
<file path=[Content_Types].xml><?xml version="1.0" encoding="utf-8"?>
<Types xmlns="http://schemas.openxmlformats.org/package/2006/content-types">
  <Default ContentType="image/jpeg" Extension="jpg"/>
  <Default ContentType="application/xml" Extension="xml"/>
  <Default ContentType="image/png" Extension="png"/>
  <Default ContentType="application/vnd.openxmlformats-officedocument.obfuscatedFont" Extension="odttf"/>
  <Default ContentType="application/vnd.openxmlformats-package.relationships+xml" Extension="rels"/>
  <Override ContentType="application/vnd.openxmlformats-officedocument.presentationml.notesSlide+xml" PartName="/ppt/notesSlides/notesSlide6.xml"/>
  <Override ContentType="application/vnd.openxmlformats-officedocument.presentationml.notesSlide+xml" PartName="/ppt/notesSlides/notesSlide12.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8.xml"/>
  <Override ContentType="application/vnd.openxmlformats-officedocument.presentationml.notesSlide+xml" PartName="/ppt/notesSlides/notesSlide7.xml"/>
  <Override ContentType="application/vnd.openxmlformats-officedocument.presentationml.notesSlide+xml" PartName="/ppt/notesSlides/notesSlide11.xml"/>
  <Override ContentType="application/vnd.openxmlformats-officedocument.presentationml.notesSlide+xml" PartName="/ppt/notesSlides/notesSlide2.xml"/>
  <Override ContentType="application/vnd.openxmlformats-officedocument.presentationml.notesSlide+xml" PartName="/ppt/notesSlides/notesSlide5.xml"/>
  <Override ContentType="application/vnd.openxmlformats-officedocument.presentationml.notesSlide+xml" PartName="/ppt/notesSlides/notesSlide4.xml"/>
  <Override ContentType="application/vnd.openxmlformats-officedocument.presentationml.notesSlide+xml" PartName="/ppt/notesSlides/notesSlide10.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2.xml"/>
  <Override ContentType="application/vnd.openxmlformats-officedocument.presentationml.slideLayout+xml" PartName="/ppt/slideLayouts/slideLayout11.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7.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vnd.openxmlformats-officedocument.presentationml.slide+xml" PartName="/ppt/slides/slide12.xml"/>
  <Override ContentType="application/vnd.openxmlformats-officedocument.presentationml.slide+xml" PartName="/ppt/slides/slide4.xml"/>
  <Override ContentType="application/vnd.openxmlformats-officedocument.presentationml.slide+xml" PartName="/ppt/slides/slide11.xml"/>
  <Override ContentType="application/vnd.openxmlformats-officedocument.presentationml.slide+xml" PartName="/ppt/slides/slide1.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3.xml"/>
  <Override ContentType="application/vnd.openxmlformats-officedocument.presentationml.slide+xml" PartName="/ppt/slides/slide6.xml"/>
  <Override ContentType="application/vnd.openxmlformats-officedocument.presentationml.slide+xml" PartName="/ppt/slides/slide9.xml"/>
  <Override ContentType="application/vnd.openxmlformats-officedocument.presentationml.slide+xml" PartName="/ppt/slides/slide5.xml"/>
  <Override ContentType="application/vnd.openxmlformats-officedocument.presentationml.slide+xml" PartName="/ppt/slides/slide8.xml"/>
  <Override ContentType="application/vnd.openxmlformats-officedocument.presentationml.slide+xml" PartName="/ppt/slides/slide7.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strictFirstAndLastChars="0" saveSubsetFonts="1">
  <p:sldMasterIdLst>
    <p:sldMasterId id="2147483659" r:id="rId3"/>
  </p:sldMasterIdLst>
  <p:notesMasterIdLst>
    <p:notesMasterId r:id="rId4"/>
  </p:notesMasterIdLst>
  <p:sldIdLst>
    <p:sldId id="256" r:id="rId5"/>
    <p:sldId id="257" r:id="rId6"/>
    <p:sldId id="258" r:id="rId7"/>
    <p:sldId id="259" r:id="rId8"/>
    <p:sldId id="260" r:id="rId9"/>
    <p:sldId id="261" r:id="rId10"/>
    <p:sldId id="262" r:id="rId11"/>
    <p:sldId id="263" r:id="rId12"/>
    <p:sldId id="264" r:id="rId13"/>
    <p:sldId id="265" r:id="rId14"/>
    <p:sldId id="266" r:id="rId15"/>
    <p:sldId id="267" r:id="rId16"/>
  </p:sldIdLst>
  <p:sldSz cy="8229600" cx="14630400"/>
  <p:notesSz cx="8229600" cy="14630400"/>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_rels/presentation.xml.rels><?xml version="1.0" encoding="UTF-8" standalone="yes"?><Relationships xmlns="http://schemas.openxmlformats.org/package/2006/relationships"><Relationship Id="rId11" Type="http://schemas.openxmlformats.org/officeDocument/2006/relationships/slide" Target="slides/slide7.xml"/><Relationship Id="rId10" Type="http://schemas.openxmlformats.org/officeDocument/2006/relationships/slide" Target="slides/slide6.xml"/><Relationship Id="rId13" Type="http://schemas.openxmlformats.org/officeDocument/2006/relationships/slide" Target="slides/slide9.xml"/><Relationship Id="rId12" Type="http://schemas.openxmlformats.org/officeDocument/2006/relationships/slide" Target="slides/slide8.xml"/><Relationship Id="rId1" Type="http://schemas.openxmlformats.org/officeDocument/2006/relationships/theme" Target="theme/theme2.xml"/><Relationship Id="rId2" Type="http://schemas.openxmlformats.org/officeDocument/2006/relationships/presProps" Target="presProps.xml"/><Relationship Id="rId3" Type="http://schemas.openxmlformats.org/officeDocument/2006/relationships/slideMaster" Target="slideMasters/slideMaster1.xml"/><Relationship Id="rId4" Type="http://schemas.openxmlformats.org/officeDocument/2006/relationships/notesMaster" Target="notesMasters/notesMaster1.xml"/><Relationship Id="rId9" Type="http://schemas.openxmlformats.org/officeDocument/2006/relationships/slide" Target="slides/slide5.xml"/><Relationship Id="rId15" Type="http://schemas.openxmlformats.org/officeDocument/2006/relationships/slide" Target="slides/slide11.xml"/><Relationship Id="rId14" Type="http://schemas.openxmlformats.org/officeDocument/2006/relationships/slide" Target="slides/slide10.xml"/><Relationship Id="rId16" Type="http://schemas.openxmlformats.org/officeDocument/2006/relationships/slide" Target="slides/slide12.xml"/><Relationship Id="rId5" Type="http://schemas.openxmlformats.org/officeDocument/2006/relationships/slide" Target="slides/slide1.xml"/><Relationship Id="rId6" Type="http://schemas.openxmlformats.org/officeDocument/2006/relationships/slide" Target="slides/slide2.xml"/><Relationship Id="rId7" Type="http://schemas.openxmlformats.org/officeDocument/2006/relationships/slide" Target="slides/slide3.xml"/><Relationship Id="rId8" Type="http://schemas.openxmlformats.org/officeDocument/2006/relationships/slide" Target="slides/slide4.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1.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2" name="Shape 2"/>
        <p:cNvGrpSpPr/>
        <p:nvPr/>
      </p:nvGrpSpPr>
      <p:grpSpPr>
        <a:xfrm>
          <a:off x="0" y="0"/>
          <a:ext cx="0" cy="0"/>
          <a:chOff x="0" y="0"/>
          <a:chExt cx="0" cy="0"/>
        </a:xfrm>
      </p:grpSpPr>
      <p:sp>
        <p:nvSpPr>
          <p:cNvPr id="3" name="Google Shape;3;n"/>
          <p:cNvSpPr txBox="1"/>
          <p:nvPr>
            <p:ph idx="2" type="hdr"/>
          </p:nvPr>
        </p:nvSpPr>
        <p:spPr>
          <a:xfrm>
            <a:off x="0" y="0"/>
            <a:ext cx="2971800" cy="458788"/>
          </a:xfrm>
          <a:prstGeom prst="rect">
            <a:avLst/>
          </a:prstGeom>
          <a:noFill/>
          <a:ln>
            <a:noFill/>
          </a:ln>
        </p:spPr>
        <p:txBody>
          <a:bodyPr anchorCtr="0" anchor="t" bIns="45700" lIns="91425" spcFirstLastPara="1" rIns="91425" wrap="square" tIns="45700">
            <a:noAutofit/>
          </a:bodyPr>
          <a:lstStyle>
            <a:lvl1pPr lvl="0" marR="0" rtl="0" algn="l">
              <a:spcBef>
                <a:spcPts val="0"/>
              </a:spcBef>
              <a:spcAft>
                <a:spcPts val="0"/>
              </a:spcAft>
              <a:buSzPts val="1400"/>
              <a:buNone/>
              <a:defRPr b="0" i="0" sz="1200" u="none" cap="none" strike="noStrike"/>
            </a:lvl1pPr>
            <a:lvl2pPr lvl="1" marR="0" rtl="0" algn="l">
              <a:spcBef>
                <a:spcPts val="0"/>
              </a:spcBef>
              <a:spcAft>
                <a:spcPts val="0"/>
              </a:spcAft>
              <a:buSzPts val="1400"/>
              <a:buNone/>
              <a:defRPr b="0" i="0" sz="1800" u="none" cap="none" strike="noStrike"/>
            </a:lvl2pPr>
            <a:lvl3pPr lvl="2" marR="0" rtl="0" algn="l">
              <a:spcBef>
                <a:spcPts val="0"/>
              </a:spcBef>
              <a:spcAft>
                <a:spcPts val="0"/>
              </a:spcAft>
              <a:buSzPts val="1400"/>
              <a:buNone/>
              <a:defRPr b="0" i="0" sz="1800" u="none" cap="none" strike="noStrike"/>
            </a:lvl3pPr>
            <a:lvl4pPr lvl="3" marR="0" rtl="0" algn="l">
              <a:spcBef>
                <a:spcPts val="0"/>
              </a:spcBef>
              <a:spcAft>
                <a:spcPts val="0"/>
              </a:spcAft>
              <a:buSzPts val="1400"/>
              <a:buNone/>
              <a:defRPr b="0" i="0" sz="1800" u="none" cap="none" strike="noStrike"/>
            </a:lvl4pPr>
            <a:lvl5pPr lvl="4" marR="0" rtl="0" algn="l">
              <a:spcBef>
                <a:spcPts val="0"/>
              </a:spcBef>
              <a:spcAft>
                <a:spcPts val="0"/>
              </a:spcAft>
              <a:buSzPts val="1400"/>
              <a:buNone/>
              <a:defRPr b="0" i="0" sz="1800" u="none" cap="none" strike="noStrike"/>
            </a:lvl5pPr>
            <a:lvl6pPr lvl="5" marR="0" rtl="0" algn="l">
              <a:spcBef>
                <a:spcPts val="0"/>
              </a:spcBef>
              <a:spcAft>
                <a:spcPts val="0"/>
              </a:spcAft>
              <a:buSzPts val="1400"/>
              <a:buNone/>
              <a:defRPr b="0" i="0" sz="1800" u="none" cap="none" strike="noStrike"/>
            </a:lvl6pPr>
            <a:lvl7pPr lvl="6" marR="0" rtl="0" algn="l">
              <a:spcBef>
                <a:spcPts val="0"/>
              </a:spcBef>
              <a:spcAft>
                <a:spcPts val="0"/>
              </a:spcAft>
              <a:buSzPts val="1400"/>
              <a:buNone/>
              <a:defRPr b="0" i="0" sz="1800" u="none" cap="none" strike="noStrike"/>
            </a:lvl7pPr>
            <a:lvl8pPr lvl="7" marR="0" rtl="0" algn="l">
              <a:spcBef>
                <a:spcPts val="0"/>
              </a:spcBef>
              <a:spcAft>
                <a:spcPts val="0"/>
              </a:spcAft>
              <a:buSzPts val="1400"/>
              <a:buNone/>
              <a:defRPr b="0" i="0" sz="1800" u="none" cap="none" strike="noStrike"/>
            </a:lvl8pPr>
            <a:lvl9pPr lvl="8" marR="0" rtl="0" algn="l">
              <a:spcBef>
                <a:spcPts val="0"/>
              </a:spcBef>
              <a:spcAft>
                <a:spcPts val="0"/>
              </a:spcAft>
              <a:buSzPts val="1400"/>
              <a:buNone/>
              <a:defRPr b="0" i="0" sz="1800" u="none" cap="none" strike="noStrike"/>
            </a:lvl9pPr>
          </a:lstStyle>
          <a:p/>
        </p:txBody>
      </p:sp>
      <p:sp>
        <p:nvSpPr>
          <p:cNvPr id="4" name="Google Shape;4;n"/>
          <p:cNvSpPr txBox="1"/>
          <p:nvPr>
            <p:ph idx="10" type="dt"/>
          </p:nvPr>
        </p:nvSpPr>
        <p:spPr>
          <a:xfrm>
            <a:off x="3884613" y="0"/>
            <a:ext cx="2971800" cy="458788"/>
          </a:xfrm>
          <a:prstGeom prst="rect">
            <a:avLst/>
          </a:prstGeom>
          <a:noFill/>
          <a:ln>
            <a:noFill/>
          </a:ln>
        </p:spPr>
        <p:txBody>
          <a:bodyPr anchorCtr="0" anchor="t" bIns="45700" lIns="91425" spcFirstLastPara="1" rIns="91425" wrap="square" tIns="45700">
            <a:noAutofit/>
          </a:bodyPr>
          <a:lstStyle>
            <a:lvl1pPr lvl="0" marR="0" rtl="0" algn="r">
              <a:spcBef>
                <a:spcPts val="0"/>
              </a:spcBef>
              <a:spcAft>
                <a:spcPts val="0"/>
              </a:spcAft>
              <a:buSzPts val="1400"/>
              <a:buNone/>
              <a:defRPr b="0" i="0" sz="1200" u="none" cap="none" strike="noStrike"/>
            </a:lvl1pPr>
            <a:lvl2pPr lvl="1" marR="0" rtl="0" algn="l">
              <a:spcBef>
                <a:spcPts val="0"/>
              </a:spcBef>
              <a:spcAft>
                <a:spcPts val="0"/>
              </a:spcAft>
              <a:buSzPts val="1400"/>
              <a:buNone/>
              <a:defRPr b="0" i="0" sz="1800" u="none" cap="none" strike="noStrike"/>
            </a:lvl2pPr>
            <a:lvl3pPr lvl="2" marR="0" rtl="0" algn="l">
              <a:spcBef>
                <a:spcPts val="0"/>
              </a:spcBef>
              <a:spcAft>
                <a:spcPts val="0"/>
              </a:spcAft>
              <a:buSzPts val="1400"/>
              <a:buNone/>
              <a:defRPr b="0" i="0" sz="1800" u="none" cap="none" strike="noStrike"/>
            </a:lvl3pPr>
            <a:lvl4pPr lvl="3" marR="0" rtl="0" algn="l">
              <a:spcBef>
                <a:spcPts val="0"/>
              </a:spcBef>
              <a:spcAft>
                <a:spcPts val="0"/>
              </a:spcAft>
              <a:buSzPts val="1400"/>
              <a:buNone/>
              <a:defRPr b="0" i="0" sz="1800" u="none" cap="none" strike="noStrike"/>
            </a:lvl4pPr>
            <a:lvl5pPr lvl="4" marR="0" rtl="0" algn="l">
              <a:spcBef>
                <a:spcPts val="0"/>
              </a:spcBef>
              <a:spcAft>
                <a:spcPts val="0"/>
              </a:spcAft>
              <a:buSzPts val="1400"/>
              <a:buNone/>
              <a:defRPr b="0" i="0" sz="1800" u="none" cap="none" strike="noStrike"/>
            </a:lvl5pPr>
            <a:lvl6pPr lvl="5" marR="0" rtl="0" algn="l">
              <a:spcBef>
                <a:spcPts val="0"/>
              </a:spcBef>
              <a:spcAft>
                <a:spcPts val="0"/>
              </a:spcAft>
              <a:buSzPts val="1400"/>
              <a:buNone/>
              <a:defRPr b="0" i="0" sz="1800" u="none" cap="none" strike="noStrike"/>
            </a:lvl6pPr>
            <a:lvl7pPr lvl="6" marR="0" rtl="0" algn="l">
              <a:spcBef>
                <a:spcPts val="0"/>
              </a:spcBef>
              <a:spcAft>
                <a:spcPts val="0"/>
              </a:spcAft>
              <a:buSzPts val="1400"/>
              <a:buNone/>
              <a:defRPr b="0" i="0" sz="1800" u="none" cap="none" strike="noStrike"/>
            </a:lvl7pPr>
            <a:lvl8pPr lvl="7" marR="0" rtl="0" algn="l">
              <a:spcBef>
                <a:spcPts val="0"/>
              </a:spcBef>
              <a:spcAft>
                <a:spcPts val="0"/>
              </a:spcAft>
              <a:buSzPts val="1400"/>
              <a:buNone/>
              <a:defRPr b="0" i="0" sz="1800" u="none" cap="none" strike="noStrike"/>
            </a:lvl8pPr>
            <a:lvl9pPr lvl="8" marR="0" rtl="0" algn="l">
              <a:spcBef>
                <a:spcPts val="0"/>
              </a:spcBef>
              <a:spcAft>
                <a:spcPts val="0"/>
              </a:spcAft>
              <a:buSzPts val="1400"/>
              <a:buNone/>
              <a:defRPr b="0" i="0" sz="1800" u="none" cap="none" strike="noStrike"/>
            </a:lvl9pPr>
          </a:lstStyle>
          <a:p/>
        </p:txBody>
      </p:sp>
      <p:sp>
        <p:nvSpPr>
          <p:cNvPr id="5" name="Google Shape;5;n"/>
          <p:cNvSpPr/>
          <p:nvPr>
            <p:ph idx="3"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6" name="Google Shape;6;n"/>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lvl1pPr indent="-228600" lvl="0" marL="4572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indent="-228600" lvl="1" marL="9144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2pPr>
            <a:lvl3pPr indent="-228600" lvl="2" marL="13716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3pPr>
            <a:lvl4pPr indent="-228600" lvl="3" marL="18288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4pPr>
            <a:lvl5pPr indent="-228600" lvl="4" marL="22860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5pPr>
            <a:lvl6pPr indent="-228600" lvl="5" marL="27432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6pPr>
            <a:lvl7pPr indent="-228600" lvl="6" marL="32004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7pPr>
            <a:lvl8pPr indent="-228600" lvl="7" marL="36576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8pPr>
            <a:lvl9pPr indent="-228600" lvl="8" marL="41148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9pPr>
          </a:lstStyle>
          <a:p/>
        </p:txBody>
      </p:sp>
      <p:sp>
        <p:nvSpPr>
          <p:cNvPr id="7" name="Google Shape;7;n"/>
          <p:cNvSpPr txBox="1"/>
          <p:nvPr>
            <p:ph idx="11" type="ftr"/>
          </p:nvPr>
        </p:nvSpPr>
        <p:spPr>
          <a:xfrm>
            <a:off x="0" y="8685213"/>
            <a:ext cx="2971800" cy="458787"/>
          </a:xfrm>
          <a:prstGeom prst="rect">
            <a:avLst/>
          </a:prstGeom>
          <a:noFill/>
          <a:ln>
            <a:noFill/>
          </a:ln>
        </p:spPr>
        <p:txBody>
          <a:bodyPr anchorCtr="0" anchor="b" bIns="45700" lIns="91425" spcFirstLastPara="1" rIns="91425" wrap="square" tIns="45700">
            <a:noAutofit/>
          </a:bodyPr>
          <a:lstStyle>
            <a:lvl1pPr lvl="0" marR="0" rtl="0" algn="l">
              <a:spcBef>
                <a:spcPts val="0"/>
              </a:spcBef>
              <a:spcAft>
                <a:spcPts val="0"/>
              </a:spcAft>
              <a:buSzPts val="1400"/>
              <a:buNone/>
              <a:defRPr b="0" i="0" sz="1200" u="none" cap="none" strike="noStrike"/>
            </a:lvl1pPr>
            <a:lvl2pPr lvl="1" marR="0" rtl="0" algn="l">
              <a:spcBef>
                <a:spcPts val="0"/>
              </a:spcBef>
              <a:spcAft>
                <a:spcPts val="0"/>
              </a:spcAft>
              <a:buSzPts val="1400"/>
              <a:buNone/>
              <a:defRPr b="0" i="0" sz="1800" u="none" cap="none" strike="noStrike"/>
            </a:lvl2pPr>
            <a:lvl3pPr lvl="2" marR="0" rtl="0" algn="l">
              <a:spcBef>
                <a:spcPts val="0"/>
              </a:spcBef>
              <a:spcAft>
                <a:spcPts val="0"/>
              </a:spcAft>
              <a:buSzPts val="1400"/>
              <a:buNone/>
              <a:defRPr b="0" i="0" sz="1800" u="none" cap="none" strike="noStrike"/>
            </a:lvl3pPr>
            <a:lvl4pPr lvl="3" marR="0" rtl="0" algn="l">
              <a:spcBef>
                <a:spcPts val="0"/>
              </a:spcBef>
              <a:spcAft>
                <a:spcPts val="0"/>
              </a:spcAft>
              <a:buSzPts val="1400"/>
              <a:buNone/>
              <a:defRPr b="0" i="0" sz="1800" u="none" cap="none" strike="noStrike"/>
            </a:lvl4pPr>
            <a:lvl5pPr lvl="4" marR="0" rtl="0" algn="l">
              <a:spcBef>
                <a:spcPts val="0"/>
              </a:spcBef>
              <a:spcAft>
                <a:spcPts val="0"/>
              </a:spcAft>
              <a:buSzPts val="1400"/>
              <a:buNone/>
              <a:defRPr b="0" i="0" sz="1800" u="none" cap="none" strike="noStrike"/>
            </a:lvl5pPr>
            <a:lvl6pPr lvl="5" marR="0" rtl="0" algn="l">
              <a:spcBef>
                <a:spcPts val="0"/>
              </a:spcBef>
              <a:spcAft>
                <a:spcPts val="0"/>
              </a:spcAft>
              <a:buSzPts val="1400"/>
              <a:buNone/>
              <a:defRPr b="0" i="0" sz="1800" u="none" cap="none" strike="noStrike"/>
            </a:lvl6pPr>
            <a:lvl7pPr lvl="6" marR="0" rtl="0" algn="l">
              <a:spcBef>
                <a:spcPts val="0"/>
              </a:spcBef>
              <a:spcAft>
                <a:spcPts val="0"/>
              </a:spcAft>
              <a:buSzPts val="1400"/>
              <a:buNone/>
              <a:defRPr b="0" i="0" sz="1800" u="none" cap="none" strike="noStrike"/>
            </a:lvl7pPr>
            <a:lvl8pPr lvl="7" marR="0" rtl="0" algn="l">
              <a:spcBef>
                <a:spcPts val="0"/>
              </a:spcBef>
              <a:spcAft>
                <a:spcPts val="0"/>
              </a:spcAft>
              <a:buSzPts val="1400"/>
              <a:buNone/>
              <a:defRPr b="0" i="0" sz="1800" u="none" cap="none" strike="noStrike"/>
            </a:lvl8pPr>
            <a:lvl9pPr lvl="8" marR="0" rtl="0" algn="l">
              <a:spcBef>
                <a:spcPts val="0"/>
              </a:spcBef>
              <a:spcAft>
                <a:spcPts val="0"/>
              </a:spcAft>
              <a:buSzPts val="1400"/>
              <a:buNone/>
              <a:defRPr b="0" i="0" sz="1800" u="none" cap="none" strike="noStrike"/>
            </a:lvl9pPr>
          </a:lstStyle>
          <a:p/>
        </p:txBody>
      </p:sp>
      <p:sp>
        <p:nvSpPr>
          <p:cNvPr id="8" name="Google Shape;8;n"/>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marR="0" rtl="0" algn="r">
              <a:spcBef>
                <a:spcPts val="0"/>
              </a:spcBef>
              <a:spcAft>
                <a:spcPts val="0"/>
              </a:spcAft>
              <a:buNone/>
            </a:pPr>
            <a:fld id="{00000000-1234-1234-1234-123412341234}" type="slidenum">
              <a:rPr b="0" i="0" lang="en-US" sz="1200" u="none" cap="none" strike="noStrike"/>
              <a:t>‹#›</a:t>
            </a:fld>
            <a:endParaRPr b="0" i="0" sz="1200" u="none" cap="none" strike="noStrike"/>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1" name="Shape 51"/>
        <p:cNvGrpSpPr/>
        <p:nvPr/>
      </p:nvGrpSpPr>
      <p:grpSpPr>
        <a:xfrm>
          <a:off x="0" y="0"/>
          <a:ext cx="0" cy="0"/>
          <a:chOff x="0" y="0"/>
          <a:chExt cx="0" cy="0"/>
        </a:xfrm>
      </p:grpSpPr>
      <p:sp>
        <p:nvSpPr>
          <p:cNvPr id="52" name="Google Shape;52;p1: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53" name="Google Shape;53;p1: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54" name="Google Shape;54;p1: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5" name="Shape 65"/>
        <p:cNvGrpSpPr/>
        <p:nvPr/>
      </p:nvGrpSpPr>
      <p:grpSpPr>
        <a:xfrm>
          <a:off x="0" y="0"/>
          <a:ext cx="0" cy="0"/>
          <a:chOff x="0" y="0"/>
          <a:chExt cx="0" cy="0"/>
        </a:xfrm>
      </p:grpSpPr>
      <p:sp>
        <p:nvSpPr>
          <p:cNvPr id="66" name="Google Shape;66;g353f3bf965e_0_50: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
        <p:nvSpPr>
          <p:cNvPr id="67" name="Google Shape;67;g353f3bf965e_0_50:notes"/>
          <p:cNvSpPr txBox="1"/>
          <p:nvPr>
            <p:ph idx="1" type="body"/>
          </p:nvPr>
        </p:nvSpPr>
        <p:spPr>
          <a:xfrm>
            <a:off x="685800" y="4400550"/>
            <a:ext cx="5486400" cy="360060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68" name="Google Shape;68;g353f3bf965e_0_50:notes"/>
          <p:cNvSpPr txBox="1"/>
          <p:nvPr>
            <p:ph idx="12" type="sldNum"/>
          </p:nvPr>
        </p:nvSpPr>
        <p:spPr>
          <a:xfrm>
            <a:off x="3884613" y="8685213"/>
            <a:ext cx="2971800" cy="458700"/>
          </a:xfrm>
          <a:prstGeom prst="rect">
            <a:avLst/>
          </a:prstGeom>
        </p:spPr>
        <p:txBody>
          <a:bodyPr anchorCtr="0" anchor="b" bIns="45700" lIns="91425" spcFirstLastPara="1" rIns="91425" wrap="square" tIns="45700">
            <a:noAutofit/>
          </a:bodyPr>
          <a:lstStyle/>
          <a:p>
            <a:pPr indent="0" lvl="0" marL="0" rtl="0" algn="r">
              <a:spcBef>
                <a:spcPts val="0"/>
              </a:spcBef>
              <a:spcAft>
                <a:spcPts val="0"/>
              </a:spcAft>
              <a:buClr>
                <a:srgbClr val="000000"/>
              </a:buClr>
              <a:buFont typeface="Arial"/>
              <a:buNone/>
            </a:pPr>
            <a:fld id="{00000000-1234-1234-1234-123412341234}" type="slidenum">
              <a:rPr lang="en-US"/>
              <a:t>‹#›</a:t>
            </a:fld>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4" name="Shape 74"/>
        <p:cNvGrpSpPr/>
        <p:nvPr/>
      </p:nvGrpSpPr>
      <p:grpSpPr>
        <a:xfrm>
          <a:off x="0" y="0"/>
          <a:ext cx="0" cy="0"/>
          <a:chOff x="0" y="0"/>
          <a:chExt cx="0" cy="0"/>
        </a:xfrm>
      </p:grpSpPr>
      <p:sp>
        <p:nvSpPr>
          <p:cNvPr id="75" name="Google Shape;75;p2: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76" name="Google Shape;76;p2: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77" name="Google Shape;77;p2: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4" name="Shape 94"/>
        <p:cNvGrpSpPr/>
        <p:nvPr/>
      </p:nvGrpSpPr>
      <p:grpSpPr>
        <a:xfrm>
          <a:off x="0" y="0"/>
          <a:ext cx="0" cy="0"/>
          <a:chOff x="0" y="0"/>
          <a:chExt cx="0" cy="0"/>
        </a:xfrm>
      </p:grpSpPr>
      <p:sp>
        <p:nvSpPr>
          <p:cNvPr id="95" name="Google Shape;95;p3: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96" name="Google Shape;96;p3: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97" name="Google Shape;97;p3: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8" name="Shape 108"/>
        <p:cNvGrpSpPr/>
        <p:nvPr/>
      </p:nvGrpSpPr>
      <p:grpSpPr>
        <a:xfrm>
          <a:off x="0" y="0"/>
          <a:ext cx="0" cy="0"/>
          <a:chOff x="0" y="0"/>
          <a:chExt cx="0" cy="0"/>
        </a:xfrm>
      </p:grpSpPr>
      <p:sp>
        <p:nvSpPr>
          <p:cNvPr id="109" name="Google Shape;109;p4: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10" name="Google Shape;110;p4: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111" name="Google Shape;111;p4: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32" name="Shape 132"/>
        <p:cNvGrpSpPr/>
        <p:nvPr/>
      </p:nvGrpSpPr>
      <p:grpSpPr>
        <a:xfrm>
          <a:off x="0" y="0"/>
          <a:ext cx="0" cy="0"/>
          <a:chOff x="0" y="0"/>
          <a:chExt cx="0" cy="0"/>
        </a:xfrm>
      </p:grpSpPr>
      <p:sp>
        <p:nvSpPr>
          <p:cNvPr id="133" name="Google Shape;133;p5: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34" name="Google Shape;134;p5: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135" name="Google Shape;135;p5: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49" name="Shape 149"/>
        <p:cNvGrpSpPr/>
        <p:nvPr/>
      </p:nvGrpSpPr>
      <p:grpSpPr>
        <a:xfrm>
          <a:off x="0" y="0"/>
          <a:ext cx="0" cy="0"/>
          <a:chOff x="0" y="0"/>
          <a:chExt cx="0" cy="0"/>
        </a:xfrm>
      </p:grpSpPr>
      <p:sp>
        <p:nvSpPr>
          <p:cNvPr id="150" name="Google Shape;150;p6: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51" name="Google Shape;151;p6: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152" name="Google Shape;152;p6: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64" name="Shape 164"/>
        <p:cNvGrpSpPr/>
        <p:nvPr/>
      </p:nvGrpSpPr>
      <p:grpSpPr>
        <a:xfrm>
          <a:off x="0" y="0"/>
          <a:ext cx="0" cy="0"/>
          <a:chOff x="0" y="0"/>
          <a:chExt cx="0" cy="0"/>
        </a:xfrm>
      </p:grpSpPr>
      <p:sp>
        <p:nvSpPr>
          <p:cNvPr id="165" name="Google Shape;165;p7: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66" name="Google Shape;166;p7: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167" name="Google Shape;167;p7: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80" name="Shape 180"/>
        <p:cNvGrpSpPr/>
        <p:nvPr/>
      </p:nvGrpSpPr>
      <p:grpSpPr>
        <a:xfrm>
          <a:off x="0" y="0"/>
          <a:ext cx="0" cy="0"/>
          <a:chOff x="0" y="0"/>
          <a:chExt cx="0" cy="0"/>
        </a:xfrm>
      </p:grpSpPr>
      <p:sp>
        <p:nvSpPr>
          <p:cNvPr id="181" name="Google Shape;181;p8: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82" name="Google Shape;182;p8: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183" name="Google Shape;183;p8: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96" name="Shape 196"/>
        <p:cNvGrpSpPr/>
        <p:nvPr/>
      </p:nvGrpSpPr>
      <p:grpSpPr>
        <a:xfrm>
          <a:off x="0" y="0"/>
          <a:ext cx="0" cy="0"/>
          <a:chOff x="0" y="0"/>
          <a:chExt cx="0" cy="0"/>
        </a:xfrm>
      </p:grpSpPr>
      <p:sp>
        <p:nvSpPr>
          <p:cNvPr id="197" name="Google Shape;197;p9: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98" name="Google Shape;198;p9: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199" name="Google Shape;199;p9: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10" name="Shape 210"/>
        <p:cNvGrpSpPr/>
        <p:nvPr/>
      </p:nvGrpSpPr>
      <p:grpSpPr>
        <a:xfrm>
          <a:off x="0" y="0"/>
          <a:ext cx="0" cy="0"/>
          <a:chOff x="0" y="0"/>
          <a:chExt cx="0" cy="0"/>
        </a:xfrm>
      </p:grpSpPr>
      <p:sp>
        <p:nvSpPr>
          <p:cNvPr id="211" name="Google Shape;211;p10: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12" name="Google Shape;212;p10: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213" name="Google Shape;213;p10: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29" name="Shape 229"/>
        <p:cNvGrpSpPr/>
        <p:nvPr/>
      </p:nvGrpSpPr>
      <p:grpSpPr>
        <a:xfrm>
          <a:off x="0" y="0"/>
          <a:ext cx="0" cy="0"/>
          <a:chOff x="0" y="0"/>
          <a:chExt cx="0" cy="0"/>
        </a:xfrm>
      </p:grpSpPr>
      <p:sp>
        <p:nvSpPr>
          <p:cNvPr id="230" name="Google Shape;230;g3535de673a4_0_0: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
        <p:nvSpPr>
          <p:cNvPr id="231" name="Google Shape;231;g3535de673a4_0_0:notes"/>
          <p:cNvSpPr txBox="1"/>
          <p:nvPr>
            <p:ph idx="1" type="body"/>
          </p:nvPr>
        </p:nvSpPr>
        <p:spPr>
          <a:xfrm>
            <a:off x="685800" y="4400550"/>
            <a:ext cx="5486400" cy="360060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232" name="Google Shape;232;g3535de673a4_0_0:notes"/>
          <p:cNvSpPr txBox="1"/>
          <p:nvPr>
            <p:ph idx="12" type="sldNum"/>
          </p:nvPr>
        </p:nvSpPr>
        <p:spPr>
          <a:xfrm>
            <a:off x="3884613" y="8685213"/>
            <a:ext cx="2971800" cy="458700"/>
          </a:xfrm>
          <a:prstGeom prst="rect">
            <a:avLst/>
          </a:prstGeom>
        </p:spPr>
        <p:txBody>
          <a:bodyPr anchorCtr="0" anchor="b" bIns="45700" lIns="91425" spcFirstLastPara="1" rIns="91425" wrap="square" tIns="45700">
            <a:noAutofit/>
          </a:bodyPr>
          <a:lstStyle/>
          <a:p>
            <a:pPr indent="0" lvl="0" marL="0" rtl="0" algn="r">
              <a:spcBef>
                <a:spcPts val="0"/>
              </a:spcBef>
              <a:spcAft>
                <a:spcPts val="0"/>
              </a:spcAft>
              <a:buClr>
                <a:srgbClr val="000000"/>
              </a:buClr>
              <a:buFont typeface="Arial"/>
              <a:buNone/>
            </a:pPr>
            <a:fld id="{00000000-1234-1234-1234-123412341234}" type="slidenum">
              <a:rPr lang="en-US"/>
              <a:t>‹#›</a:t>
            </a:fld>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png"/><Relationship Id="rId3" Type="http://schemas.openxmlformats.org/officeDocument/2006/relationships/hyperlink" Target="https://gamma.app/?utm_source=made-with-gamma" TargetMode="External"/><Relationship Id="rId4" Type="http://schemas.openxmlformats.org/officeDocument/2006/relationships/image" Target="../media/image18.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png"/><Relationship Id="rId3" Type="http://schemas.openxmlformats.org/officeDocument/2006/relationships/hyperlink" Target="https://gamma.app/?utm_source=made-with-gamma" TargetMode="External"/><Relationship Id="rId4" Type="http://schemas.openxmlformats.org/officeDocument/2006/relationships/image" Target="../media/image18.png"/></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png"/><Relationship Id="rId3" Type="http://schemas.openxmlformats.org/officeDocument/2006/relationships/hyperlink" Target="https://gamma.app/?utm_source=made-with-gamma" TargetMode="External"/><Relationship Id="rId4" Type="http://schemas.openxmlformats.org/officeDocument/2006/relationships/image" Target="../media/image18.png"/></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png"/><Relationship Id="rId3" Type="http://schemas.openxmlformats.org/officeDocument/2006/relationships/hyperlink" Target="https://gamma.app/?utm_source=made-with-gamma" TargetMode="External"/><Relationship Id="rId4" Type="http://schemas.openxmlformats.org/officeDocument/2006/relationships/image" Target="../media/image18.png"/></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png"/><Relationship Id="rId3" Type="http://schemas.openxmlformats.org/officeDocument/2006/relationships/hyperlink" Target="https://gamma.app/?utm_source=made-with-gamma" TargetMode="External"/><Relationship Id="rId4" Type="http://schemas.openxmlformats.org/officeDocument/2006/relationships/image" Target="../media/image18.png"/></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png"/><Relationship Id="rId3" Type="http://schemas.openxmlformats.org/officeDocument/2006/relationships/hyperlink" Target="https://gamma.app/?utm_source=made-with-gamma" TargetMode="External"/><Relationship Id="rId4" Type="http://schemas.openxmlformats.org/officeDocument/2006/relationships/image" Target="../media/image18.png"/></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png"/><Relationship Id="rId3" Type="http://schemas.openxmlformats.org/officeDocument/2006/relationships/hyperlink" Target="https://gamma.app/?utm_source=made-with-gamma" TargetMode="External"/><Relationship Id="rId4" Type="http://schemas.openxmlformats.org/officeDocument/2006/relationships/image" Target="../media/image18.png"/></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png"/><Relationship Id="rId3" Type="http://schemas.openxmlformats.org/officeDocument/2006/relationships/hyperlink" Target="https://gamma.app/?utm_source=made-with-gamma" TargetMode="External"/><Relationship Id="rId4" Type="http://schemas.openxmlformats.org/officeDocument/2006/relationships/image" Target="../media/image18.png"/></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png"/><Relationship Id="rId3" Type="http://schemas.openxmlformats.org/officeDocument/2006/relationships/hyperlink" Target="https://gamma.app/?utm_source=made-with-gamma" TargetMode="External"/><Relationship Id="rId4" Type="http://schemas.openxmlformats.org/officeDocument/2006/relationships/image" Target="../media/image18.png"/></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png"/><Relationship Id="rId3" Type="http://schemas.openxmlformats.org/officeDocument/2006/relationships/hyperlink" Target="https://gamma.app/?utm_source=made-with-gamma" TargetMode="External"/><Relationship Id="rId4" Type="http://schemas.openxmlformats.org/officeDocument/2006/relationships/image" Target="../media/image18.png"/></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lide 1 master">
  <p:cSld name="Slide 1 master">
    <p:bg>
      <p:bgPr>
        <a:solidFill>
          <a:srgbClr val="000000"/>
        </a:solidFill>
      </p:bgPr>
    </p:bg>
    <p:spTree>
      <p:nvGrpSpPr>
        <p:cNvPr id="10" name="Shape 10"/>
        <p:cNvGrpSpPr/>
        <p:nvPr/>
      </p:nvGrpSpPr>
      <p:grpSpPr>
        <a:xfrm>
          <a:off x="0" y="0"/>
          <a:ext cx="0" cy="0"/>
          <a:chOff x="0" y="0"/>
          <a:chExt cx="0" cy="0"/>
        </a:xfrm>
      </p:grpSpPr>
      <p:pic>
        <p:nvPicPr>
          <p:cNvPr descr="preencoded.png" id="11" name="Google Shape;11;p2"/>
          <p:cNvPicPr preferRelativeResize="0"/>
          <p:nvPr/>
        </p:nvPicPr>
        <p:blipFill rotWithShape="1">
          <a:blip r:embed="rId2">
            <a:alphaModFix/>
          </a:blip>
          <a:srcRect b="0" l="0" r="0" t="0"/>
          <a:stretch/>
        </p:blipFill>
        <p:spPr>
          <a:xfrm>
            <a:off x="0" y="0"/>
            <a:ext cx="14630400" cy="8229600"/>
          </a:xfrm>
          <a:prstGeom prst="rect">
            <a:avLst/>
          </a:prstGeom>
          <a:noFill/>
          <a:ln>
            <a:noFill/>
          </a:ln>
        </p:spPr>
      </p:pic>
      <p:sp>
        <p:nvSpPr>
          <p:cNvPr id="12" name="Google Shape;12;p2"/>
          <p:cNvSpPr/>
          <p:nvPr/>
        </p:nvSpPr>
        <p:spPr>
          <a:xfrm>
            <a:off x="0" y="0"/>
            <a:ext cx="14630400" cy="8229600"/>
          </a:xfrm>
          <a:prstGeom prst="rect">
            <a:avLst/>
          </a:prstGeom>
          <a:solidFill>
            <a:srgbClr val="FAFAFA">
              <a:alpha val="74901"/>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pic>
        <p:nvPicPr>
          <p:cNvPr descr="preencoded.png" id="13" name="Google Shape;13;p2">
            <a:hlinkClick r:id="rId3"/>
          </p:cNvPr>
          <p:cNvPicPr preferRelativeResize="0"/>
          <p:nvPr/>
        </p:nvPicPr>
        <p:blipFill rotWithShape="1">
          <a:blip r:embed="rId4">
            <a:alphaModFix/>
          </a:blip>
          <a:srcRect b="0" l="0" r="0" t="0"/>
          <a:stretch/>
        </p:blipFill>
        <p:spPr>
          <a:xfrm>
            <a:off x="12839215" y="7749540"/>
            <a:ext cx="1722605" cy="411480"/>
          </a:xfrm>
          <a:prstGeom prst="rect">
            <a:avLst/>
          </a:prstGeom>
          <a:noFill/>
          <a:ln>
            <a:noFill/>
          </a:ln>
        </p:spPr>
      </p:pic>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lide 2 master">
  <p:cSld name="Slide 2 master">
    <p:bg>
      <p:bgPr>
        <a:solidFill>
          <a:srgbClr val="000000"/>
        </a:solidFill>
      </p:bgPr>
    </p:bg>
    <p:spTree>
      <p:nvGrpSpPr>
        <p:cNvPr id="14" name="Shape 14"/>
        <p:cNvGrpSpPr/>
        <p:nvPr/>
      </p:nvGrpSpPr>
      <p:grpSpPr>
        <a:xfrm>
          <a:off x="0" y="0"/>
          <a:ext cx="0" cy="0"/>
          <a:chOff x="0" y="0"/>
          <a:chExt cx="0" cy="0"/>
        </a:xfrm>
      </p:grpSpPr>
      <p:pic>
        <p:nvPicPr>
          <p:cNvPr descr="preencoded.png" id="15" name="Google Shape;15;p3"/>
          <p:cNvPicPr preferRelativeResize="0"/>
          <p:nvPr/>
        </p:nvPicPr>
        <p:blipFill rotWithShape="1">
          <a:blip r:embed="rId2">
            <a:alphaModFix/>
          </a:blip>
          <a:srcRect b="0" l="0" r="0" t="0"/>
          <a:stretch/>
        </p:blipFill>
        <p:spPr>
          <a:xfrm>
            <a:off x="0" y="0"/>
            <a:ext cx="14630400" cy="8229600"/>
          </a:xfrm>
          <a:prstGeom prst="rect">
            <a:avLst/>
          </a:prstGeom>
          <a:noFill/>
          <a:ln>
            <a:noFill/>
          </a:ln>
        </p:spPr>
      </p:pic>
      <p:sp>
        <p:nvSpPr>
          <p:cNvPr id="16" name="Google Shape;16;p3"/>
          <p:cNvSpPr/>
          <p:nvPr/>
        </p:nvSpPr>
        <p:spPr>
          <a:xfrm>
            <a:off x="0" y="0"/>
            <a:ext cx="14630400" cy="8229600"/>
          </a:xfrm>
          <a:prstGeom prst="rect">
            <a:avLst/>
          </a:prstGeom>
          <a:solidFill>
            <a:srgbClr val="FAFAFA">
              <a:alpha val="74901"/>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pic>
        <p:nvPicPr>
          <p:cNvPr descr="preencoded.png" id="17" name="Google Shape;17;p3">
            <a:hlinkClick r:id="rId3"/>
          </p:cNvPr>
          <p:cNvPicPr preferRelativeResize="0"/>
          <p:nvPr/>
        </p:nvPicPr>
        <p:blipFill rotWithShape="1">
          <a:blip r:embed="rId4">
            <a:alphaModFix/>
          </a:blip>
          <a:srcRect b="0" l="0" r="0" t="0"/>
          <a:stretch/>
        </p:blipFill>
        <p:spPr>
          <a:xfrm>
            <a:off x="12839215" y="7749540"/>
            <a:ext cx="1722605" cy="411480"/>
          </a:xfrm>
          <a:prstGeom prst="rect">
            <a:avLst/>
          </a:prstGeom>
          <a:noFill/>
          <a:ln>
            <a:noFill/>
          </a:ln>
        </p:spPr>
      </p:pic>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lide 3 master">
  <p:cSld name="Slide 3 master">
    <p:bg>
      <p:bgPr>
        <a:solidFill>
          <a:srgbClr val="000000"/>
        </a:solidFill>
      </p:bgPr>
    </p:bg>
    <p:spTree>
      <p:nvGrpSpPr>
        <p:cNvPr id="18" name="Shape 18"/>
        <p:cNvGrpSpPr/>
        <p:nvPr/>
      </p:nvGrpSpPr>
      <p:grpSpPr>
        <a:xfrm>
          <a:off x="0" y="0"/>
          <a:ext cx="0" cy="0"/>
          <a:chOff x="0" y="0"/>
          <a:chExt cx="0" cy="0"/>
        </a:xfrm>
      </p:grpSpPr>
      <p:pic>
        <p:nvPicPr>
          <p:cNvPr descr="preencoded.png" id="19" name="Google Shape;19;p4"/>
          <p:cNvPicPr preferRelativeResize="0"/>
          <p:nvPr/>
        </p:nvPicPr>
        <p:blipFill rotWithShape="1">
          <a:blip r:embed="rId2">
            <a:alphaModFix/>
          </a:blip>
          <a:srcRect b="0" l="0" r="0" t="0"/>
          <a:stretch/>
        </p:blipFill>
        <p:spPr>
          <a:xfrm>
            <a:off x="0" y="0"/>
            <a:ext cx="14630400" cy="8229600"/>
          </a:xfrm>
          <a:prstGeom prst="rect">
            <a:avLst/>
          </a:prstGeom>
          <a:noFill/>
          <a:ln>
            <a:noFill/>
          </a:ln>
        </p:spPr>
      </p:pic>
      <p:sp>
        <p:nvSpPr>
          <p:cNvPr id="20" name="Google Shape;20;p4"/>
          <p:cNvSpPr/>
          <p:nvPr/>
        </p:nvSpPr>
        <p:spPr>
          <a:xfrm>
            <a:off x="0" y="0"/>
            <a:ext cx="14630400" cy="8229600"/>
          </a:xfrm>
          <a:prstGeom prst="rect">
            <a:avLst/>
          </a:prstGeom>
          <a:solidFill>
            <a:srgbClr val="FAFAFA">
              <a:alpha val="74901"/>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pic>
        <p:nvPicPr>
          <p:cNvPr descr="preencoded.png" id="21" name="Google Shape;21;p4">
            <a:hlinkClick r:id="rId3"/>
          </p:cNvPr>
          <p:cNvPicPr preferRelativeResize="0"/>
          <p:nvPr/>
        </p:nvPicPr>
        <p:blipFill rotWithShape="1">
          <a:blip r:embed="rId4">
            <a:alphaModFix/>
          </a:blip>
          <a:srcRect b="0" l="0" r="0" t="0"/>
          <a:stretch/>
        </p:blipFill>
        <p:spPr>
          <a:xfrm>
            <a:off x="12839215" y="7749540"/>
            <a:ext cx="1722605" cy="411480"/>
          </a:xfrm>
          <a:prstGeom prst="rect">
            <a:avLst/>
          </a:prstGeom>
          <a:noFill/>
          <a:ln>
            <a:noFill/>
          </a:ln>
        </p:spPr>
      </p:pic>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lide 4 master">
  <p:cSld name="Slide 4 master">
    <p:bg>
      <p:bgPr>
        <a:solidFill>
          <a:srgbClr val="000000"/>
        </a:solidFill>
      </p:bgPr>
    </p:bg>
    <p:spTree>
      <p:nvGrpSpPr>
        <p:cNvPr id="22" name="Shape 22"/>
        <p:cNvGrpSpPr/>
        <p:nvPr/>
      </p:nvGrpSpPr>
      <p:grpSpPr>
        <a:xfrm>
          <a:off x="0" y="0"/>
          <a:ext cx="0" cy="0"/>
          <a:chOff x="0" y="0"/>
          <a:chExt cx="0" cy="0"/>
        </a:xfrm>
      </p:grpSpPr>
      <p:pic>
        <p:nvPicPr>
          <p:cNvPr descr="preencoded.png" id="23" name="Google Shape;23;p5"/>
          <p:cNvPicPr preferRelativeResize="0"/>
          <p:nvPr/>
        </p:nvPicPr>
        <p:blipFill rotWithShape="1">
          <a:blip r:embed="rId2">
            <a:alphaModFix/>
          </a:blip>
          <a:srcRect b="0" l="0" r="0" t="0"/>
          <a:stretch/>
        </p:blipFill>
        <p:spPr>
          <a:xfrm>
            <a:off x="0" y="0"/>
            <a:ext cx="14630400" cy="8229600"/>
          </a:xfrm>
          <a:prstGeom prst="rect">
            <a:avLst/>
          </a:prstGeom>
          <a:noFill/>
          <a:ln>
            <a:noFill/>
          </a:ln>
        </p:spPr>
      </p:pic>
      <p:sp>
        <p:nvSpPr>
          <p:cNvPr id="24" name="Google Shape;24;p5"/>
          <p:cNvSpPr/>
          <p:nvPr/>
        </p:nvSpPr>
        <p:spPr>
          <a:xfrm>
            <a:off x="0" y="0"/>
            <a:ext cx="14630400" cy="8229600"/>
          </a:xfrm>
          <a:prstGeom prst="rect">
            <a:avLst/>
          </a:prstGeom>
          <a:solidFill>
            <a:srgbClr val="FAFAFA">
              <a:alpha val="74901"/>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pic>
        <p:nvPicPr>
          <p:cNvPr descr="preencoded.png" id="25" name="Google Shape;25;p5">
            <a:hlinkClick r:id="rId3"/>
          </p:cNvPr>
          <p:cNvPicPr preferRelativeResize="0"/>
          <p:nvPr/>
        </p:nvPicPr>
        <p:blipFill rotWithShape="1">
          <a:blip r:embed="rId4">
            <a:alphaModFix/>
          </a:blip>
          <a:srcRect b="0" l="0" r="0" t="0"/>
          <a:stretch/>
        </p:blipFill>
        <p:spPr>
          <a:xfrm>
            <a:off x="12839215" y="7749540"/>
            <a:ext cx="1722605" cy="411480"/>
          </a:xfrm>
          <a:prstGeom prst="rect">
            <a:avLst/>
          </a:prstGeom>
          <a:noFill/>
          <a:ln>
            <a:noFill/>
          </a:ln>
        </p:spPr>
      </p:pic>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lide 5 master">
  <p:cSld name="Slide 5 master">
    <p:bg>
      <p:bgPr>
        <a:solidFill>
          <a:srgbClr val="000000"/>
        </a:solidFill>
      </p:bgPr>
    </p:bg>
    <p:spTree>
      <p:nvGrpSpPr>
        <p:cNvPr id="26" name="Shape 26"/>
        <p:cNvGrpSpPr/>
        <p:nvPr/>
      </p:nvGrpSpPr>
      <p:grpSpPr>
        <a:xfrm>
          <a:off x="0" y="0"/>
          <a:ext cx="0" cy="0"/>
          <a:chOff x="0" y="0"/>
          <a:chExt cx="0" cy="0"/>
        </a:xfrm>
      </p:grpSpPr>
      <p:pic>
        <p:nvPicPr>
          <p:cNvPr descr="preencoded.png" id="27" name="Google Shape;27;p6"/>
          <p:cNvPicPr preferRelativeResize="0"/>
          <p:nvPr/>
        </p:nvPicPr>
        <p:blipFill rotWithShape="1">
          <a:blip r:embed="rId2">
            <a:alphaModFix/>
          </a:blip>
          <a:srcRect b="0" l="0" r="0" t="0"/>
          <a:stretch/>
        </p:blipFill>
        <p:spPr>
          <a:xfrm>
            <a:off x="0" y="0"/>
            <a:ext cx="14630400" cy="8229600"/>
          </a:xfrm>
          <a:prstGeom prst="rect">
            <a:avLst/>
          </a:prstGeom>
          <a:noFill/>
          <a:ln>
            <a:noFill/>
          </a:ln>
        </p:spPr>
      </p:pic>
      <p:sp>
        <p:nvSpPr>
          <p:cNvPr id="28" name="Google Shape;28;p6"/>
          <p:cNvSpPr/>
          <p:nvPr/>
        </p:nvSpPr>
        <p:spPr>
          <a:xfrm>
            <a:off x="0" y="0"/>
            <a:ext cx="14630400" cy="8229600"/>
          </a:xfrm>
          <a:prstGeom prst="rect">
            <a:avLst/>
          </a:prstGeom>
          <a:solidFill>
            <a:srgbClr val="FAFAFA">
              <a:alpha val="74901"/>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pic>
        <p:nvPicPr>
          <p:cNvPr descr="preencoded.png" id="29" name="Google Shape;29;p6">
            <a:hlinkClick r:id="rId3"/>
          </p:cNvPr>
          <p:cNvPicPr preferRelativeResize="0"/>
          <p:nvPr/>
        </p:nvPicPr>
        <p:blipFill rotWithShape="1">
          <a:blip r:embed="rId4">
            <a:alphaModFix/>
          </a:blip>
          <a:srcRect b="0" l="0" r="0" t="0"/>
          <a:stretch/>
        </p:blipFill>
        <p:spPr>
          <a:xfrm>
            <a:off x="12839215" y="7749540"/>
            <a:ext cx="1722605" cy="411480"/>
          </a:xfrm>
          <a:prstGeom prst="rect">
            <a:avLst/>
          </a:prstGeom>
          <a:noFill/>
          <a:ln>
            <a:noFill/>
          </a:ln>
        </p:spPr>
      </p:pic>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lide 6 master">
  <p:cSld name="Slide 6 master">
    <p:bg>
      <p:bgPr>
        <a:solidFill>
          <a:srgbClr val="000000"/>
        </a:solidFill>
      </p:bgPr>
    </p:bg>
    <p:spTree>
      <p:nvGrpSpPr>
        <p:cNvPr id="30" name="Shape 30"/>
        <p:cNvGrpSpPr/>
        <p:nvPr/>
      </p:nvGrpSpPr>
      <p:grpSpPr>
        <a:xfrm>
          <a:off x="0" y="0"/>
          <a:ext cx="0" cy="0"/>
          <a:chOff x="0" y="0"/>
          <a:chExt cx="0" cy="0"/>
        </a:xfrm>
      </p:grpSpPr>
      <p:pic>
        <p:nvPicPr>
          <p:cNvPr descr="preencoded.png" id="31" name="Google Shape;31;p7"/>
          <p:cNvPicPr preferRelativeResize="0"/>
          <p:nvPr/>
        </p:nvPicPr>
        <p:blipFill rotWithShape="1">
          <a:blip r:embed="rId2">
            <a:alphaModFix/>
          </a:blip>
          <a:srcRect b="0" l="0" r="0" t="0"/>
          <a:stretch/>
        </p:blipFill>
        <p:spPr>
          <a:xfrm>
            <a:off x="0" y="0"/>
            <a:ext cx="14630400" cy="8229600"/>
          </a:xfrm>
          <a:prstGeom prst="rect">
            <a:avLst/>
          </a:prstGeom>
          <a:noFill/>
          <a:ln>
            <a:noFill/>
          </a:ln>
        </p:spPr>
      </p:pic>
      <p:sp>
        <p:nvSpPr>
          <p:cNvPr id="32" name="Google Shape;32;p7"/>
          <p:cNvSpPr/>
          <p:nvPr/>
        </p:nvSpPr>
        <p:spPr>
          <a:xfrm>
            <a:off x="0" y="0"/>
            <a:ext cx="14630400" cy="8229600"/>
          </a:xfrm>
          <a:prstGeom prst="rect">
            <a:avLst/>
          </a:prstGeom>
          <a:solidFill>
            <a:srgbClr val="FAFAFA">
              <a:alpha val="74901"/>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pic>
        <p:nvPicPr>
          <p:cNvPr descr="preencoded.png" id="33" name="Google Shape;33;p7">
            <a:hlinkClick r:id="rId3"/>
          </p:cNvPr>
          <p:cNvPicPr preferRelativeResize="0"/>
          <p:nvPr/>
        </p:nvPicPr>
        <p:blipFill rotWithShape="1">
          <a:blip r:embed="rId4">
            <a:alphaModFix/>
          </a:blip>
          <a:srcRect b="0" l="0" r="0" t="0"/>
          <a:stretch/>
        </p:blipFill>
        <p:spPr>
          <a:xfrm>
            <a:off x="12839215" y="7749540"/>
            <a:ext cx="1722605" cy="411480"/>
          </a:xfrm>
          <a:prstGeom prst="rect">
            <a:avLst/>
          </a:prstGeom>
          <a:noFill/>
          <a:ln>
            <a:noFill/>
          </a:ln>
        </p:spPr>
      </p:pic>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lide 7 master">
  <p:cSld name="Slide 7 master">
    <p:bg>
      <p:bgPr>
        <a:solidFill>
          <a:srgbClr val="000000"/>
        </a:solidFill>
      </p:bgPr>
    </p:bg>
    <p:spTree>
      <p:nvGrpSpPr>
        <p:cNvPr id="34" name="Shape 34"/>
        <p:cNvGrpSpPr/>
        <p:nvPr/>
      </p:nvGrpSpPr>
      <p:grpSpPr>
        <a:xfrm>
          <a:off x="0" y="0"/>
          <a:ext cx="0" cy="0"/>
          <a:chOff x="0" y="0"/>
          <a:chExt cx="0" cy="0"/>
        </a:xfrm>
      </p:grpSpPr>
      <p:pic>
        <p:nvPicPr>
          <p:cNvPr descr="preencoded.png" id="35" name="Google Shape;35;p8"/>
          <p:cNvPicPr preferRelativeResize="0"/>
          <p:nvPr/>
        </p:nvPicPr>
        <p:blipFill rotWithShape="1">
          <a:blip r:embed="rId2">
            <a:alphaModFix/>
          </a:blip>
          <a:srcRect b="0" l="0" r="0" t="0"/>
          <a:stretch/>
        </p:blipFill>
        <p:spPr>
          <a:xfrm>
            <a:off x="0" y="0"/>
            <a:ext cx="14630400" cy="8229600"/>
          </a:xfrm>
          <a:prstGeom prst="rect">
            <a:avLst/>
          </a:prstGeom>
          <a:noFill/>
          <a:ln>
            <a:noFill/>
          </a:ln>
        </p:spPr>
      </p:pic>
      <p:sp>
        <p:nvSpPr>
          <p:cNvPr id="36" name="Google Shape;36;p8"/>
          <p:cNvSpPr/>
          <p:nvPr/>
        </p:nvSpPr>
        <p:spPr>
          <a:xfrm>
            <a:off x="0" y="0"/>
            <a:ext cx="14630400" cy="8229600"/>
          </a:xfrm>
          <a:prstGeom prst="rect">
            <a:avLst/>
          </a:prstGeom>
          <a:solidFill>
            <a:srgbClr val="FAFAFA">
              <a:alpha val="74901"/>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pic>
        <p:nvPicPr>
          <p:cNvPr descr="preencoded.png" id="37" name="Google Shape;37;p8">
            <a:hlinkClick r:id="rId3"/>
          </p:cNvPr>
          <p:cNvPicPr preferRelativeResize="0"/>
          <p:nvPr/>
        </p:nvPicPr>
        <p:blipFill rotWithShape="1">
          <a:blip r:embed="rId4">
            <a:alphaModFix/>
          </a:blip>
          <a:srcRect b="0" l="0" r="0" t="0"/>
          <a:stretch/>
        </p:blipFill>
        <p:spPr>
          <a:xfrm>
            <a:off x="12839215" y="7749540"/>
            <a:ext cx="1722605" cy="411480"/>
          </a:xfrm>
          <a:prstGeom prst="rect">
            <a:avLst/>
          </a:prstGeom>
          <a:noFill/>
          <a:ln>
            <a:noFill/>
          </a:ln>
        </p:spPr>
      </p:pic>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lide 8 master">
  <p:cSld name="Slide 8 master">
    <p:bg>
      <p:bgPr>
        <a:solidFill>
          <a:srgbClr val="000000"/>
        </a:solidFill>
      </p:bgPr>
    </p:bg>
    <p:spTree>
      <p:nvGrpSpPr>
        <p:cNvPr id="38" name="Shape 38"/>
        <p:cNvGrpSpPr/>
        <p:nvPr/>
      </p:nvGrpSpPr>
      <p:grpSpPr>
        <a:xfrm>
          <a:off x="0" y="0"/>
          <a:ext cx="0" cy="0"/>
          <a:chOff x="0" y="0"/>
          <a:chExt cx="0" cy="0"/>
        </a:xfrm>
      </p:grpSpPr>
      <p:pic>
        <p:nvPicPr>
          <p:cNvPr descr="preencoded.png" id="39" name="Google Shape;39;p9"/>
          <p:cNvPicPr preferRelativeResize="0"/>
          <p:nvPr/>
        </p:nvPicPr>
        <p:blipFill rotWithShape="1">
          <a:blip r:embed="rId2">
            <a:alphaModFix/>
          </a:blip>
          <a:srcRect b="0" l="0" r="0" t="0"/>
          <a:stretch/>
        </p:blipFill>
        <p:spPr>
          <a:xfrm>
            <a:off x="0" y="0"/>
            <a:ext cx="14630400" cy="8229600"/>
          </a:xfrm>
          <a:prstGeom prst="rect">
            <a:avLst/>
          </a:prstGeom>
          <a:noFill/>
          <a:ln>
            <a:noFill/>
          </a:ln>
        </p:spPr>
      </p:pic>
      <p:sp>
        <p:nvSpPr>
          <p:cNvPr id="40" name="Google Shape;40;p9"/>
          <p:cNvSpPr/>
          <p:nvPr/>
        </p:nvSpPr>
        <p:spPr>
          <a:xfrm>
            <a:off x="0" y="0"/>
            <a:ext cx="14630400" cy="8229600"/>
          </a:xfrm>
          <a:prstGeom prst="rect">
            <a:avLst/>
          </a:prstGeom>
          <a:solidFill>
            <a:srgbClr val="FAFAFA">
              <a:alpha val="74901"/>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pic>
        <p:nvPicPr>
          <p:cNvPr descr="preencoded.png" id="41" name="Google Shape;41;p9">
            <a:hlinkClick r:id="rId3"/>
          </p:cNvPr>
          <p:cNvPicPr preferRelativeResize="0"/>
          <p:nvPr/>
        </p:nvPicPr>
        <p:blipFill rotWithShape="1">
          <a:blip r:embed="rId4">
            <a:alphaModFix/>
          </a:blip>
          <a:srcRect b="0" l="0" r="0" t="0"/>
          <a:stretch/>
        </p:blipFill>
        <p:spPr>
          <a:xfrm>
            <a:off x="12839215" y="7749540"/>
            <a:ext cx="1722605" cy="411480"/>
          </a:xfrm>
          <a:prstGeom prst="rect">
            <a:avLst/>
          </a:prstGeom>
          <a:noFill/>
          <a:ln>
            <a:noFill/>
          </a:ln>
        </p:spPr>
      </p:pic>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lide 9 master">
  <p:cSld name="Slide 9 master">
    <p:bg>
      <p:bgPr>
        <a:solidFill>
          <a:srgbClr val="000000"/>
        </a:solidFill>
      </p:bgPr>
    </p:bg>
    <p:spTree>
      <p:nvGrpSpPr>
        <p:cNvPr id="42" name="Shape 42"/>
        <p:cNvGrpSpPr/>
        <p:nvPr/>
      </p:nvGrpSpPr>
      <p:grpSpPr>
        <a:xfrm>
          <a:off x="0" y="0"/>
          <a:ext cx="0" cy="0"/>
          <a:chOff x="0" y="0"/>
          <a:chExt cx="0" cy="0"/>
        </a:xfrm>
      </p:grpSpPr>
      <p:pic>
        <p:nvPicPr>
          <p:cNvPr descr="preencoded.png" id="43" name="Google Shape;43;p10"/>
          <p:cNvPicPr preferRelativeResize="0"/>
          <p:nvPr/>
        </p:nvPicPr>
        <p:blipFill rotWithShape="1">
          <a:blip r:embed="rId2">
            <a:alphaModFix/>
          </a:blip>
          <a:srcRect b="0" l="0" r="0" t="0"/>
          <a:stretch/>
        </p:blipFill>
        <p:spPr>
          <a:xfrm>
            <a:off x="0" y="0"/>
            <a:ext cx="14630400" cy="8229600"/>
          </a:xfrm>
          <a:prstGeom prst="rect">
            <a:avLst/>
          </a:prstGeom>
          <a:noFill/>
          <a:ln>
            <a:noFill/>
          </a:ln>
        </p:spPr>
      </p:pic>
      <p:sp>
        <p:nvSpPr>
          <p:cNvPr id="44" name="Google Shape;44;p10"/>
          <p:cNvSpPr/>
          <p:nvPr/>
        </p:nvSpPr>
        <p:spPr>
          <a:xfrm>
            <a:off x="0" y="0"/>
            <a:ext cx="14630400" cy="8229600"/>
          </a:xfrm>
          <a:prstGeom prst="rect">
            <a:avLst/>
          </a:prstGeom>
          <a:solidFill>
            <a:srgbClr val="FAFAFA">
              <a:alpha val="74901"/>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pic>
        <p:nvPicPr>
          <p:cNvPr descr="preencoded.png" id="45" name="Google Shape;45;p10">
            <a:hlinkClick r:id="rId3"/>
          </p:cNvPr>
          <p:cNvPicPr preferRelativeResize="0"/>
          <p:nvPr/>
        </p:nvPicPr>
        <p:blipFill rotWithShape="1">
          <a:blip r:embed="rId4">
            <a:alphaModFix/>
          </a:blip>
          <a:srcRect b="0" l="0" r="0" t="0"/>
          <a:stretch/>
        </p:blipFill>
        <p:spPr>
          <a:xfrm>
            <a:off x="12839215" y="7749540"/>
            <a:ext cx="1722605" cy="411480"/>
          </a:xfrm>
          <a:prstGeom prst="rect">
            <a:avLst/>
          </a:prstGeom>
          <a:noFill/>
          <a:ln>
            <a:noFill/>
          </a:ln>
        </p:spPr>
      </p:pic>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lide 10 master">
  <p:cSld name="Slide 10 master">
    <p:bg>
      <p:bgPr>
        <a:solidFill>
          <a:srgbClr val="000000"/>
        </a:solidFill>
      </p:bgPr>
    </p:bg>
    <p:spTree>
      <p:nvGrpSpPr>
        <p:cNvPr id="46" name="Shape 46"/>
        <p:cNvGrpSpPr/>
        <p:nvPr/>
      </p:nvGrpSpPr>
      <p:grpSpPr>
        <a:xfrm>
          <a:off x="0" y="0"/>
          <a:ext cx="0" cy="0"/>
          <a:chOff x="0" y="0"/>
          <a:chExt cx="0" cy="0"/>
        </a:xfrm>
      </p:grpSpPr>
      <p:pic>
        <p:nvPicPr>
          <p:cNvPr descr="preencoded.png" id="47" name="Google Shape;47;p11"/>
          <p:cNvPicPr preferRelativeResize="0"/>
          <p:nvPr/>
        </p:nvPicPr>
        <p:blipFill rotWithShape="1">
          <a:blip r:embed="rId2">
            <a:alphaModFix/>
          </a:blip>
          <a:srcRect b="0" l="0" r="0" t="0"/>
          <a:stretch/>
        </p:blipFill>
        <p:spPr>
          <a:xfrm>
            <a:off x="0" y="0"/>
            <a:ext cx="14630400" cy="8229600"/>
          </a:xfrm>
          <a:prstGeom prst="rect">
            <a:avLst/>
          </a:prstGeom>
          <a:noFill/>
          <a:ln>
            <a:noFill/>
          </a:ln>
        </p:spPr>
      </p:pic>
      <p:sp>
        <p:nvSpPr>
          <p:cNvPr id="48" name="Google Shape;48;p11"/>
          <p:cNvSpPr/>
          <p:nvPr/>
        </p:nvSpPr>
        <p:spPr>
          <a:xfrm>
            <a:off x="0" y="0"/>
            <a:ext cx="14630400" cy="8229600"/>
          </a:xfrm>
          <a:prstGeom prst="rect">
            <a:avLst/>
          </a:prstGeom>
          <a:solidFill>
            <a:srgbClr val="FAFAFA">
              <a:alpha val="74901"/>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pic>
        <p:nvPicPr>
          <p:cNvPr descr="preencoded.png" id="49" name="Google Shape;49;p11">
            <a:hlinkClick r:id="rId3"/>
          </p:cNvPr>
          <p:cNvPicPr preferRelativeResize="0"/>
          <p:nvPr/>
        </p:nvPicPr>
        <p:blipFill rotWithShape="1">
          <a:blip r:embed="rId4">
            <a:alphaModFix/>
          </a:blip>
          <a:srcRect b="0" l="0" r="0" t="0"/>
          <a:stretch/>
        </p:blipFill>
        <p:spPr>
          <a:xfrm>
            <a:off x="12839215" y="7749540"/>
            <a:ext cx="1722605" cy="411480"/>
          </a:xfrm>
          <a:prstGeom prst="rect">
            <a:avLst/>
          </a:prstGeom>
          <a:noFill/>
          <a:ln>
            <a:noFill/>
          </a:ln>
        </p:spPr>
      </p:pic>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DEFAULT">
  <p:cSld name="DEFAULT">
    <p:bg>
      <p:bgPr>
        <a:solidFill>
          <a:schemeClr val="lt1"/>
        </a:solidFill>
      </p:bgPr>
    </p:bg>
    <p:spTree>
      <p:nvGrpSpPr>
        <p:cNvPr id="50" name="Shape 50"/>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2" Type="http://schemas.openxmlformats.org/officeDocument/2006/relationships/theme" Target="../theme/theme2.xml"/><Relationship Id="rId9" Type="http://schemas.openxmlformats.org/officeDocument/2006/relationships/slideLayout" Target="../slideLayouts/slideLayout9.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9" name="Shape 9"/>
        <p:cNvGrpSpPr/>
        <p:nvPr/>
      </p:nvGrpSpPr>
      <p:grpSpPr>
        <a:xfrm>
          <a:off x="0" y="0"/>
          <a:ext cx="0" cy="0"/>
          <a:chOff x="0" y="0"/>
          <a:chExt cx="0" cy="0"/>
        </a:xfrm>
      </p:grpSpPr>
    </p:spTree>
  </p:cSld>
  <p:clrMap accent1="accent1" accent2="accent2" accent3="accent3" accent4="accent4" accent5="accent5" accent6="accent6" bg1="lt1" bg2="dk2" tx1="dk1" tx2="lt2" folHlink="folHlink" hlink="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 Id="rId3" Type="http://schemas.openxmlformats.org/officeDocument/2006/relationships/image" Target="../media/image37.png"/><Relationship Id="rId4" Type="http://schemas.openxmlformats.org/officeDocument/2006/relationships/image" Target="../media/image29.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2.xml"/><Relationship Id="rId3" Type="http://schemas.openxmlformats.org/officeDocument/2006/relationships/image" Target="../media/image35.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xml"/><Relationship Id="rId3" Type="http://schemas.openxmlformats.org/officeDocument/2006/relationships/image" Target="../media/image41.png"/><Relationship Id="rId4" Type="http://schemas.openxmlformats.org/officeDocument/2006/relationships/image" Target="../media/image40.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4.xml"/><Relationship Id="rId3" Type="http://schemas.openxmlformats.org/officeDocument/2006/relationships/image" Target="../media/image33.png"/><Relationship Id="rId4" Type="http://schemas.openxmlformats.org/officeDocument/2006/relationships/image" Target="../media/image26.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5.xml"/><Relationship Id="rId3" Type="http://schemas.openxmlformats.org/officeDocument/2006/relationships/image" Target="../media/image32.png"/><Relationship Id="rId4" Type="http://schemas.openxmlformats.org/officeDocument/2006/relationships/image" Target="../media/image21.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5.xml"/><Relationship Id="rId2" Type="http://schemas.openxmlformats.org/officeDocument/2006/relationships/notesSlide" Target="../notesSlides/notesSlide6.xml"/><Relationship Id="rId3" Type="http://schemas.openxmlformats.org/officeDocument/2006/relationships/image" Target="../media/image23.png"/><Relationship Id="rId4" Type="http://schemas.openxmlformats.org/officeDocument/2006/relationships/image" Target="../media/image36.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notesSlide" Target="../notesSlides/notesSlide7.xml"/><Relationship Id="rId3" Type="http://schemas.openxmlformats.org/officeDocument/2006/relationships/image" Target="../media/image31.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8.xml"/><Relationship Id="rId3" Type="http://schemas.openxmlformats.org/officeDocument/2006/relationships/image" Target="../media/image34.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8.xml"/><Relationship Id="rId2" Type="http://schemas.openxmlformats.org/officeDocument/2006/relationships/notesSlide" Target="../notesSlides/notesSlide9.xml"/><Relationship Id="rId3" Type="http://schemas.openxmlformats.org/officeDocument/2006/relationships/image" Target="../media/image27.png"/><Relationship Id="rId4" Type="http://schemas.openxmlformats.org/officeDocument/2006/relationships/image" Target="../media/image22.png"/><Relationship Id="rId5" Type="http://schemas.openxmlformats.org/officeDocument/2006/relationships/image" Target="../media/image30.png"/><Relationship Id="rId6" Type="http://schemas.openxmlformats.org/officeDocument/2006/relationships/image" Target="../media/image24.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9.xml"/><Relationship Id="rId2" Type="http://schemas.openxmlformats.org/officeDocument/2006/relationships/notesSlide" Target="../notesSlides/notesSlide10.xml"/><Relationship Id="rId3" Type="http://schemas.openxmlformats.org/officeDocument/2006/relationships/hyperlink" Target="https://youtu.be/TwZfHC4935Q" TargetMode="External"/><Relationship Id="rId4" Type="http://schemas.openxmlformats.org/officeDocument/2006/relationships/image" Target="../media/image39.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0.xml"/><Relationship Id="rId2" Type="http://schemas.openxmlformats.org/officeDocument/2006/relationships/notesSlide" Target="../notesSlides/notesSlide11.xml"/><Relationship Id="rId3" Type="http://schemas.openxmlformats.org/officeDocument/2006/relationships/image" Target="../media/image25.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0.xml"/><Relationship Id="rId2" Type="http://schemas.openxmlformats.org/officeDocument/2006/relationships/notesSlide" Target="../notesSlides/notesSlide12.xml"/><Relationship Id="rId3" Type="http://schemas.openxmlformats.org/officeDocument/2006/relationships/hyperlink" Target="http://drive.google.com/file/d/1-ylCP29zN5bKEj19IuyIrSBMTPqxknNd/view" TargetMode="External"/><Relationship Id="rId4" Type="http://schemas.openxmlformats.org/officeDocument/2006/relationships/image" Target="../media/image28.jpg"/><Relationship Id="rId5" Type="http://schemas.openxmlformats.org/officeDocument/2006/relationships/image" Target="../media/image38.png"/></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5" name="Shape 55"/>
        <p:cNvGrpSpPr/>
        <p:nvPr/>
      </p:nvGrpSpPr>
      <p:grpSpPr>
        <a:xfrm>
          <a:off x="0" y="0"/>
          <a:ext cx="0" cy="0"/>
          <a:chOff x="0" y="0"/>
          <a:chExt cx="0" cy="0"/>
        </a:xfrm>
      </p:grpSpPr>
      <p:pic>
        <p:nvPicPr>
          <p:cNvPr id="56" name="Google Shape;56;p13" title="Screenshot 2025-05-03 at 11.42.22 PM.png"/>
          <p:cNvPicPr preferRelativeResize="0"/>
          <p:nvPr/>
        </p:nvPicPr>
        <p:blipFill rotWithShape="1">
          <a:blip r:embed="rId3">
            <a:alphaModFix/>
          </a:blip>
          <a:srcRect b="0" l="16582" r="16582" t="0"/>
          <a:stretch/>
        </p:blipFill>
        <p:spPr>
          <a:xfrm>
            <a:off x="10166900" y="0"/>
            <a:ext cx="4463500" cy="6695250"/>
          </a:xfrm>
          <a:prstGeom prst="rect">
            <a:avLst/>
          </a:prstGeom>
          <a:noFill/>
          <a:ln>
            <a:noFill/>
          </a:ln>
        </p:spPr>
      </p:pic>
      <p:sp>
        <p:nvSpPr>
          <p:cNvPr id="57" name="Google Shape;57;p13"/>
          <p:cNvSpPr/>
          <p:nvPr/>
        </p:nvSpPr>
        <p:spPr>
          <a:xfrm>
            <a:off x="793790" y="1884878"/>
            <a:ext cx="7556400" cy="1432800"/>
          </a:xfrm>
          <a:prstGeom prst="rect">
            <a:avLst/>
          </a:prstGeom>
          <a:noFill/>
          <a:ln>
            <a:noFill/>
          </a:ln>
        </p:spPr>
        <p:txBody>
          <a:bodyPr anchorCtr="0" anchor="t" bIns="0" lIns="0" spcFirstLastPara="1" rIns="0" wrap="square" tIns="0">
            <a:noAutofit/>
          </a:bodyPr>
          <a:lstStyle/>
          <a:p>
            <a:pPr indent="0" lvl="0" marL="0" marR="0" rtl="0" algn="l">
              <a:lnSpc>
                <a:spcPct val="124719"/>
              </a:lnSpc>
              <a:spcBef>
                <a:spcPts val="0"/>
              </a:spcBef>
              <a:spcAft>
                <a:spcPts val="0"/>
              </a:spcAft>
              <a:buClr>
                <a:srgbClr val="231971"/>
              </a:buClr>
              <a:buSzPts val="4450"/>
              <a:buFont typeface="Outfit"/>
              <a:buNone/>
            </a:pPr>
            <a:r>
              <a:rPr b="1" i="0" lang="en-US" sz="4450" u="none" cap="none" strike="noStrike">
                <a:solidFill>
                  <a:srgbClr val="231971"/>
                </a:solidFill>
                <a:latin typeface="Outfit"/>
                <a:ea typeface="Outfit"/>
                <a:cs typeface="Outfit"/>
                <a:sym typeface="Outfit"/>
              </a:rPr>
              <a:t>Neuro-Symbolic Visual Reasoning </a:t>
            </a:r>
            <a:r>
              <a:rPr b="1" i="0" lang="en-US" sz="4450" u="none" cap="none" strike="noStrike">
                <a:solidFill>
                  <a:srgbClr val="000000"/>
                </a:solidFill>
                <a:latin typeface="Outfit"/>
                <a:ea typeface="Outfit"/>
                <a:cs typeface="Outfit"/>
                <a:sym typeface="Outfit"/>
              </a:rPr>
              <a:t>🧠</a:t>
            </a:r>
            <a:endParaRPr b="0" i="0" sz="4450" u="none" cap="none" strike="noStrike"/>
          </a:p>
        </p:txBody>
      </p:sp>
      <p:sp>
        <p:nvSpPr>
          <p:cNvPr id="58" name="Google Shape;58;p13"/>
          <p:cNvSpPr/>
          <p:nvPr/>
        </p:nvSpPr>
        <p:spPr>
          <a:xfrm>
            <a:off x="815590" y="4563538"/>
            <a:ext cx="7556400" cy="363000"/>
          </a:xfrm>
          <a:prstGeom prst="rect">
            <a:avLst/>
          </a:prstGeom>
          <a:noFill/>
          <a:ln>
            <a:noFill/>
          </a:ln>
        </p:spPr>
        <p:txBody>
          <a:bodyPr anchorCtr="0" anchor="t" bIns="0" lIns="0" spcFirstLastPara="1" rIns="0" wrap="square" tIns="0">
            <a:noAutofit/>
          </a:bodyPr>
          <a:lstStyle/>
          <a:p>
            <a:pPr indent="0" lvl="0" marL="0" marR="0" rtl="0" algn="l">
              <a:lnSpc>
                <a:spcPct val="162857"/>
              </a:lnSpc>
              <a:spcBef>
                <a:spcPts val="0"/>
              </a:spcBef>
              <a:spcAft>
                <a:spcPts val="0"/>
              </a:spcAft>
              <a:buClr>
                <a:srgbClr val="2A2742"/>
              </a:buClr>
              <a:buSzPts val="1750"/>
              <a:buFont typeface="Arimo"/>
              <a:buNone/>
            </a:pPr>
            <a:r>
              <a:rPr b="1" lang="en-US" sz="1750">
                <a:solidFill>
                  <a:srgbClr val="2A2742"/>
                </a:solidFill>
                <a:latin typeface="Arimo"/>
                <a:ea typeface="Arimo"/>
                <a:cs typeface="Arimo"/>
                <a:sym typeface="Arimo"/>
              </a:rPr>
              <a:t>Are we really teaching our </a:t>
            </a:r>
            <a:r>
              <a:rPr lang="en-US" sz="1750">
                <a:solidFill>
                  <a:srgbClr val="2A2742"/>
                </a:solidFill>
                <a:latin typeface="Arimo"/>
                <a:ea typeface="Arimo"/>
                <a:cs typeface="Arimo"/>
                <a:sym typeface="Arimo"/>
              </a:rPr>
              <a:t>children's</a:t>
            </a:r>
            <a:r>
              <a:rPr b="0" i="0" lang="en-US" sz="1750" u="none" cap="none" strike="noStrike">
                <a:solidFill>
                  <a:srgbClr val="2A2742"/>
                </a:solidFill>
                <a:latin typeface="Arimo"/>
                <a:ea typeface="Arimo"/>
                <a:cs typeface="Arimo"/>
                <a:sym typeface="Arimo"/>
              </a:rPr>
              <a:t> </a:t>
            </a:r>
            <a:r>
              <a:rPr lang="en-US" sz="1750">
                <a:solidFill>
                  <a:srgbClr val="2A2742"/>
                </a:solidFill>
                <a:latin typeface="Arimo"/>
                <a:ea typeface="Arimo"/>
                <a:cs typeface="Arimo"/>
                <a:sym typeface="Arimo"/>
              </a:rPr>
              <a:t>spatial and visual reasoning?</a:t>
            </a:r>
            <a:br>
              <a:rPr lang="en-US" sz="1750">
                <a:solidFill>
                  <a:srgbClr val="2A2742"/>
                </a:solidFill>
                <a:latin typeface="Arimo"/>
                <a:ea typeface="Arimo"/>
                <a:cs typeface="Arimo"/>
                <a:sym typeface="Arimo"/>
              </a:rPr>
            </a:br>
            <a:br>
              <a:rPr lang="en-US" sz="1750">
                <a:solidFill>
                  <a:srgbClr val="2A2742"/>
                </a:solidFill>
                <a:latin typeface="Arimo"/>
                <a:ea typeface="Arimo"/>
                <a:cs typeface="Arimo"/>
                <a:sym typeface="Arimo"/>
              </a:rPr>
            </a:br>
            <a:endParaRPr b="0" i="0" sz="1750" u="none" cap="none" strike="noStrike"/>
          </a:p>
        </p:txBody>
      </p:sp>
      <p:sp>
        <p:nvSpPr>
          <p:cNvPr id="59" name="Google Shape;59;p13"/>
          <p:cNvSpPr/>
          <p:nvPr/>
        </p:nvSpPr>
        <p:spPr>
          <a:xfrm>
            <a:off x="793800" y="3933300"/>
            <a:ext cx="7053900" cy="363000"/>
          </a:xfrm>
          <a:prstGeom prst="rect">
            <a:avLst/>
          </a:prstGeom>
          <a:noFill/>
          <a:ln>
            <a:noFill/>
          </a:ln>
        </p:spPr>
        <p:txBody>
          <a:bodyPr anchorCtr="0" anchor="t" bIns="0" lIns="0" spcFirstLastPara="1" rIns="0" wrap="square" tIns="0">
            <a:noAutofit/>
          </a:bodyPr>
          <a:lstStyle/>
          <a:p>
            <a:pPr indent="0" lvl="0" marL="0" marR="0" rtl="0" algn="l">
              <a:lnSpc>
                <a:spcPct val="162857"/>
              </a:lnSpc>
              <a:spcBef>
                <a:spcPts val="0"/>
              </a:spcBef>
              <a:spcAft>
                <a:spcPts val="0"/>
              </a:spcAft>
              <a:buClr>
                <a:srgbClr val="2A2742"/>
              </a:buClr>
              <a:buSzPts val="1750"/>
              <a:buFont typeface="Arimo"/>
              <a:buNone/>
            </a:pPr>
            <a:r>
              <a:rPr i="1" lang="en-US" sz="1800">
                <a:solidFill>
                  <a:schemeClr val="dk1"/>
                </a:solidFill>
              </a:rPr>
              <a:t>"How many red balls are next to the cube but not behind the slide?"</a:t>
            </a:r>
            <a:endParaRPr b="0" i="0" sz="1800" u="none" cap="none" strike="noStrike"/>
          </a:p>
        </p:txBody>
      </p:sp>
      <p:sp>
        <p:nvSpPr>
          <p:cNvPr id="60" name="Google Shape;60;p13"/>
          <p:cNvSpPr/>
          <p:nvPr/>
        </p:nvSpPr>
        <p:spPr>
          <a:xfrm>
            <a:off x="6420190" y="6585181"/>
            <a:ext cx="2835300" cy="354300"/>
          </a:xfrm>
          <a:prstGeom prst="rect">
            <a:avLst/>
          </a:prstGeom>
          <a:noFill/>
          <a:ln>
            <a:noFill/>
          </a:ln>
        </p:spPr>
        <p:txBody>
          <a:bodyPr anchorCtr="0" anchor="t" bIns="0" lIns="0" spcFirstLastPara="1" rIns="0" wrap="square" tIns="0">
            <a:noAutofit/>
          </a:bodyPr>
          <a:lstStyle/>
          <a:p>
            <a:pPr indent="0" lvl="0" marL="0" marR="0" rtl="0" algn="l">
              <a:lnSpc>
                <a:spcPct val="125000"/>
              </a:lnSpc>
              <a:spcBef>
                <a:spcPts val="0"/>
              </a:spcBef>
              <a:spcAft>
                <a:spcPts val="0"/>
              </a:spcAft>
              <a:buClr>
                <a:srgbClr val="231971"/>
              </a:buClr>
              <a:buSzPts val="2200"/>
              <a:buFont typeface="Outfit"/>
              <a:buNone/>
            </a:pPr>
            <a:r>
              <a:rPr b="1" i="0" lang="en-US" sz="2200" u="none" cap="none" strike="noStrike">
                <a:solidFill>
                  <a:srgbClr val="231971"/>
                </a:solidFill>
                <a:latin typeface="Outfit"/>
                <a:ea typeface="Outfit"/>
                <a:cs typeface="Outfit"/>
                <a:sym typeface="Outfit"/>
              </a:rPr>
              <a:t>By Aditya &amp; Nikhil</a:t>
            </a:r>
            <a:endParaRPr b="0" i="0" sz="2200" u="none" cap="none" strike="noStrike"/>
          </a:p>
        </p:txBody>
      </p:sp>
      <p:sp>
        <p:nvSpPr>
          <p:cNvPr id="61" name="Google Shape;61;p13"/>
          <p:cNvSpPr/>
          <p:nvPr/>
        </p:nvSpPr>
        <p:spPr>
          <a:xfrm>
            <a:off x="6420193" y="7279675"/>
            <a:ext cx="2332800" cy="290400"/>
          </a:xfrm>
          <a:prstGeom prst="rect">
            <a:avLst/>
          </a:prstGeom>
          <a:noFill/>
          <a:ln>
            <a:noFill/>
          </a:ln>
        </p:spPr>
        <p:txBody>
          <a:bodyPr anchorCtr="0" anchor="t" bIns="0" lIns="0" spcFirstLastPara="1" rIns="0" wrap="square" tIns="0">
            <a:noAutofit/>
          </a:bodyPr>
          <a:lstStyle/>
          <a:p>
            <a:pPr indent="0" lvl="0" marL="0" marR="0" rtl="0" algn="l">
              <a:lnSpc>
                <a:spcPct val="160714"/>
              </a:lnSpc>
              <a:spcBef>
                <a:spcPts val="0"/>
              </a:spcBef>
              <a:spcAft>
                <a:spcPts val="0"/>
              </a:spcAft>
              <a:buClr>
                <a:srgbClr val="2A2742"/>
              </a:buClr>
              <a:buSzPts val="1400"/>
              <a:buFont typeface="Arimo"/>
              <a:buNone/>
            </a:pPr>
            <a:r>
              <a:rPr b="0" i="0" lang="en-US" sz="1400" u="none" cap="none" strike="noStrike">
                <a:solidFill>
                  <a:srgbClr val="2A2742"/>
                </a:solidFill>
                <a:latin typeface="Arimo"/>
                <a:ea typeface="Arimo"/>
                <a:cs typeface="Arimo"/>
                <a:sym typeface="Arimo"/>
              </a:rPr>
              <a:t>2024204012, 2024201067</a:t>
            </a:r>
            <a:endParaRPr b="0" i="0" sz="1400" u="none" cap="none" strike="noStrike"/>
          </a:p>
        </p:txBody>
      </p:sp>
      <p:sp>
        <p:nvSpPr>
          <p:cNvPr id="62" name="Google Shape;62;p13"/>
          <p:cNvSpPr txBox="1"/>
          <p:nvPr/>
        </p:nvSpPr>
        <p:spPr>
          <a:xfrm>
            <a:off x="767300" y="6508975"/>
            <a:ext cx="4463400" cy="1427700"/>
          </a:xfrm>
          <a:prstGeom prst="rect">
            <a:avLst/>
          </a:prstGeom>
          <a:noFill/>
          <a:ln>
            <a:noFill/>
          </a:ln>
        </p:spPr>
        <p:txBody>
          <a:bodyPr anchorCtr="0" anchor="t" bIns="91425" lIns="91425" spcFirstLastPara="1" rIns="91425" wrap="square" tIns="91425">
            <a:spAutoFit/>
          </a:bodyPr>
          <a:lstStyle/>
          <a:p>
            <a:pPr indent="0" lvl="0" marL="0" rtl="0" algn="l">
              <a:lnSpc>
                <a:spcPct val="125000"/>
              </a:lnSpc>
              <a:spcBef>
                <a:spcPts val="0"/>
              </a:spcBef>
              <a:spcAft>
                <a:spcPts val="0"/>
              </a:spcAft>
              <a:buNone/>
            </a:pPr>
            <a:r>
              <a:rPr b="1" lang="en-US" sz="1700">
                <a:solidFill>
                  <a:srgbClr val="231971"/>
                </a:solidFill>
                <a:latin typeface="Outfit"/>
                <a:ea typeface="Outfit"/>
                <a:cs typeface="Outfit"/>
                <a:sym typeface="Outfit"/>
              </a:rPr>
              <a:t>Guided by: </a:t>
            </a:r>
            <a:endParaRPr b="1" sz="1700">
              <a:solidFill>
                <a:srgbClr val="231971"/>
              </a:solidFill>
              <a:latin typeface="Outfit"/>
              <a:ea typeface="Outfit"/>
              <a:cs typeface="Outfit"/>
              <a:sym typeface="Outfit"/>
            </a:endParaRPr>
          </a:p>
          <a:p>
            <a:pPr indent="0" lvl="0" marL="0" rtl="0" algn="l">
              <a:lnSpc>
                <a:spcPct val="125000"/>
              </a:lnSpc>
              <a:spcBef>
                <a:spcPts val="0"/>
              </a:spcBef>
              <a:spcAft>
                <a:spcPts val="0"/>
              </a:spcAft>
              <a:buNone/>
            </a:pPr>
            <a:r>
              <a:rPr b="1" lang="en-US" sz="1700">
                <a:solidFill>
                  <a:srgbClr val="231971"/>
                </a:solidFill>
                <a:latin typeface="Outfit"/>
                <a:ea typeface="Outfit"/>
                <a:cs typeface="Outfit"/>
                <a:sym typeface="Outfit"/>
              </a:rPr>
              <a:t>Ravi Kiran Sarvadevabhatla,</a:t>
            </a:r>
            <a:endParaRPr b="1" sz="1700">
              <a:solidFill>
                <a:srgbClr val="231971"/>
              </a:solidFill>
              <a:latin typeface="Outfit"/>
              <a:ea typeface="Outfit"/>
              <a:cs typeface="Outfit"/>
              <a:sym typeface="Outfit"/>
            </a:endParaRPr>
          </a:p>
          <a:p>
            <a:pPr indent="0" lvl="0" marL="0" rtl="0" algn="l">
              <a:lnSpc>
                <a:spcPct val="125000"/>
              </a:lnSpc>
              <a:spcBef>
                <a:spcPts val="0"/>
              </a:spcBef>
              <a:spcAft>
                <a:spcPts val="0"/>
              </a:spcAft>
              <a:buNone/>
            </a:pPr>
            <a:r>
              <a:rPr b="1" lang="en-US" sz="1700">
                <a:solidFill>
                  <a:srgbClr val="231971"/>
                </a:solidFill>
                <a:latin typeface="Outfit"/>
                <a:ea typeface="Outfit"/>
                <a:cs typeface="Outfit"/>
                <a:sym typeface="Outfit"/>
              </a:rPr>
              <a:t>Makarand Tapaswi,</a:t>
            </a:r>
            <a:br>
              <a:rPr b="1" lang="en-US" sz="1700">
                <a:solidFill>
                  <a:srgbClr val="231971"/>
                </a:solidFill>
                <a:latin typeface="Outfit"/>
                <a:ea typeface="Outfit"/>
                <a:cs typeface="Outfit"/>
                <a:sym typeface="Outfit"/>
              </a:rPr>
            </a:br>
            <a:r>
              <a:rPr b="1" lang="en-US" sz="1700">
                <a:solidFill>
                  <a:srgbClr val="231971"/>
                </a:solidFill>
                <a:latin typeface="Outfit"/>
                <a:ea typeface="Outfit"/>
                <a:cs typeface="Outfit"/>
                <a:sym typeface="Outfit"/>
              </a:rPr>
              <a:t>Mohd Hozaifa Khan</a:t>
            </a:r>
            <a:endParaRPr b="1" sz="1700">
              <a:solidFill>
                <a:srgbClr val="231971"/>
              </a:solidFill>
              <a:latin typeface="Outfit"/>
              <a:ea typeface="Outfit"/>
              <a:cs typeface="Outfit"/>
              <a:sym typeface="Outfit"/>
            </a:endParaRPr>
          </a:p>
        </p:txBody>
      </p:sp>
      <p:pic>
        <p:nvPicPr>
          <p:cNvPr id="63" name="Google Shape;63;p13" title="Screenshot 2025-05-04 at 2.08.31 AM.png"/>
          <p:cNvPicPr preferRelativeResize="0"/>
          <p:nvPr/>
        </p:nvPicPr>
        <p:blipFill>
          <a:blip r:embed="rId4">
            <a:alphaModFix/>
          </a:blip>
          <a:stretch>
            <a:fillRect/>
          </a:stretch>
        </p:blipFill>
        <p:spPr>
          <a:xfrm>
            <a:off x="10166900" y="4397175"/>
            <a:ext cx="4463500" cy="3859974"/>
          </a:xfrm>
          <a:prstGeom prst="rect">
            <a:avLst/>
          </a:prstGeom>
          <a:noFill/>
          <a:ln>
            <a:noFill/>
          </a:ln>
        </p:spPr>
      </p:pic>
      <p:sp>
        <p:nvSpPr>
          <p:cNvPr id="64" name="Google Shape;64;p13"/>
          <p:cNvSpPr txBox="1"/>
          <p:nvPr/>
        </p:nvSpPr>
        <p:spPr>
          <a:xfrm>
            <a:off x="6915975" y="5480475"/>
            <a:ext cx="3000000" cy="453900"/>
          </a:xfrm>
          <a:prstGeom prst="rect">
            <a:avLst/>
          </a:prstGeom>
          <a:noFill/>
          <a:ln>
            <a:noFill/>
          </a:ln>
        </p:spPr>
        <p:txBody>
          <a:bodyPr anchorCtr="0" anchor="t" bIns="91425" lIns="91425" spcFirstLastPara="1" rIns="91425" wrap="square" tIns="91425">
            <a:spAutoFit/>
          </a:bodyPr>
          <a:lstStyle/>
          <a:p>
            <a:pPr indent="0" lvl="0" marL="0" rtl="0" algn="l">
              <a:lnSpc>
                <a:spcPct val="162857"/>
              </a:lnSpc>
              <a:spcBef>
                <a:spcPts val="0"/>
              </a:spcBef>
              <a:spcAft>
                <a:spcPts val="0"/>
              </a:spcAft>
              <a:buNone/>
            </a:pPr>
            <a:r>
              <a:rPr lang="en-US" sz="1750">
                <a:solidFill>
                  <a:srgbClr val="2A2742"/>
                </a:solidFill>
                <a:latin typeface="Arimo"/>
                <a:ea typeface="Arimo"/>
                <a:cs typeface="Arimo"/>
                <a:sym typeface="Arimo"/>
              </a:rPr>
              <a:t>PS: We are asking for sure.</a:t>
            </a:r>
            <a:endParaRPr/>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69" name="Shape 69"/>
        <p:cNvGrpSpPr/>
        <p:nvPr/>
      </p:nvGrpSpPr>
      <p:grpSpPr>
        <a:xfrm>
          <a:off x="0" y="0"/>
          <a:ext cx="0" cy="0"/>
          <a:chOff x="0" y="0"/>
          <a:chExt cx="0" cy="0"/>
        </a:xfrm>
      </p:grpSpPr>
      <p:sp>
        <p:nvSpPr>
          <p:cNvPr id="70" name="Google Shape;70;p14"/>
          <p:cNvSpPr txBox="1"/>
          <p:nvPr/>
        </p:nvSpPr>
        <p:spPr>
          <a:xfrm>
            <a:off x="921900" y="1816650"/>
            <a:ext cx="7042800" cy="4960800"/>
          </a:xfrm>
          <a:prstGeom prst="rect">
            <a:avLst/>
          </a:prstGeom>
          <a:noFill/>
          <a:ln>
            <a:noFill/>
          </a:ln>
        </p:spPr>
        <p:txBody>
          <a:bodyPr anchorCtr="0" anchor="t" bIns="91425" lIns="91425" spcFirstLastPara="1" rIns="91425" wrap="square" tIns="91425">
            <a:spAutoFit/>
          </a:bodyPr>
          <a:lstStyle/>
          <a:p>
            <a:pPr indent="0" lvl="0" marL="0" rtl="0" algn="l">
              <a:lnSpc>
                <a:spcPct val="115000"/>
              </a:lnSpc>
              <a:spcBef>
                <a:spcPts val="1200"/>
              </a:spcBef>
              <a:spcAft>
                <a:spcPts val="0"/>
              </a:spcAft>
              <a:buNone/>
            </a:pPr>
            <a:r>
              <a:rPr lang="en-US" sz="2200">
                <a:solidFill>
                  <a:schemeClr val="dk1"/>
                </a:solidFill>
                <a:latin typeface="Outfit"/>
                <a:ea typeface="Outfit"/>
                <a:cs typeface="Outfit"/>
                <a:sym typeface="Outfit"/>
              </a:rPr>
              <a:t>Ishan, a seventh-grader with a knack for storytelling and creative writing, thrived in subjects like English and history. But geometry felt like an alien world. While his classmates breezed through lessons, Ishan stumbled over tasks like:</a:t>
            </a:r>
            <a:endParaRPr sz="2200">
              <a:solidFill>
                <a:schemeClr val="dk1"/>
              </a:solidFill>
              <a:latin typeface="Outfit"/>
              <a:ea typeface="Outfit"/>
              <a:cs typeface="Outfit"/>
              <a:sym typeface="Outfit"/>
            </a:endParaRPr>
          </a:p>
          <a:p>
            <a:pPr indent="-368300" lvl="0" marL="457200" rtl="0" algn="l">
              <a:lnSpc>
                <a:spcPct val="115000"/>
              </a:lnSpc>
              <a:spcBef>
                <a:spcPts val="1200"/>
              </a:spcBef>
              <a:spcAft>
                <a:spcPts val="0"/>
              </a:spcAft>
              <a:buClr>
                <a:schemeClr val="dk1"/>
              </a:buClr>
              <a:buSzPts val="2200"/>
              <a:buChar char="●"/>
            </a:pPr>
            <a:r>
              <a:rPr b="1" lang="en-US" sz="2200">
                <a:solidFill>
                  <a:schemeClr val="dk1"/>
                </a:solidFill>
                <a:latin typeface="Outfit"/>
                <a:ea typeface="Outfit"/>
                <a:cs typeface="Outfit"/>
                <a:sym typeface="Outfit"/>
              </a:rPr>
              <a:t>Mental Rotation</a:t>
            </a:r>
            <a:r>
              <a:rPr lang="en-US" sz="2200">
                <a:solidFill>
                  <a:schemeClr val="dk1"/>
                </a:solidFill>
                <a:latin typeface="Outfit"/>
                <a:ea typeface="Outfit"/>
                <a:cs typeface="Outfit"/>
                <a:sym typeface="Outfit"/>
              </a:rPr>
              <a:t>: Struggling to recognize how a folded net transformed into a 3D shape.</a:t>
            </a:r>
            <a:endParaRPr sz="2200">
              <a:solidFill>
                <a:schemeClr val="dk1"/>
              </a:solidFill>
              <a:latin typeface="Outfit"/>
              <a:ea typeface="Outfit"/>
              <a:cs typeface="Outfit"/>
              <a:sym typeface="Outfit"/>
            </a:endParaRPr>
          </a:p>
          <a:p>
            <a:pPr indent="-368300" lvl="0" marL="457200" rtl="0" algn="l">
              <a:lnSpc>
                <a:spcPct val="115000"/>
              </a:lnSpc>
              <a:spcBef>
                <a:spcPts val="0"/>
              </a:spcBef>
              <a:spcAft>
                <a:spcPts val="0"/>
              </a:spcAft>
              <a:buClr>
                <a:schemeClr val="dk1"/>
              </a:buClr>
              <a:buSzPts val="2200"/>
              <a:buChar char="●"/>
            </a:pPr>
            <a:r>
              <a:rPr b="1" lang="en-US" sz="2200">
                <a:solidFill>
                  <a:schemeClr val="dk1"/>
                </a:solidFill>
                <a:latin typeface="Outfit"/>
                <a:ea typeface="Outfit"/>
                <a:cs typeface="Outfit"/>
                <a:sym typeface="Outfit"/>
              </a:rPr>
              <a:t>Spatial Scaling:</a:t>
            </a:r>
            <a:r>
              <a:rPr lang="en-US" sz="2200">
                <a:solidFill>
                  <a:schemeClr val="dk1"/>
                </a:solidFill>
                <a:latin typeface="Outfit"/>
                <a:ea typeface="Outfit"/>
                <a:cs typeface="Outfit"/>
                <a:sym typeface="Outfit"/>
              </a:rPr>
              <a:t> Misjudging real-world distances from map scales (e.g., thinking 1:100 meant “steps,” not meters).</a:t>
            </a:r>
            <a:endParaRPr sz="2200">
              <a:solidFill>
                <a:schemeClr val="dk1"/>
              </a:solidFill>
              <a:latin typeface="Outfit"/>
              <a:ea typeface="Outfit"/>
              <a:cs typeface="Outfit"/>
              <a:sym typeface="Outfit"/>
            </a:endParaRPr>
          </a:p>
          <a:p>
            <a:pPr indent="-368300" lvl="0" marL="457200" rtl="0" algn="l">
              <a:lnSpc>
                <a:spcPct val="115000"/>
              </a:lnSpc>
              <a:spcBef>
                <a:spcPts val="0"/>
              </a:spcBef>
              <a:spcAft>
                <a:spcPts val="0"/>
              </a:spcAft>
              <a:buClr>
                <a:schemeClr val="dk1"/>
              </a:buClr>
              <a:buSzPts val="2200"/>
              <a:buChar char="●"/>
            </a:pPr>
            <a:r>
              <a:rPr b="1" lang="en-US" sz="2200">
                <a:solidFill>
                  <a:schemeClr val="dk1"/>
                </a:solidFill>
                <a:latin typeface="Outfit"/>
                <a:ea typeface="Outfit"/>
                <a:cs typeface="Outfit"/>
                <a:sym typeface="Outfit"/>
              </a:rPr>
              <a:t>Perspective-Taking:</a:t>
            </a:r>
            <a:r>
              <a:rPr lang="en-US" sz="2200">
                <a:solidFill>
                  <a:schemeClr val="dk1"/>
                </a:solidFill>
                <a:latin typeface="Outfit"/>
                <a:ea typeface="Outfit"/>
                <a:cs typeface="Outfit"/>
                <a:sym typeface="Outfit"/>
              </a:rPr>
              <a:t> Unable to predict how a building would look from above or the side.</a:t>
            </a:r>
            <a:endParaRPr sz="2200">
              <a:solidFill>
                <a:schemeClr val="dk1"/>
              </a:solidFill>
              <a:latin typeface="Outfit"/>
              <a:ea typeface="Outfit"/>
              <a:cs typeface="Outfit"/>
              <a:sym typeface="Outfit"/>
            </a:endParaRPr>
          </a:p>
        </p:txBody>
      </p:sp>
      <p:sp>
        <p:nvSpPr>
          <p:cNvPr id="71" name="Google Shape;71;p14"/>
          <p:cNvSpPr txBox="1"/>
          <p:nvPr/>
        </p:nvSpPr>
        <p:spPr>
          <a:xfrm>
            <a:off x="914400" y="990600"/>
            <a:ext cx="4265700" cy="869700"/>
          </a:xfrm>
          <a:prstGeom prst="rect">
            <a:avLst/>
          </a:prstGeom>
          <a:noFill/>
          <a:ln>
            <a:noFill/>
          </a:ln>
        </p:spPr>
        <p:txBody>
          <a:bodyPr anchorCtr="0" anchor="t" bIns="91425" lIns="91425" spcFirstLastPara="1" rIns="91425" wrap="square" tIns="91425">
            <a:spAutoFit/>
          </a:bodyPr>
          <a:lstStyle/>
          <a:p>
            <a:pPr indent="0" lvl="0" marL="0" rtl="0" algn="l">
              <a:lnSpc>
                <a:spcPct val="124719"/>
              </a:lnSpc>
              <a:spcBef>
                <a:spcPts val="0"/>
              </a:spcBef>
              <a:spcAft>
                <a:spcPts val="0"/>
              </a:spcAft>
              <a:buNone/>
            </a:pPr>
            <a:r>
              <a:rPr b="1" lang="en-US" sz="4450">
                <a:solidFill>
                  <a:srgbClr val="231971"/>
                </a:solidFill>
                <a:latin typeface="Outfit"/>
                <a:ea typeface="Outfit"/>
                <a:cs typeface="Outfit"/>
                <a:sym typeface="Outfit"/>
              </a:rPr>
              <a:t>Story of Ishan</a:t>
            </a:r>
            <a:endParaRPr/>
          </a:p>
        </p:txBody>
      </p:sp>
      <p:pic>
        <p:nvPicPr>
          <p:cNvPr id="72" name="Google Shape;72;p14" title="Screenshot 2025-05-04 at 1.55.50 AM.png"/>
          <p:cNvPicPr preferRelativeResize="0"/>
          <p:nvPr/>
        </p:nvPicPr>
        <p:blipFill>
          <a:blip r:embed="rId3">
            <a:alphaModFix/>
          </a:blip>
          <a:stretch>
            <a:fillRect/>
          </a:stretch>
        </p:blipFill>
        <p:spPr>
          <a:xfrm>
            <a:off x="7904860" y="1429575"/>
            <a:ext cx="6725541" cy="4960800"/>
          </a:xfrm>
          <a:prstGeom prst="rect">
            <a:avLst/>
          </a:prstGeom>
          <a:noFill/>
          <a:ln>
            <a:noFill/>
          </a:ln>
        </p:spPr>
      </p:pic>
      <p:sp>
        <p:nvSpPr>
          <p:cNvPr id="73" name="Google Shape;73;p14"/>
          <p:cNvSpPr txBox="1"/>
          <p:nvPr/>
        </p:nvSpPr>
        <p:spPr>
          <a:xfrm>
            <a:off x="870525" y="6701250"/>
            <a:ext cx="13438500" cy="1302300"/>
          </a:xfrm>
          <a:prstGeom prst="rect">
            <a:avLst/>
          </a:prstGeom>
          <a:noFill/>
          <a:ln>
            <a:noFill/>
          </a:ln>
        </p:spPr>
        <p:txBody>
          <a:bodyPr anchorCtr="0" anchor="t" bIns="91425" lIns="91425" spcFirstLastPara="1" rIns="91425" wrap="square" tIns="91425">
            <a:spAutoFit/>
          </a:bodyPr>
          <a:lstStyle/>
          <a:p>
            <a:pPr indent="0" lvl="0" marL="0" rtl="0" algn="l">
              <a:lnSpc>
                <a:spcPct val="115000"/>
              </a:lnSpc>
              <a:spcBef>
                <a:spcPts val="1200"/>
              </a:spcBef>
              <a:spcAft>
                <a:spcPts val="1200"/>
              </a:spcAft>
              <a:buNone/>
            </a:pPr>
            <a:r>
              <a:rPr lang="en-US" sz="2200">
                <a:solidFill>
                  <a:schemeClr val="dk1"/>
                </a:solidFill>
                <a:latin typeface="Outfit"/>
                <a:ea typeface="Outfit"/>
                <a:cs typeface="Outfit"/>
                <a:sym typeface="Outfit"/>
              </a:rPr>
              <a:t>Traditional worksheets and textbook diagrams left him lost. “It’s like everyone else sees a puzzle, and I just see scribbles,” he confided in his teacher, Ms. Patel. His confidence plummeted, and he dodged STEM clubs—a pattern seen in 34% of students with underdeveloped spatial reasoning.</a:t>
            </a:r>
            <a:endParaRPr/>
          </a:p>
        </p:txBody>
      </p:sp>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78" name="Shape 78"/>
        <p:cNvGrpSpPr/>
        <p:nvPr/>
      </p:nvGrpSpPr>
      <p:grpSpPr>
        <a:xfrm>
          <a:off x="0" y="0"/>
          <a:ext cx="0" cy="0"/>
          <a:chOff x="0" y="0"/>
          <a:chExt cx="0" cy="0"/>
        </a:xfrm>
      </p:grpSpPr>
      <p:pic>
        <p:nvPicPr>
          <p:cNvPr id="79" name="Google Shape;79;p15"/>
          <p:cNvPicPr preferRelativeResize="0"/>
          <p:nvPr/>
        </p:nvPicPr>
        <p:blipFill rotWithShape="1">
          <a:blip r:embed="rId3">
            <a:alphaModFix/>
          </a:blip>
          <a:srcRect b="0" l="0" r="-2407" t="18871"/>
          <a:stretch/>
        </p:blipFill>
        <p:spPr>
          <a:xfrm>
            <a:off x="9872150" y="0"/>
            <a:ext cx="4758251" cy="5654101"/>
          </a:xfrm>
          <a:prstGeom prst="rect">
            <a:avLst/>
          </a:prstGeom>
          <a:noFill/>
          <a:ln>
            <a:noFill/>
          </a:ln>
        </p:spPr>
      </p:pic>
      <p:sp>
        <p:nvSpPr>
          <p:cNvPr id="80" name="Google Shape;80;p15"/>
          <p:cNvSpPr/>
          <p:nvPr/>
        </p:nvSpPr>
        <p:spPr>
          <a:xfrm>
            <a:off x="793790" y="520184"/>
            <a:ext cx="7556400" cy="1417500"/>
          </a:xfrm>
          <a:prstGeom prst="rect">
            <a:avLst/>
          </a:prstGeom>
          <a:noFill/>
          <a:ln>
            <a:noFill/>
          </a:ln>
        </p:spPr>
        <p:txBody>
          <a:bodyPr anchorCtr="0" anchor="t" bIns="0" lIns="0" spcFirstLastPara="1" rIns="0" wrap="square" tIns="0">
            <a:noAutofit/>
          </a:bodyPr>
          <a:lstStyle/>
          <a:p>
            <a:pPr indent="0" lvl="0" marL="0" marR="0" rtl="0" algn="l">
              <a:lnSpc>
                <a:spcPct val="124719"/>
              </a:lnSpc>
              <a:spcBef>
                <a:spcPts val="0"/>
              </a:spcBef>
              <a:spcAft>
                <a:spcPts val="0"/>
              </a:spcAft>
              <a:buClr>
                <a:srgbClr val="231971"/>
              </a:buClr>
              <a:buSzPts val="4450"/>
              <a:buFont typeface="Outfit"/>
              <a:buNone/>
            </a:pPr>
            <a:r>
              <a:rPr b="1" i="0" lang="en-US" sz="4450" u="none" cap="none" strike="noStrike">
                <a:solidFill>
                  <a:srgbClr val="231971"/>
                </a:solidFill>
                <a:latin typeface="Outfit"/>
                <a:ea typeface="Outfit"/>
                <a:cs typeface="Outfit"/>
                <a:sym typeface="Outfit"/>
              </a:rPr>
              <a:t>The Problem: Complex Visual Queries</a:t>
            </a:r>
            <a:endParaRPr b="0" i="0" sz="4450" u="none" cap="none" strike="noStrike"/>
          </a:p>
        </p:txBody>
      </p:sp>
      <p:sp>
        <p:nvSpPr>
          <p:cNvPr id="81" name="Google Shape;81;p15"/>
          <p:cNvSpPr/>
          <p:nvPr/>
        </p:nvSpPr>
        <p:spPr>
          <a:xfrm>
            <a:off x="793728" y="3203904"/>
            <a:ext cx="3664800" cy="3272700"/>
          </a:xfrm>
          <a:prstGeom prst="roundRect">
            <a:avLst>
              <a:gd fmla="val 2911" name="adj"/>
            </a:avLst>
          </a:prstGeom>
          <a:solidFill>
            <a:srgbClr val="E9E6FA"/>
          </a:solidFill>
          <a:ln cap="flat" cmpd="sng" w="9525">
            <a:solidFill>
              <a:srgbClr val="BDB8DF"/>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2" name="Google Shape;82;p15"/>
          <p:cNvSpPr/>
          <p:nvPr/>
        </p:nvSpPr>
        <p:spPr>
          <a:xfrm>
            <a:off x="1028161" y="3438338"/>
            <a:ext cx="2835300" cy="354300"/>
          </a:xfrm>
          <a:prstGeom prst="rect">
            <a:avLst/>
          </a:prstGeom>
          <a:noFill/>
          <a:ln>
            <a:noFill/>
          </a:ln>
        </p:spPr>
        <p:txBody>
          <a:bodyPr anchorCtr="0" anchor="t" bIns="0" lIns="0" spcFirstLastPara="1" rIns="0" wrap="square" tIns="0">
            <a:noAutofit/>
          </a:bodyPr>
          <a:lstStyle/>
          <a:p>
            <a:pPr indent="0" lvl="0" marL="0" marR="0" rtl="0" algn="l">
              <a:lnSpc>
                <a:spcPct val="125000"/>
              </a:lnSpc>
              <a:spcBef>
                <a:spcPts val="0"/>
              </a:spcBef>
              <a:spcAft>
                <a:spcPts val="0"/>
              </a:spcAft>
              <a:buClr>
                <a:srgbClr val="2A2742"/>
              </a:buClr>
              <a:buSzPts val="2200"/>
              <a:buFont typeface="Outfit"/>
              <a:buNone/>
            </a:pPr>
            <a:r>
              <a:rPr b="1" i="0" lang="en-US" sz="2200" u="none" cap="none" strike="noStrike">
                <a:solidFill>
                  <a:srgbClr val="2A2742"/>
                </a:solidFill>
                <a:latin typeface="Outfit"/>
                <a:ea typeface="Outfit"/>
                <a:cs typeface="Outfit"/>
                <a:sym typeface="Outfit"/>
              </a:rPr>
              <a:t>Challenging Queries</a:t>
            </a:r>
            <a:endParaRPr b="0" i="0" sz="2200" u="none" cap="none" strike="noStrike"/>
          </a:p>
        </p:txBody>
      </p:sp>
      <p:sp>
        <p:nvSpPr>
          <p:cNvPr id="83" name="Google Shape;83;p15"/>
          <p:cNvSpPr/>
          <p:nvPr/>
        </p:nvSpPr>
        <p:spPr>
          <a:xfrm>
            <a:off x="1028161" y="3928756"/>
            <a:ext cx="3195900" cy="1088700"/>
          </a:xfrm>
          <a:prstGeom prst="rect">
            <a:avLst/>
          </a:prstGeom>
          <a:noFill/>
          <a:ln>
            <a:noFill/>
          </a:ln>
        </p:spPr>
        <p:txBody>
          <a:bodyPr anchorCtr="0" anchor="t" bIns="0" lIns="0" spcFirstLastPara="1" rIns="0" wrap="square" tIns="0">
            <a:noAutofit/>
          </a:bodyPr>
          <a:lstStyle/>
          <a:p>
            <a:pPr indent="-342900" lvl="0" marL="342900" marR="0" rtl="0" algn="l">
              <a:lnSpc>
                <a:spcPct val="162857"/>
              </a:lnSpc>
              <a:spcBef>
                <a:spcPts val="0"/>
              </a:spcBef>
              <a:spcAft>
                <a:spcPts val="0"/>
              </a:spcAft>
              <a:buClr>
                <a:srgbClr val="2A2742"/>
              </a:buClr>
              <a:buSzPts val="1750"/>
              <a:buFont typeface="Calibri"/>
              <a:buAutoNum type="arabicPeriod"/>
            </a:pPr>
            <a:r>
              <a:rPr b="0" i="0" lang="en-US" sz="1750" u="none" cap="none" strike="noStrike">
                <a:solidFill>
                  <a:srgbClr val="2A2742"/>
                </a:solidFill>
                <a:latin typeface="Arimo"/>
                <a:ea typeface="Arimo"/>
                <a:cs typeface="Arimo"/>
                <a:sym typeface="Arimo"/>
              </a:rPr>
              <a:t>"How many red cubes are to the left of the green sphere?”</a:t>
            </a:r>
            <a:endParaRPr b="0" i="0" sz="1750" u="none" cap="none" strike="noStrike"/>
          </a:p>
        </p:txBody>
      </p:sp>
      <p:sp>
        <p:nvSpPr>
          <p:cNvPr id="84" name="Google Shape;84;p15"/>
          <p:cNvSpPr/>
          <p:nvPr/>
        </p:nvSpPr>
        <p:spPr>
          <a:xfrm>
            <a:off x="1028161" y="5096759"/>
            <a:ext cx="3195900" cy="725700"/>
          </a:xfrm>
          <a:prstGeom prst="rect">
            <a:avLst/>
          </a:prstGeom>
          <a:noFill/>
          <a:ln>
            <a:noFill/>
          </a:ln>
        </p:spPr>
        <p:txBody>
          <a:bodyPr anchorCtr="0" anchor="t" bIns="0" lIns="0" spcFirstLastPara="1" rIns="0" wrap="square" tIns="0">
            <a:noAutofit/>
          </a:bodyPr>
          <a:lstStyle/>
          <a:p>
            <a:pPr indent="-342900" lvl="0" marL="342900" marR="0" rtl="0" algn="l">
              <a:lnSpc>
                <a:spcPct val="162857"/>
              </a:lnSpc>
              <a:spcBef>
                <a:spcPts val="0"/>
              </a:spcBef>
              <a:spcAft>
                <a:spcPts val="0"/>
              </a:spcAft>
              <a:buClr>
                <a:srgbClr val="2A2742"/>
              </a:buClr>
              <a:buSzPts val="1750"/>
              <a:buFont typeface="Calibri"/>
              <a:buAutoNum type="arabicPeriod" startAt="2"/>
            </a:pPr>
            <a:r>
              <a:rPr b="0" i="0" lang="en-US" sz="1750" u="none" cap="none" strike="noStrike">
                <a:solidFill>
                  <a:srgbClr val="2A2742"/>
                </a:solidFill>
                <a:latin typeface="Arimo"/>
                <a:ea typeface="Arimo"/>
                <a:cs typeface="Arimo"/>
                <a:sym typeface="Arimo"/>
              </a:rPr>
              <a:t>“Is there a </a:t>
            </a:r>
            <a:r>
              <a:rPr lang="en-US" sz="1750">
                <a:solidFill>
                  <a:srgbClr val="2A2742"/>
                </a:solidFill>
                <a:latin typeface="Arimo"/>
                <a:ea typeface="Arimo"/>
                <a:cs typeface="Arimo"/>
                <a:sym typeface="Arimo"/>
              </a:rPr>
              <a:t>weapon</a:t>
            </a:r>
            <a:r>
              <a:rPr lang="en-US" sz="1750">
                <a:solidFill>
                  <a:srgbClr val="2A2742"/>
                </a:solidFill>
                <a:latin typeface="Arimo"/>
                <a:ea typeface="Arimo"/>
                <a:cs typeface="Arimo"/>
                <a:sym typeface="Arimo"/>
              </a:rPr>
              <a:t> </a:t>
            </a:r>
            <a:r>
              <a:rPr b="0" i="0" lang="en-US" sz="1750" u="none" cap="none" strike="noStrike">
                <a:solidFill>
                  <a:srgbClr val="2A2742"/>
                </a:solidFill>
                <a:latin typeface="Arimo"/>
                <a:ea typeface="Arimo"/>
                <a:cs typeface="Arimo"/>
                <a:sym typeface="Arimo"/>
              </a:rPr>
              <a:t>in the scene?”</a:t>
            </a:r>
            <a:endParaRPr b="0" i="0" sz="1750" u="none" cap="none" strike="noStrike"/>
          </a:p>
        </p:txBody>
      </p:sp>
      <p:sp>
        <p:nvSpPr>
          <p:cNvPr id="85" name="Google Shape;85;p15"/>
          <p:cNvSpPr/>
          <p:nvPr/>
        </p:nvSpPr>
        <p:spPr>
          <a:xfrm>
            <a:off x="4685405" y="3203904"/>
            <a:ext cx="3664800" cy="3272700"/>
          </a:xfrm>
          <a:prstGeom prst="roundRect">
            <a:avLst>
              <a:gd fmla="val 2911" name="adj"/>
            </a:avLst>
          </a:prstGeom>
          <a:solidFill>
            <a:srgbClr val="E9E6FA"/>
          </a:solidFill>
          <a:ln cap="flat" cmpd="sng" w="9525">
            <a:solidFill>
              <a:srgbClr val="BDB8DF"/>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6" name="Google Shape;86;p15"/>
          <p:cNvSpPr/>
          <p:nvPr/>
        </p:nvSpPr>
        <p:spPr>
          <a:xfrm>
            <a:off x="4919838" y="3438338"/>
            <a:ext cx="2835300" cy="354300"/>
          </a:xfrm>
          <a:prstGeom prst="rect">
            <a:avLst/>
          </a:prstGeom>
          <a:noFill/>
          <a:ln>
            <a:noFill/>
          </a:ln>
        </p:spPr>
        <p:txBody>
          <a:bodyPr anchorCtr="0" anchor="t" bIns="0" lIns="0" spcFirstLastPara="1" rIns="0" wrap="square" tIns="0">
            <a:noAutofit/>
          </a:bodyPr>
          <a:lstStyle/>
          <a:p>
            <a:pPr indent="0" lvl="0" marL="0" marR="0" rtl="0" algn="l">
              <a:lnSpc>
                <a:spcPct val="125000"/>
              </a:lnSpc>
              <a:spcBef>
                <a:spcPts val="0"/>
              </a:spcBef>
              <a:spcAft>
                <a:spcPts val="0"/>
              </a:spcAft>
              <a:buClr>
                <a:srgbClr val="2A2742"/>
              </a:buClr>
              <a:buSzPts val="2200"/>
              <a:buFont typeface="Outfit"/>
              <a:buNone/>
            </a:pPr>
            <a:r>
              <a:rPr b="1" i="0" lang="en-US" sz="2200" u="none" cap="none" strike="noStrike">
                <a:solidFill>
                  <a:srgbClr val="2A2742"/>
                </a:solidFill>
                <a:latin typeface="Outfit"/>
                <a:ea typeface="Outfit"/>
                <a:cs typeface="Outfit"/>
                <a:sym typeface="Outfit"/>
              </a:rPr>
              <a:t>Current Limitations</a:t>
            </a:r>
            <a:endParaRPr b="0" i="0" sz="2200" u="none" cap="none" strike="noStrike"/>
          </a:p>
        </p:txBody>
      </p:sp>
      <p:sp>
        <p:nvSpPr>
          <p:cNvPr id="87" name="Google Shape;87;p15"/>
          <p:cNvSpPr/>
          <p:nvPr/>
        </p:nvSpPr>
        <p:spPr>
          <a:xfrm>
            <a:off x="4919839" y="3928756"/>
            <a:ext cx="3195900" cy="1451700"/>
          </a:xfrm>
          <a:prstGeom prst="rect">
            <a:avLst/>
          </a:prstGeom>
          <a:noFill/>
          <a:ln>
            <a:noFill/>
          </a:ln>
        </p:spPr>
        <p:txBody>
          <a:bodyPr anchorCtr="0" anchor="t" bIns="0" lIns="0" spcFirstLastPara="1" rIns="0" wrap="square" tIns="0">
            <a:noAutofit/>
          </a:bodyPr>
          <a:lstStyle/>
          <a:p>
            <a:pPr indent="0" lvl="0" marL="0" marR="0" rtl="0" algn="l">
              <a:lnSpc>
                <a:spcPct val="162857"/>
              </a:lnSpc>
              <a:spcBef>
                <a:spcPts val="0"/>
              </a:spcBef>
              <a:spcAft>
                <a:spcPts val="0"/>
              </a:spcAft>
              <a:buClr>
                <a:srgbClr val="2A2742"/>
              </a:buClr>
              <a:buSzPts val="1750"/>
              <a:buFont typeface="Arimo"/>
              <a:buNone/>
            </a:pPr>
            <a:r>
              <a:rPr b="0" i="0" lang="en-US" sz="1750" u="none" cap="none" strike="noStrike">
                <a:solidFill>
                  <a:srgbClr val="2A2742"/>
                </a:solidFill>
                <a:latin typeface="Arimo"/>
                <a:ea typeface="Arimo"/>
                <a:cs typeface="Arimo"/>
                <a:sym typeface="Arimo"/>
              </a:rPr>
              <a:t>Systems fail on nested queries (e.g., </a:t>
            </a:r>
            <a:r>
              <a:rPr b="0" i="1" lang="en-US" sz="1750" u="none" cap="none" strike="noStrike">
                <a:solidFill>
                  <a:srgbClr val="2A2742"/>
                </a:solidFill>
                <a:latin typeface="Arimo"/>
                <a:ea typeface="Arimo"/>
                <a:cs typeface="Arimo"/>
                <a:sym typeface="Arimo"/>
              </a:rPr>
              <a:t>“Find a red cube smaller than the sphere to the right of the cylinder”</a:t>
            </a:r>
            <a:r>
              <a:rPr b="0" i="0" lang="en-US" sz="1750" u="none" cap="none" strike="noStrike">
                <a:solidFill>
                  <a:srgbClr val="2A2742"/>
                </a:solidFill>
                <a:latin typeface="Arimo"/>
                <a:ea typeface="Arimo"/>
                <a:cs typeface="Arimo"/>
                <a:sym typeface="Arimo"/>
              </a:rPr>
              <a:t>).</a:t>
            </a:r>
            <a:endParaRPr b="0" i="0" sz="1750" u="none" cap="none" strike="noStrike"/>
          </a:p>
        </p:txBody>
      </p:sp>
      <p:sp>
        <p:nvSpPr>
          <p:cNvPr id="88" name="Google Shape;88;p15"/>
          <p:cNvSpPr/>
          <p:nvPr/>
        </p:nvSpPr>
        <p:spPr>
          <a:xfrm>
            <a:off x="4919839" y="5516455"/>
            <a:ext cx="3195900" cy="725700"/>
          </a:xfrm>
          <a:prstGeom prst="rect">
            <a:avLst/>
          </a:prstGeom>
          <a:noFill/>
          <a:ln>
            <a:noFill/>
          </a:ln>
        </p:spPr>
        <p:txBody>
          <a:bodyPr anchorCtr="0" anchor="t" bIns="0" lIns="0" spcFirstLastPara="1" rIns="0" wrap="square" tIns="0">
            <a:noAutofit/>
          </a:bodyPr>
          <a:lstStyle/>
          <a:p>
            <a:pPr indent="0" lvl="0" marL="0" marR="0" rtl="0" algn="l">
              <a:lnSpc>
                <a:spcPct val="162857"/>
              </a:lnSpc>
              <a:spcBef>
                <a:spcPts val="0"/>
              </a:spcBef>
              <a:spcAft>
                <a:spcPts val="0"/>
              </a:spcAft>
              <a:buClr>
                <a:srgbClr val="2A2742"/>
              </a:buClr>
              <a:buSzPts val="1750"/>
              <a:buFont typeface="Arimo"/>
              <a:buNone/>
            </a:pPr>
            <a:r>
              <a:rPr b="0" i="0" lang="en-US" sz="1750" u="none" cap="none" strike="noStrike">
                <a:solidFill>
                  <a:srgbClr val="2A2742"/>
                </a:solidFill>
                <a:latin typeface="Arimo"/>
                <a:ea typeface="Arimo"/>
                <a:cs typeface="Arimo"/>
                <a:sym typeface="Arimo"/>
              </a:rPr>
              <a:t>Symbolic engines break with noisy inputs</a:t>
            </a:r>
            <a:endParaRPr b="0" i="0" sz="1750" u="none" cap="none" strike="noStrike"/>
          </a:p>
        </p:txBody>
      </p:sp>
      <p:sp>
        <p:nvSpPr>
          <p:cNvPr id="89" name="Google Shape;89;p15"/>
          <p:cNvSpPr/>
          <p:nvPr/>
        </p:nvSpPr>
        <p:spPr>
          <a:xfrm>
            <a:off x="793728" y="6703508"/>
            <a:ext cx="7556400" cy="1322100"/>
          </a:xfrm>
          <a:prstGeom prst="roundRect">
            <a:avLst>
              <a:gd fmla="val 7205" name="adj"/>
            </a:avLst>
          </a:prstGeom>
          <a:solidFill>
            <a:srgbClr val="E9E6FA"/>
          </a:solidFill>
          <a:ln cap="flat" cmpd="sng" w="9525">
            <a:solidFill>
              <a:srgbClr val="BDB8DF"/>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0" name="Google Shape;90;p15"/>
          <p:cNvSpPr/>
          <p:nvPr/>
        </p:nvSpPr>
        <p:spPr>
          <a:xfrm>
            <a:off x="1028161" y="6937942"/>
            <a:ext cx="2835300" cy="354300"/>
          </a:xfrm>
          <a:prstGeom prst="rect">
            <a:avLst/>
          </a:prstGeom>
          <a:noFill/>
          <a:ln>
            <a:noFill/>
          </a:ln>
        </p:spPr>
        <p:txBody>
          <a:bodyPr anchorCtr="0" anchor="t" bIns="0" lIns="0" spcFirstLastPara="1" rIns="0" wrap="square" tIns="0">
            <a:noAutofit/>
          </a:bodyPr>
          <a:lstStyle/>
          <a:p>
            <a:pPr indent="0" lvl="0" marL="0" marR="0" rtl="0" algn="l">
              <a:lnSpc>
                <a:spcPct val="125000"/>
              </a:lnSpc>
              <a:spcBef>
                <a:spcPts val="0"/>
              </a:spcBef>
              <a:spcAft>
                <a:spcPts val="0"/>
              </a:spcAft>
              <a:buClr>
                <a:srgbClr val="2A2742"/>
              </a:buClr>
              <a:buSzPts val="2200"/>
              <a:buFont typeface="Outfit"/>
              <a:buNone/>
            </a:pPr>
            <a:r>
              <a:rPr b="1" i="0" lang="en-US" sz="2200" u="none" cap="none" strike="noStrike">
                <a:solidFill>
                  <a:srgbClr val="2A2742"/>
                </a:solidFill>
                <a:latin typeface="Outfit"/>
                <a:ea typeface="Outfit"/>
                <a:cs typeface="Outfit"/>
                <a:sym typeface="Outfit"/>
              </a:rPr>
              <a:t>Needed Skills</a:t>
            </a:r>
            <a:endParaRPr b="0" i="0" sz="2200" u="none" cap="none" strike="noStrike"/>
          </a:p>
        </p:txBody>
      </p:sp>
      <p:sp>
        <p:nvSpPr>
          <p:cNvPr id="91" name="Google Shape;91;p15"/>
          <p:cNvSpPr/>
          <p:nvPr/>
        </p:nvSpPr>
        <p:spPr>
          <a:xfrm>
            <a:off x="1028161" y="7428360"/>
            <a:ext cx="7087500" cy="363000"/>
          </a:xfrm>
          <a:prstGeom prst="rect">
            <a:avLst/>
          </a:prstGeom>
          <a:noFill/>
          <a:ln>
            <a:noFill/>
          </a:ln>
        </p:spPr>
        <p:txBody>
          <a:bodyPr anchorCtr="0" anchor="t" bIns="0" lIns="0" spcFirstLastPara="1" rIns="0" wrap="square" tIns="0">
            <a:noAutofit/>
          </a:bodyPr>
          <a:lstStyle/>
          <a:p>
            <a:pPr indent="0" lvl="0" marL="0" marR="0" rtl="0" algn="l">
              <a:lnSpc>
                <a:spcPct val="162857"/>
              </a:lnSpc>
              <a:spcBef>
                <a:spcPts val="0"/>
              </a:spcBef>
              <a:spcAft>
                <a:spcPts val="0"/>
              </a:spcAft>
              <a:buClr>
                <a:srgbClr val="2A2742"/>
              </a:buClr>
              <a:buSzPts val="1750"/>
              <a:buFont typeface="Arimo"/>
              <a:buNone/>
            </a:pPr>
            <a:r>
              <a:rPr b="0" i="0" lang="en-US" sz="1750" u="none" cap="none" strike="noStrike">
                <a:solidFill>
                  <a:srgbClr val="2A2742"/>
                </a:solidFill>
                <a:latin typeface="Arimo"/>
                <a:ea typeface="Arimo"/>
                <a:cs typeface="Arimo"/>
                <a:sym typeface="Arimo"/>
              </a:rPr>
              <a:t>Understand objects, attributes, and relationships.</a:t>
            </a:r>
            <a:endParaRPr b="0" i="0" sz="1750" u="none" cap="none" strike="noStrike"/>
          </a:p>
        </p:txBody>
      </p:sp>
      <p:pic>
        <p:nvPicPr>
          <p:cNvPr id="92" name="Google Shape;92;p15" title="Screenshot 2025-05-03 at 11.48.00 PM.png"/>
          <p:cNvPicPr preferRelativeResize="0"/>
          <p:nvPr/>
        </p:nvPicPr>
        <p:blipFill rotWithShape="1">
          <a:blip r:embed="rId4">
            <a:alphaModFix/>
          </a:blip>
          <a:srcRect b="0" l="0" r="0" t="0"/>
          <a:stretch/>
        </p:blipFill>
        <p:spPr>
          <a:xfrm>
            <a:off x="9872150" y="5529150"/>
            <a:ext cx="4758249" cy="2700449"/>
          </a:xfrm>
          <a:prstGeom prst="rect">
            <a:avLst/>
          </a:prstGeom>
          <a:noFill/>
          <a:ln>
            <a:noFill/>
          </a:ln>
        </p:spPr>
      </p:pic>
      <p:sp>
        <p:nvSpPr>
          <p:cNvPr id="93" name="Google Shape;93;p15"/>
          <p:cNvSpPr txBox="1"/>
          <p:nvPr/>
        </p:nvSpPr>
        <p:spPr>
          <a:xfrm>
            <a:off x="641900" y="2044050"/>
            <a:ext cx="7909800" cy="997500"/>
          </a:xfrm>
          <a:prstGeom prst="rect">
            <a:avLst/>
          </a:prstGeom>
          <a:noFill/>
          <a:ln>
            <a:noFill/>
          </a:ln>
        </p:spPr>
        <p:txBody>
          <a:bodyPr anchorCtr="0" anchor="t" bIns="91425" lIns="91425" spcFirstLastPara="1" rIns="91425" wrap="square" tIns="91425">
            <a:spAutoFit/>
          </a:bodyPr>
          <a:lstStyle/>
          <a:p>
            <a:pPr indent="0" lvl="0" marL="0" rtl="0" algn="l">
              <a:lnSpc>
                <a:spcPct val="115000"/>
              </a:lnSpc>
              <a:spcBef>
                <a:spcPts val="1200"/>
              </a:spcBef>
              <a:spcAft>
                <a:spcPts val="1200"/>
              </a:spcAft>
              <a:buNone/>
            </a:pPr>
            <a:r>
              <a:rPr lang="en-US" sz="1600">
                <a:solidFill>
                  <a:schemeClr val="dk1"/>
                </a:solidFill>
                <a:latin typeface="Outfit"/>
                <a:ea typeface="Outfit"/>
                <a:cs typeface="Outfit"/>
                <a:sym typeface="Outfit"/>
              </a:rPr>
              <a:t>For students like Ishan, spatial reasoning isn’t about talent—it’s about tools. </a:t>
            </a:r>
            <a:r>
              <a:rPr i="1" lang="en-US" sz="1600">
                <a:solidFill>
                  <a:schemeClr val="dk1"/>
                </a:solidFill>
                <a:latin typeface="Outfit"/>
                <a:ea typeface="Outfit"/>
                <a:cs typeface="Outfit"/>
                <a:sym typeface="Outfit"/>
              </a:rPr>
              <a:t>Spatial Quest</a:t>
            </a:r>
            <a:r>
              <a:rPr lang="en-US" sz="1600">
                <a:solidFill>
                  <a:schemeClr val="dk1"/>
                </a:solidFill>
                <a:latin typeface="Outfit"/>
                <a:ea typeface="Outfit"/>
                <a:cs typeface="Outfit"/>
                <a:sym typeface="Outfit"/>
              </a:rPr>
              <a:t> bridged the gap between frustration and mastery, proving that with the right support, every student can decode the world’s hidden geometry.</a:t>
            </a:r>
            <a:endParaRPr sz="1600">
              <a:solidFill>
                <a:schemeClr val="dk1"/>
              </a:solidFill>
              <a:latin typeface="Outfit"/>
              <a:ea typeface="Outfit"/>
              <a:cs typeface="Outfit"/>
              <a:sym typeface="Outfit"/>
            </a:endParaRPr>
          </a:p>
        </p:txBody>
      </p:sp>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98" name="Shape 98"/>
        <p:cNvGrpSpPr/>
        <p:nvPr/>
      </p:nvGrpSpPr>
      <p:grpSpPr>
        <a:xfrm>
          <a:off x="0" y="0"/>
          <a:ext cx="0" cy="0"/>
          <a:chOff x="0" y="0"/>
          <a:chExt cx="0" cy="0"/>
        </a:xfrm>
      </p:grpSpPr>
      <p:sp>
        <p:nvSpPr>
          <p:cNvPr id="99" name="Google Shape;99;p16"/>
          <p:cNvSpPr/>
          <p:nvPr/>
        </p:nvSpPr>
        <p:spPr>
          <a:xfrm>
            <a:off x="793803" y="733075"/>
            <a:ext cx="12727500" cy="708900"/>
          </a:xfrm>
          <a:prstGeom prst="rect">
            <a:avLst/>
          </a:prstGeom>
          <a:noFill/>
          <a:ln>
            <a:noFill/>
          </a:ln>
        </p:spPr>
        <p:txBody>
          <a:bodyPr anchorCtr="0" anchor="t" bIns="0" lIns="0" spcFirstLastPara="1" rIns="0" wrap="square" tIns="0">
            <a:noAutofit/>
          </a:bodyPr>
          <a:lstStyle/>
          <a:p>
            <a:pPr indent="0" lvl="0" marL="0" marR="0" rtl="0" algn="l">
              <a:lnSpc>
                <a:spcPct val="124719"/>
              </a:lnSpc>
              <a:spcBef>
                <a:spcPts val="0"/>
              </a:spcBef>
              <a:spcAft>
                <a:spcPts val="0"/>
              </a:spcAft>
              <a:buClr>
                <a:srgbClr val="231971"/>
              </a:buClr>
              <a:buSzPts val="4450"/>
              <a:buFont typeface="Outfit"/>
              <a:buNone/>
            </a:pPr>
            <a:r>
              <a:rPr b="1" i="0" lang="en-US" sz="3350" u="none" cap="none" strike="noStrike">
                <a:solidFill>
                  <a:srgbClr val="231971"/>
                </a:solidFill>
                <a:latin typeface="Outfit"/>
                <a:ea typeface="Outfit"/>
                <a:cs typeface="Outfit"/>
                <a:sym typeface="Outfit"/>
              </a:rPr>
              <a:t>Our Solution: Spatial quest - </a:t>
            </a:r>
            <a:r>
              <a:rPr b="1" lang="en-US" sz="3350">
                <a:solidFill>
                  <a:srgbClr val="231971"/>
                </a:solidFill>
                <a:latin typeface="Outfit"/>
                <a:ea typeface="Outfit"/>
                <a:cs typeface="Outfit"/>
                <a:sym typeface="Outfit"/>
              </a:rPr>
              <a:t>A</a:t>
            </a:r>
            <a:r>
              <a:rPr b="1" i="0" lang="en-US" sz="3350" u="none" cap="none" strike="noStrike">
                <a:solidFill>
                  <a:srgbClr val="231971"/>
                </a:solidFill>
                <a:latin typeface="Outfit"/>
                <a:ea typeface="Outfit"/>
                <a:cs typeface="Outfit"/>
                <a:sym typeface="Outfit"/>
              </a:rPr>
              <a:t> Neuro-Symbolic </a:t>
            </a:r>
            <a:r>
              <a:rPr b="1" lang="en-US" sz="3350">
                <a:solidFill>
                  <a:srgbClr val="231971"/>
                </a:solidFill>
                <a:latin typeface="Outfit"/>
                <a:ea typeface="Outfit"/>
                <a:cs typeface="Outfit"/>
                <a:sym typeface="Outfit"/>
              </a:rPr>
              <a:t>Visual Reasoning</a:t>
            </a:r>
            <a:endParaRPr b="0" i="0" sz="3350" u="none" cap="none" strike="noStrike"/>
          </a:p>
        </p:txBody>
      </p:sp>
      <p:sp>
        <p:nvSpPr>
          <p:cNvPr id="100" name="Google Shape;100;p16"/>
          <p:cNvSpPr/>
          <p:nvPr/>
        </p:nvSpPr>
        <p:spPr>
          <a:xfrm>
            <a:off x="2453815" y="1670178"/>
            <a:ext cx="2835300" cy="354300"/>
          </a:xfrm>
          <a:prstGeom prst="rect">
            <a:avLst/>
          </a:prstGeom>
          <a:noFill/>
          <a:ln>
            <a:noFill/>
          </a:ln>
        </p:spPr>
        <p:txBody>
          <a:bodyPr anchorCtr="0" anchor="t" bIns="0" lIns="0" spcFirstLastPara="1" rIns="0" wrap="square" tIns="0">
            <a:noAutofit/>
          </a:bodyPr>
          <a:lstStyle/>
          <a:p>
            <a:pPr indent="0" lvl="0" marL="0" marR="0" rtl="0" algn="l">
              <a:lnSpc>
                <a:spcPct val="125000"/>
              </a:lnSpc>
              <a:spcBef>
                <a:spcPts val="0"/>
              </a:spcBef>
              <a:spcAft>
                <a:spcPts val="0"/>
              </a:spcAft>
              <a:buClr>
                <a:srgbClr val="231971"/>
              </a:buClr>
              <a:buSzPts val="2200"/>
              <a:buFont typeface="Outfit"/>
              <a:buNone/>
            </a:pPr>
            <a:r>
              <a:rPr b="1" i="0" lang="en-US" sz="2200" u="none" cap="none" strike="noStrike">
                <a:solidFill>
                  <a:srgbClr val="231971"/>
                </a:solidFill>
                <a:latin typeface="Outfit"/>
                <a:ea typeface="Outfit"/>
                <a:cs typeface="Outfit"/>
                <a:sym typeface="Outfit"/>
              </a:rPr>
              <a:t>Neural Perception</a:t>
            </a:r>
            <a:endParaRPr b="0" i="0" sz="2200" u="none" cap="none" strike="noStrike"/>
          </a:p>
        </p:txBody>
      </p:sp>
      <p:sp>
        <p:nvSpPr>
          <p:cNvPr id="101" name="Google Shape;101;p16"/>
          <p:cNvSpPr/>
          <p:nvPr/>
        </p:nvSpPr>
        <p:spPr>
          <a:xfrm>
            <a:off x="2453815" y="2251322"/>
            <a:ext cx="6244800" cy="363000"/>
          </a:xfrm>
          <a:prstGeom prst="rect">
            <a:avLst/>
          </a:prstGeom>
          <a:noFill/>
          <a:ln>
            <a:noFill/>
          </a:ln>
        </p:spPr>
        <p:txBody>
          <a:bodyPr anchorCtr="0" anchor="t" bIns="0" lIns="0" spcFirstLastPara="1" rIns="0" wrap="square" tIns="0">
            <a:noAutofit/>
          </a:bodyPr>
          <a:lstStyle/>
          <a:p>
            <a:pPr indent="0" lvl="0" marL="0" marR="0" rtl="0" algn="l">
              <a:lnSpc>
                <a:spcPct val="162857"/>
              </a:lnSpc>
              <a:spcBef>
                <a:spcPts val="0"/>
              </a:spcBef>
              <a:spcAft>
                <a:spcPts val="0"/>
              </a:spcAft>
              <a:buClr>
                <a:srgbClr val="2A2742"/>
              </a:buClr>
              <a:buSzPts val="1750"/>
              <a:buFont typeface="Arimo"/>
              <a:buNone/>
            </a:pPr>
            <a:r>
              <a:rPr b="0" i="0" lang="en-US" sz="1750" u="none" cap="none" strike="noStrike">
                <a:solidFill>
                  <a:srgbClr val="2A2742"/>
                </a:solidFill>
                <a:latin typeface="Arimo"/>
                <a:ea typeface="Arimo"/>
                <a:cs typeface="Arimo"/>
                <a:sym typeface="Arimo"/>
              </a:rPr>
              <a:t>Detects objects and recognizes attributes.</a:t>
            </a:r>
            <a:endParaRPr b="0" i="0" sz="1750" u="none" cap="none" strike="noStrike"/>
          </a:p>
        </p:txBody>
      </p:sp>
      <p:sp>
        <p:nvSpPr>
          <p:cNvPr id="102" name="Google Shape;102;p16"/>
          <p:cNvSpPr/>
          <p:nvPr/>
        </p:nvSpPr>
        <p:spPr>
          <a:xfrm>
            <a:off x="7683996" y="1608203"/>
            <a:ext cx="2835300" cy="354300"/>
          </a:xfrm>
          <a:prstGeom prst="rect">
            <a:avLst/>
          </a:prstGeom>
          <a:noFill/>
          <a:ln>
            <a:noFill/>
          </a:ln>
        </p:spPr>
        <p:txBody>
          <a:bodyPr anchorCtr="0" anchor="t" bIns="0" lIns="0" spcFirstLastPara="1" rIns="0" wrap="square" tIns="0">
            <a:noAutofit/>
          </a:bodyPr>
          <a:lstStyle/>
          <a:p>
            <a:pPr indent="0" lvl="0" marL="0" marR="0" rtl="0" algn="l">
              <a:lnSpc>
                <a:spcPct val="125000"/>
              </a:lnSpc>
              <a:spcBef>
                <a:spcPts val="0"/>
              </a:spcBef>
              <a:spcAft>
                <a:spcPts val="0"/>
              </a:spcAft>
              <a:buClr>
                <a:srgbClr val="231971"/>
              </a:buClr>
              <a:buSzPts val="2200"/>
              <a:buFont typeface="Outfit"/>
              <a:buNone/>
            </a:pPr>
            <a:r>
              <a:rPr b="1" i="0" lang="en-US" sz="2200" u="none" cap="none" strike="noStrike">
                <a:solidFill>
                  <a:srgbClr val="231971"/>
                </a:solidFill>
                <a:latin typeface="Outfit"/>
                <a:ea typeface="Outfit"/>
                <a:cs typeface="Outfit"/>
                <a:sym typeface="Outfit"/>
              </a:rPr>
              <a:t>Symbolic Reasoning</a:t>
            </a:r>
            <a:endParaRPr b="0" i="0" sz="2200" u="none" cap="none" strike="noStrike"/>
          </a:p>
        </p:txBody>
      </p:sp>
      <p:sp>
        <p:nvSpPr>
          <p:cNvPr id="103" name="Google Shape;103;p16"/>
          <p:cNvSpPr/>
          <p:nvPr/>
        </p:nvSpPr>
        <p:spPr>
          <a:xfrm>
            <a:off x="7683996" y="2189347"/>
            <a:ext cx="6244800" cy="363000"/>
          </a:xfrm>
          <a:prstGeom prst="rect">
            <a:avLst/>
          </a:prstGeom>
          <a:noFill/>
          <a:ln>
            <a:noFill/>
          </a:ln>
        </p:spPr>
        <p:txBody>
          <a:bodyPr anchorCtr="0" anchor="t" bIns="0" lIns="0" spcFirstLastPara="1" rIns="0" wrap="square" tIns="0">
            <a:noAutofit/>
          </a:bodyPr>
          <a:lstStyle/>
          <a:p>
            <a:pPr indent="0" lvl="0" marL="0" marR="0" rtl="0" algn="l">
              <a:lnSpc>
                <a:spcPct val="162857"/>
              </a:lnSpc>
              <a:spcBef>
                <a:spcPts val="0"/>
              </a:spcBef>
              <a:spcAft>
                <a:spcPts val="0"/>
              </a:spcAft>
              <a:buClr>
                <a:srgbClr val="2A2742"/>
              </a:buClr>
              <a:buSzPts val="1750"/>
              <a:buFont typeface="Arimo"/>
              <a:buNone/>
            </a:pPr>
            <a:r>
              <a:rPr b="0" i="0" lang="en-US" sz="1750" u="none" cap="none" strike="noStrike">
                <a:solidFill>
                  <a:srgbClr val="2A2742"/>
                </a:solidFill>
                <a:latin typeface="Arimo"/>
                <a:ea typeface="Arimo"/>
                <a:cs typeface="Arimo"/>
                <a:sym typeface="Arimo"/>
              </a:rPr>
              <a:t>Applies logical inference and rules.</a:t>
            </a:r>
            <a:endParaRPr b="0" i="0" sz="1750" u="none" cap="none" strike="noStrike"/>
          </a:p>
        </p:txBody>
      </p:sp>
      <p:sp>
        <p:nvSpPr>
          <p:cNvPr id="104" name="Google Shape;104;p16"/>
          <p:cNvSpPr/>
          <p:nvPr/>
        </p:nvSpPr>
        <p:spPr>
          <a:xfrm>
            <a:off x="1083690" y="7201196"/>
            <a:ext cx="3863700" cy="354300"/>
          </a:xfrm>
          <a:prstGeom prst="rect">
            <a:avLst/>
          </a:prstGeom>
          <a:noFill/>
          <a:ln>
            <a:noFill/>
          </a:ln>
        </p:spPr>
        <p:txBody>
          <a:bodyPr anchorCtr="0" anchor="t" bIns="0" lIns="0" spcFirstLastPara="1" rIns="0" wrap="square" tIns="0">
            <a:noAutofit/>
          </a:bodyPr>
          <a:lstStyle/>
          <a:p>
            <a:pPr indent="0" lvl="0" marL="0" marR="0" rtl="0" algn="l">
              <a:lnSpc>
                <a:spcPct val="125000"/>
              </a:lnSpc>
              <a:spcBef>
                <a:spcPts val="0"/>
              </a:spcBef>
              <a:spcAft>
                <a:spcPts val="0"/>
              </a:spcAft>
              <a:buClr>
                <a:srgbClr val="231971"/>
              </a:buClr>
              <a:buSzPts val="2200"/>
              <a:buFont typeface="Outfit"/>
              <a:buNone/>
            </a:pPr>
            <a:r>
              <a:rPr b="1" i="0" lang="en-US" sz="2200" u="none" cap="none" strike="noStrike">
                <a:solidFill>
                  <a:srgbClr val="231971"/>
                </a:solidFill>
                <a:latin typeface="Outfit"/>
                <a:ea typeface="Outfit"/>
                <a:cs typeface="Outfit"/>
                <a:sym typeface="Outfit"/>
              </a:rPr>
              <a:t>CLEVR Dataset</a:t>
            </a:r>
            <a:endParaRPr b="0" i="0" sz="2200" u="none" cap="none" strike="noStrike"/>
          </a:p>
        </p:txBody>
      </p:sp>
      <p:sp>
        <p:nvSpPr>
          <p:cNvPr id="105" name="Google Shape;105;p16"/>
          <p:cNvSpPr/>
          <p:nvPr/>
        </p:nvSpPr>
        <p:spPr>
          <a:xfrm>
            <a:off x="3165944" y="7273063"/>
            <a:ext cx="4776300" cy="363000"/>
          </a:xfrm>
          <a:prstGeom prst="rect">
            <a:avLst/>
          </a:prstGeom>
          <a:noFill/>
          <a:ln>
            <a:noFill/>
          </a:ln>
        </p:spPr>
        <p:txBody>
          <a:bodyPr anchorCtr="0" anchor="t" bIns="0" lIns="0" spcFirstLastPara="1" rIns="0" wrap="square" tIns="0">
            <a:noAutofit/>
          </a:bodyPr>
          <a:lstStyle/>
          <a:p>
            <a:pPr indent="0" lvl="0" marL="0" marR="0" rtl="0" algn="l">
              <a:lnSpc>
                <a:spcPct val="162857"/>
              </a:lnSpc>
              <a:spcBef>
                <a:spcPts val="0"/>
              </a:spcBef>
              <a:spcAft>
                <a:spcPts val="0"/>
              </a:spcAft>
              <a:buClr>
                <a:srgbClr val="2A2742"/>
              </a:buClr>
              <a:buSzPts val="1750"/>
              <a:buFont typeface="Arimo"/>
              <a:buNone/>
            </a:pPr>
            <a:r>
              <a:rPr b="0" i="0" lang="en-US" sz="1750" u="none" cap="none" strike="noStrike">
                <a:solidFill>
                  <a:srgbClr val="2A2742"/>
                </a:solidFill>
                <a:latin typeface="Arimo"/>
                <a:ea typeface="Arimo"/>
                <a:cs typeface="Arimo"/>
                <a:sym typeface="Arimo"/>
              </a:rPr>
              <a:t>Benchmark for complex visual queries.</a:t>
            </a:r>
            <a:endParaRPr b="0" i="0" sz="1750" u="none" cap="none" strike="noStrike"/>
          </a:p>
        </p:txBody>
      </p:sp>
      <p:pic>
        <p:nvPicPr>
          <p:cNvPr id="106" name="Google Shape;106;p16" title="diagram.png"/>
          <p:cNvPicPr preferRelativeResize="0"/>
          <p:nvPr/>
        </p:nvPicPr>
        <p:blipFill>
          <a:blip r:embed="rId3">
            <a:alphaModFix/>
          </a:blip>
          <a:stretch>
            <a:fillRect/>
          </a:stretch>
        </p:blipFill>
        <p:spPr>
          <a:xfrm>
            <a:off x="341850" y="2947175"/>
            <a:ext cx="11963017" cy="4070125"/>
          </a:xfrm>
          <a:prstGeom prst="rect">
            <a:avLst/>
          </a:prstGeom>
          <a:noFill/>
          <a:ln>
            <a:noFill/>
          </a:ln>
        </p:spPr>
      </p:pic>
      <p:pic>
        <p:nvPicPr>
          <p:cNvPr id="107" name="Google Shape;107;p16" title="Screenshot 2025-05-04 at 1.59.58 AM.png"/>
          <p:cNvPicPr preferRelativeResize="0"/>
          <p:nvPr/>
        </p:nvPicPr>
        <p:blipFill>
          <a:blip r:embed="rId4">
            <a:alphaModFix/>
          </a:blip>
          <a:stretch>
            <a:fillRect/>
          </a:stretch>
        </p:blipFill>
        <p:spPr>
          <a:xfrm>
            <a:off x="9151875" y="3009550"/>
            <a:ext cx="5478523" cy="2543375"/>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12" name="Shape 112"/>
        <p:cNvGrpSpPr/>
        <p:nvPr/>
      </p:nvGrpSpPr>
      <p:grpSpPr>
        <a:xfrm>
          <a:off x="0" y="0"/>
          <a:ext cx="0" cy="0"/>
          <a:chOff x="0" y="0"/>
          <a:chExt cx="0" cy="0"/>
        </a:xfrm>
      </p:grpSpPr>
      <p:pic>
        <p:nvPicPr>
          <p:cNvPr descr="preencoded.png" id="113" name="Google Shape;113;p17"/>
          <p:cNvPicPr preferRelativeResize="0"/>
          <p:nvPr/>
        </p:nvPicPr>
        <p:blipFill rotWithShape="1">
          <a:blip r:embed="rId3">
            <a:alphaModFix/>
          </a:blip>
          <a:srcRect b="0" l="0" r="0" t="0"/>
          <a:stretch/>
        </p:blipFill>
        <p:spPr>
          <a:xfrm>
            <a:off x="0" y="0"/>
            <a:ext cx="7315200" cy="8229600"/>
          </a:xfrm>
          <a:prstGeom prst="rect">
            <a:avLst/>
          </a:prstGeom>
          <a:noFill/>
          <a:ln>
            <a:noFill/>
          </a:ln>
        </p:spPr>
      </p:pic>
      <p:pic>
        <p:nvPicPr>
          <p:cNvPr descr="preencoded.png" id="114" name="Google Shape;114;p17"/>
          <p:cNvPicPr preferRelativeResize="0"/>
          <p:nvPr/>
        </p:nvPicPr>
        <p:blipFill rotWithShape="1">
          <a:blip r:embed="rId4">
            <a:alphaModFix/>
          </a:blip>
          <a:srcRect b="0" l="0" r="0" t="0"/>
          <a:stretch/>
        </p:blipFill>
        <p:spPr>
          <a:xfrm>
            <a:off x="255270" y="2905363"/>
            <a:ext cx="6804660" cy="2418874"/>
          </a:xfrm>
          <a:prstGeom prst="rect">
            <a:avLst/>
          </a:prstGeom>
          <a:noFill/>
          <a:ln>
            <a:noFill/>
          </a:ln>
        </p:spPr>
      </p:pic>
      <p:sp>
        <p:nvSpPr>
          <p:cNvPr id="115" name="Google Shape;115;p17"/>
          <p:cNvSpPr/>
          <p:nvPr/>
        </p:nvSpPr>
        <p:spPr>
          <a:xfrm>
            <a:off x="8108990" y="708660"/>
            <a:ext cx="5727621" cy="1929051"/>
          </a:xfrm>
          <a:prstGeom prst="rect">
            <a:avLst/>
          </a:prstGeom>
          <a:noFill/>
          <a:ln>
            <a:noFill/>
          </a:ln>
        </p:spPr>
        <p:txBody>
          <a:bodyPr anchorCtr="0" anchor="t" bIns="0" lIns="0" spcFirstLastPara="1" rIns="0" wrap="square" tIns="0">
            <a:noAutofit/>
          </a:bodyPr>
          <a:lstStyle/>
          <a:p>
            <a:pPr indent="0" lvl="0" marL="0" marR="0" rtl="0" algn="l">
              <a:lnSpc>
                <a:spcPct val="125000"/>
              </a:lnSpc>
              <a:spcBef>
                <a:spcPts val="0"/>
              </a:spcBef>
              <a:spcAft>
                <a:spcPts val="0"/>
              </a:spcAft>
              <a:buClr>
                <a:srgbClr val="231971"/>
              </a:buClr>
              <a:buSzPts val="4000"/>
              <a:buFont typeface="Outfit"/>
              <a:buNone/>
            </a:pPr>
            <a:r>
              <a:rPr b="1" i="0" lang="en-US" sz="4000" u="none" cap="none" strike="noStrike">
                <a:solidFill>
                  <a:srgbClr val="231971"/>
                </a:solidFill>
                <a:latin typeface="Outfit"/>
                <a:ea typeface="Outfit"/>
                <a:cs typeface="Outfit"/>
                <a:sym typeface="Outfit"/>
              </a:rPr>
              <a:t>System Workflow: Detect → Reason → Answer </a:t>
            </a:r>
            <a:r>
              <a:rPr b="1" i="0" lang="en-US" sz="4000" u="none" cap="none" strike="noStrike">
                <a:solidFill>
                  <a:srgbClr val="000000"/>
                </a:solidFill>
                <a:latin typeface="Outfit"/>
                <a:ea typeface="Outfit"/>
                <a:cs typeface="Outfit"/>
                <a:sym typeface="Outfit"/>
              </a:rPr>
              <a:t>🧩</a:t>
            </a:r>
            <a:endParaRPr b="0" i="0" sz="4000" u="none" cap="none" strike="noStrike"/>
          </a:p>
        </p:txBody>
      </p:sp>
      <p:sp>
        <p:nvSpPr>
          <p:cNvPr id="116" name="Google Shape;116;p17"/>
          <p:cNvSpPr/>
          <p:nvPr/>
        </p:nvSpPr>
        <p:spPr>
          <a:xfrm>
            <a:off x="8108990" y="2943820"/>
            <a:ext cx="459224" cy="459224"/>
          </a:xfrm>
          <a:prstGeom prst="roundRect">
            <a:avLst>
              <a:gd fmla="val 18671" name="adj"/>
            </a:avLst>
          </a:prstGeom>
          <a:solidFill>
            <a:srgbClr val="E9E6FA"/>
          </a:solidFill>
          <a:ln cap="flat" cmpd="sng" w="9525">
            <a:solidFill>
              <a:srgbClr val="BDB8DF"/>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7" name="Google Shape;117;p17"/>
          <p:cNvSpPr/>
          <p:nvPr/>
        </p:nvSpPr>
        <p:spPr>
          <a:xfrm>
            <a:off x="8185487" y="2982039"/>
            <a:ext cx="306110" cy="382667"/>
          </a:xfrm>
          <a:prstGeom prst="rect">
            <a:avLst/>
          </a:prstGeom>
          <a:noFill/>
          <a:ln>
            <a:noFill/>
          </a:ln>
        </p:spPr>
        <p:txBody>
          <a:bodyPr anchorCtr="0" anchor="t" bIns="0" lIns="0" spcFirstLastPara="1" rIns="0" wrap="square" tIns="0">
            <a:noAutofit/>
          </a:bodyPr>
          <a:lstStyle/>
          <a:p>
            <a:pPr indent="0" lvl="0" marL="0" marR="0" rtl="0" algn="ctr">
              <a:lnSpc>
                <a:spcPct val="100000"/>
              </a:lnSpc>
              <a:spcBef>
                <a:spcPts val="0"/>
              </a:spcBef>
              <a:spcAft>
                <a:spcPts val="0"/>
              </a:spcAft>
              <a:buClr>
                <a:srgbClr val="2A2742"/>
              </a:buClr>
              <a:buSzPts val="2400"/>
              <a:buFont typeface="Outfit"/>
              <a:buNone/>
            </a:pPr>
            <a:r>
              <a:rPr b="1" i="0" lang="en-US" sz="2400" u="none" cap="none" strike="noStrike">
                <a:solidFill>
                  <a:srgbClr val="2A2742"/>
                </a:solidFill>
                <a:latin typeface="Outfit"/>
                <a:ea typeface="Outfit"/>
                <a:cs typeface="Outfit"/>
                <a:sym typeface="Outfit"/>
              </a:rPr>
              <a:t>1</a:t>
            </a:r>
            <a:endParaRPr b="0" i="0" sz="2400" u="none" cap="none" strike="noStrike"/>
          </a:p>
        </p:txBody>
      </p:sp>
      <p:sp>
        <p:nvSpPr>
          <p:cNvPr id="118" name="Google Shape;118;p17"/>
          <p:cNvSpPr/>
          <p:nvPr/>
        </p:nvSpPr>
        <p:spPr>
          <a:xfrm>
            <a:off x="8772287" y="3013948"/>
            <a:ext cx="2551748" cy="318849"/>
          </a:xfrm>
          <a:prstGeom prst="rect">
            <a:avLst/>
          </a:prstGeom>
          <a:noFill/>
          <a:ln>
            <a:noFill/>
          </a:ln>
        </p:spPr>
        <p:txBody>
          <a:bodyPr anchorCtr="0" anchor="t" bIns="0" lIns="0" spcFirstLastPara="1" rIns="0" wrap="square" tIns="0">
            <a:noAutofit/>
          </a:bodyPr>
          <a:lstStyle/>
          <a:p>
            <a:pPr indent="0" lvl="0" marL="0" marR="0" rtl="0" algn="l">
              <a:lnSpc>
                <a:spcPct val="125000"/>
              </a:lnSpc>
              <a:spcBef>
                <a:spcPts val="0"/>
              </a:spcBef>
              <a:spcAft>
                <a:spcPts val="0"/>
              </a:spcAft>
              <a:buClr>
                <a:srgbClr val="2A2742"/>
              </a:buClr>
              <a:buSzPts val="2000"/>
              <a:buFont typeface="Outfit"/>
              <a:buNone/>
            </a:pPr>
            <a:r>
              <a:rPr b="1" i="0" lang="en-US" sz="2000" u="none" cap="none" strike="noStrike">
                <a:solidFill>
                  <a:srgbClr val="2A2742"/>
                </a:solidFill>
                <a:latin typeface="Outfit"/>
                <a:ea typeface="Outfit"/>
                <a:cs typeface="Outfit"/>
                <a:sym typeface="Outfit"/>
              </a:rPr>
              <a:t>Input</a:t>
            </a:r>
            <a:endParaRPr b="0" i="0" sz="2000" u="none" cap="none" strike="noStrike"/>
          </a:p>
        </p:txBody>
      </p:sp>
      <p:sp>
        <p:nvSpPr>
          <p:cNvPr id="119" name="Google Shape;119;p17"/>
          <p:cNvSpPr/>
          <p:nvPr/>
        </p:nvSpPr>
        <p:spPr>
          <a:xfrm>
            <a:off x="8772287" y="3455194"/>
            <a:ext cx="5064323" cy="326708"/>
          </a:xfrm>
          <a:prstGeom prst="rect">
            <a:avLst/>
          </a:prstGeom>
          <a:noFill/>
          <a:ln>
            <a:noFill/>
          </a:ln>
        </p:spPr>
        <p:txBody>
          <a:bodyPr anchorCtr="0" anchor="t" bIns="0" lIns="0" spcFirstLastPara="1" rIns="0" wrap="square" tIns="0">
            <a:noAutofit/>
          </a:bodyPr>
          <a:lstStyle/>
          <a:p>
            <a:pPr indent="0" lvl="0" marL="0" marR="0" rtl="0" algn="l">
              <a:lnSpc>
                <a:spcPct val="159375"/>
              </a:lnSpc>
              <a:spcBef>
                <a:spcPts val="0"/>
              </a:spcBef>
              <a:spcAft>
                <a:spcPts val="0"/>
              </a:spcAft>
              <a:buClr>
                <a:srgbClr val="2A2742"/>
              </a:buClr>
              <a:buSzPts val="1600"/>
              <a:buFont typeface="Arimo"/>
              <a:buNone/>
            </a:pPr>
            <a:r>
              <a:rPr b="0" i="0" lang="en-US" sz="1600" u="none" cap="none" strike="noStrike">
                <a:solidFill>
                  <a:srgbClr val="2A2742"/>
                </a:solidFill>
                <a:latin typeface="Arimo"/>
                <a:ea typeface="Arimo"/>
                <a:cs typeface="Arimo"/>
                <a:sym typeface="Arimo"/>
              </a:rPr>
              <a:t>Visual scene and user query.</a:t>
            </a:r>
            <a:endParaRPr b="0" i="0" sz="1600" u="none" cap="none" strike="noStrike"/>
          </a:p>
        </p:txBody>
      </p:sp>
      <p:sp>
        <p:nvSpPr>
          <p:cNvPr id="120" name="Google Shape;120;p17"/>
          <p:cNvSpPr/>
          <p:nvPr/>
        </p:nvSpPr>
        <p:spPr>
          <a:xfrm>
            <a:off x="8108990" y="4190167"/>
            <a:ext cx="459224" cy="459224"/>
          </a:xfrm>
          <a:prstGeom prst="roundRect">
            <a:avLst>
              <a:gd fmla="val 18671" name="adj"/>
            </a:avLst>
          </a:prstGeom>
          <a:solidFill>
            <a:srgbClr val="E9E6FA"/>
          </a:solidFill>
          <a:ln cap="flat" cmpd="sng" w="9525">
            <a:solidFill>
              <a:srgbClr val="BDB8DF"/>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1" name="Google Shape;121;p17"/>
          <p:cNvSpPr/>
          <p:nvPr/>
        </p:nvSpPr>
        <p:spPr>
          <a:xfrm>
            <a:off x="8185487" y="4228386"/>
            <a:ext cx="306110" cy="382667"/>
          </a:xfrm>
          <a:prstGeom prst="rect">
            <a:avLst/>
          </a:prstGeom>
          <a:noFill/>
          <a:ln>
            <a:noFill/>
          </a:ln>
        </p:spPr>
        <p:txBody>
          <a:bodyPr anchorCtr="0" anchor="t" bIns="0" lIns="0" spcFirstLastPara="1" rIns="0" wrap="square" tIns="0">
            <a:noAutofit/>
          </a:bodyPr>
          <a:lstStyle/>
          <a:p>
            <a:pPr indent="0" lvl="0" marL="0" marR="0" rtl="0" algn="ctr">
              <a:lnSpc>
                <a:spcPct val="100000"/>
              </a:lnSpc>
              <a:spcBef>
                <a:spcPts val="0"/>
              </a:spcBef>
              <a:spcAft>
                <a:spcPts val="0"/>
              </a:spcAft>
              <a:buClr>
                <a:srgbClr val="2A2742"/>
              </a:buClr>
              <a:buSzPts val="2400"/>
              <a:buFont typeface="Outfit"/>
              <a:buNone/>
            </a:pPr>
            <a:r>
              <a:rPr b="1" i="0" lang="en-US" sz="2400" u="none" cap="none" strike="noStrike">
                <a:solidFill>
                  <a:srgbClr val="2A2742"/>
                </a:solidFill>
                <a:latin typeface="Outfit"/>
                <a:ea typeface="Outfit"/>
                <a:cs typeface="Outfit"/>
                <a:sym typeface="Outfit"/>
              </a:rPr>
              <a:t>2</a:t>
            </a:r>
            <a:endParaRPr b="0" i="0" sz="2400" u="none" cap="none" strike="noStrike"/>
          </a:p>
        </p:txBody>
      </p:sp>
      <p:sp>
        <p:nvSpPr>
          <p:cNvPr id="122" name="Google Shape;122;p17"/>
          <p:cNvSpPr/>
          <p:nvPr/>
        </p:nvSpPr>
        <p:spPr>
          <a:xfrm>
            <a:off x="8772287" y="4260294"/>
            <a:ext cx="2551748" cy="318849"/>
          </a:xfrm>
          <a:prstGeom prst="rect">
            <a:avLst/>
          </a:prstGeom>
          <a:noFill/>
          <a:ln>
            <a:noFill/>
          </a:ln>
        </p:spPr>
        <p:txBody>
          <a:bodyPr anchorCtr="0" anchor="t" bIns="0" lIns="0" spcFirstLastPara="1" rIns="0" wrap="square" tIns="0">
            <a:noAutofit/>
          </a:bodyPr>
          <a:lstStyle/>
          <a:p>
            <a:pPr indent="0" lvl="0" marL="0" marR="0" rtl="0" algn="l">
              <a:lnSpc>
                <a:spcPct val="125000"/>
              </a:lnSpc>
              <a:spcBef>
                <a:spcPts val="0"/>
              </a:spcBef>
              <a:spcAft>
                <a:spcPts val="0"/>
              </a:spcAft>
              <a:buClr>
                <a:srgbClr val="2A2742"/>
              </a:buClr>
              <a:buSzPts val="2000"/>
              <a:buFont typeface="Outfit"/>
              <a:buNone/>
            </a:pPr>
            <a:r>
              <a:rPr b="1" i="0" lang="en-US" sz="2000" u="none" cap="none" strike="noStrike">
                <a:solidFill>
                  <a:srgbClr val="2A2742"/>
                </a:solidFill>
                <a:latin typeface="Outfit"/>
                <a:ea typeface="Outfit"/>
                <a:cs typeface="Outfit"/>
                <a:sym typeface="Outfit"/>
              </a:rPr>
              <a:t>Detect</a:t>
            </a:r>
            <a:endParaRPr b="0" i="0" sz="2000" u="none" cap="none" strike="noStrike"/>
          </a:p>
        </p:txBody>
      </p:sp>
      <p:sp>
        <p:nvSpPr>
          <p:cNvPr id="123" name="Google Shape;123;p17"/>
          <p:cNvSpPr/>
          <p:nvPr/>
        </p:nvSpPr>
        <p:spPr>
          <a:xfrm>
            <a:off x="8772287" y="4701540"/>
            <a:ext cx="5064323" cy="326708"/>
          </a:xfrm>
          <a:prstGeom prst="rect">
            <a:avLst/>
          </a:prstGeom>
          <a:noFill/>
          <a:ln>
            <a:noFill/>
          </a:ln>
        </p:spPr>
        <p:txBody>
          <a:bodyPr anchorCtr="0" anchor="t" bIns="0" lIns="0" spcFirstLastPara="1" rIns="0" wrap="square" tIns="0">
            <a:noAutofit/>
          </a:bodyPr>
          <a:lstStyle/>
          <a:p>
            <a:pPr indent="0" lvl="0" marL="0" marR="0" rtl="0" algn="l">
              <a:lnSpc>
                <a:spcPct val="159375"/>
              </a:lnSpc>
              <a:spcBef>
                <a:spcPts val="0"/>
              </a:spcBef>
              <a:spcAft>
                <a:spcPts val="0"/>
              </a:spcAft>
              <a:buClr>
                <a:srgbClr val="2A2742"/>
              </a:buClr>
              <a:buSzPts val="1600"/>
              <a:buFont typeface="Arimo"/>
              <a:buNone/>
            </a:pPr>
            <a:r>
              <a:rPr b="0" i="0" lang="en-US" sz="1600" u="none" cap="none" strike="noStrike">
                <a:solidFill>
                  <a:srgbClr val="2A2742"/>
                </a:solidFill>
                <a:latin typeface="Arimo"/>
                <a:ea typeface="Arimo"/>
                <a:cs typeface="Arimo"/>
                <a:sym typeface="Arimo"/>
              </a:rPr>
              <a:t>Neural network identifies objects and attributes.</a:t>
            </a:r>
            <a:endParaRPr b="0" i="0" sz="1600" u="none" cap="none" strike="noStrike"/>
          </a:p>
        </p:txBody>
      </p:sp>
      <p:sp>
        <p:nvSpPr>
          <p:cNvPr id="124" name="Google Shape;124;p17"/>
          <p:cNvSpPr/>
          <p:nvPr/>
        </p:nvSpPr>
        <p:spPr>
          <a:xfrm>
            <a:off x="8108990" y="5436513"/>
            <a:ext cx="459224" cy="459224"/>
          </a:xfrm>
          <a:prstGeom prst="roundRect">
            <a:avLst>
              <a:gd fmla="val 18671" name="adj"/>
            </a:avLst>
          </a:prstGeom>
          <a:solidFill>
            <a:srgbClr val="E9E6FA"/>
          </a:solidFill>
          <a:ln cap="flat" cmpd="sng" w="9525">
            <a:solidFill>
              <a:srgbClr val="BDB8DF"/>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5" name="Google Shape;125;p17"/>
          <p:cNvSpPr/>
          <p:nvPr/>
        </p:nvSpPr>
        <p:spPr>
          <a:xfrm>
            <a:off x="8185487" y="5474732"/>
            <a:ext cx="306110" cy="382667"/>
          </a:xfrm>
          <a:prstGeom prst="rect">
            <a:avLst/>
          </a:prstGeom>
          <a:noFill/>
          <a:ln>
            <a:noFill/>
          </a:ln>
        </p:spPr>
        <p:txBody>
          <a:bodyPr anchorCtr="0" anchor="t" bIns="0" lIns="0" spcFirstLastPara="1" rIns="0" wrap="square" tIns="0">
            <a:noAutofit/>
          </a:bodyPr>
          <a:lstStyle/>
          <a:p>
            <a:pPr indent="0" lvl="0" marL="0" marR="0" rtl="0" algn="ctr">
              <a:lnSpc>
                <a:spcPct val="100000"/>
              </a:lnSpc>
              <a:spcBef>
                <a:spcPts val="0"/>
              </a:spcBef>
              <a:spcAft>
                <a:spcPts val="0"/>
              </a:spcAft>
              <a:buClr>
                <a:srgbClr val="2A2742"/>
              </a:buClr>
              <a:buSzPts val="2400"/>
              <a:buFont typeface="Outfit"/>
              <a:buNone/>
            </a:pPr>
            <a:r>
              <a:rPr b="1" i="0" lang="en-US" sz="2400" u="none" cap="none" strike="noStrike">
                <a:solidFill>
                  <a:srgbClr val="2A2742"/>
                </a:solidFill>
                <a:latin typeface="Outfit"/>
                <a:ea typeface="Outfit"/>
                <a:cs typeface="Outfit"/>
                <a:sym typeface="Outfit"/>
              </a:rPr>
              <a:t>3</a:t>
            </a:r>
            <a:endParaRPr b="0" i="0" sz="2400" u="none" cap="none" strike="noStrike"/>
          </a:p>
        </p:txBody>
      </p:sp>
      <p:sp>
        <p:nvSpPr>
          <p:cNvPr id="126" name="Google Shape;126;p17"/>
          <p:cNvSpPr/>
          <p:nvPr/>
        </p:nvSpPr>
        <p:spPr>
          <a:xfrm>
            <a:off x="8772287" y="5506641"/>
            <a:ext cx="2551748" cy="318849"/>
          </a:xfrm>
          <a:prstGeom prst="rect">
            <a:avLst/>
          </a:prstGeom>
          <a:noFill/>
          <a:ln>
            <a:noFill/>
          </a:ln>
        </p:spPr>
        <p:txBody>
          <a:bodyPr anchorCtr="0" anchor="t" bIns="0" lIns="0" spcFirstLastPara="1" rIns="0" wrap="square" tIns="0">
            <a:noAutofit/>
          </a:bodyPr>
          <a:lstStyle/>
          <a:p>
            <a:pPr indent="0" lvl="0" marL="0" marR="0" rtl="0" algn="l">
              <a:lnSpc>
                <a:spcPct val="125000"/>
              </a:lnSpc>
              <a:spcBef>
                <a:spcPts val="0"/>
              </a:spcBef>
              <a:spcAft>
                <a:spcPts val="0"/>
              </a:spcAft>
              <a:buClr>
                <a:srgbClr val="2A2742"/>
              </a:buClr>
              <a:buSzPts val="2000"/>
              <a:buFont typeface="Outfit"/>
              <a:buNone/>
            </a:pPr>
            <a:r>
              <a:rPr b="1" i="0" lang="en-US" sz="2000" u="none" cap="none" strike="noStrike">
                <a:solidFill>
                  <a:srgbClr val="2A2742"/>
                </a:solidFill>
                <a:latin typeface="Outfit"/>
                <a:ea typeface="Outfit"/>
                <a:cs typeface="Outfit"/>
                <a:sym typeface="Outfit"/>
              </a:rPr>
              <a:t>Reason</a:t>
            </a:r>
            <a:endParaRPr b="0" i="0" sz="2000" u="none" cap="none" strike="noStrike"/>
          </a:p>
        </p:txBody>
      </p:sp>
      <p:sp>
        <p:nvSpPr>
          <p:cNvPr id="127" name="Google Shape;127;p17"/>
          <p:cNvSpPr/>
          <p:nvPr/>
        </p:nvSpPr>
        <p:spPr>
          <a:xfrm>
            <a:off x="8772287" y="5947886"/>
            <a:ext cx="5064323" cy="326708"/>
          </a:xfrm>
          <a:prstGeom prst="rect">
            <a:avLst/>
          </a:prstGeom>
          <a:noFill/>
          <a:ln>
            <a:noFill/>
          </a:ln>
        </p:spPr>
        <p:txBody>
          <a:bodyPr anchorCtr="0" anchor="t" bIns="0" lIns="0" spcFirstLastPara="1" rIns="0" wrap="square" tIns="0">
            <a:noAutofit/>
          </a:bodyPr>
          <a:lstStyle/>
          <a:p>
            <a:pPr indent="0" lvl="0" marL="0" marR="0" rtl="0" algn="l">
              <a:lnSpc>
                <a:spcPct val="159375"/>
              </a:lnSpc>
              <a:spcBef>
                <a:spcPts val="0"/>
              </a:spcBef>
              <a:spcAft>
                <a:spcPts val="0"/>
              </a:spcAft>
              <a:buClr>
                <a:srgbClr val="2A2742"/>
              </a:buClr>
              <a:buSzPts val="1600"/>
              <a:buFont typeface="Arimo"/>
              <a:buNone/>
            </a:pPr>
            <a:r>
              <a:rPr b="0" i="0" lang="en-US" sz="1600" u="none" cap="none" strike="noStrike">
                <a:solidFill>
                  <a:srgbClr val="2A2742"/>
                </a:solidFill>
                <a:latin typeface="Arimo"/>
                <a:ea typeface="Arimo"/>
                <a:cs typeface="Arimo"/>
                <a:sym typeface="Arimo"/>
              </a:rPr>
              <a:t>Symbolic engine applies logic rules.</a:t>
            </a:r>
            <a:endParaRPr b="0" i="0" sz="1600" u="none" cap="none" strike="noStrike"/>
          </a:p>
        </p:txBody>
      </p:sp>
      <p:sp>
        <p:nvSpPr>
          <p:cNvPr id="128" name="Google Shape;128;p17"/>
          <p:cNvSpPr/>
          <p:nvPr/>
        </p:nvSpPr>
        <p:spPr>
          <a:xfrm>
            <a:off x="8108990" y="6682859"/>
            <a:ext cx="459224" cy="459224"/>
          </a:xfrm>
          <a:prstGeom prst="roundRect">
            <a:avLst>
              <a:gd fmla="val 18671" name="adj"/>
            </a:avLst>
          </a:prstGeom>
          <a:solidFill>
            <a:srgbClr val="E9E6FA"/>
          </a:solidFill>
          <a:ln cap="flat" cmpd="sng" w="9525">
            <a:solidFill>
              <a:srgbClr val="BDB8DF"/>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9" name="Google Shape;129;p17"/>
          <p:cNvSpPr/>
          <p:nvPr/>
        </p:nvSpPr>
        <p:spPr>
          <a:xfrm>
            <a:off x="8185487" y="6721078"/>
            <a:ext cx="306110" cy="382667"/>
          </a:xfrm>
          <a:prstGeom prst="rect">
            <a:avLst/>
          </a:prstGeom>
          <a:noFill/>
          <a:ln>
            <a:noFill/>
          </a:ln>
        </p:spPr>
        <p:txBody>
          <a:bodyPr anchorCtr="0" anchor="t" bIns="0" lIns="0" spcFirstLastPara="1" rIns="0" wrap="square" tIns="0">
            <a:noAutofit/>
          </a:bodyPr>
          <a:lstStyle/>
          <a:p>
            <a:pPr indent="0" lvl="0" marL="0" marR="0" rtl="0" algn="ctr">
              <a:lnSpc>
                <a:spcPct val="100000"/>
              </a:lnSpc>
              <a:spcBef>
                <a:spcPts val="0"/>
              </a:spcBef>
              <a:spcAft>
                <a:spcPts val="0"/>
              </a:spcAft>
              <a:buClr>
                <a:srgbClr val="2A2742"/>
              </a:buClr>
              <a:buSzPts val="2400"/>
              <a:buFont typeface="Outfit"/>
              <a:buNone/>
            </a:pPr>
            <a:r>
              <a:rPr b="1" i="0" lang="en-US" sz="2400" u="none" cap="none" strike="noStrike">
                <a:solidFill>
                  <a:srgbClr val="2A2742"/>
                </a:solidFill>
                <a:latin typeface="Outfit"/>
                <a:ea typeface="Outfit"/>
                <a:cs typeface="Outfit"/>
                <a:sym typeface="Outfit"/>
              </a:rPr>
              <a:t>4</a:t>
            </a:r>
            <a:endParaRPr b="0" i="0" sz="2400" u="none" cap="none" strike="noStrike"/>
          </a:p>
        </p:txBody>
      </p:sp>
      <p:sp>
        <p:nvSpPr>
          <p:cNvPr id="130" name="Google Shape;130;p17"/>
          <p:cNvSpPr/>
          <p:nvPr/>
        </p:nvSpPr>
        <p:spPr>
          <a:xfrm>
            <a:off x="8772287" y="6752987"/>
            <a:ext cx="2551748" cy="318849"/>
          </a:xfrm>
          <a:prstGeom prst="rect">
            <a:avLst/>
          </a:prstGeom>
          <a:noFill/>
          <a:ln>
            <a:noFill/>
          </a:ln>
        </p:spPr>
        <p:txBody>
          <a:bodyPr anchorCtr="0" anchor="t" bIns="0" lIns="0" spcFirstLastPara="1" rIns="0" wrap="square" tIns="0">
            <a:noAutofit/>
          </a:bodyPr>
          <a:lstStyle/>
          <a:p>
            <a:pPr indent="0" lvl="0" marL="0" marR="0" rtl="0" algn="l">
              <a:lnSpc>
                <a:spcPct val="125000"/>
              </a:lnSpc>
              <a:spcBef>
                <a:spcPts val="0"/>
              </a:spcBef>
              <a:spcAft>
                <a:spcPts val="0"/>
              </a:spcAft>
              <a:buClr>
                <a:srgbClr val="2A2742"/>
              </a:buClr>
              <a:buSzPts val="2000"/>
              <a:buFont typeface="Outfit"/>
              <a:buNone/>
            </a:pPr>
            <a:r>
              <a:rPr b="1" i="0" lang="en-US" sz="2000" u="none" cap="none" strike="noStrike">
                <a:solidFill>
                  <a:srgbClr val="2A2742"/>
                </a:solidFill>
                <a:latin typeface="Outfit"/>
                <a:ea typeface="Outfit"/>
                <a:cs typeface="Outfit"/>
                <a:sym typeface="Outfit"/>
              </a:rPr>
              <a:t>Answer</a:t>
            </a:r>
            <a:endParaRPr b="0" i="0" sz="2000" u="none" cap="none" strike="noStrike"/>
          </a:p>
        </p:txBody>
      </p:sp>
      <p:sp>
        <p:nvSpPr>
          <p:cNvPr id="131" name="Google Shape;131;p17"/>
          <p:cNvSpPr/>
          <p:nvPr/>
        </p:nvSpPr>
        <p:spPr>
          <a:xfrm>
            <a:off x="8772287" y="7194233"/>
            <a:ext cx="5064323" cy="326708"/>
          </a:xfrm>
          <a:prstGeom prst="rect">
            <a:avLst/>
          </a:prstGeom>
          <a:noFill/>
          <a:ln>
            <a:noFill/>
          </a:ln>
        </p:spPr>
        <p:txBody>
          <a:bodyPr anchorCtr="0" anchor="t" bIns="0" lIns="0" spcFirstLastPara="1" rIns="0" wrap="square" tIns="0">
            <a:noAutofit/>
          </a:bodyPr>
          <a:lstStyle/>
          <a:p>
            <a:pPr indent="0" lvl="0" marL="0" marR="0" rtl="0" algn="l">
              <a:lnSpc>
                <a:spcPct val="159375"/>
              </a:lnSpc>
              <a:spcBef>
                <a:spcPts val="0"/>
              </a:spcBef>
              <a:spcAft>
                <a:spcPts val="0"/>
              </a:spcAft>
              <a:buClr>
                <a:srgbClr val="2A2742"/>
              </a:buClr>
              <a:buSzPts val="1600"/>
              <a:buFont typeface="Arimo"/>
              <a:buNone/>
            </a:pPr>
            <a:r>
              <a:rPr b="0" i="0" lang="en-US" sz="1600" u="none" cap="none" strike="noStrike">
                <a:solidFill>
                  <a:srgbClr val="2A2742"/>
                </a:solidFill>
                <a:latin typeface="Arimo"/>
                <a:ea typeface="Arimo"/>
                <a:cs typeface="Arimo"/>
                <a:sym typeface="Arimo"/>
              </a:rPr>
              <a:t>System delivers the final result.</a:t>
            </a:r>
            <a:endParaRPr b="0" i="0" sz="1600" u="none" cap="none" strike="noStrike"/>
          </a:p>
        </p:txBody>
      </p:sp>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36" name="Shape 136"/>
        <p:cNvGrpSpPr/>
        <p:nvPr/>
      </p:nvGrpSpPr>
      <p:grpSpPr>
        <a:xfrm>
          <a:off x="0" y="0"/>
          <a:ext cx="0" cy="0"/>
          <a:chOff x="0" y="0"/>
          <a:chExt cx="0" cy="0"/>
        </a:xfrm>
      </p:grpSpPr>
      <p:pic>
        <p:nvPicPr>
          <p:cNvPr descr="preencoded.png" id="137" name="Google Shape;137;p18"/>
          <p:cNvPicPr preferRelativeResize="0"/>
          <p:nvPr/>
        </p:nvPicPr>
        <p:blipFill rotWithShape="1">
          <a:blip r:embed="rId3">
            <a:alphaModFix/>
          </a:blip>
          <a:srcRect b="0" l="0" r="0" t="0"/>
          <a:stretch/>
        </p:blipFill>
        <p:spPr>
          <a:xfrm>
            <a:off x="9144000" y="0"/>
            <a:ext cx="5486400" cy="3661775"/>
          </a:xfrm>
          <a:prstGeom prst="rect">
            <a:avLst/>
          </a:prstGeom>
          <a:noFill/>
          <a:ln>
            <a:noFill/>
          </a:ln>
        </p:spPr>
      </p:pic>
      <p:sp>
        <p:nvSpPr>
          <p:cNvPr id="138" name="Google Shape;138;p18"/>
          <p:cNvSpPr/>
          <p:nvPr/>
        </p:nvSpPr>
        <p:spPr>
          <a:xfrm>
            <a:off x="793790" y="1888808"/>
            <a:ext cx="7556421" cy="1432798"/>
          </a:xfrm>
          <a:prstGeom prst="rect">
            <a:avLst/>
          </a:prstGeom>
          <a:noFill/>
          <a:ln>
            <a:noFill/>
          </a:ln>
        </p:spPr>
        <p:txBody>
          <a:bodyPr anchorCtr="0" anchor="t" bIns="0" lIns="0" spcFirstLastPara="1" rIns="0" wrap="square" tIns="0">
            <a:noAutofit/>
          </a:bodyPr>
          <a:lstStyle/>
          <a:p>
            <a:pPr indent="0" lvl="0" marL="0" marR="0" rtl="0" algn="l">
              <a:lnSpc>
                <a:spcPct val="124719"/>
              </a:lnSpc>
              <a:spcBef>
                <a:spcPts val="0"/>
              </a:spcBef>
              <a:spcAft>
                <a:spcPts val="0"/>
              </a:spcAft>
              <a:buClr>
                <a:srgbClr val="231971"/>
              </a:buClr>
              <a:buSzPts val="4450"/>
              <a:buFont typeface="Outfit"/>
              <a:buNone/>
            </a:pPr>
            <a:r>
              <a:rPr b="1" i="0" lang="en-US" sz="4450" u="none" cap="none" strike="noStrike">
                <a:solidFill>
                  <a:srgbClr val="231971"/>
                </a:solidFill>
                <a:latin typeface="Outfit"/>
                <a:ea typeface="Outfit"/>
                <a:cs typeface="Outfit"/>
                <a:sym typeface="Outfit"/>
              </a:rPr>
              <a:t>Neural Object Detection &amp; Attribute Recognition </a:t>
            </a:r>
            <a:r>
              <a:rPr b="1" i="0" lang="en-US" sz="4450" u="none" cap="none" strike="noStrike">
                <a:solidFill>
                  <a:srgbClr val="000000"/>
                </a:solidFill>
                <a:latin typeface="Outfit"/>
                <a:ea typeface="Outfit"/>
                <a:cs typeface="Outfit"/>
                <a:sym typeface="Outfit"/>
              </a:rPr>
              <a:t>🧠</a:t>
            </a:r>
            <a:endParaRPr b="0" i="0" sz="4450" u="none" cap="none" strike="noStrike"/>
          </a:p>
        </p:txBody>
      </p:sp>
      <p:sp>
        <p:nvSpPr>
          <p:cNvPr id="139" name="Google Shape;139;p18"/>
          <p:cNvSpPr/>
          <p:nvPr/>
        </p:nvSpPr>
        <p:spPr>
          <a:xfrm>
            <a:off x="793790" y="3661767"/>
            <a:ext cx="510300" cy="510300"/>
          </a:xfrm>
          <a:prstGeom prst="roundRect">
            <a:avLst>
              <a:gd fmla="val 18669" name="adj"/>
            </a:avLst>
          </a:prstGeom>
          <a:solidFill>
            <a:srgbClr val="E9E6FA"/>
          </a:solidFill>
          <a:ln cap="flat" cmpd="sng" w="9525">
            <a:solidFill>
              <a:srgbClr val="BDB8DF"/>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lang="en-US" sz="2600"/>
              <a:t>🚂</a:t>
            </a:r>
            <a:endParaRPr sz="2600"/>
          </a:p>
        </p:txBody>
      </p:sp>
      <p:sp>
        <p:nvSpPr>
          <p:cNvPr id="140" name="Google Shape;140;p18"/>
          <p:cNvSpPr/>
          <p:nvPr/>
        </p:nvSpPr>
        <p:spPr>
          <a:xfrm>
            <a:off x="1530906" y="3739634"/>
            <a:ext cx="2835235" cy="354330"/>
          </a:xfrm>
          <a:prstGeom prst="rect">
            <a:avLst/>
          </a:prstGeom>
          <a:noFill/>
          <a:ln>
            <a:noFill/>
          </a:ln>
        </p:spPr>
        <p:txBody>
          <a:bodyPr anchorCtr="0" anchor="t" bIns="0" lIns="0" spcFirstLastPara="1" rIns="0" wrap="square" tIns="0">
            <a:noAutofit/>
          </a:bodyPr>
          <a:lstStyle/>
          <a:p>
            <a:pPr indent="0" lvl="0" marL="0" marR="0" rtl="0" algn="l">
              <a:lnSpc>
                <a:spcPct val="125000"/>
              </a:lnSpc>
              <a:spcBef>
                <a:spcPts val="0"/>
              </a:spcBef>
              <a:spcAft>
                <a:spcPts val="0"/>
              </a:spcAft>
              <a:buClr>
                <a:srgbClr val="2A2742"/>
              </a:buClr>
              <a:buSzPts val="2200"/>
              <a:buFont typeface="Outfit"/>
              <a:buNone/>
            </a:pPr>
            <a:r>
              <a:rPr b="1" i="0" lang="en-US" sz="2200" u="none" cap="none" strike="noStrike">
                <a:solidFill>
                  <a:srgbClr val="2A2742"/>
                </a:solidFill>
                <a:latin typeface="Outfit"/>
                <a:ea typeface="Outfit"/>
                <a:cs typeface="Outfit"/>
                <a:sym typeface="Outfit"/>
              </a:rPr>
              <a:t>Training</a:t>
            </a:r>
            <a:endParaRPr b="0" i="0" sz="2200" u="none" cap="none" strike="noStrike"/>
          </a:p>
        </p:txBody>
      </p:sp>
      <p:sp>
        <p:nvSpPr>
          <p:cNvPr id="141" name="Google Shape;141;p18"/>
          <p:cNvSpPr/>
          <p:nvPr/>
        </p:nvSpPr>
        <p:spPr>
          <a:xfrm>
            <a:off x="1530906" y="4230053"/>
            <a:ext cx="2899410" cy="725805"/>
          </a:xfrm>
          <a:prstGeom prst="rect">
            <a:avLst/>
          </a:prstGeom>
          <a:noFill/>
          <a:ln>
            <a:noFill/>
          </a:ln>
        </p:spPr>
        <p:txBody>
          <a:bodyPr anchorCtr="0" anchor="t" bIns="0" lIns="0" spcFirstLastPara="1" rIns="0" wrap="square" tIns="0">
            <a:noAutofit/>
          </a:bodyPr>
          <a:lstStyle/>
          <a:p>
            <a:pPr indent="0" lvl="0" marL="0" marR="0" rtl="0" algn="l">
              <a:lnSpc>
                <a:spcPct val="162857"/>
              </a:lnSpc>
              <a:spcBef>
                <a:spcPts val="0"/>
              </a:spcBef>
              <a:spcAft>
                <a:spcPts val="0"/>
              </a:spcAft>
              <a:buClr>
                <a:srgbClr val="2A2742"/>
              </a:buClr>
              <a:buSzPts val="1750"/>
              <a:buFont typeface="Arimo"/>
              <a:buNone/>
            </a:pPr>
            <a:r>
              <a:rPr b="0" i="0" lang="en-US" sz="1750" u="none" cap="none" strike="noStrike">
                <a:solidFill>
                  <a:srgbClr val="2A2742"/>
                </a:solidFill>
                <a:latin typeface="Arimo"/>
                <a:ea typeface="Arimo"/>
                <a:cs typeface="Arimo"/>
                <a:sym typeface="Arimo"/>
              </a:rPr>
              <a:t>On sub</a:t>
            </a:r>
            <a:r>
              <a:rPr lang="en-US" sz="1750">
                <a:solidFill>
                  <a:srgbClr val="2A2742"/>
                </a:solidFill>
                <a:latin typeface="Arimo"/>
                <a:ea typeface="Arimo"/>
                <a:cs typeface="Arimo"/>
                <a:sym typeface="Arimo"/>
              </a:rPr>
              <a:t>-sampled </a:t>
            </a:r>
            <a:r>
              <a:rPr b="0" i="0" lang="en-US" sz="1750" u="none" cap="none" strike="noStrike">
                <a:solidFill>
                  <a:srgbClr val="2A2742"/>
                </a:solidFill>
                <a:latin typeface="Arimo"/>
                <a:ea typeface="Arimo"/>
                <a:cs typeface="Arimo"/>
                <a:sym typeface="Arimo"/>
              </a:rPr>
              <a:t>CLEVR dataset with 98.7% detection accuracy.</a:t>
            </a:r>
            <a:endParaRPr b="0" i="0" sz="1750" u="none" cap="none" strike="noStrike"/>
          </a:p>
        </p:txBody>
      </p:sp>
      <p:sp>
        <p:nvSpPr>
          <p:cNvPr id="142" name="Google Shape;142;p18"/>
          <p:cNvSpPr/>
          <p:nvPr/>
        </p:nvSpPr>
        <p:spPr>
          <a:xfrm>
            <a:off x="4713803" y="3661767"/>
            <a:ext cx="510302" cy="510302"/>
          </a:xfrm>
          <a:prstGeom prst="roundRect">
            <a:avLst>
              <a:gd fmla="val 18669" name="adj"/>
            </a:avLst>
          </a:prstGeom>
          <a:solidFill>
            <a:srgbClr val="E9E6FA"/>
          </a:solidFill>
          <a:ln cap="flat" cmpd="sng" w="9525">
            <a:solidFill>
              <a:srgbClr val="BDB8DF"/>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lang="en-US" sz="2800"/>
              <a:t>🎁</a:t>
            </a:r>
            <a:endParaRPr sz="2800"/>
          </a:p>
        </p:txBody>
      </p:sp>
      <p:sp>
        <p:nvSpPr>
          <p:cNvPr id="143" name="Google Shape;143;p18"/>
          <p:cNvSpPr/>
          <p:nvPr/>
        </p:nvSpPr>
        <p:spPr>
          <a:xfrm>
            <a:off x="5450919" y="3739634"/>
            <a:ext cx="2835235" cy="354330"/>
          </a:xfrm>
          <a:prstGeom prst="rect">
            <a:avLst/>
          </a:prstGeom>
          <a:noFill/>
          <a:ln>
            <a:noFill/>
          </a:ln>
        </p:spPr>
        <p:txBody>
          <a:bodyPr anchorCtr="0" anchor="t" bIns="0" lIns="0" spcFirstLastPara="1" rIns="0" wrap="square" tIns="0">
            <a:noAutofit/>
          </a:bodyPr>
          <a:lstStyle/>
          <a:p>
            <a:pPr indent="0" lvl="0" marL="0" marR="0" rtl="0" algn="l">
              <a:lnSpc>
                <a:spcPct val="125000"/>
              </a:lnSpc>
              <a:spcBef>
                <a:spcPts val="0"/>
              </a:spcBef>
              <a:spcAft>
                <a:spcPts val="0"/>
              </a:spcAft>
              <a:buClr>
                <a:srgbClr val="2A2742"/>
              </a:buClr>
              <a:buSzPts val="2200"/>
              <a:buFont typeface="Outfit"/>
              <a:buNone/>
            </a:pPr>
            <a:r>
              <a:rPr b="1" i="0" lang="en-US" sz="2200" u="none" cap="none" strike="noStrike">
                <a:solidFill>
                  <a:srgbClr val="2A2742"/>
                </a:solidFill>
                <a:latin typeface="Outfit"/>
                <a:ea typeface="Outfit"/>
                <a:cs typeface="Outfit"/>
                <a:sym typeface="Outfit"/>
              </a:rPr>
              <a:t>Objects</a:t>
            </a:r>
            <a:endParaRPr b="0" i="0" sz="2200" u="none" cap="none" strike="noStrike"/>
          </a:p>
        </p:txBody>
      </p:sp>
      <p:sp>
        <p:nvSpPr>
          <p:cNvPr id="144" name="Google Shape;144;p18"/>
          <p:cNvSpPr/>
          <p:nvPr/>
        </p:nvSpPr>
        <p:spPr>
          <a:xfrm>
            <a:off x="5450919" y="4230053"/>
            <a:ext cx="2899410" cy="725805"/>
          </a:xfrm>
          <a:prstGeom prst="rect">
            <a:avLst/>
          </a:prstGeom>
          <a:noFill/>
          <a:ln>
            <a:noFill/>
          </a:ln>
        </p:spPr>
        <p:txBody>
          <a:bodyPr anchorCtr="0" anchor="t" bIns="0" lIns="0" spcFirstLastPara="1" rIns="0" wrap="square" tIns="0">
            <a:noAutofit/>
          </a:bodyPr>
          <a:lstStyle/>
          <a:p>
            <a:pPr indent="0" lvl="0" marL="0" marR="0" rtl="0" algn="l">
              <a:lnSpc>
                <a:spcPct val="162857"/>
              </a:lnSpc>
              <a:spcBef>
                <a:spcPts val="0"/>
              </a:spcBef>
              <a:spcAft>
                <a:spcPts val="0"/>
              </a:spcAft>
              <a:buClr>
                <a:srgbClr val="2A2742"/>
              </a:buClr>
              <a:buSzPts val="1750"/>
              <a:buFont typeface="Arimo"/>
              <a:buNone/>
            </a:pPr>
            <a:r>
              <a:rPr b="0" i="0" lang="en-US" sz="1750" u="none" cap="none" strike="noStrike">
                <a:solidFill>
                  <a:srgbClr val="2A2742"/>
                </a:solidFill>
                <a:latin typeface="Arimo"/>
                <a:ea typeface="Arimo"/>
                <a:cs typeface="Arimo"/>
                <a:sym typeface="Arimo"/>
              </a:rPr>
              <a:t>Cubes, spheres, cylinders detected precisely.</a:t>
            </a:r>
            <a:endParaRPr b="0" i="0" sz="1750" u="none" cap="none" strike="noStrike"/>
          </a:p>
        </p:txBody>
      </p:sp>
      <p:sp>
        <p:nvSpPr>
          <p:cNvPr id="145" name="Google Shape;145;p18"/>
          <p:cNvSpPr/>
          <p:nvPr/>
        </p:nvSpPr>
        <p:spPr>
          <a:xfrm>
            <a:off x="793790" y="5409486"/>
            <a:ext cx="510302" cy="510302"/>
          </a:xfrm>
          <a:prstGeom prst="roundRect">
            <a:avLst>
              <a:gd fmla="val 18669" name="adj"/>
            </a:avLst>
          </a:prstGeom>
          <a:solidFill>
            <a:srgbClr val="E9E6FA"/>
          </a:solidFill>
          <a:ln cap="flat" cmpd="sng" w="9525">
            <a:solidFill>
              <a:srgbClr val="BDB8DF"/>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lang="en-US" sz="2400"/>
              <a:t>📲</a:t>
            </a:r>
            <a:endParaRPr sz="2400"/>
          </a:p>
        </p:txBody>
      </p:sp>
      <p:sp>
        <p:nvSpPr>
          <p:cNvPr id="146" name="Google Shape;146;p18"/>
          <p:cNvSpPr/>
          <p:nvPr/>
        </p:nvSpPr>
        <p:spPr>
          <a:xfrm>
            <a:off x="1530906" y="5487353"/>
            <a:ext cx="2835235" cy="354330"/>
          </a:xfrm>
          <a:prstGeom prst="rect">
            <a:avLst/>
          </a:prstGeom>
          <a:noFill/>
          <a:ln>
            <a:noFill/>
          </a:ln>
        </p:spPr>
        <p:txBody>
          <a:bodyPr anchorCtr="0" anchor="t" bIns="0" lIns="0" spcFirstLastPara="1" rIns="0" wrap="square" tIns="0">
            <a:noAutofit/>
          </a:bodyPr>
          <a:lstStyle/>
          <a:p>
            <a:pPr indent="0" lvl="0" marL="0" marR="0" rtl="0" algn="l">
              <a:lnSpc>
                <a:spcPct val="125000"/>
              </a:lnSpc>
              <a:spcBef>
                <a:spcPts val="0"/>
              </a:spcBef>
              <a:spcAft>
                <a:spcPts val="0"/>
              </a:spcAft>
              <a:buClr>
                <a:srgbClr val="2A2742"/>
              </a:buClr>
              <a:buSzPts val="2200"/>
              <a:buFont typeface="Outfit"/>
              <a:buNone/>
            </a:pPr>
            <a:r>
              <a:rPr b="1" i="0" lang="en-US" sz="2200" u="none" cap="none" strike="noStrike">
                <a:solidFill>
                  <a:srgbClr val="2A2742"/>
                </a:solidFill>
                <a:latin typeface="Outfit"/>
                <a:ea typeface="Outfit"/>
                <a:cs typeface="Outfit"/>
                <a:sym typeface="Outfit"/>
              </a:rPr>
              <a:t>Attributes</a:t>
            </a:r>
            <a:endParaRPr b="0" i="0" sz="2200" u="none" cap="none" strike="noStrike"/>
          </a:p>
        </p:txBody>
      </p:sp>
      <p:sp>
        <p:nvSpPr>
          <p:cNvPr id="147" name="Google Shape;147;p18"/>
          <p:cNvSpPr/>
          <p:nvPr/>
        </p:nvSpPr>
        <p:spPr>
          <a:xfrm>
            <a:off x="1530906" y="5977771"/>
            <a:ext cx="6819305" cy="362903"/>
          </a:xfrm>
          <a:prstGeom prst="rect">
            <a:avLst/>
          </a:prstGeom>
          <a:noFill/>
          <a:ln>
            <a:noFill/>
          </a:ln>
        </p:spPr>
        <p:txBody>
          <a:bodyPr anchorCtr="0" anchor="t" bIns="0" lIns="0" spcFirstLastPara="1" rIns="0" wrap="square" tIns="0">
            <a:noAutofit/>
          </a:bodyPr>
          <a:lstStyle/>
          <a:p>
            <a:pPr indent="0" lvl="0" marL="0" marR="0" rtl="0" algn="l">
              <a:lnSpc>
                <a:spcPct val="162857"/>
              </a:lnSpc>
              <a:spcBef>
                <a:spcPts val="0"/>
              </a:spcBef>
              <a:spcAft>
                <a:spcPts val="0"/>
              </a:spcAft>
              <a:buClr>
                <a:srgbClr val="2A2742"/>
              </a:buClr>
              <a:buSzPts val="1750"/>
              <a:buFont typeface="Arimo"/>
              <a:buNone/>
            </a:pPr>
            <a:r>
              <a:rPr b="0" i="0" lang="en-US" sz="1750" u="none" cap="none" strike="noStrike">
                <a:solidFill>
                  <a:srgbClr val="2A2742"/>
                </a:solidFill>
                <a:latin typeface="Arimo"/>
                <a:ea typeface="Arimo"/>
                <a:cs typeface="Arimo"/>
                <a:sym typeface="Arimo"/>
              </a:rPr>
              <a:t>Color, size, and material recognized effectively.</a:t>
            </a:r>
            <a:endParaRPr b="0" i="0" sz="1750" u="none" cap="none" strike="noStrike"/>
          </a:p>
        </p:txBody>
      </p:sp>
      <p:pic>
        <p:nvPicPr>
          <p:cNvPr id="148" name="Google Shape;148;p18" title="Screenshot 2025-05-04 at 2.25.46 PM.png"/>
          <p:cNvPicPr preferRelativeResize="0"/>
          <p:nvPr/>
        </p:nvPicPr>
        <p:blipFill>
          <a:blip r:embed="rId4">
            <a:alphaModFix/>
          </a:blip>
          <a:stretch>
            <a:fillRect/>
          </a:stretch>
        </p:blipFill>
        <p:spPr>
          <a:xfrm>
            <a:off x="9144000" y="2971800"/>
            <a:ext cx="5486399" cy="5294811"/>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53" name="Shape 153"/>
        <p:cNvGrpSpPr/>
        <p:nvPr/>
      </p:nvGrpSpPr>
      <p:grpSpPr>
        <a:xfrm>
          <a:off x="0" y="0"/>
          <a:ext cx="0" cy="0"/>
          <a:chOff x="0" y="0"/>
          <a:chExt cx="0" cy="0"/>
        </a:xfrm>
      </p:grpSpPr>
      <p:sp>
        <p:nvSpPr>
          <p:cNvPr id="154" name="Google Shape;154;p19"/>
          <p:cNvSpPr/>
          <p:nvPr/>
        </p:nvSpPr>
        <p:spPr>
          <a:xfrm>
            <a:off x="412190" y="638912"/>
            <a:ext cx="8492700" cy="708900"/>
          </a:xfrm>
          <a:prstGeom prst="rect">
            <a:avLst/>
          </a:prstGeom>
          <a:noFill/>
          <a:ln>
            <a:noFill/>
          </a:ln>
        </p:spPr>
        <p:txBody>
          <a:bodyPr anchorCtr="0" anchor="t" bIns="0" lIns="0" spcFirstLastPara="1" rIns="0" wrap="square" tIns="0">
            <a:noAutofit/>
          </a:bodyPr>
          <a:lstStyle/>
          <a:p>
            <a:pPr indent="0" lvl="0" marL="0" marR="0" rtl="0" algn="l">
              <a:lnSpc>
                <a:spcPct val="124719"/>
              </a:lnSpc>
              <a:spcBef>
                <a:spcPts val="0"/>
              </a:spcBef>
              <a:spcAft>
                <a:spcPts val="0"/>
              </a:spcAft>
              <a:buClr>
                <a:srgbClr val="231971"/>
              </a:buClr>
              <a:buSzPts val="4450"/>
              <a:buFont typeface="Outfit"/>
              <a:buNone/>
            </a:pPr>
            <a:r>
              <a:rPr b="1" i="0" lang="en-US" sz="4450" u="none" cap="none" strike="noStrike">
                <a:solidFill>
                  <a:srgbClr val="231971"/>
                </a:solidFill>
                <a:latin typeface="Outfit"/>
                <a:ea typeface="Outfit"/>
                <a:cs typeface="Outfit"/>
                <a:sym typeface="Outfit"/>
              </a:rPr>
              <a:t>Symbolic Reasoning:</a:t>
            </a:r>
            <a:endParaRPr b="0" i="0" sz="4450" u="none" cap="none" strike="noStrike"/>
          </a:p>
        </p:txBody>
      </p:sp>
      <p:sp>
        <p:nvSpPr>
          <p:cNvPr id="155" name="Google Shape;155;p19"/>
          <p:cNvSpPr/>
          <p:nvPr/>
        </p:nvSpPr>
        <p:spPr>
          <a:xfrm>
            <a:off x="392775" y="2032900"/>
            <a:ext cx="3048300" cy="354300"/>
          </a:xfrm>
          <a:prstGeom prst="rect">
            <a:avLst/>
          </a:prstGeom>
          <a:noFill/>
          <a:ln>
            <a:noFill/>
          </a:ln>
        </p:spPr>
        <p:txBody>
          <a:bodyPr anchorCtr="0" anchor="t" bIns="0" lIns="0" spcFirstLastPara="1" rIns="0" wrap="square" tIns="0">
            <a:noAutofit/>
          </a:bodyPr>
          <a:lstStyle/>
          <a:p>
            <a:pPr indent="0" lvl="0" marL="0" marR="0" rtl="0" algn="l">
              <a:lnSpc>
                <a:spcPct val="125000"/>
              </a:lnSpc>
              <a:spcBef>
                <a:spcPts val="0"/>
              </a:spcBef>
              <a:spcAft>
                <a:spcPts val="0"/>
              </a:spcAft>
              <a:buClr>
                <a:srgbClr val="231971"/>
              </a:buClr>
              <a:buSzPts val="2200"/>
              <a:buFont typeface="Outfit"/>
              <a:buNone/>
            </a:pPr>
            <a:r>
              <a:rPr b="1" i="0" lang="en-US" sz="2200" u="none" cap="none" strike="noStrike">
                <a:solidFill>
                  <a:srgbClr val="231971"/>
                </a:solidFill>
                <a:latin typeface="Outfit"/>
                <a:ea typeface="Outfit"/>
                <a:cs typeface="Outfit"/>
                <a:sym typeface="Outfit"/>
              </a:rPr>
              <a:t>Spatial Rules</a:t>
            </a:r>
            <a:endParaRPr b="0" i="0" sz="2200" u="none" cap="none" strike="noStrike"/>
          </a:p>
        </p:txBody>
      </p:sp>
      <p:sp>
        <p:nvSpPr>
          <p:cNvPr id="156" name="Google Shape;156;p19"/>
          <p:cNvSpPr/>
          <p:nvPr/>
        </p:nvSpPr>
        <p:spPr>
          <a:xfrm>
            <a:off x="392775" y="2461626"/>
            <a:ext cx="4277100" cy="497100"/>
          </a:xfrm>
          <a:prstGeom prst="rect">
            <a:avLst/>
          </a:prstGeom>
          <a:noFill/>
          <a:ln>
            <a:noFill/>
          </a:ln>
        </p:spPr>
        <p:txBody>
          <a:bodyPr anchorCtr="0" anchor="t" bIns="0" lIns="0" spcFirstLastPara="1" rIns="0" wrap="square" tIns="0">
            <a:noAutofit/>
          </a:bodyPr>
          <a:lstStyle/>
          <a:p>
            <a:pPr indent="0" lvl="0" marL="0" marR="0" rtl="0" algn="l">
              <a:lnSpc>
                <a:spcPct val="162857"/>
              </a:lnSpc>
              <a:spcBef>
                <a:spcPts val="0"/>
              </a:spcBef>
              <a:spcAft>
                <a:spcPts val="0"/>
              </a:spcAft>
              <a:buClr>
                <a:srgbClr val="2A2742"/>
              </a:buClr>
              <a:buSzPts val="1750"/>
              <a:buFont typeface="Arimo"/>
              <a:buNone/>
            </a:pPr>
            <a:r>
              <a:rPr b="0" i="0" lang="en-US" sz="1750" u="none" cap="none" strike="noStrike">
                <a:solidFill>
                  <a:srgbClr val="2A2742"/>
                </a:solidFill>
                <a:latin typeface="Arimo"/>
                <a:ea typeface="Arimo"/>
                <a:cs typeface="Arimo"/>
                <a:sym typeface="Arimo"/>
              </a:rPr>
              <a:t>Encoded relations: left, right, above, below.</a:t>
            </a:r>
            <a:endParaRPr b="0" i="0" sz="1750" u="none" cap="none" strike="noStrike"/>
          </a:p>
        </p:txBody>
      </p:sp>
      <p:sp>
        <p:nvSpPr>
          <p:cNvPr id="157" name="Google Shape;157;p19"/>
          <p:cNvSpPr/>
          <p:nvPr/>
        </p:nvSpPr>
        <p:spPr>
          <a:xfrm>
            <a:off x="393773" y="5093465"/>
            <a:ext cx="2976000" cy="354300"/>
          </a:xfrm>
          <a:prstGeom prst="rect">
            <a:avLst/>
          </a:prstGeom>
          <a:noFill/>
          <a:ln>
            <a:noFill/>
          </a:ln>
        </p:spPr>
        <p:txBody>
          <a:bodyPr anchorCtr="0" anchor="t" bIns="0" lIns="0" spcFirstLastPara="1" rIns="0" wrap="square" tIns="0">
            <a:noAutofit/>
          </a:bodyPr>
          <a:lstStyle/>
          <a:p>
            <a:pPr indent="0" lvl="0" marL="0" marR="0" rtl="0" algn="l">
              <a:lnSpc>
                <a:spcPct val="125000"/>
              </a:lnSpc>
              <a:spcBef>
                <a:spcPts val="0"/>
              </a:spcBef>
              <a:spcAft>
                <a:spcPts val="0"/>
              </a:spcAft>
              <a:buClr>
                <a:srgbClr val="231971"/>
              </a:buClr>
              <a:buSzPts val="2200"/>
              <a:buFont typeface="Outfit"/>
              <a:buNone/>
            </a:pPr>
            <a:r>
              <a:rPr b="1" i="0" lang="en-US" sz="2200" u="none" cap="none" strike="noStrike">
                <a:solidFill>
                  <a:srgbClr val="231971"/>
                </a:solidFill>
                <a:latin typeface="Outfit"/>
                <a:ea typeface="Outfit"/>
                <a:cs typeface="Outfit"/>
                <a:sym typeface="Outfit"/>
              </a:rPr>
              <a:t>Compositional Queries</a:t>
            </a:r>
            <a:endParaRPr b="0" i="0" sz="2200" u="none" cap="none" strike="noStrike"/>
          </a:p>
        </p:txBody>
      </p:sp>
      <p:sp>
        <p:nvSpPr>
          <p:cNvPr id="158" name="Google Shape;158;p19"/>
          <p:cNvSpPr/>
          <p:nvPr/>
        </p:nvSpPr>
        <p:spPr>
          <a:xfrm>
            <a:off x="393773" y="5598408"/>
            <a:ext cx="3924000" cy="363000"/>
          </a:xfrm>
          <a:prstGeom prst="rect">
            <a:avLst/>
          </a:prstGeom>
          <a:noFill/>
          <a:ln>
            <a:noFill/>
          </a:ln>
        </p:spPr>
        <p:txBody>
          <a:bodyPr anchorCtr="0" anchor="t" bIns="0" lIns="0" spcFirstLastPara="1" rIns="0" wrap="square" tIns="0">
            <a:noAutofit/>
          </a:bodyPr>
          <a:lstStyle/>
          <a:p>
            <a:pPr indent="0" lvl="0" marL="0" marR="0" rtl="0" algn="l">
              <a:lnSpc>
                <a:spcPct val="162857"/>
              </a:lnSpc>
              <a:spcBef>
                <a:spcPts val="0"/>
              </a:spcBef>
              <a:spcAft>
                <a:spcPts val="0"/>
              </a:spcAft>
              <a:buClr>
                <a:srgbClr val="2A2742"/>
              </a:buClr>
              <a:buSzPts val="1750"/>
              <a:buFont typeface="Arimo"/>
              <a:buNone/>
            </a:pPr>
            <a:r>
              <a:rPr b="0" i="0" lang="en-US" sz="1750" u="none" cap="none" strike="noStrike">
                <a:solidFill>
                  <a:srgbClr val="2A2742"/>
                </a:solidFill>
                <a:latin typeface="Arimo"/>
                <a:ea typeface="Arimo"/>
                <a:cs typeface="Arimo"/>
                <a:sym typeface="Arimo"/>
              </a:rPr>
              <a:t>Handles multiple conditions logically.</a:t>
            </a:r>
            <a:endParaRPr b="0" i="0" sz="1750" u="none" cap="none" strike="noStrike"/>
          </a:p>
        </p:txBody>
      </p:sp>
      <p:sp>
        <p:nvSpPr>
          <p:cNvPr id="159" name="Google Shape;159;p19"/>
          <p:cNvSpPr/>
          <p:nvPr/>
        </p:nvSpPr>
        <p:spPr>
          <a:xfrm>
            <a:off x="392786" y="6090797"/>
            <a:ext cx="2165700" cy="354300"/>
          </a:xfrm>
          <a:prstGeom prst="rect">
            <a:avLst/>
          </a:prstGeom>
          <a:noFill/>
          <a:ln>
            <a:noFill/>
          </a:ln>
        </p:spPr>
        <p:txBody>
          <a:bodyPr anchorCtr="0" anchor="t" bIns="0" lIns="0" spcFirstLastPara="1" rIns="0" wrap="square" tIns="0">
            <a:noAutofit/>
          </a:bodyPr>
          <a:lstStyle/>
          <a:p>
            <a:pPr indent="0" lvl="0" marL="0" marR="0" rtl="0" algn="l">
              <a:lnSpc>
                <a:spcPct val="125000"/>
              </a:lnSpc>
              <a:spcBef>
                <a:spcPts val="0"/>
              </a:spcBef>
              <a:spcAft>
                <a:spcPts val="0"/>
              </a:spcAft>
              <a:buClr>
                <a:srgbClr val="231971"/>
              </a:buClr>
              <a:buSzPts val="2200"/>
              <a:buFont typeface="Outfit"/>
              <a:buNone/>
            </a:pPr>
            <a:r>
              <a:rPr b="1" i="0" lang="en-US" sz="2200" u="none" cap="none" strike="noStrike">
                <a:solidFill>
                  <a:srgbClr val="231971"/>
                </a:solidFill>
                <a:latin typeface="Outfit"/>
                <a:ea typeface="Outfit"/>
                <a:cs typeface="Outfit"/>
                <a:sym typeface="Outfit"/>
              </a:rPr>
              <a:t>Example Rule</a:t>
            </a:r>
            <a:endParaRPr b="0" i="0" sz="2200" u="none" cap="none" strike="noStrike"/>
          </a:p>
        </p:txBody>
      </p:sp>
      <p:sp>
        <p:nvSpPr>
          <p:cNvPr id="160" name="Google Shape;160;p19"/>
          <p:cNvSpPr/>
          <p:nvPr/>
        </p:nvSpPr>
        <p:spPr>
          <a:xfrm>
            <a:off x="392800" y="6595725"/>
            <a:ext cx="4596600" cy="1208100"/>
          </a:xfrm>
          <a:prstGeom prst="rect">
            <a:avLst/>
          </a:prstGeom>
          <a:noFill/>
          <a:ln>
            <a:noFill/>
          </a:ln>
        </p:spPr>
        <p:txBody>
          <a:bodyPr anchorCtr="0" anchor="t" bIns="0" lIns="0" spcFirstLastPara="1" rIns="0" wrap="square" tIns="0">
            <a:noAutofit/>
          </a:bodyPr>
          <a:lstStyle/>
          <a:p>
            <a:pPr indent="0" lvl="0" marL="0" marR="0" rtl="0" algn="l">
              <a:lnSpc>
                <a:spcPct val="162857"/>
              </a:lnSpc>
              <a:spcBef>
                <a:spcPts val="0"/>
              </a:spcBef>
              <a:spcAft>
                <a:spcPts val="0"/>
              </a:spcAft>
              <a:buClr>
                <a:srgbClr val="2A2742"/>
              </a:buClr>
              <a:buSzPts val="1750"/>
              <a:buFont typeface="Arimo"/>
              <a:buNone/>
            </a:pPr>
            <a:r>
              <a:rPr b="0" i="0" lang="en-US" sz="1750" u="none" cap="none" strike="noStrike">
                <a:solidFill>
                  <a:srgbClr val="2A2742"/>
                </a:solidFill>
                <a:latin typeface="Arimo"/>
                <a:ea typeface="Arimo"/>
                <a:cs typeface="Arimo"/>
                <a:sym typeface="Arimo"/>
              </a:rPr>
              <a:t>"If A left of B and B left of C, then A left of C."</a:t>
            </a:r>
            <a:br>
              <a:rPr b="0" i="0" lang="en-US" sz="1750" u="none" cap="none" strike="noStrike">
                <a:solidFill>
                  <a:srgbClr val="2A2742"/>
                </a:solidFill>
                <a:latin typeface="Arimo"/>
                <a:ea typeface="Arimo"/>
                <a:cs typeface="Arimo"/>
                <a:sym typeface="Arimo"/>
              </a:rPr>
            </a:br>
            <a:r>
              <a:rPr lang="en-US" sz="1750">
                <a:solidFill>
                  <a:schemeClr val="dk1"/>
                </a:solidFill>
              </a:rPr>
              <a:t>Nested conditions: "Find objects that are (red AND metallic) OR (small BUT NOT spherical)"</a:t>
            </a:r>
            <a:endParaRPr sz="1750">
              <a:solidFill>
                <a:srgbClr val="2A2742"/>
              </a:solidFill>
              <a:latin typeface="Arimo"/>
              <a:ea typeface="Arimo"/>
              <a:cs typeface="Arimo"/>
              <a:sym typeface="Arimo"/>
            </a:endParaRPr>
          </a:p>
        </p:txBody>
      </p:sp>
      <p:pic>
        <p:nvPicPr>
          <p:cNvPr id="161" name="Google Shape;161;p19" title="generated-image.png"/>
          <p:cNvPicPr preferRelativeResize="0"/>
          <p:nvPr/>
        </p:nvPicPr>
        <p:blipFill>
          <a:blip r:embed="rId3">
            <a:alphaModFix/>
          </a:blip>
          <a:stretch>
            <a:fillRect/>
          </a:stretch>
        </p:blipFill>
        <p:spPr>
          <a:xfrm>
            <a:off x="5065650" y="1802325"/>
            <a:ext cx="9412351" cy="6274875"/>
          </a:xfrm>
          <a:prstGeom prst="rect">
            <a:avLst/>
          </a:prstGeom>
          <a:noFill/>
          <a:ln>
            <a:noFill/>
          </a:ln>
        </p:spPr>
      </p:pic>
      <p:sp>
        <p:nvSpPr>
          <p:cNvPr id="162" name="Google Shape;162;p19"/>
          <p:cNvSpPr/>
          <p:nvPr/>
        </p:nvSpPr>
        <p:spPr>
          <a:xfrm>
            <a:off x="412198" y="3072302"/>
            <a:ext cx="2976000" cy="354300"/>
          </a:xfrm>
          <a:prstGeom prst="rect">
            <a:avLst/>
          </a:prstGeom>
          <a:noFill/>
          <a:ln>
            <a:noFill/>
          </a:ln>
        </p:spPr>
        <p:txBody>
          <a:bodyPr anchorCtr="0" anchor="t" bIns="0" lIns="0" spcFirstLastPara="1" rIns="0" wrap="square" tIns="0">
            <a:noAutofit/>
          </a:bodyPr>
          <a:lstStyle/>
          <a:p>
            <a:pPr indent="0" lvl="0" marL="0" rtl="0" algn="l">
              <a:lnSpc>
                <a:spcPct val="125000"/>
              </a:lnSpc>
              <a:spcBef>
                <a:spcPts val="0"/>
              </a:spcBef>
              <a:spcAft>
                <a:spcPts val="0"/>
              </a:spcAft>
              <a:buClr>
                <a:srgbClr val="231971"/>
              </a:buClr>
              <a:buSzPts val="2200"/>
              <a:buFont typeface="Outfit"/>
              <a:buNone/>
            </a:pPr>
            <a:r>
              <a:rPr b="1" lang="en-US" sz="2200">
                <a:solidFill>
                  <a:srgbClr val="231971"/>
                </a:solidFill>
                <a:latin typeface="Outfit"/>
                <a:ea typeface="Outfit"/>
                <a:cs typeface="Outfit"/>
                <a:sym typeface="Outfit"/>
              </a:rPr>
              <a:t>Logical Rules</a:t>
            </a:r>
            <a:endParaRPr b="1" sz="2200">
              <a:solidFill>
                <a:srgbClr val="231971"/>
              </a:solidFill>
              <a:latin typeface="Outfit"/>
              <a:ea typeface="Outfit"/>
              <a:cs typeface="Outfit"/>
              <a:sym typeface="Outfit"/>
            </a:endParaRPr>
          </a:p>
          <a:p>
            <a:pPr indent="0" lvl="0" marL="0" rtl="0" algn="l">
              <a:lnSpc>
                <a:spcPct val="125000"/>
              </a:lnSpc>
              <a:spcBef>
                <a:spcPts val="0"/>
              </a:spcBef>
              <a:spcAft>
                <a:spcPts val="0"/>
              </a:spcAft>
              <a:buClr>
                <a:srgbClr val="231971"/>
              </a:buClr>
              <a:buSzPts val="2200"/>
              <a:buFont typeface="Outfit"/>
              <a:buNone/>
            </a:pPr>
            <a:r>
              <a:t/>
            </a:r>
            <a:endParaRPr b="1" sz="2200">
              <a:solidFill>
                <a:srgbClr val="231971"/>
              </a:solidFill>
              <a:latin typeface="Outfit"/>
              <a:ea typeface="Outfit"/>
              <a:cs typeface="Outfit"/>
              <a:sym typeface="Outfit"/>
            </a:endParaRPr>
          </a:p>
        </p:txBody>
      </p:sp>
      <p:sp>
        <p:nvSpPr>
          <p:cNvPr id="163" name="Google Shape;163;p19"/>
          <p:cNvSpPr/>
          <p:nvPr/>
        </p:nvSpPr>
        <p:spPr>
          <a:xfrm>
            <a:off x="392775" y="3609298"/>
            <a:ext cx="3924000" cy="1218300"/>
          </a:xfrm>
          <a:prstGeom prst="rect">
            <a:avLst/>
          </a:prstGeom>
          <a:noFill/>
          <a:ln>
            <a:noFill/>
          </a:ln>
        </p:spPr>
        <p:txBody>
          <a:bodyPr anchorCtr="0" anchor="t" bIns="0" lIns="0" spcFirstLastPara="1" rIns="0" wrap="square" tIns="0">
            <a:noAutofit/>
          </a:bodyPr>
          <a:lstStyle/>
          <a:p>
            <a:pPr indent="0" lvl="0" marL="0" marR="0" rtl="0" algn="l">
              <a:lnSpc>
                <a:spcPct val="162857"/>
              </a:lnSpc>
              <a:spcBef>
                <a:spcPts val="0"/>
              </a:spcBef>
              <a:spcAft>
                <a:spcPts val="0"/>
              </a:spcAft>
              <a:buClr>
                <a:srgbClr val="2A2742"/>
              </a:buClr>
              <a:buSzPts val="1750"/>
              <a:buFont typeface="Arimo"/>
              <a:buNone/>
            </a:pPr>
            <a:r>
              <a:rPr lang="en-US" sz="1750">
                <a:solidFill>
                  <a:schemeClr val="dk1"/>
                </a:solidFill>
              </a:rPr>
              <a:t>Propositional logic (AND/OR/NOT)</a:t>
            </a:r>
            <a:endParaRPr sz="1750">
              <a:solidFill>
                <a:schemeClr val="dk1"/>
              </a:solidFill>
            </a:endParaRPr>
          </a:p>
          <a:p>
            <a:pPr indent="0" lvl="0" marL="0" marR="0" rtl="0" algn="l">
              <a:lnSpc>
                <a:spcPct val="162857"/>
              </a:lnSpc>
              <a:spcBef>
                <a:spcPts val="0"/>
              </a:spcBef>
              <a:spcAft>
                <a:spcPts val="0"/>
              </a:spcAft>
              <a:buClr>
                <a:srgbClr val="2A2742"/>
              </a:buClr>
              <a:buSzPts val="1750"/>
              <a:buFont typeface="Arimo"/>
              <a:buNone/>
            </a:pPr>
            <a:r>
              <a:rPr lang="en-US" sz="1750">
                <a:solidFill>
                  <a:schemeClr val="dk1"/>
                </a:solidFill>
              </a:rPr>
              <a:t>First-order predicates (∀, ∃ quantifiers)</a:t>
            </a:r>
            <a:endParaRPr sz="1750">
              <a:solidFill>
                <a:schemeClr val="dk1"/>
              </a:solidFill>
            </a:endParaRPr>
          </a:p>
          <a:p>
            <a:pPr indent="0" lvl="0" marL="0" marR="0" rtl="0" algn="l">
              <a:lnSpc>
                <a:spcPct val="162857"/>
              </a:lnSpc>
              <a:spcBef>
                <a:spcPts val="0"/>
              </a:spcBef>
              <a:spcAft>
                <a:spcPts val="0"/>
              </a:spcAft>
              <a:buClr>
                <a:srgbClr val="2A2742"/>
              </a:buClr>
              <a:buSzPts val="1750"/>
              <a:buFont typeface="Arimo"/>
              <a:buNone/>
            </a:pPr>
            <a:r>
              <a:rPr lang="en-US" sz="1750">
                <a:solidFill>
                  <a:schemeClr val="dk1"/>
                </a:solidFill>
              </a:rPr>
              <a:t>Domain-specific constraints like physics</a:t>
            </a:r>
            <a:endParaRPr sz="1750">
              <a:solidFill>
                <a:srgbClr val="2A2742"/>
              </a:solidFill>
              <a:latin typeface="Arimo"/>
              <a:ea typeface="Arimo"/>
              <a:cs typeface="Arimo"/>
              <a:sym typeface="Arimo"/>
            </a:endParaRPr>
          </a:p>
        </p:txBody>
      </p:sp>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68" name="Shape 168"/>
        <p:cNvGrpSpPr/>
        <p:nvPr/>
      </p:nvGrpSpPr>
      <p:grpSpPr>
        <a:xfrm>
          <a:off x="0" y="0"/>
          <a:ext cx="0" cy="0"/>
          <a:chOff x="0" y="0"/>
          <a:chExt cx="0" cy="0"/>
        </a:xfrm>
      </p:grpSpPr>
      <p:sp>
        <p:nvSpPr>
          <p:cNvPr id="169" name="Google Shape;169;p20"/>
          <p:cNvSpPr/>
          <p:nvPr/>
        </p:nvSpPr>
        <p:spPr>
          <a:xfrm>
            <a:off x="793800" y="925474"/>
            <a:ext cx="7556400" cy="821400"/>
          </a:xfrm>
          <a:prstGeom prst="rect">
            <a:avLst/>
          </a:prstGeom>
          <a:noFill/>
          <a:ln>
            <a:noFill/>
          </a:ln>
        </p:spPr>
        <p:txBody>
          <a:bodyPr anchorCtr="0" anchor="t" bIns="0" lIns="0" spcFirstLastPara="1" rIns="0" wrap="square" tIns="0">
            <a:noAutofit/>
          </a:bodyPr>
          <a:lstStyle/>
          <a:p>
            <a:pPr indent="0" lvl="0" marL="0" marR="0" rtl="0" algn="l">
              <a:lnSpc>
                <a:spcPct val="124719"/>
              </a:lnSpc>
              <a:spcBef>
                <a:spcPts val="0"/>
              </a:spcBef>
              <a:spcAft>
                <a:spcPts val="0"/>
              </a:spcAft>
              <a:buClr>
                <a:srgbClr val="231971"/>
              </a:buClr>
              <a:buSzPts val="4450"/>
              <a:buFont typeface="Outfit"/>
              <a:buNone/>
            </a:pPr>
            <a:r>
              <a:rPr b="1" i="0" lang="en-US" sz="4450" u="none" cap="none" strike="noStrike">
                <a:solidFill>
                  <a:srgbClr val="231971"/>
                </a:solidFill>
                <a:latin typeface="Outfit"/>
                <a:ea typeface="Outfit"/>
                <a:cs typeface="Outfit"/>
                <a:sym typeface="Outfit"/>
              </a:rPr>
              <a:t>Metrics: Accuracy &amp; Speed </a:t>
            </a:r>
            <a:r>
              <a:rPr b="1" i="0" lang="en-US" sz="4450" u="none" cap="none" strike="noStrike">
                <a:solidFill>
                  <a:srgbClr val="000000"/>
                </a:solidFill>
                <a:latin typeface="Outfit"/>
                <a:ea typeface="Outfit"/>
                <a:cs typeface="Outfit"/>
                <a:sym typeface="Outfit"/>
              </a:rPr>
              <a:t>⚡</a:t>
            </a:r>
            <a:r>
              <a:rPr b="1" i="0" lang="en-US" sz="4450" u="none" cap="none" strike="noStrike">
                <a:solidFill>
                  <a:srgbClr val="231971"/>
                </a:solidFill>
                <a:latin typeface="Outfit"/>
                <a:ea typeface="Outfit"/>
                <a:cs typeface="Outfit"/>
                <a:sym typeface="Outfit"/>
              </a:rPr>
              <a:t>️</a:t>
            </a:r>
            <a:endParaRPr b="0" i="0" sz="4450" u="none" cap="none" strike="noStrike"/>
          </a:p>
        </p:txBody>
      </p:sp>
      <p:sp>
        <p:nvSpPr>
          <p:cNvPr id="170" name="Google Shape;170;p20"/>
          <p:cNvSpPr/>
          <p:nvPr/>
        </p:nvSpPr>
        <p:spPr>
          <a:xfrm>
            <a:off x="793790" y="6362607"/>
            <a:ext cx="3664800" cy="1685100"/>
          </a:xfrm>
          <a:prstGeom prst="roundRect">
            <a:avLst>
              <a:gd fmla="val 5654" name="adj"/>
            </a:avLst>
          </a:prstGeom>
          <a:solidFill>
            <a:srgbClr val="E9E6FA"/>
          </a:solidFill>
          <a:ln cap="flat" cmpd="sng" w="9525">
            <a:solidFill>
              <a:srgbClr val="BDB8DF"/>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1" name="Google Shape;171;p20"/>
          <p:cNvSpPr/>
          <p:nvPr/>
        </p:nvSpPr>
        <p:spPr>
          <a:xfrm>
            <a:off x="1028224" y="6597042"/>
            <a:ext cx="2835300" cy="354300"/>
          </a:xfrm>
          <a:prstGeom prst="rect">
            <a:avLst/>
          </a:prstGeom>
          <a:noFill/>
          <a:ln>
            <a:noFill/>
          </a:ln>
        </p:spPr>
        <p:txBody>
          <a:bodyPr anchorCtr="0" anchor="t" bIns="0" lIns="0" spcFirstLastPara="1" rIns="0" wrap="square" tIns="0">
            <a:noAutofit/>
          </a:bodyPr>
          <a:lstStyle/>
          <a:p>
            <a:pPr indent="0" lvl="0" marL="0" marR="0" rtl="0" algn="l">
              <a:lnSpc>
                <a:spcPct val="125000"/>
              </a:lnSpc>
              <a:spcBef>
                <a:spcPts val="0"/>
              </a:spcBef>
              <a:spcAft>
                <a:spcPts val="0"/>
              </a:spcAft>
              <a:buClr>
                <a:srgbClr val="2A2742"/>
              </a:buClr>
              <a:buSzPts val="2200"/>
              <a:buFont typeface="Outfit"/>
              <a:buNone/>
            </a:pPr>
            <a:r>
              <a:rPr b="1" i="0" lang="en-US" sz="2200" u="none" cap="none" strike="noStrike">
                <a:solidFill>
                  <a:srgbClr val="2A2742"/>
                </a:solidFill>
                <a:latin typeface="Outfit"/>
                <a:ea typeface="Outfit"/>
                <a:cs typeface="Outfit"/>
                <a:sym typeface="Outfit"/>
              </a:rPr>
              <a:t>Accuracy</a:t>
            </a:r>
            <a:endParaRPr b="0" i="0" sz="2200" u="none" cap="none" strike="noStrike"/>
          </a:p>
        </p:txBody>
      </p:sp>
      <p:sp>
        <p:nvSpPr>
          <p:cNvPr id="172" name="Google Shape;172;p20"/>
          <p:cNvSpPr/>
          <p:nvPr/>
        </p:nvSpPr>
        <p:spPr>
          <a:xfrm>
            <a:off x="1028224" y="7087460"/>
            <a:ext cx="3195900" cy="725700"/>
          </a:xfrm>
          <a:prstGeom prst="rect">
            <a:avLst/>
          </a:prstGeom>
          <a:noFill/>
          <a:ln>
            <a:noFill/>
          </a:ln>
        </p:spPr>
        <p:txBody>
          <a:bodyPr anchorCtr="0" anchor="t" bIns="0" lIns="0" spcFirstLastPara="1" rIns="0" wrap="square" tIns="0">
            <a:noAutofit/>
          </a:bodyPr>
          <a:lstStyle/>
          <a:p>
            <a:pPr indent="0" lvl="0" marL="0" marR="0" rtl="0" algn="l">
              <a:lnSpc>
                <a:spcPct val="162857"/>
              </a:lnSpc>
              <a:spcBef>
                <a:spcPts val="0"/>
              </a:spcBef>
              <a:spcAft>
                <a:spcPts val="0"/>
              </a:spcAft>
              <a:buClr>
                <a:srgbClr val="2A2742"/>
              </a:buClr>
              <a:buSzPts val="1750"/>
              <a:buFont typeface="Arimo"/>
              <a:buNone/>
            </a:pPr>
            <a:r>
              <a:rPr b="0" i="0" lang="en-US" sz="1750" u="none" cap="none" strike="noStrike">
                <a:solidFill>
                  <a:srgbClr val="2A2742"/>
                </a:solidFill>
                <a:latin typeface="Arimo"/>
                <a:ea typeface="Arimo"/>
                <a:cs typeface="Arimo"/>
                <a:sym typeface="Arimo"/>
              </a:rPr>
              <a:t>Achieved </a:t>
            </a:r>
            <a:r>
              <a:rPr b="1" i="0" lang="en-US" sz="1750" u="none" cap="none" strike="noStrike">
                <a:solidFill>
                  <a:srgbClr val="2A2742"/>
                </a:solidFill>
                <a:latin typeface="Arimo"/>
                <a:ea typeface="Arimo"/>
                <a:cs typeface="Arimo"/>
                <a:sym typeface="Arimo"/>
              </a:rPr>
              <a:t>95.2%</a:t>
            </a:r>
            <a:r>
              <a:rPr b="0" i="0" lang="en-US" sz="1750" u="none" cap="none" strike="noStrike">
                <a:solidFill>
                  <a:srgbClr val="2A2742"/>
                </a:solidFill>
                <a:latin typeface="Arimo"/>
                <a:ea typeface="Arimo"/>
                <a:cs typeface="Arimo"/>
                <a:sym typeface="Arimo"/>
              </a:rPr>
              <a:t> on complex CLEVR queries.</a:t>
            </a:r>
            <a:endParaRPr b="0" i="0" sz="1750" u="none" cap="none" strike="noStrike"/>
          </a:p>
        </p:txBody>
      </p:sp>
      <p:sp>
        <p:nvSpPr>
          <p:cNvPr id="173" name="Google Shape;173;p20"/>
          <p:cNvSpPr/>
          <p:nvPr/>
        </p:nvSpPr>
        <p:spPr>
          <a:xfrm>
            <a:off x="4685467" y="6362607"/>
            <a:ext cx="3664800" cy="1685100"/>
          </a:xfrm>
          <a:prstGeom prst="roundRect">
            <a:avLst>
              <a:gd fmla="val 5654" name="adj"/>
            </a:avLst>
          </a:prstGeom>
          <a:solidFill>
            <a:srgbClr val="E9E6FA"/>
          </a:solidFill>
          <a:ln cap="flat" cmpd="sng" w="9525">
            <a:solidFill>
              <a:srgbClr val="BDB8DF"/>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4" name="Google Shape;174;p20"/>
          <p:cNvSpPr/>
          <p:nvPr/>
        </p:nvSpPr>
        <p:spPr>
          <a:xfrm>
            <a:off x="4919901" y="6597042"/>
            <a:ext cx="2835300" cy="354300"/>
          </a:xfrm>
          <a:prstGeom prst="rect">
            <a:avLst/>
          </a:prstGeom>
          <a:noFill/>
          <a:ln>
            <a:noFill/>
          </a:ln>
        </p:spPr>
        <p:txBody>
          <a:bodyPr anchorCtr="0" anchor="t" bIns="0" lIns="0" spcFirstLastPara="1" rIns="0" wrap="square" tIns="0">
            <a:noAutofit/>
          </a:bodyPr>
          <a:lstStyle/>
          <a:p>
            <a:pPr indent="0" lvl="0" marL="0" marR="0" rtl="0" algn="l">
              <a:lnSpc>
                <a:spcPct val="125000"/>
              </a:lnSpc>
              <a:spcBef>
                <a:spcPts val="0"/>
              </a:spcBef>
              <a:spcAft>
                <a:spcPts val="0"/>
              </a:spcAft>
              <a:buClr>
                <a:srgbClr val="2A2742"/>
              </a:buClr>
              <a:buSzPts val="2200"/>
              <a:buFont typeface="Outfit"/>
              <a:buNone/>
            </a:pPr>
            <a:r>
              <a:rPr b="1" i="0" lang="en-US" sz="2200" u="none" cap="none" strike="noStrike">
                <a:solidFill>
                  <a:srgbClr val="2A2742"/>
                </a:solidFill>
                <a:latin typeface="Outfit"/>
                <a:ea typeface="Outfit"/>
                <a:cs typeface="Outfit"/>
                <a:sym typeface="Outfit"/>
              </a:rPr>
              <a:t>Speed</a:t>
            </a:r>
            <a:endParaRPr b="0" i="0" sz="2200" u="none" cap="none" strike="noStrike"/>
          </a:p>
        </p:txBody>
      </p:sp>
      <p:sp>
        <p:nvSpPr>
          <p:cNvPr id="175" name="Google Shape;175;p20"/>
          <p:cNvSpPr/>
          <p:nvPr/>
        </p:nvSpPr>
        <p:spPr>
          <a:xfrm>
            <a:off x="4919901" y="7087460"/>
            <a:ext cx="3195900" cy="725700"/>
          </a:xfrm>
          <a:prstGeom prst="rect">
            <a:avLst/>
          </a:prstGeom>
          <a:noFill/>
          <a:ln>
            <a:noFill/>
          </a:ln>
        </p:spPr>
        <p:txBody>
          <a:bodyPr anchorCtr="0" anchor="t" bIns="0" lIns="0" spcFirstLastPara="1" rIns="0" wrap="square" tIns="0">
            <a:noAutofit/>
          </a:bodyPr>
          <a:lstStyle/>
          <a:p>
            <a:pPr indent="0" lvl="0" marL="0" marR="0" rtl="0" algn="l">
              <a:lnSpc>
                <a:spcPct val="162857"/>
              </a:lnSpc>
              <a:spcBef>
                <a:spcPts val="0"/>
              </a:spcBef>
              <a:spcAft>
                <a:spcPts val="0"/>
              </a:spcAft>
              <a:buClr>
                <a:srgbClr val="2A2742"/>
              </a:buClr>
              <a:buSzPts val="1750"/>
              <a:buFont typeface="Arimo"/>
              <a:buNone/>
            </a:pPr>
            <a:r>
              <a:rPr b="0" i="0" lang="en-US" sz="1750" u="none" cap="none" strike="noStrike">
                <a:solidFill>
                  <a:srgbClr val="2A2742"/>
                </a:solidFill>
                <a:latin typeface="Arimo"/>
                <a:ea typeface="Arimo"/>
                <a:cs typeface="Arimo"/>
                <a:sym typeface="Arimo"/>
              </a:rPr>
              <a:t>3x faster than end-to-end neural models.</a:t>
            </a:r>
            <a:endParaRPr b="0" i="0" sz="1750" u="none" cap="none" strike="noStrike"/>
          </a:p>
        </p:txBody>
      </p:sp>
      <p:sp>
        <p:nvSpPr>
          <p:cNvPr id="176" name="Google Shape;176;p20"/>
          <p:cNvSpPr/>
          <p:nvPr/>
        </p:nvSpPr>
        <p:spPr>
          <a:xfrm>
            <a:off x="9165575" y="6430575"/>
            <a:ext cx="5386800" cy="1685100"/>
          </a:xfrm>
          <a:prstGeom prst="roundRect">
            <a:avLst>
              <a:gd fmla="val 7205" name="adj"/>
            </a:avLst>
          </a:prstGeom>
          <a:solidFill>
            <a:srgbClr val="E9E6FA"/>
          </a:solidFill>
          <a:ln cap="flat" cmpd="sng" w="9525">
            <a:solidFill>
              <a:srgbClr val="BDB8DF"/>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7" name="Google Shape;177;p20"/>
          <p:cNvSpPr/>
          <p:nvPr/>
        </p:nvSpPr>
        <p:spPr>
          <a:xfrm>
            <a:off x="9332698" y="6656950"/>
            <a:ext cx="3195900" cy="354300"/>
          </a:xfrm>
          <a:prstGeom prst="rect">
            <a:avLst/>
          </a:prstGeom>
          <a:noFill/>
          <a:ln>
            <a:noFill/>
          </a:ln>
        </p:spPr>
        <p:txBody>
          <a:bodyPr anchorCtr="0" anchor="t" bIns="0" lIns="0" spcFirstLastPara="1" rIns="0" wrap="square" tIns="0">
            <a:noAutofit/>
          </a:bodyPr>
          <a:lstStyle/>
          <a:p>
            <a:pPr indent="0" lvl="0" marL="0" marR="0" rtl="0" algn="l">
              <a:lnSpc>
                <a:spcPct val="125000"/>
              </a:lnSpc>
              <a:spcBef>
                <a:spcPts val="0"/>
              </a:spcBef>
              <a:spcAft>
                <a:spcPts val="0"/>
              </a:spcAft>
              <a:buClr>
                <a:srgbClr val="2A2742"/>
              </a:buClr>
              <a:buSzPts val="2200"/>
              <a:buFont typeface="Outfit"/>
              <a:buNone/>
            </a:pPr>
            <a:r>
              <a:rPr b="1" i="0" lang="en-US" sz="2200" u="none" cap="none" strike="noStrike">
                <a:solidFill>
                  <a:srgbClr val="2A2742"/>
                </a:solidFill>
                <a:latin typeface="Outfit"/>
                <a:ea typeface="Outfit"/>
                <a:cs typeface="Outfit"/>
                <a:sym typeface="Outfit"/>
              </a:rPr>
              <a:t>Reasoning Time</a:t>
            </a:r>
            <a:endParaRPr b="0" i="0" sz="2200" u="none" cap="none" strike="noStrike"/>
          </a:p>
        </p:txBody>
      </p:sp>
      <p:sp>
        <p:nvSpPr>
          <p:cNvPr id="178" name="Google Shape;178;p20"/>
          <p:cNvSpPr/>
          <p:nvPr/>
        </p:nvSpPr>
        <p:spPr>
          <a:xfrm>
            <a:off x="9332703" y="7061228"/>
            <a:ext cx="5052900" cy="363000"/>
          </a:xfrm>
          <a:prstGeom prst="rect">
            <a:avLst/>
          </a:prstGeom>
          <a:noFill/>
          <a:ln>
            <a:noFill/>
          </a:ln>
        </p:spPr>
        <p:txBody>
          <a:bodyPr anchorCtr="0" anchor="t" bIns="0" lIns="0" spcFirstLastPara="1" rIns="0" wrap="square" tIns="0">
            <a:noAutofit/>
          </a:bodyPr>
          <a:lstStyle/>
          <a:p>
            <a:pPr indent="0" lvl="0" marL="0" marR="0" rtl="0" algn="l">
              <a:lnSpc>
                <a:spcPct val="162857"/>
              </a:lnSpc>
              <a:spcBef>
                <a:spcPts val="0"/>
              </a:spcBef>
              <a:spcAft>
                <a:spcPts val="0"/>
              </a:spcAft>
              <a:buClr>
                <a:srgbClr val="2A2742"/>
              </a:buClr>
              <a:buSzPts val="1750"/>
              <a:buFont typeface="Arimo"/>
              <a:buNone/>
            </a:pPr>
            <a:r>
              <a:rPr b="0" i="0" lang="en-US" sz="1750" u="none" cap="none" strike="noStrike">
                <a:solidFill>
                  <a:srgbClr val="2A2742"/>
                </a:solidFill>
                <a:latin typeface="Arimo"/>
                <a:ea typeface="Arimo"/>
                <a:cs typeface="Arimo"/>
                <a:sym typeface="Arimo"/>
              </a:rPr>
              <a:t>Average of </a:t>
            </a:r>
            <a:r>
              <a:rPr b="1" i="0" lang="en-US" sz="1750" u="none" cap="none" strike="noStrike">
                <a:solidFill>
                  <a:srgbClr val="2A2742"/>
                </a:solidFill>
                <a:latin typeface="Arimo"/>
                <a:ea typeface="Arimo"/>
                <a:cs typeface="Arimo"/>
                <a:sym typeface="Arimo"/>
              </a:rPr>
              <a:t>0.7 seconds</a:t>
            </a:r>
            <a:r>
              <a:rPr b="0" i="0" lang="en-US" sz="1750" u="none" cap="none" strike="noStrike">
                <a:solidFill>
                  <a:srgbClr val="2A2742"/>
                </a:solidFill>
                <a:latin typeface="Arimo"/>
                <a:ea typeface="Arimo"/>
                <a:cs typeface="Arimo"/>
                <a:sym typeface="Arimo"/>
              </a:rPr>
              <a:t> per query.</a:t>
            </a:r>
            <a:endParaRPr b="0" i="0" sz="1750" u="none" cap="none" strike="noStrike"/>
          </a:p>
        </p:txBody>
      </p:sp>
      <p:pic>
        <p:nvPicPr>
          <p:cNvPr id="179" name="Google Shape;179;p20" title="Screenshot 2025-05-04 at 2.14.05 PM.png"/>
          <p:cNvPicPr preferRelativeResize="0"/>
          <p:nvPr/>
        </p:nvPicPr>
        <p:blipFill>
          <a:blip r:embed="rId3">
            <a:alphaModFix/>
          </a:blip>
          <a:stretch>
            <a:fillRect/>
          </a:stretch>
        </p:blipFill>
        <p:spPr>
          <a:xfrm>
            <a:off x="2137339" y="2024125"/>
            <a:ext cx="9611614" cy="3564826"/>
          </a:xfrm>
          <a:prstGeom prst="rect">
            <a:avLst/>
          </a:prstGeom>
          <a:noFill/>
          <a:ln>
            <a:noFill/>
          </a:ln>
        </p:spPr>
      </p:pic>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84" name="Shape 184"/>
        <p:cNvGrpSpPr/>
        <p:nvPr/>
      </p:nvGrpSpPr>
      <p:grpSpPr>
        <a:xfrm>
          <a:off x="0" y="0"/>
          <a:ext cx="0" cy="0"/>
          <a:chOff x="0" y="0"/>
          <a:chExt cx="0" cy="0"/>
        </a:xfrm>
      </p:grpSpPr>
      <p:pic>
        <p:nvPicPr>
          <p:cNvPr descr="preencoded.png" id="185" name="Google Shape;185;p21"/>
          <p:cNvPicPr preferRelativeResize="0"/>
          <p:nvPr/>
        </p:nvPicPr>
        <p:blipFill rotWithShape="1">
          <a:blip r:embed="rId3">
            <a:alphaModFix/>
          </a:blip>
          <a:srcRect b="0" l="0" r="0" t="0"/>
          <a:stretch/>
        </p:blipFill>
        <p:spPr>
          <a:xfrm>
            <a:off x="0" y="0"/>
            <a:ext cx="5486400" cy="8229600"/>
          </a:xfrm>
          <a:prstGeom prst="rect">
            <a:avLst/>
          </a:prstGeom>
          <a:noFill/>
          <a:ln>
            <a:noFill/>
          </a:ln>
        </p:spPr>
      </p:pic>
      <p:sp>
        <p:nvSpPr>
          <p:cNvPr id="186" name="Google Shape;186;p21"/>
          <p:cNvSpPr/>
          <p:nvPr/>
        </p:nvSpPr>
        <p:spPr>
          <a:xfrm>
            <a:off x="6280190" y="2041803"/>
            <a:ext cx="7556421" cy="1432798"/>
          </a:xfrm>
          <a:prstGeom prst="rect">
            <a:avLst/>
          </a:prstGeom>
          <a:noFill/>
          <a:ln>
            <a:noFill/>
          </a:ln>
        </p:spPr>
        <p:txBody>
          <a:bodyPr anchorCtr="0" anchor="t" bIns="0" lIns="0" spcFirstLastPara="1" rIns="0" wrap="square" tIns="0">
            <a:noAutofit/>
          </a:bodyPr>
          <a:lstStyle/>
          <a:p>
            <a:pPr indent="0" lvl="0" marL="0" marR="0" rtl="0" algn="l">
              <a:lnSpc>
                <a:spcPct val="124719"/>
              </a:lnSpc>
              <a:spcBef>
                <a:spcPts val="0"/>
              </a:spcBef>
              <a:spcAft>
                <a:spcPts val="0"/>
              </a:spcAft>
              <a:buClr>
                <a:srgbClr val="231971"/>
              </a:buClr>
              <a:buSzPts val="4450"/>
              <a:buFont typeface="Outfit"/>
              <a:buNone/>
            </a:pPr>
            <a:r>
              <a:rPr b="1" i="0" lang="en-US" sz="4450" u="none" cap="none" strike="noStrike">
                <a:solidFill>
                  <a:srgbClr val="231971"/>
                </a:solidFill>
                <a:latin typeface="Outfit"/>
                <a:ea typeface="Outfit"/>
                <a:cs typeface="Outfit"/>
                <a:sym typeface="Outfit"/>
              </a:rPr>
              <a:t>Ablations: Neural vs. Hybrid </a:t>
            </a:r>
            <a:r>
              <a:rPr b="1" i="0" lang="en-US" sz="4450" u="none" cap="none" strike="noStrike">
                <a:solidFill>
                  <a:srgbClr val="000000"/>
                </a:solidFill>
                <a:latin typeface="Outfit"/>
                <a:ea typeface="Outfit"/>
                <a:cs typeface="Outfit"/>
                <a:sym typeface="Outfit"/>
              </a:rPr>
              <a:t>⚙️</a:t>
            </a:r>
            <a:endParaRPr b="0" i="0" sz="4450" u="none" cap="none" strike="noStrike"/>
          </a:p>
        </p:txBody>
      </p:sp>
      <p:pic>
        <p:nvPicPr>
          <p:cNvPr descr="preencoded.png" id="187" name="Google Shape;187;p21"/>
          <p:cNvPicPr preferRelativeResize="0"/>
          <p:nvPr/>
        </p:nvPicPr>
        <p:blipFill rotWithShape="1">
          <a:blip r:embed="rId4">
            <a:alphaModFix/>
          </a:blip>
          <a:srcRect b="0" l="0" r="0" t="0"/>
          <a:stretch/>
        </p:blipFill>
        <p:spPr>
          <a:xfrm>
            <a:off x="6280190" y="3814762"/>
            <a:ext cx="566976" cy="566976"/>
          </a:xfrm>
          <a:prstGeom prst="rect">
            <a:avLst/>
          </a:prstGeom>
          <a:noFill/>
          <a:ln>
            <a:noFill/>
          </a:ln>
        </p:spPr>
      </p:pic>
      <p:sp>
        <p:nvSpPr>
          <p:cNvPr id="188" name="Google Shape;188;p21"/>
          <p:cNvSpPr/>
          <p:nvPr/>
        </p:nvSpPr>
        <p:spPr>
          <a:xfrm>
            <a:off x="6280190" y="4608552"/>
            <a:ext cx="2329815" cy="354330"/>
          </a:xfrm>
          <a:prstGeom prst="rect">
            <a:avLst/>
          </a:prstGeom>
          <a:noFill/>
          <a:ln>
            <a:noFill/>
          </a:ln>
        </p:spPr>
        <p:txBody>
          <a:bodyPr anchorCtr="0" anchor="t" bIns="0" lIns="0" spcFirstLastPara="1" rIns="0" wrap="square" tIns="0">
            <a:noAutofit/>
          </a:bodyPr>
          <a:lstStyle/>
          <a:p>
            <a:pPr indent="0" lvl="0" marL="0" marR="0" rtl="0" algn="l">
              <a:lnSpc>
                <a:spcPct val="125000"/>
              </a:lnSpc>
              <a:spcBef>
                <a:spcPts val="0"/>
              </a:spcBef>
              <a:spcAft>
                <a:spcPts val="0"/>
              </a:spcAft>
              <a:buClr>
                <a:srgbClr val="2A2742"/>
              </a:buClr>
              <a:buSzPts val="2200"/>
              <a:buFont typeface="Outfit"/>
              <a:buNone/>
            </a:pPr>
            <a:r>
              <a:rPr b="1" i="0" lang="en-US" sz="2200" u="none" cap="none" strike="noStrike">
                <a:solidFill>
                  <a:srgbClr val="2A2742"/>
                </a:solidFill>
                <a:latin typeface="Outfit"/>
                <a:ea typeface="Outfit"/>
                <a:cs typeface="Outfit"/>
                <a:sym typeface="Outfit"/>
              </a:rPr>
              <a:t>Neural-Only</a:t>
            </a:r>
            <a:endParaRPr b="0" i="0" sz="2200" u="none" cap="none" strike="noStrike"/>
          </a:p>
        </p:txBody>
      </p:sp>
      <p:sp>
        <p:nvSpPr>
          <p:cNvPr id="189" name="Google Shape;189;p21"/>
          <p:cNvSpPr/>
          <p:nvPr/>
        </p:nvSpPr>
        <p:spPr>
          <a:xfrm>
            <a:off x="6280190" y="5098971"/>
            <a:ext cx="2329815" cy="1088708"/>
          </a:xfrm>
          <a:prstGeom prst="rect">
            <a:avLst/>
          </a:prstGeom>
          <a:noFill/>
          <a:ln>
            <a:noFill/>
          </a:ln>
        </p:spPr>
        <p:txBody>
          <a:bodyPr anchorCtr="0" anchor="t" bIns="0" lIns="0" spcFirstLastPara="1" rIns="0" wrap="square" tIns="0">
            <a:noAutofit/>
          </a:bodyPr>
          <a:lstStyle/>
          <a:p>
            <a:pPr indent="0" lvl="0" marL="0" marR="0" rtl="0" algn="l">
              <a:lnSpc>
                <a:spcPct val="162857"/>
              </a:lnSpc>
              <a:spcBef>
                <a:spcPts val="0"/>
              </a:spcBef>
              <a:spcAft>
                <a:spcPts val="0"/>
              </a:spcAft>
              <a:buClr>
                <a:srgbClr val="2A2742"/>
              </a:buClr>
              <a:buSzPts val="1750"/>
              <a:buFont typeface="Arimo"/>
              <a:buNone/>
            </a:pPr>
            <a:r>
              <a:rPr b="1" i="0" lang="en-US" sz="1750" u="none" cap="none" strike="noStrike">
                <a:solidFill>
                  <a:srgbClr val="2A2742"/>
                </a:solidFill>
                <a:latin typeface="Arimo"/>
                <a:ea typeface="Arimo"/>
                <a:cs typeface="Arimo"/>
                <a:sym typeface="Arimo"/>
              </a:rPr>
              <a:t>78%</a:t>
            </a:r>
            <a:r>
              <a:rPr b="0" i="0" lang="en-US" sz="1750" u="none" cap="none" strike="noStrike">
                <a:solidFill>
                  <a:srgbClr val="2A2742"/>
                </a:solidFill>
                <a:latin typeface="Arimo"/>
                <a:ea typeface="Arimo"/>
                <a:cs typeface="Arimo"/>
                <a:sym typeface="Arimo"/>
              </a:rPr>
              <a:t> accuracy, struggles with complex queries.</a:t>
            </a:r>
            <a:endParaRPr b="0" i="0" sz="1750" u="none" cap="none" strike="noStrike"/>
          </a:p>
        </p:txBody>
      </p:sp>
      <p:pic>
        <p:nvPicPr>
          <p:cNvPr descr="preencoded.png" id="190" name="Google Shape;190;p21"/>
          <p:cNvPicPr preferRelativeResize="0"/>
          <p:nvPr/>
        </p:nvPicPr>
        <p:blipFill rotWithShape="1">
          <a:blip r:embed="rId5">
            <a:alphaModFix/>
          </a:blip>
          <a:srcRect b="0" l="0" r="0" t="0"/>
          <a:stretch/>
        </p:blipFill>
        <p:spPr>
          <a:xfrm>
            <a:off x="8893493" y="3814762"/>
            <a:ext cx="566976" cy="566976"/>
          </a:xfrm>
          <a:prstGeom prst="rect">
            <a:avLst/>
          </a:prstGeom>
          <a:noFill/>
          <a:ln>
            <a:noFill/>
          </a:ln>
        </p:spPr>
      </p:pic>
      <p:sp>
        <p:nvSpPr>
          <p:cNvPr id="191" name="Google Shape;191;p21"/>
          <p:cNvSpPr/>
          <p:nvPr/>
        </p:nvSpPr>
        <p:spPr>
          <a:xfrm>
            <a:off x="8893493" y="4608552"/>
            <a:ext cx="2329815" cy="354330"/>
          </a:xfrm>
          <a:prstGeom prst="rect">
            <a:avLst/>
          </a:prstGeom>
          <a:noFill/>
          <a:ln>
            <a:noFill/>
          </a:ln>
        </p:spPr>
        <p:txBody>
          <a:bodyPr anchorCtr="0" anchor="t" bIns="0" lIns="0" spcFirstLastPara="1" rIns="0" wrap="square" tIns="0">
            <a:noAutofit/>
          </a:bodyPr>
          <a:lstStyle/>
          <a:p>
            <a:pPr indent="0" lvl="0" marL="0" marR="0" rtl="0" algn="l">
              <a:lnSpc>
                <a:spcPct val="125000"/>
              </a:lnSpc>
              <a:spcBef>
                <a:spcPts val="0"/>
              </a:spcBef>
              <a:spcAft>
                <a:spcPts val="0"/>
              </a:spcAft>
              <a:buClr>
                <a:srgbClr val="2A2742"/>
              </a:buClr>
              <a:buSzPts val="2200"/>
              <a:buFont typeface="Outfit"/>
              <a:buNone/>
            </a:pPr>
            <a:r>
              <a:rPr b="1" i="0" lang="en-US" sz="2200" u="none" cap="none" strike="noStrike">
                <a:solidFill>
                  <a:srgbClr val="2A2742"/>
                </a:solidFill>
                <a:latin typeface="Outfit"/>
                <a:ea typeface="Outfit"/>
                <a:cs typeface="Outfit"/>
                <a:sym typeface="Outfit"/>
              </a:rPr>
              <a:t>Symbolic-Only</a:t>
            </a:r>
            <a:endParaRPr b="0" i="0" sz="2200" u="none" cap="none" strike="noStrike"/>
          </a:p>
        </p:txBody>
      </p:sp>
      <p:sp>
        <p:nvSpPr>
          <p:cNvPr id="192" name="Google Shape;192;p21"/>
          <p:cNvSpPr/>
          <p:nvPr/>
        </p:nvSpPr>
        <p:spPr>
          <a:xfrm>
            <a:off x="8893493" y="5098971"/>
            <a:ext cx="2329815" cy="725805"/>
          </a:xfrm>
          <a:prstGeom prst="rect">
            <a:avLst/>
          </a:prstGeom>
          <a:noFill/>
          <a:ln>
            <a:noFill/>
          </a:ln>
        </p:spPr>
        <p:txBody>
          <a:bodyPr anchorCtr="0" anchor="t" bIns="0" lIns="0" spcFirstLastPara="1" rIns="0" wrap="square" tIns="0">
            <a:noAutofit/>
          </a:bodyPr>
          <a:lstStyle/>
          <a:p>
            <a:pPr indent="0" lvl="0" marL="0" marR="0" rtl="0" algn="l">
              <a:lnSpc>
                <a:spcPct val="162857"/>
              </a:lnSpc>
              <a:spcBef>
                <a:spcPts val="0"/>
              </a:spcBef>
              <a:spcAft>
                <a:spcPts val="0"/>
              </a:spcAft>
              <a:buClr>
                <a:srgbClr val="2A2742"/>
              </a:buClr>
              <a:buSzPts val="1750"/>
              <a:buFont typeface="Arimo"/>
              <a:buNone/>
            </a:pPr>
            <a:r>
              <a:rPr b="0" i="0" lang="en-US" sz="1750" u="none" cap="none" strike="noStrike">
                <a:solidFill>
                  <a:srgbClr val="2A2742"/>
                </a:solidFill>
                <a:latin typeface="Arimo"/>
                <a:ea typeface="Arimo"/>
                <a:cs typeface="Arimo"/>
                <a:sym typeface="Arimo"/>
              </a:rPr>
              <a:t>Depends on perfect object detection.</a:t>
            </a:r>
            <a:endParaRPr b="0" i="0" sz="1750" u="none" cap="none" strike="noStrike"/>
          </a:p>
        </p:txBody>
      </p:sp>
      <p:pic>
        <p:nvPicPr>
          <p:cNvPr descr="preencoded.png" id="193" name="Google Shape;193;p21"/>
          <p:cNvPicPr preferRelativeResize="0"/>
          <p:nvPr/>
        </p:nvPicPr>
        <p:blipFill rotWithShape="1">
          <a:blip r:embed="rId6">
            <a:alphaModFix/>
          </a:blip>
          <a:srcRect b="0" l="0" r="0" t="0"/>
          <a:stretch/>
        </p:blipFill>
        <p:spPr>
          <a:xfrm>
            <a:off x="11506795" y="3814762"/>
            <a:ext cx="566976" cy="566976"/>
          </a:xfrm>
          <a:prstGeom prst="rect">
            <a:avLst/>
          </a:prstGeom>
          <a:noFill/>
          <a:ln>
            <a:noFill/>
          </a:ln>
        </p:spPr>
      </p:pic>
      <p:sp>
        <p:nvSpPr>
          <p:cNvPr id="194" name="Google Shape;194;p21"/>
          <p:cNvSpPr/>
          <p:nvPr/>
        </p:nvSpPr>
        <p:spPr>
          <a:xfrm>
            <a:off x="11506795" y="4608552"/>
            <a:ext cx="2329815" cy="354330"/>
          </a:xfrm>
          <a:prstGeom prst="rect">
            <a:avLst/>
          </a:prstGeom>
          <a:noFill/>
          <a:ln>
            <a:noFill/>
          </a:ln>
        </p:spPr>
        <p:txBody>
          <a:bodyPr anchorCtr="0" anchor="t" bIns="0" lIns="0" spcFirstLastPara="1" rIns="0" wrap="square" tIns="0">
            <a:noAutofit/>
          </a:bodyPr>
          <a:lstStyle/>
          <a:p>
            <a:pPr indent="0" lvl="0" marL="0" marR="0" rtl="0" algn="l">
              <a:lnSpc>
                <a:spcPct val="125000"/>
              </a:lnSpc>
              <a:spcBef>
                <a:spcPts val="0"/>
              </a:spcBef>
              <a:spcAft>
                <a:spcPts val="0"/>
              </a:spcAft>
              <a:buClr>
                <a:srgbClr val="2A2742"/>
              </a:buClr>
              <a:buSzPts val="2200"/>
              <a:buFont typeface="Outfit"/>
              <a:buNone/>
            </a:pPr>
            <a:r>
              <a:rPr b="1" i="0" lang="en-US" sz="2200" u="none" cap="none" strike="noStrike">
                <a:solidFill>
                  <a:srgbClr val="2A2742"/>
                </a:solidFill>
                <a:latin typeface="Outfit"/>
                <a:ea typeface="Outfit"/>
                <a:cs typeface="Outfit"/>
                <a:sym typeface="Outfit"/>
              </a:rPr>
              <a:t>Neuro-Symbolic</a:t>
            </a:r>
            <a:endParaRPr b="0" i="0" sz="2200" u="none" cap="none" strike="noStrike"/>
          </a:p>
        </p:txBody>
      </p:sp>
      <p:sp>
        <p:nvSpPr>
          <p:cNvPr id="195" name="Google Shape;195;p21"/>
          <p:cNvSpPr/>
          <p:nvPr/>
        </p:nvSpPr>
        <p:spPr>
          <a:xfrm>
            <a:off x="11506795" y="5098971"/>
            <a:ext cx="2329815" cy="725805"/>
          </a:xfrm>
          <a:prstGeom prst="rect">
            <a:avLst/>
          </a:prstGeom>
          <a:noFill/>
          <a:ln>
            <a:noFill/>
          </a:ln>
        </p:spPr>
        <p:txBody>
          <a:bodyPr anchorCtr="0" anchor="t" bIns="0" lIns="0" spcFirstLastPara="1" rIns="0" wrap="square" tIns="0">
            <a:noAutofit/>
          </a:bodyPr>
          <a:lstStyle/>
          <a:p>
            <a:pPr indent="0" lvl="0" marL="0" marR="0" rtl="0" algn="l">
              <a:lnSpc>
                <a:spcPct val="162857"/>
              </a:lnSpc>
              <a:spcBef>
                <a:spcPts val="0"/>
              </a:spcBef>
              <a:spcAft>
                <a:spcPts val="0"/>
              </a:spcAft>
              <a:buClr>
                <a:srgbClr val="2A2742"/>
              </a:buClr>
              <a:buSzPts val="1750"/>
              <a:buFont typeface="Arimo"/>
              <a:buNone/>
            </a:pPr>
            <a:r>
              <a:rPr b="1" i="0" lang="en-US" sz="1750" u="none" cap="none" strike="noStrike">
                <a:solidFill>
                  <a:srgbClr val="2A2742"/>
                </a:solidFill>
                <a:latin typeface="Arimo"/>
                <a:ea typeface="Arimo"/>
                <a:cs typeface="Arimo"/>
                <a:sym typeface="Arimo"/>
              </a:rPr>
              <a:t>95.2%</a:t>
            </a:r>
            <a:r>
              <a:rPr b="0" i="0" lang="en-US" sz="1750" u="none" cap="none" strike="noStrike">
                <a:solidFill>
                  <a:srgbClr val="2A2742"/>
                </a:solidFill>
                <a:latin typeface="Arimo"/>
                <a:ea typeface="Arimo"/>
                <a:cs typeface="Arimo"/>
                <a:sym typeface="Arimo"/>
              </a:rPr>
              <a:t> accuracy, robust to noise.</a:t>
            </a:r>
            <a:endParaRPr b="0" i="0" sz="1750" u="none" cap="none" strike="noStrike"/>
          </a:p>
        </p:txBody>
      </p:sp>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00" name="Shape 200"/>
        <p:cNvGrpSpPr/>
        <p:nvPr/>
      </p:nvGrpSpPr>
      <p:grpSpPr>
        <a:xfrm>
          <a:off x="0" y="0"/>
          <a:ext cx="0" cy="0"/>
          <a:chOff x="0" y="0"/>
          <a:chExt cx="0" cy="0"/>
        </a:xfrm>
      </p:grpSpPr>
      <p:sp>
        <p:nvSpPr>
          <p:cNvPr id="201" name="Google Shape;201;p22"/>
          <p:cNvSpPr/>
          <p:nvPr/>
        </p:nvSpPr>
        <p:spPr>
          <a:xfrm>
            <a:off x="793797" y="504000"/>
            <a:ext cx="5563200" cy="723900"/>
          </a:xfrm>
          <a:prstGeom prst="rect">
            <a:avLst/>
          </a:prstGeom>
          <a:noFill/>
          <a:ln>
            <a:noFill/>
          </a:ln>
        </p:spPr>
        <p:txBody>
          <a:bodyPr anchorCtr="0" anchor="t" bIns="0" lIns="0" spcFirstLastPara="1" rIns="0" wrap="square" tIns="0">
            <a:noAutofit/>
          </a:bodyPr>
          <a:lstStyle/>
          <a:p>
            <a:pPr indent="0" lvl="0" marL="0" marR="0" rtl="0" algn="l">
              <a:lnSpc>
                <a:spcPct val="124719"/>
              </a:lnSpc>
              <a:spcBef>
                <a:spcPts val="0"/>
              </a:spcBef>
              <a:spcAft>
                <a:spcPts val="0"/>
              </a:spcAft>
              <a:buClr>
                <a:srgbClr val="231971"/>
              </a:buClr>
              <a:buSzPts val="4450"/>
              <a:buFont typeface="Outfit"/>
              <a:buNone/>
            </a:pPr>
            <a:r>
              <a:rPr b="1" i="0" lang="en-US" sz="4450" u="none" cap="none" strike="noStrike">
                <a:solidFill>
                  <a:srgbClr val="231971"/>
                </a:solidFill>
                <a:latin typeface="Outfit"/>
                <a:ea typeface="Outfit"/>
                <a:cs typeface="Outfit"/>
                <a:sym typeface="Outfit"/>
              </a:rPr>
              <a:t>Demo: Interactive Web UI </a:t>
            </a:r>
            <a:r>
              <a:rPr b="1" i="0" lang="en-US" sz="4450" u="none" cap="none" strike="noStrike">
                <a:solidFill>
                  <a:srgbClr val="000000"/>
                </a:solidFill>
                <a:latin typeface="Outfit"/>
                <a:ea typeface="Outfit"/>
                <a:cs typeface="Outfit"/>
                <a:sym typeface="Outfit"/>
              </a:rPr>
              <a:t>💻</a:t>
            </a:r>
            <a:endParaRPr b="0" i="0" sz="4450" u="none" cap="none" strike="noStrike"/>
          </a:p>
        </p:txBody>
      </p:sp>
      <p:sp>
        <p:nvSpPr>
          <p:cNvPr id="202" name="Google Shape;202;p22"/>
          <p:cNvSpPr/>
          <p:nvPr/>
        </p:nvSpPr>
        <p:spPr>
          <a:xfrm>
            <a:off x="869990" y="2446011"/>
            <a:ext cx="3332100" cy="354300"/>
          </a:xfrm>
          <a:prstGeom prst="rect">
            <a:avLst/>
          </a:prstGeom>
          <a:noFill/>
          <a:ln>
            <a:noFill/>
          </a:ln>
        </p:spPr>
        <p:txBody>
          <a:bodyPr anchorCtr="0" anchor="t" bIns="0" lIns="0" spcFirstLastPara="1" rIns="0" wrap="square" tIns="0">
            <a:noAutofit/>
          </a:bodyPr>
          <a:lstStyle/>
          <a:p>
            <a:pPr indent="0" lvl="0" marL="0" marR="0" rtl="0" algn="l">
              <a:lnSpc>
                <a:spcPct val="125000"/>
              </a:lnSpc>
              <a:spcBef>
                <a:spcPts val="0"/>
              </a:spcBef>
              <a:spcAft>
                <a:spcPts val="0"/>
              </a:spcAft>
              <a:buClr>
                <a:srgbClr val="231971"/>
              </a:buClr>
              <a:buSzPts val="2200"/>
              <a:buFont typeface="Outfit"/>
              <a:buNone/>
            </a:pPr>
            <a:r>
              <a:rPr b="1" i="0" lang="en-US" sz="2200" u="none" cap="none" strike="noStrike">
                <a:solidFill>
                  <a:srgbClr val="231971"/>
                </a:solidFill>
                <a:latin typeface="Outfit"/>
                <a:ea typeface="Outfit"/>
                <a:cs typeface="Outfit"/>
                <a:sym typeface="Outfit"/>
              </a:rPr>
              <a:t>Explore Visual Reasoning</a:t>
            </a:r>
            <a:endParaRPr b="0" i="0" sz="2200" u="none" cap="none" strike="noStrike"/>
          </a:p>
        </p:txBody>
      </p:sp>
      <p:sp>
        <p:nvSpPr>
          <p:cNvPr id="203" name="Google Shape;203;p22"/>
          <p:cNvSpPr/>
          <p:nvPr/>
        </p:nvSpPr>
        <p:spPr>
          <a:xfrm>
            <a:off x="869990" y="3027155"/>
            <a:ext cx="3978000" cy="725700"/>
          </a:xfrm>
          <a:prstGeom prst="rect">
            <a:avLst/>
          </a:prstGeom>
          <a:noFill/>
          <a:ln>
            <a:noFill/>
          </a:ln>
        </p:spPr>
        <p:txBody>
          <a:bodyPr anchorCtr="0" anchor="t" bIns="0" lIns="0" spcFirstLastPara="1" rIns="0" wrap="square" tIns="0">
            <a:noAutofit/>
          </a:bodyPr>
          <a:lstStyle/>
          <a:p>
            <a:pPr indent="0" lvl="0" marL="0" marR="0" rtl="0" algn="l">
              <a:lnSpc>
                <a:spcPct val="162857"/>
              </a:lnSpc>
              <a:spcBef>
                <a:spcPts val="0"/>
              </a:spcBef>
              <a:spcAft>
                <a:spcPts val="0"/>
              </a:spcAft>
              <a:buClr>
                <a:srgbClr val="2A2742"/>
              </a:buClr>
              <a:buSzPts val="1750"/>
              <a:buFont typeface="Arimo"/>
              <a:buNone/>
            </a:pPr>
            <a:r>
              <a:rPr b="0" i="0" lang="en-US" sz="1750" u="none" cap="none" strike="noStrike">
                <a:solidFill>
                  <a:srgbClr val="2A2742"/>
                </a:solidFill>
                <a:latin typeface="Arimo"/>
                <a:ea typeface="Arimo"/>
                <a:cs typeface="Arimo"/>
                <a:sym typeface="Arimo"/>
              </a:rPr>
              <a:t>Children create scenes and test queries interactively.</a:t>
            </a:r>
            <a:endParaRPr b="0" i="0" sz="1750" u="none" cap="none" strike="noStrike"/>
          </a:p>
        </p:txBody>
      </p:sp>
      <p:sp>
        <p:nvSpPr>
          <p:cNvPr id="204" name="Google Shape;204;p22"/>
          <p:cNvSpPr/>
          <p:nvPr/>
        </p:nvSpPr>
        <p:spPr>
          <a:xfrm>
            <a:off x="869940" y="3979711"/>
            <a:ext cx="2835300" cy="354300"/>
          </a:xfrm>
          <a:prstGeom prst="rect">
            <a:avLst/>
          </a:prstGeom>
          <a:noFill/>
          <a:ln>
            <a:noFill/>
          </a:ln>
        </p:spPr>
        <p:txBody>
          <a:bodyPr anchorCtr="0" anchor="t" bIns="0" lIns="0" spcFirstLastPara="1" rIns="0" wrap="square" tIns="0">
            <a:noAutofit/>
          </a:bodyPr>
          <a:lstStyle/>
          <a:p>
            <a:pPr indent="0" lvl="0" marL="0" marR="0" rtl="0" algn="l">
              <a:lnSpc>
                <a:spcPct val="125000"/>
              </a:lnSpc>
              <a:spcBef>
                <a:spcPts val="0"/>
              </a:spcBef>
              <a:spcAft>
                <a:spcPts val="0"/>
              </a:spcAft>
              <a:buClr>
                <a:srgbClr val="231971"/>
              </a:buClr>
              <a:buSzPts val="2200"/>
              <a:buFont typeface="Outfit"/>
              <a:buNone/>
            </a:pPr>
            <a:r>
              <a:rPr b="1" i="0" lang="en-US" sz="2200" u="none" cap="none" strike="noStrike">
                <a:solidFill>
                  <a:srgbClr val="231971"/>
                </a:solidFill>
                <a:latin typeface="Outfit"/>
                <a:ea typeface="Outfit"/>
                <a:cs typeface="Outfit"/>
                <a:sym typeface="Outfit"/>
              </a:rPr>
              <a:t>Drag-and-Drop</a:t>
            </a:r>
            <a:endParaRPr b="0" i="0" sz="2200" u="none" cap="none" strike="noStrike"/>
          </a:p>
        </p:txBody>
      </p:sp>
      <p:sp>
        <p:nvSpPr>
          <p:cNvPr id="205" name="Google Shape;205;p22"/>
          <p:cNvSpPr/>
          <p:nvPr/>
        </p:nvSpPr>
        <p:spPr>
          <a:xfrm>
            <a:off x="869940" y="4560855"/>
            <a:ext cx="3978000" cy="725700"/>
          </a:xfrm>
          <a:prstGeom prst="rect">
            <a:avLst/>
          </a:prstGeom>
          <a:noFill/>
          <a:ln>
            <a:noFill/>
          </a:ln>
        </p:spPr>
        <p:txBody>
          <a:bodyPr anchorCtr="0" anchor="t" bIns="0" lIns="0" spcFirstLastPara="1" rIns="0" wrap="square" tIns="0">
            <a:noAutofit/>
          </a:bodyPr>
          <a:lstStyle/>
          <a:p>
            <a:pPr indent="0" lvl="0" marL="0" marR="0" rtl="0" algn="l">
              <a:lnSpc>
                <a:spcPct val="162857"/>
              </a:lnSpc>
              <a:spcBef>
                <a:spcPts val="0"/>
              </a:spcBef>
              <a:spcAft>
                <a:spcPts val="0"/>
              </a:spcAft>
              <a:buClr>
                <a:srgbClr val="2A2742"/>
              </a:buClr>
              <a:buSzPts val="1750"/>
              <a:buFont typeface="Arimo"/>
              <a:buNone/>
            </a:pPr>
            <a:r>
              <a:rPr b="0" i="0" lang="en-US" sz="1750" u="none" cap="none" strike="noStrike">
                <a:solidFill>
                  <a:srgbClr val="2A2742"/>
                </a:solidFill>
                <a:latin typeface="Arimo"/>
                <a:ea typeface="Arimo"/>
                <a:cs typeface="Arimo"/>
                <a:sym typeface="Arimo"/>
              </a:rPr>
              <a:t>Easy scene building with intuitive controls.</a:t>
            </a:r>
            <a:endParaRPr b="0" i="0" sz="1750" u="none" cap="none" strike="noStrike"/>
          </a:p>
        </p:txBody>
      </p:sp>
      <p:sp>
        <p:nvSpPr>
          <p:cNvPr id="206" name="Google Shape;206;p22"/>
          <p:cNvSpPr/>
          <p:nvPr/>
        </p:nvSpPr>
        <p:spPr>
          <a:xfrm>
            <a:off x="869892" y="5513411"/>
            <a:ext cx="2835300" cy="354300"/>
          </a:xfrm>
          <a:prstGeom prst="rect">
            <a:avLst/>
          </a:prstGeom>
          <a:noFill/>
          <a:ln>
            <a:noFill/>
          </a:ln>
        </p:spPr>
        <p:txBody>
          <a:bodyPr anchorCtr="0" anchor="t" bIns="0" lIns="0" spcFirstLastPara="1" rIns="0" wrap="square" tIns="0">
            <a:noAutofit/>
          </a:bodyPr>
          <a:lstStyle/>
          <a:p>
            <a:pPr indent="0" lvl="0" marL="0" marR="0" rtl="0" algn="l">
              <a:lnSpc>
                <a:spcPct val="125000"/>
              </a:lnSpc>
              <a:spcBef>
                <a:spcPts val="0"/>
              </a:spcBef>
              <a:spcAft>
                <a:spcPts val="0"/>
              </a:spcAft>
              <a:buClr>
                <a:srgbClr val="231971"/>
              </a:buClr>
              <a:buSzPts val="2200"/>
              <a:buFont typeface="Outfit"/>
              <a:buNone/>
            </a:pPr>
            <a:r>
              <a:rPr b="1" i="0" lang="en-US" sz="2200" u="none" cap="none" strike="noStrike">
                <a:solidFill>
                  <a:srgbClr val="231971"/>
                </a:solidFill>
                <a:latin typeface="Outfit"/>
                <a:ea typeface="Outfit"/>
                <a:cs typeface="Outfit"/>
                <a:sym typeface="Outfit"/>
              </a:rPr>
              <a:t>Explainability</a:t>
            </a:r>
            <a:endParaRPr b="0" i="0" sz="2200" u="none" cap="none" strike="noStrike"/>
          </a:p>
        </p:txBody>
      </p:sp>
      <p:sp>
        <p:nvSpPr>
          <p:cNvPr id="207" name="Google Shape;207;p22"/>
          <p:cNvSpPr/>
          <p:nvPr/>
        </p:nvSpPr>
        <p:spPr>
          <a:xfrm>
            <a:off x="869892" y="6094555"/>
            <a:ext cx="3978000" cy="725700"/>
          </a:xfrm>
          <a:prstGeom prst="rect">
            <a:avLst/>
          </a:prstGeom>
          <a:noFill/>
          <a:ln>
            <a:noFill/>
          </a:ln>
        </p:spPr>
        <p:txBody>
          <a:bodyPr anchorCtr="0" anchor="t" bIns="0" lIns="0" spcFirstLastPara="1" rIns="0" wrap="square" tIns="0">
            <a:noAutofit/>
          </a:bodyPr>
          <a:lstStyle/>
          <a:p>
            <a:pPr indent="0" lvl="0" marL="0" marR="0" rtl="0" algn="l">
              <a:lnSpc>
                <a:spcPct val="162857"/>
              </a:lnSpc>
              <a:spcBef>
                <a:spcPts val="0"/>
              </a:spcBef>
              <a:spcAft>
                <a:spcPts val="0"/>
              </a:spcAft>
              <a:buClr>
                <a:srgbClr val="2A2742"/>
              </a:buClr>
              <a:buSzPts val="1750"/>
              <a:buFont typeface="Arimo"/>
              <a:buNone/>
            </a:pPr>
            <a:r>
              <a:rPr b="0" i="0" lang="en-US" sz="1750" u="none" cap="none" strike="noStrike">
                <a:solidFill>
                  <a:srgbClr val="2A2742"/>
                </a:solidFill>
                <a:latin typeface="Arimo"/>
                <a:ea typeface="Arimo"/>
                <a:cs typeface="Arimo"/>
                <a:sym typeface="Arimo"/>
              </a:rPr>
              <a:t>Visual explanations of the reasoning process.</a:t>
            </a:r>
            <a:endParaRPr b="0" i="0" sz="1750" u="none" cap="none" strike="noStrike"/>
          </a:p>
        </p:txBody>
      </p:sp>
      <p:sp>
        <p:nvSpPr>
          <p:cNvPr id="208" name="Google Shape;208;p22"/>
          <p:cNvSpPr txBox="1"/>
          <p:nvPr/>
        </p:nvSpPr>
        <p:spPr>
          <a:xfrm>
            <a:off x="793800" y="6957400"/>
            <a:ext cx="5873700" cy="4539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US" sz="1750"/>
              <a:t>Demo link: </a:t>
            </a:r>
            <a:r>
              <a:rPr lang="en-US" sz="1750" u="sng">
                <a:solidFill>
                  <a:schemeClr val="hlink"/>
                </a:solidFill>
                <a:hlinkClick r:id="rId3"/>
              </a:rPr>
              <a:t>https://youtu.be/TwZfHC4935Q</a:t>
            </a:r>
            <a:endParaRPr sz="1750"/>
          </a:p>
        </p:txBody>
      </p:sp>
      <p:pic>
        <p:nvPicPr>
          <p:cNvPr id="209" name="Google Shape;209;p22" title="Screenshot 2025-05-04 at 2.13.54 AM.png"/>
          <p:cNvPicPr preferRelativeResize="0"/>
          <p:nvPr/>
        </p:nvPicPr>
        <p:blipFill>
          <a:blip r:embed="rId4">
            <a:alphaModFix/>
          </a:blip>
          <a:stretch>
            <a:fillRect/>
          </a:stretch>
        </p:blipFill>
        <p:spPr>
          <a:xfrm>
            <a:off x="6538632" y="3"/>
            <a:ext cx="8091772" cy="8229600"/>
          </a:xfrm>
          <a:prstGeom prst="rect">
            <a:avLst/>
          </a:prstGeom>
          <a:noFill/>
          <a:ln>
            <a:noFill/>
          </a:ln>
        </p:spPr>
      </p:pic>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14" name="Shape 214"/>
        <p:cNvGrpSpPr/>
        <p:nvPr/>
      </p:nvGrpSpPr>
      <p:grpSpPr>
        <a:xfrm>
          <a:off x="0" y="0"/>
          <a:ext cx="0" cy="0"/>
          <a:chOff x="0" y="0"/>
          <a:chExt cx="0" cy="0"/>
        </a:xfrm>
      </p:grpSpPr>
      <p:pic>
        <p:nvPicPr>
          <p:cNvPr descr="preencoded.png" id="215" name="Google Shape;215;p23"/>
          <p:cNvPicPr preferRelativeResize="0"/>
          <p:nvPr/>
        </p:nvPicPr>
        <p:blipFill rotWithShape="1">
          <a:blip r:embed="rId3">
            <a:alphaModFix/>
          </a:blip>
          <a:srcRect b="0" l="0" r="0" t="0"/>
          <a:stretch/>
        </p:blipFill>
        <p:spPr>
          <a:xfrm>
            <a:off x="0" y="0"/>
            <a:ext cx="5486400" cy="8229600"/>
          </a:xfrm>
          <a:prstGeom prst="rect">
            <a:avLst/>
          </a:prstGeom>
          <a:noFill/>
          <a:ln>
            <a:noFill/>
          </a:ln>
        </p:spPr>
      </p:pic>
      <p:sp>
        <p:nvSpPr>
          <p:cNvPr id="216" name="Google Shape;216;p23"/>
          <p:cNvSpPr/>
          <p:nvPr/>
        </p:nvSpPr>
        <p:spPr>
          <a:xfrm>
            <a:off x="6280190" y="1422440"/>
            <a:ext cx="7144107" cy="724019"/>
          </a:xfrm>
          <a:prstGeom prst="rect">
            <a:avLst/>
          </a:prstGeom>
          <a:noFill/>
          <a:ln>
            <a:noFill/>
          </a:ln>
        </p:spPr>
        <p:txBody>
          <a:bodyPr anchorCtr="0" anchor="t" bIns="0" lIns="0" spcFirstLastPara="1" rIns="0" wrap="square" tIns="0">
            <a:noAutofit/>
          </a:bodyPr>
          <a:lstStyle/>
          <a:p>
            <a:pPr indent="0" lvl="0" marL="0" marR="0" rtl="0" algn="l">
              <a:lnSpc>
                <a:spcPct val="124719"/>
              </a:lnSpc>
              <a:spcBef>
                <a:spcPts val="0"/>
              </a:spcBef>
              <a:spcAft>
                <a:spcPts val="0"/>
              </a:spcAft>
              <a:buClr>
                <a:srgbClr val="231971"/>
              </a:buClr>
              <a:buSzPts val="4450"/>
              <a:buFont typeface="Outfit"/>
              <a:buNone/>
            </a:pPr>
            <a:r>
              <a:rPr b="1" i="0" lang="en-US" sz="4450" u="none" cap="none" strike="noStrike">
                <a:solidFill>
                  <a:srgbClr val="231971"/>
                </a:solidFill>
                <a:latin typeface="Outfit"/>
                <a:ea typeface="Outfit"/>
                <a:cs typeface="Outfit"/>
                <a:sym typeface="Outfit"/>
              </a:rPr>
              <a:t>Conclusion &amp; Next Steps </a:t>
            </a:r>
            <a:r>
              <a:rPr b="1" i="0" lang="en-US" sz="4450" u="none" cap="none" strike="noStrike">
                <a:solidFill>
                  <a:srgbClr val="000000"/>
                </a:solidFill>
                <a:latin typeface="Outfit"/>
                <a:ea typeface="Outfit"/>
                <a:cs typeface="Outfit"/>
                <a:sym typeface="Outfit"/>
              </a:rPr>
              <a:t>🚀</a:t>
            </a:r>
            <a:endParaRPr b="0" i="0" sz="4450" u="none" cap="none" strike="noStrike"/>
          </a:p>
        </p:txBody>
      </p:sp>
      <p:sp>
        <p:nvSpPr>
          <p:cNvPr id="217" name="Google Shape;217;p23"/>
          <p:cNvSpPr/>
          <p:nvPr/>
        </p:nvSpPr>
        <p:spPr>
          <a:xfrm>
            <a:off x="6280190" y="2486620"/>
            <a:ext cx="170021" cy="853321"/>
          </a:xfrm>
          <a:prstGeom prst="roundRect">
            <a:avLst>
              <a:gd fmla="val 56033" name="adj"/>
            </a:avLst>
          </a:prstGeom>
          <a:solidFill>
            <a:srgbClr val="E9E6FA"/>
          </a:solidFill>
          <a:ln cap="flat" cmpd="sng" w="9525">
            <a:solidFill>
              <a:srgbClr val="BDB8DF"/>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18" name="Google Shape;218;p23"/>
          <p:cNvSpPr/>
          <p:nvPr/>
        </p:nvSpPr>
        <p:spPr>
          <a:xfrm>
            <a:off x="6790373" y="2486620"/>
            <a:ext cx="2835235" cy="354330"/>
          </a:xfrm>
          <a:prstGeom prst="rect">
            <a:avLst/>
          </a:prstGeom>
          <a:noFill/>
          <a:ln>
            <a:noFill/>
          </a:ln>
        </p:spPr>
        <p:txBody>
          <a:bodyPr anchorCtr="0" anchor="t" bIns="0" lIns="0" spcFirstLastPara="1" rIns="0" wrap="square" tIns="0">
            <a:noAutofit/>
          </a:bodyPr>
          <a:lstStyle/>
          <a:p>
            <a:pPr indent="0" lvl="0" marL="0" marR="0" rtl="0" algn="l">
              <a:lnSpc>
                <a:spcPct val="125000"/>
              </a:lnSpc>
              <a:spcBef>
                <a:spcPts val="0"/>
              </a:spcBef>
              <a:spcAft>
                <a:spcPts val="0"/>
              </a:spcAft>
              <a:buClr>
                <a:srgbClr val="2A2742"/>
              </a:buClr>
              <a:buSzPts val="2200"/>
              <a:buFont typeface="Outfit"/>
              <a:buNone/>
            </a:pPr>
            <a:r>
              <a:rPr b="1" i="0" lang="en-US" sz="2200" u="none" cap="none" strike="noStrike">
                <a:solidFill>
                  <a:srgbClr val="2A2742"/>
                </a:solidFill>
                <a:latin typeface="Outfit"/>
                <a:ea typeface="Outfit"/>
                <a:cs typeface="Outfit"/>
                <a:sym typeface="Outfit"/>
              </a:rPr>
              <a:t>Powerful Tool</a:t>
            </a:r>
            <a:endParaRPr b="0" i="0" sz="2200" u="none" cap="none" strike="noStrike"/>
          </a:p>
        </p:txBody>
      </p:sp>
      <p:sp>
        <p:nvSpPr>
          <p:cNvPr id="219" name="Google Shape;219;p23"/>
          <p:cNvSpPr/>
          <p:nvPr/>
        </p:nvSpPr>
        <p:spPr>
          <a:xfrm>
            <a:off x="6790373" y="2977039"/>
            <a:ext cx="7046238" cy="362903"/>
          </a:xfrm>
          <a:prstGeom prst="rect">
            <a:avLst/>
          </a:prstGeom>
          <a:noFill/>
          <a:ln>
            <a:noFill/>
          </a:ln>
        </p:spPr>
        <p:txBody>
          <a:bodyPr anchorCtr="0" anchor="t" bIns="0" lIns="0" spcFirstLastPara="1" rIns="0" wrap="square" tIns="0">
            <a:noAutofit/>
          </a:bodyPr>
          <a:lstStyle/>
          <a:p>
            <a:pPr indent="0" lvl="0" marL="0" marR="0" rtl="0" algn="l">
              <a:lnSpc>
                <a:spcPct val="162857"/>
              </a:lnSpc>
              <a:spcBef>
                <a:spcPts val="0"/>
              </a:spcBef>
              <a:spcAft>
                <a:spcPts val="0"/>
              </a:spcAft>
              <a:buClr>
                <a:srgbClr val="2A2742"/>
              </a:buClr>
              <a:buSzPts val="1750"/>
              <a:buFont typeface="Arimo"/>
              <a:buNone/>
            </a:pPr>
            <a:r>
              <a:rPr b="0" i="0" lang="en-US" sz="1750" u="none" cap="none" strike="noStrike">
                <a:solidFill>
                  <a:srgbClr val="2A2742"/>
                </a:solidFill>
                <a:latin typeface="Arimo"/>
                <a:ea typeface="Arimo"/>
                <a:cs typeface="Arimo"/>
                <a:sym typeface="Arimo"/>
              </a:rPr>
              <a:t>Enhances visual reasoning skills in kids.</a:t>
            </a:r>
            <a:endParaRPr b="0" i="0" sz="1750" u="none" cap="none" strike="noStrike"/>
          </a:p>
        </p:txBody>
      </p:sp>
      <p:sp>
        <p:nvSpPr>
          <p:cNvPr id="220" name="Google Shape;220;p23"/>
          <p:cNvSpPr/>
          <p:nvPr/>
        </p:nvSpPr>
        <p:spPr>
          <a:xfrm>
            <a:off x="6620351" y="3566755"/>
            <a:ext cx="170021" cy="853321"/>
          </a:xfrm>
          <a:prstGeom prst="roundRect">
            <a:avLst>
              <a:gd fmla="val 56033" name="adj"/>
            </a:avLst>
          </a:prstGeom>
          <a:solidFill>
            <a:srgbClr val="E9E6FA"/>
          </a:solidFill>
          <a:ln cap="flat" cmpd="sng" w="9525">
            <a:solidFill>
              <a:srgbClr val="BDB8DF"/>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21" name="Google Shape;221;p23"/>
          <p:cNvSpPr/>
          <p:nvPr/>
        </p:nvSpPr>
        <p:spPr>
          <a:xfrm>
            <a:off x="7130534" y="3566755"/>
            <a:ext cx="2835235" cy="354330"/>
          </a:xfrm>
          <a:prstGeom prst="rect">
            <a:avLst/>
          </a:prstGeom>
          <a:noFill/>
          <a:ln>
            <a:noFill/>
          </a:ln>
        </p:spPr>
        <p:txBody>
          <a:bodyPr anchorCtr="0" anchor="t" bIns="0" lIns="0" spcFirstLastPara="1" rIns="0" wrap="square" tIns="0">
            <a:noAutofit/>
          </a:bodyPr>
          <a:lstStyle/>
          <a:p>
            <a:pPr indent="0" lvl="0" marL="0" marR="0" rtl="0" algn="l">
              <a:lnSpc>
                <a:spcPct val="125000"/>
              </a:lnSpc>
              <a:spcBef>
                <a:spcPts val="0"/>
              </a:spcBef>
              <a:spcAft>
                <a:spcPts val="0"/>
              </a:spcAft>
              <a:buClr>
                <a:srgbClr val="2A2742"/>
              </a:buClr>
              <a:buSzPts val="2200"/>
              <a:buFont typeface="Outfit"/>
              <a:buNone/>
            </a:pPr>
            <a:r>
              <a:rPr b="1" i="0" lang="en-US" sz="2200" u="none" cap="none" strike="noStrike">
                <a:solidFill>
                  <a:srgbClr val="2A2742"/>
                </a:solidFill>
                <a:latin typeface="Outfit"/>
                <a:ea typeface="Outfit"/>
                <a:cs typeface="Outfit"/>
                <a:sym typeface="Outfit"/>
              </a:rPr>
              <a:t>Future Work</a:t>
            </a:r>
            <a:endParaRPr b="0" i="0" sz="2200" u="none" cap="none" strike="noStrike"/>
          </a:p>
        </p:txBody>
      </p:sp>
      <p:sp>
        <p:nvSpPr>
          <p:cNvPr id="222" name="Google Shape;222;p23"/>
          <p:cNvSpPr/>
          <p:nvPr/>
        </p:nvSpPr>
        <p:spPr>
          <a:xfrm>
            <a:off x="7130534" y="4057174"/>
            <a:ext cx="6706076" cy="362903"/>
          </a:xfrm>
          <a:prstGeom prst="rect">
            <a:avLst/>
          </a:prstGeom>
          <a:noFill/>
          <a:ln>
            <a:noFill/>
          </a:ln>
        </p:spPr>
        <p:txBody>
          <a:bodyPr anchorCtr="0" anchor="t" bIns="0" lIns="0" spcFirstLastPara="1" rIns="0" wrap="square" tIns="0">
            <a:noAutofit/>
          </a:bodyPr>
          <a:lstStyle/>
          <a:p>
            <a:pPr indent="0" lvl="0" marL="0" marR="0" rtl="0" algn="l">
              <a:lnSpc>
                <a:spcPct val="162857"/>
              </a:lnSpc>
              <a:spcBef>
                <a:spcPts val="0"/>
              </a:spcBef>
              <a:spcAft>
                <a:spcPts val="0"/>
              </a:spcAft>
              <a:buClr>
                <a:srgbClr val="2A2742"/>
              </a:buClr>
              <a:buSzPts val="1750"/>
              <a:buFont typeface="Arimo"/>
              <a:buNone/>
            </a:pPr>
            <a:r>
              <a:rPr b="0" i="0" lang="en-US" sz="1750" u="none" cap="none" strike="noStrike">
                <a:solidFill>
                  <a:srgbClr val="2A2742"/>
                </a:solidFill>
                <a:latin typeface="Arimo"/>
                <a:ea typeface="Arimo"/>
                <a:cs typeface="Arimo"/>
                <a:sym typeface="Arimo"/>
              </a:rPr>
              <a:t>Expand to real-world images beyond CLEVR.</a:t>
            </a:r>
            <a:endParaRPr b="0" i="0" sz="1750" u="none" cap="none" strike="noStrike"/>
          </a:p>
        </p:txBody>
      </p:sp>
      <p:sp>
        <p:nvSpPr>
          <p:cNvPr id="223" name="Google Shape;223;p23"/>
          <p:cNvSpPr/>
          <p:nvPr/>
        </p:nvSpPr>
        <p:spPr>
          <a:xfrm>
            <a:off x="6960632" y="4646890"/>
            <a:ext cx="170021" cy="853321"/>
          </a:xfrm>
          <a:prstGeom prst="roundRect">
            <a:avLst>
              <a:gd fmla="val 56033" name="adj"/>
            </a:avLst>
          </a:prstGeom>
          <a:solidFill>
            <a:srgbClr val="E9E6FA"/>
          </a:solidFill>
          <a:ln cap="flat" cmpd="sng" w="9525">
            <a:solidFill>
              <a:srgbClr val="BDB8DF"/>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24" name="Google Shape;224;p23"/>
          <p:cNvSpPr/>
          <p:nvPr/>
        </p:nvSpPr>
        <p:spPr>
          <a:xfrm>
            <a:off x="7470815" y="4646890"/>
            <a:ext cx="2835235" cy="354330"/>
          </a:xfrm>
          <a:prstGeom prst="rect">
            <a:avLst/>
          </a:prstGeom>
          <a:noFill/>
          <a:ln>
            <a:noFill/>
          </a:ln>
        </p:spPr>
        <p:txBody>
          <a:bodyPr anchorCtr="0" anchor="t" bIns="0" lIns="0" spcFirstLastPara="1" rIns="0" wrap="square" tIns="0">
            <a:noAutofit/>
          </a:bodyPr>
          <a:lstStyle/>
          <a:p>
            <a:pPr indent="0" lvl="0" marL="0" marR="0" rtl="0" algn="l">
              <a:lnSpc>
                <a:spcPct val="125000"/>
              </a:lnSpc>
              <a:spcBef>
                <a:spcPts val="0"/>
              </a:spcBef>
              <a:spcAft>
                <a:spcPts val="0"/>
              </a:spcAft>
              <a:buClr>
                <a:srgbClr val="2A2742"/>
              </a:buClr>
              <a:buSzPts val="2200"/>
              <a:buFont typeface="Outfit"/>
              <a:buNone/>
            </a:pPr>
            <a:r>
              <a:rPr b="1" i="0" lang="en-US" sz="2200" u="none" cap="none" strike="noStrike">
                <a:solidFill>
                  <a:srgbClr val="2A2742"/>
                </a:solidFill>
                <a:latin typeface="Outfit"/>
                <a:ea typeface="Outfit"/>
                <a:cs typeface="Outfit"/>
                <a:sym typeface="Outfit"/>
              </a:rPr>
              <a:t>Integration</a:t>
            </a:r>
            <a:endParaRPr b="0" i="0" sz="2200" u="none" cap="none" strike="noStrike"/>
          </a:p>
        </p:txBody>
      </p:sp>
      <p:sp>
        <p:nvSpPr>
          <p:cNvPr id="225" name="Google Shape;225;p23"/>
          <p:cNvSpPr/>
          <p:nvPr/>
        </p:nvSpPr>
        <p:spPr>
          <a:xfrm>
            <a:off x="7470815" y="5137309"/>
            <a:ext cx="6365796" cy="362903"/>
          </a:xfrm>
          <a:prstGeom prst="rect">
            <a:avLst/>
          </a:prstGeom>
          <a:noFill/>
          <a:ln>
            <a:noFill/>
          </a:ln>
        </p:spPr>
        <p:txBody>
          <a:bodyPr anchorCtr="0" anchor="t" bIns="0" lIns="0" spcFirstLastPara="1" rIns="0" wrap="square" tIns="0">
            <a:noAutofit/>
          </a:bodyPr>
          <a:lstStyle/>
          <a:p>
            <a:pPr indent="0" lvl="0" marL="0" marR="0" rtl="0" algn="l">
              <a:lnSpc>
                <a:spcPct val="162857"/>
              </a:lnSpc>
              <a:spcBef>
                <a:spcPts val="0"/>
              </a:spcBef>
              <a:spcAft>
                <a:spcPts val="0"/>
              </a:spcAft>
              <a:buClr>
                <a:srgbClr val="2A2742"/>
              </a:buClr>
              <a:buSzPts val="1750"/>
              <a:buFont typeface="Arimo"/>
              <a:buNone/>
            </a:pPr>
            <a:r>
              <a:rPr b="0" i="0" lang="en-US" sz="1750" u="none" cap="none" strike="noStrike">
                <a:solidFill>
                  <a:srgbClr val="2A2742"/>
                </a:solidFill>
                <a:latin typeface="Arimo"/>
                <a:ea typeface="Arimo"/>
                <a:cs typeface="Arimo"/>
                <a:sym typeface="Arimo"/>
              </a:rPr>
              <a:t>Embed into educational games and learning platforms.</a:t>
            </a:r>
            <a:endParaRPr b="0" i="0" sz="1750" u="none" cap="none" strike="noStrike"/>
          </a:p>
        </p:txBody>
      </p:sp>
      <p:sp>
        <p:nvSpPr>
          <p:cNvPr id="226" name="Google Shape;226;p23"/>
          <p:cNvSpPr/>
          <p:nvPr/>
        </p:nvSpPr>
        <p:spPr>
          <a:xfrm>
            <a:off x="7300913" y="5727025"/>
            <a:ext cx="170021" cy="853321"/>
          </a:xfrm>
          <a:prstGeom prst="roundRect">
            <a:avLst>
              <a:gd fmla="val 56033" name="adj"/>
            </a:avLst>
          </a:prstGeom>
          <a:solidFill>
            <a:srgbClr val="E9E6FA"/>
          </a:solidFill>
          <a:ln cap="flat" cmpd="sng" w="9525">
            <a:solidFill>
              <a:srgbClr val="BDB8DF"/>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27" name="Google Shape;227;p23"/>
          <p:cNvSpPr/>
          <p:nvPr/>
        </p:nvSpPr>
        <p:spPr>
          <a:xfrm>
            <a:off x="7811095" y="5727025"/>
            <a:ext cx="2835235" cy="354330"/>
          </a:xfrm>
          <a:prstGeom prst="rect">
            <a:avLst/>
          </a:prstGeom>
          <a:noFill/>
          <a:ln>
            <a:noFill/>
          </a:ln>
        </p:spPr>
        <p:txBody>
          <a:bodyPr anchorCtr="0" anchor="t" bIns="0" lIns="0" spcFirstLastPara="1" rIns="0" wrap="square" tIns="0">
            <a:noAutofit/>
          </a:bodyPr>
          <a:lstStyle/>
          <a:p>
            <a:pPr indent="0" lvl="0" marL="0" marR="0" rtl="0" algn="l">
              <a:lnSpc>
                <a:spcPct val="125000"/>
              </a:lnSpc>
              <a:spcBef>
                <a:spcPts val="0"/>
              </a:spcBef>
              <a:spcAft>
                <a:spcPts val="0"/>
              </a:spcAft>
              <a:buClr>
                <a:srgbClr val="2A2742"/>
              </a:buClr>
              <a:buSzPts val="2200"/>
              <a:buFont typeface="Outfit"/>
              <a:buNone/>
            </a:pPr>
            <a:r>
              <a:rPr b="1" i="0" lang="en-US" sz="2200" u="none" cap="none" strike="noStrike">
                <a:solidFill>
                  <a:srgbClr val="2A2742"/>
                </a:solidFill>
                <a:latin typeface="Outfit"/>
                <a:ea typeface="Outfit"/>
                <a:cs typeface="Outfit"/>
                <a:sym typeface="Outfit"/>
              </a:rPr>
              <a:t>Positive Impact</a:t>
            </a:r>
            <a:endParaRPr b="0" i="0" sz="2200" u="none" cap="none" strike="noStrike"/>
          </a:p>
        </p:txBody>
      </p:sp>
      <p:sp>
        <p:nvSpPr>
          <p:cNvPr id="228" name="Google Shape;228;p23"/>
          <p:cNvSpPr/>
          <p:nvPr/>
        </p:nvSpPr>
        <p:spPr>
          <a:xfrm>
            <a:off x="7811095" y="6217444"/>
            <a:ext cx="6025515" cy="362903"/>
          </a:xfrm>
          <a:prstGeom prst="rect">
            <a:avLst/>
          </a:prstGeom>
          <a:noFill/>
          <a:ln>
            <a:noFill/>
          </a:ln>
        </p:spPr>
        <p:txBody>
          <a:bodyPr anchorCtr="0" anchor="t" bIns="0" lIns="0" spcFirstLastPara="1" rIns="0" wrap="square" tIns="0">
            <a:noAutofit/>
          </a:bodyPr>
          <a:lstStyle/>
          <a:p>
            <a:pPr indent="0" lvl="0" marL="0" marR="0" rtl="0" algn="l">
              <a:lnSpc>
                <a:spcPct val="162857"/>
              </a:lnSpc>
              <a:spcBef>
                <a:spcPts val="0"/>
              </a:spcBef>
              <a:spcAft>
                <a:spcPts val="0"/>
              </a:spcAft>
              <a:buClr>
                <a:srgbClr val="2A2742"/>
              </a:buClr>
              <a:buSzPts val="1750"/>
              <a:buFont typeface="Arimo"/>
              <a:buNone/>
            </a:pPr>
            <a:r>
              <a:rPr b="0" i="0" lang="en-US" sz="1750" u="none" cap="none" strike="noStrike">
                <a:solidFill>
                  <a:srgbClr val="2A2742"/>
                </a:solidFill>
                <a:latin typeface="Arimo"/>
                <a:ea typeface="Arimo"/>
                <a:cs typeface="Arimo"/>
                <a:sym typeface="Arimo"/>
              </a:rPr>
              <a:t>Supports cognitive development and interactive learning.</a:t>
            </a:r>
            <a:endParaRPr b="0" i="0" sz="1750" u="none" cap="none" strike="noStrike"/>
          </a:p>
        </p:txBody>
      </p:sp>
    </p:spTree>
  </p:cSld>
  <p:clrMapOvr>
    <a:masterClrMapping/>
  </p:clrMapOvr>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33" name="Shape 233"/>
        <p:cNvGrpSpPr/>
        <p:nvPr/>
      </p:nvGrpSpPr>
      <p:grpSpPr>
        <a:xfrm>
          <a:off x="0" y="0"/>
          <a:ext cx="0" cy="0"/>
          <a:chOff x="0" y="0"/>
          <a:chExt cx="0" cy="0"/>
        </a:xfrm>
      </p:grpSpPr>
      <p:pic>
        <p:nvPicPr>
          <p:cNvPr id="234" name="Google Shape;234;p24" title="WhatsApp Video 2025-04-11 at 22.33.23.mp4">
            <a:hlinkClick r:id="rId3"/>
          </p:cNvPr>
          <p:cNvPicPr preferRelativeResize="0"/>
          <p:nvPr/>
        </p:nvPicPr>
        <p:blipFill>
          <a:blip r:embed="rId4">
            <a:alphaModFix/>
          </a:blip>
          <a:stretch>
            <a:fillRect/>
          </a:stretch>
        </p:blipFill>
        <p:spPr>
          <a:xfrm>
            <a:off x="6861786" y="994825"/>
            <a:ext cx="7560463" cy="5670375"/>
          </a:xfrm>
          <a:prstGeom prst="rect">
            <a:avLst/>
          </a:prstGeom>
          <a:noFill/>
          <a:ln>
            <a:noFill/>
          </a:ln>
        </p:spPr>
      </p:pic>
      <p:sp>
        <p:nvSpPr>
          <p:cNvPr id="235" name="Google Shape;235;p24"/>
          <p:cNvSpPr txBox="1"/>
          <p:nvPr/>
        </p:nvSpPr>
        <p:spPr>
          <a:xfrm>
            <a:off x="7289075" y="486925"/>
            <a:ext cx="8312700" cy="5079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US" sz="2100">
                <a:latin typeface="Outfit"/>
                <a:ea typeface="Outfit"/>
                <a:cs typeface="Outfit"/>
                <a:sym typeface="Outfit"/>
              </a:rPr>
              <a:t>Here it all started</a:t>
            </a:r>
            <a:endParaRPr sz="2100">
              <a:latin typeface="Outfit"/>
              <a:ea typeface="Outfit"/>
              <a:cs typeface="Outfit"/>
              <a:sym typeface="Outfit"/>
            </a:endParaRPr>
          </a:p>
        </p:txBody>
      </p:sp>
      <p:sp>
        <p:nvSpPr>
          <p:cNvPr id="236" name="Google Shape;236;p24"/>
          <p:cNvSpPr txBox="1"/>
          <p:nvPr/>
        </p:nvSpPr>
        <p:spPr>
          <a:xfrm>
            <a:off x="381000" y="3048000"/>
            <a:ext cx="2206200" cy="1723800"/>
          </a:xfrm>
          <a:prstGeom prst="rect">
            <a:avLst/>
          </a:prstGeom>
          <a:noFill/>
          <a:ln>
            <a:noFill/>
          </a:ln>
        </p:spPr>
        <p:txBody>
          <a:bodyPr anchorCtr="0" anchor="t" bIns="91425" lIns="91425" spcFirstLastPara="1" rIns="91425" wrap="square" tIns="91425">
            <a:spAutoFit/>
          </a:bodyPr>
          <a:lstStyle/>
          <a:p>
            <a:pPr indent="0" lvl="0" marL="0" rtl="0" algn="l">
              <a:lnSpc>
                <a:spcPct val="124719"/>
              </a:lnSpc>
              <a:spcBef>
                <a:spcPts val="0"/>
              </a:spcBef>
              <a:spcAft>
                <a:spcPts val="0"/>
              </a:spcAft>
              <a:buNone/>
            </a:pPr>
            <a:r>
              <a:rPr b="1" lang="en-US" sz="4450">
                <a:solidFill>
                  <a:srgbClr val="231971"/>
                </a:solidFill>
                <a:latin typeface="Outfit"/>
                <a:ea typeface="Outfit"/>
                <a:cs typeface="Outfit"/>
                <a:sym typeface="Outfit"/>
              </a:rPr>
              <a:t>Thanks to all 🙏</a:t>
            </a:r>
            <a:endParaRPr sz="4450">
              <a:solidFill>
                <a:schemeClr val="dk1"/>
              </a:solidFill>
            </a:endParaRPr>
          </a:p>
        </p:txBody>
      </p:sp>
      <p:pic>
        <p:nvPicPr>
          <p:cNvPr id="237" name="Google Shape;237;p24" title="Anime.png"/>
          <p:cNvPicPr preferRelativeResize="0"/>
          <p:nvPr/>
        </p:nvPicPr>
        <p:blipFill>
          <a:blip r:embed="rId5">
            <a:alphaModFix/>
          </a:blip>
          <a:stretch>
            <a:fillRect/>
          </a:stretch>
        </p:blipFill>
        <p:spPr>
          <a:xfrm>
            <a:off x="3086125" y="994825"/>
            <a:ext cx="3780257" cy="5670374"/>
          </a:xfrm>
          <a:prstGeom prst="rect">
            <a:avLst/>
          </a:prstGeom>
          <a:noFill/>
          <a:ln>
            <a:noFill/>
          </a:ln>
        </p:spPr>
      </p:pic>
      <p:sp>
        <p:nvSpPr>
          <p:cNvPr id="238" name="Google Shape;238;p24"/>
          <p:cNvSpPr txBox="1"/>
          <p:nvPr/>
        </p:nvSpPr>
        <p:spPr>
          <a:xfrm>
            <a:off x="7906825" y="6698400"/>
            <a:ext cx="7062900" cy="4926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US" sz="2000">
                <a:latin typeface="Outfit"/>
                <a:ea typeface="Outfit"/>
                <a:cs typeface="Outfit"/>
                <a:sym typeface="Outfit"/>
              </a:rPr>
              <a:t>Nikhil singh AKA 5* Dev</a:t>
            </a:r>
            <a:endParaRPr sz="2000">
              <a:latin typeface="Outfit"/>
              <a:ea typeface="Outfit"/>
              <a:cs typeface="Outfit"/>
              <a:sym typeface="Outfit"/>
            </a:endParaRPr>
          </a:p>
        </p:txBody>
      </p:sp>
      <p:sp>
        <p:nvSpPr>
          <p:cNvPr id="239" name="Google Shape;239;p24"/>
          <p:cNvSpPr txBox="1"/>
          <p:nvPr/>
        </p:nvSpPr>
        <p:spPr>
          <a:xfrm>
            <a:off x="3444825" y="6678275"/>
            <a:ext cx="3000000" cy="4926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US" sz="2000">
                <a:solidFill>
                  <a:schemeClr val="dk1"/>
                </a:solidFill>
                <a:latin typeface="Outfit"/>
                <a:ea typeface="Outfit"/>
                <a:cs typeface="Outfit"/>
                <a:sym typeface="Outfit"/>
              </a:rPr>
              <a:t>Aditya </a:t>
            </a:r>
            <a:r>
              <a:rPr lang="en-US" sz="2000">
                <a:solidFill>
                  <a:schemeClr val="dk1"/>
                </a:solidFill>
                <a:latin typeface="Outfit"/>
                <a:ea typeface="Outfit"/>
                <a:cs typeface="Outfit"/>
                <a:sym typeface="Outfit"/>
              </a:rPr>
              <a:t>AKA ProdMan</a:t>
            </a:r>
            <a:endParaRPr sz="2000">
              <a:solidFill>
                <a:schemeClr val="dk1"/>
              </a:solidFill>
              <a:latin typeface="Outfit"/>
              <a:ea typeface="Outfit"/>
              <a:cs typeface="Outfit"/>
              <a:sym typeface="Outfit"/>
            </a:endParaRPr>
          </a:p>
        </p:txBody>
      </p:sp>
    </p:spTree>
  </p:cSld>
  <p:clrMapOvr>
    <a:masterClrMapping/>
  </p:clrMapOvr>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234"/>
                                        </p:tgtEl>
                                        <p:attrNameLst>
                                          <p:attrName>style.visibility</p:attrName>
                                        </p:attrNameLst>
                                      </p:cBhvr>
                                      <p:to>
                                        <p:strVal val="visible"/>
                                      </p:to>
                                    </p:set>
                                    <p:animEffect filter="fade" transition="in">
                                      <p:cBhvr>
                                        <p:cTn dur="1000"/>
                                        <p:tgtEl>
                                          <p:spTgt spid="234"/>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theme/theme1.xml><?xml version="1.0" encoding="utf-8"?>
<a:theme xmlns:a="http://schemas.openxmlformats.org/drawingml/2006/main" xmlns:r="http://schemas.openxmlformats.org/officeDocument/2006/relationships"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