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y="5143500" cx="9144000"/>
  <p:notesSz cx="6858000" cy="9144000"/>
  <p:embeddedFontLst>
    <p:embeddedFont>
      <p:font typeface="Roboto"/>
      <p:regular r:id="rId54"/>
      <p:bold r:id="rId55"/>
      <p:italic r:id="rId56"/>
      <p:boldItalic r:id="rId57"/>
    </p:embeddedFont>
    <p:embeddedFont>
      <p:font typeface="Proxima Nova"/>
      <p:regular r:id="rId58"/>
      <p:bold r:id="rId59"/>
      <p:italic r:id="rId60"/>
      <p:boldItalic r:id="rId61"/>
    </p:embeddedFont>
    <p:embeddedFont>
      <p:font typeface="Lato"/>
      <p:regular r:id="rId62"/>
      <p:bold r:id="rId63"/>
      <p:italic r:id="rId64"/>
      <p:boldItalic r:id="rId65"/>
    </p:embeddedFont>
    <p:embeddedFont>
      <p:font typeface="Proxima Nova Semibold"/>
      <p:regular r:id="rId66"/>
      <p:bold r:id="rId67"/>
      <p:boldItalic r:id="rId68"/>
    </p:embeddedFont>
    <p:embeddedFont>
      <p:font typeface="Oswald"/>
      <p:regular r:id="rId69"/>
      <p:bold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0">
          <p15:clr>
            <a:srgbClr val="9AA0A6"/>
          </p15:clr>
        </p15:guide>
        <p15:guide id="2" orient="horz" pos="3240">
          <p15:clr>
            <a:srgbClr val="9AA0A6"/>
          </p15:clr>
        </p15:guide>
        <p15:guide id="3" orient="horz" pos="6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71" roundtripDataSignature="AMtx7mjjC8vk9wpDGSmKX3kPWgRW3o8A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D58406-7F60-46D3-9393-8F91BF20D21A}">
  <a:tblStyle styleId="{92D58406-7F60-46D3-9393-8F91BF20D21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/>
        <p:guide pos="3240" orient="horz"/>
        <p:guide pos="6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customschemas.google.com/relationships/presentationmetadata" Target="metadata"/><Relationship Id="rId70" Type="http://schemas.openxmlformats.org/officeDocument/2006/relationships/font" Target="fonts/Oswald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Lato-regular.fntdata"/><Relationship Id="rId61" Type="http://schemas.openxmlformats.org/officeDocument/2006/relationships/font" Target="fonts/ProximaNova-boldItalic.fntdata"/><Relationship Id="rId20" Type="http://schemas.openxmlformats.org/officeDocument/2006/relationships/slide" Target="slides/slide13.xml"/><Relationship Id="rId64" Type="http://schemas.openxmlformats.org/officeDocument/2006/relationships/font" Target="fonts/Lato-italic.fntdata"/><Relationship Id="rId63" Type="http://schemas.openxmlformats.org/officeDocument/2006/relationships/font" Target="fonts/Lato-bold.fntdata"/><Relationship Id="rId22" Type="http://schemas.openxmlformats.org/officeDocument/2006/relationships/slide" Target="slides/slide15.xml"/><Relationship Id="rId66" Type="http://schemas.openxmlformats.org/officeDocument/2006/relationships/font" Target="fonts/ProximaNovaSemibold-regular.fntdata"/><Relationship Id="rId21" Type="http://schemas.openxmlformats.org/officeDocument/2006/relationships/slide" Target="slides/slide14.xml"/><Relationship Id="rId65" Type="http://schemas.openxmlformats.org/officeDocument/2006/relationships/font" Target="fonts/Lato-boldItalic.fntdata"/><Relationship Id="rId24" Type="http://schemas.openxmlformats.org/officeDocument/2006/relationships/slide" Target="slides/slide17.xml"/><Relationship Id="rId68" Type="http://schemas.openxmlformats.org/officeDocument/2006/relationships/font" Target="fonts/ProximaNovaSemibold-boldItalic.fntdata"/><Relationship Id="rId23" Type="http://schemas.openxmlformats.org/officeDocument/2006/relationships/slide" Target="slides/slide16.xml"/><Relationship Id="rId67" Type="http://schemas.openxmlformats.org/officeDocument/2006/relationships/font" Target="fonts/ProximaNovaSemibold-bold.fntdata"/><Relationship Id="rId60" Type="http://schemas.openxmlformats.org/officeDocument/2006/relationships/font" Target="fonts/ProximaNova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Oswald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font" Target="fonts/Roboto-bold.fntdata"/><Relationship Id="rId10" Type="http://schemas.openxmlformats.org/officeDocument/2006/relationships/slide" Target="slides/slide3.xml"/><Relationship Id="rId54" Type="http://schemas.openxmlformats.org/officeDocument/2006/relationships/font" Target="fonts/Roboto-regular.fntdata"/><Relationship Id="rId13" Type="http://schemas.openxmlformats.org/officeDocument/2006/relationships/slide" Target="slides/slide6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5.xml"/><Relationship Id="rId56" Type="http://schemas.openxmlformats.org/officeDocument/2006/relationships/font" Target="fonts/Roboto-italic.fntdata"/><Relationship Id="rId15" Type="http://schemas.openxmlformats.org/officeDocument/2006/relationships/slide" Target="slides/slide8.xml"/><Relationship Id="rId59" Type="http://schemas.openxmlformats.org/officeDocument/2006/relationships/font" Target="fonts/ProximaNova-bold.fntdata"/><Relationship Id="rId14" Type="http://schemas.openxmlformats.org/officeDocument/2006/relationships/slide" Target="slides/slide7.xml"/><Relationship Id="rId58" Type="http://schemas.openxmlformats.org/officeDocument/2006/relationships/font" Target="fonts/ProximaNova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" name="Google Shape;9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5" name="Google Shape;9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1" name="Google Shape;9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5" name="Google Shape;11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3" name="Google Shape;11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0" name="Google Shape;11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8" name="Google Shape;11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6" name="Google Shape;12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2" name="Google Shape;12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5" name="Google Shape;12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5" name="Google Shape;133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3" name="Google Shape;13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5" name="Google Shape;15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8" name="Google Shape;15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7" name="Google Shape;160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7" name="Google Shape;165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4" name="Google Shape;167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4" name="Google Shape;195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3" name="Google Shape;197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7" name="Google Shape;200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4" name="Google Shape;204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1" name="Google Shape;206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6" name="Google Shape;206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3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5" name="Google Shape;207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2" name="Google Shape;208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9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1" name="Google Shape;209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8" name="Google Shape;209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5" name="Google Shape;210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5" name="Google Shape;21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9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1" name="Google Shape;249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0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2" name="Google Shape;292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ctrTitle"/>
          </p:nvPr>
        </p:nvSpPr>
        <p:spPr>
          <a:xfrm>
            <a:off x="380732" y="983324"/>
            <a:ext cx="3815100" cy="28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8"/>
          <p:cNvSpPr txBox="1"/>
          <p:nvPr>
            <p:ph idx="1" type="subTitle"/>
          </p:nvPr>
        </p:nvSpPr>
        <p:spPr>
          <a:xfrm>
            <a:off x="338741" y="3623149"/>
            <a:ext cx="38823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" name="Google Shape;12;p48"/>
          <p:cNvGrpSpPr/>
          <p:nvPr/>
        </p:nvGrpSpPr>
        <p:grpSpPr>
          <a:xfrm>
            <a:off x="-22188" y="-25926"/>
            <a:ext cx="9185275" cy="965750"/>
            <a:chOff x="-22188" y="-25926"/>
            <a:chExt cx="9185275" cy="965750"/>
          </a:xfrm>
        </p:grpSpPr>
        <p:grpSp>
          <p:nvGrpSpPr>
            <p:cNvPr id="13" name="Google Shape;13;p48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14" name="Google Shape;14;p48"/>
              <p:cNvSpPr/>
              <p:nvPr/>
            </p:nvSpPr>
            <p:spPr>
              <a:xfrm>
                <a:off x="8529638" y="12700"/>
                <a:ext cx="523875" cy="523875"/>
              </a:xfrm>
              <a:custGeom>
                <a:rect b="b" l="l" r="r" t="t"/>
                <a:pathLst>
                  <a:path extrusionOk="0" h="209" w="210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48"/>
              <p:cNvSpPr/>
              <p:nvPr/>
            </p:nvSpPr>
            <p:spPr>
              <a:xfrm>
                <a:off x="8766175" y="247650"/>
                <a:ext cx="50800" cy="52388"/>
              </a:xfrm>
              <a:custGeom>
                <a:rect b="b" l="l" r="r" t="t"/>
                <a:pathLst>
                  <a:path extrusionOk="0" h="21" w="20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48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17" name="Google Shape;17;p48"/>
              <p:cNvSpPr/>
              <p:nvPr/>
            </p:nvSpPr>
            <p:spPr>
              <a:xfrm>
                <a:off x="-20638" y="-14288"/>
                <a:ext cx="519113" cy="522288"/>
              </a:xfrm>
              <a:custGeom>
                <a:rect b="b" l="l" r="r" t="t"/>
                <a:pathLst>
                  <a:path extrusionOk="0" h="209" w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48"/>
              <p:cNvSpPr/>
              <p:nvPr/>
            </p:nvSpPr>
            <p:spPr>
              <a:xfrm>
                <a:off x="212725" y="220662"/>
                <a:ext cx="52388" cy="52388"/>
              </a:xfrm>
              <a:custGeom>
                <a:rect b="b" l="l" r="r" t="t"/>
                <a:pathLst>
                  <a:path extrusionOk="0" h="21" w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48"/>
            <p:cNvSpPr/>
            <p:nvPr/>
          </p:nvSpPr>
          <p:spPr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7"/>
          <p:cNvSpPr txBox="1"/>
          <p:nvPr>
            <p:ph idx="1" type="subTitle"/>
          </p:nvPr>
        </p:nvSpPr>
        <p:spPr>
          <a:xfrm flipH="1">
            <a:off x="3700904" y="2613050"/>
            <a:ext cx="324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2" type="subTitle"/>
          </p:nvPr>
        </p:nvSpPr>
        <p:spPr>
          <a:xfrm flipH="1">
            <a:off x="3700904" y="3637200"/>
            <a:ext cx="32418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3" type="subTitle"/>
          </p:nvPr>
        </p:nvSpPr>
        <p:spPr>
          <a:xfrm flipH="1">
            <a:off x="3700904" y="1588900"/>
            <a:ext cx="32418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7"/>
          <p:cNvSpPr txBox="1"/>
          <p:nvPr>
            <p:ph type="title"/>
          </p:nvPr>
        </p:nvSpPr>
        <p:spPr>
          <a:xfrm>
            <a:off x="1482665" y="269145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57"/>
          <p:cNvSpPr txBox="1"/>
          <p:nvPr>
            <p:ph idx="4" type="title"/>
          </p:nvPr>
        </p:nvSpPr>
        <p:spPr>
          <a:xfrm>
            <a:off x="1482665" y="1627284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8" name="Google Shape;88;p57"/>
          <p:cNvSpPr txBox="1"/>
          <p:nvPr>
            <p:ph idx="5" type="title"/>
          </p:nvPr>
        </p:nvSpPr>
        <p:spPr>
          <a:xfrm>
            <a:off x="1482814" y="3713409"/>
            <a:ext cx="1780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9" name="Google Shape;89;p57"/>
          <p:cNvSpPr txBox="1"/>
          <p:nvPr>
            <p:ph idx="6" type="title"/>
          </p:nvPr>
        </p:nvSpPr>
        <p:spPr>
          <a:xfrm>
            <a:off x="59316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id="90" name="Google Shape;9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17934"/>
            <a:ext cx="9144000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Numbers and text 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8"/>
          <p:cNvSpPr txBox="1"/>
          <p:nvPr>
            <p:ph type="title"/>
          </p:nvPr>
        </p:nvSpPr>
        <p:spPr>
          <a:xfrm>
            <a:off x="1285775" y="1170825"/>
            <a:ext cx="16512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58"/>
          <p:cNvSpPr txBox="1"/>
          <p:nvPr>
            <p:ph idx="1" type="subTitle"/>
          </p:nvPr>
        </p:nvSpPr>
        <p:spPr>
          <a:xfrm>
            <a:off x="1095575" y="3342050"/>
            <a:ext cx="20316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8"/>
          <p:cNvSpPr txBox="1"/>
          <p:nvPr>
            <p:ph idx="2" type="title"/>
          </p:nvPr>
        </p:nvSpPr>
        <p:spPr>
          <a:xfrm>
            <a:off x="3746400" y="1170825"/>
            <a:ext cx="16512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58"/>
          <p:cNvSpPr txBox="1"/>
          <p:nvPr>
            <p:ph idx="3" type="subTitle"/>
          </p:nvPr>
        </p:nvSpPr>
        <p:spPr>
          <a:xfrm>
            <a:off x="3556200" y="3342050"/>
            <a:ext cx="20316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8"/>
          <p:cNvSpPr txBox="1"/>
          <p:nvPr>
            <p:ph idx="4" type="title"/>
          </p:nvPr>
        </p:nvSpPr>
        <p:spPr>
          <a:xfrm>
            <a:off x="6207000" y="1170825"/>
            <a:ext cx="16512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7" name="Google Shape;97;p58"/>
          <p:cNvSpPr txBox="1"/>
          <p:nvPr>
            <p:ph idx="5" type="subTitle"/>
          </p:nvPr>
        </p:nvSpPr>
        <p:spPr>
          <a:xfrm>
            <a:off x="6016800" y="3342050"/>
            <a:ext cx="20316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8"/>
          <p:cNvSpPr txBox="1"/>
          <p:nvPr>
            <p:ph idx="6" type="title"/>
          </p:nvPr>
        </p:nvSpPr>
        <p:spPr>
          <a:xfrm>
            <a:off x="1095575" y="2911275"/>
            <a:ext cx="203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58"/>
          <p:cNvSpPr txBox="1"/>
          <p:nvPr>
            <p:ph idx="7" type="title"/>
          </p:nvPr>
        </p:nvSpPr>
        <p:spPr>
          <a:xfrm>
            <a:off x="3556200" y="2911275"/>
            <a:ext cx="203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p58"/>
          <p:cNvSpPr txBox="1"/>
          <p:nvPr>
            <p:ph idx="8" type="title"/>
          </p:nvPr>
        </p:nvSpPr>
        <p:spPr>
          <a:xfrm>
            <a:off x="6016800" y="2911275"/>
            <a:ext cx="203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58"/>
          <p:cNvSpPr/>
          <p:nvPr/>
        </p:nvSpPr>
        <p:spPr>
          <a:xfrm flipH="1">
            <a:off x="-436782" y="283722"/>
            <a:ext cx="2031579" cy="607978"/>
          </a:xfrm>
          <a:custGeom>
            <a:rect b="b" l="l" r="r" t="t"/>
            <a:pathLst>
              <a:path extrusionOk="0" h="9879" w="33011">
                <a:moveTo>
                  <a:pt x="13253" y="0"/>
                </a:moveTo>
                <a:cubicBezTo>
                  <a:pt x="9575" y="0"/>
                  <a:pt x="8360" y="6505"/>
                  <a:pt x="8360" y="6505"/>
                </a:cubicBezTo>
                <a:cubicBezTo>
                  <a:pt x="8360" y="6505"/>
                  <a:pt x="7425" y="4847"/>
                  <a:pt x="5107" y="4847"/>
                </a:cubicBezTo>
                <a:cubicBezTo>
                  <a:pt x="4780" y="4847"/>
                  <a:pt x="4426" y="4879"/>
                  <a:pt x="4043" y="4954"/>
                </a:cubicBezTo>
                <a:cubicBezTo>
                  <a:pt x="913" y="5562"/>
                  <a:pt x="1" y="9879"/>
                  <a:pt x="1" y="9879"/>
                </a:cubicBezTo>
                <a:lnTo>
                  <a:pt x="33010" y="9879"/>
                </a:lnTo>
                <a:cubicBezTo>
                  <a:pt x="32829" y="7114"/>
                  <a:pt x="30883" y="6559"/>
                  <a:pt x="29350" y="6559"/>
                </a:cubicBezTo>
                <a:cubicBezTo>
                  <a:pt x="28322" y="6559"/>
                  <a:pt x="27478" y="6809"/>
                  <a:pt x="27478" y="6809"/>
                </a:cubicBezTo>
                <a:cubicBezTo>
                  <a:pt x="26727" y="5142"/>
                  <a:pt x="25193" y="4811"/>
                  <a:pt x="24091" y="4811"/>
                </a:cubicBezTo>
                <a:cubicBezTo>
                  <a:pt x="23365" y="4811"/>
                  <a:pt x="22828" y="4954"/>
                  <a:pt x="22828" y="4954"/>
                </a:cubicBezTo>
                <a:cubicBezTo>
                  <a:pt x="22530" y="3962"/>
                  <a:pt x="21636" y="3697"/>
                  <a:pt x="20768" y="3697"/>
                </a:cubicBezTo>
                <a:cubicBezTo>
                  <a:pt x="19775" y="3697"/>
                  <a:pt x="18816" y="4043"/>
                  <a:pt x="18816" y="4043"/>
                </a:cubicBezTo>
                <a:cubicBezTo>
                  <a:pt x="18208" y="2158"/>
                  <a:pt x="16962" y="0"/>
                  <a:pt x="13253" y="0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8"/>
          <p:cNvSpPr txBox="1"/>
          <p:nvPr>
            <p:ph idx="9"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9"/>
          <p:cNvSpPr txBox="1"/>
          <p:nvPr>
            <p:ph type="title"/>
          </p:nvPr>
        </p:nvSpPr>
        <p:spPr>
          <a:xfrm>
            <a:off x="2790300" y="760160"/>
            <a:ext cx="3563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5" name="Google Shape;105;p59"/>
          <p:cNvSpPr txBox="1"/>
          <p:nvPr>
            <p:ph idx="1" type="subTitle"/>
          </p:nvPr>
        </p:nvSpPr>
        <p:spPr>
          <a:xfrm>
            <a:off x="3431400" y="2625475"/>
            <a:ext cx="2281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0"/>
          <p:cNvSpPr txBox="1"/>
          <p:nvPr>
            <p:ph type="title"/>
          </p:nvPr>
        </p:nvSpPr>
        <p:spPr>
          <a:xfrm>
            <a:off x="2880050" y="1753050"/>
            <a:ext cx="3385200" cy="16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 txBox="1"/>
          <p:nvPr>
            <p:ph idx="1" type="body"/>
          </p:nvPr>
        </p:nvSpPr>
        <p:spPr>
          <a:xfrm>
            <a:off x="1031350" y="3185762"/>
            <a:ext cx="3184800" cy="1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Abel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/>
        </p:txBody>
      </p:sp>
      <p:sp>
        <p:nvSpPr>
          <p:cNvPr id="110" name="Google Shape;110;p61"/>
          <p:cNvSpPr txBox="1"/>
          <p:nvPr>
            <p:ph idx="2" type="body"/>
          </p:nvPr>
        </p:nvSpPr>
        <p:spPr>
          <a:xfrm>
            <a:off x="4931022" y="3185762"/>
            <a:ext cx="3184800" cy="1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Abel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type="title"/>
          </p:nvPr>
        </p:nvSpPr>
        <p:spPr>
          <a:xfrm>
            <a:off x="1762448" y="2034938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61"/>
          <p:cNvSpPr txBox="1"/>
          <p:nvPr>
            <p:ph idx="3" type="title"/>
          </p:nvPr>
        </p:nvSpPr>
        <p:spPr>
          <a:xfrm>
            <a:off x="5667663" y="2034938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3" name="Google Shape;113;p61"/>
          <p:cNvSpPr txBox="1"/>
          <p:nvPr>
            <p:ph idx="4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2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2"/>
          <p:cNvSpPr txBox="1"/>
          <p:nvPr>
            <p:ph type="title"/>
          </p:nvPr>
        </p:nvSpPr>
        <p:spPr>
          <a:xfrm>
            <a:off x="3493700" y="1470900"/>
            <a:ext cx="2016300" cy="203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2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3"/>
          <p:cNvSpPr txBox="1"/>
          <p:nvPr>
            <p:ph hasCustomPrompt="1" type="title"/>
          </p:nvPr>
        </p:nvSpPr>
        <p:spPr>
          <a:xfrm>
            <a:off x="1907800" y="1689047"/>
            <a:ext cx="5328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63"/>
          <p:cNvSpPr txBox="1"/>
          <p:nvPr>
            <p:ph idx="2" type="title"/>
          </p:nvPr>
        </p:nvSpPr>
        <p:spPr>
          <a:xfrm>
            <a:off x="2322575" y="3652550"/>
            <a:ext cx="45018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i="0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63"/>
          <p:cNvSpPr txBox="1"/>
          <p:nvPr>
            <p:ph idx="3" type="title"/>
          </p:nvPr>
        </p:nvSpPr>
        <p:spPr>
          <a:xfrm>
            <a:off x="1895822" y="939824"/>
            <a:ext cx="535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4"/>
          <p:cNvSpPr txBox="1"/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3" name="Google Shape;123;p64"/>
          <p:cNvSpPr txBox="1"/>
          <p:nvPr>
            <p:ph idx="1" type="subTitle"/>
          </p:nvPr>
        </p:nvSpPr>
        <p:spPr>
          <a:xfrm>
            <a:off x="950712" y="2244900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124" name="Google Shape;124;p64"/>
          <p:cNvSpPr txBox="1"/>
          <p:nvPr>
            <p:ph idx="2" type="subTitle"/>
          </p:nvPr>
        </p:nvSpPr>
        <p:spPr>
          <a:xfrm>
            <a:off x="6416665" y="2244900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125" name="Google Shape;125;p64"/>
          <p:cNvSpPr txBox="1"/>
          <p:nvPr>
            <p:ph idx="3" type="subTitle"/>
          </p:nvPr>
        </p:nvSpPr>
        <p:spPr>
          <a:xfrm>
            <a:off x="3656050" y="3817750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126" name="Google Shape;126;p64"/>
          <p:cNvSpPr txBox="1"/>
          <p:nvPr>
            <p:ph idx="4" type="subTitle"/>
          </p:nvPr>
        </p:nvSpPr>
        <p:spPr>
          <a:xfrm>
            <a:off x="3656050" y="2244900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127" name="Google Shape;127;p64"/>
          <p:cNvSpPr txBox="1"/>
          <p:nvPr>
            <p:ph idx="5" type="subTitle"/>
          </p:nvPr>
        </p:nvSpPr>
        <p:spPr>
          <a:xfrm>
            <a:off x="950424" y="3817748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128" name="Google Shape;128;p64"/>
          <p:cNvSpPr txBox="1"/>
          <p:nvPr>
            <p:ph idx="6" type="subTitle"/>
          </p:nvPr>
        </p:nvSpPr>
        <p:spPr>
          <a:xfrm>
            <a:off x="6416623" y="3817748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129" name="Google Shape;129;p64"/>
          <p:cNvSpPr txBox="1"/>
          <p:nvPr>
            <p:ph idx="7" type="title"/>
          </p:nvPr>
        </p:nvSpPr>
        <p:spPr>
          <a:xfrm>
            <a:off x="1084650" y="166822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0" name="Google Shape;130;p64"/>
          <p:cNvSpPr txBox="1"/>
          <p:nvPr>
            <p:ph idx="8" type="title"/>
          </p:nvPr>
        </p:nvSpPr>
        <p:spPr>
          <a:xfrm>
            <a:off x="1084650" y="325387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1" name="Google Shape;131;p64"/>
          <p:cNvSpPr txBox="1"/>
          <p:nvPr>
            <p:ph idx="9" type="title"/>
          </p:nvPr>
        </p:nvSpPr>
        <p:spPr>
          <a:xfrm>
            <a:off x="3790300" y="166822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2" name="Google Shape;132;p64"/>
          <p:cNvSpPr txBox="1"/>
          <p:nvPr>
            <p:ph idx="13" type="title"/>
          </p:nvPr>
        </p:nvSpPr>
        <p:spPr>
          <a:xfrm>
            <a:off x="3790300" y="325387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3" name="Google Shape;133;p64"/>
          <p:cNvSpPr txBox="1"/>
          <p:nvPr>
            <p:ph idx="14" type="title"/>
          </p:nvPr>
        </p:nvSpPr>
        <p:spPr>
          <a:xfrm>
            <a:off x="6550900" y="166822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4" name="Google Shape;134;p64"/>
          <p:cNvSpPr txBox="1"/>
          <p:nvPr>
            <p:ph idx="15" type="title"/>
          </p:nvPr>
        </p:nvSpPr>
        <p:spPr>
          <a:xfrm>
            <a:off x="6550900" y="325387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135" name="Google Shape;135;p64"/>
          <p:cNvGrpSpPr/>
          <p:nvPr/>
        </p:nvGrpSpPr>
        <p:grpSpPr>
          <a:xfrm rot="4489073">
            <a:off x="5570035" y="751881"/>
            <a:ext cx="263148" cy="455026"/>
            <a:chOff x="5399975" y="4887475"/>
            <a:chExt cx="203350" cy="351625"/>
          </a:xfrm>
        </p:grpSpPr>
        <p:sp>
          <p:nvSpPr>
            <p:cNvPr id="136" name="Google Shape;136;p64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4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4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64"/>
          <p:cNvGrpSpPr/>
          <p:nvPr/>
        </p:nvGrpSpPr>
        <p:grpSpPr>
          <a:xfrm>
            <a:off x="-22188" y="-25926"/>
            <a:ext cx="9185275" cy="965750"/>
            <a:chOff x="-22188" y="-25926"/>
            <a:chExt cx="9185275" cy="965750"/>
          </a:xfrm>
        </p:grpSpPr>
        <p:grpSp>
          <p:nvGrpSpPr>
            <p:cNvPr id="140" name="Google Shape;140;p64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141" name="Google Shape;141;p64"/>
              <p:cNvSpPr/>
              <p:nvPr/>
            </p:nvSpPr>
            <p:spPr>
              <a:xfrm>
                <a:off x="8529638" y="12700"/>
                <a:ext cx="523875" cy="523875"/>
              </a:xfrm>
              <a:custGeom>
                <a:rect b="b" l="l" r="r" t="t"/>
                <a:pathLst>
                  <a:path extrusionOk="0" h="209" w="210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4"/>
              <p:cNvSpPr/>
              <p:nvPr/>
            </p:nvSpPr>
            <p:spPr>
              <a:xfrm>
                <a:off x="8766175" y="247650"/>
                <a:ext cx="50800" cy="52388"/>
              </a:xfrm>
              <a:custGeom>
                <a:rect b="b" l="l" r="r" t="t"/>
                <a:pathLst>
                  <a:path extrusionOk="0" h="21" w="20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64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144" name="Google Shape;144;p64"/>
              <p:cNvSpPr/>
              <p:nvPr/>
            </p:nvSpPr>
            <p:spPr>
              <a:xfrm>
                <a:off x="-20638" y="-14288"/>
                <a:ext cx="519113" cy="522288"/>
              </a:xfrm>
              <a:custGeom>
                <a:rect b="b" l="l" r="r" t="t"/>
                <a:pathLst>
                  <a:path extrusionOk="0" h="209" w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4"/>
              <p:cNvSpPr/>
              <p:nvPr/>
            </p:nvSpPr>
            <p:spPr>
              <a:xfrm>
                <a:off x="212725" y="220662"/>
                <a:ext cx="52388" cy="52388"/>
              </a:xfrm>
              <a:custGeom>
                <a:rect b="b" l="l" r="r" t="t"/>
                <a:pathLst>
                  <a:path extrusionOk="0" h="21" w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64"/>
            <p:cNvSpPr/>
            <p:nvPr/>
          </p:nvSpPr>
          <p:spPr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5"/>
          <p:cNvSpPr txBox="1"/>
          <p:nvPr>
            <p:ph type="ctrTitle"/>
          </p:nvPr>
        </p:nvSpPr>
        <p:spPr>
          <a:xfrm>
            <a:off x="2971829" y="569781"/>
            <a:ext cx="32004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9" name="Google Shape;149;p65"/>
          <p:cNvSpPr txBox="1"/>
          <p:nvPr>
            <p:ph idx="1" type="subTitle"/>
          </p:nvPr>
        </p:nvSpPr>
        <p:spPr>
          <a:xfrm>
            <a:off x="2917366" y="1659325"/>
            <a:ext cx="3309300" cy="1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0" name="Google Shape;15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53946"/>
            <a:ext cx="9144000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3" name="Google Shape;153;p6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4" name="Google Shape;154;p6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9"/>
          <p:cNvSpPr txBox="1"/>
          <p:nvPr>
            <p:ph idx="1" type="body"/>
          </p:nvPr>
        </p:nvSpPr>
        <p:spPr>
          <a:xfrm>
            <a:off x="0" y="26749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/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4" name="Google Shape;2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876"/>
            <a:ext cx="9112020" cy="12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53946"/>
            <a:ext cx="9144000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1"/>
          <p:cNvSpPr txBox="1"/>
          <p:nvPr>
            <p:ph type="title"/>
          </p:nvPr>
        </p:nvSpPr>
        <p:spPr>
          <a:xfrm>
            <a:off x="1039963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" name="Google Shape;28;p51"/>
          <p:cNvSpPr txBox="1"/>
          <p:nvPr>
            <p:ph idx="1" type="subTitle"/>
          </p:nvPr>
        </p:nvSpPr>
        <p:spPr>
          <a:xfrm>
            <a:off x="938708" y="2371536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29" name="Google Shape;29;p51"/>
          <p:cNvSpPr txBox="1"/>
          <p:nvPr>
            <p:ph idx="2" type="title"/>
          </p:nvPr>
        </p:nvSpPr>
        <p:spPr>
          <a:xfrm>
            <a:off x="6125360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51"/>
          <p:cNvSpPr txBox="1"/>
          <p:nvPr>
            <p:ph idx="3" type="subTitle"/>
          </p:nvPr>
        </p:nvSpPr>
        <p:spPr>
          <a:xfrm>
            <a:off x="6024176" y="2371536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31" name="Google Shape;31;p51"/>
          <p:cNvSpPr txBox="1"/>
          <p:nvPr>
            <p:ph idx="4" type="title"/>
          </p:nvPr>
        </p:nvSpPr>
        <p:spPr>
          <a:xfrm>
            <a:off x="3581383" y="3649241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" name="Google Shape;32;p51"/>
          <p:cNvSpPr txBox="1"/>
          <p:nvPr>
            <p:ph idx="5" type="subTitle"/>
          </p:nvPr>
        </p:nvSpPr>
        <p:spPr>
          <a:xfrm>
            <a:off x="3480150" y="402057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33" name="Google Shape;33;p51"/>
          <p:cNvSpPr txBox="1"/>
          <p:nvPr>
            <p:ph idx="6" type="title"/>
          </p:nvPr>
        </p:nvSpPr>
        <p:spPr>
          <a:xfrm>
            <a:off x="3581384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" name="Google Shape;34;p51"/>
          <p:cNvSpPr txBox="1"/>
          <p:nvPr>
            <p:ph idx="7" type="subTitle"/>
          </p:nvPr>
        </p:nvSpPr>
        <p:spPr>
          <a:xfrm>
            <a:off x="3480150" y="2371536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35" name="Google Shape;35;p51"/>
          <p:cNvSpPr txBox="1"/>
          <p:nvPr>
            <p:ph idx="8" type="title"/>
          </p:nvPr>
        </p:nvSpPr>
        <p:spPr>
          <a:xfrm>
            <a:off x="1039607" y="3649241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6" name="Google Shape;36;p51"/>
          <p:cNvSpPr txBox="1"/>
          <p:nvPr>
            <p:ph idx="9" type="subTitle"/>
          </p:nvPr>
        </p:nvSpPr>
        <p:spPr>
          <a:xfrm>
            <a:off x="938362" y="402057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37" name="Google Shape;37;p51"/>
          <p:cNvSpPr txBox="1"/>
          <p:nvPr>
            <p:ph idx="13" type="title"/>
          </p:nvPr>
        </p:nvSpPr>
        <p:spPr>
          <a:xfrm>
            <a:off x="6125356" y="3649266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" name="Google Shape;38;p51"/>
          <p:cNvSpPr txBox="1"/>
          <p:nvPr>
            <p:ph idx="14" type="subTitle"/>
          </p:nvPr>
        </p:nvSpPr>
        <p:spPr>
          <a:xfrm>
            <a:off x="6024127" y="402057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39" name="Google Shape;39;p51"/>
          <p:cNvSpPr txBox="1"/>
          <p:nvPr>
            <p:ph idx="15"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51"/>
          <p:cNvSpPr txBox="1"/>
          <p:nvPr>
            <p:ph idx="16" type="title"/>
          </p:nvPr>
        </p:nvSpPr>
        <p:spPr>
          <a:xfrm>
            <a:off x="1255313" y="1512515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" name="Google Shape;41;p51"/>
          <p:cNvSpPr txBox="1"/>
          <p:nvPr>
            <p:ph idx="17" type="title"/>
          </p:nvPr>
        </p:nvSpPr>
        <p:spPr>
          <a:xfrm>
            <a:off x="3804800" y="1512515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2" name="Google Shape;42;p51"/>
          <p:cNvSpPr txBox="1"/>
          <p:nvPr>
            <p:ph idx="18" type="title"/>
          </p:nvPr>
        </p:nvSpPr>
        <p:spPr>
          <a:xfrm>
            <a:off x="6325112" y="1512515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3" name="Google Shape;43;p51"/>
          <p:cNvSpPr txBox="1"/>
          <p:nvPr>
            <p:ph idx="19" type="title"/>
          </p:nvPr>
        </p:nvSpPr>
        <p:spPr>
          <a:xfrm>
            <a:off x="1255313" y="3170443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4" name="Google Shape;44;p51"/>
          <p:cNvSpPr txBox="1"/>
          <p:nvPr>
            <p:ph idx="20" type="title"/>
          </p:nvPr>
        </p:nvSpPr>
        <p:spPr>
          <a:xfrm>
            <a:off x="3804625" y="3170443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5" name="Google Shape;45;p51"/>
          <p:cNvSpPr txBox="1"/>
          <p:nvPr>
            <p:ph idx="21" type="title"/>
          </p:nvPr>
        </p:nvSpPr>
        <p:spPr>
          <a:xfrm>
            <a:off x="6325112" y="3170443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2"/>
          <p:cNvSpPr txBox="1"/>
          <p:nvPr>
            <p:ph idx="1" type="body"/>
          </p:nvPr>
        </p:nvSpPr>
        <p:spPr>
          <a:xfrm>
            <a:off x="605850" y="1389600"/>
            <a:ext cx="2432700" cy="2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52"/>
          <p:cNvSpPr txBox="1"/>
          <p:nvPr>
            <p:ph type="title"/>
          </p:nvPr>
        </p:nvSpPr>
        <p:spPr>
          <a:xfrm>
            <a:off x="591425" y="554300"/>
            <a:ext cx="783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/>
          <p:nvPr>
            <p:ph idx="1" type="subTitle"/>
          </p:nvPr>
        </p:nvSpPr>
        <p:spPr>
          <a:xfrm>
            <a:off x="4719100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p53"/>
          <p:cNvSpPr txBox="1"/>
          <p:nvPr>
            <p:ph idx="2" type="subTitle"/>
          </p:nvPr>
        </p:nvSpPr>
        <p:spPr>
          <a:xfrm>
            <a:off x="6464375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53"/>
          <p:cNvSpPr txBox="1"/>
          <p:nvPr>
            <p:ph idx="3" type="subTitle"/>
          </p:nvPr>
        </p:nvSpPr>
        <p:spPr>
          <a:xfrm>
            <a:off x="1234500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53"/>
          <p:cNvSpPr txBox="1"/>
          <p:nvPr>
            <p:ph idx="4" type="subTitle"/>
          </p:nvPr>
        </p:nvSpPr>
        <p:spPr>
          <a:xfrm>
            <a:off x="2973825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53"/>
          <p:cNvSpPr txBox="1"/>
          <p:nvPr>
            <p:ph type="title"/>
          </p:nvPr>
        </p:nvSpPr>
        <p:spPr>
          <a:xfrm>
            <a:off x="1424698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5" name="Google Shape;55;p53"/>
          <p:cNvSpPr txBox="1"/>
          <p:nvPr>
            <p:ph idx="5" type="title"/>
          </p:nvPr>
        </p:nvSpPr>
        <p:spPr>
          <a:xfrm>
            <a:off x="3161868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6" name="Google Shape;56;p53"/>
          <p:cNvSpPr txBox="1"/>
          <p:nvPr>
            <p:ph idx="6" type="title"/>
          </p:nvPr>
        </p:nvSpPr>
        <p:spPr>
          <a:xfrm>
            <a:off x="4906960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7" name="Google Shape;57;p53"/>
          <p:cNvSpPr txBox="1"/>
          <p:nvPr>
            <p:ph idx="7" type="title"/>
          </p:nvPr>
        </p:nvSpPr>
        <p:spPr>
          <a:xfrm>
            <a:off x="6649484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8" name="Google Shape;58;p53"/>
          <p:cNvSpPr txBox="1"/>
          <p:nvPr>
            <p:ph idx="8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id="59" name="Google Shape;5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53946"/>
            <a:ext cx="9144000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/>
          <p:nvPr>
            <p:ph idx="1" type="subTitle"/>
          </p:nvPr>
        </p:nvSpPr>
        <p:spPr>
          <a:xfrm flipH="1">
            <a:off x="3561788" y="2689625"/>
            <a:ext cx="15306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4"/>
          <p:cNvSpPr txBox="1"/>
          <p:nvPr>
            <p:ph idx="2" type="subTitle"/>
          </p:nvPr>
        </p:nvSpPr>
        <p:spPr>
          <a:xfrm flipH="1">
            <a:off x="6395200" y="2689625"/>
            <a:ext cx="15483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 txBox="1"/>
          <p:nvPr>
            <p:ph idx="3" type="subTitle"/>
          </p:nvPr>
        </p:nvSpPr>
        <p:spPr>
          <a:xfrm flipH="1">
            <a:off x="826800" y="2689675"/>
            <a:ext cx="15483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54"/>
          <p:cNvSpPr txBox="1"/>
          <p:nvPr>
            <p:ph idx="4" type="title"/>
          </p:nvPr>
        </p:nvSpPr>
        <p:spPr>
          <a:xfrm>
            <a:off x="3444590" y="228790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6" name="Google Shape;66;p54"/>
          <p:cNvSpPr txBox="1"/>
          <p:nvPr>
            <p:ph idx="5" type="title"/>
          </p:nvPr>
        </p:nvSpPr>
        <p:spPr>
          <a:xfrm>
            <a:off x="710540" y="228790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54"/>
          <p:cNvSpPr txBox="1"/>
          <p:nvPr>
            <p:ph idx="6" type="title"/>
          </p:nvPr>
        </p:nvSpPr>
        <p:spPr>
          <a:xfrm>
            <a:off x="6279089" y="2287909"/>
            <a:ext cx="1780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5"/>
          <p:cNvSpPr txBox="1"/>
          <p:nvPr>
            <p:ph type="title"/>
          </p:nvPr>
        </p:nvSpPr>
        <p:spPr>
          <a:xfrm>
            <a:off x="4324806" y="2898165"/>
            <a:ext cx="30255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0" name="Google Shape;70;p55"/>
          <p:cNvSpPr txBox="1"/>
          <p:nvPr>
            <p:ph idx="1" type="subTitle"/>
          </p:nvPr>
        </p:nvSpPr>
        <p:spPr>
          <a:xfrm>
            <a:off x="1793700" y="1632425"/>
            <a:ext cx="55566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6"/>
          <p:cNvSpPr txBox="1"/>
          <p:nvPr>
            <p:ph idx="1" type="subTitle"/>
          </p:nvPr>
        </p:nvSpPr>
        <p:spPr>
          <a:xfrm>
            <a:off x="1355100" y="3741850"/>
            <a:ext cx="15354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56"/>
          <p:cNvSpPr txBox="1"/>
          <p:nvPr>
            <p:ph idx="2" type="subTitle"/>
          </p:nvPr>
        </p:nvSpPr>
        <p:spPr>
          <a:xfrm>
            <a:off x="6286500" y="3741850"/>
            <a:ext cx="15354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56"/>
          <p:cNvSpPr txBox="1"/>
          <p:nvPr>
            <p:ph idx="3" type="subTitle"/>
          </p:nvPr>
        </p:nvSpPr>
        <p:spPr>
          <a:xfrm>
            <a:off x="1354975" y="1886750"/>
            <a:ext cx="1535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56"/>
          <p:cNvSpPr txBox="1"/>
          <p:nvPr>
            <p:ph idx="4" type="subTitle"/>
          </p:nvPr>
        </p:nvSpPr>
        <p:spPr>
          <a:xfrm>
            <a:off x="6286500" y="1882625"/>
            <a:ext cx="1535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6" name="Google Shape;76;p56"/>
          <p:cNvSpPr txBox="1"/>
          <p:nvPr>
            <p:ph type="title"/>
          </p:nvPr>
        </p:nvSpPr>
        <p:spPr>
          <a:xfrm>
            <a:off x="1496675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56"/>
          <p:cNvSpPr txBox="1"/>
          <p:nvPr>
            <p:ph idx="5" type="title"/>
          </p:nvPr>
        </p:nvSpPr>
        <p:spPr>
          <a:xfrm>
            <a:off x="6428098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8" name="Google Shape;78;p56"/>
          <p:cNvSpPr txBox="1"/>
          <p:nvPr>
            <p:ph idx="6" type="title"/>
          </p:nvPr>
        </p:nvSpPr>
        <p:spPr>
          <a:xfrm>
            <a:off x="6428101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9" name="Google Shape;79;p56"/>
          <p:cNvSpPr txBox="1"/>
          <p:nvPr>
            <p:ph idx="7" type="title"/>
          </p:nvPr>
        </p:nvSpPr>
        <p:spPr>
          <a:xfrm>
            <a:off x="1496700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0" name="Google Shape;80;p56"/>
          <p:cNvSpPr txBox="1"/>
          <p:nvPr>
            <p:ph idx="8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id="81" name="Google Shape;8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876"/>
            <a:ext cx="9112020" cy="12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idx="1" type="body"/>
          </p:nvPr>
        </p:nvSpPr>
        <p:spPr>
          <a:xfrm>
            <a:off x="311700" y="1152475"/>
            <a:ext cx="812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291E7"/>
              </a:gs>
              <a:gs pos="9000">
                <a:srgbClr val="FFFFFF"/>
              </a:gs>
              <a:gs pos="97000">
                <a:srgbClr val="FFF4F4"/>
              </a:gs>
              <a:gs pos="100000">
                <a:srgbClr val="008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6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59" name="Google Shape;159;p66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0" name="Google Shape;160;p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291E7"/>
              </a:gs>
              <a:gs pos="9000">
                <a:srgbClr val="FFFFFF"/>
              </a:gs>
              <a:gs pos="97000">
                <a:srgbClr val="FFFAF4"/>
              </a:gs>
              <a:gs pos="100000">
                <a:srgbClr val="0082E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hyperlink" Target="https://docs.google.com/spreadsheets/d/1P15Ry0PZylUzpThtCHjTT0PPm9MZpZ9tmBpZ7-mKrlI/copy" TargetMode="External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jpg"/><Relationship Id="rId4" Type="http://schemas.openxmlformats.org/officeDocument/2006/relationships/image" Target="../media/image22.png"/><Relationship Id="rId5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ocs.google.com/spreadsheets/d/1P15Ry0PZylUzpThtCHjTT0PPm9MZpZ9tmBpZ7-mKrlI/copy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/>
          <p:nvPr/>
        </p:nvSpPr>
        <p:spPr>
          <a:xfrm>
            <a:off x="4837100" y="368135"/>
            <a:ext cx="3606256" cy="4775365"/>
          </a:xfrm>
          <a:prstGeom prst="ellipse">
            <a:avLst/>
          </a:prstGeom>
          <a:solidFill>
            <a:srgbClr val="F8AC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>
            <p:ph idx="1" type="subTitle"/>
          </p:nvPr>
        </p:nvSpPr>
        <p:spPr>
          <a:xfrm>
            <a:off x="338741" y="3623149"/>
            <a:ext cx="38823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168" name="Google Shape;168;p1"/>
          <p:cNvSpPr txBox="1"/>
          <p:nvPr>
            <p:ph type="ctrTitle"/>
          </p:nvPr>
        </p:nvSpPr>
        <p:spPr>
          <a:xfrm>
            <a:off x="0" y="947749"/>
            <a:ext cx="4837100" cy="28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600"/>
              <a:t>GRAPHIC </a:t>
            </a:r>
            <a:r>
              <a:rPr lang="en" sz="9600"/>
              <a:t>DESIGN</a:t>
            </a:r>
            <a:endParaRPr sz="96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000">
                <a:solidFill>
                  <a:schemeClr val="accent2"/>
                </a:solidFill>
              </a:rPr>
              <a:t>Free Template</a:t>
            </a:r>
            <a:endParaRPr sz="4000">
              <a:solidFill>
                <a:schemeClr val="accent2"/>
              </a:solidFill>
            </a:endParaRPr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9782" y="947749"/>
            <a:ext cx="4197661" cy="403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10"/>
          <p:cNvGrpSpPr/>
          <p:nvPr/>
        </p:nvGrpSpPr>
        <p:grpSpPr>
          <a:xfrm>
            <a:off x="1538151" y="1701894"/>
            <a:ext cx="2158558" cy="2158622"/>
            <a:chOff x="2802325" y="1304963"/>
            <a:chExt cx="844275" cy="844300"/>
          </a:xfrm>
        </p:grpSpPr>
        <p:sp>
          <p:nvSpPr>
            <p:cNvPr id="688" name="Google Shape;688;p10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1" name="Google Shape;731;p10"/>
          <p:cNvSpPr txBox="1"/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MARKET SHARE</a:t>
            </a:r>
            <a:endParaRPr/>
          </a:p>
        </p:txBody>
      </p:sp>
      <p:sp>
        <p:nvSpPr>
          <p:cNvPr id="732" name="Google Shape;732;p10"/>
          <p:cNvSpPr txBox="1"/>
          <p:nvPr>
            <p:ph idx="4294967295" type="subTitle"/>
          </p:nvPr>
        </p:nvSpPr>
        <p:spPr>
          <a:xfrm>
            <a:off x="4572000" y="4052525"/>
            <a:ext cx="38586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10"/>
          <p:cNvSpPr txBox="1"/>
          <p:nvPr>
            <p:ph idx="4294967295" type="subTitle"/>
          </p:nvPr>
        </p:nvSpPr>
        <p:spPr>
          <a:xfrm>
            <a:off x="1068325" y="4048125"/>
            <a:ext cx="293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4" name="Google Shape;7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025" y="1513775"/>
            <a:ext cx="2158200" cy="21582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5" name="Google Shape;735;p10"/>
          <p:cNvPicPr preferRelativeResize="0"/>
          <p:nvPr/>
        </p:nvPicPr>
        <p:blipFill rotWithShape="1">
          <a:blip r:embed="rId4">
            <a:alphaModFix amt="27000"/>
          </a:blip>
          <a:srcRect b="0" l="0" r="0" t="0"/>
          <a:stretch/>
        </p:blipFill>
        <p:spPr>
          <a:xfrm>
            <a:off x="1350025" y="1513775"/>
            <a:ext cx="2158500" cy="215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36" name="Google Shape;736;p10" title="Chart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5800" y="1321274"/>
            <a:ext cx="4046949" cy="2502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10"/>
          <p:cNvCxnSpPr/>
          <p:nvPr/>
        </p:nvCxnSpPr>
        <p:spPr>
          <a:xfrm flipH="1" rot="10800000">
            <a:off x="2689775" y="2666359"/>
            <a:ext cx="1913700" cy="6915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11"/>
          <p:cNvGrpSpPr/>
          <p:nvPr/>
        </p:nvGrpSpPr>
        <p:grpSpPr>
          <a:xfrm rot="10800000">
            <a:off x="6631810" y="3314023"/>
            <a:ext cx="1797931" cy="896496"/>
            <a:chOff x="1118175" y="1197925"/>
            <a:chExt cx="1268560" cy="852750"/>
          </a:xfrm>
        </p:grpSpPr>
        <p:sp>
          <p:nvSpPr>
            <p:cNvPr id="743" name="Google Shape;743;p11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1"/>
          <p:cNvGrpSpPr/>
          <p:nvPr/>
        </p:nvGrpSpPr>
        <p:grpSpPr>
          <a:xfrm rot="10800000">
            <a:off x="6633085" y="2135348"/>
            <a:ext cx="1797931" cy="896496"/>
            <a:chOff x="1118175" y="1197925"/>
            <a:chExt cx="1268560" cy="852750"/>
          </a:xfrm>
        </p:grpSpPr>
        <p:sp>
          <p:nvSpPr>
            <p:cNvPr id="796" name="Google Shape;796;p11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8" name="Google Shape;848;p11"/>
          <p:cNvSpPr/>
          <p:nvPr/>
        </p:nvSpPr>
        <p:spPr>
          <a:xfrm>
            <a:off x="863500" y="1898300"/>
            <a:ext cx="1184400" cy="39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63500" y="2285307"/>
            <a:ext cx="1701900" cy="39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1"/>
          <p:cNvSpPr txBox="1"/>
          <p:nvPr>
            <p:ph type="title"/>
          </p:nvPr>
        </p:nvSpPr>
        <p:spPr>
          <a:xfrm>
            <a:off x="496798" y="2853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BUYER PERSON PROFILE</a:t>
            </a:r>
            <a:endParaRPr/>
          </a:p>
        </p:txBody>
      </p:sp>
      <p:sp>
        <p:nvSpPr>
          <p:cNvPr id="851" name="Google Shape;851;p11"/>
          <p:cNvSpPr txBox="1"/>
          <p:nvPr>
            <p:ph idx="4294967295" type="title"/>
          </p:nvPr>
        </p:nvSpPr>
        <p:spPr>
          <a:xfrm>
            <a:off x="1060679" y="3484009"/>
            <a:ext cx="13725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INTERESTS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852" name="Google Shape;852;p11"/>
          <p:cNvSpPr txBox="1"/>
          <p:nvPr>
            <p:ph idx="4294967295" type="title"/>
          </p:nvPr>
        </p:nvSpPr>
        <p:spPr>
          <a:xfrm>
            <a:off x="1455062" y="1394075"/>
            <a:ext cx="1112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GENDER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853" name="Google Shape;853;p11"/>
          <p:cNvSpPr txBox="1"/>
          <p:nvPr>
            <p:ph idx="4294967295" type="title"/>
          </p:nvPr>
        </p:nvSpPr>
        <p:spPr>
          <a:xfrm>
            <a:off x="5866375" y="1394075"/>
            <a:ext cx="26727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PRODUCT EXPERIENCE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854" name="Google Shape;854;p11"/>
          <p:cNvSpPr/>
          <p:nvPr/>
        </p:nvSpPr>
        <p:spPr>
          <a:xfrm rot="-5400000">
            <a:off x="6770970" y="1380220"/>
            <a:ext cx="902614" cy="2110152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 rot="-5400000">
            <a:off x="6770970" y="2554792"/>
            <a:ext cx="902614" cy="2110152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1"/>
          <p:cNvSpPr txBox="1"/>
          <p:nvPr>
            <p:ph idx="4294967295" type="subTitle"/>
          </p:nvPr>
        </p:nvSpPr>
        <p:spPr>
          <a:xfrm>
            <a:off x="6603800" y="2104850"/>
            <a:ext cx="15384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11"/>
          <p:cNvSpPr txBox="1"/>
          <p:nvPr>
            <p:ph idx="4294967295" type="subTitle"/>
          </p:nvPr>
        </p:nvSpPr>
        <p:spPr>
          <a:xfrm>
            <a:off x="6580700" y="3297100"/>
            <a:ext cx="15846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11"/>
          <p:cNvSpPr txBox="1"/>
          <p:nvPr>
            <p:ph idx="4294967295" type="title"/>
          </p:nvPr>
        </p:nvSpPr>
        <p:spPr>
          <a:xfrm>
            <a:off x="842805" y="1858602"/>
            <a:ext cx="343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rgbClr val="FFFFFF"/>
                </a:solidFill>
              </a:rPr>
              <a:t>M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859" name="Google Shape;859;p11"/>
          <p:cNvSpPr txBox="1"/>
          <p:nvPr>
            <p:ph idx="4294967295" type="title"/>
          </p:nvPr>
        </p:nvSpPr>
        <p:spPr>
          <a:xfrm>
            <a:off x="842805" y="2234601"/>
            <a:ext cx="343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rgbClr val="FFFFFF"/>
                </a:solidFill>
              </a:rPr>
              <a:t>W</a:t>
            </a:r>
            <a:endParaRPr sz="2000">
              <a:solidFill>
                <a:srgbClr val="FFFFFF"/>
              </a:solidFill>
            </a:endParaRPr>
          </a:p>
        </p:txBody>
      </p:sp>
      <p:cxnSp>
        <p:nvCxnSpPr>
          <p:cNvPr id="860" name="Google Shape;860;p11"/>
          <p:cNvCxnSpPr>
            <a:endCxn id="852" idx="3"/>
          </p:cNvCxnSpPr>
          <p:nvPr/>
        </p:nvCxnSpPr>
        <p:spPr>
          <a:xfrm rot="10800000">
            <a:off x="2567762" y="1608725"/>
            <a:ext cx="1765500" cy="15609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861" name="Google Shape;861;p11"/>
          <p:cNvSpPr txBox="1"/>
          <p:nvPr>
            <p:ph idx="4294967295" type="subTitle"/>
          </p:nvPr>
        </p:nvSpPr>
        <p:spPr>
          <a:xfrm>
            <a:off x="770150" y="2748150"/>
            <a:ext cx="24825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2" name="Google Shape;862;p11"/>
          <p:cNvCxnSpPr/>
          <p:nvPr/>
        </p:nvCxnSpPr>
        <p:spPr>
          <a:xfrm flipH="1" rot="10800000">
            <a:off x="5175039" y="1706650"/>
            <a:ext cx="834236" cy="94369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863" name="Google Shape;863;p11"/>
          <p:cNvCxnSpPr>
            <a:endCxn id="851" idx="3"/>
          </p:cNvCxnSpPr>
          <p:nvPr/>
        </p:nvCxnSpPr>
        <p:spPr>
          <a:xfrm flipH="1">
            <a:off x="2433179" y="3592759"/>
            <a:ext cx="999900" cy="1059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stealth"/>
          </a:ln>
        </p:spPr>
      </p:cxnSp>
      <p:grpSp>
        <p:nvGrpSpPr>
          <p:cNvPr id="864" name="Google Shape;864;p11"/>
          <p:cNvGrpSpPr/>
          <p:nvPr/>
        </p:nvGrpSpPr>
        <p:grpSpPr>
          <a:xfrm>
            <a:off x="1474711" y="4061176"/>
            <a:ext cx="352615" cy="370248"/>
            <a:chOff x="7548967" y="1978927"/>
            <a:chExt cx="333285" cy="349950"/>
          </a:xfrm>
        </p:grpSpPr>
        <p:sp>
          <p:nvSpPr>
            <p:cNvPr id="865" name="Google Shape;865;p11"/>
            <p:cNvSpPr/>
            <p:nvPr/>
          </p:nvSpPr>
          <p:spPr>
            <a:xfrm>
              <a:off x="7548967" y="1978927"/>
              <a:ext cx="333285" cy="234816"/>
            </a:xfrm>
            <a:custGeom>
              <a:rect b="b" l="l" r="r" t="t"/>
              <a:pathLst>
                <a:path extrusionOk="0" h="7383" w="10479">
                  <a:moveTo>
                    <a:pt x="8978" y="286"/>
                  </a:moveTo>
                  <a:cubicBezTo>
                    <a:pt x="9633" y="298"/>
                    <a:pt x="10145" y="834"/>
                    <a:pt x="10145" y="1489"/>
                  </a:cubicBezTo>
                  <a:cubicBezTo>
                    <a:pt x="10121" y="2168"/>
                    <a:pt x="9585" y="2727"/>
                    <a:pt x="8931" y="2727"/>
                  </a:cubicBezTo>
                  <a:cubicBezTo>
                    <a:pt x="8300" y="2727"/>
                    <a:pt x="7799" y="2251"/>
                    <a:pt x="7740" y="1656"/>
                  </a:cubicBezTo>
                  <a:lnTo>
                    <a:pt x="7740" y="1596"/>
                  </a:lnTo>
                  <a:lnTo>
                    <a:pt x="7740" y="1572"/>
                  </a:lnTo>
                  <a:lnTo>
                    <a:pt x="7740" y="1513"/>
                  </a:lnTo>
                  <a:cubicBezTo>
                    <a:pt x="7740" y="1429"/>
                    <a:pt x="7668" y="1358"/>
                    <a:pt x="7573" y="1358"/>
                  </a:cubicBezTo>
                  <a:lnTo>
                    <a:pt x="2882" y="1358"/>
                  </a:lnTo>
                  <a:cubicBezTo>
                    <a:pt x="2799" y="1358"/>
                    <a:pt x="2727" y="1429"/>
                    <a:pt x="2727" y="1513"/>
                  </a:cubicBezTo>
                  <a:lnTo>
                    <a:pt x="2727" y="1596"/>
                  </a:lnTo>
                  <a:lnTo>
                    <a:pt x="2727" y="1608"/>
                  </a:lnTo>
                  <a:lnTo>
                    <a:pt x="2727" y="1656"/>
                  </a:lnTo>
                  <a:lnTo>
                    <a:pt x="2727" y="1679"/>
                  </a:lnTo>
                  <a:lnTo>
                    <a:pt x="2727" y="1727"/>
                  </a:lnTo>
                  <a:lnTo>
                    <a:pt x="2727" y="1739"/>
                  </a:lnTo>
                  <a:cubicBezTo>
                    <a:pt x="2727" y="1751"/>
                    <a:pt x="2727" y="1775"/>
                    <a:pt x="2704" y="1799"/>
                  </a:cubicBezTo>
                  <a:lnTo>
                    <a:pt x="2704" y="1810"/>
                  </a:lnTo>
                  <a:cubicBezTo>
                    <a:pt x="2704" y="1834"/>
                    <a:pt x="2692" y="1858"/>
                    <a:pt x="2692" y="1870"/>
                  </a:cubicBezTo>
                  <a:cubicBezTo>
                    <a:pt x="2692" y="1894"/>
                    <a:pt x="2692" y="1894"/>
                    <a:pt x="2680" y="1906"/>
                  </a:cubicBezTo>
                  <a:cubicBezTo>
                    <a:pt x="2680" y="1918"/>
                    <a:pt x="2668" y="1930"/>
                    <a:pt x="2668" y="1930"/>
                  </a:cubicBezTo>
                  <a:cubicBezTo>
                    <a:pt x="2668" y="1953"/>
                    <a:pt x="2644" y="1953"/>
                    <a:pt x="2644" y="1965"/>
                  </a:cubicBezTo>
                  <a:cubicBezTo>
                    <a:pt x="2644" y="1977"/>
                    <a:pt x="2632" y="1977"/>
                    <a:pt x="2632" y="1989"/>
                  </a:cubicBezTo>
                  <a:cubicBezTo>
                    <a:pt x="2632" y="2013"/>
                    <a:pt x="2620" y="2025"/>
                    <a:pt x="2620" y="2025"/>
                  </a:cubicBezTo>
                  <a:cubicBezTo>
                    <a:pt x="2620" y="2025"/>
                    <a:pt x="2620" y="2037"/>
                    <a:pt x="2608" y="2037"/>
                  </a:cubicBezTo>
                  <a:cubicBezTo>
                    <a:pt x="2573" y="2084"/>
                    <a:pt x="2561" y="2132"/>
                    <a:pt x="2525" y="2168"/>
                  </a:cubicBezTo>
                  <a:cubicBezTo>
                    <a:pt x="2513" y="2191"/>
                    <a:pt x="2513" y="2203"/>
                    <a:pt x="2501" y="2215"/>
                  </a:cubicBezTo>
                  <a:cubicBezTo>
                    <a:pt x="2454" y="2275"/>
                    <a:pt x="2406" y="2334"/>
                    <a:pt x="2346" y="2382"/>
                  </a:cubicBezTo>
                  <a:cubicBezTo>
                    <a:pt x="2334" y="2394"/>
                    <a:pt x="2323" y="2394"/>
                    <a:pt x="2311" y="2406"/>
                  </a:cubicBezTo>
                  <a:lnTo>
                    <a:pt x="2287" y="2430"/>
                  </a:lnTo>
                  <a:cubicBezTo>
                    <a:pt x="2084" y="2584"/>
                    <a:pt x="1811" y="2692"/>
                    <a:pt x="1537" y="2692"/>
                  </a:cubicBezTo>
                  <a:cubicBezTo>
                    <a:pt x="882" y="2692"/>
                    <a:pt x="322" y="2156"/>
                    <a:pt x="322" y="1489"/>
                  </a:cubicBezTo>
                  <a:cubicBezTo>
                    <a:pt x="322" y="822"/>
                    <a:pt x="858" y="286"/>
                    <a:pt x="1537" y="286"/>
                  </a:cubicBezTo>
                  <a:close/>
                  <a:moveTo>
                    <a:pt x="7395" y="1668"/>
                  </a:moveTo>
                  <a:cubicBezTo>
                    <a:pt x="7442" y="2049"/>
                    <a:pt x="7633" y="2406"/>
                    <a:pt x="7930" y="2668"/>
                  </a:cubicBezTo>
                  <a:cubicBezTo>
                    <a:pt x="7823" y="2763"/>
                    <a:pt x="7692" y="2799"/>
                    <a:pt x="7549" y="2799"/>
                  </a:cubicBezTo>
                  <a:lnTo>
                    <a:pt x="2858" y="2799"/>
                  </a:lnTo>
                  <a:cubicBezTo>
                    <a:pt x="2727" y="2787"/>
                    <a:pt x="2608" y="2739"/>
                    <a:pt x="2501" y="2668"/>
                  </a:cubicBezTo>
                  <a:cubicBezTo>
                    <a:pt x="2739" y="2453"/>
                    <a:pt x="2906" y="2191"/>
                    <a:pt x="2977" y="1894"/>
                  </a:cubicBezTo>
                  <a:lnTo>
                    <a:pt x="2977" y="1870"/>
                  </a:lnTo>
                  <a:cubicBezTo>
                    <a:pt x="2977" y="1858"/>
                    <a:pt x="2989" y="1846"/>
                    <a:pt x="2989" y="1810"/>
                  </a:cubicBezTo>
                  <a:cubicBezTo>
                    <a:pt x="3001" y="1775"/>
                    <a:pt x="3001" y="1727"/>
                    <a:pt x="3001" y="1668"/>
                  </a:cubicBezTo>
                  <a:close/>
                  <a:moveTo>
                    <a:pt x="1513" y="1"/>
                  </a:moveTo>
                  <a:cubicBezTo>
                    <a:pt x="680" y="1"/>
                    <a:pt x="1" y="679"/>
                    <a:pt x="1" y="1513"/>
                  </a:cubicBezTo>
                  <a:cubicBezTo>
                    <a:pt x="1" y="2346"/>
                    <a:pt x="680" y="3037"/>
                    <a:pt x="1513" y="3037"/>
                  </a:cubicBezTo>
                  <a:cubicBezTo>
                    <a:pt x="1787" y="3037"/>
                    <a:pt x="2025" y="2977"/>
                    <a:pt x="2251" y="2858"/>
                  </a:cubicBezTo>
                  <a:cubicBezTo>
                    <a:pt x="2370" y="2977"/>
                    <a:pt x="2525" y="3049"/>
                    <a:pt x="2692" y="3096"/>
                  </a:cubicBezTo>
                  <a:lnTo>
                    <a:pt x="2692" y="7216"/>
                  </a:lnTo>
                  <a:cubicBezTo>
                    <a:pt x="2692" y="7311"/>
                    <a:pt x="2763" y="7383"/>
                    <a:pt x="2858" y="7383"/>
                  </a:cubicBezTo>
                  <a:cubicBezTo>
                    <a:pt x="2942" y="7383"/>
                    <a:pt x="3025" y="7311"/>
                    <a:pt x="3025" y="7216"/>
                  </a:cubicBezTo>
                  <a:lnTo>
                    <a:pt x="3025" y="3120"/>
                  </a:lnTo>
                  <a:lnTo>
                    <a:pt x="7454" y="3120"/>
                  </a:lnTo>
                  <a:lnTo>
                    <a:pt x="7454" y="3882"/>
                  </a:lnTo>
                  <a:cubicBezTo>
                    <a:pt x="7454" y="3977"/>
                    <a:pt x="7526" y="4049"/>
                    <a:pt x="7621" y="4049"/>
                  </a:cubicBezTo>
                  <a:cubicBezTo>
                    <a:pt x="7704" y="4049"/>
                    <a:pt x="7776" y="3977"/>
                    <a:pt x="7776" y="3882"/>
                  </a:cubicBezTo>
                  <a:lnTo>
                    <a:pt x="7776" y="3108"/>
                  </a:lnTo>
                  <a:cubicBezTo>
                    <a:pt x="7966" y="3084"/>
                    <a:pt x="8121" y="2989"/>
                    <a:pt x="8264" y="2870"/>
                  </a:cubicBezTo>
                  <a:cubicBezTo>
                    <a:pt x="8466" y="2977"/>
                    <a:pt x="8704" y="3037"/>
                    <a:pt x="8954" y="3037"/>
                  </a:cubicBezTo>
                  <a:cubicBezTo>
                    <a:pt x="9788" y="3037"/>
                    <a:pt x="10478" y="2346"/>
                    <a:pt x="10478" y="1513"/>
                  </a:cubicBezTo>
                  <a:cubicBezTo>
                    <a:pt x="10443" y="1120"/>
                    <a:pt x="10300" y="727"/>
                    <a:pt x="10014" y="441"/>
                  </a:cubicBezTo>
                  <a:cubicBezTo>
                    <a:pt x="9728" y="167"/>
                    <a:pt x="9359" y="1"/>
                    <a:pt x="8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7570562" y="2001667"/>
              <a:ext cx="51142" cy="51142"/>
            </a:xfrm>
            <a:custGeom>
              <a:rect b="b" l="l" r="r" t="t"/>
              <a:pathLst>
                <a:path extrusionOk="0" h="1608" w="1608">
                  <a:moveTo>
                    <a:pt x="810" y="322"/>
                  </a:moveTo>
                  <a:cubicBezTo>
                    <a:pt x="1072" y="322"/>
                    <a:pt x="1286" y="536"/>
                    <a:pt x="1286" y="798"/>
                  </a:cubicBezTo>
                  <a:cubicBezTo>
                    <a:pt x="1286" y="1060"/>
                    <a:pt x="1072" y="1274"/>
                    <a:pt x="810" y="1274"/>
                  </a:cubicBezTo>
                  <a:cubicBezTo>
                    <a:pt x="536" y="1274"/>
                    <a:pt x="334" y="1072"/>
                    <a:pt x="334" y="798"/>
                  </a:cubicBezTo>
                  <a:cubicBezTo>
                    <a:pt x="334" y="536"/>
                    <a:pt x="536" y="322"/>
                    <a:pt x="810" y="322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810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7807986" y="2001667"/>
              <a:ext cx="51174" cy="51142"/>
            </a:xfrm>
            <a:custGeom>
              <a:rect b="b" l="l" r="r" t="t"/>
              <a:pathLst>
                <a:path extrusionOk="0" h="1608" w="1609">
                  <a:moveTo>
                    <a:pt x="798" y="322"/>
                  </a:moveTo>
                  <a:cubicBezTo>
                    <a:pt x="1072" y="322"/>
                    <a:pt x="1275" y="536"/>
                    <a:pt x="1275" y="798"/>
                  </a:cubicBezTo>
                  <a:cubicBezTo>
                    <a:pt x="1275" y="1060"/>
                    <a:pt x="1072" y="1274"/>
                    <a:pt x="798" y="1274"/>
                  </a:cubicBezTo>
                  <a:cubicBezTo>
                    <a:pt x="537" y="1274"/>
                    <a:pt x="322" y="1072"/>
                    <a:pt x="322" y="798"/>
                  </a:cubicBezTo>
                  <a:cubicBezTo>
                    <a:pt x="322" y="536"/>
                    <a:pt x="537" y="322"/>
                    <a:pt x="798" y="322"/>
                  </a:cubicBezTo>
                  <a:close/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798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7570180" y="2121699"/>
              <a:ext cx="288980" cy="207178"/>
            </a:xfrm>
            <a:custGeom>
              <a:rect b="b" l="l" r="r" t="t"/>
              <a:pathLst>
                <a:path extrusionOk="0" h="6514" w="9086">
                  <a:moveTo>
                    <a:pt x="7513" y="4549"/>
                  </a:moveTo>
                  <a:cubicBezTo>
                    <a:pt x="7633" y="4549"/>
                    <a:pt x="7740" y="4644"/>
                    <a:pt x="7740" y="4763"/>
                  </a:cubicBezTo>
                  <a:lnTo>
                    <a:pt x="7740" y="5203"/>
                  </a:lnTo>
                  <a:lnTo>
                    <a:pt x="1358" y="5203"/>
                  </a:lnTo>
                  <a:lnTo>
                    <a:pt x="1358" y="4763"/>
                  </a:lnTo>
                  <a:cubicBezTo>
                    <a:pt x="1358" y="4644"/>
                    <a:pt x="1465" y="4549"/>
                    <a:pt x="1584" y="4549"/>
                  </a:cubicBezTo>
                  <a:close/>
                  <a:moveTo>
                    <a:pt x="8323" y="5513"/>
                  </a:moveTo>
                  <a:cubicBezTo>
                    <a:pt x="8561" y="5513"/>
                    <a:pt x="8764" y="5703"/>
                    <a:pt x="8764" y="5953"/>
                  </a:cubicBezTo>
                  <a:lnTo>
                    <a:pt x="8764" y="6180"/>
                  </a:lnTo>
                  <a:lnTo>
                    <a:pt x="346" y="6180"/>
                  </a:lnTo>
                  <a:lnTo>
                    <a:pt x="346" y="5953"/>
                  </a:lnTo>
                  <a:cubicBezTo>
                    <a:pt x="346" y="5715"/>
                    <a:pt x="536" y="5513"/>
                    <a:pt x="786" y="5513"/>
                  </a:cubicBezTo>
                  <a:close/>
                  <a:moveTo>
                    <a:pt x="6918" y="0"/>
                  </a:moveTo>
                  <a:cubicBezTo>
                    <a:pt x="6835" y="0"/>
                    <a:pt x="6763" y="84"/>
                    <a:pt x="6763" y="167"/>
                  </a:cubicBezTo>
                  <a:lnTo>
                    <a:pt x="6763" y="4215"/>
                  </a:lnTo>
                  <a:lnTo>
                    <a:pt x="2322" y="4215"/>
                  </a:lnTo>
                  <a:lnTo>
                    <a:pt x="2322" y="3501"/>
                  </a:lnTo>
                  <a:cubicBezTo>
                    <a:pt x="2322" y="3417"/>
                    <a:pt x="2251" y="3334"/>
                    <a:pt x="2156" y="3334"/>
                  </a:cubicBezTo>
                  <a:cubicBezTo>
                    <a:pt x="2072" y="3334"/>
                    <a:pt x="2001" y="3417"/>
                    <a:pt x="2001" y="3501"/>
                  </a:cubicBezTo>
                  <a:lnTo>
                    <a:pt x="2001" y="4215"/>
                  </a:lnTo>
                  <a:lnTo>
                    <a:pt x="1560" y="4215"/>
                  </a:lnTo>
                  <a:cubicBezTo>
                    <a:pt x="1263" y="4215"/>
                    <a:pt x="1013" y="4465"/>
                    <a:pt x="1013" y="4763"/>
                  </a:cubicBezTo>
                  <a:lnTo>
                    <a:pt x="1013" y="5203"/>
                  </a:lnTo>
                  <a:lnTo>
                    <a:pt x="763" y="5203"/>
                  </a:lnTo>
                  <a:cubicBezTo>
                    <a:pt x="346" y="5203"/>
                    <a:pt x="1" y="5537"/>
                    <a:pt x="1" y="5953"/>
                  </a:cubicBezTo>
                  <a:lnTo>
                    <a:pt x="1" y="6346"/>
                  </a:lnTo>
                  <a:cubicBezTo>
                    <a:pt x="1" y="6430"/>
                    <a:pt x="72" y="6513"/>
                    <a:pt x="167" y="6513"/>
                  </a:cubicBezTo>
                  <a:lnTo>
                    <a:pt x="8906" y="6513"/>
                  </a:lnTo>
                  <a:cubicBezTo>
                    <a:pt x="8990" y="6513"/>
                    <a:pt x="9061" y="6430"/>
                    <a:pt x="9061" y="6346"/>
                  </a:cubicBezTo>
                  <a:lnTo>
                    <a:pt x="9061" y="5953"/>
                  </a:lnTo>
                  <a:cubicBezTo>
                    <a:pt x="9085" y="5537"/>
                    <a:pt x="8740" y="5203"/>
                    <a:pt x="8323" y="5203"/>
                  </a:cubicBezTo>
                  <a:lnTo>
                    <a:pt x="8073" y="5203"/>
                  </a:lnTo>
                  <a:lnTo>
                    <a:pt x="8073" y="4763"/>
                  </a:lnTo>
                  <a:cubicBezTo>
                    <a:pt x="8073" y="4465"/>
                    <a:pt x="7811" y="4215"/>
                    <a:pt x="7513" y="4215"/>
                  </a:cubicBezTo>
                  <a:lnTo>
                    <a:pt x="7085" y="4215"/>
                  </a:lnTo>
                  <a:lnTo>
                    <a:pt x="7085" y="167"/>
                  </a:lnTo>
                  <a:cubicBezTo>
                    <a:pt x="7085" y="84"/>
                    <a:pt x="7013" y="0"/>
                    <a:pt x="6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7658408" y="2088368"/>
              <a:ext cx="30342" cy="154922"/>
            </a:xfrm>
            <a:custGeom>
              <a:rect b="b" l="l" r="r" t="t"/>
              <a:pathLst>
                <a:path extrusionOk="0" h="4871" w="954">
                  <a:moveTo>
                    <a:pt x="453" y="310"/>
                  </a:moveTo>
                  <a:cubicBezTo>
                    <a:pt x="537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2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4394"/>
                  </a:lnTo>
                  <a:cubicBezTo>
                    <a:pt x="1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7700072" y="2088368"/>
              <a:ext cx="30310" cy="154922"/>
            </a:xfrm>
            <a:custGeom>
              <a:rect b="b" l="l" r="r" t="t"/>
              <a:pathLst>
                <a:path extrusionOk="0" h="4871" w="953">
                  <a:moveTo>
                    <a:pt x="453" y="310"/>
                  </a:moveTo>
                  <a:cubicBezTo>
                    <a:pt x="548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7741737" y="2088368"/>
              <a:ext cx="30310" cy="154922"/>
            </a:xfrm>
            <a:custGeom>
              <a:rect b="b" l="l" r="r" t="t"/>
              <a:pathLst>
                <a:path extrusionOk="0" h="4871" w="953">
                  <a:moveTo>
                    <a:pt x="453" y="310"/>
                  </a:moveTo>
                  <a:cubicBezTo>
                    <a:pt x="536" y="310"/>
                    <a:pt x="607" y="370"/>
                    <a:pt x="607" y="453"/>
                  </a:cubicBezTo>
                  <a:lnTo>
                    <a:pt x="607" y="4382"/>
                  </a:lnTo>
                  <a:cubicBezTo>
                    <a:pt x="607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69" y="310"/>
                    <a:pt x="453" y="310"/>
                  </a:cubicBezTo>
                  <a:close/>
                  <a:moveTo>
                    <a:pt x="476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6" y="4870"/>
                  </a:cubicBezTo>
                  <a:cubicBezTo>
                    <a:pt x="726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6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p11"/>
          <p:cNvGrpSpPr/>
          <p:nvPr/>
        </p:nvGrpSpPr>
        <p:grpSpPr>
          <a:xfrm>
            <a:off x="1928739" y="4084196"/>
            <a:ext cx="428746" cy="291474"/>
            <a:chOff x="5283337" y="2478774"/>
            <a:chExt cx="358633" cy="243912"/>
          </a:xfrm>
        </p:grpSpPr>
        <p:sp>
          <p:nvSpPr>
            <p:cNvPr id="873" name="Google Shape;873;p11"/>
            <p:cNvSpPr/>
            <p:nvPr/>
          </p:nvSpPr>
          <p:spPr>
            <a:xfrm>
              <a:off x="5386735" y="2511056"/>
              <a:ext cx="21596" cy="20387"/>
            </a:xfrm>
            <a:custGeom>
              <a:rect b="b" l="l" r="r" t="t"/>
              <a:pathLst>
                <a:path extrusionOk="0" h="641" w="679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5321599" y="2575811"/>
              <a:ext cx="21977" cy="20387"/>
            </a:xfrm>
            <a:custGeom>
              <a:rect b="b" l="l" r="r" t="t"/>
              <a:pathLst>
                <a:path extrusionOk="0" h="641" w="691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5386735" y="2575811"/>
              <a:ext cx="21596" cy="20387"/>
            </a:xfrm>
            <a:custGeom>
              <a:rect b="b" l="l" r="r" t="t"/>
              <a:pathLst>
                <a:path extrusionOk="0" h="641" w="679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5321599" y="2511056"/>
              <a:ext cx="21977" cy="20387"/>
            </a:xfrm>
            <a:custGeom>
              <a:rect b="b" l="l" r="r" t="t"/>
              <a:pathLst>
                <a:path extrusionOk="0" h="641" w="691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5522670" y="2520916"/>
              <a:ext cx="17079" cy="15457"/>
            </a:xfrm>
            <a:custGeom>
              <a:rect b="b" l="l" r="r" t="t"/>
              <a:pathLst>
                <a:path extrusionOk="0" h="486" w="537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5473054" y="2570531"/>
              <a:ext cx="16698" cy="15839"/>
            </a:xfrm>
            <a:custGeom>
              <a:rect b="b" l="l" r="r" t="t"/>
              <a:pathLst>
                <a:path extrusionOk="0" h="498" w="525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5522670" y="2570531"/>
              <a:ext cx="17079" cy="15839"/>
            </a:xfrm>
            <a:custGeom>
              <a:rect b="b" l="l" r="r" t="t"/>
              <a:pathLst>
                <a:path extrusionOk="0" h="498" w="537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5473054" y="2520916"/>
              <a:ext cx="16698" cy="15457"/>
            </a:xfrm>
            <a:custGeom>
              <a:rect b="b" l="l" r="r" t="t"/>
              <a:pathLst>
                <a:path extrusionOk="0" h="486" w="525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5343926" y="2638594"/>
              <a:ext cx="95860" cy="10623"/>
            </a:xfrm>
            <a:custGeom>
              <a:rect b="b" l="l" r="r" t="t"/>
              <a:pathLst>
                <a:path extrusionOk="0" h="334" w="301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5343926" y="2689323"/>
              <a:ext cx="20482" cy="10655"/>
            </a:xfrm>
            <a:custGeom>
              <a:rect b="b" l="l" r="r" t="t"/>
              <a:pathLst>
                <a:path extrusionOk="0" h="335" w="644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5378021" y="2689323"/>
              <a:ext cx="61765" cy="10655"/>
            </a:xfrm>
            <a:custGeom>
              <a:rect b="b" l="l" r="r" t="t"/>
              <a:pathLst>
                <a:path extrusionOk="0" h="335" w="1942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5343926" y="2663975"/>
              <a:ext cx="95860" cy="10241"/>
            </a:xfrm>
            <a:custGeom>
              <a:rect b="b" l="l" r="r" t="t"/>
              <a:pathLst>
                <a:path extrusionOk="0" h="322" w="301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5283337" y="2478774"/>
              <a:ext cx="287072" cy="149229"/>
            </a:xfrm>
            <a:custGeom>
              <a:rect b="b" l="l" r="r" t="t"/>
              <a:pathLst>
                <a:path extrusionOk="0" h="4692" w="9026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5336356" y="2524987"/>
              <a:ext cx="56836" cy="56836"/>
            </a:xfrm>
            <a:custGeom>
              <a:rect b="b" l="l" r="r" t="t"/>
              <a:pathLst>
                <a:path extrusionOk="0" h="1787" w="1787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5486699" y="2534083"/>
              <a:ext cx="38643" cy="39025"/>
            </a:xfrm>
            <a:custGeom>
              <a:rect b="b" l="l" r="r" t="t"/>
              <a:pathLst>
                <a:path extrusionOk="0" h="1227" w="1215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5466248" y="2638594"/>
              <a:ext cx="61384" cy="61765"/>
            </a:xfrm>
            <a:custGeom>
              <a:rect b="b" l="l" r="r" t="t"/>
              <a:pathLst>
                <a:path extrusionOk="0" h="1942" w="193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5316287" y="2582458"/>
              <a:ext cx="325683" cy="140228"/>
            </a:xfrm>
            <a:custGeom>
              <a:rect b="b" l="l" r="r" t="t"/>
              <a:pathLst>
                <a:path extrusionOk="0" h="4409" w="1024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0" name="Google Shape;890;p11"/>
          <p:cNvGrpSpPr/>
          <p:nvPr/>
        </p:nvGrpSpPr>
        <p:grpSpPr>
          <a:xfrm>
            <a:off x="990028" y="4109476"/>
            <a:ext cx="383068" cy="273673"/>
            <a:chOff x="7964753" y="2470823"/>
            <a:chExt cx="362068" cy="258670"/>
          </a:xfrm>
        </p:grpSpPr>
        <p:sp>
          <p:nvSpPr>
            <p:cNvPr id="891" name="Google Shape;891;p11"/>
            <p:cNvSpPr/>
            <p:nvPr/>
          </p:nvSpPr>
          <p:spPr>
            <a:xfrm>
              <a:off x="8196898" y="2562358"/>
              <a:ext cx="33363" cy="49012"/>
            </a:xfrm>
            <a:custGeom>
              <a:rect b="b" l="l" r="r" t="t"/>
              <a:pathLst>
                <a:path extrusionOk="0" h="1541" w="1049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8162421" y="2529471"/>
              <a:ext cx="51174" cy="21309"/>
            </a:xfrm>
            <a:custGeom>
              <a:rect b="b" l="l" r="r" t="t"/>
              <a:pathLst>
                <a:path extrusionOk="0" h="670" w="1609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8241966" y="2551258"/>
              <a:ext cx="47739" cy="30565"/>
            </a:xfrm>
            <a:custGeom>
              <a:rect b="b" l="l" r="r" t="t"/>
              <a:pathLst>
                <a:path extrusionOk="0" h="961" w="1501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8060582" y="2586720"/>
              <a:ext cx="33713" cy="48884"/>
            </a:xfrm>
            <a:custGeom>
              <a:rect b="b" l="l" r="r" t="t"/>
              <a:pathLst>
                <a:path extrusionOk="0" h="1537" w="106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7999612" y="2581568"/>
              <a:ext cx="49266" cy="22582"/>
            </a:xfrm>
            <a:custGeom>
              <a:rect b="b" l="l" r="r" t="t"/>
              <a:pathLst>
                <a:path extrusionOk="0" h="710" w="1549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8080651" y="2557873"/>
              <a:ext cx="48121" cy="28879"/>
            </a:xfrm>
            <a:custGeom>
              <a:rect b="b" l="l" r="r" t="t"/>
              <a:pathLst>
                <a:path extrusionOk="0" h="908" w="1513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7964753" y="2497698"/>
              <a:ext cx="269675" cy="231795"/>
            </a:xfrm>
            <a:custGeom>
              <a:rect b="b" l="l" r="r" t="t"/>
              <a:pathLst>
                <a:path extrusionOk="0" h="7288" w="8479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8045792" y="2634650"/>
              <a:ext cx="84124" cy="55850"/>
            </a:xfrm>
            <a:custGeom>
              <a:rect b="b" l="l" r="r" t="t"/>
              <a:pathLst>
                <a:path extrusionOk="0" h="1756" w="2645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8145787" y="2470823"/>
              <a:ext cx="181034" cy="231795"/>
            </a:xfrm>
            <a:custGeom>
              <a:rect b="b" l="l" r="r" t="t"/>
              <a:pathLst>
                <a:path extrusionOk="0" h="7288" w="5692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0" name="Google Shape;900;p11"/>
          <p:cNvGrpSpPr/>
          <p:nvPr/>
        </p:nvGrpSpPr>
        <p:grpSpPr>
          <a:xfrm>
            <a:off x="2459318" y="4060441"/>
            <a:ext cx="203143" cy="371694"/>
            <a:chOff x="939156" y="3809209"/>
            <a:chExt cx="192007" cy="351318"/>
          </a:xfrm>
        </p:grpSpPr>
        <p:sp>
          <p:nvSpPr>
            <p:cNvPr id="901" name="Google Shape;901;p11"/>
            <p:cNvSpPr/>
            <p:nvPr/>
          </p:nvSpPr>
          <p:spPr>
            <a:xfrm>
              <a:off x="939538" y="3809209"/>
              <a:ext cx="191625" cy="106706"/>
            </a:xfrm>
            <a:custGeom>
              <a:rect b="b" l="l" r="r" t="t"/>
              <a:pathLst>
                <a:path extrusionOk="0" h="3355" w="6025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939156" y="3898835"/>
              <a:ext cx="192007" cy="261692"/>
            </a:xfrm>
            <a:custGeom>
              <a:rect b="b" l="l" r="r" t="t"/>
              <a:pathLst>
                <a:path extrusionOk="0" h="8228" w="6037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3" name="Google Shape;9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7374" y="2491720"/>
            <a:ext cx="2342952" cy="229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0226" y="1714995"/>
            <a:ext cx="2643936" cy="2919346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2"/>
          <p:cNvSpPr txBox="1"/>
          <p:nvPr>
            <p:ph type="title"/>
          </p:nvPr>
        </p:nvSpPr>
        <p:spPr>
          <a:xfrm>
            <a:off x="2090057" y="261257"/>
            <a:ext cx="4806032" cy="647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910" name="Google Shape;910;p12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Mercury’s the closest planet to the Sun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12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12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12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4" name="Google Shape;914;p12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12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p12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i="0" sz="1800" u="none" cap="none" strike="noStrike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12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i="0" sz="18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p12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i="0" sz="18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12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i="0" sz="18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p12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b="1" i="0" sz="1800" u="none" cap="none" strike="noStrike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p12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b="1" i="0" sz="1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2" name="Google Shape;9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38004">
            <a:off x="6753130" y="1783354"/>
            <a:ext cx="1905859" cy="18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3"/>
          <p:cNvSpPr/>
          <p:nvPr/>
        </p:nvSpPr>
        <p:spPr>
          <a:xfrm>
            <a:off x="4740960" y="3427784"/>
            <a:ext cx="3817801" cy="505761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3"/>
          <p:cNvSpPr txBox="1"/>
          <p:nvPr>
            <p:ph type="title"/>
          </p:nvPr>
        </p:nvSpPr>
        <p:spPr>
          <a:xfrm>
            <a:off x="975757" y="13606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600"/>
              <a:t>Desktop Software</a:t>
            </a:r>
            <a:endParaRPr sz="3600"/>
          </a:p>
        </p:txBody>
      </p:sp>
      <p:sp>
        <p:nvSpPr>
          <p:cNvPr id="929" name="Google Shape;929;p13"/>
          <p:cNvSpPr txBox="1"/>
          <p:nvPr>
            <p:ph idx="4294967295" type="subTitle"/>
          </p:nvPr>
        </p:nvSpPr>
        <p:spPr>
          <a:xfrm>
            <a:off x="1001512" y="3031899"/>
            <a:ext cx="2581275" cy="11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None/>
            </a:pPr>
            <a:r>
              <a:rPr b="0" i="0" lang="en" sz="16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You can replace the image on the screen with your own work. Just right-click on it and select “Replace image”</a:t>
            </a:r>
            <a:endParaRPr b="0" i="0" sz="16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30" name="Google Shape;930;p13"/>
          <p:cNvGrpSpPr/>
          <p:nvPr/>
        </p:nvGrpSpPr>
        <p:grpSpPr>
          <a:xfrm>
            <a:off x="5236057" y="1754110"/>
            <a:ext cx="2828272" cy="2179435"/>
            <a:chOff x="-3415375" y="238125"/>
            <a:chExt cx="3415375" cy="2631850"/>
          </a:xfrm>
        </p:grpSpPr>
        <p:sp>
          <p:nvSpPr>
            <p:cNvPr id="931" name="Google Shape;931;p13"/>
            <p:cNvSpPr/>
            <p:nvPr/>
          </p:nvSpPr>
          <p:spPr>
            <a:xfrm>
              <a:off x="-2226825" y="2446450"/>
              <a:ext cx="1038300" cy="423525"/>
            </a:xfrm>
            <a:custGeom>
              <a:rect b="b" l="l" r="r" t="t"/>
              <a:pathLst>
                <a:path extrusionOk="0" h="16941" w="41532">
                  <a:moveTo>
                    <a:pt x="6751" y="0"/>
                  </a:move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-2226825" y="2446450"/>
              <a:ext cx="1038300" cy="423525"/>
            </a:xfrm>
            <a:custGeom>
              <a:rect b="b" l="l" r="r" t="t"/>
              <a:pathLst>
                <a:path extrusionOk="0" h="16941" w="41532">
                  <a:moveTo>
                    <a:pt x="41274" y="15204"/>
                  </a:move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lnTo>
                    <a:pt x="6751" y="0"/>
                  </a:ln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-3415375" y="238125"/>
              <a:ext cx="3415375" cy="2246100"/>
            </a:xfrm>
            <a:custGeom>
              <a:rect b="b" l="l" r="r" t="t"/>
              <a:pathLst>
                <a:path extrusionOk="0" h="89844" w="136615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2933"/>
                  </a:lnTo>
                  <a:cubicBezTo>
                    <a:pt x="1" y="86758"/>
                    <a:pt x="3087" y="89844"/>
                    <a:pt x="6912" y="89844"/>
                  </a:cubicBezTo>
                  <a:lnTo>
                    <a:pt x="129704" y="89844"/>
                  </a:lnTo>
                  <a:cubicBezTo>
                    <a:pt x="133529" y="89844"/>
                    <a:pt x="136615" y="86758"/>
                    <a:pt x="136615" y="82933"/>
                  </a:cubicBezTo>
                  <a:lnTo>
                    <a:pt x="136615" y="6911"/>
                  </a:lnTo>
                  <a:cubicBezTo>
                    <a:pt x="136615" y="3086"/>
                    <a:pt x="133529" y="0"/>
                    <a:pt x="12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-3415375" y="238125"/>
              <a:ext cx="3415375" cy="2021100"/>
            </a:xfrm>
            <a:custGeom>
              <a:rect b="b" l="l" r="r" t="t"/>
              <a:pathLst>
                <a:path extrusionOk="0" h="80844" w="136615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0843"/>
                  </a:lnTo>
                  <a:lnTo>
                    <a:pt x="136615" y="80843"/>
                  </a:lnTo>
                  <a:lnTo>
                    <a:pt x="136615" y="6911"/>
                  </a:lnTo>
                  <a:cubicBezTo>
                    <a:pt x="136615" y="3086"/>
                    <a:pt x="133497" y="0"/>
                    <a:pt x="129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-3318925" y="332125"/>
              <a:ext cx="3221700" cy="1848350"/>
            </a:xfrm>
            <a:custGeom>
              <a:rect b="b" l="l" r="r" t="t"/>
              <a:pathLst>
                <a:path extrusionOk="0" h="73934" w="128868">
                  <a:moveTo>
                    <a:pt x="0" y="1"/>
                  </a:moveTo>
                  <a:lnTo>
                    <a:pt x="0" y="73933"/>
                  </a:lnTo>
                  <a:lnTo>
                    <a:pt x="128867" y="73933"/>
                  </a:lnTo>
                  <a:lnTo>
                    <a:pt x="128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-1765550" y="2313050"/>
              <a:ext cx="114925" cy="114925"/>
            </a:xfrm>
            <a:custGeom>
              <a:rect b="b" l="l" r="r" t="t"/>
              <a:pathLst>
                <a:path extrusionOk="0" h="4597" w="4597">
                  <a:moveTo>
                    <a:pt x="2315" y="0"/>
                  </a:moveTo>
                  <a:cubicBezTo>
                    <a:pt x="1029" y="0"/>
                    <a:pt x="0" y="1029"/>
                    <a:pt x="0" y="2315"/>
                  </a:cubicBezTo>
                  <a:cubicBezTo>
                    <a:pt x="0" y="3568"/>
                    <a:pt x="1029" y="4597"/>
                    <a:pt x="2315" y="4597"/>
                  </a:cubicBezTo>
                  <a:cubicBezTo>
                    <a:pt x="3568" y="4597"/>
                    <a:pt x="4597" y="3568"/>
                    <a:pt x="4597" y="2315"/>
                  </a:cubicBezTo>
                  <a:cubicBezTo>
                    <a:pt x="4597" y="1029"/>
                    <a:pt x="3568" y="0"/>
                    <a:pt x="2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7" name="Google Shape;937;p13"/>
          <p:cNvSpPr/>
          <p:nvPr/>
        </p:nvSpPr>
        <p:spPr>
          <a:xfrm>
            <a:off x="4322455" y="3933545"/>
            <a:ext cx="4559643" cy="4160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8" name="Google Shape;9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390" y="1748562"/>
            <a:ext cx="1281517" cy="114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4"/>
          <p:cNvSpPr txBox="1"/>
          <p:nvPr>
            <p:ph idx="6" type="title"/>
          </p:nvPr>
        </p:nvSpPr>
        <p:spPr>
          <a:xfrm>
            <a:off x="59316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BUYER JOURNEY</a:t>
            </a:r>
            <a:endParaRPr/>
          </a:p>
        </p:txBody>
      </p:sp>
      <p:grpSp>
        <p:nvGrpSpPr>
          <p:cNvPr id="944" name="Google Shape;944;p14"/>
          <p:cNvGrpSpPr/>
          <p:nvPr/>
        </p:nvGrpSpPr>
        <p:grpSpPr>
          <a:xfrm>
            <a:off x="2913073" y="1700713"/>
            <a:ext cx="3641605" cy="688832"/>
            <a:chOff x="989100" y="1304950"/>
            <a:chExt cx="857050" cy="576525"/>
          </a:xfrm>
        </p:grpSpPr>
        <p:sp>
          <p:nvSpPr>
            <p:cNvPr id="945" name="Google Shape;945;p14"/>
            <p:cNvSpPr/>
            <p:nvPr/>
          </p:nvSpPr>
          <p:spPr>
            <a:xfrm>
              <a:off x="1843825" y="1879125"/>
              <a:ext cx="2325" cy="2350"/>
            </a:xfrm>
            <a:custGeom>
              <a:rect b="b" l="l" r="r" t="t"/>
              <a:pathLst>
                <a:path extrusionOk="0" h="94" w="93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1398700" y="1434000"/>
              <a:ext cx="447450" cy="447475"/>
            </a:xfrm>
            <a:custGeom>
              <a:rect b="b" l="l" r="r" t="t"/>
              <a:pathLst>
                <a:path extrusionOk="0" h="17899" w="17898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1649075" y="1684400"/>
              <a:ext cx="197075" cy="197075"/>
            </a:xfrm>
            <a:custGeom>
              <a:rect b="b" l="l" r="r" t="t"/>
              <a:pathLst>
                <a:path extrusionOk="0" h="7883" w="7883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1816000" y="1851325"/>
              <a:ext cx="30150" cy="30150"/>
            </a:xfrm>
            <a:custGeom>
              <a:rect b="b" l="l" r="r" t="t"/>
              <a:pathLst>
                <a:path extrusionOk="0" h="1206" w="1206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788175" y="1823500"/>
              <a:ext cx="57975" cy="57975"/>
            </a:xfrm>
            <a:custGeom>
              <a:rect b="b" l="l" r="r" t="t"/>
              <a:pathLst>
                <a:path extrusionOk="0" h="2319" w="2319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1760350" y="1795675"/>
              <a:ext cx="85800" cy="85800"/>
            </a:xfrm>
            <a:custGeom>
              <a:rect b="b" l="l" r="r" t="t"/>
              <a:pathLst>
                <a:path extrusionOk="0" h="3432" w="3432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1732525" y="1767850"/>
              <a:ext cx="113625" cy="113625"/>
            </a:xfrm>
            <a:custGeom>
              <a:rect b="b" l="l" r="r" t="t"/>
              <a:pathLst>
                <a:path extrusionOk="0" h="4545" w="4545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11483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1704725" y="1740025"/>
              <a:ext cx="141425" cy="141450"/>
            </a:xfrm>
            <a:custGeom>
              <a:rect b="b" l="l" r="r" t="t"/>
              <a:pathLst>
                <a:path extrusionOk="0" h="5658" w="5657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1676900" y="1712200"/>
              <a:ext cx="169250" cy="169275"/>
            </a:xfrm>
            <a:custGeom>
              <a:rect b="b" l="l" r="r" t="t"/>
              <a:pathLst>
                <a:path extrusionOk="0" h="6771" w="677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1621250" y="1656575"/>
              <a:ext cx="224900" cy="224900"/>
            </a:xfrm>
            <a:custGeom>
              <a:rect b="b" l="l" r="r" t="t"/>
              <a:pathLst>
                <a:path extrusionOk="0" h="8996" w="8996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1593425" y="1628750"/>
              <a:ext cx="252725" cy="252725"/>
            </a:xfrm>
            <a:custGeom>
              <a:rect b="b" l="l" r="r" t="t"/>
              <a:pathLst>
                <a:path extrusionOk="0" h="10109" w="10109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1565625" y="1600925"/>
              <a:ext cx="280525" cy="280550"/>
            </a:xfrm>
            <a:custGeom>
              <a:rect b="b" l="l" r="r" t="t"/>
              <a:pathLst>
                <a:path extrusionOk="0" h="11222" w="11221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1537800" y="1573100"/>
              <a:ext cx="308350" cy="308375"/>
            </a:xfrm>
            <a:custGeom>
              <a:rect b="b" l="l" r="r" t="t"/>
              <a:pathLst>
                <a:path extrusionOk="0" h="12335" w="12334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1509975" y="1545300"/>
              <a:ext cx="336175" cy="336175"/>
            </a:xfrm>
            <a:custGeom>
              <a:rect b="b" l="l" r="r" t="t"/>
              <a:pathLst>
                <a:path extrusionOk="0" h="13447" w="13447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1482150" y="1517475"/>
              <a:ext cx="364000" cy="364000"/>
            </a:xfrm>
            <a:custGeom>
              <a:rect b="b" l="l" r="r" t="t"/>
              <a:pathLst>
                <a:path extrusionOk="0" h="14560" w="1456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1454325" y="1489650"/>
              <a:ext cx="391825" cy="391825"/>
            </a:xfrm>
            <a:custGeom>
              <a:rect b="b" l="l" r="r" t="t"/>
              <a:pathLst>
                <a:path extrusionOk="0" h="15673" w="15673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1426500" y="1461825"/>
              <a:ext cx="419650" cy="419650"/>
            </a:xfrm>
            <a:custGeom>
              <a:rect b="b" l="l" r="r" t="t"/>
              <a:pathLst>
                <a:path extrusionOk="0" h="16786" w="16786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1370875" y="1406175"/>
              <a:ext cx="475275" cy="475300"/>
            </a:xfrm>
            <a:custGeom>
              <a:rect b="b" l="l" r="r" t="t"/>
              <a:pathLst>
                <a:path extrusionOk="0" h="19012" w="19011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1343050" y="1378375"/>
              <a:ext cx="503100" cy="503100"/>
            </a:xfrm>
            <a:custGeom>
              <a:rect b="b" l="l" r="r" t="t"/>
              <a:pathLst>
                <a:path extrusionOk="0" h="20124" w="20124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1315225" y="1350550"/>
              <a:ext cx="530925" cy="530925"/>
            </a:xfrm>
            <a:custGeom>
              <a:rect b="b" l="l" r="r" t="t"/>
              <a:pathLst>
                <a:path extrusionOk="0" h="21237" w="21237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1287400" y="1322725"/>
              <a:ext cx="558750" cy="558750"/>
            </a:xfrm>
            <a:custGeom>
              <a:rect b="b" l="l" r="r" t="t"/>
              <a:pathLst>
                <a:path extrusionOk="0" h="22350" w="2235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1259600" y="1304950"/>
              <a:ext cx="581525" cy="576525"/>
            </a:xfrm>
            <a:custGeom>
              <a:rect b="b" l="l" r="r" t="t"/>
              <a:pathLst>
                <a:path extrusionOk="0" h="23061" w="23261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12317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12039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11761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11204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10926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10648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10370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10092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989100" y="130495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989100" y="1304950"/>
              <a:ext cx="45250" cy="45225"/>
            </a:xfrm>
            <a:custGeom>
              <a:rect b="b" l="l" r="r" t="t"/>
              <a:pathLst>
                <a:path extrusionOk="0" h="1809" w="181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989100" y="1304950"/>
              <a:ext cx="73075" cy="73050"/>
            </a:xfrm>
            <a:custGeom>
              <a:rect b="b" l="l" r="r" t="t"/>
              <a:pathLst>
                <a:path extrusionOk="0" h="2922" w="2923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989100" y="1304950"/>
              <a:ext cx="100875" cy="100875"/>
            </a:xfrm>
            <a:custGeom>
              <a:rect b="b" l="l" r="r" t="t"/>
              <a:pathLst>
                <a:path extrusionOk="0" h="4035" w="4035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989100" y="1304950"/>
              <a:ext cx="128700" cy="128700"/>
            </a:xfrm>
            <a:custGeom>
              <a:rect b="b" l="l" r="r" t="t"/>
              <a:pathLst>
                <a:path extrusionOk="0" h="5148" w="5148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989100" y="1304950"/>
              <a:ext cx="156525" cy="156525"/>
            </a:xfrm>
            <a:custGeom>
              <a:rect b="b" l="l" r="r" t="t"/>
              <a:pathLst>
                <a:path extrusionOk="0" h="6261" w="6261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989100" y="1304950"/>
              <a:ext cx="184350" cy="184325"/>
            </a:xfrm>
            <a:custGeom>
              <a:rect b="b" l="l" r="r" t="t"/>
              <a:pathLst>
                <a:path extrusionOk="0" h="7373" w="7374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989100" y="1304950"/>
              <a:ext cx="212175" cy="212150"/>
            </a:xfrm>
            <a:custGeom>
              <a:rect b="b" l="l" r="r" t="t"/>
              <a:pathLst>
                <a:path extrusionOk="0" h="8486" w="8487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989100" y="1304950"/>
              <a:ext cx="240000" cy="239975"/>
            </a:xfrm>
            <a:custGeom>
              <a:rect b="b" l="l" r="r" t="t"/>
              <a:pathLst>
                <a:path extrusionOk="0" h="9599" w="960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989100" y="1304950"/>
              <a:ext cx="267800" cy="267800"/>
            </a:xfrm>
            <a:custGeom>
              <a:rect b="b" l="l" r="r" t="t"/>
              <a:pathLst>
                <a:path extrusionOk="0" h="10712" w="10712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989100" y="1304950"/>
              <a:ext cx="295625" cy="295625"/>
            </a:xfrm>
            <a:custGeom>
              <a:rect b="b" l="l" r="r" t="t"/>
              <a:pathLst>
                <a:path extrusionOk="0" h="11825" w="11825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989100" y="1304950"/>
              <a:ext cx="323450" cy="323450"/>
            </a:xfrm>
            <a:custGeom>
              <a:rect b="b" l="l" r="r" t="t"/>
              <a:pathLst>
                <a:path extrusionOk="0" h="12938" w="12938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989100" y="1304950"/>
              <a:ext cx="351275" cy="351250"/>
            </a:xfrm>
            <a:custGeom>
              <a:rect b="b" l="l" r="r" t="t"/>
              <a:pathLst>
                <a:path extrusionOk="0" h="14050" w="14051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989100" y="1304950"/>
              <a:ext cx="379100" cy="379075"/>
            </a:xfrm>
            <a:custGeom>
              <a:rect b="b" l="l" r="r" t="t"/>
              <a:pathLst>
                <a:path extrusionOk="0" h="15163" w="15164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989100" y="1304950"/>
              <a:ext cx="406900" cy="406900"/>
            </a:xfrm>
            <a:custGeom>
              <a:rect b="b" l="l" r="r" t="t"/>
              <a:pathLst>
                <a:path extrusionOk="0" h="16276" w="16276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989100" y="130495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989100" y="1304950"/>
              <a:ext cx="462550" cy="462550"/>
            </a:xfrm>
            <a:custGeom>
              <a:rect b="b" l="l" r="r" t="t"/>
              <a:pathLst>
                <a:path extrusionOk="0" h="18502" w="18502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989100" y="1304950"/>
              <a:ext cx="490375" cy="490350"/>
            </a:xfrm>
            <a:custGeom>
              <a:rect b="b" l="l" r="r" t="t"/>
              <a:pathLst>
                <a:path extrusionOk="0" h="19614" w="19615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989100" y="1304950"/>
              <a:ext cx="518200" cy="518175"/>
            </a:xfrm>
            <a:custGeom>
              <a:rect b="b" l="l" r="r" t="t"/>
              <a:pathLst>
                <a:path extrusionOk="0" h="20727" w="20728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989100" y="1304950"/>
              <a:ext cx="546000" cy="546000"/>
            </a:xfrm>
            <a:custGeom>
              <a:rect b="b" l="l" r="r" t="t"/>
              <a:pathLst>
                <a:path extrusionOk="0" h="21840" w="2184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989100" y="1304950"/>
              <a:ext cx="573825" cy="573825"/>
            </a:xfrm>
            <a:custGeom>
              <a:rect b="b" l="l" r="r" t="t"/>
              <a:pathLst>
                <a:path extrusionOk="0" h="22953" w="22953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4"/>
          <p:cNvSpPr/>
          <p:nvPr/>
        </p:nvSpPr>
        <p:spPr>
          <a:xfrm>
            <a:off x="2372645" y="1546551"/>
            <a:ext cx="3724500" cy="684300"/>
          </a:xfrm>
          <a:prstGeom prst="rect">
            <a:avLst/>
          </a:prstGeom>
          <a:solidFill>
            <a:srgbClr val="008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8" name="Google Shape;998;p14"/>
          <p:cNvGrpSpPr/>
          <p:nvPr/>
        </p:nvGrpSpPr>
        <p:grpSpPr>
          <a:xfrm>
            <a:off x="2913073" y="2724872"/>
            <a:ext cx="3641605" cy="688832"/>
            <a:chOff x="989100" y="1304950"/>
            <a:chExt cx="857050" cy="576525"/>
          </a:xfrm>
        </p:grpSpPr>
        <p:sp>
          <p:nvSpPr>
            <p:cNvPr id="999" name="Google Shape;999;p14"/>
            <p:cNvSpPr/>
            <p:nvPr/>
          </p:nvSpPr>
          <p:spPr>
            <a:xfrm>
              <a:off x="1843825" y="1879125"/>
              <a:ext cx="2325" cy="2350"/>
            </a:xfrm>
            <a:custGeom>
              <a:rect b="b" l="l" r="r" t="t"/>
              <a:pathLst>
                <a:path extrusionOk="0" h="94" w="93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1398700" y="1434000"/>
              <a:ext cx="447450" cy="447475"/>
            </a:xfrm>
            <a:custGeom>
              <a:rect b="b" l="l" r="r" t="t"/>
              <a:pathLst>
                <a:path extrusionOk="0" h="17899" w="17898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1649075" y="1684400"/>
              <a:ext cx="197075" cy="197075"/>
            </a:xfrm>
            <a:custGeom>
              <a:rect b="b" l="l" r="r" t="t"/>
              <a:pathLst>
                <a:path extrusionOk="0" h="7883" w="7883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1816000" y="1851325"/>
              <a:ext cx="30150" cy="30150"/>
            </a:xfrm>
            <a:custGeom>
              <a:rect b="b" l="l" r="r" t="t"/>
              <a:pathLst>
                <a:path extrusionOk="0" h="1206" w="1206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1788175" y="1823500"/>
              <a:ext cx="57975" cy="57975"/>
            </a:xfrm>
            <a:custGeom>
              <a:rect b="b" l="l" r="r" t="t"/>
              <a:pathLst>
                <a:path extrusionOk="0" h="2319" w="2319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1760350" y="1795675"/>
              <a:ext cx="85800" cy="85800"/>
            </a:xfrm>
            <a:custGeom>
              <a:rect b="b" l="l" r="r" t="t"/>
              <a:pathLst>
                <a:path extrusionOk="0" h="3432" w="3432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1732525" y="1767850"/>
              <a:ext cx="113625" cy="113625"/>
            </a:xfrm>
            <a:custGeom>
              <a:rect b="b" l="l" r="r" t="t"/>
              <a:pathLst>
                <a:path extrusionOk="0" h="4545" w="4545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11483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1704725" y="1740025"/>
              <a:ext cx="141425" cy="141450"/>
            </a:xfrm>
            <a:custGeom>
              <a:rect b="b" l="l" r="r" t="t"/>
              <a:pathLst>
                <a:path extrusionOk="0" h="5658" w="5657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1676900" y="1712200"/>
              <a:ext cx="169250" cy="169275"/>
            </a:xfrm>
            <a:custGeom>
              <a:rect b="b" l="l" r="r" t="t"/>
              <a:pathLst>
                <a:path extrusionOk="0" h="6771" w="677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1621250" y="1656575"/>
              <a:ext cx="224900" cy="224900"/>
            </a:xfrm>
            <a:custGeom>
              <a:rect b="b" l="l" r="r" t="t"/>
              <a:pathLst>
                <a:path extrusionOk="0" h="8996" w="8996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1593425" y="1628750"/>
              <a:ext cx="252725" cy="252725"/>
            </a:xfrm>
            <a:custGeom>
              <a:rect b="b" l="l" r="r" t="t"/>
              <a:pathLst>
                <a:path extrusionOk="0" h="10109" w="10109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1565625" y="1600925"/>
              <a:ext cx="280525" cy="280550"/>
            </a:xfrm>
            <a:custGeom>
              <a:rect b="b" l="l" r="r" t="t"/>
              <a:pathLst>
                <a:path extrusionOk="0" h="11222" w="11221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1537800" y="1573100"/>
              <a:ext cx="308350" cy="308375"/>
            </a:xfrm>
            <a:custGeom>
              <a:rect b="b" l="l" r="r" t="t"/>
              <a:pathLst>
                <a:path extrusionOk="0" h="12335" w="12334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509975" y="1545300"/>
              <a:ext cx="336175" cy="336175"/>
            </a:xfrm>
            <a:custGeom>
              <a:rect b="b" l="l" r="r" t="t"/>
              <a:pathLst>
                <a:path extrusionOk="0" h="13447" w="13447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1482150" y="1517475"/>
              <a:ext cx="364000" cy="364000"/>
            </a:xfrm>
            <a:custGeom>
              <a:rect b="b" l="l" r="r" t="t"/>
              <a:pathLst>
                <a:path extrusionOk="0" h="14560" w="1456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1454325" y="1489650"/>
              <a:ext cx="391825" cy="391825"/>
            </a:xfrm>
            <a:custGeom>
              <a:rect b="b" l="l" r="r" t="t"/>
              <a:pathLst>
                <a:path extrusionOk="0" h="15673" w="15673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1426500" y="1461825"/>
              <a:ext cx="419650" cy="419650"/>
            </a:xfrm>
            <a:custGeom>
              <a:rect b="b" l="l" r="r" t="t"/>
              <a:pathLst>
                <a:path extrusionOk="0" h="16786" w="16786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1370875" y="1406175"/>
              <a:ext cx="475275" cy="475300"/>
            </a:xfrm>
            <a:custGeom>
              <a:rect b="b" l="l" r="r" t="t"/>
              <a:pathLst>
                <a:path extrusionOk="0" h="19012" w="19011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1343050" y="1378375"/>
              <a:ext cx="503100" cy="503100"/>
            </a:xfrm>
            <a:custGeom>
              <a:rect b="b" l="l" r="r" t="t"/>
              <a:pathLst>
                <a:path extrusionOk="0" h="20124" w="20124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1315225" y="1350550"/>
              <a:ext cx="530925" cy="530925"/>
            </a:xfrm>
            <a:custGeom>
              <a:rect b="b" l="l" r="r" t="t"/>
              <a:pathLst>
                <a:path extrusionOk="0" h="21237" w="21237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1287400" y="1322725"/>
              <a:ext cx="558750" cy="558750"/>
            </a:xfrm>
            <a:custGeom>
              <a:rect b="b" l="l" r="r" t="t"/>
              <a:pathLst>
                <a:path extrusionOk="0" h="22350" w="2235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1259600" y="1304950"/>
              <a:ext cx="581525" cy="576525"/>
            </a:xfrm>
            <a:custGeom>
              <a:rect b="b" l="l" r="r" t="t"/>
              <a:pathLst>
                <a:path extrusionOk="0" h="23061" w="23261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12317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12039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11761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11204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10926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10648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10370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10092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989100" y="130495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989100" y="1304950"/>
              <a:ext cx="45250" cy="45225"/>
            </a:xfrm>
            <a:custGeom>
              <a:rect b="b" l="l" r="r" t="t"/>
              <a:pathLst>
                <a:path extrusionOk="0" h="1809" w="181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989100" y="1304950"/>
              <a:ext cx="73075" cy="73050"/>
            </a:xfrm>
            <a:custGeom>
              <a:rect b="b" l="l" r="r" t="t"/>
              <a:pathLst>
                <a:path extrusionOk="0" h="2922" w="2923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989100" y="1304950"/>
              <a:ext cx="100875" cy="100875"/>
            </a:xfrm>
            <a:custGeom>
              <a:rect b="b" l="l" r="r" t="t"/>
              <a:pathLst>
                <a:path extrusionOk="0" h="4035" w="4035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989100" y="1304950"/>
              <a:ext cx="128700" cy="128700"/>
            </a:xfrm>
            <a:custGeom>
              <a:rect b="b" l="l" r="r" t="t"/>
              <a:pathLst>
                <a:path extrusionOk="0" h="5148" w="5148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989100" y="1304950"/>
              <a:ext cx="156525" cy="156525"/>
            </a:xfrm>
            <a:custGeom>
              <a:rect b="b" l="l" r="r" t="t"/>
              <a:pathLst>
                <a:path extrusionOk="0" h="6261" w="6261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989100" y="1304950"/>
              <a:ext cx="184350" cy="184325"/>
            </a:xfrm>
            <a:custGeom>
              <a:rect b="b" l="l" r="r" t="t"/>
              <a:pathLst>
                <a:path extrusionOk="0" h="7373" w="7374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989100" y="1304950"/>
              <a:ext cx="212175" cy="212150"/>
            </a:xfrm>
            <a:custGeom>
              <a:rect b="b" l="l" r="r" t="t"/>
              <a:pathLst>
                <a:path extrusionOk="0" h="8486" w="8487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989100" y="1304950"/>
              <a:ext cx="240000" cy="239975"/>
            </a:xfrm>
            <a:custGeom>
              <a:rect b="b" l="l" r="r" t="t"/>
              <a:pathLst>
                <a:path extrusionOk="0" h="9599" w="960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989100" y="1304950"/>
              <a:ext cx="267800" cy="267800"/>
            </a:xfrm>
            <a:custGeom>
              <a:rect b="b" l="l" r="r" t="t"/>
              <a:pathLst>
                <a:path extrusionOk="0" h="10712" w="10712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989100" y="1304950"/>
              <a:ext cx="295625" cy="295625"/>
            </a:xfrm>
            <a:custGeom>
              <a:rect b="b" l="l" r="r" t="t"/>
              <a:pathLst>
                <a:path extrusionOk="0" h="11825" w="11825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989100" y="1304950"/>
              <a:ext cx="323450" cy="323450"/>
            </a:xfrm>
            <a:custGeom>
              <a:rect b="b" l="l" r="r" t="t"/>
              <a:pathLst>
                <a:path extrusionOk="0" h="12938" w="12938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989100" y="1304950"/>
              <a:ext cx="351275" cy="351250"/>
            </a:xfrm>
            <a:custGeom>
              <a:rect b="b" l="l" r="r" t="t"/>
              <a:pathLst>
                <a:path extrusionOk="0" h="14050" w="14051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989100" y="1304950"/>
              <a:ext cx="379100" cy="379075"/>
            </a:xfrm>
            <a:custGeom>
              <a:rect b="b" l="l" r="r" t="t"/>
              <a:pathLst>
                <a:path extrusionOk="0" h="15163" w="15164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989100" y="1304950"/>
              <a:ext cx="406900" cy="406900"/>
            </a:xfrm>
            <a:custGeom>
              <a:rect b="b" l="l" r="r" t="t"/>
              <a:pathLst>
                <a:path extrusionOk="0" h="16276" w="16276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989100" y="130495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989100" y="1304950"/>
              <a:ext cx="462550" cy="462550"/>
            </a:xfrm>
            <a:custGeom>
              <a:rect b="b" l="l" r="r" t="t"/>
              <a:pathLst>
                <a:path extrusionOk="0" h="18502" w="18502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989100" y="1304950"/>
              <a:ext cx="490375" cy="490350"/>
            </a:xfrm>
            <a:custGeom>
              <a:rect b="b" l="l" r="r" t="t"/>
              <a:pathLst>
                <a:path extrusionOk="0" h="19614" w="19615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989100" y="1304950"/>
              <a:ext cx="518200" cy="518175"/>
            </a:xfrm>
            <a:custGeom>
              <a:rect b="b" l="l" r="r" t="t"/>
              <a:pathLst>
                <a:path extrusionOk="0" h="20727" w="20728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989100" y="1304950"/>
              <a:ext cx="546000" cy="546000"/>
            </a:xfrm>
            <a:custGeom>
              <a:rect b="b" l="l" r="r" t="t"/>
              <a:pathLst>
                <a:path extrusionOk="0" h="21840" w="2184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989100" y="1304950"/>
              <a:ext cx="573825" cy="573825"/>
            </a:xfrm>
            <a:custGeom>
              <a:rect b="b" l="l" r="r" t="t"/>
              <a:pathLst>
                <a:path extrusionOk="0" h="22953" w="22953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1" name="Google Shape;1051;p14"/>
          <p:cNvSpPr/>
          <p:nvPr/>
        </p:nvSpPr>
        <p:spPr>
          <a:xfrm>
            <a:off x="2372645" y="2570710"/>
            <a:ext cx="3724500" cy="684300"/>
          </a:xfrm>
          <a:prstGeom prst="rect">
            <a:avLst/>
          </a:prstGeom>
          <a:solidFill>
            <a:srgbClr val="FF3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2" name="Google Shape;1052;p14"/>
          <p:cNvGrpSpPr/>
          <p:nvPr/>
        </p:nvGrpSpPr>
        <p:grpSpPr>
          <a:xfrm>
            <a:off x="2913073" y="3779167"/>
            <a:ext cx="3641605" cy="688832"/>
            <a:chOff x="989100" y="1304950"/>
            <a:chExt cx="857050" cy="576525"/>
          </a:xfrm>
        </p:grpSpPr>
        <p:sp>
          <p:nvSpPr>
            <p:cNvPr id="1053" name="Google Shape;1053;p14"/>
            <p:cNvSpPr/>
            <p:nvPr/>
          </p:nvSpPr>
          <p:spPr>
            <a:xfrm>
              <a:off x="1843825" y="1879125"/>
              <a:ext cx="2325" cy="2350"/>
            </a:xfrm>
            <a:custGeom>
              <a:rect b="b" l="l" r="r" t="t"/>
              <a:pathLst>
                <a:path extrusionOk="0" h="94" w="93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1398700" y="1434000"/>
              <a:ext cx="447450" cy="447475"/>
            </a:xfrm>
            <a:custGeom>
              <a:rect b="b" l="l" r="r" t="t"/>
              <a:pathLst>
                <a:path extrusionOk="0" h="17899" w="17898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1649075" y="1684400"/>
              <a:ext cx="197075" cy="197075"/>
            </a:xfrm>
            <a:custGeom>
              <a:rect b="b" l="l" r="r" t="t"/>
              <a:pathLst>
                <a:path extrusionOk="0" h="7883" w="7883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1816000" y="1851325"/>
              <a:ext cx="30150" cy="30150"/>
            </a:xfrm>
            <a:custGeom>
              <a:rect b="b" l="l" r="r" t="t"/>
              <a:pathLst>
                <a:path extrusionOk="0" h="1206" w="1206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1788175" y="1823500"/>
              <a:ext cx="57975" cy="57975"/>
            </a:xfrm>
            <a:custGeom>
              <a:rect b="b" l="l" r="r" t="t"/>
              <a:pathLst>
                <a:path extrusionOk="0" h="2319" w="2319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1760350" y="1795675"/>
              <a:ext cx="85800" cy="85800"/>
            </a:xfrm>
            <a:custGeom>
              <a:rect b="b" l="l" r="r" t="t"/>
              <a:pathLst>
                <a:path extrusionOk="0" h="3432" w="3432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1732525" y="1767850"/>
              <a:ext cx="113625" cy="113625"/>
            </a:xfrm>
            <a:custGeom>
              <a:rect b="b" l="l" r="r" t="t"/>
              <a:pathLst>
                <a:path extrusionOk="0" h="4545" w="4545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11483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1704725" y="1740025"/>
              <a:ext cx="141425" cy="141450"/>
            </a:xfrm>
            <a:custGeom>
              <a:rect b="b" l="l" r="r" t="t"/>
              <a:pathLst>
                <a:path extrusionOk="0" h="5658" w="5657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1676900" y="1712200"/>
              <a:ext cx="169250" cy="169275"/>
            </a:xfrm>
            <a:custGeom>
              <a:rect b="b" l="l" r="r" t="t"/>
              <a:pathLst>
                <a:path extrusionOk="0" h="6771" w="677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1621250" y="1656575"/>
              <a:ext cx="224900" cy="224900"/>
            </a:xfrm>
            <a:custGeom>
              <a:rect b="b" l="l" r="r" t="t"/>
              <a:pathLst>
                <a:path extrusionOk="0" h="8996" w="8996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1593425" y="1628750"/>
              <a:ext cx="252725" cy="252725"/>
            </a:xfrm>
            <a:custGeom>
              <a:rect b="b" l="l" r="r" t="t"/>
              <a:pathLst>
                <a:path extrusionOk="0" h="10109" w="10109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1565625" y="1600925"/>
              <a:ext cx="280525" cy="280550"/>
            </a:xfrm>
            <a:custGeom>
              <a:rect b="b" l="l" r="r" t="t"/>
              <a:pathLst>
                <a:path extrusionOk="0" h="11222" w="11221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1537800" y="1573100"/>
              <a:ext cx="308350" cy="308375"/>
            </a:xfrm>
            <a:custGeom>
              <a:rect b="b" l="l" r="r" t="t"/>
              <a:pathLst>
                <a:path extrusionOk="0" h="12335" w="12334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1509975" y="1545300"/>
              <a:ext cx="336175" cy="336175"/>
            </a:xfrm>
            <a:custGeom>
              <a:rect b="b" l="l" r="r" t="t"/>
              <a:pathLst>
                <a:path extrusionOk="0" h="13447" w="13447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1482150" y="1517475"/>
              <a:ext cx="364000" cy="364000"/>
            </a:xfrm>
            <a:custGeom>
              <a:rect b="b" l="l" r="r" t="t"/>
              <a:pathLst>
                <a:path extrusionOk="0" h="14560" w="1456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1454325" y="1489650"/>
              <a:ext cx="391825" cy="391825"/>
            </a:xfrm>
            <a:custGeom>
              <a:rect b="b" l="l" r="r" t="t"/>
              <a:pathLst>
                <a:path extrusionOk="0" h="15673" w="15673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1426500" y="1461825"/>
              <a:ext cx="419650" cy="419650"/>
            </a:xfrm>
            <a:custGeom>
              <a:rect b="b" l="l" r="r" t="t"/>
              <a:pathLst>
                <a:path extrusionOk="0" h="16786" w="16786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1370875" y="1406175"/>
              <a:ext cx="475275" cy="475300"/>
            </a:xfrm>
            <a:custGeom>
              <a:rect b="b" l="l" r="r" t="t"/>
              <a:pathLst>
                <a:path extrusionOk="0" h="19012" w="19011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1343050" y="1378375"/>
              <a:ext cx="503100" cy="503100"/>
            </a:xfrm>
            <a:custGeom>
              <a:rect b="b" l="l" r="r" t="t"/>
              <a:pathLst>
                <a:path extrusionOk="0" h="20124" w="20124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1315225" y="1350550"/>
              <a:ext cx="530925" cy="530925"/>
            </a:xfrm>
            <a:custGeom>
              <a:rect b="b" l="l" r="r" t="t"/>
              <a:pathLst>
                <a:path extrusionOk="0" h="21237" w="21237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1287400" y="1322725"/>
              <a:ext cx="558750" cy="558750"/>
            </a:xfrm>
            <a:custGeom>
              <a:rect b="b" l="l" r="r" t="t"/>
              <a:pathLst>
                <a:path extrusionOk="0" h="22350" w="2235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1259600" y="1304950"/>
              <a:ext cx="581525" cy="576525"/>
            </a:xfrm>
            <a:custGeom>
              <a:rect b="b" l="l" r="r" t="t"/>
              <a:pathLst>
                <a:path extrusionOk="0" h="23061" w="23261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12317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12039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11761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11204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10926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10648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10370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0092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989100" y="130495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989100" y="1304950"/>
              <a:ext cx="45250" cy="45225"/>
            </a:xfrm>
            <a:custGeom>
              <a:rect b="b" l="l" r="r" t="t"/>
              <a:pathLst>
                <a:path extrusionOk="0" h="1809" w="181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989100" y="1304950"/>
              <a:ext cx="73075" cy="73050"/>
            </a:xfrm>
            <a:custGeom>
              <a:rect b="b" l="l" r="r" t="t"/>
              <a:pathLst>
                <a:path extrusionOk="0" h="2922" w="2923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989100" y="1304950"/>
              <a:ext cx="100875" cy="100875"/>
            </a:xfrm>
            <a:custGeom>
              <a:rect b="b" l="l" r="r" t="t"/>
              <a:pathLst>
                <a:path extrusionOk="0" h="4035" w="4035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989100" y="1304950"/>
              <a:ext cx="128700" cy="128700"/>
            </a:xfrm>
            <a:custGeom>
              <a:rect b="b" l="l" r="r" t="t"/>
              <a:pathLst>
                <a:path extrusionOk="0" h="5148" w="5148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989100" y="1304950"/>
              <a:ext cx="156525" cy="156525"/>
            </a:xfrm>
            <a:custGeom>
              <a:rect b="b" l="l" r="r" t="t"/>
              <a:pathLst>
                <a:path extrusionOk="0" h="6261" w="6261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989100" y="1304950"/>
              <a:ext cx="184350" cy="184325"/>
            </a:xfrm>
            <a:custGeom>
              <a:rect b="b" l="l" r="r" t="t"/>
              <a:pathLst>
                <a:path extrusionOk="0" h="7373" w="7374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989100" y="1304950"/>
              <a:ext cx="212175" cy="212150"/>
            </a:xfrm>
            <a:custGeom>
              <a:rect b="b" l="l" r="r" t="t"/>
              <a:pathLst>
                <a:path extrusionOk="0" h="8486" w="8487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989100" y="1304950"/>
              <a:ext cx="240000" cy="239975"/>
            </a:xfrm>
            <a:custGeom>
              <a:rect b="b" l="l" r="r" t="t"/>
              <a:pathLst>
                <a:path extrusionOk="0" h="9599" w="960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989100" y="1304950"/>
              <a:ext cx="267800" cy="267800"/>
            </a:xfrm>
            <a:custGeom>
              <a:rect b="b" l="l" r="r" t="t"/>
              <a:pathLst>
                <a:path extrusionOk="0" h="10712" w="10712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989100" y="1304950"/>
              <a:ext cx="295625" cy="295625"/>
            </a:xfrm>
            <a:custGeom>
              <a:rect b="b" l="l" r="r" t="t"/>
              <a:pathLst>
                <a:path extrusionOk="0" h="11825" w="11825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989100" y="1304950"/>
              <a:ext cx="323450" cy="323450"/>
            </a:xfrm>
            <a:custGeom>
              <a:rect b="b" l="l" r="r" t="t"/>
              <a:pathLst>
                <a:path extrusionOk="0" h="12938" w="12938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989100" y="1304950"/>
              <a:ext cx="351275" cy="351250"/>
            </a:xfrm>
            <a:custGeom>
              <a:rect b="b" l="l" r="r" t="t"/>
              <a:pathLst>
                <a:path extrusionOk="0" h="14050" w="14051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989100" y="1304950"/>
              <a:ext cx="379100" cy="379075"/>
            </a:xfrm>
            <a:custGeom>
              <a:rect b="b" l="l" r="r" t="t"/>
              <a:pathLst>
                <a:path extrusionOk="0" h="15163" w="15164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989100" y="1304950"/>
              <a:ext cx="406900" cy="406900"/>
            </a:xfrm>
            <a:custGeom>
              <a:rect b="b" l="l" r="r" t="t"/>
              <a:pathLst>
                <a:path extrusionOk="0" h="16276" w="16276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989100" y="130495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989100" y="1304950"/>
              <a:ext cx="462550" cy="462550"/>
            </a:xfrm>
            <a:custGeom>
              <a:rect b="b" l="l" r="r" t="t"/>
              <a:pathLst>
                <a:path extrusionOk="0" h="18502" w="18502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989100" y="1304950"/>
              <a:ext cx="490375" cy="490350"/>
            </a:xfrm>
            <a:custGeom>
              <a:rect b="b" l="l" r="r" t="t"/>
              <a:pathLst>
                <a:path extrusionOk="0" h="19614" w="19615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989100" y="1304950"/>
              <a:ext cx="518200" cy="518175"/>
            </a:xfrm>
            <a:custGeom>
              <a:rect b="b" l="l" r="r" t="t"/>
              <a:pathLst>
                <a:path extrusionOk="0" h="20727" w="20728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989100" y="1304950"/>
              <a:ext cx="546000" cy="546000"/>
            </a:xfrm>
            <a:custGeom>
              <a:rect b="b" l="l" r="r" t="t"/>
              <a:pathLst>
                <a:path extrusionOk="0" h="21840" w="2184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989100" y="1304950"/>
              <a:ext cx="573825" cy="573825"/>
            </a:xfrm>
            <a:custGeom>
              <a:rect b="b" l="l" r="r" t="t"/>
              <a:pathLst>
                <a:path extrusionOk="0" h="22953" w="22953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14"/>
          <p:cNvSpPr/>
          <p:nvPr/>
        </p:nvSpPr>
        <p:spPr>
          <a:xfrm>
            <a:off x="2372645" y="3625005"/>
            <a:ext cx="3724500" cy="684300"/>
          </a:xfrm>
          <a:prstGeom prst="rect">
            <a:avLst/>
          </a:pr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4"/>
          <p:cNvSpPr txBox="1"/>
          <p:nvPr>
            <p:ph idx="1" type="subTitle"/>
          </p:nvPr>
        </p:nvSpPr>
        <p:spPr>
          <a:xfrm flipH="1">
            <a:off x="2608374" y="2648676"/>
            <a:ext cx="324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 in the Solar System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7" name="Google Shape;1107;p14"/>
          <p:cNvSpPr txBox="1"/>
          <p:nvPr>
            <p:ph idx="2" type="subTitle"/>
          </p:nvPr>
        </p:nvSpPr>
        <p:spPr>
          <a:xfrm flipH="1">
            <a:off x="2608374" y="3672826"/>
            <a:ext cx="32418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 and is the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second planet from the Sun</a:t>
            </a:r>
            <a:endParaRPr/>
          </a:p>
        </p:txBody>
      </p:sp>
      <p:sp>
        <p:nvSpPr>
          <p:cNvPr id="1108" name="Google Shape;1108;p14"/>
          <p:cNvSpPr txBox="1"/>
          <p:nvPr>
            <p:ph idx="3" type="subTitle"/>
          </p:nvPr>
        </p:nvSpPr>
        <p:spPr>
          <a:xfrm flipH="1">
            <a:off x="2608374" y="1624526"/>
            <a:ext cx="32418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a gas giant and the biggest planet in the Solar System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9" name="Google Shape;1109;p14"/>
          <p:cNvSpPr txBox="1"/>
          <p:nvPr>
            <p:ph type="title"/>
          </p:nvPr>
        </p:nvSpPr>
        <p:spPr>
          <a:xfrm>
            <a:off x="390135" y="2727085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CONSIDERATION</a:t>
            </a:r>
            <a:endParaRPr/>
          </a:p>
        </p:txBody>
      </p:sp>
      <p:sp>
        <p:nvSpPr>
          <p:cNvPr id="1110" name="Google Shape;1110;p14"/>
          <p:cNvSpPr txBox="1"/>
          <p:nvPr>
            <p:ph idx="4" type="title"/>
          </p:nvPr>
        </p:nvSpPr>
        <p:spPr>
          <a:xfrm>
            <a:off x="390135" y="1662910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AWARENESS</a:t>
            </a:r>
            <a:endParaRPr/>
          </a:p>
        </p:txBody>
      </p:sp>
      <p:sp>
        <p:nvSpPr>
          <p:cNvPr id="1111" name="Google Shape;1111;p14"/>
          <p:cNvSpPr txBox="1"/>
          <p:nvPr>
            <p:ph idx="5" type="title"/>
          </p:nvPr>
        </p:nvSpPr>
        <p:spPr>
          <a:xfrm>
            <a:off x="390284" y="3749035"/>
            <a:ext cx="1780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DECISION</a:t>
            </a:r>
            <a:endParaRPr/>
          </a:p>
        </p:txBody>
      </p:sp>
      <p:pic>
        <p:nvPicPr>
          <p:cNvPr id="1112" name="Google Shape;11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3936" y="1869505"/>
            <a:ext cx="1850172" cy="241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5"/>
          <p:cNvSpPr txBox="1"/>
          <p:nvPr>
            <p:ph type="title"/>
          </p:nvPr>
        </p:nvSpPr>
        <p:spPr>
          <a:xfrm>
            <a:off x="1456061" y="1815205"/>
            <a:ext cx="16512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1118" name="Google Shape;1118;p15"/>
          <p:cNvSpPr txBox="1"/>
          <p:nvPr>
            <p:ph idx="1" type="subTitle"/>
          </p:nvPr>
        </p:nvSpPr>
        <p:spPr>
          <a:xfrm>
            <a:off x="1126398" y="3791840"/>
            <a:ext cx="20316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 the closest planet to the Sun</a:t>
            </a:r>
            <a:endParaRPr/>
          </a:p>
        </p:txBody>
      </p:sp>
      <p:sp>
        <p:nvSpPr>
          <p:cNvPr id="1119" name="Google Shape;1119;p15"/>
          <p:cNvSpPr txBox="1"/>
          <p:nvPr>
            <p:ph idx="2" type="title"/>
          </p:nvPr>
        </p:nvSpPr>
        <p:spPr>
          <a:xfrm>
            <a:off x="3834044" y="1822610"/>
            <a:ext cx="16512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1120" name="Google Shape;1120;p15"/>
          <p:cNvSpPr txBox="1"/>
          <p:nvPr>
            <p:ph idx="3" type="subTitle"/>
          </p:nvPr>
        </p:nvSpPr>
        <p:spPr>
          <a:xfrm>
            <a:off x="3606157" y="3784437"/>
            <a:ext cx="20316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121" name="Google Shape;1121;p15"/>
          <p:cNvSpPr txBox="1"/>
          <p:nvPr>
            <p:ph idx="4" type="title"/>
          </p:nvPr>
        </p:nvSpPr>
        <p:spPr>
          <a:xfrm>
            <a:off x="6199556" y="1817407"/>
            <a:ext cx="16512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1122" name="Google Shape;1122;p15"/>
          <p:cNvSpPr txBox="1"/>
          <p:nvPr>
            <p:ph idx="5" type="subTitle"/>
          </p:nvPr>
        </p:nvSpPr>
        <p:spPr>
          <a:xfrm>
            <a:off x="6009356" y="3769707"/>
            <a:ext cx="20316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123" name="Google Shape;1123;p15"/>
          <p:cNvSpPr txBox="1"/>
          <p:nvPr>
            <p:ph idx="6" type="title"/>
          </p:nvPr>
        </p:nvSpPr>
        <p:spPr>
          <a:xfrm>
            <a:off x="1126398" y="3404435"/>
            <a:ext cx="203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124" name="Google Shape;1124;p15"/>
          <p:cNvSpPr txBox="1"/>
          <p:nvPr>
            <p:ph idx="7" type="title"/>
          </p:nvPr>
        </p:nvSpPr>
        <p:spPr>
          <a:xfrm>
            <a:off x="3587023" y="3404435"/>
            <a:ext cx="203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125" name="Google Shape;1125;p15"/>
          <p:cNvSpPr txBox="1"/>
          <p:nvPr>
            <p:ph idx="8" type="title"/>
          </p:nvPr>
        </p:nvSpPr>
        <p:spPr>
          <a:xfrm>
            <a:off x="6047623" y="3404435"/>
            <a:ext cx="203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126" name="Google Shape;1126;p15"/>
          <p:cNvSpPr txBox="1"/>
          <p:nvPr>
            <p:ph idx="9"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Use Of Non-Renewable Energy</a:t>
            </a:r>
            <a:endParaRPr/>
          </a:p>
        </p:txBody>
      </p:sp>
      <p:sp>
        <p:nvSpPr>
          <p:cNvPr id="1127" name="Google Shape;1127;p15"/>
          <p:cNvSpPr/>
          <p:nvPr/>
        </p:nvSpPr>
        <p:spPr>
          <a:xfrm>
            <a:off x="6422131" y="2089986"/>
            <a:ext cx="1243013" cy="1314449"/>
          </a:xfrm>
          <a:custGeom>
            <a:rect b="b" l="l" r="r" t="t"/>
            <a:pathLst>
              <a:path extrusionOk="0" h="1565" w="1479">
                <a:moveTo>
                  <a:pt x="371" y="1565"/>
                </a:moveTo>
                <a:cubicBezTo>
                  <a:pt x="357" y="1556"/>
                  <a:pt x="344" y="1547"/>
                  <a:pt x="341" y="1529"/>
                </a:cubicBezTo>
                <a:cubicBezTo>
                  <a:pt x="336" y="1501"/>
                  <a:pt x="356" y="1476"/>
                  <a:pt x="385" y="1475"/>
                </a:cubicBezTo>
                <a:cubicBezTo>
                  <a:pt x="409" y="1475"/>
                  <a:pt x="434" y="1475"/>
                  <a:pt x="460" y="1475"/>
                </a:cubicBezTo>
                <a:cubicBezTo>
                  <a:pt x="460" y="1441"/>
                  <a:pt x="460" y="1408"/>
                  <a:pt x="460" y="1373"/>
                </a:cubicBezTo>
                <a:cubicBezTo>
                  <a:pt x="454" y="1373"/>
                  <a:pt x="448" y="1373"/>
                  <a:pt x="443" y="1373"/>
                </a:cubicBezTo>
                <a:cubicBezTo>
                  <a:pt x="336" y="1373"/>
                  <a:pt x="229" y="1373"/>
                  <a:pt x="122" y="1373"/>
                </a:cubicBezTo>
                <a:cubicBezTo>
                  <a:pt x="61" y="1373"/>
                  <a:pt x="13" y="1333"/>
                  <a:pt x="1" y="1273"/>
                </a:cubicBezTo>
                <a:cubicBezTo>
                  <a:pt x="0" y="1266"/>
                  <a:pt x="0" y="1259"/>
                  <a:pt x="0" y="1252"/>
                </a:cubicBezTo>
                <a:cubicBezTo>
                  <a:pt x="0" y="1012"/>
                  <a:pt x="0" y="771"/>
                  <a:pt x="0" y="531"/>
                </a:cubicBezTo>
                <a:cubicBezTo>
                  <a:pt x="0" y="462"/>
                  <a:pt x="53" y="410"/>
                  <a:pt x="121" y="410"/>
                </a:cubicBezTo>
                <a:cubicBezTo>
                  <a:pt x="355" y="409"/>
                  <a:pt x="589" y="409"/>
                  <a:pt x="823" y="410"/>
                </a:cubicBezTo>
                <a:cubicBezTo>
                  <a:pt x="839" y="410"/>
                  <a:pt x="851" y="406"/>
                  <a:pt x="862" y="396"/>
                </a:cubicBezTo>
                <a:cubicBezTo>
                  <a:pt x="998" y="284"/>
                  <a:pt x="1135" y="173"/>
                  <a:pt x="1271" y="62"/>
                </a:cubicBezTo>
                <a:cubicBezTo>
                  <a:pt x="1347" y="0"/>
                  <a:pt x="1453" y="38"/>
                  <a:pt x="1471" y="134"/>
                </a:cubicBezTo>
                <a:cubicBezTo>
                  <a:pt x="1479" y="170"/>
                  <a:pt x="1468" y="204"/>
                  <a:pt x="1444" y="233"/>
                </a:cubicBezTo>
                <a:cubicBezTo>
                  <a:pt x="1400" y="287"/>
                  <a:pt x="1356" y="341"/>
                  <a:pt x="1312" y="395"/>
                </a:cubicBezTo>
                <a:cubicBezTo>
                  <a:pt x="1295" y="416"/>
                  <a:pt x="1277" y="436"/>
                  <a:pt x="1261" y="458"/>
                </a:cubicBezTo>
                <a:cubicBezTo>
                  <a:pt x="1256" y="465"/>
                  <a:pt x="1252" y="476"/>
                  <a:pt x="1252" y="484"/>
                </a:cubicBezTo>
                <a:cubicBezTo>
                  <a:pt x="1251" y="702"/>
                  <a:pt x="1251" y="919"/>
                  <a:pt x="1251" y="1136"/>
                </a:cubicBezTo>
                <a:cubicBezTo>
                  <a:pt x="1251" y="1172"/>
                  <a:pt x="1251" y="1208"/>
                  <a:pt x="1251" y="1243"/>
                </a:cubicBezTo>
                <a:cubicBezTo>
                  <a:pt x="1251" y="1322"/>
                  <a:pt x="1200" y="1373"/>
                  <a:pt x="1121" y="1373"/>
                </a:cubicBezTo>
                <a:cubicBezTo>
                  <a:pt x="1017" y="1373"/>
                  <a:pt x="913" y="1373"/>
                  <a:pt x="810" y="1373"/>
                </a:cubicBezTo>
                <a:cubicBezTo>
                  <a:pt x="804" y="1373"/>
                  <a:pt x="798" y="1373"/>
                  <a:pt x="791" y="1373"/>
                </a:cubicBezTo>
                <a:cubicBezTo>
                  <a:pt x="791" y="1408"/>
                  <a:pt x="791" y="1441"/>
                  <a:pt x="791" y="1475"/>
                </a:cubicBezTo>
                <a:cubicBezTo>
                  <a:pt x="815" y="1475"/>
                  <a:pt x="837" y="1475"/>
                  <a:pt x="860" y="1475"/>
                </a:cubicBezTo>
                <a:cubicBezTo>
                  <a:pt x="887" y="1475"/>
                  <a:pt x="905" y="1488"/>
                  <a:pt x="910" y="1510"/>
                </a:cubicBezTo>
                <a:cubicBezTo>
                  <a:pt x="915" y="1532"/>
                  <a:pt x="904" y="1551"/>
                  <a:pt x="879" y="1563"/>
                </a:cubicBezTo>
                <a:cubicBezTo>
                  <a:pt x="879" y="1563"/>
                  <a:pt x="878" y="1564"/>
                  <a:pt x="877" y="1565"/>
                </a:cubicBezTo>
                <a:cubicBezTo>
                  <a:pt x="709" y="1565"/>
                  <a:pt x="540" y="1565"/>
                  <a:pt x="371" y="1565"/>
                </a:cubicBezTo>
                <a:close/>
                <a:moveTo>
                  <a:pt x="902" y="780"/>
                </a:moveTo>
                <a:cubicBezTo>
                  <a:pt x="902" y="786"/>
                  <a:pt x="902" y="791"/>
                  <a:pt x="902" y="797"/>
                </a:cubicBezTo>
                <a:cubicBezTo>
                  <a:pt x="905" y="883"/>
                  <a:pt x="852" y="961"/>
                  <a:pt x="772" y="986"/>
                </a:cubicBezTo>
                <a:cubicBezTo>
                  <a:pt x="738" y="997"/>
                  <a:pt x="704" y="997"/>
                  <a:pt x="669" y="996"/>
                </a:cubicBezTo>
                <a:cubicBezTo>
                  <a:pt x="621" y="996"/>
                  <a:pt x="574" y="1002"/>
                  <a:pt x="534" y="1032"/>
                </a:cubicBezTo>
                <a:cubicBezTo>
                  <a:pt x="517" y="1045"/>
                  <a:pt x="492" y="1040"/>
                  <a:pt x="478" y="1025"/>
                </a:cubicBezTo>
                <a:cubicBezTo>
                  <a:pt x="463" y="1010"/>
                  <a:pt x="461" y="985"/>
                  <a:pt x="475" y="967"/>
                </a:cubicBezTo>
                <a:cubicBezTo>
                  <a:pt x="491" y="947"/>
                  <a:pt x="501" y="923"/>
                  <a:pt x="503" y="898"/>
                </a:cubicBezTo>
                <a:cubicBezTo>
                  <a:pt x="506" y="861"/>
                  <a:pt x="508" y="824"/>
                  <a:pt x="509" y="787"/>
                </a:cubicBezTo>
                <a:cubicBezTo>
                  <a:pt x="512" y="703"/>
                  <a:pt x="567" y="632"/>
                  <a:pt x="649" y="610"/>
                </a:cubicBezTo>
                <a:cubicBezTo>
                  <a:pt x="674" y="604"/>
                  <a:pt x="700" y="604"/>
                  <a:pt x="722" y="601"/>
                </a:cubicBezTo>
                <a:cubicBezTo>
                  <a:pt x="730" y="567"/>
                  <a:pt x="738" y="534"/>
                  <a:pt x="746" y="500"/>
                </a:cubicBezTo>
                <a:cubicBezTo>
                  <a:pt x="747" y="500"/>
                  <a:pt x="745" y="500"/>
                  <a:pt x="743" y="500"/>
                </a:cubicBezTo>
                <a:cubicBezTo>
                  <a:pt x="538" y="500"/>
                  <a:pt x="333" y="500"/>
                  <a:pt x="128" y="500"/>
                </a:cubicBezTo>
                <a:cubicBezTo>
                  <a:pt x="101" y="500"/>
                  <a:pt x="90" y="511"/>
                  <a:pt x="90" y="538"/>
                </a:cubicBezTo>
                <a:cubicBezTo>
                  <a:pt x="90" y="729"/>
                  <a:pt x="90" y="920"/>
                  <a:pt x="90" y="1110"/>
                </a:cubicBezTo>
                <a:cubicBezTo>
                  <a:pt x="90" y="1115"/>
                  <a:pt x="90" y="1119"/>
                  <a:pt x="91" y="1123"/>
                </a:cubicBezTo>
                <a:cubicBezTo>
                  <a:pt x="448" y="1123"/>
                  <a:pt x="804" y="1123"/>
                  <a:pt x="1160" y="1123"/>
                </a:cubicBezTo>
                <a:cubicBezTo>
                  <a:pt x="1160" y="943"/>
                  <a:pt x="1160" y="765"/>
                  <a:pt x="1160" y="583"/>
                </a:cubicBezTo>
                <a:cubicBezTo>
                  <a:pt x="1155" y="588"/>
                  <a:pt x="1152" y="591"/>
                  <a:pt x="1149" y="594"/>
                </a:cubicBezTo>
                <a:cubicBezTo>
                  <a:pt x="1135" y="612"/>
                  <a:pt x="1120" y="630"/>
                  <a:pt x="1106" y="648"/>
                </a:cubicBezTo>
                <a:cubicBezTo>
                  <a:pt x="1088" y="669"/>
                  <a:pt x="1071" y="691"/>
                  <a:pt x="1053" y="712"/>
                </a:cubicBezTo>
                <a:cubicBezTo>
                  <a:pt x="1014" y="759"/>
                  <a:pt x="963" y="780"/>
                  <a:pt x="902" y="780"/>
                </a:cubicBezTo>
                <a:close/>
                <a:moveTo>
                  <a:pt x="1160" y="1216"/>
                </a:moveTo>
                <a:cubicBezTo>
                  <a:pt x="802" y="1216"/>
                  <a:pt x="447" y="1216"/>
                  <a:pt x="90" y="1216"/>
                </a:cubicBezTo>
                <a:cubicBezTo>
                  <a:pt x="90" y="1222"/>
                  <a:pt x="90" y="1227"/>
                  <a:pt x="90" y="1233"/>
                </a:cubicBezTo>
                <a:cubicBezTo>
                  <a:pt x="90" y="1276"/>
                  <a:pt x="96" y="1282"/>
                  <a:pt x="139" y="1282"/>
                </a:cubicBezTo>
                <a:cubicBezTo>
                  <a:pt x="464" y="1282"/>
                  <a:pt x="789" y="1282"/>
                  <a:pt x="1113" y="1282"/>
                </a:cubicBezTo>
                <a:cubicBezTo>
                  <a:pt x="1119" y="1282"/>
                  <a:pt x="1125" y="1282"/>
                  <a:pt x="1131" y="1282"/>
                </a:cubicBezTo>
                <a:cubicBezTo>
                  <a:pt x="1148" y="1280"/>
                  <a:pt x="1158" y="1272"/>
                  <a:pt x="1160" y="1255"/>
                </a:cubicBezTo>
                <a:cubicBezTo>
                  <a:pt x="1161" y="1242"/>
                  <a:pt x="1160" y="1229"/>
                  <a:pt x="1160" y="1216"/>
                </a:cubicBezTo>
                <a:close/>
                <a:moveTo>
                  <a:pt x="1102" y="509"/>
                </a:moveTo>
                <a:cubicBezTo>
                  <a:pt x="1167" y="430"/>
                  <a:pt x="1230" y="352"/>
                  <a:pt x="1293" y="275"/>
                </a:cubicBezTo>
                <a:cubicBezTo>
                  <a:pt x="1321" y="241"/>
                  <a:pt x="1348" y="208"/>
                  <a:pt x="1374" y="175"/>
                </a:cubicBezTo>
                <a:cubicBezTo>
                  <a:pt x="1391" y="154"/>
                  <a:pt x="1380" y="125"/>
                  <a:pt x="1355" y="123"/>
                </a:cubicBezTo>
                <a:cubicBezTo>
                  <a:pt x="1345" y="123"/>
                  <a:pt x="1333" y="129"/>
                  <a:pt x="1324" y="135"/>
                </a:cubicBezTo>
                <a:cubicBezTo>
                  <a:pt x="1242" y="202"/>
                  <a:pt x="1160" y="269"/>
                  <a:pt x="1078" y="337"/>
                </a:cubicBezTo>
                <a:cubicBezTo>
                  <a:pt x="1051" y="359"/>
                  <a:pt x="1024" y="381"/>
                  <a:pt x="996" y="403"/>
                </a:cubicBezTo>
                <a:cubicBezTo>
                  <a:pt x="1029" y="436"/>
                  <a:pt x="1060" y="467"/>
                  <a:pt x="1092" y="498"/>
                </a:cubicBezTo>
                <a:cubicBezTo>
                  <a:pt x="1095" y="502"/>
                  <a:pt x="1098" y="504"/>
                  <a:pt x="1102" y="509"/>
                </a:cubicBezTo>
                <a:close/>
                <a:moveTo>
                  <a:pt x="596" y="909"/>
                </a:moveTo>
                <a:cubicBezTo>
                  <a:pt x="632" y="908"/>
                  <a:pt x="668" y="907"/>
                  <a:pt x="705" y="906"/>
                </a:cubicBezTo>
                <a:cubicBezTo>
                  <a:pt x="779" y="904"/>
                  <a:pt x="825" y="846"/>
                  <a:pt x="808" y="776"/>
                </a:cubicBezTo>
                <a:cubicBezTo>
                  <a:pt x="797" y="728"/>
                  <a:pt x="753" y="694"/>
                  <a:pt x="704" y="693"/>
                </a:cubicBezTo>
                <a:cubicBezTo>
                  <a:pt x="653" y="693"/>
                  <a:pt x="614" y="722"/>
                  <a:pt x="603" y="770"/>
                </a:cubicBezTo>
                <a:cubicBezTo>
                  <a:pt x="600" y="783"/>
                  <a:pt x="599" y="798"/>
                  <a:pt x="599" y="812"/>
                </a:cubicBezTo>
                <a:cubicBezTo>
                  <a:pt x="597" y="845"/>
                  <a:pt x="597" y="877"/>
                  <a:pt x="596" y="909"/>
                </a:cubicBezTo>
                <a:close/>
                <a:moveTo>
                  <a:pt x="925" y="462"/>
                </a:moveTo>
                <a:cubicBezTo>
                  <a:pt x="902" y="480"/>
                  <a:pt x="878" y="500"/>
                  <a:pt x="854" y="519"/>
                </a:cubicBezTo>
                <a:cubicBezTo>
                  <a:pt x="824" y="544"/>
                  <a:pt x="811" y="576"/>
                  <a:pt x="819" y="613"/>
                </a:cubicBezTo>
                <a:cubicBezTo>
                  <a:pt x="827" y="652"/>
                  <a:pt x="851" y="677"/>
                  <a:pt x="890" y="686"/>
                </a:cubicBezTo>
                <a:cubicBezTo>
                  <a:pt x="928" y="694"/>
                  <a:pt x="960" y="683"/>
                  <a:pt x="985" y="652"/>
                </a:cubicBezTo>
                <a:cubicBezTo>
                  <a:pt x="1003" y="631"/>
                  <a:pt x="1020" y="610"/>
                  <a:pt x="1037" y="588"/>
                </a:cubicBezTo>
                <a:cubicBezTo>
                  <a:pt x="1040" y="585"/>
                  <a:pt x="1042" y="582"/>
                  <a:pt x="1043" y="580"/>
                </a:cubicBezTo>
                <a:cubicBezTo>
                  <a:pt x="1003" y="540"/>
                  <a:pt x="965" y="501"/>
                  <a:pt x="925" y="462"/>
                </a:cubicBezTo>
                <a:close/>
                <a:moveTo>
                  <a:pt x="551" y="1474"/>
                </a:moveTo>
                <a:cubicBezTo>
                  <a:pt x="602" y="1474"/>
                  <a:pt x="651" y="1474"/>
                  <a:pt x="700" y="1474"/>
                </a:cubicBezTo>
                <a:cubicBezTo>
                  <a:pt x="700" y="1440"/>
                  <a:pt x="700" y="1407"/>
                  <a:pt x="700" y="1374"/>
                </a:cubicBezTo>
                <a:cubicBezTo>
                  <a:pt x="650" y="1374"/>
                  <a:pt x="601" y="1374"/>
                  <a:pt x="551" y="1374"/>
                </a:cubicBezTo>
                <a:cubicBezTo>
                  <a:pt x="551" y="1408"/>
                  <a:pt x="551" y="1440"/>
                  <a:pt x="551" y="1474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5"/>
          <p:cNvSpPr/>
          <p:nvPr/>
        </p:nvSpPr>
        <p:spPr>
          <a:xfrm>
            <a:off x="1687428" y="2146298"/>
            <a:ext cx="1243013" cy="1314449"/>
          </a:xfrm>
          <a:custGeom>
            <a:rect b="b" l="l" r="r" t="t"/>
            <a:pathLst>
              <a:path extrusionOk="0" h="1565" w="1479">
                <a:moveTo>
                  <a:pt x="371" y="1565"/>
                </a:moveTo>
                <a:cubicBezTo>
                  <a:pt x="357" y="1556"/>
                  <a:pt x="344" y="1547"/>
                  <a:pt x="341" y="1529"/>
                </a:cubicBezTo>
                <a:cubicBezTo>
                  <a:pt x="336" y="1501"/>
                  <a:pt x="356" y="1476"/>
                  <a:pt x="385" y="1475"/>
                </a:cubicBezTo>
                <a:cubicBezTo>
                  <a:pt x="409" y="1475"/>
                  <a:pt x="434" y="1475"/>
                  <a:pt x="460" y="1475"/>
                </a:cubicBezTo>
                <a:cubicBezTo>
                  <a:pt x="460" y="1441"/>
                  <a:pt x="460" y="1408"/>
                  <a:pt x="460" y="1373"/>
                </a:cubicBezTo>
                <a:cubicBezTo>
                  <a:pt x="454" y="1373"/>
                  <a:pt x="448" y="1373"/>
                  <a:pt x="443" y="1373"/>
                </a:cubicBezTo>
                <a:cubicBezTo>
                  <a:pt x="336" y="1373"/>
                  <a:pt x="229" y="1373"/>
                  <a:pt x="122" y="1373"/>
                </a:cubicBezTo>
                <a:cubicBezTo>
                  <a:pt x="61" y="1373"/>
                  <a:pt x="13" y="1333"/>
                  <a:pt x="1" y="1273"/>
                </a:cubicBezTo>
                <a:cubicBezTo>
                  <a:pt x="0" y="1266"/>
                  <a:pt x="0" y="1259"/>
                  <a:pt x="0" y="1252"/>
                </a:cubicBezTo>
                <a:cubicBezTo>
                  <a:pt x="0" y="1012"/>
                  <a:pt x="0" y="771"/>
                  <a:pt x="0" y="531"/>
                </a:cubicBezTo>
                <a:cubicBezTo>
                  <a:pt x="0" y="462"/>
                  <a:pt x="53" y="410"/>
                  <a:pt x="121" y="410"/>
                </a:cubicBezTo>
                <a:cubicBezTo>
                  <a:pt x="355" y="409"/>
                  <a:pt x="589" y="409"/>
                  <a:pt x="823" y="410"/>
                </a:cubicBezTo>
                <a:cubicBezTo>
                  <a:pt x="839" y="410"/>
                  <a:pt x="851" y="406"/>
                  <a:pt x="862" y="396"/>
                </a:cubicBezTo>
                <a:cubicBezTo>
                  <a:pt x="998" y="284"/>
                  <a:pt x="1135" y="173"/>
                  <a:pt x="1271" y="62"/>
                </a:cubicBezTo>
                <a:cubicBezTo>
                  <a:pt x="1347" y="0"/>
                  <a:pt x="1453" y="38"/>
                  <a:pt x="1471" y="134"/>
                </a:cubicBezTo>
                <a:cubicBezTo>
                  <a:pt x="1479" y="170"/>
                  <a:pt x="1468" y="204"/>
                  <a:pt x="1444" y="233"/>
                </a:cubicBezTo>
                <a:cubicBezTo>
                  <a:pt x="1400" y="287"/>
                  <a:pt x="1356" y="341"/>
                  <a:pt x="1312" y="395"/>
                </a:cubicBezTo>
                <a:cubicBezTo>
                  <a:pt x="1295" y="416"/>
                  <a:pt x="1277" y="436"/>
                  <a:pt x="1261" y="458"/>
                </a:cubicBezTo>
                <a:cubicBezTo>
                  <a:pt x="1256" y="465"/>
                  <a:pt x="1252" y="476"/>
                  <a:pt x="1252" y="484"/>
                </a:cubicBezTo>
                <a:cubicBezTo>
                  <a:pt x="1251" y="702"/>
                  <a:pt x="1251" y="919"/>
                  <a:pt x="1251" y="1136"/>
                </a:cubicBezTo>
                <a:cubicBezTo>
                  <a:pt x="1251" y="1172"/>
                  <a:pt x="1251" y="1208"/>
                  <a:pt x="1251" y="1243"/>
                </a:cubicBezTo>
                <a:cubicBezTo>
                  <a:pt x="1251" y="1322"/>
                  <a:pt x="1200" y="1373"/>
                  <a:pt x="1121" y="1373"/>
                </a:cubicBezTo>
                <a:cubicBezTo>
                  <a:pt x="1017" y="1373"/>
                  <a:pt x="913" y="1373"/>
                  <a:pt x="810" y="1373"/>
                </a:cubicBezTo>
                <a:cubicBezTo>
                  <a:pt x="804" y="1373"/>
                  <a:pt x="798" y="1373"/>
                  <a:pt x="791" y="1373"/>
                </a:cubicBezTo>
                <a:cubicBezTo>
                  <a:pt x="791" y="1408"/>
                  <a:pt x="791" y="1441"/>
                  <a:pt x="791" y="1475"/>
                </a:cubicBezTo>
                <a:cubicBezTo>
                  <a:pt x="815" y="1475"/>
                  <a:pt x="837" y="1475"/>
                  <a:pt x="860" y="1475"/>
                </a:cubicBezTo>
                <a:cubicBezTo>
                  <a:pt x="887" y="1475"/>
                  <a:pt x="905" y="1488"/>
                  <a:pt x="910" y="1510"/>
                </a:cubicBezTo>
                <a:cubicBezTo>
                  <a:pt x="915" y="1532"/>
                  <a:pt x="904" y="1551"/>
                  <a:pt x="879" y="1563"/>
                </a:cubicBezTo>
                <a:cubicBezTo>
                  <a:pt x="879" y="1563"/>
                  <a:pt x="878" y="1564"/>
                  <a:pt x="877" y="1565"/>
                </a:cubicBezTo>
                <a:cubicBezTo>
                  <a:pt x="709" y="1565"/>
                  <a:pt x="540" y="1565"/>
                  <a:pt x="371" y="1565"/>
                </a:cubicBezTo>
                <a:close/>
                <a:moveTo>
                  <a:pt x="902" y="780"/>
                </a:moveTo>
                <a:cubicBezTo>
                  <a:pt x="902" y="786"/>
                  <a:pt x="902" y="791"/>
                  <a:pt x="902" y="797"/>
                </a:cubicBezTo>
                <a:cubicBezTo>
                  <a:pt x="905" y="883"/>
                  <a:pt x="852" y="961"/>
                  <a:pt x="772" y="986"/>
                </a:cubicBezTo>
                <a:cubicBezTo>
                  <a:pt x="738" y="997"/>
                  <a:pt x="704" y="997"/>
                  <a:pt x="669" y="996"/>
                </a:cubicBezTo>
                <a:cubicBezTo>
                  <a:pt x="621" y="996"/>
                  <a:pt x="574" y="1002"/>
                  <a:pt x="534" y="1032"/>
                </a:cubicBezTo>
                <a:cubicBezTo>
                  <a:pt x="517" y="1045"/>
                  <a:pt x="492" y="1040"/>
                  <a:pt x="478" y="1025"/>
                </a:cubicBezTo>
                <a:cubicBezTo>
                  <a:pt x="463" y="1010"/>
                  <a:pt x="461" y="985"/>
                  <a:pt x="475" y="967"/>
                </a:cubicBezTo>
                <a:cubicBezTo>
                  <a:pt x="491" y="947"/>
                  <a:pt x="501" y="923"/>
                  <a:pt x="503" y="898"/>
                </a:cubicBezTo>
                <a:cubicBezTo>
                  <a:pt x="506" y="861"/>
                  <a:pt x="508" y="824"/>
                  <a:pt x="509" y="787"/>
                </a:cubicBezTo>
                <a:cubicBezTo>
                  <a:pt x="512" y="703"/>
                  <a:pt x="567" y="632"/>
                  <a:pt x="649" y="610"/>
                </a:cubicBezTo>
                <a:cubicBezTo>
                  <a:pt x="674" y="604"/>
                  <a:pt x="700" y="604"/>
                  <a:pt x="722" y="601"/>
                </a:cubicBezTo>
                <a:cubicBezTo>
                  <a:pt x="730" y="567"/>
                  <a:pt x="738" y="534"/>
                  <a:pt x="746" y="500"/>
                </a:cubicBezTo>
                <a:cubicBezTo>
                  <a:pt x="747" y="500"/>
                  <a:pt x="745" y="500"/>
                  <a:pt x="743" y="500"/>
                </a:cubicBezTo>
                <a:cubicBezTo>
                  <a:pt x="538" y="500"/>
                  <a:pt x="333" y="500"/>
                  <a:pt x="128" y="500"/>
                </a:cubicBezTo>
                <a:cubicBezTo>
                  <a:pt x="101" y="500"/>
                  <a:pt x="90" y="511"/>
                  <a:pt x="90" y="538"/>
                </a:cubicBezTo>
                <a:cubicBezTo>
                  <a:pt x="90" y="729"/>
                  <a:pt x="90" y="920"/>
                  <a:pt x="90" y="1110"/>
                </a:cubicBezTo>
                <a:cubicBezTo>
                  <a:pt x="90" y="1115"/>
                  <a:pt x="90" y="1119"/>
                  <a:pt x="91" y="1123"/>
                </a:cubicBezTo>
                <a:cubicBezTo>
                  <a:pt x="448" y="1123"/>
                  <a:pt x="804" y="1123"/>
                  <a:pt x="1160" y="1123"/>
                </a:cubicBezTo>
                <a:cubicBezTo>
                  <a:pt x="1160" y="943"/>
                  <a:pt x="1160" y="765"/>
                  <a:pt x="1160" y="583"/>
                </a:cubicBezTo>
                <a:cubicBezTo>
                  <a:pt x="1155" y="588"/>
                  <a:pt x="1152" y="591"/>
                  <a:pt x="1149" y="594"/>
                </a:cubicBezTo>
                <a:cubicBezTo>
                  <a:pt x="1135" y="612"/>
                  <a:pt x="1120" y="630"/>
                  <a:pt x="1106" y="648"/>
                </a:cubicBezTo>
                <a:cubicBezTo>
                  <a:pt x="1088" y="669"/>
                  <a:pt x="1071" y="691"/>
                  <a:pt x="1053" y="712"/>
                </a:cubicBezTo>
                <a:cubicBezTo>
                  <a:pt x="1014" y="759"/>
                  <a:pt x="963" y="780"/>
                  <a:pt x="902" y="780"/>
                </a:cubicBezTo>
                <a:close/>
                <a:moveTo>
                  <a:pt x="1160" y="1216"/>
                </a:moveTo>
                <a:cubicBezTo>
                  <a:pt x="802" y="1216"/>
                  <a:pt x="447" y="1216"/>
                  <a:pt x="90" y="1216"/>
                </a:cubicBezTo>
                <a:cubicBezTo>
                  <a:pt x="90" y="1222"/>
                  <a:pt x="90" y="1227"/>
                  <a:pt x="90" y="1233"/>
                </a:cubicBezTo>
                <a:cubicBezTo>
                  <a:pt x="90" y="1276"/>
                  <a:pt x="96" y="1282"/>
                  <a:pt x="139" y="1282"/>
                </a:cubicBezTo>
                <a:cubicBezTo>
                  <a:pt x="464" y="1282"/>
                  <a:pt x="789" y="1282"/>
                  <a:pt x="1113" y="1282"/>
                </a:cubicBezTo>
                <a:cubicBezTo>
                  <a:pt x="1119" y="1282"/>
                  <a:pt x="1125" y="1282"/>
                  <a:pt x="1131" y="1282"/>
                </a:cubicBezTo>
                <a:cubicBezTo>
                  <a:pt x="1148" y="1280"/>
                  <a:pt x="1158" y="1272"/>
                  <a:pt x="1160" y="1255"/>
                </a:cubicBezTo>
                <a:cubicBezTo>
                  <a:pt x="1161" y="1242"/>
                  <a:pt x="1160" y="1229"/>
                  <a:pt x="1160" y="1216"/>
                </a:cubicBezTo>
                <a:close/>
                <a:moveTo>
                  <a:pt x="1102" y="509"/>
                </a:moveTo>
                <a:cubicBezTo>
                  <a:pt x="1167" y="430"/>
                  <a:pt x="1230" y="352"/>
                  <a:pt x="1293" y="275"/>
                </a:cubicBezTo>
                <a:cubicBezTo>
                  <a:pt x="1321" y="241"/>
                  <a:pt x="1348" y="208"/>
                  <a:pt x="1374" y="175"/>
                </a:cubicBezTo>
                <a:cubicBezTo>
                  <a:pt x="1391" y="154"/>
                  <a:pt x="1380" y="125"/>
                  <a:pt x="1355" y="123"/>
                </a:cubicBezTo>
                <a:cubicBezTo>
                  <a:pt x="1345" y="123"/>
                  <a:pt x="1333" y="129"/>
                  <a:pt x="1324" y="135"/>
                </a:cubicBezTo>
                <a:cubicBezTo>
                  <a:pt x="1242" y="202"/>
                  <a:pt x="1160" y="269"/>
                  <a:pt x="1078" y="337"/>
                </a:cubicBezTo>
                <a:cubicBezTo>
                  <a:pt x="1051" y="359"/>
                  <a:pt x="1024" y="381"/>
                  <a:pt x="996" y="403"/>
                </a:cubicBezTo>
                <a:cubicBezTo>
                  <a:pt x="1029" y="436"/>
                  <a:pt x="1060" y="467"/>
                  <a:pt x="1092" y="498"/>
                </a:cubicBezTo>
                <a:cubicBezTo>
                  <a:pt x="1095" y="502"/>
                  <a:pt x="1098" y="504"/>
                  <a:pt x="1102" y="509"/>
                </a:cubicBezTo>
                <a:close/>
                <a:moveTo>
                  <a:pt x="596" y="909"/>
                </a:moveTo>
                <a:cubicBezTo>
                  <a:pt x="632" y="908"/>
                  <a:pt x="668" y="907"/>
                  <a:pt x="705" y="906"/>
                </a:cubicBezTo>
                <a:cubicBezTo>
                  <a:pt x="779" y="904"/>
                  <a:pt x="825" y="846"/>
                  <a:pt x="808" y="776"/>
                </a:cubicBezTo>
                <a:cubicBezTo>
                  <a:pt x="797" y="728"/>
                  <a:pt x="753" y="694"/>
                  <a:pt x="704" y="693"/>
                </a:cubicBezTo>
                <a:cubicBezTo>
                  <a:pt x="653" y="693"/>
                  <a:pt x="614" y="722"/>
                  <a:pt x="603" y="770"/>
                </a:cubicBezTo>
                <a:cubicBezTo>
                  <a:pt x="600" y="783"/>
                  <a:pt x="599" y="798"/>
                  <a:pt x="599" y="812"/>
                </a:cubicBezTo>
                <a:cubicBezTo>
                  <a:pt x="597" y="845"/>
                  <a:pt x="597" y="877"/>
                  <a:pt x="596" y="909"/>
                </a:cubicBezTo>
                <a:close/>
                <a:moveTo>
                  <a:pt x="925" y="462"/>
                </a:moveTo>
                <a:cubicBezTo>
                  <a:pt x="902" y="480"/>
                  <a:pt x="878" y="500"/>
                  <a:pt x="854" y="519"/>
                </a:cubicBezTo>
                <a:cubicBezTo>
                  <a:pt x="824" y="544"/>
                  <a:pt x="811" y="576"/>
                  <a:pt x="819" y="613"/>
                </a:cubicBezTo>
                <a:cubicBezTo>
                  <a:pt x="827" y="652"/>
                  <a:pt x="851" y="677"/>
                  <a:pt x="890" y="686"/>
                </a:cubicBezTo>
                <a:cubicBezTo>
                  <a:pt x="928" y="694"/>
                  <a:pt x="960" y="683"/>
                  <a:pt x="985" y="652"/>
                </a:cubicBezTo>
                <a:cubicBezTo>
                  <a:pt x="1003" y="631"/>
                  <a:pt x="1020" y="610"/>
                  <a:pt x="1037" y="588"/>
                </a:cubicBezTo>
                <a:cubicBezTo>
                  <a:pt x="1040" y="585"/>
                  <a:pt x="1042" y="582"/>
                  <a:pt x="1043" y="580"/>
                </a:cubicBezTo>
                <a:cubicBezTo>
                  <a:pt x="1003" y="540"/>
                  <a:pt x="965" y="501"/>
                  <a:pt x="925" y="462"/>
                </a:cubicBezTo>
                <a:close/>
                <a:moveTo>
                  <a:pt x="551" y="1474"/>
                </a:moveTo>
                <a:cubicBezTo>
                  <a:pt x="602" y="1474"/>
                  <a:pt x="651" y="1474"/>
                  <a:pt x="700" y="1474"/>
                </a:cubicBezTo>
                <a:cubicBezTo>
                  <a:pt x="700" y="1440"/>
                  <a:pt x="700" y="1407"/>
                  <a:pt x="700" y="1374"/>
                </a:cubicBezTo>
                <a:cubicBezTo>
                  <a:pt x="650" y="1374"/>
                  <a:pt x="601" y="1374"/>
                  <a:pt x="551" y="1374"/>
                </a:cubicBezTo>
                <a:cubicBezTo>
                  <a:pt x="551" y="1408"/>
                  <a:pt x="551" y="1440"/>
                  <a:pt x="551" y="1474"/>
                </a:cubicBezTo>
                <a:close/>
              </a:path>
            </a:pathLst>
          </a:custGeom>
          <a:solidFill>
            <a:srgbClr val="F8AC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5"/>
          <p:cNvSpPr/>
          <p:nvPr/>
        </p:nvSpPr>
        <p:spPr>
          <a:xfrm>
            <a:off x="4058694" y="2146299"/>
            <a:ext cx="1243013" cy="1314449"/>
          </a:xfrm>
          <a:custGeom>
            <a:rect b="b" l="l" r="r" t="t"/>
            <a:pathLst>
              <a:path extrusionOk="0" h="1565" w="1479">
                <a:moveTo>
                  <a:pt x="371" y="1565"/>
                </a:moveTo>
                <a:cubicBezTo>
                  <a:pt x="357" y="1556"/>
                  <a:pt x="344" y="1547"/>
                  <a:pt x="341" y="1529"/>
                </a:cubicBezTo>
                <a:cubicBezTo>
                  <a:pt x="336" y="1501"/>
                  <a:pt x="356" y="1476"/>
                  <a:pt x="385" y="1475"/>
                </a:cubicBezTo>
                <a:cubicBezTo>
                  <a:pt x="409" y="1475"/>
                  <a:pt x="434" y="1475"/>
                  <a:pt x="460" y="1475"/>
                </a:cubicBezTo>
                <a:cubicBezTo>
                  <a:pt x="460" y="1441"/>
                  <a:pt x="460" y="1408"/>
                  <a:pt x="460" y="1373"/>
                </a:cubicBezTo>
                <a:cubicBezTo>
                  <a:pt x="454" y="1373"/>
                  <a:pt x="448" y="1373"/>
                  <a:pt x="443" y="1373"/>
                </a:cubicBezTo>
                <a:cubicBezTo>
                  <a:pt x="336" y="1373"/>
                  <a:pt x="229" y="1373"/>
                  <a:pt x="122" y="1373"/>
                </a:cubicBezTo>
                <a:cubicBezTo>
                  <a:pt x="61" y="1373"/>
                  <a:pt x="13" y="1333"/>
                  <a:pt x="1" y="1273"/>
                </a:cubicBezTo>
                <a:cubicBezTo>
                  <a:pt x="0" y="1266"/>
                  <a:pt x="0" y="1259"/>
                  <a:pt x="0" y="1252"/>
                </a:cubicBezTo>
                <a:cubicBezTo>
                  <a:pt x="0" y="1012"/>
                  <a:pt x="0" y="771"/>
                  <a:pt x="0" y="531"/>
                </a:cubicBezTo>
                <a:cubicBezTo>
                  <a:pt x="0" y="462"/>
                  <a:pt x="53" y="410"/>
                  <a:pt x="121" y="410"/>
                </a:cubicBezTo>
                <a:cubicBezTo>
                  <a:pt x="355" y="409"/>
                  <a:pt x="589" y="409"/>
                  <a:pt x="823" y="410"/>
                </a:cubicBezTo>
                <a:cubicBezTo>
                  <a:pt x="839" y="410"/>
                  <a:pt x="851" y="406"/>
                  <a:pt x="862" y="396"/>
                </a:cubicBezTo>
                <a:cubicBezTo>
                  <a:pt x="998" y="284"/>
                  <a:pt x="1135" y="173"/>
                  <a:pt x="1271" y="62"/>
                </a:cubicBezTo>
                <a:cubicBezTo>
                  <a:pt x="1347" y="0"/>
                  <a:pt x="1453" y="38"/>
                  <a:pt x="1471" y="134"/>
                </a:cubicBezTo>
                <a:cubicBezTo>
                  <a:pt x="1479" y="170"/>
                  <a:pt x="1468" y="204"/>
                  <a:pt x="1444" y="233"/>
                </a:cubicBezTo>
                <a:cubicBezTo>
                  <a:pt x="1400" y="287"/>
                  <a:pt x="1356" y="341"/>
                  <a:pt x="1312" y="395"/>
                </a:cubicBezTo>
                <a:cubicBezTo>
                  <a:pt x="1295" y="416"/>
                  <a:pt x="1277" y="436"/>
                  <a:pt x="1261" y="458"/>
                </a:cubicBezTo>
                <a:cubicBezTo>
                  <a:pt x="1256" y="465"/>
                  <a:pt x="1252" y="476"/>
                  <a:pt x="1252" y="484"/>
                </a:cubicBezTo>
                <a:cubicBezTo>
                  <a:pt x="1251" y="702"/>
                  <a:pt x="1251" y="919"/>
                  <a:pt x="1251" y="1136"/>
                </a:cubicBezTo>
                <a:cubicBezTo>
                  <a:pt x="1251" y="1172"/>
                  <a:pt x="1251" y="1208"/>
                  <a:pt x="1251" y="1243"/>
                </a:cubicBezTo>
                <a:cubicBezTo>
                  <a:pt x="1251" y="1322"/>
                  <a:pt x="1200" y="1373"/>
                  <a:pt x="1121" y="1373"/>
                </a:cubicBezTo>
                <a:cubicBezTo>
                  <a:pt x="1017" y="1373"/>
                  <a:pt x="913" y="1373"/>
                  <a:pt x="810" y="1373"/>
                </a:cubicBezTo>
                <a:cubicBezTo>
                  <a:pt x="804" y="1373"/>
                  <a:pt x="798" y="1373"/>
                  <a:pt x="791" y="1373"/>
                </a:cubicBezTo>
                <a:cubicBezTo>
                  <a:pt x="791" y="1408"/>
                  <a:pt x="791" y="1441"/>
                  <a:pt x="791" y="1475"/>
                </a:cubicBezTo>
                <a:cubicBezTo>
                  <a:pt x="815" y="1475"/>
                  <a:pt x="837" y="1475"/>
                  <a:pt x="860" y="1475"/>
                </a:cubicBezTo>
                <a:cubicBezTo>
                  <a:pt x="887" y="1475"/>
                  <a:pt x="905" y="1488"/>
                  <a:pt x="910" y="1510"/>
                </a:cubicBezTo>
                <a:cubicBezTo>
                  <a:pt x="915" y="1532"/>
                  <a:pt x="904" y="1551"/>
                  <a:pt x="879" y="1563"/>
                </a:cubicBezTo>
                <a:cubicBezTo>
                  <a:pt x="879" y="1563"/>
                  <a:pt x="878" y="1564"/>
                  <a:pt x="877" y="1565"/>
                </a:cubicBezTo>
                <a:cubicBezTo>
                  <a:pt x="709" y="1565"/>
                  <a:pt x="540" y="1565"/>
                  <a:pt x="371" y="1565"/>
                </a:cubicBezTo>
                <a:close/>
                <a:moveTo>
                  <a:pt x="902" y="780"/>
                </a:moveTo>
                <a:cubicBezTo>
                  <a:pt x="902" y="786"/>
                  <a:pt x="902" y="791"/>
                  <a:pt x="902" y="797"/>
                </a:cubicBezTo>
                <a:cubicBezTo>
                  <a:pt x="905" y="883"/>
                  <a:pt x="852" y="961"/>
                  <a:pt x="772" y="986"/>
                </a:cubicBezTo>
                <a:cubicBezTo>
                  <a:pt x="738" y="997"/>
                  <a:pt x="704" y="997"/>
                  <a:pt x="669" y="996"/>
                </a:cubicBezTo>
                <a:cubicBezTo>
                  <a:pt x="621" y="996"/>
                  <a:pt x="574" y="1002"/>
                  <a:pt x="534" y="1032"/>
                </a:cubicBezTo>
                <a:cubicBezTo>
                  <a:pt x="517" y="1045"/>
                  <a:pt x="492" y="1040"/>
                  <a:pt x="478" y="1025"/>
                </a:cubicBezTo>
                <a:cubicBezTo>
                  <a:pt x="463" y="1010"/>
                  <a:pt x="461" y="985"/>
                  <a:pt x="475" y="967"/>
                </a:cubicBezTo>
                <a:cubicBezTo>
                  <a:pt x="491" y="947"/>
                  <a:pt x="501" y="923"/>
                  <a:pt x="503" y="898"/>
                </a:cubicBezTo>
                <a:cubicBezTo>
                  <a:pt x="506" y="861"/>
                  <a:pt x="508" y="824"/>
                  <a:pt x="509" y="787"/>
                </a:cubicBezTo>
                <a:cubicBezTo>
                  <a:pt x="512" y="703"/>
                  <a:pt x="567" y="632"/>
                  <a:pt x="649" y="610"/>
                </a:cubicBezTo>
                <a:cubicBezTo>
                  <a:pt x="674" y="604"/>
                  <a:pt x="700" y="604"/>
                  <a:pt x="722" y="601"/>
                </a:cubicBezTo>
                <a:cubicBezTo>
                  <a:pt x="730" y="567"/>
                  <a:pt x="738" y="534"/>
                  <a:pt x="746" y="500"/>
                </a:cubicBezTo>
                <a:cubicBezTo>
                  <a:pt x="747" y="500"/>
                  <a:pt x="745" y="500"/>
                  <a:pt x="743" y="500"/>
                </a:cubicBezTo>
                <a:cubicBezTo>
                  <a:pt x="538" y="500"/>
                  <a:pt x="333" y="500"/>
                  <a:pt x="128" y="500"/>
                </a:cubicBezTo>
                <a:cubicBezTo>
                  <a:pt x="101" y="500"/>
                  <a:pt x="90" y="511"/>
                  <a:pt x="90" y="538"/>
                </a:cubicBezTo>
                <a:cubicBezTo>
                  <a:pt x="90" y="729"/>
                  <a:pt x="90" y="920"/>
                  <a:pt x="90" y="1110"/>
                </a:cubicBezTo>
                <a:cubicBezTo>
                  <a:pt x="90" y="1115"/>
                  <a:pt x="90" y="1119"/>
                  <a:pt x="91" y="1123"/>
                </a:cubicBezTo>
                <a:cubicBezTo>
                  <a:pt x="448" y="1123"/>
                  <a:pt x="804" y="1123"/>
                  <a:pt x="1160" y="1123"/>
                </a:cubicBezTo>
                <a:cubicBezTo>
                  <a:pt x="1160" y="943"/>
                  <a:pt x="1160" y="765"/>
                  <a:pt x="1160" y="583"/>
                </a:cubicBezTo>
                <a:cubicBezTo>
                  <a:pt x="1155" y="588"/>
                  <a:pt x="1152" y="591"/>
                  <a:pt x="1149" y="594"/>
                </a:cubicBezTo>
                <a:cubicBezTo>
                  <a:pt x="1135" y="612"/>
                  <a:pt x="1120" y="630"/>
                  <a:pt x="1106" y="648"/>
                </a:cubicBezTo>
                <a:cubicBezTo>
                  <a:pt x="1088" y="669"/>
                  <a:pt x="1071" y="691"/>
                  <a:pt x="1053" y="712"/>
                </a:cubicBezTo>
                <a:cubicBezTo>
                  <a:pt x="1014" y="759"/>
                  <a:pt x="963" y="780"/>
                  <a:pt x="902" y="780"/>
                </a:cubicBezTo>
                <a:close/>
                <a:moveTo>
                  <a:pt x="1160" y="1216"/>
                </a:moveTo>
                <a:cubicBezTo>
                  <a:pt x="802" y="1216"/>
                  <a:pt x="447" y="1216"/>
                  <a:pt x="90" y="1216"/>
                </a:cubicBezTo>
                <a:cubicBezTo>
                  <a:pt x="90" y="1222"/>
                  <a:pt x="90" y="1227"/>
                  <a:pt x="90" y="1233"/>
                </a:cubicBezTo>
                <a:cubicBezTo>
                  <a:pt x="90" y="1276"/>
                  <a:pt x="96" y="1282"/>
                  <a:pt x="139" y="1282"/>
                </a:cubicBezTo>
                <a:cubicBezTo>
                  <a:pt x="464" y="1282"/>
                  <a:pt x="789" y="1282"/>
                  <a:pt x="1113" y="1282"/>
                </a:cubicBezTo>
                <a:cubicBezTo>
                  <a:pt x="1119" y="1282"/>
                  <a:pt x="1125" y="1282"/>
                  <a:pt x="1131" y="1282"/>
                </a:cubicBezTo>
                <a:cubicBezTo>
                  <a:pt x="1148" y="1280"/>
                  <a:pt x="1158" y="1272"/>
                  <a:pt x="1160" y="1255"/>
                </a:cubicBezTo>
                <a:cubicBezTo>
                  <a:pt x="1161" y="1242"/>
                  <a:pt x="1160" y="1229"/>
                  <a:pt x="1160" y="1216"/>
                </a:cubicBezTo>
                <a:close/>
                <a:moveTo>
                  <a:pt x="1102" y="509"/>
                </a:moveTo>
                <a:cubicBezTo>
                  <a:pt x="1167" y="430"/>
                  <a:pt x="1230" y="352"/>
                  <a:pt x="1293" y="275"/>
                </a:cubicBezTo>
                <a:cubicBezTo>
                  <a:pt x="1321" y="241"/>
                  <a:pt x="1348" y="208"/>
                  <a:pt x="1374" y="175"/>
                </a:cubicBezTo>
                <a:cubicBezTo>
                  <a:pt x="1391" y="154"/>
                  <a:pt x="1380" y="125"/>
                  <a:pt x="1355" y="123"/>
                </a:cubicBezTo>
                <a:cubicBezTo>
                  <a:pt x="1345" y="123"/>
                  <a:pt x="1333" y="129"/>
                  <a:pt x="1324" y="135"/>
                </a:cubicBezTo>
                <a:cubicBezTo>
                  <a:pt x="1242" y="202"/>
                  <a:pt x="1160" y="269"/>
                  <a:pt x="1078" y="337"/>
                </a:cubicBezTo>
                <a:cubicBezTo>
                  <a:pt x="1051" y="359"/>
                  <a:pt x="1024" y="381"/>
                  <a:pt x="996" y="403"/>
                </a:cubicBezTo>
                <a:cubicBezTo>
                  <a:pt x="1029" y="436"/>
                  <a:pt x="1060" y="467"/>
                  <a:pt x="1092" y="498"/>
                </a:cubicBezTo>
                <a:cubicBezTo>
                  <a:pt x="1095" y="502"/>
                  <a:pt x="1098" y="504"/>
                  <a:pt x="1102" y="509"/>
                </a:cubicBezTo>
                <a:close/>
                <a:moveTo>
                  <a:pt x="596" y="909"/>
                </a:moveTo>
                <a:cubicBezTo>
                  <a:pt x="632" y="908"/>
                  <a:pt x="668" y="907"/>
                  <a:pt x="705" y="906"/>
                </a:cubicBezTo>
                <a:cubicBezTo>
                  <a:pt x="779" y="904"/>
                  <a:pt x="825" y="846"/>
                  <a:pt x="808" y="776"/>
                </a:cubicBezTo>
                <a:cubicBezTo>
                  <a:pt x="797" y="728"/>
                  <a:pt x="753" y="694"/>
                  <a:pt x="704" y="693"/>
                </a:cubicBezTo>
                <a:cubicBezTo>
                  <a:pt x="653" y="693"/>
                  <a:pt x="614" y="722"/>
                  <a:pt x="603" y="770"/>
                </a:cubicBezTo>
                <a:cubicBezTo>
                  <a:pt x="600" y="783"/>
                  <a:pt x="599" y="798"/>
                  <a:pt x="599" y="812"/>
                </a:cubicBezTo>
                <a:cubicBezTo>
                  <a:pt x="597" y="845"/>
                  <a:pt x="597" y="877"/>
                  <a:pt x="596" y="909"/>
                </a:cubicBezTo>
                <a:close/>
                <a:moveTo>
                  <a:pt x="925" y="462"/>
                </a:moveTo>
                <a:cubicBezTo>
                  <a:pt x="902" y="480"/>
                  <a:pt x="878" y="500"/>
                  <a:pt x="854" y="519"/>
                </a:cubicBezTo>
                <a:cubicBezTo>
                  <a:pt x="824" y="544"/>
                  <a:pt x="811" y="576"/>
                  <a:pt x="819" y="613"/>
                </a:cubicBezTo>
                <a:cubicBezTo>
                  <a:pt x="827" y="652"/>
                  <a:pt x="851" y="677"/>
                  <a:pt x="890" y="686"/>
                </a:cubicBezTo>
                <a:cubicBezTo>
                  <a:pt x="928" y="694"/>
                  <a:pt x="960" y="683"/>
                  <a:pt x="985" y="652"/>
                </a:cubicBezTo>
                <a:cubicBezTo>
                  <a:pt x="1003" y="631"/>
                  <a:pt x="1020" y="610"/>
                  <a:pt x="1037" y="588"/>
                </a:cubicBezTo>
                <a:cubicBezTo>
                  <a:pt x="1040" y="585"/>
                  <a:pt x="1042" y="582"/>
                  <a:pt x="1043" y="580"/>
                </a:cubicBezTo>
                <a:cubicBezTo>
                  <a:pt x="1003" y="540"/>
                  <a:pt x="965" y="501"/>
                  <a:pt x="925" y="462"/>
                </a:cubicBezTo>
                <a:close/>
                <a:moveTo>
                  <a:pt x="551" y="1474"/>
                </a:moveTo>
                <a:cubicBezTo>
                  <a:pt x="602" y="1474"/>
                  <a:pt x="651" y="1474"/>
                  <a:pt x="700" y="1474"/>
                </a:cubicBezTo>
                <a:cubicBezTo>
                  <a:pt x="700" y="1440"/>
                  <a:pt x="700" y="1407"/>
                  <a:pt x="700" y="1374"/>
                </a:cubicBezTo>
                <a:cubicBezTo>
                  <a:pt x="650" y="1374"/>
                  <a:pt x="601" y="1374"/>
                  <a:pt x="551" y="1374"/>
                </a:cubicBezTo>
                <a:cubicBezTo>
                  <a:pt x="551" y="1408"/>
                  <a:pt x="551" y="1440"/>
                  <a:pt x="551" y="1474"/>
                </a:cubicBezTo>
                <a:close/>
              </a:path>
            </a:pathLst>
          </a:custGeom>
          <a:solidFill>
            <a:srgbClr val="FF3F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0" name="Google Shape;11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53946"/>
            <a:ext cx="9144000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16"/>
          <p:cNvGrpSpPr/>
          <p:nvPr/>
        </p:nvGrpSpPr>
        <p:grpSpPr>
          <a:xfrm>
            <a:off x="3073477" y="2273040"/>
            <a:ext cx="3035450" cy="1745347"/>
            <a:chOff x="3073477" y="2273040"/>
            <a:chExt cx="3035450" cy="1745347"/>
          </a:xfrm>
        </p:grpSpPr>
        <p:sp>
          <p:nvSpPr>
            <p:cNvPr id="1136" name="Google Shape;1136;p16"/>
            <p:cNvSpPr/>
            <p:nvPr/>
          </p:nvSpPr>
          <p:spPr>
            <a:xfrm>
              <a:off x="3073477" y="2273040"/>
              <a:ext cx="996175" cy="10934"/>
            </a:xfrm>
            <a:custGeom>
              <a:rect b="b" l="l" r="r" t="t"/>
              <a:pathLst>
                <a:path extrusionOk="0" h="602" w="3169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3073477" y="4007453"/>
              <a:ext cx="996175" cy="10934"/>
            </a:xfrm>
            <a:custGeom>
              <a:rect b="b" l="l" r="r" t="t"/>
              <a:pathLst>
                <a:path extrusionOk="0" h="602" w="3169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5112752" y="4007453"/>
              <a:ext cx="996175" cy="10934"/>
            </a:xfrm>
            <a:custGeom>
              <a:rect b="b" l="l" r="r" t="t"/>
              <a:pathLst>
                <a:path extrusionOk="0" h="602" w="3169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5053827" y="2273040"/>
              <a:ext cx="996175" cy="10934"/>
            </a:xfrm>
            <a:custGeom>
              <a:rect b="b" l="l" r="r" t="t"/>
              <a:pathLst>
                <a:path extrusionOk="0" h="602" w="3169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16"/>
          <p:cNvSpPr txBox="1"/>
          <p:nvPr>
            <p:ph type="title"/>
          </p:nvPr>
        </p:nvSpPr>
        <p:spPr>
          <a:xfrm>
            <a:off x="2394873" y="225718"/>
            <a:ext cx="4827803" cy="792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1141" name="Google Shape;1141;p16"/>
          <p:cNvSpPr/>
          <p:nvPr/>
        </p:nvSpPr>
        <p:spPr>
          <a:xfrm>
            <a:off x="757685" y="1917941"/>
            <a:ext cx="2327202" cy="834991"/>
          </a:xfrm>
          <a:custGeom>
            <a:rect b="b" l="l" r="r" t="t"/>
            <a:pathLst>
              <a:path extrusionOk="0" h="45967" w="66482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16"/>
          <p:cNvSpPr/>
          <p:nvPr/>
        </p:nvSpPr>
        <p:spPr>
          <a:xfrm>
            <a:off x="757675" y="1593066"/>
            <a:ext cx="2327202" cy="324894"/>
          </a:xfrm>
          <a:custGeom>
            <a:rect b="b" l="l" r="r" t="t"/>
            <a:pathLst>
              <a:path extrusionOk="0" h="13377" w="66482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6"/>
          <p:cNvSpPr/>
          <p:nvPr/>
        </p:nvSpPr>
        <p:spPr>
          <a:xfrm>
            <a:off x="6059078" y="1916227"/>
            <a:ext cx="2327202" cy="835009"/>
          </a:xfrm>
          <a:custGeom>
            <a:rect b="b" l="l" r="r" t="t"/>
            <a:pathLst>
              <a:path extrusionOk="0" h="45968" w="66482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6"/>
          <p:cNvSpPr/>
          <p:nvPr/>
        </p:nvSpPr>
        <p:spPr>
          <a:xfrm>
            <a:off x="6059075" y="1591350"/>
            <a:ext cx="2327202" cy="324894"/>
          </a:xfrm>
          <a:custGeom>
            <a:rect b="b" l="l" r="r" t="t"/>
            <a:pathLst>
              <a:path extrusionOk="0" h="13377" w="66482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6"/>
          <p:cNvSpPr/>
          <p:nvPr/>
        </p:nvSpPr>
        <p:spPr>
          <a:xfrm>
            <a:off x="757685" y="3649606"/>
            <a:ext cx="2327202" cy="834991"/>
          </a:xfrm>
          <a:custGeom>
            <a:rect b="b" l="l" r="r" t="t"/>
            <a:pathLst>
              <a:path extrusionOk="0" h="45967" w="66482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6"/>
          <p:cNvSpPr/>
          <p:nvPr/>
        </p:nvSpPr>
        <p:spPr>
          <a:xfrm>
            <a:off x="757675" y="3324733"/>
            <a:ext cx="2327202" cy="324894"/>
          </a:xfrm>
          <a:custGeom>
            <a:rect b="b" l="l" r="r" t="t"/>
            <a:pathLst>
              <a:path extrusionOk="0" h="13377" w="66482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6"/>
          <p:cNvSpPr/>
          <p:nvPr/>
        </p:nvSpPr>
        <p:spPr>
          <a:xfrm>
            <a:off x="6059078" y="3649609"/>
            <a:ext cx="2327202" cy="834991"/>
          </a:xfrm>
          <a:custGeom>
            <a:rect b="b" l="l" r="r" t="t"/>
            <a:pathLst>
              <a:path extrusionOk="0" h="45967" w="66482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6"/>
          <p:cNvSpPr/>
          <p:nvPr/>
        </p:nvSpPr>
        <p:spPr>
          <a:xfrm>
            <a:off x="6059075" y="3324723"/>
            <a:ext cx="2327202" cy="324894"/>
          </a:xfrm>
          <a:custGeom>
            <a:rect b="b" l="l" r="r" t="t"/>
            <a:pathLst>
              <a:path extrusionOk="0" h="13377" w="66482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6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It’s a planet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0" name="Google Shape;1150;p16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1" name="Google Shape;1151;p16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p16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16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4" name="Google Shape;1154;p16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16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16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7" name="Google Shape;11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3953" y="1301378"/>
            <a:ext cx="3022930" cy="34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7"/>
          <p:cNvSpPr txBox="1"/>
          <p:nvPr>
            <p:ph type="title"/>
          </p:nvPr>
        </p:nvSpPr>
        <p:spPr>
          <a:xfrm>
            <a:off x="2481702" y="273050"/>
            <a:ext cx="4890229" cy="6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1163" name="Google Shape;1163;p17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1164" name="Google Shape;1164;p17"/>
            <p:cNvSpPr/>
            <p:nvPr/>
          </p:nvSpPr>
          <p:spPr>
            <a:xfrm>
              <a:off x="2827571" y="2205870"/>
              <a:ext cx="1424072" cy="190989"/>
            </a:xfrm>
            <a:custGeom>
              <a:rect b="b" l="l" r="r" t="t"/>
              <a:pathLst>
                <a:path extrusionOk="0" fill="none" h="11476" w="65815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2812947" y="218479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6289606" y="218853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2824681" y="3649985"/>
              <a:ext cx="1426962" cy="191016"/>
            </a:xfrm>
            <a:custGeom>
              <a:rect b="b" l="l" r="r" t="t"/>
              <a:pathLst>
                <a:path extrusionOk="0" fill="none" h="50003" w="97004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2819748" y="3819295"/>
              <a:ext cx="42755" cy="42771"/>
            </a:xfrm>
            <a:custGeom>
              <a:rect b="b" l="l" r="r" t="t"/>
              <a:pathLst>
                <a:path extrusionOk="0" h="2570" w="2569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6289320" y="3820326"/>
              <a:ext cx="43320" cy="42771"/>
            </a:xfrm>
            <a:custGeom>
              <a:rect b="b" l="l" r="r" t="t"/>
              <a:pathLst>
                <a:path extrusionOk="0" h="2570" w="2603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0" name="Google Shape;1170;p17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b="1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17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b="1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p17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b="1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3" name="Google Shape;1173;p17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b="1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17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5" name="Google Shape;1175;p17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it’s the second planet from the Sun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6" name="Google Shape;1176;p17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17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78" name="Google Shape;1178;p17"/>
          <p:cNvGrpSpPr/>
          <p:nvPr/>
        </p:nvGrpSpPr>
        <p:grpSpPr>
          <a:xfrm rot="10800000">
            <a:off x="2652497" y="2187716"/>
            <a:ext cx="3846672" cy="1678303"/>
            <a:chOff x="2812947" y="2184794"/>
            <a:chExt cx="3519693" cy="1678303"/>
          </a:xfrm>
        </p:grpSpPr>
        <p:sp>
          <p:nvSpPr>
            <p:cNvPr id="1179" name="Google Shape;1179;p17"/>
            <p:cNvSpPr/>
            <p:nvPr/>
          </p:nvSpPr>
          <p:spPr>
            <a:xfrm>
              <a:off x="2827571" y="2205870"/>
              <a:ext cx="1424072" cy="190989"/>
            </a:xfrm>
            <a:custGeom>
              <a:rect b="b" l="l" r="r" t="t"/>
              <a:pathLst>
                <a:path extrusionOk="0" fill="none" h="11476" w="65815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2812947" y="218479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6289606" y="218853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2824681" y="3649985"/>
              <a:ext cx="1426962" cy="191016"/>
            </a:xfrm>
            <a:custGeom>
              <a:rect b="b" l="l" r="r" t="t"/>
              <a:pathLst>
                <a:path extrusionOk="0" fill="none" h="50003" w="97004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2819748" y="3819295"/>
              <a:ext cx="42755" cy="42771"/>
            </a:xfrm>
            <a:custGeom>
              <a:rect b="b" l="l" r="r" t="t"/>
              <a:pathLst>
                <a:path extrusionOk="0" h="2570" w="2569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6289320" y="3820326"/>
              <a:ext cx="43320" cy="42771"/>
            </a:xfrm>
            <a:custGeom>
              <a:rect b="b" l="l" r="r" t="t"/>
              <a:pathLst>
                <a:path extrusionOk="0" h="2570" w="2603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5" name="Google Shape;11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731706">
            <a:off x="3328367" y="1763243"/>
            <a:ext cx="2337299" cy="233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8"/>
          <p:cNvSpPr txBox="1"/>
          <p:nvPr>
            <p:ph type="title"/>
          </p:nvPr>
        </p:nvSpPr>
        <p:spPr>
          <a:xfrm>
            <a:off x="2892928" y="3082562"/>
            <a:ext cx="3563400" cy="11966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000"/>
              <a:t>NAME OF THE SECTION</a:t>
            </a:r>
            <a:endParaRPr sz="4000"/>
          </a:p>
        </p:txBody>
      </p:sp>
      <p:sp>
        <p:nvSpPr>
          <p:cNvPr id="1191" name="Google Shape;1191;p18"/>
          <p:cNvSpPr txBox="1"/>
          <p:nvPr>
            <p:ph idx="1" type="subTitle"/>
          </p:nvPr>
        </p:nvSpPr>
        <p:spPr>
          <a:xfrm>
            <a:off x="3534028" y="4323721"/>
            <a:ext cx="2281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enter a subtitle here if you need it</a:t>
            </a:r>
            <a:endParaRPr/>
          </a:p>
        </p:txBody>
      </p:sp>
      <p:cxnSp>
        <p:nvCxnSpPr>
          <p:cNvPr id="1192" name="Google Shape;1192;p18"/>
          <p:cNvCxnSpPr/>
          <p:nvPr/>
        </p:nvCxnSpPr>
        <p:spPr>
          <a:xfrm>
            <a:off x="3034002" y="4279221"/>
            <a:ext cx="33018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93" name="Google Shape;11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2753" y="998581"/>
            <a:ext cx="1923750" cy="190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4" name="Google Shape;1194;p18"/>
          <p:cNvGrpSpPr/>
          <p:nvPr/>
        </p:nvGrpSpPr>
        <p:grpSpPr>
          <a:xfrm>
            <a:off x="92467" y="89317"/>
            <a:ext cx="8946836" cy="4832004"/>
            <a:chOff x="92467" y="89317"/>
            <a:chExt cx="8946836" cy="4832004"/>
          </a:xfrm>
        </p:grpSpPr>
        <p:sp>
          <p:nvSpPr>
            <p:cNvPr id="1195" name="Google Shape;1195;p18"/>
            <p:cNvSpPr/>
            <p:nvPr/>
          </p:nvSpPr>
          <p:spPr>
            <a:xfrm>
              <a:off x="92467" y="89317"/>
              <a:ext cx="606176" cy="606176"/>
            </a:xfrm>
            <a:prstGeom prst="rect">
              <a:avLst/>
            </a:prstGeom>
            <a:noFill/>
            <a:ln cap="flat" cmpd="sng" w="57150">
              <a:solidFill>
                <a:srgbClr val="FF3F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8433127" y="89317"/>
              <a:ext cx="606176" cy="606176"/>
            </a:xfrm>
            <a:prstGeom prst="rect">
              <a:avLst/>
            </a:prstGeom>
            <a:noFill/>
            <a:ln cap="flat" cmpd="sng" w="57150">
              <a:solidFill>
                <a:srgbClr val="FF3F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4414341" y="89317"/>
              <a:ext cx="606176" cy="606176"/>
            </a:xfrm>
            <a:prstGeom prst="rect">
              <a:avLst/>
            </a:prstGeom>
            <a:noFill/>
            <a:ln cap="flat" cmpd="sng" w="57150">
              <a:solidFill>
                <a:srgbClr val="FF3F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8" name="Google Shape;1198;p18"/>
            <p:cNvCxnSpPr>
              <a:stCxn id="1195" idx="3"/>
              <a:endCxn id="1197" idx="1"/>
            </p:cNvCxnSpPr>
            <p:nvPr/>
          </p:nvCxnSpPr>
          <p:spPr>
            <a:xfrm>
              <a:off x="698643" y="392405"/>
              <a:ext cx="3715800" cy="0"/>
            </a:xfrm>
            <a:prstGeom prst="straightConnector1">
              <a:avLst/>
            </a:prstGeom>
            <a:noFill/>
            <a:ln cap="flat" cmpd="sng" w="57150">
              <a:solidFill>
                <a:srgbClr val="FD384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9" name="Google Shape;1199;p18"/>
            <p:cNvCxnSpPr>
              <a:endCxn id="1196" idx="1"/>
            </p:cNvCxnSpPr>
            <p:nvPr/>
          </p:nvCxnSpPr>
          <p:spPr>
            <a:xfrm>
              <a:off x="5020627" y="392405"/>
              <a:ext cx="3412500" cy="0"/>
            </a:xfrm>
            <a:prstGeom prst="straightConnector1">
              <a:avLst/>
            </a:prstGeom>
            <a:noFill/>
            <a:ln cap="flat" cmpd="sng" w="57150">
              <a:solidFill>
                <a:srgbClr val="FD384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200" name="Google Shape;1200;p18"/>
            <p:cNvGrpSpPr/>
            <p:nvPr/>
          </p:nvGrpSpPr>
          <p:grpSpPr>
            <a:xfrm>
              <a:off x="92467" y="695414"/>
              <a:ext cx="606176" cy="4225907"/>
              <a:chOff x="92467" y="695455"/>
              <a:chExt cx="606176" cy="2033276"/>
            </a:xfrm>
          </p:grpSpPr>
          <p:sp>
            <p:nvSpPr>
              <p:cNvPr id="1201" name="Google Shape;1201;p18"/>
              <p:cNvSpPr/>
              <p:nvPr/>
            </p:nvSpPr>
            <p:spPr>
              <a:xfrm>
                <a:off x="92467" y="2122555"/>
                <a:ext cx="606176" cy="606176"/>
              </a:xfrm>
              <a:prstGeom prst="rect">
                <a:avLst/>
              </a:prstGeom>
              <a:noFill/>
              <a:ln cap="flat" cmpd="sng" w="57150">
                <a:solidFill>
                  <a:srgbClr val="FF3F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02" name="Google Shape;1202;p18"/>
              <p:cNvCxnSpPr>
                <a:stCxn id="1201" idx="0"/>
              </p:cNvCxnSpPr>
              <p:nvPr/>
            </p:nvCxnSpPr>
            <p:spPr>
              <a:xfrm rot="10800000">
                <a:off x="395555" y="695455"/>
                <a:ext cx="0" cy="14271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D38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03" name="Google Shape;1203;p18"/>
            <p:cNvGrpSpPr/>
            <p:nvPr/>
          </p:nvGrpSpPr>
          <p:grpSpPr>
            <a:xfrm>
              <a:off x="8433127" y="695493"/>
              <a:ext cx="606176" cy="4225828"/>
              <a:chOff x="8433127" y="695493"/>
              <a:chExt cx="606176" cy="2033238"/>
            </a:xfrm>
          </p:grpSpPr>
          <p:sp>
            <p:nvSpPr>
              <p:cNvPr id="1204" name="Google Shape;1204;p18"/>
              <p:cNvSpPr/>
              <p:nvPr/>
            </p:nvSpPr>
            <p:spPr>
              <a:xfrm>
                <a:off x="8433127" y="2122555"/>
                <a:ext cx="606176" cy="606176"/>
              </a:xfrm>
              <a:prstGeom prst="rect">
                <a:avLst/>
              </a:prstGeom>
              <a:noFill/>
              <a:ln cap="flat" cmpd="sng" w="57150">
                <a:solidFill>
                  <a:srgbClr val="FF3F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05" name="Google Shape;1205;p18"/>
              <p:cNvCxnSpPr/>
              <p:nvPr/>
            </p:nvCxnSpPr>
            <p:spPr>
              <a:xfrm rot="10800000">
                <a:off x="8739640" y="695493"/>
                <a:ext cx="0" cy="142706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D38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206" name="Google Shape;1206;p18"/>
          <p:cNvGrpSpPr/>
          <p:nvPr/>
        </p:nvGrpSpPr>
        <p:grpSpPr>
          <a:xfrm rot="10800000">
            <a:off x="0" y="4052915"/>
            <a:ext cx="9144000" cy="965750"/>
            <a:chOff x="-22188" y="-25926"/>
            <a:chExt cx="9185275" cy="965750"/>
          </a:xfrm>
        </p:grpSpPr>
        <p:grpSp>
          <p:nvGrpSpPr>
            <p:cNvPr id="1207" name="Google Shape;1207;p18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1208" name="Google Shape;1208;p18"/>
              <p:cNvSpPr/>
              <p:nvPr/>
            </p:nvSpPr>
            <p:spPr>
              <a:xfrm>
                <a:off x="8529638" y="12700"/>
                <a:ext cx="523875" cy="523875"/>
              </a:xfrm>
              <a:custGeom>
                <a:rect b="b" l="l" r="r" t="t"/>
                <a:pathLst>
                  <a:path extrusionOk="0" h="209" w="210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8"/>
              <p:cNvSpPr/>
              <p:nvPr/>
            </p:nvSpPr>
            <p:spPr>
              <a:xfrm>
                <a:off x="8766175" y="247650"/>
                <a:ext cx="50800" cy="52388"/>
              </a:xfrm>
              <a:custGeom>
                <a:rect b="b" l="l" r="r" t="t"/>
                <a:pathLst>
                  <a:path extrusionOk="0" h="21" w="20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0" name="Google Shape;1210;p18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1211" name="Google Shape;1211;p18"/>
              <p:cNvSpPr/>
              <p:nvPr/>
            </p:nvSpPr>
            <p:spPr>
              <a:xfrm>
                <a:off x="-20638" y="-14288"/>
                <a:ext cx="519113" cy="522288"/>
              </a:xfrm>
              <a:custGeom>
                <a:rect b="b" l="l" r="r" t="t"/>
                <a:pathLst>
                  <a:path extrusionOk="0" h="209" w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8"/>
              <p:cNvSpPr/>
              <p:nvPr/>
            </p:nvSpPr>
            <p:spPr>
              <a:xfrm>
                <a:off x="212725" y="220662"/>
                <a:ext cx="52388" cy="52388"/>
              </a:xfrm>
              <a:custGeom>
                <a:rect b="b" l="l" r="r" t="t"/>
                <a:pathLst>
                  <a:path extrusionOk="0" h="21" w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18"/>
            <p:cNvSpPr/>
            <p:nvPr/>
          </p:nvSpPr>
          <p:spPr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9"/>
          <p:cNvSpPr txBox="1"/>
          <p:nvPr>
            <p:ph type="title"/>
          </p:nvPr>
        </p:nvSpPr>
        <p:spPr>
          <a:xfrm>
            <a:off x="981838" y="24282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COMPETITOR ANALYSIS</a:t>
            </a:r>
            <a:endParaRPr/>
          </a:p>
        </p:txBody>
      </p:sp>
      <p:graphicFrame>
        <p:nvGraphicFramePr>
          <p:cNvPr id="1219" name="Google Shape;1219;p19"/>
          <p:cNvGraphicFramePr/>
          <p:nvPr/>
        </p:nvGraphicFramePr>
        <p:xfrm>
          <a:off x="1037425" y="173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{92D58406-7F60-46D3-9393-8F91BF20D21A}</a:tableStyleId>
              </a:tblPr>
              <a:tblGrid>
                <a:gridCol w="1413825"/>
                <a:gridCol w="1413825"/>
                <a:gridCol w="1413825"/>
                <a:gridCol w="1413825"/>
                <a:gridCol w="1413825"/>
              </a:tblGrid>
              <a:tr h="53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MERCURY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MARS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NEPTUNE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JUPITER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5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Advantages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Smallest planet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cold planet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 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 biggest planet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Comparative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ooo</a:t>
                      </a:r>
                      <a:r>
                        <a:rPr lang="en" sz="2000" u="none" cap="none" strike="noStrik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</a:t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</a:t>
                      </a:r>
                      <a:r>
                        <a:rPr lang="en" sz="2000" u="none" cap="none" strike="noStrik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</a:t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oooo</a:t>
                      </a:r>
                      <a:endParaRPr sz="2000" u="none" cap="none" strike="noStrike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ooo</a:t>
                      </a:r>
                      <a:r>
                        <a:rPr lang="en" sz="2000" u="none" cap="none" strike="noStrik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</a:t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Inconvenience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has several rings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live on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now a dwarf planet</a:t>
                      </a:r>
                      <a:endParaRPr sz="1200" u="none" cap="none" strike="noStrik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/>
        </p:nvSpPr>
        <p:spPr>
          <a:xfrm>
            <a:off x="761303" y="376534"/>
            <a:ext cx="5436096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3443351" y="664646"/>
            <a:ext cx="36000" cy="38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rgbClr val="01185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rgbClr val="01185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rgbClr val="01185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rgbClr val="01185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rgbClr val="01185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2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87" name="Google Shape;187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2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0" name="Google Shape;190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193" name="Google Shape;193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196" name="Google Shape;196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199" name="Google Shape;199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1" name="Google Shape;2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01" y="1617363"/>
            <a:ext cx="3690082" cy="297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20"/>
          <p:cNvSpPr/>
          <p:nvPr/>
        </p:nvSpPr>
        <p:spPr>
          <a:xfrm flipH="1" rot="10800000">
            <a:off x="5501946" y="3829213"/>
            <a:ext cx="909542" cy="666682"/>
          </a:xfrm>
          <a:custGeom>
            <a:rect b="b" l="l" r="r" t="t"/>
            <a:pathLst>
              <a:path extrusionOk="0" h="32324" w="44099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0"/>
          <p:cNvSpPr/>
          <p:nvPr/>
        </p:nvSpPr>
        <p:spPr>
          <a:xfrm flipH="1" rot="10800000">
            <a:off x="5501946" y="2790988"/>
            <a:ext cx="909542" cy="666683"/>
          </a:xfrm>
          <a:custGeom>
            <a:rect b="b" l="l" r="r" t="t"/>
            <a:pathLst>
              <a:path extrusionOk="0" h="32324" w="44099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"/>
          <p:cNvSpPr/>
          <p:nvPr/>
        </p:nvSpPr>
        <p:spPr>
          <a:xfrm flipH="1" rot="10800000">
            <a:off x="5501946" y="1752763"/>
            <a:ext cx="909542" cy="666683"/>
          </a:xfrm>
          <a:custGeom>
            <a:rect b="b" l="l" r="r" t="t"/>
            <a:pathLst>
              <a:path extrusionOk="0" h="32324" w="44099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0"/>
          <p:cNvSpPr/>
          <p:nvPr/>
        </p:nvSpPr>
        <p:spPr>
          <a:xfrm rot="10800000">
            <a:off x="2824435" y="3823983"/>
            <a:ext cx="909542" cy="666682"/>
          </a:xfrm>
          <a:custGeom>
            <a:rect b="b" l="l" r="r" t="t"/>
            <a:pathLst>
              <a:path extrusionOk="0" h="32324" w="44099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0"/>
          <p:cNvSpPr/>
          <p:nvPr/>
        </p:nvSpPr>
        <p:spPr>
          <a:xfrm rot="10800000">
            <a:off x="2824435" y="2785758"/>
            <a:ext cx="909542" cy="666683"/>
          </a:xfrm>
          <a:custGeom>
            <a:rect b="b" l="l" r="r" t="t"/>
            <a:pathLst>
              <a:path extrusionOk="0" h="32324" w="44099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"/>
          <p:cNvSpPr/>
          <p:nvPr/>
        </p:nvSpPr>
        <p:spPr>
          <a:xfrm rot="10800000">
            <a:off x="2824435" y="1747533"/>
            <a:ext cx="909542" cy="666683"/>
          </a:xfrm>
          <a:custGeom>
            <a:rect b="b" l="l" r="r" t="t"/>
            <a:pathLst>
              <a:path extrusionOk="0" h="32324" w="44099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0"/>
          <p:cNvSpPr txBox="1"/>
          <p:nvPr/>
        </p:nvSpPr>
        <p:spPr>
          <a:xfrm>
            <a:off x="1166823" y="174773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502900" spcFirstLastPara="1" rIns="137150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20"/>
          <p:cNvSpPr txBox="1"/>
          <p:nvPr/>
        </p:nvSpPr>
        <p:spPr>
          <a:xfrm>
            <a:off x="1163973" y="2779683"/>
            <a:ext cx="2448000" cy="6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502900" spcFirstLastPara="1" rIns="137150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p20"/>
          <p:cNvSpPr txBox="1"/>
          <p:nvPr/>
        </p:nvSpPr>
        <p:spPr>
          <a:xfrm>
            <a:off x="5614371" y="175296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137150" spcFirstLastPara="1" rIns="5029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the ringed planet. It’s a gas giant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3" name="Google Shape;1233;p20"/>
          <p:cNvSpPr txBox="1"/>
          <p:nvPr/>
        </p:nvSpPr>
        <p:spPr>
          <a:xfrm>
            <a:off x="5614371" y="278491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137150" spcFirstLastPara="1" rIns="5029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4" name="Google Shape;1234;p20"/>
          <p:cNvSpPr txBox="1"/>
          <p:nvPr/>
        </p:nvSpPr>
        <p:spPr>
          <a:xfrm>
            <a:off x="5614371" y="382446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137150" spcFirstLastPara="1" rIns="5029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p20"/>
          <p:cNvSpPr txBox="1"/>
          <p:nvPr/>
        </p:nvSpPr>
        <p:spPr>
          <a:xfrm>
            <a:off x="1163973" y="3817908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502900" spcFirstLastPara="1" rIns="137150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6" name="Google Shape;1236;p20"/>
          <p:cNvSpPr txBox="1"/>
          <p:nvPr>
            <p:ph type="title"/>
          </p:nvPr>
        </p:nvSpPr>
        <p:spPr>
          <a:xfrm>
            <a:off x="2311686" y="320850"/>
            <a:ext cx="4940574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1237" name="Google Shape;1237;p20"/>
          <p:cNvGrpSpPr/>
          <p:nvPr/>
        </p:nvGrpSpPr>
        <p:grpSpPr>
          <a:xfrm>
            <a:off x="568473" y="1747533"/>
            <a:ext cx="1036819" cy="666683"/>
            <a:chOff x="658800" y="1747650"/>
            <a:chExt cx="1036819" cy="666683"/>
          </a:xfrm>
        </p:grpSpPr>
        <p:sp>
          <p:nvSpPr>
            <p:cNvPr id="1238" name="Google Shape;1238;p20"/>
            <p:cNvSpPr/>
            <p:nvPr/>
          </p:nvSpPr>
          <p:spPr>
            <a:xfrm>
              <a:off x="658800" y="1747650"/>
              <a:ext cx="1036819" cy="666683"/>
            </a:xfrm>
            <a:custGeom>
              <a:rect b="b" l="l" r="r" t="t"/>
              <a:pathLst>
                <a:path extrusionOk="0" h="32324" w="50270">
                  <a:moveTo>
                    <a:pt x="6104" y="0"/>
                  </a:moveTo>
                  <a:cubicBezTo>
                    <a:pt x="2735" y="0"/>
                    <a:pt x="0" y="2702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3"/>
                    <a:pt x="6104" y="32323"/>
                  </a:cubicBezTo>
                  <a:lnTo>
                    <a:pt x="50269" y="32323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658800" y="1747650"/>
              <a:ext cx="909542" cy="666683"/>
            </a:xfrm>
            <a:custGeom>
              <a:rect b="b" l="l" r="r" t="t"/>
              <a:pathLst>
                <a:path extrusionOk="0" h="32324" w="44099">
                  <a:moveTo>
                    <a:pt x="6104" y="0"/>
                  </a:moveTo>
                  <a:cubicBezTo>
                    <a:pt x="2735" y="0"/>
                    <a:pt x="0" y="2702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3"/>
                    <a:pt x="6104" y="32323"/>
                  </a:cubicBezTo>
                  <a:lnTo>
                    <a:pt x="44098" y="32323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20"/>
          <p:cNvGrpSpPr/>
          <p:nvPr/>
        </p:nvGrpSpPr>
        <p:grpSpPr>
          <a:xfrm>
            <a:off x="568473" y="3817900"/>
            <a:ext cx="1036819" cy="666682"/>
            <a:chOff x="658800" y="3818017"/>
            <a:chExt cx="1036819" cy="666682"/>
          </a:xfrm>
        </p:grpSpPr>
        <p:sp>
          <p:nvSpPr>
            <p:cNvPr id="1241" name="Google Shape;1241;p20"/>
            <p:cNvSpPr/>
            <p:nvPr/>
          </p:nvSpPr>
          <p:spPr>
            <a:xfrm>
              <a:off x="658800" y="3818017"/>
              <a:ext cx="1036819" cy="666682"/>
            </a:xfrm>
            <a:custGeom>
              <a:rect b="b" l="l" r="r" t="t"/>
              <a:pathLst>
                <a:path extrusionOk="0" h="32324" w="50270">
                  <a:moveTo>
                    <a:pt x="6104" y="1"/>
                  </a:moveTo>
                  <a:cubicBezTo>
                    <a:pt x="2735" y="1"/>
                    <a:pt x="0" y="2736"/>
                    <a:pt x="0" y="6105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28887" y="32324"/>
                  </a:lnTo>
                  <a:lnTo>
                    <a:pt x="50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658800" y="3818017"/>
              <a:ext cx="909542" cy="666682"/>
            </a:xfrm>
            <a:custGeom>
              <a:rect b="b" l="l" r="r" t="t"/>
              <a:pathLst>
                <a:path extrusionOk="0" h="32324" w="44099">
                  <a:moveTo>
                    <a:pt x="6104" y="1"/>
                  </a:moveTo>
                  <a:cubicBezTo>
                    <a:pt x="2735" y="1"/>
                    <a:pt x="0" y="2736"/>
                    <a:pt x="0" y="6105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28887" y="32324"/>
                  </a:lnTo>
                  <a:lnTo>
                    <a:pt x="44098" y="1"/>
                  </a:lnTo>
                  <a:close/>
                </a:path>
              </a:pathLst>
            </a:custGeom>
            <a:solidFill>
              <a:srgbClr val="C975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0"/>
          <p:cNvGrpSpPr/>
          <p:nvPr/>
        </p:nvGrpSpPr>
        <p:grpSpPr>
          <a:xfrm>
            <a:off x="691641" y="1909233"/>
            <a:ext cx="469949" cy="350205"/>
            <a:chOff x="781968" y="1909350"/>
            <a:chExt cx="469949" cy="350205"/>
          </a:xfrm>
        </p:grpSpPr>
        <p:sp>
          <p:nvSpPr>
            <p:cNvPr id="1244" name="Google Shape;1244;p20"/>
            <p:cNvSpPr/>
            <p:nvPr/>
          </p:nvSpPr>
          <p:spPr>
            <a:xfrm>
              <a:off x="848018" y="2009807"/>
              <a:ext cx="338498" cy="249748"/>
            </a:xfrm>
            <a:custGeom>
              <a:rect b="b" l="l" r="r" t="t"/>
              <a:pathLst>
                <a:path extrusionOk="0" h="12109" w="16412">
                  <a:moveTo>
                    <a:pt x="0" y="0"/>
                  </a:moveTo>
                  <a:lnTo>
                    <a:pt x="0" y="9474"/>
                  </a:lnTo>
                  <a:cubicBezTo>
                    <a:pt x="0" y="10941"/>
                    <a:pt x="1168" y="12109"/>
                    <a:pt x="2636" y="12109"/>
                  </a:cubicBezTo>
                  <a:lnTo>
                    <a:pt x="13777" y="12109"/>
                  </a:lnTo>
                  <a:cubicBezTo>
                    <a:pt x="15211" y="12109"/>
                    <a:pt x="16412" y="10941"/>
                    <a:pt x="16412" y="9474"/>
                  </a:cubicBezTo>
                  <a:lnTo>
                    <a:pt x="16412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848018" y="1942375"/>
              <a:ext cx="338498" cy="59874"/>
            </a:xfrm>
            <a:custGeom>
              <a:rect b="b" l="l" r="r" t="t"/>
              <a:pathLst>
                <a:path extrusionOk="0" h="2903" w="16412">
                  <a:moveTo>
                    <a:pt x="2369" y="0"/>
                  </a:moveTo>
                  <a:cubicBezTo>
                    <a:pt x="1068" y="0"/>
                    <a:pt x="0" y="1068"/>
                    <a:pt x="0" y="2402"/>
                  </a:cubicBezTo>
                  <a:lnTo>
                    <a:pt x="0" y="2902"/>
                  </a:lnTo>
                  <a:lnTo>
                    <a:pt x="16412" y="2902"/>
                  </a:lnTo>
                  <a:lnTo>
                    <a:pt x="16412" y="2402"/>
                  </a:lnTo>
                  <a:cubicBezTo>
                    <a:pt x="16412" y="1068"/>
                    <a:pt x="15345" y="0"/>
                    <a:pt x="1401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974631" y="1909350"/>
              <a:ext cx="85326" cy="25472"/>
            </a:xfrm>
            <a:custGeom>
              <a:rect b="b" l="l" r="r" t="t"/>
              <a:pathLst>
                <a:path extrusionOk="0" h="1235" w="4137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lnTo>
                    <a:pt x="0" y="801"/>
                  </a:lnTo>
                  <a:cubicBezTo>
                    <a:pt x="0" y="1034"/>
                    <a:pt x="200" y="1234"/>
                    <a:pt x="434" y="1234"/>
                  </a:cubicBezTo>
                  <a:lnTo>
                    <a:pt x="3669" y="1234"/>
                  </a:lnTo>
                  <a:cubicBezTo>
                    <a:pt x="3936" y="1234"/>
                    <a:pt x="4136" y="1034"/>
                    <a:pt x="4136" y="801"/>
                  </a:cubicBezTo>
                  <a:lnTo>
                    <a:pt x="4136" y="467"/>
                  </a:lnTo>
                  <a:cubicBezTo>
                    <a:pt x="4136" y="200"/>
                    <a:pt x="3936" y="0"/>
                    <a:pt x="3669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159723" y="1942293"/>
              <a:ext cx="92194" cy="90915"/>
            </a:xfrm>
            <a:custGeom>
              <a:rect b="b" l="l" r="r" t="t"/>
              <a:pathLst>
                <a:path extrusionOk="0" h="4408" w="4470">
                  <a:moveTo>
                    <a:pt x="1530" y="1"/>
                  </a:moveTo>
                  <a:cubicBezTo>
                    <a:pt x="1411" y="1"/>
                    <a:pt x="1310" y="12"/>
                    <a:pt x="1234" y="38"/>
                  </a:cubicBezTo>
                  <a:cubicBezTo>
                    <a:pt x="1068" y="104"/>
                    <a:pt x="567" y="438"/>
                    <a:pt x="0" y="805"/>
                  </a:cubicBezTo>
                  <a:cubicBezTo>
                    <a:pt x="100" y="905"/>
                    <a:pt x="200" y="1038"/>
                    <a:pt x="267" y="1172"/>
                  </a:cubicBezTo>
                  <a:cubicBezTo>
                    <a:pt x="300" y="1205"/>
                    <a:pt x="334" y="1272"/>
                    <a:pt x="367" y="1339"/>
                  </a:cubicBezTo>
                  <a:cubicBezTo>
                    <a:pt x="934" y="972"/>
                    <a:pt x="1334" y="671"/>
                    <a:pt x="1468" y="638"/>
                  </a:cubicBezTo>
                  <a:cubicBezTo>
                    <a:pt x="1489" y="633"/>
                    <a:pt x="1518" y="630"/>
                    <a:pt x="1554" y="630"/>
                  </a:cubicBezTo>
                  <a:cubicBezTo>
                    <a:pt x="1952" y="630"/>
                    <a:pt x="3151" y="957"/>
                    <a:pt x="3703" y="1172"/>
                  </a:cubicBezTo>
                  <a:cubicBezTo>
                    <a:pt x="3236" y="1672"/>
                    <a:pt x="1935" y="2706"/>
                    <a:pt x="734" y="3607"/>
                  </a:cubicBezTo>
                  <a:lnTo>
                    <a:pt x="734" y="4407"/>
                  </a:lnTo>
                  <a:cubicBezTo>
                    <a:pt x="4070" y="1872"/>
                    <a:pt x="4470" y="1405"/>
                    <a:pt x="4470" y="1105"/>
                  </a:cubicBezTo>
                  <a:cubicBezTo>
                    <a:pt x="4470" y="972"/>
                    <a:pt x="4437" y="872"/>
                    <a:pt x="4337" y="805"/>
                  </a:cubicBezTo>
                  <a:cubicBezTo>
                    <a:pt x="4016" y="543"/>
                    <a:pt x="2348" y="1"/>
                    <a:pt x="1530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781968" y="1942086"/>
              <a:ext cx="134166" cy="128267"/>
            </a:xfrm>
            <a:custGeom>
              <a:rect b="b" l="l" r="r" t="t"/>
              <a:pathLst>
                <a:path extrusionOk="0" h="6219" w="6505">
                  <a:moveTo>
                    <a:pt x="2916" y="1"/>
                  </a:moveTo>
                  <a:cubicBezTo>
                    <a:pt x="2102" y="1"/>
                    <a:pt x="449" y="556"/>
                    <a:pt x="133" y="815"/>
                  </a:cubicBezTo>
                  <a:cubicBezTo>
                    <a:pt x="33" y="882"/>
                    <a:pt x="0" y="982"/>
                    <a:pt x="0" y="1115"/>
                  </a:cubicBezTo>
                  <a:cubicBezTo>
                    <a:pt x="0" y="1449"/>
                    <a:pt x="500" y="1982"/>
                    <a:pt x="5104" y="5452"/>
                  </a:cubicBezTo>
                  <a:cubicBezTo>
                    <a:pt x="5604" y="5818"/>
                    <a:pt x="6004" y="6119"/>
                    <a:pt x="6104" y="6219"/>
                  </a:cubicBezTo>
                  <a:lnTo>
                    <a:pt x="6505" y="5718"/>
                  </a:lnTo>
                  <a:cubicBezTo>
                    <a:pt x="6405" y="5618"/>
                    <a:pt x="6038" y="5351"/>
                    <a:pt x="5471" y="4951"/>
                  </a:cubicBezTo>
                  <a:cubicBezTo>
                    <a:pt x="4336" y="4084"/>
                    <a:pt x="1501" y="1916"/>
                    <a:pt x="767" y="1182"/>
                  </a:cubicBezTo>
                  <a:cubicBezTo>
                    <a:pt x="1303" y="973"/>
                    <a:pt x="2450" y="632"/>
                    <a:pt x="2904" y="632"/>
                  </a:cubicBezTo>
                  <a:cubicBezTo>
                    <a:pt x="2958" y="632"/>
                    <a:pt x="3003" y="637"/>
                    <a:pt x="3036" y="648"/>
                  </a:cubicBezTo>
                  <a:cubicBezTo>
                    <a:pt x="3269" y="748"/>
                    <a:pt x="4803" y="1782"/>
                    <a:pt x="6104" y="2783"/>
                  </a:cubicBezTo>
                  <a:lnTo>
                    <a:pt x="6505" y="2249"/>
                  </a:lnTo>
                  <a:cubicBezTo>
                    <a:pt x="6038" y="1916"/>
                    <a:pt x="3703" y="214"/>
                    <a:pt x="3236" y="48"/>
                  </a:cubicBezTo>
                  <a:cubicBezTo>
                    <a:pt x="3157" y="15"/>
                    <a:pt x="3047" y="1"/>
                    <a:pt x="291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9" name="Google Shape;1249;p20"/>
          <p:cNvGrpSpPr/>
          <p:nvPr/>
        </p:nvGrpSpPr>
        <p:grpSpPr>
          <a:xfrm>
            <a:off x="568473" y="2779691"/>
            <a:ext cx="1036819" cy="666682"/>
            <a:chOff x="658800" y="2722658"/>
            <a:chExt cx="1036819" cy="666682"/>
          </a:xfrm>
        </p:grpSpPr>
        <p:sp>
          <p:nvSpPr>
            <p:cNvPr id="1250" name="Google Shape;1250;p20"/>
            <p:cNvSpPr/>
            <p:nvPr/>
          </p:nvSpPr>
          <p:spPr>
            <a:xfrm>
              <a:off x="658800" y="2722658"/>
              <a:ext cx="1036819" cy="666682"/>
            </a:xfrm>
            <a:custGeom>
              <a:rect b="b" l="l" r="r" t="t"/>
              <a:pathLst>
                <a:path extrusionOk="0" h="32324" w="50270">
                  <a:moveTo>
                    <a:pt x="6104" y="0"/>
                  </a:moveTo>
                  <a:cubicBezTo>
                    <a:pt x="2735" y="0"/>
                    <a:pt x="0" y="2736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50269" y="32324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658800" y="2722658"/>
              <a:ext cx="909542" cy="666682"/>
            </a:xfrm>
            <a:custGeom>
              <a:rect b="b" l="l" r="r" t="t"/>
              <a:pathLst>
                <a:path extrusionOk="0" h="32324" w="44099">
                  <a:moveTo>
                    <a:pt x="6104" y="0"/>
                  </a:moveTo>
                  <a:cubicBezTo>
                    <a:pt x="2735" y="0"/>
                    <a:pt x="0" y="2736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44098" y="32324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2" name="Google Shape;1252;p20"/>
          <p:cNvGrpSpPr/>
          <p:nvPr/>
        </p:nvGrpSpPr>
        <p:grpSpPr>
          <a:xfrm>
            <a:off x="7623402" y="1752763"/>
            <a:ext cx="1036836" cy="666683"/>
            <a:chOff x="7448331" y="1747650"/>
            <a:chExt cx="1036836" cy="666683"/>
          </a:xfrm>
        </p:grpSpPr>
        <p:sp>
          <p:nvSpPr>
            <p:cNvPr id="1253" name="Google Shape;1253;p20"/>
            <p:cNvSpPr/>
            <p:nvPr/>
          </p:nvSpPr>
          <p:spPr>
            <a:xfrm>
              <a:off x="7448331" y="1747650"/>
              <a:ext cx="1036819" cy="666683"/>
            </a:xfrm>
            <a:custGeom>
              <a:rect b="b" l="l" r="r" t="t"/>
              <a:pathLst>
                <a:path extrusionOk="0" h="32324" w="50270">
                  <a:moveTo>
                    <a:pt x="21382" y="0"/>
                  </a:moveTo>
                  <a:lnTo>
                    <a:pt x="0" y="32323"/>
                  </a:lnTo>
                  <a:lnTo>
                    <a:pt x="44198" y="32323"/>
                  </a:lnTo>
                  <a:cubicBezTo>
                    <a:pt x="47534" y="32323"/>
                    <a:pt x="50269" y="29588"/>
                    <a:pt x="50269" y="26219"/>
                  </a:cubicBezTo>
                  <a:lnTo>
                    <a:pt x="50269" y="6071"/>
                  </a:lnTo>
                  <a:cubicBezTo>
                    <a:pt x="50269" y="2702"/>
                    <a:pt x="47534" y="0"/>
                    <a:pt x="44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7575625" y="1747650"/>
              <a:ext cx="909542" cy="666683"/>
            </a:xfrm>
            <a:custGeom>
              <a:rect b="b" l="l" r="r" t="t"/>
              <a:pathLst>
                <a:path extrusionOk="0" h="32324" w="44099">
                  <a:moveTo>
                    <a:pt x="15211" y="0"/>
                  </a:moveTo>
                  <a:lnTo>
                    <a:pt x="0" y="32323"/>
                  </a:lnTo>
                  <a:lnTo>
                    <a:pt x="38027" y="32323"/>
                  </a:lnTo>
                  <a:cubicBezTo>
                    <a:pt x="41363" y="32323"/>
                    <a:pt x="44098" y="29588"/>
                    <a:pt x="44098" y="26219"/>
                  </a:cubicBezTo>
                  <a:lnTo>
                    <a:pt x="44098" y="6071"/>
                  </a:lnTo>
                  <a:cubicBezTo>
                    <a:pt x="44098" y="2702"/>
                    <a:pt x="41363" y="0"/>
                    <a:pt x="38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5" name="Google Shape;1255;p20"/>
          <p:cNvGrpSpPr/>
          <p:nvPr/>
        </p:nvGrpSpPr>
        <p:grpSpPr>
          <a:xfrm>
            <a:off x="7623402" y="3823130"/>
            <a:ext cx="1036836" cy="666682"/>
            <a:chOff x="7448331" y="3818017"/>
            <a:chExt cx="1036836" cy="666682"/>
          </a:xfrm>
        </p:grpSpPr>
        <p:sp>
          <p:nvSpPr>
            <p:cNvPr id="1256" name="Google Shape;1256;p20"/>
            <p:cNvSpPr/>
            <p:nvPr/>
          </p:nvSpPr>
          <p:spPr>
            <a:xfrm>
              <a:off x="7448331" y="3818017"/>
              <a:ext cx="1036819" cy="666682"/>
            </a:xfrm>
            <a:custGeom>
              <a:rect b="b" l="l" r="r" t="t"/>
              <a:pathLst>
                <a:path extrusionOk="0" h="32324" w="50270">
                  <a:moveTo>
                    <a:pt x="0" y="1"/>
                  </a:moveTo>
                  <a:lnTo>
                    <a:pt x="21382" y="32324"/>
                  </a:lnTo>
                  <a:lnTo>
                    <a:pt x="44198" y="32324"/>
                  </a:lnTo>
                  <a:cubicBezTo>
                    <a:pt x="47534" y="32324"/>
                    <a:pt x="50269" y="29588"/>
                    <a:pt x="50269" y="26219"/>
                  </a:cubicBezTo>
                  <a:lnTo>
                    <a:pt x="50269" y="6105"/>
                  </a:lnTo>
                  <a:cubicBezTo>
                    <a:pt x="50269" y="2736"/>
                    <a:pt x="47534" y="1"/>
                    <a:pt x="44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7575625" y="3818017"/>
              <a:ext cx="909542" cy="666682"/>
            </a:xfrm>
            <a:custGeom>
              <a:rect b="b" l="l" r="r" t="t"/>
              <a:pathLst>
                <a:path extrusionOk="0" h="32324" w="44099">
                  <a:moveTo>
                    <a:pt x="0" y="1"/>
                  </a:moveTo>
                  <a:lnTo>
                    <a:pt x="15211" y="32324"/>
                  </a:lnTo>
                  <a:lnTo>
                    <a:pt x="38027" y="32324"/>
                  </a:lnTo>
                  <a:cubicBezTo>
                    <a:pt x="41363" y="32324"/>
                    <a:pt x="44098" y="29588"/>
                    <a:pt x="44098" y="26219"/>
                  </a:cubicBezTo>
                  <a:lnTo>
                    <a:pt x="44098" y="6105"/>
                  </a:lnTo>
                  <a:cubicBezTo>
                    <a:pt x="44098" y="2736"/>
                    <a:pt x="41363" y="1"/>
                    <a:pt x="3802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8" name="Google Shape;1258;p20"/>
          <p:cNvGrpSpPr/>
          <p:nvPr/>
        </p:nvGrpSpPr>
        <p:grpSpPr>
          <a:xfrm>
            <a:off x="7623402" y="2784921"/>
            <a:ext cx="1036836" cy="666682"/>
            <a:chOff x="7448331" y="2722658"/>
            <a:chExt cx="1036836" cy="666682"/>
          </a:xfrm>
        </p:grpSpPr>
        <p:sp>
          <p:nvSpPr>
            <p:cNvPr id="1259" name="Google Shape;1259;p20"/>
            <p:cNvSpPr/>
            <p:nvPr/>
          </p:nvSpPr>
          <p:spPr>
            <a:xfrm>
              <a:off x="7448331" y="2722658"/>
              <a:ext cx="1036819" cy="666682"/>
            </a:xfrm>
            <a:custGeom>
              <a:rect b="b" l="l" r="r" t="t"/>
              <a:pathLst>
                <a:path extrusionOk="0" h="32324" w="50270">
                  <a:moveTo>
                    <a:pt x="21382" y="0"/>
                  </a:moveTo>
                  <a:lnTo>
                    <a:pt x="0" y="32324"/>
                  </a:lnTo>
                  <a:lnTo>
                    <a:pt x="44198" y="32324"/>
                  </a:lnTo>
                  <a:cubicBezTo>
                    <a:pt x="47534" y="32324"/>
                    <a:pt x="50269" y="29588"/>
                    <a:pt x="50269" y="26219"/>
                  </a:cubicBezTo>
                  <a:lnTo>
                    <a:pt x="50269" y="6071"/>
                  </a:lnTo>
                  <a:cubicBezTo>
                    <a:pt x="50269" y="2736"/>
                    <a:pt x="47534" y="0"/>
                    <a:pt x="44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7575625" y="2722658"/>
              <a:ext cx="909542" cy="666682"/>
            </a:xfrm>
            <a:custGeom>
              <a:rect b="b" l="l" r="r" t="t"/>
              <a:pathLst>
                <a:path extrusionOk="0" h="32324" w="44099">
                  <a:moveTo>
                    <a:pt x="15211" y="0"/>
                  </a:moveTo>
                  <a:lnTo>
                    <a:pt x="0" y="32324"/>
                  </a:lnTo>
                  <a:lnTo>
                    <a:pt x="38027" y="32324"/>
                  </a:lnTo>
                  <a:cubicBezTo>
                    <a:pt x="41363" y="32324"/>
                    <a:pt x="44098" y="29588"/>
                    <a:pt x="44098" y="26219"/>
                  </a:cubicBezTo>
                  <a:lnTo>
                    <a:pt x="44098" y="6071"/>
                  </a:lnTo>
                  <a:cubicBezTo>
                    <a:pt x="44098" y="2736"/>
                    <a:pt x="41363" y="0"/>
                    <a:pt x="38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20"/>
          <p:cNvGrpSpPr/>
          <p:nvPr/>
        </p:nvGrpSpPr>
        <p:grpSpPr>
          <a:xfrm>
            <a:off x="8160795" y="1882119"/>
            <a:ext cx="307539" cy="414880"/>
            <a:chOff x="7985724" y="1877006"/>
            <a:chExt cx="307539" cy="414880"/>
          </a:xfrm>
        </p:grpSpPr>
        <p:sp>
          <p:nvSpPr>
            <p:cNvPr id="1262" name="Google Shape;1262;p20"/>
            <p:cNvSpPr/>
            <p:nvPr/>
          </p:nvSpPr>
          <p:spPr>
            <a:xfrm>
              <a:off x="8033890" y="2110016"/>
              <a:ext cx="210540" cy="109663"/>
            </a:xfrm>
            <a:custGeom>
              <a:rect b="b" l="l" r="r" t="t"/>
              <a:pathLst>
                <a:path extrusionOk="0" h="5317" w="10208">
                  <a:moveTo>
                    <a:pt x="9136" y="1"/>
                  </a:moveTo>
                  <a:cubicBezTo>
                    <a:pt x="9083" y="1"/>
                    <a:pt x="9029" y="5"/>
                    <a:pt x="8973" y="12"/>
                  </a:cubicBezTo>
                  <a:cubicBezTo>
                    <a:pt x="9273" y="79"/>
                    <a:pt x="9540" y="213"/>
                    <a:pt x="9840" y="379"/>
                  </a:cubicBezTo>
                  <a:cubicBezTo>
                    <a:pt x="9740" y="2881"/>
                    <a:pt x="7672" y="4916"/>
                    <a:pt x="5104" y="4916"/>
                  </a:cubicBezTo>
                  <a:cubicBezTo>
                    <a:pt x="2602" y="4916"/>
                    <a:pt x="534" y="2948"/>
                    <a:pt x="400" y="479"/>
                  </a:cubicBezTo>
                  <a:cubicBezTo>
                    <a:pt x="267" y="446"/>
                    <a:pt x="134" y="413"/>
                    <a:pt x="0" y="413"/>
                  </a:cubicBezTo>
                  <a:cubicBezTo>
                    <a:pt x="100" y="3148"/>
                    <a:pt x="2368" y="5316"/>
                    <a:pt x="5104" y="5316"/>
                  </a:cubicBezTo>
                  <a:cubicBezTo>
                    <a:pt x="7872" y="5316"/>
                    <a:pt x="10141" y="3148"/>
                    <a:pt x="10207" y="379"/>
                  </a:cubicBezTo>
                  <a:cubicBezTo>
                    <a:pt x="9855" y="203"/>
                    <a:pt x="9528" y="1"/>
                    <a:pt x="913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7985724" y="1936868"/>
              <a:ext cx="307539" cy="355018"/>
            </a:xfrm>
            <a:custGeom>
              <a:rect b="b" l="l" r="r" t="t"/>
              <a:pathLst>
                <a:path extrusionOk="0" h="17213" w="14911">
                  <a:moveTo>
                    <a:pt x="7472" y="2769"/>
                  </a:moveTo>
                  <a:cubicBezTo>
                    <a:pt x="10674" y="2769"/>
                    <a:pt x="13310" y="5404"/>
                    <a:pt x="13310" y="8607"/>
                  </a:cubicBezTo>
                  <a:cubicBezTo>
                    <a:pt x="13310" y="11842"/>
                    <a:pt x="10674" y="14444"/>
                    <a:pt x="7472" y="14444"/>
                  </a:cubicBezTo>
                  <a:cubicBezTo>
                    <a:pt x="4236" y="14444"/>
                    <a:pt x="1601" y="11842"/>
                    <a:pt x="1601" y="8607"/>
                  </a:cubicBezTo>
                  <a:cubicBezTo>
                    <a:pt x="1601" y="5404"/>
                    <a:pt x="4236" y="2769"/>
                    <a:pt x="7472" y="2769"/>
                  </a:cubicBezTo>
                  <a:close/>
                  <a:moveTo>
                    <a:pt x="0" y="0"/>
                  </a:moveTo>
                  <a:lnTo>
                    <a:pt x="0" y="15945"/>
                  </a:lnTo>
                  <a:cubicBezTo>
                    <a:pt x="0" y="16646"/>
                    <a:pt x="601" y="17213"/>
                    <a:pt x="1301" y="17213"/>
                  </a:cubicBezTo>
                  <a:lnTo>
                    <a:pt x="13610" y="17213"/>
                  </a:lnTo>
                  <a:cubicBezTo>
                    <a:pt x="14344" y="17213"/>
                    <a:pt x="14911" y="16646"/>
                    <a:pt x="14911" y="15945"/>
                  </a:cubicBezTo>
                  <a:lnTo>
                    <a:pt x="14911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8024937" y="2000174"/>
              <a:ext cx="229123" cy="228422"/>
            </a:xfrm>
            <a:custGeom>
              <a:rect b="b" l="l" r="r" t="t"/>
              <a:pathLst>
                <a:path extrusionOk="0" h="11075" w="11109">
                  <a:moveTo>
                    <a:pt x="5571" y="434"/>
                  </a:moveTo>
                  <a:cubicBezTo>
                    <a:pt x="8440" y="434"/>
                    <a:pt x="10775" y="2802"/>
                    <a:pt x="10675" y="5704"/>
                  </a:cubicBezTo>
                  <a:cubicBezTo>
                    <a:pt x="10316" y="5551"/>
                    <a:pt x="9977" y="5338"/>
                    <a:pt x="9583" y="5338"/>
                  </a:cubicBezTo>
                  <a:cubicBezTo>
                    <a:pt x="9463" y="5338"/>
                    <a:pt x="9339" y="5358"/>
                    <a:pt x="9207" y="5404"/>
                  </a:cubicBezTo>
                  <a:cubicBezTo>
                    <a:pt x="8440" y="5905"/>
                    <a:pt x="7873" y="6905"/>
                    <a:pt x="6939" y="6905"/>
                  </a:cubicBezTo>
                  <a:cubicBezTo>
                    <a:pt x="6705" y="6905"/>
                    <a:pt x="6505" y="6772"/>
                    <a:pt x="6372" y="6572"/>
                  </a:cubicBezTo>
                  <a:cubicBezTo>
                    <a:pt x="6305" y="6505"/>
                    <a:pt x="6238" y="6405"/>
                    <a:pt x="6205" y="6305"/>
                  </a:cubicBezTo>
                  <a:cubicBezTo>
                    <a:pt x="5970" y="5913"/>
                    <a:pt x="5550" y="5684"/>
                    <a:pt x="5106" y="5684"/>
                  </a:cubicBezTo>
                  <a:cubicBezTo>
                    <a:pt x="4984" y="5684"/>
                    <a:pt x="4860" y="5702"/>
                    <a:pt x="4737" y="5738"/>
                  </a:cubicBezTo>
                  <a:cubicBezTo>
                    <a:pt x="4117" y="5907"/>
                    <a:pt x="3538" y="5969"/>
                    <a:pt x="2959" y="5969"/>
                  </a:cubicBezTo>
                  <a:cubicBezTo>
                    <a:pt x="2167" y="5969"/>
                    <a:pt x="1373" y="5853"/>
                    <a:pt x="467" y="5738"/>
                  </a:cubicBezTo>
                  <a:lnTo>
                    <a:pt x="434" y="5704"/>
                  </a:lnTo>
                  <a:cubicBezTo>
                    <a:pt x="334" y="2802"/>
                    <a:pt x="2669" y="434"/>
                    <a:pt x="5571" y="434"/>
                  </a:cubicBezTo>
                  <a:close/>
                  <a:moveTo>
                    <a:pt x="5571" y="0"/>
                  </a:moveTo>
                  <a:cubicBezTo>
                    <a:pt x="2502" y="0"/>
                    <a:pt x="0" y="2469"/>
                    <a:pt x="0" y="5538"/>
                  </a:cubicBezTo>
                  <a:cubicBezTo>
                    <a:pt x="0" y="8606"/>
                    <a:pt x="2502" y="11075"/>
                    <a:pt x="5571" y="11075"/>
                  </a:cubicBezTo>
                  <a:cubicBezTo>
                    <a:pt x="8607" y="11075"/>
                    <a:pt x="11108" y="8606"/>
                    <a:pt x="11108" y="5538"/>
                  </a:cubicBezTo>
                  <a:cubicBezTo>
                    <a:pt x="11108" y="2469"/>
                    <a:pt x="8607" y="0"/>
                    <a:pt x="5571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8033890" y="2110016"/>
              <a:ext cx="210540" cy="109663"/>
            </a:xfrm>
            <a:custGeom>
              <a:rect b="b" l="l" r="r" t="t"/>
              <a:pathLst>
                <a:path extrusionOk="0" h="5317" w="10208">
                  <a:moveTo>
                    <a:pt x="9136" y="1"/>
                  </a:moveTo>
                  <a:cubicBezTo>
                    <a:pt x="9083" y="1"/>
                    <a:pt x="9029" y="5"/>
                    <a:pt x="8973" y="12"/>
                  </a:cubicBezTo>
                  <a:cubicBezTo>
                    <a:pt x="9273" y="79"/>
                    <a:pt x="9540" y="213"/>
                    <a:pt x="9840" y="379"/>
                  </a:cubicBezTo>
                  <a:cubicBezTo>
                    <a:pt x="9740" y="2881"/>
                    <a:pt x="7672" y="4916"/>
                    <a:pt x="5104" y="4916"/>
                  </a:cubicBezTo>
                  <a:cubicBezTo>
                    <a:pt x="2602" y="4916"/>
                    <a:pt x="534" y="2948"/>
                    <a:pt x="400" y="479"/>
                  </a:cubicBezTo>
                  <a:cubicBezTo>
                    <a:pt x="267" y="446"/>
                    <a:pt x="134" y="413"/>
                    <a:pt x="0" y="413"/>
                  </a:cubicBezTo>
                  <a:cubicBezTo>
                    <a:pt x="100" y="3148"/>
                    <a:pt x="2368" y="5316"/>
                    <a:pt x="5104" y="5316"/>
                  </a:cubicBezTo>
                  <a:cubicBezTo>
                    <a:pt x="7872" y="5316"/>
                    <a:pt x="10141" y="3148"/>
                    <a:pt x="10207" y="379"/>
                  </a:cubicBezTo>
                  <a:cubicBezTo>
                    <a:pt x="9855" y="203"/>
                    <a:pt x="9528" y="1"/>
                    <a:pt x="913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7985724" y="1877006"/>
              <a:ext cx="307539" cy="52305"/>
            </a:xfrm>
            <a:custGeom>
              <a:rect b="b" l="l" r="r" t="t"/>
              <a:pathLst>
                <a:path extrusionOk="0" h="2536" w="14911">
                  <a:moveTo>
                    <a:pt x="4804" y="901"/>
                  </a:moveTo>
                  <a:cubicBezTo>
                    <a:pt x="4970" y="901"/>
                    <a:pt x="5137" y="1034"/>
                    <a:pt x="5137" y="1201"/>
                  </a:cubicBezTo>
                  <a:cubicBezTo>
                    <a:pt x="5137" y="1368"/>
                    <a:pt x="4970" y="1535"/>
                    <a:pt x="4804" y="1535"/>
                  </a:cubicBezTo>
                  <a:cubicBezTo>
                    <a:pt x="4637" y="1535"/>
                    <a:pt x="4503" y="1368"/>
                    <a:pt x="4503" y="1201"/>
                  </a:cubicBezTo>
                  <a:cubicBezTo>
                    <a:pt x="4503" y="1034"/>
                    <a:pt x="4637" y="901"/>
                    <a:pt x="4804" y="901"/>
                  </a:cubicBezTo>
                  <a:close/>
                  <a:moveTo>
                    <a:pt x="5804" y="901"/>
                  </a:moveTo>
                  <a:cubicBezTo>
                    <a:pt x="5971" y="901"/>
                    <a:pt x="6104" y="1034"/>
                    <a:pt x="6104" y="1201"/>
                  </a:cubicBezTo>
                  <a:cubicBezTo>
                    <a:pt x="6104" y="1368"/>
                    <a:pt x="5971" y="1535"/>
                    <a:pt x="5804" y="1535"/>
                  </a:cubicBezTo>
                  <a:cubicBezTo>
                    <a:pt x="5637" y="1535"/>
                    <a:pt x="5471" y="1368"/>
                    <a:pt x="5471" y="1201"/>
                  </a:cubicBezTo>
                  <a:cubicBezTo>
                    <a:pt x="5471" y="1034"/>
                    <a:pt x="5637" y="901"/>
                    <a:pt x="5804" y="901"/>
                  </a:cubicBezTo>
                  <a:close/>
                  <a:moveTo>
                    <a:pt x="6772" y="901"/>
                  </a:moveTo>
                  <a:cubicBezTo>
                    <a:pt x="6972" y="901"/>
                    <a:pt x="7105" y="1034"/>
                    <a:pt x="7105" y="1201"/>
                  </a:cubicBezTo>
                  <a:cubicBezTo>
                    <a:pt x="7105" y="1368"/>
                    <a:pt x="6972" y="1535"/>
                    <a:pt x="6772" y="1535"/>
                  </a:cubicBezTo>
                  <a:cubicBezTo>
                    <a:pt x="6605" y="1535"/>
                    <a:pt x="6471" y="1368"/>
                    <a:pt x="6471" y="1201"/>
                  </a:cubicBezTo>
                  <a:cubicBezTo>
                    <a:pt x="6471" y="1034"/>
                    <a:pt x="6605" y="901"/>
                    <a:pt x="6772" y="901"/>
                  </a:cubicBezTo>
                  <a:close/>
                  <a:moveTo>
                    <a:pt x="1601" y="567"/>
                  </a:moveTo>
                  <a:cubicBezTo>
                    <a:pt x="1935" y="567"/>
                    <a:pt x="2235" y="868"/>
                    <a:pt x="2235" y="1201"/>
                  </a:cubicBezTo>
                  <a:cubicBezTo>
                    <a:pt x="2235" y="1535"/>
                    <a:pt x="1935" y="1835"/>
                    <a:pt x="1601" y="1835"/>
                  </a:cubicBezTo>
                  <a:cubicBezTo>
                    <a:pt x="1234" y="1835"/>
                    <a:pt x="967" y="1535"/>
                    <a:pt x="967" y="1201"/>
                  </a:cubicBezTo>
                  <a:cubicBezTo>
                    <a:pt x="967" y="868"/>
                    <a:pt x="1234" y="567"/>
                    <a:pt x="1601" y="567"/>
                  </a:cubicBezTo>
                  <a:close/>
                  <a:moveTo>
                    <a:pt x="3202" y="567"/>
                  </a:moveTo>
                  <a:cubicBezTo>
                    <a:pt x="3569" y="567"/>
                    <a:pt x="3836" y="868"/>
                    <a:pt x="3836" y="1201"/>
                  </a:cubicBezTo>
                  <a:cubicBezTo>
                    <a:pt x="3836" y="1535"/>
                    <a:pt x="3569" y="1835"/>
                    <a:pt x="3202" y="1835"/>
                  </a:cubicBezTo>
                  <a:cubicBezTo>
                    <a:pt x="2835" y="1835"/>
                    <a:pt x="2569" y="1535"/>
                    <a:pt x="2569" y="1201"/>
                  </a:cubicBezTo>
                  <a:cubicBezTo>
                    <a:pt x="2569" y="868"/>
                    <a:pt x="2869" y="567"/>
                    <a:pt x="3202" y="567"/>
                  </a:cubicBezTo>
                  <a:close/>
                  <a:moveTo>
                    <a:pt x="1301" y="0"/>
                  </a:moveTo>
                  <a:cubicBezTo>
                    <a:pt x="601" y="0"/>
                    <a:pt x="0" y="567"/>
                    <a:pt x="0" y="1268"/>
                  </a:cubicBezTo>
                  <a:lnTo>
                    <a:pt x="0" y="2536"/>
                  </a:lnTo>
                  <a:lnTo>
                    <a:pt x="14911" y="2536"/>
                  </a:lnTo>
                  <a:lnTo>
                    <a:pt x="14911" y="1268"/>
                  </a:lnTo>
                  <a:cubicBezTo>
                    <a:pt x="14911" y="567"/>
                    <a:pt x="14344" y="0"/>
                    <a:pt x="1361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p20"/>
          <p:cNvGrpSpPr/>
          <p:nvPr/>
        </p:nvGrpSpPr>
        <p:grpSpPr>
          <a:xfrm>
            <a:off x="8143591" y="2888121"/>
            <a:ext cx="341942" cy="476977"/>
            <a:chOff x="7968521" y="2825858"/>
            <a:chExt cx="341942" cy="476977"/>
          </a:xfrm>
        </p:grpSpPr>
        <p:sp>
          <p:nvSpPr>
            <p:cNvPr id="1268" name="Google Shape;1268;p20"/>
            <p:cNvSpPr/>
            <p:nvPr/>
          </p:nvSpPr>
          <p:spPr>
            <a:xfrm>
              <a:off x="8013242" y="3041933"/>
              <a:ext cx="269713" cy="125235"/>
            </a:xfrm>
            <a:custGeom>
              <a:rect b="b" l="l" r="r" t="t"/>
              <a:pathLst>
                <a:path extrusionOk="0" h="6072" w="13077">
                  <a:moveTo>
                    <a:pt x="3503" y="0"/>
                  </a:moveTo>
                  <a:cubicBezTo>
                    <a:pt x="1568" y="0"/>
                    <a:pt x="0" y="1568"/>
                    <a:pt x="0" y="3503"/>
                  </a:cubicBezTo>
                  <a:lnTo>
                    <a:pt x="0" y="6071"/>
                  </a:lnTo>
                  <a:lnTo>
                    <a:pt x="13076" y="6071"/>
                  </a:lnTo>
                  <a:lnTo>
                    <a:pt x="13076" y="3503"/>
                  </a:lnTo>
                  <a:cubicBezTo>
                    <a:pt x="13076" y="1568"/>
                    <a:pt x="11509" y="0"/>
                    <a:pt x="9541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7968521" y="3175414"/>
              <a:ext cx="341942" cy="127421"/>
            </a:xfrm>
            <a:custGeom>
              <a:rect b="b" l="l" r="r" t="t"/>
              <a:pathLst>
                <a:path extrusionOk="0" h="6178" w="16579">
                  <a:moveTo>
                    <a:pt x="2135" y="0"/>
                  </a:moveTo>
                  <a:cubicBezTo>
                    <a:pt x="2369" y="1268"/>
                    <a:pt x="1301" y="4804"/>
                    <a:pt x="0" y="5671"/>
                  </a:cubicBezTo>
                  <a:cubicBezTo>
                    <a:pt x="330" y="5731"/>
                    <a:pt x="645" y="5757"/>
                    <a:pt x="941" y="5757"/>
                  </a:cubicBezTo>
                  <a:cubicBezTo>
                    <a:pt x="2618" y="5757"/>
                    <a:pt x="3702" y="4938"/>
                    <a:pt x="3703" y="4937"/>
                  </a:cubicBezTo>
                  <a:lnTo>
                    <a:pt x="3703" y="4937"/>
                  </a:lnTo>
                  <a:cubicBezTo>
                    <a:pt x="3703" y="4938"/>
                    <a:pt x="3669" y="5505"/>
                    <a:pt x="3069" y="6172"/>
                  </a:cubicBezTo>
                  <a:cubicBezTo>
                    <a:pt x="3127" y="6175"/>
                    <a:pt x="3187" y="6178"/>
                    <a:pt x="3250" y="6178"/>
                  </a:cubicBezTo>
                  <a:cubicBezTo>
                    <a:pt x="4236" y="6178"/>
                    <a:pt x="5779" y="5662"/>
                    <a:pt x="6438" y="3937"/>
                  </a:cubicBezTo>
                  <a:lnTo>
                    <a:pt x="6438" y="3937"/>
                  </a:lnTo>
                  <a:cubicBezTo>
                    <a:pt x="6371" y="5271"/>
                    <a:pt x="8106" y="5438"/>
                    <a:pt x="8106" y="5438"/>
                  </a:cubicBezTo>
                  <a:cubicBezTo>
                    <a:pt x="8106" y="5438"/>
                    <a:pt x="8054" y="4480"/>
                    <a:pt x="8202" y="4480"/>
                  </a:cubicBezTo>
                  <a:cubicBezTo>
                    <a:pt x="8221" y="4480"/>
                    <a:pt x="8245" y="4497"/>
                    <a:pt x="8273" y="4537"/>
                  </a:cubicBezTo>
                  <a:cubicBezTo>
                    <a:pt x="8440" y="5004"/>
                    <a:pt x="9807" y="6172"/>
                    <a:pt x="9807" y="6172"/>
                  </a:cubicBezTo>
                  <a:cubicBezTo>
                    <a:pt x="9807" y="6172"/>
                    <a:pt x="9507" y="3870"/>
                    <a:pt x="10074" y="3036"/>
                  </a:cubicBezTo>
                  <a:cubicBezTo>
                    <a:pt x="10120" y="5738"/>
                    <a:pt x="11733" y="6154"/>
                    <a:pt x="12721" y="6154"/>
                  </a:cubicBezTo>
                  <a:cubicBezTo>
                    <a:pt x="13161" y="6154"/>
                    <a:pt x="13476" y="6071"/>
                    <a:pt x="13476" y="6071"/>
                  </a:cubicBezTo>
                  <a:cubicBezTo>
                    <a:pt x="13476" y="6071"/>
                    <a:pt x="12976" y="5171"/>
                    <a:pt x="13143" y="4637"/>
                  </a:cubicBezTo>
                  <a:lnTo>
                    <a:pt x="13143" y="4637"/>
                  </a:lnTo>
                  <a:cubicBezTo>
                    <a:pt x="13382" y="5450"/>
                    <a:pt x="14684" y="5869"/>
                    <a:pt x="15660" y="5869"/>
                  </a:cubicBezTo>
                  <a:cubicBezTo>
                    <a:pt x="16045" y="5869"/>
                    <a:pt x="16380" y="5803"/>
                    <a:pt x="16579" y="5671"/>
                  </a:cubicBezTo>
                  <a:cubicBezTo>
                    <a:pt x="15111" y="3937"/>
                    <a:pt x="15244" y="0"/>
                    <a:pt x="15244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8118525" y="2825858"/>
              <a:ext cx="46798" cy="208498"/>
            </a:xfrm>
            <a:custGeom>
              <a:rect b="b" l="l" r="r" t="t"/>
              <a:pathLst>
                <a:path extrusionOk="0" h="10109" w="2269">
                  <a:moveTo>
                    <a:pt x="834" y="1"/>
                  </a:moveTo>
                  <a:cubicBezTo>
                    <a:pt x="400" y="1"/>
                    <a:pt x="0" y="368"/>
                    <a:pt x="0" y="835"/>
                  </a:cubicBezTo>
                  <a:lnTo>
                    <a:pt x="0" y="10108"/>
                  </a:lnTo>
                  <a:lnTo>
                    <a:pt x="2268" y="10108"/>
                  </a:lnTo>
                  <a:lnTo>
                    <a:pt x="2268" y="835"/>
                  </a:lnTo>
                  <a:cubicBezTo>
                    <a:pt x="2268" y="368"/>
                    <a:pt x="1901" y="1"/>
                    <a:pt x="1434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1" name="Google Shape;1271;p20"/>
          <p:cNvSpPr/>
          <p:nvPr/>
        </p:nvSpPr>
        <p:spPr>
          <a:xfrm>
            <a:off x="732236" y="2926250"/>
            <a:ext cx="389421" cy="389421"/>
          </a:xfrm>
          <a:custGeom>
            <a:rect b="b" l="l" r="r" t="t"/>
            <a:pathLst>
              <a:path extrusionOk="0" h="18881" w="18881">
                <a:moveTo>
                  <a:pt x="9440" y="0"/>
                </a:moveTo>
                <a:cubicBezTo>
                  <a:pt x="4203" y="0"/>
                  <a:pt x="0" y="4237"/>
                  <a:pt x="0" y="9441"/>
                </a:cubicBezTo>
                <a:cubicBezTo>
                  <a:pt x="0" y="13143"/>
                  <a:pt x="2102" y="16345"/>
                  <a:pt x="5204" y="17880"/>
                </a:cubicBezTo>
                <a:lnTo>
                  <a:pt x="5204" y="10408"/>
                </a:lnTo>
                <a:cubicBezTo>
                  <a:pt x="4370" y="10108"/>
                  <a:pt x="3803" y="9140"/>
                  <a:pt x="3803" y="7973"/>
                </a:cubicBezTo>
                <a:cubicBezTo>
                  <a:pt x="3803" y="7339"/>
                  <a:pt x="3970" y="6172"/>
                  <a:pt x="4303" y="5738"/>
                </a:cubicBezTo>
                <a:cubicBezTo>
                  <a:pt x="4329" y="5687"/>
                  <a:pt x="4374" y="5665"/>
                  <a:pt x="4419" y="5665"/>
                </a:cubicBezTo>
                <a:cubicBezTo>
                  <a:pt x="4494" y="5665"/>
                  <a:pt x="4570" y="5722"/>
                  <a:pt x="4570" y="5805"/>
                </a:cubicBezTo>
                <a:lnTo>
                  <a:pt x="4570" y="8173"/>
                </a:lnTo>
                <a:cubicBezTo>
                  <a:pt x="4570" y="8406"/>
                  <a:pt x="4737" y="8573"/>
                  <a:pt x="4970" y="8573"/>
                </a:cubicBezTo>
                <a:cubicBezTo>
                  <a:pt x="5170" y="8573"/>
                  <a:pt x="5337" y="8406"/>
                  <a:pt x="5371" y="8206"/>
                </a:cubicBezTo>
                <a:lnTo>
                  <a:pt x="5471" y="5705"/>
                </a:lnTo>
                <a:cubicBezTo>
                  <a:pt x="5471" y="5571"/>
                  <a:pt x="5604" y="5471"/>
                  <a:pt x="5738" y="5471"/>
                </a:cubicBezTo>
                <a:cubicBezTo>
                  <a:pt x="5871" y="5471"/>
                  <a:pt x="5938" y="5604"/>
                  <a:pt x="5971" y="5705"/>
                </a:cubicBezTo>
                <a:lnTo>
                  <a:pt x="6104" y="8206"/>
                </a:lnTo>
                <a:cubicBezTo>
                  <a:pt x="6104" y="8406"/>
                  <a:pt x="6271" y="8573"/>
                  <a:pt x="6505" y="8573"/>
                </a:cubicBezTo>
                <a:cubicBezTo>
                  <a:pt x="6705" y="8573"/>
                  <a:pt x="6905" y="8406"/>
                  <a:pt x="6905" y="8173"/>
                </a:cubicBezTo>
                <a:lnTo>
                  <a:pt x="6905" y="5805"/>
                </a:lnTo>
                <a:cubicBezTo>
                  <a:pt x="6905" y="5722"/>
                  <a:pt x="6969" y="5665"/>
                  <a:pt x="7041" y="5665"/>
                </a:cubicBezTo>
                <a:cubicBezTo>
                  <a:pt x="7086" y="5665"/>
                  <a:pt x="7134" y="5687"/>
                  <a:pt x="7172" y="5738"/>
                </a:cubicBezTo>
                <a:cubicBezTo>
                  <a:pt x="7472" y="6172"/>
                  <a:pt x="7672" y="7339"/>
                  <a:pt x="7672" y="7973"/>
                </a:cubicBezTo>
                <a:cubicBezTo>
                  <a:pt x="7672" y="9140"/>
                  <a:pt x="7072" y="10108"/>
                  <a:pt x="6271" y="10408"/>
                </a:cubicBezTo>
                <a:lnTo>
                  <a:pt x="6271" y="18347"/>
                </a:lnTo>
                <a:cubicBezTo>
                  <a:pt x="7272" y="18714"/>
                  <a:pt x="8339" y="18881"/>
                  <a:pt x="9440" y="18881"/>
                </a:cubicBezTo>
                <a:cubicBezTo>
                  <a:pt x="10541" y="18881"/>
                  <a:pt x="11608" y="18714"/>
                  <a:pt x="12609" y="18347"/>
                </a:cubicBezTo>
                <a:lnTo>
                  <a:pt x="12609" y="10408"/>
                </a:lnTo>
                <a:cubicBezTo>
                  <a:pt x="11809" y="10108"/>
                  <a:pt x="11208" y="9140"/>
                  <a:pt x="11208" y="7973"/>
                </a:cubicBezTo>
                <a:cubicBezTo>
                  <a:pt x="11208" y="6605"/>
                  <a:pt x="12075" y="5471"/>
                  <a:pt x="13143" y="5471"/>
                </a:cubicBezTo>
                <a:cubicBezTo>
                  <a:pt x="14210" y="5471"/>
                  <a:pt x="15078" y="6605"/>
                  <a:pt x="15078" y="7973"/>
                </a:cubicBezTo>
                <a:cubicBezTo>
                  <a:pt x="15078" y="9140"/>
                  <a:pt x="14477" y="10108"/>
                  <a:pt x="13677" y="10408"/>
                </a:cubicBezTo>
                <a:lnTo>
                  <a:pt x="13677" y="17880"/>
                </a:lnTo>
                <a:cubicBezTo>
                  <a:pt x="16779" y="16345"/>
                  <a:pt x="18880" y="13143"/>
                  <a:pt x="18880" y="9441"/>
                </a:cubicBezTo>
                <a:cubicBezTo>
                  <a:pt x="18880" y="4237"/>
                  <a:pt x="14644" y="0"/>
                  <a:pt x="9440" y="0"/>
                </a:cubicBezTo>
                <a:close/>
              </a:path>
            </a:pathLst>
          </a:custGeom>
          <a:solidFill>
            <a:srgbClr val="FFF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2" name="Google Shape;1272;p20"/>
          <p:cNvGrpSpPr/>
          <p:nvPr/>
        </p:nvGrpSpPr>
        <p:grpSpPr>
          <a:xfrm>
            <a:off x="8140818" y="3939556"/>
            <a:ext cx="363981" cy="416639"/>
            <a:chOff x="8231583" y="3516386"/>
            <a:chExt cx="331675" cy="379660"/>
          </a:xfrm>
        </p:grpSpPr>
        <p:sp>
          <p:nvSpPr>
            <p:cNvPr id="1273" name="Google Shape;1273;p20"/>
            <p:cNvSpPr/>
            <p:nvPr/>
          </p:nvSpPr>
          <p:spPr>
            <a:xfrm>
              <a:off x="8231583" y="3593187"/>
              <a:ext cx="331675" cy="257698"/>
            </a:xfrm>
            <a:custGeom>
              <a:rect b="b" l="l" r="r" t="t"/>
              <a:pathLst>
                <a:path extrusionOk="0" h="13711" w="17647">
                  <a:moveTo>
                    <a:pt x="11842" y="1969"/>
                  </a:moveTo>
                  <a:cubicBezTo>
                    <a:pt x="13877" y="1969"/>
                    <a:pt x="15512" y="3603"/>
                    <a:pt x="15512" y="5672"/>
                  </a:cubicBezTo>
                  <a:lnTo>
                    <a:pt x="15512" y="8340"/>
                  </a:lnTo>
                  <a:cubicBezTo>
                    <a:pt x="15512" y="10375"/>
                    <a:pt x="13877" y="12009"/>
                    <a:pt x="11842" y="12009"/>
                  </a:cubicBezTo>
                  <a:lnTo>
                    <a:pt x="5838" y="12009"/>
                  </a:lnTo>
                  <a:cubicBezTo>
                    <a:pt x="3770" y="12009"/>
                    <a:pt x="2135" y="10375"/>
                    <a:pt x="2135" y="8340"/>
                  </a:cubicBezTo>
                  <a:lnTo>
                    <a:pt x="2135" y="5672"/>
                  </a:lnTo>
                  <a:cubicBezTo>
                    <a:pt x="2135" y="3603"/>
                    <a:pt x="3770" y="1969"/>
                    <a:pt x="5838" y="1969"/>
                  </a:cubicBezTo>
                  <a:close/>
                  <a:moveTo>
                    <a:pt x="5638" y="1"/>
                  </a:moveTo>
                  <a:cubicBezTo>
                    <a:pt x="2536" y="1"/>
                    <a:pt x="0" y="2536"/>
                    <a:pt x="0" y="5672"/>
                  </a:cubicBezTo>
                  <a:lnTo>
                    <a:pt x="0" y="8073"/>
                  </a:lnTo>
                  <a:cubicBezTo>
                    <a:pt x="0" y="11175"/>
                    <a:pt x="2536" y="13711"/>
                    <a:pt x="5638" y="13711"/>
                  </a:cubicBezTo>
                  <a:lnTo>
                    <a:pt x="12009" y="13711"/>
                  </a:lnTo>
                  <a:cubicBezTo>
                    <a:pt x="15111" y="13711"/>
                    <a:pt x="17646" y="11175"/>
                    <a:pt x="17646" y="8073"/>
                  </a:cubicBezTo>
                  <a:lnTo>
                    <a:pt x="17646" y="5672"/>
                  </a:lnTo>
                  <a:cubicBezTo>
                    <a:pt x="17646" y="2536"/>
                    <a:pt x="15111" y="1"/>
                    <a:pt x="12009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8337536" y="3640835"/>
              <a:ext cx="174944" cy="97208"/>
            </a:xfrm>
            <a:custGeom>
              <a:rect b="b" l="l" r="r" t="t"/>
              <a:pathLst>
                <a:path extrusionOk="0" h="5172" w="9308">
                  <a:moveTo>
                    <a:pt x="1" y="1"/>
                  </a:moveTo>
                  <a:lnTo>
                    <a:pt x="6005" y="568"/>
                  </a:lnTo>
                  <a:cubicBezTo>
                    <a:pt x="7640" y="835"/>
                    <a:pt x="8340" y="1635"/>
                    <a:pt x="8740" y="3170"/>
                  </a:cubicBezTo>
                  <a:lnTo>
                    <a:pt x="9307" y="5171"/>
                  </a:lnTo>
                  <a:lnTo>
                    <a:pt x="9307" y="2536"/>
                  </a:lnTo>
                  <a:cubicBezTo>
                    <a:pt x="9307" y="1135"/>
                    <a:pt x="8173" y="1"/>
                    <a:pt x="6772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8282990" y="3860918"/>
              <a:ext cx="228848" cy="35128"/>
            </a:xfrm>
            <a:custGeom>
              <a:rect b="b" l="l" r="r" t="t"/>
              <a:pathLst>
                <a:path extrusionOk="0" h="1869" w="12176">
                  <a:moveTo>
                    <a:pt x="1368" y="0"/>
                  </a:moveTo>
                  <a:cubicBezTo>
                    <a:pt x="635" y="0"/>
                    <a:pt x="1" y="601"/>
                    <a:pt x="1" y="1368"/>
                  </a:cubicBezTo>
                  <a:lnTo>
                    <a:pt x="1" y="1868"/>
                  </a:lnTo>
                  <a:lnTo>
                    <a:pt x="12176" y="1868"/>
                  </a:lnTo>
                  <a:lnTo>
                    <a:pt x="12176" y="1368"/>
                  </a:lnTo>
                  <a:cubicBezTo>
                    <a:pt x="12176" y="601"/>
                    <a:pt x="11576" y="0"/>
                    <a:pt x="10808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8313722" y="3516386"/>
              <a:ext cx="166787" cy="95629"/>
            </a:xfrm>
            <a:custGeom>
              <a:rect b="b" l="l" r="r" t="t"/>
              <a:pathLst>
                <a:path extrusionOk="0" h="5088" w="8874">
                  <a:moveTo>
                    <a:pt x="184" y="1"/>
                  </a:moveTo>
                  <a:cubicBezTo>
                    <a:pt x="142" y="1"/>
                    <a:pt x="100" y="17"/>
                    <a:pt x="67" y="51"/>
                  </a:cubicBezTo>
                  <a:cubicBezTo>
                    <a:pt x="0" y="117"/>
                    <a:pt x="0" y="217"/>
                    <a:pt x="67" y="284"/>
                  </a:cubicBezTo>
                  <a:lnTo>
                    <a:pt x="4470" y="5088"/>
                  </a:lnTo>
                  <a:lnTo>
                    <a:pt x="8840" y="284"/>
                  </a:lnTo>
                  <a:cubicBezTo>
                    <a:pt x="8873" y="217"/>
                    <a:pt x="8873" y="117"/>
                    <a:pt x="8807" y="51"/>
                  </a:cubicBezTo>
                  <a:cubicBezTo>
                    <a:pt x="8773" y="17"/>
                    <a:pt x="8731" y="1"/>
                    <a:pt x="8694" y="1"/>
                  </a:cubicBezTo>
                  <a:cubicBezTo>
                    <a:pt x="8656" y="1"/>
                    <a:pt x="8623" y="17"/>
                    <a:pt x="8606" y="51"/>
                  </a:cubicBezTo>
                  <a:lnTo>
                    <a:pt x="4470" y="4621"/>
                  </a:lnTo>
                  <a:lnTo>
                    <a:pt x="300" y="51"/>
                  </a:lnTo>
                  <a:cubicBezTo>
                    <a:pt x="267" y="17"/>
                    <a:pt x="225" y="1"/>
                    <a:pt x="184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20"/>
          <p:cNvGrpSpPr/>
          <p:nvPr/>
        </p:nvGrpSpPr>
        <p:grpSpPr>
          <a:xfrm>
            <a:off x="738424" y="3998185"/>
            <a:ext cx="377025" cy="323396"/>
            <a:chOff x="828752" y="3998302"/>
            <a:chExt cx="377025" cy="323396"/>
          </a:xfrm>
        </p:grpSpPr>
        <p:sp>
          <p:nvSpPr>
            <p:cNvPr id="1278" name="Google Shape;1278;p20"/>
            <p:cNvSpPr/>
            <p:nvPr/>
          </p:nvSpPr>
          <p:spPr>
            <a:xfrm>
              <a:off x="929889" y="4284532"/>
              <a:ext cx="174096" cy="37166"/>
            </a:xfrm>
            <a:custGeom>
              <a:rect b="b" l="l" r="r" t="t"/>
              <a:pathLst>
                <a:path extrusionOk="0" h="1802" w="8441">
                  <a:moveTo>
                    <a:pt x="1368" y="1"/>
                  </a:moveTo>
                  <a:cubicBezTo>
                    <a:pt x="601" y="1"/>
                    <a:pt x="1" y="601"/>
                    <a:pt x="1" y="1335"/>
                  </a:cubicBezTo>
                  <a:lnTo>
                    <a:pt x="1" y="1802"/>
                  </a:lnTo>
                  <a:lnTo>
                    <a:pt x="8440" y="1802"/>
                  </a:lnTo>
                  <a:lnTo>
                    <a:pt x="8440" y="1335"/>
                  </a:lnTo>
                  <a:cubicBezTo>
                    <a:pt x="8440" y="601"/>
                    <a:pt x="7840" y="1"/>
                    <a:pt x="710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968422" y="4264585"/>
              <a:ext cx="97041" cy="13778"/>
            </a:xfrm>
            <a:custGeom>
              <a:rect b="b" l="l" r="r" t="t"/>
              <a:pathLst>
                <a:path extrusionOk="0" h="668" w="4705">
                  <a:moveTo>
                    <a:pt x="1" y="0"/>
                  </a:moveTo>
                  <a:lnTo>
                    <a:pt x="1" y="668"/>
                  </a:lnTo>
                  <a:lnTo>
                    <a:pt x="4704" y="66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847317" y="4025139"/>
              <a:ext cx="339199" cy="205714"/>
            </a:xfrm>
            <a:custGeom>
              <a:rect b="b" l="l" r="r" t="t"/>
              <a:pathLst>
                <a:path extrusionOk="0" h="9974" w="16446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lnTo>
                    <a:pt x="1" y="9040"/>
                  </a:lnTo>
                  <a:cubicBezTo>
                    <a:pt x="1" y="9574"/>
                    <a:pt x="401" y="9974"/>
                    <a:pt x="935" y="9974"/>
                  </a:cubicBezTo>
                  <a:lnTo>
                    <a:pt x="15545" y="9974"/>
                  </a:lnTo>
                  <a:cubicBezTo>
                    <a:pt x="16046" y="9974"/>
                    <a:pt x="16446" y="9574"/>
                    <a:pt x="16446" y="9040"/>
                  </a:cubicBezTo>
                  <a:lnTo>
                    <a:pt x="16446" y="934"/>
                  </a:lnTo>
                  <a:cubicBezTo>
                    <a:pt x="16446" y="434"/>
                    <a:pt x="16046" y="0"/>
                    <a:pt x="15545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828752" y="3998302"/>
              <a:ext cx="377025" cy="259380"/>
            </a:xfrm>
            <a:custGeom>
              <a:rect b="b" l="l" r="r" t="t"/>
              <a:pathLst>
                <a:path extrusionOk="0" h="12576" w="18280">
                  <a:moveTo>
                    <a:pt x="16445" y="1001"/>
                  </a:moveTo>
                  <a:cubicBezTo>
                    <a:pt x="17113" y="1001"/>
                    <a:pt x="17680" y="1535"/>
                    <a:pt x="17680" y="2235"/>
                  </a:cubicBezTo>
                  <a:lnTo>
                    <a:pt x="17680" y="10341"/>
                  </a:lnTo>
                  <a:cubicBezTo>
                    <a:pt x="17680" y="11041"/>
                    <a:pt x="17113" y="11575"/>
                    <a:pt x="16445" y="11575"/>
                  </a:cubicBezTo>
                  <a:lnTo>
                    <a:pt x="1835" y="11575"/>
                  </a:lnTo>
                  <a:cubicBezTo>
                    <a:pt x="1134" y="11575"/>
                    <a:pt x="601" y="11041"/>
                    <a:pt x="601" y="10341"/>
                  </a:cubicBezTo>
                  <a:lnTo>
                    <a:pt x="601" y="2235"/>
                  </a:lnTo>
                  <a:cubicBezTo>
                    <a:pt x="601" y="1535"/>
                    <a:pt x="1134" y="1001"/>
                    <a:pt x="1835" y="1001"/>
                  </a:cubicBezTo>
                  <a:close/>
                  <a:moveTo>
                    <a:pt x="768" y="0"/>
                  </a:moveTo>
                  <a:cubicBezTo>
                    <a:pt x="334" y="0"/>
                    <a:pt x="0" y="334"/>
                    <a:pt x="0" y="767"/>
                  </a:cubicBezTo>
                  <a:lnTo>
                    <a:pt x="0" y="11809"/>
                  </a:lnTo>
                  <a:cubicBezTo>
                    <a:pt x="0" y="12242"/>
                    <a:pt x="334" y="12576"/>
                    <a:pt x="768" y="12576"/>
                  </a:cubicBezTo>
                  <a:lnTo>
                    <a:pt x="17513" y="12576"/>
                  </a:lnTo>
                  <a:cubicBezTo>
                    <a:pt x="17913" y="12576"/>
                    <a:pt x="18280" y="12242"/>
                    <a:pt x="18280" y="11809"/>
                  </a:cubicBezTo>
                  <a:lnTo>
                    <a:pt x="18280" y="767"/>
                  </a:lnTo>
                  <a:cubicBezTo>
                    <a:pt x="18280" y="334"/>
                    <a:pt x="17913" y="0"/>
                    <a:pt x="17513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2" name="Google Shape;12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3407" y="2209667"/>
            <a:ext cx="1409174" cy="236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21"/>
          <p:cNvSpPr txBox="1"/>
          <p:nvPr>
            <p:ph type="title"/>
          </p:nvPr>
        </p:nvSpPr>
        <p:spPr>
          <a:xfrm>
            <a:off x="1432222" y="319493"/>
            <a:ext cx="6050236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1288" name="Google Shape;1288;p21"/>
          <p:cNvSpPr/>
          <p:nvPr/>
        </p:nvSpPr>
        <p:spPr>
          <a:xfrm flipH="1">
            <a:off x="856592" y="3184431"/>
            <a:ext cx="1984672" cy="1298425"/>
          </a:xfrm>
          <a:custGeom>
            <a:rect b="b" l="l" r="r" t="t"/>
            <a:pathLst>
              <a:path extrusionOk="0" h="33325" w="50938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21"/>
          <p:cNvSpPr txBox="1"/>
          <p:nvPr/>
        </p:nvSpPr>
        <p:spPr>
          <a:xfrm flipH="1">
            <a:off x="954338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0" name="Google Shape;1290;p21"/>
          <p:cNvSpPr txBox="1"/>
          <p:nvPr/>
        </p:nvSpPr>
        <p:spPr>
          <a:xfrm flipH="1">
            <a:off x="954338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1" name="Google Shape;1291;p21"/>
          <p:cNvSpPr/>
          <p:nvPr/>
        </p:nvSpPr>
        <p:spPr>
          <a:xfrm flipH="1">
            <a:off x="3676973" y="3184431"/>
            <a:ext cx="1984672" cy="1298425"/>
          </a:xfrm>
          <a:custGeom>
            <a:rect b="b" l="l" r="r" t="t"/>
            <a:pathLst>
              <a:path extrusionOk="0" h="33325" w="50938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21"/>
          <p:cNvSpPr txBox="1"/>
          <p:nvPr/>
        </p:nvSpPr>
        <p:spPr>
          <a:xfrm flipH="1">
            <a:off x="3774718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3" name="Google Shape;1293;p21"/>
          <p:cNvSpPr txBox="1"/>
          <p:nvPr/>
        </p:nvSpPr>
        <p:spPr>
          <a:xfrm flipH="1">
            <a:off x="3774718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4" name="Google Shape;1294;p21"/>
          <p:cNvSpPr/>
          <p:nvPr/>
        </p:nvSpPr>
        <p:spPr>
          <a:xfrm flipH="1">
            <a:off x="6506417" y="3184431"/>
            <a:ext cx="1984672" cy="1298425"/>
          </a:xfrm>
          <a:custGeom>
            <a:rect b="b" l="l" r="r" t="t"/>
            <a:pathLst>
              <a:path extrusionOk="0" h="33325" w="50938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21"/>
          <p:cNvSpPr txBox="1"/>
          <p:nvPr/>
        </p:nvSpPr>
        <p:spPr>
          <a:xfrm flipH="1">
            <a:off x="6604163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6" name="Google Shape;1296;p21"/>
          <p:cNvSpPr txBox="1"/>
          <p:nvPr/>
        </p:nvSpPr>
        <p:spPr>
          <a:xfrm flipH="1">
            <a:off x="6604163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97" name="Google Shape;1297;p21"/>
          <p:cNvGrpSpPr/>
          <p:nvPr/>
        </p:nvGrpSpPr>
        <p:grpSpPr>
          <a:xfrm>
            <a:off x="658810" y="2982361"/>
            <a:ext cx="2168065" cy="2627400"/>
            <a:chOff x="658810" y="2982361"/>
            <a:chExt cx="2168065" cy="2627400"/>
          </a:xfrm>
        </p:grpSpPr>
        <p:cxnSp>
          <p:nvCxnSpPr>
            <p:cNvPr id="1298" name="Google Shape;1298;p21"/>
            <p:cNvCxnSpPr/>
            <p:nvPr/>
          </p:nvCxnSpPr>
          <p:spPr>
            <a:xfrm>
              <a:off x="658810" y="2982361"/>
              <a:ext cx="0" cy="26274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9" name="Google Shape;1299;p21"/>
            <p:cNvCxnSpPr/>
            <p:nvPr/>
          </p:nvCxnSpPr>
          <p:spPr>
            <a:xfrm>
              <a:off x="690875" y="3020457"/>
              <a:ext cx="2136000" cy="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0" name="Google Shape;1300;p21"/>
            <p:cNvCxnSpPr/>
            <p:nvPr/>
          </p:nvCxnSpPr>
          <p:spPr>
            <a:xfrm>
              <a:off x="1324100" y="3017612"/>
              <a:ext cx="0" cy="231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1" name="Google Shape;1301;p21"/>
            <p:cNvCxnSpPr/>
            <p:nvPr/>
          </p:nvCxnSpPr>
          <p:spPr>
            <a:xfrm>
              <a:off x="2373775" y="3017612"/>
              <a:ext cx="0" cy="231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02" name="Google Shape;1302;p21"/>
          <p:cNvGrpSpPr/>
          <p:nvPr/>
        </p:nvGrpSpPr>
        <p:grpSpPr>
          <a:xfrm>
            <a:off x="3479190" y="2982361"/>
            <a:ext cx="2168178" cy="2627400"/>
            <a:chOff x="3479190" y="2982361"/>
            <a:chExt cx="2168178" cy="2627400"/>
          </a:xfrm>
        </p:grpSpPr>
        <p:cxnSp>
          <p:nvCxnSpPr>
            <p:cNvPr id="1303" name="Google Shape;1303;p21"/>
            <p:cNvCxnSpPr/>
            <p:nvPr/>
          </p:nvCxnSpPr>
          <p:spPr>
            <a:xfrm>
              <a:off x="3479190" y="2982361"/>
              <a:ext cx="0" cy="26274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4" name="Google Shape;1304;p21"/>
            <p:cNvCxnSpPr/>
            <p:nvPr/>
          </p:nvCxnSpPr>
          <p:spPr>
            <a:xfrm>
              <a:off x="3509268" y="3020457"/>
              <a:ext cx="2138100" cy="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5" name="Google Shape;1305;p21"/>
            <p:cNvCxnSpPr/>
            <p:nvPr/>
          </p:nvCxnSpPr>
          <p:spPr>
            <a:xfrm>
              <a:off x="4139806" y="3017612"/>
              <a:ext cx="0" cy="231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6" name="Google Shape;1306;p21"/>
            <p:cNvCxnSpPr/>
            <p:nvPr/>
          </p:nvCxnSpPr>
          <p:spPr>
            <a:xfrm>
              <a:off x="5189481" y="3017612"/>
              <a:ext cx="0" cy="231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07" name="Google Shape;1307;p21"/>
          <p:cNvGrpSpPr/>
          <p:nvPr/>
        </p:nvGrpSpPr>
        <p:grpSpPr>
          <a:xfrm>
            <a:off x="6308635" y="2982361"/>
            <a:ext cx="2168040" cy="2627400"/>
            <a:chOff x="6308635" y="2982361"/>
            <a:chExt cx="2168040" cy="2627400"/>
          </a:xfrm>
        </p:grpSpPr>
        <p:cxnSp>
          <p:nvCxnSpPr>
            <p:cNvPr id="1308" name="Google Shape;1308;p21"/>
            <p:cNvCxnSpPr/>
            <p:nvPr/>
          </p:nvCxnSpPr>
          <p:spPr>
            <a:xfrm>
              <a:off x="6308635" y="2982361"/>
              <a:ext cx="0" cy="26274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9" name="Google Shape;1309;p21"/>
            <p:cNvCxnSpPr/>
            <p:nvPr/>
          </p:nvCxnSpPr>
          <p:spPr>
            <a:xfrm>
              <a:off x="6336175" y="3020457"/>
              <a:ext cx="2140500" cy="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0" name="Google Shape;1310;p21"/>
            <p:cNvCxnSpPr/>
            <p:nvPr/>
          </p:nvCxnSpPr>
          <p:spPr>
            <a:xfrm>
              <a:off x="6965563" y="3017612"/>
              <a:ext cx="0" cy="231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1" name="Google Shape;1311;p21"/>
            <p:cNvCxnSpPr/>
            <p:nvPr/>
          </p:nvCxnSpPr>
          <p:spPr>
            <a:xfrm>
              <a:off x="8015238" y="3017612"/>
              <a:ext cx="0" cy="231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12" name="Google Shape;1312;p21"/>
          <p:cNvSpPr txBox="1"/>
          <p:nvPr/>
        </p:nvSpPr>
        <p:spPr>
          <a:xfrm>
            <a:off x="1341400" y="1730275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b="1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3" name="Google Shape;1313;p21"/>
          <p:cNvSpPr txBox="1"/>
          <p:nvPr/>
        </p:nvSpPr>
        <p:spPr>
          <a:xfrm>
            <a:off x="4161725" y="1488354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b="1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4" name="Google Shape;1314;p21"/>
          <p:cNvSpPr txBox="1"/>
          <p:nvPr/>
        </p:nvSpPr>
        <p:spPr>
          <a:xfrm>
            <a:off x="7009783" y="1437624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b="1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15" name="Google Shape;1315;p21"/>
          <p:cNvGrpSpPr/>
          <p:nvPr/>
        </p:nvGrpSpPr>
        <p:grpSpPr>
          <a:xfrm>
            <a:off x="1658938" y="2217737"/>
            <a:ext cx="363537" cy="581026"/>
            <a:chOff x="1658938" y="2217737"/>
            <a:chExt cx="363537" cy="581026"/>
          </a:xfrm>
        </p:grpSpPr>
        <p:sp>
          <p:nvSpPr>
            <p:cNvPr id="1316" name="Google Shape;1316;p21"/>
            <p:cNvSpPr/>
            <p:nvPr/>
          </p:nvSpPr>
          <p:spPr>
            <a:xfrm>
              <a:off x="1658938" y="2217737"/>
              <a:ext cx="363537" cy="431800"/>
            </a:xfrm>
            <a:custGeom>
              <a:rect b="b" l="l" r="r" t="t"/>
              <a:pathLst>
                <a:path extrusionOk="0" h="113" w="93">
                  <a:moveTo>
                    <a:pt x="49" y="113"/>
                  </a:moveTo>
                  <a:cubicBezTo>
                    <a:pt x="45" y="113"/>
                    <a:pt x="41" y="113"/>
                    <a:pt x="37" y="113"/>
                  </a:cubicBezTo>
                  <a:cubicBezTo>
                    <a:pt x="32" y="112"/>
                    <a:pt x="29" y="111"/>
                    <a:pt x="29" y="105"/>
                  </a:cubicBezTo>
                  <a:cubicBezTo>
                    <a:pt x="26" y="91"/>
                    <a:pt x="21" y="77"/>
                    <a:pt x="14" y="64"/>
                  </a:cubicBezTo>
                  <a:cubicBezTo>
                    <a:pt x="0" y="41"/>
                    <a:pt x="12" y="14"/>
                    <a:pt x="34" y="6"/>
                  </a:cubicBezTo>
                  <a:cubicBezTo>
                    <a:pt x="50" y="0"/>
                    <a:pt x="67" y="3"/>
                    <a:pt x="79" y="16"/>
                  </a:cubicBezTo>
                  <a:cubicBezTo>
                    <a:pt x="90" y="28"/>
                    <a:pt x="93" y="46"/>
                    <a:pt x="86" y="61"/>
                  </a:cubicBezTo>
                  <a:cubicBezTo>
                    <a:pt x="82" y="70"/>
                    <a:pt x="77" y="80"/>
                    <a:pt x="73" y="90"/>
                  </a:cubicBezTo>
                  <a:cubicBezTo>
                    <a:pt x="71" y="95"/>
                    <a:pt x="71" y="100"/>
                    <a:pt x="69" y="106"/>
                  </a:cubicBezTo>
                  <a:cubicBezTo>
                    <a:pt x="68" y="111"/>
                    <a:pt x="66" y="112"/>
                    <a:pt x="61" y="113"/>
                  </a:cubicBezTo>
                  <a:cubicBezTo>
                    <a:pt x="57" y="113"/>
                    <a:pt x="53" y="113"/>
                    <a:pt x="49" y="113"/>
                  </a:cubicBezTo>
                  <a:close/>
                  <a:moveTo>
                    <a:pt x="49" y="85"/>
                  </a:moveTo>
                  <a:cubicBezTo>
                    <a:pt x="46" y="79"/>
                    <a:pt x="43" y="74"/>
                    <a:pt x="40" y="68"/>
                  </a:cubicBezTo>
                  <a:cubicBezTo>
                    <a:pt x="39" y="69"/>
                    <a:pt x="38" y="69"/>
                    <a:pt x="37" y="70"/>
                  </a:cubicBezTo>
                  <a:cubicBezTo>
                    <a:pt x="43" y="81"/>
                    <a:pt x="51" y="92"/>
                    <a:pt x="46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1" y="102"/>
                    <a:pt x="51" y="99"/>
                    <a:pt x="51" y="95"/>
                  </a:cubicBezTo>
                  <a:cubicBezTo>
                    <a:pt x="51" y="91"/>
                    <a:pt x="51" y="87"/>
                    <a:pt x="54" y="84"/>
                  </a:cubicBezTo>
                  <a:cubicBezTo>
                    <a:pt x="57" y="79"/>
                    <a:pt x="59" y="75"/>
                    <a:pt x="62" y="70"/>
                  </a:cubicBezTo>
                  <a:cubicBezTo>
                    <a:pt x="60" y="69"/>
                    <a:pt x="59" y="69"/>
                    <a:pt x="58" y="68"/>
                  </a:cubicBezTo>
                  <a:cubicBezTo>
                    <a:pt x="55" y="74"/>
                    <a:pt x="52" y="79"/>
                    <a:pt x="49" y="85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1784350" y="26606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7"/>
                  </a:moveTo>
                  <a:cubicBezTo>
                    <a:pt x="12" y="7"/>
                    <a:pt x="8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5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1784350" y="27368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0"/>
                  </a:moveTo>
                  <a:cubicBezTo>
                    <a:pt x="21" y="0"/>
                    <a:pt x="26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1" y="7"/>
                    <a:pt x="12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8" y="0"/>
                    <a:pt x="12" y="0"/>
                    <a:pt x="17" y="0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1784350" y="26987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7"/>
                  </a:moveTo>
                  <a:cubicBezTo>
                    <a:pt x="13" y="7"/>
                    <a:pt x="8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ubicBezTo>
                    <a:pt x="26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1816100" y="2774950"/>
              <a:ext cx="69850" cy="23813"/>
            </a:xfrm>
            <a:custGeom>
              <a:rect b="b" l="l" r="r" t="t"/>
              <a:pathLst>
                <a:path extrusionOk="0" h="6" w="18">
                  <a:moveTo>
                    <a:pt x="18" y="0"/>
                  </a:moveTo>
                  <a:cubicBezTo>
                    <a:pt x="16" y="4"/>
                    <a:pt x="13" y="6"/>
                    <a:pt x="9" y="6"/>
                  </a:cubicBezTo>
                  <a:cubicBezTo>
                    <a:pt x="5" y="6"/>
                    <a:pt x="2" y="4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21"/>
          <p:cNvGrpSpPr/>
          <p:nvPr/>
        </p:nvGrpSpPr>
        <p:grpSpPr>
          <a:xfrm>
            <a:off x="4396549" y="2195582"/>
            <a:ext cx="363537" cy="581026"/>
            <a:chOff x="1658938" y="2217737"/>
            <a:chExt cx="363537" cy="581026"/>
          </a:xfrm>
        </p:grpSpPr>
        <p:sp>
          <p:nvSpPr>
            <p:cNvPr id="1322" name="Google Shape;1322;p21"/>
            <p:cNvSpPr/>
            <p:nvPr/>
          </p:nvSpPr>
          <p:spPr>
            <a:xfrm>
              <a:off x="1658938" y="2217737"/>
              <a:ext cx="363537" cy="431800"/>
            </a:xfrm>
            <a:custGeom>
              <a:rect b="b" l="l" r="r" t="t"/>
              <a:pathLst>
                <a:path extrusionOk="0" h="113" w="93">
                  <a:moveTo>
                    <a:pt x="49" y="113"/>
                  </a:moveTo>
                  <a:cubicBezTo>
                    <a:pt x="45" y="113"/>
                    <a:pt x="41" y="113"/>
                    <a:pt x="37" y="113"/>
                  </a:cubicBezTo>
                  <a:cubicBezTo>
                    <a:pt x="32" y="112"/>
                    <a:pt x="29" y="111"/>
                    <a:pt x="29" y="105"/>
                  </a:cubicBezTo>
                  <a:cubicBezTo>
                    <a:pt x="26" y="91"/>
                    <a:pt x="21" y="77"/>
                    <a:pt x="14" y="64"/>
                  </a:cubicBezTo>
                  <a:cubicBezTo>
                    <a:pt x="0" y="41"/>
                    <a:pt x="12" y="14"/>
                    <a:pt x="34" y="6"/>
                  </a:cubicBezTo>
                  <a:cubicBezTo>
                    <a:pt x="50" y="0"/>
                    <a:pt x="67" y="3"/>
                    <a:pt x="79" y="16"/>
                  </a:cubicBezTo>
                  <a:cubicBezTo>
                    <a:pt x="90" y="28"/>
                    <a:pt x="93" y="46"/>
                    <a:pt x="86" y="61"/>
                  </a:cubicBezTo>
                  <a:cubicBezTo>
                    <a:pt x="82" y="70"/>
                    <a:pt x="77" y="80"/>
                    <a:pt x="73" y="90"/>
                  </a:cubicBezTo>
                  <a:cubicBezTo>
                    <a:pt x="71" y="95"/>
                    <a:pt x="71" y="100"/>
                    <a:pt x="69" y="106"/>
                  </a:cubicBezTo>
                  <a:cubicBezTo>
                    <a:pt x="68" y="111"/>
                    <a:pt x="66" y="112"/>
                    <a:pt x="61" y="113"/>
                  </a:cubicBezTo>
                  <a:cubicBezTo>
                    <a:pt x="57" y="113"/>
                    <a:pt x="53" y="113"/>
                    <a:pt x="49" y="113"/>
                  </a:cubicBezTo>
                  <a:close/>
                  <a:moveTo>
                    <a:pt x="49" y="85"/>
                  </a:moveTo>
                  <a:cubicBezTo>
                    <a:pt x="46" y="79"/>
                    <a:pt x="43" y="74"/>
                    <a:pt x="40" y="68"/>
                  </a:cubicBezTo>
                  <a:cubicBezTo>
                    <a:pt x="39" y="69"/>
                    <a:pt x="38" y="69"/>
                    <a:pt x="37" y="70"/>
                  </a:cubicBezTo>
                  <a:cubicBezTo>
                    <a:pt x="43" y="81"/>
                    <a:pt x="51" y="92"/>
                    <a:pt x="46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1" y="102"/>
                    <a:pt x="51" y="99"/>
                    <a:pt x="51" y="95"/>
                  </a:cubicBezTo>
                  <a:cubicBezTo>
                    <a:pt x="51" y="91"/>
                    <a:pt x="51" y="87"/>
                    <a:pt x="54" y="84"/>
                  </a:cubicBezTo>
                  <a:cubicBezTo>
                    <a:pt x="57" y="79"/>
                    <a:pt x="59" y="75"/>
                    <a:pt x="62" y="70"/>
                  </a:cubicBezTo>
                  <a:cubicBezTo>
                    <a:pt x="60" y="69"/>
                    <a:pt x="59" y="69"/>
                    <a:pt x="58" y="68"/>
                  </a:cubicBezTo>
                  <a:cubicBezTo>
                    <a:pt x="55" y="74"/>
                    <a:pt x="52" y="79"/>
                    <a:pt x="49" y="85"/>
                  </a:cubicBezTo>
                  <a:close/>
                </a:path>
              </a:pathLst>
            </a:custGeom>
            <a:solidFill>
              <a:srgbClr val="FF3F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1784350" y="26606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7"/>
                  </a:moveTo>
                  <a:cubicBezTo>
                    <a:pt x="12" y="7"/>
                    <a:pt x="8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5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FF3F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1784350" y="27368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0"/>
                  </a:moveTo>
                  <a:cubicBezTo>
                    <a:pt x="21" y="0"/>
                    <a:pt x="26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1" y="7"/>
                    <a:pt x="12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8" y="0"/>
                    <a:pt x="12" y="0"/>
                    <a:pt x="17" y="0"/>
                  </a:cubicBezTo>
                  <a:close/>
                </a:path>
              </a:pathLst>
            </a:custGeom>
            <a:solidFill>
              <a:srgbClr val="FF3F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1784350" y="26987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7"/>
                  </a:moveTo>
                  <a:cubicBezTo>
                    <a:pt x="13" y="7"/>
                    <a:pt x="8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ubicBezTo>
                    <a:pt x="26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FF3F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1816100" y="2774950"/>
              <a:ext cx="69850" cy="23813"/>
            </a:xfrm>
            <a:custGeom>
              <a:rect b="b" l="l" r="r" t="t"/>
              <a:pathLst>
                <a:path extrusionOk="0" h="6" w="18">
                  <a:moveTo>
                    <a:pt x="18" y="0"/>
                  </a:moveTo>
                  <a:cubicBezTo>
                    <a:pt x="16" y="4"/>
                    <a:pt x="13" y="6"/>
                    <a:pt x="9" y="6"/>
                  </a:cubicBezTo>
                  <a:cubicBezTo>
                    <a:pt x="5" y="6"/>
                    <a:pt x="2" y="4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FF3F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p21"/>
          <p:cNvGrpSpPr/>
          <p:nvPr/>
        </p:nvGrpSpPr>
        <p:grpSpPr>
          <a:xfrm>
            <a:off x="7325296" y="2182812"/>
            <a:ext cx="363537" cy="581026"/>
            <a:chOff x="1658938" y="2217737"/>
            <a:chExt cx="363537" cy="581026"/>
          </a:xfrm>
        </p:grpSpPr>
        <p:sp>
          <p:nvSpPr>
            <p:cNvPr id="1328" name="Google Shape;1328;p21"/>
            <p:cNvSpPr/>
            <p:nvPr/>
          </p:nvSpPr>
          <p:spPr>
            <a:xfrm>
              <a:off x="1658938" y="2217737"/>
              <a:ext cx="363537" cy="431800"/>
            </a:xfrm>
            <a:custGeom>
              <a:rect b="b" l="l" r="r" t="t"/>
              <a:pathLst>
                <a:path extrusionOk="0" h="113" w="93">
                  <a:moveTo>
                    <a:pt x="49" y="113"/>
                  </a:moveTo>
                  <a:cubicBezTo>
                    <a:pt x="45" y="113"/>
                    <a:pt x="41" y="113"/>
                    <a:pt x="37" y="113"/>
                  </a:cubicBezTo>
                  <a:cubicBezTo>
                    <a:pt x="32" y="112"/>
                    <a:pt x="29" y="111"/>
                    <a:pt x="29" y="105"/>
                  </a:cubicBezTo>
                  <a:cubicBezTo>
                    <a:pt x="26" y="91"/>
                    <a:pt x="21" y="77"/>
                    <a:pt x="14" y="64"/>
                  </a:cubicBezTo>
                  <a:cubicBezTo>
                    <a:pt x="0" y="41"/>
                    <a:pt x="12" y="14"/>
                    <a:pt x="34" y="6"/>
                  </a:cubicBezTo>
                  <a:cubicBezTo>
                    <a:pt x="50" y="0"/>
                    <a:pt x="67" y="3"/>
                    <a:pt x="79" y="16"/>
                  </a:cubicBezTo>
                  <a:cubicBezTo>
                    <a:pt x="90" y="28"/>
                    <a:pt x="93" y="46"/>
                    <a:pt x="86" y="61"/>
                  </a:cubicBezTo>
                  <a:cubicBezTo>
                    <a:pt x="82" y="70"/>
                    <a:pt x="77" y="80"/>
                    <a:pt x="73" y="90"/>
                  </a:cubicBezTo>
                  <a:cubicBezTo>
                    <a:pt x="71" y="95"/>
                    <a:pt x="71" y="100"/>
                    <a:pt x="69" y="106"/>
                  </a:cubicBezTo>
                  <a:cubicBezTo>
                    <a:pt x="68" y="111"/>
                    <a:pt x="66" y="112"/>
                    <a:pt x="61" y="113"/>
                  </a:cubicBezTo>
                  <a:cubicBezTo>
                    <a:pt x="57" y="113"/>
                    <a:pt x="53" y="113"/>
                    <a:pt x="49" y="113"/>
                  </a:cubicBezTo>
                  <a:close/>
                  <a:moveTo>
                    <a:pt x="49" y="85"/>
                  </a:moveTo>
                  <a:cubicBezTo>
                    <a:pt x="46" y="79"/>
                    <a:pt x="43" y="74"/>
                    <a:pt x="40" y="68"/>
                  </a:cubicBezTo>
                  <a:cubicBezTo>
                    <a:pt x="39" y="69"/>
                    <a:pt x="38" y="69"/>
                    <a:pt x="37" y="70"/>
                  </a:cubicBezTo>
                  <a:cubicBezTo>
                    <a:pt x="43" y="81"/>
                    <a:pt x="51" y="92"/>
                    <a:pt x="46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1" y="102"/>
                    <a:pt x="51" y="99"/>
                    <a:pt x="51" y="95"/>
                  </a:cubicBezTo>
                  <a:cubicBezTo>
                    <a:pt x="51" y="91"/>
                    <a:pt x="51" y="87"/>
                    <a:pt x="54" y="84"/>
                  </a:cubicBezTo>
                  <a:cubicBezTo>
                    <a:pt x="57" y="79"/>
                    <a:pt x="59" y="75"/>
                    <a:pt x="62" y="70"/>
                  </a:cubicBezTo>
                  <a:cubicBezTo>
                    <a:pt x="60" y="69"/>
                    <a:pt x="59" y="69"/>
                    <a:pt x="58" y="68"/>
                  </a:cubicBezTo>
                  <a:cubicBezTo>
                    <a:pt x="55" y="74"/>
                    <a:pt x="52" y="79"/>
                    <a:pt x="49" y="85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1784350" y="26606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7"/>
                  </a:moveTo>
                  <a:cubicBezTo>
                    <a:pt x="12" y="7"/>
                    <a:pt x="8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5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1784350" y="27368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0"/>
                  </a:moveTo>
                  <a:cubicBezTo>
                    <a:pt x="21" y="0"/>
                    <a:pt x="26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1" y="7"/>
                    <a:pt x="12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8" y="0"/>
                    <a:pt x="12" y="0"/>
                    <a:pt x="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1784350" y="2698750"/>
              <a:ext cx="133350" cy="26988"/>
            </a:xfrm>
            <a:custGeom>
              <a:rect b="b" l="l" r="r" t="t"/>
              <a:pathLst>
                <a:path extrusionOk="0" h="7" w="34">
                  <a:moveTo>
                    <a:pt x="17" y="7"/>
                  </a:moveTo>
                  <a:cubicBezTo>
                    <a:pt x="13" y="7"/>
                    <a:pt x="8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ubicBezTo>
                    <a:pt x="26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1816100" y="2774950"/>
              <a:ext cx="69850" cy="23813"/>
            </a:xfrm>
            <a:custGeom>
              <a:rect b="b" l="l" r="r" t="t"/>
              <a:pathLst>
                <a:path extrusionOk="0" h="6" w="18">
                  <a:moveTo>
                    <a:pt x="18" y="0"/>
                  </a:moveTo>
                  <a:cubicBezTo>
                    <a:pt x="16" y="4"/>
                    <a:pt x="13" y="6"/>
                    <a:pt x="9" y="6"/>
                  </a:cubicBezTo>
                  <a:cubicBezTo>
                    <a:pt x="5" y="6"/>
                    <a:pt x="2" y="4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22"/>
          <p:cNvSpPr txBox="1"/>
          <p:nvPr>
            <p:ph type="title"/>
          </p:nvPr>
        </p:nvSpPr>
        <p:spPr>
          <a:xfrm>
            <a:off x="2077230" y="635904"/>
            <a:ext cx="4980735" cy="7958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4000"/>
              <a:t>AWESOME WORDS!</a:t>
            </a:r>
            <a:endParaRPr sz="4000"/>
          </a:p>
        </p:txBody>
      </p:sp>
      <p:pic>
        <p:nvPicPr>
          <p:cNvPr id="1338" name="Google Shape;13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4344" y="1336906"/>
            <a:ext cx="4114800" cy="3500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9" name="Google Shape;1339;p22"/>
          <p:cNvGrpSpPr/>
          <p:nvPr/>
        </p:nvGrpSpPr>
        <p:grpSpPr>
          <a:xfrm>
            <a:off x="92467" y="89317"/>
            <a:ext cx="8946836" cy="4832004"/>
            <a:chOff x="92467" y="89317"/>
            <a:chExt cx="8946836" cy="4832004"/>
          </a:xfrm>
        </p:grpSpPr>
        <p:sp>
          <p:nvSpPr>
            <p:cNvPr id="1340" name="Google Shape;1340;p22"/>
            <p:cNvSpPr/>
            <p:nvPr/>
          </p:nvSpPr>
          <p:spPr>
            <a:xfrm>
              <a:off x="92467" y="89317"/>
              <a:ext cx="606176" cy="606176"/>
            </a:xfrm>
            <a:prstGeom prst="rect">
              <a:avLst/>
            </a:prstGeom>
            <a:noFill/>
            <a:ln cap="flat" cmpd="sng" w="57150">
              <a:solidFill>
                <a:srgbClr val="FF3F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8433127" y="89317"/>
              <a:ext cx="606176" cy="606176"/>
            </a:xfrm>
            <a:prstGeom prst="rect">
              <a:avLst/>
            </a:prstGeom>
            <a:noFill/>
            <a:ln cap="flat" cmpd="sng" w="57150">
              <a:solidFill>
                <a:srgbClr val="FF3F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4414341" y="89317"/>
              <a:ext cx="606176" cy="606176"/>
            </a:xfrm>
            <a:prstGeom prst="rect">
              <a:avLst/>
            </a:prstGeom>
            <a:noFill/>
            <a:ln cap="flat" cmpd="sng" w="57150">
              <a:solidFill>
                <a:srgbClr val="FF3F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3" name="Google Shape;1343;p22"/>
            <p:cNvCxnSpPr>
              <a:stCxn id="1340" idx="3"/>
              <a:endCxn id="1342" idx="1"/>
            </p:cNvCxnSpPr>
            <p:nvPr/>
          </p:nvCxnSpPr>
          <p:spPr>
            <a:xfrm>
              <a:off x="698643" y="392405"/>
              <a:ext cx="3715800" cy="0"/>
            </a:xfrm>
            <a:prstGeom prst="straightConnector1">
              <a:avLst/>
            </a:prstGeom>
            <a:noFill/>
            <a:ln cap="flat" cmpd="sng" w="57150">
              <a:solidFill>
                <a:srgbClr val="FD384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4" name="Google Shape;1344;p22"/>
            <p:cNvCxnSpPr>
              <a:endCxn id="1341" idx="1"/>
            </p:cNvCxnSpPr>
            <p:nvPr/>
          </p:nvCxnSpPr>
          <p:spPr>
            <a:xfrm>
              <a:off x="5020627" y="392405"/>
              <a:ext cx="3412500" cy="0"/>
            </a:xfrm>
            <a:prstGeom prst="straightConnector1">
              <a:avLst/>
            </a:prstGeom>
            <a:noFill/>
            <a:ln cap="flat" cmpd="sng" w="57150">
              <a:solidFill>
                <a:srgbClr val="FD384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45" name="Google Shape;1345;p22"/>
            <p:cNvGrpSpPr/>
            <p:nvPr/>
          </p:nvGrpSpPr>
          <p:grpSpPr>
            <a:xfrm>
              <a:off x="92467" y="695414"/>
              <a:ext cx="606176" cy="4225907"/>
              <a:chOff x="92467" y="695455"/>
              <a:chExt cx="606176" cy="2033276"/>
            </a:xfrm>
          </p:grpSpPr>
          <p:sp>
            <p:nvSpPr>
              <p:cNvPr id="1346" name="Google Shape;1346;p22"/>
              <p:cNvSpPr/>
              <p:nvPr/>
            </p:nvSpPr>
            <p:spPr>
              <a:xfrm>
                <a:off x="92467" y="2122555"/>
                <a:ext cx="606176" cy="606176"/>
              </a:xfrm>
              <a:prstGeom prst="rect">
                <a:avLst/>
              </a:prstGeom>
              <a:noFill/>
              <a:ln cap="flat" cmpd="sng" w="57150">
                <a:solidFill>
                  <a:srgbClr val="FF3F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47" name="Google Shape;1347;p22"/>
              <p:cNvCxnSpPr>
                <a:stCxn id="1346" idx="0"/>
              </p:cNvCxnSpPr>
              <p:nvPr/>
            </p:nvCxnSpPr>
            <p:spPr>
              <a:xfrm rot="10800000">
                <a:off x="395555" y="695455"/>
                <a:ext cx="0" cy="14271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D38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48" name="Google Shape;1348;p22"/>
            <p:cNvGrpSpPr/>
            <p:nvPr/>
          </p:nvGrpSpPr>
          <p:grpSpPr>
            <a:xfrm>
              <a:off x="8433127" y="695493"/>
              <a:ext cx="606176" cy="4225828"/>
              <a:chOff x="8433127" y="695493"/>
              <a:chExt cx="606176" cy="2033238"/>
            </a:xfrm>
          </p:grpSpPr>
          <p:sp>
            <p:nvSpPr>
              <p:cNvPr id="1349" name="Google Shape;1349;p22"/>
              <p:cNvSpPr/>
              <p:nvPr/>
            </p:nvSpPr>
            <p:spPr>
              <a:xfrm>
                <a:off x="8433127" y="2122555"/>
                <a:ext cx="606176" cy="606176"/>
              </a:xfrm>
              <a:prstGeom prst="rect">
                <a:avLst/>
              </a:prstGeom>
              <a:noFill/>
              <a:ln cap="flat" cmpd="sng" w="57150">
                <a:solidFill>
                  <a:srgbClr val="FF3F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50" name="Google Shape;1350;p22"/>
              <p:cNvCxnSpPr/>
              <p:nvPr/>
            </p:nvCxnSpPr>
            <p:spPr>
              <a:xfrm rot="10800000">
                <a:off x="8739640" y="695493"/>
                <a:ext cx="0" cy="142706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D384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Google Shape;1355;p23"/>
          <p:cNvGrpSpPr/>
          <p:nvPr/>
        </p:nvGrpSpPr>
        <p:grpSpPr>
          <a:xfrm rot="5400000">
            <a:off x="2446787" y="1487407"/>
            <a:ext cx="884476" cy="1301332"/>
            <a:chOff x="989100" y="1304950"/>
            <a:chExt cx="857050" cy="576525"/>
          </a:xfrm>
        </p:grpSpPr>
        <p:sp>
          <p:nvSpPr>
            <p:cNvPr id="1356" name="Google Shape;1356;p23"/>
            <p:cNvSpPr/>
            <p:nvPr/>
          </p:nvSpPr>
          <p:spPr>
            <a:xfrm>
              <a:off x="1843825" y="1879125"/>
              <a:ext cx="2325" cy="2350"/>
            </a:xfrm>
            <a:custGeom>
              <a:rect b="b" l="l" r="r" t="t"/>
              <a:pathLst>
                <a:path extrusionOk="0" h="94" w="93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1398700" y="1434000"/>
              <a:ext cx="447450" cy="447475"/>
            </a:xfrm>
            <a:custGeom>
              <a:rect b="b" l="l" r="r" t="t"/>
              <a:pathLst>
                <a:path extrusionOk="0" h="17899" w="17898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1649075" y="1684400"/>
              <a:ext cx="197075" cy="197075"/>
            </a:xfrm>
            <a:custGeom>
              <a:rect b="b" l="l" r="r" t="t"/>
              <a:pathLst>
                <a:path extrusionOk="0" h="7883" w="7883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1816000" y="1851325"/>
              <a:ext cx="30150" cy="30150"/>
            </a:xfrm>
            <a:custGeom>
              <a:rect b="b" l="l" r="r" t="t"/>
              <a:pathLst>
                <a:path extrusionOk="0" h="1206" w="1206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1788175" y="1823500"/>
              <a:ext cx="57975" cy="57975"/>
            </a:xfrm>
            <a:custGeom>
              <a:rect b="b" l="l" r="r" t="t"/>
              <a:pathLst>
                <a:path extrusionOk="0" h="2319" w="2319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1760350" y="1795675"/>
              <a:ext cx="85800" cy="85800"/>
            </a:xfrm>
            <a:custGeom>
              <a:rect b="b" l="l" r="r" t="t"/>
              <a:pathLst>
                <a:path extrusionOk="0" h="3432" w="3432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1732525" y="1767850"/>
              <a:ext cx="113625" cy="113625"/>
            </a:xfrm>
            <a:custGeom>
              <a:rect b="b" l="l" r="r" t="t"/>
              <a:pathLst>
                <a:path extrusionOk="0" h="4545" w="4545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11483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1704725" y="1740025"/>
              <a:ext cx="141425" cy="141450"/>
            </a:xfrm>
            <a:custGeom>
              <a:rect b="b" l="l" r="r" t="t"/>
              <a:pathLst>
                <a:path extrusionOk="0" h="5658" w="5657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1676900" y="1712200"/>
              <a:ext cx="169250" cy="169275"/>
            </a:xfrm>
            <a:custGeom>
              <a:rect b="b" l="l" r="r" t="t"/>
              <a:pathLst>
                <a:path extrusionOk="0" h="6771" w="677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1621250" y="1656575"/>
              <a:ext cx="224900" cy="224900"/>
            </a:xfrm>
            <a:custGeom>
              <a:rect b="b" l="l" r="r" t="t"/>
              <a:pathLst>
                <a:path extrusionOk="0" h="8996" w="8996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1593425" y="1628750"/>
              <a:ext cx="252725" cy="252725"/>
            </a:xfrm>
            <a:custGeom>
              <a:rect b="b" l="l" r="r" t="t"/>
              <a:pathLst>
                <a:path extrusionOk="0" h="10109" w="10109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1565625" y="1600925"/>
              <a:ext cx="280525" cy="280550"/>
            </a:xfrm>
            <a:custGeom>
              <a:rect b="b" l="l" r="r" t="t"/>
              <a:pathLst>
                <a:path extrusionOk="0" h="11222" w="11221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1537800" y="1573100"/>
              <a:ext cx="308350" cy="308375"/>
            </a:xfrm>
            <a:custGeom>
              <a:rect b="b" l="l" r="r" t="t"/>
              <a:pathLst>
                <a:path extrusionOk="0" h="12335" w="12334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1509975" y="1545300"/>
              <a:ext cx="336175" cy="336175"/>
            </a:xfrm>
            <a:custGeom>
              <a:rect b="b" l="l" r="r" t="t"/>
              <a:pathLst>
                <a:path extrusionOk="0" h="13447" w="13447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1482150" y="1517475"/>
              <a:ext cx="364000" cy="364000"/>
            </a:xfrm>
            <a:custGeom>
              <a:rect b="b" l="l" r="r" t="t"/>
              <a:pathLst>
                <a:path extrusionOk="0" h="14560" w="1456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1454325" y="1489650"/>
              <a:ext cx="391825" cy="391825"/>
            </a:xfrm>
            <a:custGeom>
              <a:rect b="b" l="l" r="r" t="t"/>
              <a:pathLst>
                <a:path extrusionOk="0" h="15673" w="15673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1426500" y="1461825"/>
              <a:ext cx="419650" cy="419650"/>
            </a:xfrm>
            <a:custGeom>
              <a:rect b="b" l="l" r="r" t="t"/>
              <a:pathLst>
                <a:path extrusionOk="0" h="16786" w="16786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1370875" y="1406175"/>
              <a:ext cx="475275" cy="475300"/>
            </a:xfrm>
            <a:custGeom>
              <a:rect b="b" l="l" r="r" t="t"/>
              <a:pathLst>
                <a:path extrusionOk="0" h="19012" w="19011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1343050" y="1378375"/>
              <a:ext cx="503100" cy="503100"/>
            </a:xfrm>
            <a:custGeom>
              <a:rect b="b" l="l" r="r" t="t"/>
              <a:pathLst>
                <a:path extrusionOk="0" h="20124" w="20124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1315225" y="1350550"/>
              <a:ext cx="530925" cy="530925"/>
            </a:xfrm>
            <a:custGeom>
              <a:rect b="b" l="l" r="r" t="t"/>
              <a:pathLst>
                <a:path extrusionOk="0" h="21237" w="21237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1287400" y="1322725"/>
              <a:ext cx="558750" cy="558750"/>
            </a:xfrm>
            <a:custGeom>
              <a:rect b="b" l="l" r="r" t="t"/>
              <a:pathLst>
                <a:path extrusionOk="0" h="22350" w="2235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1259600" y="1304950"/>
              <a:ext cx="581525" cy="576525"/>
            </a:xfrm>
            <a:custGeom>
              <a:rect b="b" l="l" r="r" t="t"/>
              <a:pathLst>
                <a:path extrusionOk="0" h="23061" w="23261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12317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12039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11761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11204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10926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10648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10370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10092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989100" y="130495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989100" y="1304950"/>
              <a:ext cx="45250" cy="45225"/>
            </a:xfrm>
            <a:custGeom>
              <a:rect b="b" l="l" r="r" t="t"/>
              <a:pathLst>
                <a:path extrusionOk="0" h="1809" w="181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989100" y="1304950"/>
              <a:ext cx="73075" cy="73050"/>
            </a:xfrm>
            <a:custGeom>
              <a:rect b="b" l="l" r="r" t="t"/>
              <a:pathLst>
                <a:path extrusionOk="0" h="2922" w="2923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989100" y="1304950"/>
              <a:ext cx="100875" cy="100875"/>
            </a:xfrm>
            <a:custGeom>
              <a:rect b="b" l="l" r="r" t="t"/>
              <a:pathLst>
                <a:path extrusionOk="0" h="4035" w="4035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989100" y="1304950"/>
              <a:ext cx="128700" cy="128700"/>
            </a:xfrm>
            <a:custGeom>
              <a:rect b="b" l="l" r="r" t="t"/>
              <a:pathLst>
                <a:path extrusionOk="0" h="5148" w="5148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989100" y="1304950"/>
              <a:ext cx="156525" cy="156525"/>
            </a:xfrm>
            <a:custGeom>
              <a:rect b="b" l="l" r="r" t="t"/>
              <a:pathLst>
                <a:path extrusionOk="0" h="6261" w="6261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989100" y="1304950"/>
              <a:ext cx="184350" cy="184325"/>
            </a:xfrm>
            <a:custGeom>
              <a:rect b="b" l="l" r="r" t="t"/>
              <a:pathLst>
                <a:path extrusionOk="0" h="7373" w="7374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989100" y="1304950"/>
              <a:ext cx="212175" cy="212150"/>
            </a:xfrm>
            <a:custGeom>
              <a:rect b="b" l="l" r="r" t="t"/>
              <a:pathLst>
                <a:path extrusionOk="0" h="8486" w="8487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989100" y="1304950"/>
              <a:ext cx="240000" cy="239975"/>
            </a:xfrm>
            <a:custGeom>
              <a:rect b="b" l="l" r="r" t="t"/>
              <a:pathLst>
                <a:path extrusionOk="0" h="9599" w="960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989100" y="1304950"/>
              <a:ext cx="267800" cy="267800"/>
            </a:xfrm>
            <a:custGeom>
              <a:rect b="b" l="l" r="r" t="t"/>
              <a:pathLst>
                <a:path extrusionOk="0" h="10712" w="10712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989100" y="1304950"/>
              <a:ext cx="295625" cy="295625"/>
            </a:xfrm>
            <a:custGeom>
              <a:rect b="b" l="l" r="r" t="t"/>
              <a:pathLst>
                <a:path extrusionOk="0" h="11825" w="11825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989100" y="1304950"/>
              <a:ext cx="323450" cy="323450"/>
            </a:xfrm>
            <a:custGeom>
              <a:rect b="b" l="l" r="r" t="t"/>
              <a:pathLst>
                <a:path extrusionOk="0" h="12938" w="12938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989100" y="1304950"/>
              <a:ext cx="351275" cy="351250"/>
            </a:xfrm>
            <a:custGeom>
              <a:rect b="b" l="l" r="r" t="t"/>
              <a:pathLst>
                <a:path extrusionOk="0" h="14050" w="14051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3"/>
            <p:cNvSpPr/>
            <p:nvPr/>
          </p:nvSpPr>
          <p:spPr>
            <a:xfrm>
              <a:off x="989100" y="1304950"/>
              <a:ext cx="379100" cy="379075"/>
            </a:xfrm>
            <a:custGeom>
              <a:rect b="b" l="l" r="r" t="t"/>
              <a:pathLst>
                <a:path extrusionOk="0" h="15163" w="15164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3"/>
            <p:cNvSpPr/>
            <p:nvPr/>
          </p:nvSpPr>
          <p:spPr>
            <a:xfrm>
              <a:off x="989100" y="1304950"/>
              <a:ext cx="406900" cy="406900"/>
            </a:xfrm>
            <a:custGeom>
              <a:rect b="b" l="l" r="r" t="t"/>
              <a:pathLst>
                <a:path extrusionOk="0" h="16276" w="16276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989100" y="130495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989100" y="1304950"/>
              <a:ext cx="462550" cy="462550"/>
            </a:xfrm>
            <a:custGeom>
              <a:rect b="b" l="l" r="r" t="t"/>
              <a:pathLst>
                <a:path extrusionOk="0" h="18502" w="18502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989100" y="1304950"/>
              <a:ext cx="490375" cy="490350"/>
            </a:xfrm>
            <a:custGeom>
              <a:rect b="b" l="l" r="r" t="t"/>
              <a:pathLst>
                <a:path extrusionOk="0" h="19614" w="19615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989100" y="1304950"/>
              <a:ext cx="518200" cy="518175"/>
            </a:xfrm>
            <a:custGeom>
              <a:rect b="b" l="l" r="r" t="t"/>
              <a:pathLst>
                <a:path extrusionOk="0" h="20727" w="20728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989100" y="1304950"/>
              <a:ext cx="546000" cy="546000"/>
            </a:xfrm>
            <a:custGeom>
              <a:rect b="b" l="l" r="r" t="t"/>
              <a:pathLst>
                <a:path extrusionOk="0" h="21840" w="2184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989100" y="1304950"/>
              <a:ext cx="573825" cy="573825"/>
            </a:xfrm>
            <a:custGeom>
              <a:rect b="b" l="l" r="r" t="t"/>
              <a:pathLst>
                <a:path extrusionOk="0" h="22953" w="22953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8" name="Google Shape;1408;p23"/>
          <p:cNvSpPr/>
          <p:nvPr/>
        </p:nvSpPr>
        <p:spPr>
          <a:xfrm rot="10800000">
            <a:off x="1925546" y="1883217"/>
            <a:ext cx="1396433" cy="1061359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23"/>
          <p:cNvSpPr txBox="1"/>
          <p:nvPr>
            <p:ph type="title"/>
          </p:nvPr>
        </p:nvSpPr>
        <p:spPr>
          <a:xfrm>
            <a:off x="1762448" y="2034938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SHORT TERM</a:t>
            </a:r>
            <a:endParaRPr/>
          </a:p>
        </p:txBody>
      </p:sp>
      <p:grpSp>
        <p:nvGrpSpPr>
          <p:cNvPr id="1410" name="Google Shape;1410;p23"/>
          <p:cNvGrpSpPr/>
          <p:nvPr/>
        </p:nvGrpSpPr>
        <p:grpSpPr>
          <a:xfrm rot="5400000">
            <a:off x="6354162" y="1487407"/>
            <a:ext cx="884476" cy="1301332"/>
            <a:chOff x="989100" y="1304950"/>
            <a:chExt cx="857050" cy="576525"/>
          </a:xfrm>
        </p:grpSpPr>
        <p:sp>
          <p:nvSpPr>
            <p:cNvPr id="1411" name="Google Shape;1411;p23"/>
            <p:cNvSpPr/>
            <p:nvPr/>
          </p:nvSpPr>
          <p:spPr>
            <a:xfrm>
              <a:off x="1843825" y="1879125"/>
              <a:ext cx="2325" cy="2350"/>
            </a:xfrm>
            <a:custGeom>
              <a:rect b="b" l="l" r="r" t="t"/>
              <a:pathLst>
                <a:path extrusionOk="0" h="94" w="93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1398700" y="1434000"/>
              <a:ext cx="447450" cy="447475"/>
            </a:xfrm>
            <a:custGeom>
              <a:rect b="b" l="l" r="r" t="t"/>
              <a:pathLst>
                <a:path extrusionOk="0" h="17899" w="17898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1649075" y="1684400"/>
              <a:ext cx="197075" cy="197075"/>
            </a:xfrm>
            <a:custGeom>
              <a:rect b="b" l="l" r="r" t="t"/>
              <a:pathLst>
                <a:path extrusionOk="0" h="7883" w="7883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1816000" y="1851325"/>
              <a:ext cx="30150" cy="30150"/>
            </a:xfrm>
            <a:custGeom>
              <a:rect b="b" l="l" r="r" t="t"/>
              <a:pathLst>
                <a:path extrusionOk="0" h="1206" w="1206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1788175" y="1823500"/>
              <a:ext cx="57975" cy="57975"/>
            </a:xfrm>
            <a:custGeom>
              <a:rect b="b" l="l" r="r" t="t"/>
              <a:pathLst>
                <a:path extrusionOk="0" h="2319" w="2319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1760350" y="1795675"/>
              <a:ext cx="85800" cy="85800"/>
            </a:xfrm>
            <a:custGeom>
              <a:rect b="b" l="l" r="r" t="t"/>
              <a:pathLst>
                <a:path extrusionOk="0" h="3432" w="3432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1732525" y="1767850"/>
              <a:ext cx="113625" cy="113625"/>
            </a:xfrm>
            <a:custGeom>
              <a:rect b="b" l="l" r="r" t="t"/>
              <a:pathLst>
                <a:path extrusionOk="0" h="4545" w="4545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11483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704725" y="1740025"/>
              <a:ext cx="141425" cy="141450"/>
            </a:xfrm>
            <a:custGeom>
              <a:rect b="b" l="l" r="r" t="t"/>
              <a:pathLst>
                <a:path extrusionOk="0" h="5658" w="5657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1676900" y="1712200"/>
              <a:ext cx="169250" cy="169275"/>
            </a:xfrm>
            <a:custGeom>
              <a:rect b="b" l="l" r="r" t="t"/>
              <a:pathLst>
                <a:path extrusionOk="0" h="6771" w="677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1621250" y="1656575"/>
              <a:ext cx="224900" cy="224900"/>
            </a:xfrm>
            <a:custGeom>
              <a:rect b="b" l="l" r="r" t="t"/>
              <a:pathLst>
                <a:path extrusionOk="0" h="8996" w="8996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1593425" y="1628750"/>
              <a:ext cx="252725" cy="252725"/>
            </a:xfrm>
            <a:custGeom>
              <a:rect b="b" l="l" r="r" t="t"/>
              <a:pathLst>
                <a:path extrusionOk="0" h="10109" w="10109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1565625" y="1600925"/>
              <a:ext cx="280525" cy="280550"/>
            </a:xfrm>
            <a:custGeom>
              <a:rect b="b" l="l" r="r" t="t"/>
              <a:pathLst>
                <a:path extrusionOk="0" h="11222" w="11221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1537800" y="1573100"/>
              <a:ext cx="308350" cy="308375"/>
            </a:xfrm>
            <a:custGeom>
              <a:rect b="b" l="l" r="r" t="t"/>
              <a:pathLst>
                <a:path extrusionOk="0" h="12335" w="12334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1509975" y="1545300"/>
              <a:ext cx="336175" cy="336175"/>
            </a:xfrm>
            <a:custGeom>
              <a:rect b="b" l="l" r="r" t="t"/>
              <a:pathLst>
                <a:path extrusionOk="0" h="13447" w="13447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482150" y="1517475"/>
              <a:ext cx="364000" cy="364000"/>
            </a:xfrm>
            <a:custGeom>
              <a:rect b="b" l="l" r="r" t="t"/>
              <a:pathLst>
                <a:path extrusionOk="0" h="14560" w="1456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1454325" y="1489650"/>
              <a:ext cx="391825" cy="391825"/>
            </a:xfrm>
            <a:custGeom>
              <a:rect b="b" l="l" r="r" t="t"/>
              <a:pathLst>
                <a:path extrusionOk="0" h="15673" w="15673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1426500" y="1461825"/>
              <a:ext cx="419650" cy="419650"/>
            </a:xfrm>
            <a:custGeom>
              <a:rect b="b" l="l" r="r" t="t"/>
              <a:pathLst>
                <a:path extrusionOk="0" h="16786" w="16786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1370875" y="1406175"/>
              <a:ext cx="475275" cy="475300"/>
            </a:xfrm>
            <a:custGeom>
              <a:rect b="b" l="l" r="r" t="t"/>
              <a:pathLst>
                <a:path extrusionOk="0" h="19012" w="19011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1343050" y="1378375"/>
              <a:ext cx="503100" cy="503100"/>
            </a:xfrm>
            <a:custGeom>
              <a:rect b="b" l="l" r="r" t="t"/>
              <a:pathLst>
                <a:path extrusionOk="0" h="20124" w="20124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1315225" y="1350550"/>
              <a:ext cx="530925" cy="530925"/>
            </a:xfrm>
            <a:custGeom>
              <a:rect b="b" l="l" r="r" t="t"/>
              <a:pathLst>
                <a:path extrusionOk="0" h="21237" w="21237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1287400" y="1322725"/>
              <a:ext cx="558750" cy="558750"/>
            </a:xfrm>
            <a:custGeom>
              <a:rect b="b" l="l" r="r" t="t"/>
              <a:pathLst>
                <a:path extrusionOk="0" h="22350" w="2235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1259600" y="1304950"/>
              <a:ext cx="581525" cy="576525"/>
            </a:xfrm>
            <a:custGeom>
              <a:rect b="b" l="l" r="r" t="t"/>
              <a:pathLst>
                <a:path extrusionOk="0" h="23061" w="23261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12317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12039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11761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11204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10926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10648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10370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10092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989100" y="130495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989100" y="1304950"/>
              <a:ext cx="45250" cy="45225"/>
            </a:xfrm>
            <a:custGeom>
              <a:rect b="b" l="l" r="r" t="t"/>
              <a:pathLst>
                <a:path extrusionOk="0" h="1809" w="181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989100" y="1304950"/>
              <a:ext cx="73075" cy="73050"/>
            </a:xfrm>
            <a:custGeom>
              <a:rect b="b" l="l" r="r" t="t"/>
              <a:pathLst>
                <a:path extrusionOk="0" h="2922" w="2923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989100" y="1304950"/>
              <a:ext cx="100875" cy="100875"/>
            </a:xfrm>
            <a:custGeom>
              <a:rect b="b" l="l" r="r" t="t"/>
              <a:pathLst>
                <a:path extrusionOk="0" h="4035" w="4035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989100" y="1304950"/>
              <a:ext cx="128700" cy="128700"/>
            </a:xfrm>
            <a:custGeom>
              <a:rect b="b" l="l" r="r" t="t"/>
              <a:pathLst>
                <a:path extrusionOk="0" h="5148" w="5148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989100" y="1304950"/>
              <a:ext cx="156525" cy="156525"/>
            </a:xfrm>
            <a:custGeom>
              <a:rect b="b" l="l" r="r" t="t"/>
              <a:pathLst>
                <a:path extrusionOk="0" h="6261" w="6261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989100" y="1304950"/>
              <a:ext cx="184350" cy="184325"/>
            </a:xfrm>
            <a:custGeom>
              <a:rect b="b" l="l" r="r" t="t"/>
              <a:pathLst>
                <a:path extrusionOk="0" h="7373" w="7374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989100" y="1304950"/>
              <a:ext cx="212175" cy="212150"/>
            </a:xfrm>
            <a:custGeom>
              <a:rect b="b" l="l" r="r" t="t"/>
              <a:pathLst>
                <a:path extrusionOk="0" h="8486" w="8487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989100" y="1304950"/>
              <a:ext cx="240000" cy="239975"/>
            </a:xfrm>
            <a:custGeom>
              <a:rect b="b" l="l" r="r" t="t"/>
              <a:pathLst>
                <a:path extrusionOk="0" h="9599" w="960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989100" y="1304950"/>
              <a:ext cx="267800" cy="267800"/>
            </a:xfrm>
            <a:custGeom>
              <a:rect b="b" l="l" r="r" t="t"/>
              <a:pathLst>
                <a:path extrusionOk="0" h="10712" w="10712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989100" y="1304950"/>
              <a:ext cx="295625" cy="295625"/>
            </a:xfrm>
            <a:custGeom>
              <a:rect b="b" l="l" r="r" t="t"/>
              <a:pathLst>
                <a:path extrusionOk="0" h="11825" w="11825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989100" y="1304950"/>
              <a:ext cx="323450" cy="323450"/>
            </a:xfrm>
            <a:custGeom>
              <a:rect b="b" l="l" r="r" t="t"/>
              <a:pathLst>
                <a:path extrusionOk="0" h="12938" w="12938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989100" y="1304950"/>
              <a:ext cx="351275" cy="351250"/>
            </a:xfrm>
            <a:custGeom>
              <a:rect b="b" l="l" r="r" t="t"/>
              <a:pathLst>
                <a:path extrusionOk="0" h="14050" w="14051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989100" y="1304950"/>
              <a:ext cx="379100" cy="379075"/>
            </a:xfrm>
            <a:custGeom>
              <a:rect b="b" l="l" r="r" t="t"/>
              <a:pathLst>
                <a:path extrusionOk="0" h="15163" w="15164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989100" y="1304950"/>
              <a:ext cx="406900" cy="406900"/>
            </a:xfrm>
            <a:custGeom>
              <a:rect b="b" l="l" r="r" t="t"/>
              <a:pathLst>
                <a:path extrusionOk="0" h="16276" w="16276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989100" y="130495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989100" y="1304950"/>
              <a:ext cx="462550" cy="462550"/>
            </a:xfrm>
            <a:custGeom>
              <a:rect b="b" l="l" r="r" t="t"/>
              <a:pathLst>
                <a:path extrusionOk="0" h="18502" w="18502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989100" y="1304950"/>
              <a:ext cx="490375" cy="490350"/>
            </a:xfrm>
            <a:custGeom>
              <a:rect b="b" l="l" r="r" t="t"/>
              <a:pathLst>
                <a:path extrusionOk="0" h="19614" w="19615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989100" y="1304950"/>
              <a:ext cx="518200" cy="518175"/>
            </a:xfrm>
            <a:custGeom>
              <a:rect b="b" l="l" r="r" t="t"/>
              <a:pathLst>
                <a:path extrusionOk="0" h="20727" w="20728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989100" y="1304950"/>
              <a:ext cx="546000" cy="546000"/>
            </a:xfrm>
            <a:custGeom>
              <a:rect b="b" l="l" r="r" t="t"/>
              <a:pathLst>
                <a:path extrusionOk="0" h="21840" w="2184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989100" y="1304950"/>
              <a:ext cx="573825" cy="573825"/>
            </a:xfrm>
            <a:custGeom>
              <a:rect b="b" l="l" r="r" t="t"/>
              <a:pathLst>
                <a:path extrusionOk="0" h="22953" w="22953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23"/>
          <p:cNvSpPr/>
          <p:nvPr/>
        </p:nvSpPr>
        <p:spPr>
          <a:xfrm rot="10800000">
            <a:off x="5832921" y="1883217"/>
            <a:ext cx="1396433" cy="1061359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23"/>
          <p:cNvSpPr txBox="1"/>
          <p:nvPr>
            <p:ph idx="1" type="body"/>
          </p:nvPr>
        </p:nvSpPr>
        <p:spPr>
          <a:xfrm>
            <a:off x="1031350" y="3185762"/>
            <a:ext cx="3184800" cy="1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</p:txBody>
      </p:sp>
      <p:sp>
        <p:nvSpPr>
          <p:cNvPr id="1465" name="Google Shape;1465;p23"/>
          <p:cNvSpPr txBox="1"/>
          <p:nvPr>
            <p:ph idx="2" type="body"/>
          </p:nvPr>
        </p:nvSpPr>
        <p:spPr>
          <a:xfrm>
            <a:off x="4931022" y="3185762"/>
            <a:ext cx="3184800" cy="1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</p:txBody>
      </p:sp>
      <p:sp>
        <p:nvSpPr>
          <p:cNvPr id="1466" name="Google Shape;1466;p23"/>
          <p:cNvSpPr txBox="1"/>
          <p:nvPr>
            <p:ph idx="3" type="title"/>
          </p:nvPr>
        </p:nvSpPr>
        <p:spPr>
          <a:xfrm>
            <a:off x="5667663" y="2034938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LONG TERM</a:t>
            </a:r>
            <a:endParaRPr/>
          </a:p>
        </p:txBody>
      </p:sp>
      <p:sp>
        <p:nvSpPr>
          <p:cNvPr id="1467" name="Google Shape;1467;p23"/>
          <p:cNvSpPr txBox="1"/>
          <p:nvPr>
            <p:ph idx="4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 GOALS</a:t>
            </a:r>
            <a:endParaRPr/>
          </a:p>
        </p:txBody>
      </p:sp>
      <p:pic>
        <p:nvPicPr>
          <p:cNvPr id="1468" name="Google Shape;14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0" y="-17934"/>
            <a:ext cx="9144000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24"/>
          <p:cNvSpPr txBox="1"/>
          <p:nvPr>
            <p:ph type="title"/>
          </p:nvPr>
        </p:nvSpPr>
        <p:spPr>
          <a:xfrm>
            <a:off x="838000" y="282453"/>
            <a:ext cx="750461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1474" name="Google Shape;1474;p24"/>
          <p:cNvSpPr txBox="1"/>
          <p:nvPr>
            <p:ph idx="4294967295" type="title"/>
          </p:nvPr>
        </p:nvSpPr>
        <p:spPr>
          <a:xfrm>
            <a:off x="4308381" y="3315409"/>
            <a:ext cx="23115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VENUS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475" name="Google Shape;1475;p24"/>
          <p:cNvSpPr txBox="1"/>
          <p:nvPr>
            <p:ph idx="4294967295" type="title"/>
          </p:nvPr>
        </p:nvSpPr>
        <p:spPr>
          <a:xfrm>
            <a:off x="1739090" y="2460906"/>
            <a:ext cx="19812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JUPITER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476" name="Google Shape;1476;p24"/>
          <p:cNvSpPr txBox="1"/>
          <p:nvPr>
            <p:ph idx="4294967295" type="subTitle"/>
          </p:nvPr>
        </p:nvSpPr>
        <p:spPr>
          <a:xfrm>
            <a:off x="1725418" y="2752307"/>
            <a:ext cx="21264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7" name="Google Shape;1477;p24"/>
          <p:cNvSpPr txBox="1"/>
          <p:nvPr>
            <p:ph idx="4294967295" type="subTitle"/>
          </p:nvPr>
        </p:nvSpPr>
        <p:spPr>
          <a:xfrm>
            <a:off x="4319946" y="3606804"/>
            <a:ext cx="20508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8" name="Google Shape;1478;p24"/>
          <p:cNvSpPr txBox="1"/>
          <p:nvPr>
            <p:ph idx="4294967295" type="title"/>
          </p:nvPr>
        </p:nvSpPr>
        <p:spPr>
          <a:xfrm>
            <a:off x="4308378" y="1715303"/>
            <a:ext cx="21849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MARS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479" name="Google Shape;1479;p24"/>
          <p:cNvSpPr txBox="1"/>
          <p:nvPr>
            <p:ph idx="4294967295" type="subTitle"/>
          </p:nvPr>
        </p:nvSpPr>
        <p:spPr>
          <a:xfrm>
            <a:off x="4319696" y="2006703"/>
            <a:ext cx="20172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0" name="Google Shape;1480;p24"/>
          <p:cNvSpPr txBox="1"/>
          <p:nvPr>
            <p:ph idx="4294967295" type="subTitle"/>
          </p:nvPr>
        </p:nvSpPr>
        <p:spPr>
          <a:xfrm>
            <a:off x="7094479" y="2813613"/>
            <a:ext cx="9807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Strategy 1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1" name="Google Shape;1481;p24"/>
          <p:cNvSpPr txBox="1"/>
          <p:nvPr>
            <p:ph idx="4294967295" type="subTitle"/>
          </p:nvPr>
        </p:nvSpPr>
        <p:spPr>
          <a:xfrm>
            <a:off x="7094479" y="3516144"/>
            <a:ext cx="9807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Strategy 2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82" name="Google Shape;1482;p24"/>
          <p:cNvGrpSpPr/>
          <p:nvPr/>
        </p:nvGrpSpPr>
        <p:grpSpPr>
          <a:xfrm>
            <a:off x="1068815" y="1988271"/>
            <a:ext cx="5948359" cy="1876411"/>
            <a:chOff x="1068815" y="2030293"/>
            <a:chExt cx="5948359" cy="1876411"/>
          </a:xfrm>
        </p:grpSpPr>
        <p:cxnSp>
          <p:nvCxnSpPr>
            <p:cNvPr id="1483" name="Google Shape;1483;p24"/>
            <p:cNvCxnSpPr/>
            <p:nvPr/>
          </p:nvCxnSpPr>
          <p:spPr>
            <a:xfrm>
              <a:off x="6858200" y="3047125"/>
              <a:ext cx="0" cy="70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1353241" y="2170775"/>
              <a:ext cx="2714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1353252" y="3748475"/>
              <a:ext cx="2714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>
              <a:off x="4067950" y="3047125"/>
              <a:ext cx="0" cy="70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4072015" y="3051086"/>
              <a:ext cx="2714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>
              <a:off x="1349175" y="2166325"/>
              <a:ext cx="0" cy="1590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89" name="Google Shape;1489;p24"/>
            <p:cNvSpPr/>
            <p:nvPr/>
          </p:nvSpPr>
          <p:spPr>
            <a:xfrm>
              <a:off x="1068815" y="2688575"/>
              <a:ext cx="554113" cy="555023"/>
            </a:xfrm>
            <a:custGeom>
              <a:rect b="b" l="l" r="r" t="t"/>
              <a:pathLst>
                <a:path extrusionOk="0" h="20115" w="20082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3897958" y="2030293"/>
              <a:ext cx="326503" cy="316460"/>
            </a:xfrm>
            <a:custGeom>
              <a:rect b="b" l="l" r="r" t="t"/>
              <a:pathLst>
                <a:path extrusionOk="0" h="14873" w="15345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3897948" y="3590244"/>
              <a:ext cx="326525" cy="316460"/>
            </a:xfrm>
            <a:custGeom>
              <a:rect b="b" l="l" r="r" t="t"/>
              <a:pathLst>
                <a:path extrusionOk="0" h="14873" w="15346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6690671" y="2892840"/>
              <a:ext cx="326503" cy="316460"/>
            </a:xfrm>
            <a:custGeom>
              <a:rect b="b" l="l" r="r" t="t"/>
              <a:pathLst>
                <a:path extrusionOk="0" h="14873" w="15345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6690671" y="3590240"/>
              <a:ext cx="326503" cy="316460"/>
            </a:xfrm>
            <a:custGeom>
              <a:rect b="b" l="l" r="r" t="t"/>
              <a:pathLst>
                <a:path extrusionOk="0" h="14873" w="15345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Google Shape;1494;p24"/>
          <p:cNvGrpSpPr/>
          <p:nvPr/>
        </p:nvGrpSpPr>
        <p:grpSpPr>
          <a:xfrm>
            <a:off x="1139684" y="2709681"/>
            <a:ext cx="378534" cy="380673"/>
            <a:chOff x="6503988" y="2001838"/>
            <a:chExt cx="561975" cy="565150"/>
          </a:xfrm>
        </p:grpSpPr>
        <p:sp>
          <p:nvSpPr>
            <p:cNvPr id="1495" name="Google Shape;1495;p24"/>
            <p:cNvSpPr/>
            <p:nvPr/>
          </p:nvSpPr>
          <p:spPr>
            <a:xfrm>
              <a:off x="6583363" y="2081213"/>
              <a:ext cx="352425" cy="355600"/>
            </a:xfrm>
            <a:custGeom>
              <a:rect b="b" l="l" r="r" t="t"/>
              <a:pathLst>
                <a:path extrusionOk="0" h="93" w="92">
                  <a:moveTo>
                    <a:pt x="92" y="36"/>
                  </a:moveTo>
                  <a:cubicBezTo>
                    <a:pt x="73" y="55"/>
                    <a:pt x="55" y="74"/>
                    <a:pt x="36" y="93"/>
                  </a:cubicBezTo>
                  <a:cubicBezTo>
                    <a:pt x="29" y="87"/>
                    <a:pt x="23" y="81"/>
                    <a:pt x="17" y="74"/>
                  </a:cubicBezTo>
                  <a:cubicBezTo>
                    <a:pt x="13" y="71"/>
                    <a:pt x="10" y="68"/>
                    <a:pt x="7" y="64"/>
                  </a:cubicBezTo>
                  <a:cubicBezTo>
                    <a:pt x="0" y="57"/>
                    <a:pt x="0" y="45"/>
                    <a:pt x="7" y="38"/>
                  </a:cubicBezTo>
                  <a:cubicBezTo>
                    <a:pt x="17" y="28"/>
                    <a:pt x="27" y="18"/>
                    <a:pt x="37" y="8"/>
                  </a:cubicBezTo>
                  <a:cubicBezTo>
                    <a:pt x="44" y="1"/>
                    <a:pt x="56" y="0"/>
                    <a:pt x="63" y="7"/>
                  </a:cubicBezTo>
                  <a:cubicBezTo>
                    <a:pt x="73" y="16"/>
                    <a:pt x="82" y="26"/>
                    <a:pt x="92" y="35"/>
                  </a:cubicBezTo>
                  <a:cubicBezTo>
                    <a:pt x="92" y="36"/>
                    <a:pt x="92" y="36"/>
                    <a:pt x="92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859588" y="2241551"/>
              <a:ext cx="206375" cy="284163"/>
            </a:xfrm>
            <a:custGeom>
              <a:rect b="b" l="l" r="r" t="t"/>
              <a:pathLst>
                <a:path extrusionOk="0" h="74" w="54">
                  <a:moveTo>
                    <a:pt x="48" y="74"/>
                  </a:moveTo>
                  <a:cubicBezTo>
                    <a:pt x="32" y="58"/>
                    <a:pt x="16" y="42"/>
                    <a:pt x="0" y="25"/>
                  </a:cubicBezTo>
                  <a:cubicBezTo>
                    <a:pt x="8" y="17"/>
                    <a:pt x="17" y="9"/>
                    <a:pt x="26" y="0"/>
                  </a:cubicBezTo>
                  <a:cubicBezTo>
                    <a:pt x="30" y="4"/>
                    <a:pt x="35" y="9"/>
                    <a:pt x="39" y="14"/>
                  </a:cubicBezTo>
                  <a:cubicBezTo>
                    <a:pt x="47" y="26"/>
                    <a:pt x="53" y="38"/>
                    <a:pt x="54" y="52"/>
                  </a:cubicBezTo>
                  <a:cubicBezTo>
                    <a:pt x="54" y="60"/>
                    <a:pt x="53" y="70"/>
                    <a:pt x="48" y="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6740526" y="2360613"/>
              <a:ext cx="287338" cy="206375"/>
            </a:xfrm>
            <a:custGeom>
              <a:rect b="b" l="l" r="r" t="t"/>
              <a:pathLst>
                <a:path extrusionOk="0" h="54" w="75">
                  <a:moveTo>
                    <a:pt x="75" y="48"/>
                  </a:moveTo>
                  <a:cubicBezTo>
                    <a:pt x="70" y="51"/>
                    <a:pt x="65" y="53"/>
                    <a:pt x="59" y="54"/>
                  </a:cubicBezTo>
                  <a:cubicBezTo>
                    <a:pt x="49" y="54"/>
                    <a:pt x="40" y="52"/>
                    <a:pt x="31" y="48"/>
                  </a:cubicBezTo>
                  <a:cubicBezTo>
                    <a:pt x="19" y="42"/>
                    <a:pt x="9" y="35"/>
                    <a:pt x="0" y="25"/>
                  </a:cubicBezTo>
                  <a:cubicBezTo>
                    <a:pt x="9" y="16"/>
                    <a:pt x="17" y="8"/>
                    <a:pt x="26" y="0"/>
                  </a:cubicBezTo>
                  <a:cubicBezTo>
                    <a:pt x="42" y="15"/>
                    <a:pt x="58" y="31"/>
                    <a:pt x="75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6503988" y="2001838"/>
              <a:ext cx="155575" cy="155575"/>
            </a:xfrm>
            <a:custGeom>
              <a:rect b="b" l="l" r="r" t="t"/>
              <a:pathLst>
                <a:path extrusionOk="0" h="41" w="41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6" y="13"/>
                    <a:pt x="29" y="26"/>
                    <a:pt x="41" y="38"/>
                  </a:cubicBezTo>
                  <a:cubicBezTo>
                    <a:pt x="40" y="39"/>
                    <a:pt x="39" y="40"/>
                    <a:pt x="37" y="41"/>
                  </a:cubicBezTo>
                  <a:cubicBezTo>
                    <a:pt x="25" y="29"/>
                    <a:pt x="13" y="17"/>
                    <a:pt x="0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9" name="Google Shape;14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946" y="2006703"/>
            <a:ext cx="262525" cy="2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945" y="3564731"/>
            <a:ext cx="262525" cy="2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757" y="2875034"/>
            <a:ext cx="262525" cy="2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757" y="3564730"/>
            <a:ext cx="262525" cy="2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7" name="Google Shape;1507;p25"/>
          <p:cNvGrpSpPr/>
          <p:nvPr/>
        </p:nvGrpSpPr>
        <p:grpSpPr>
          <a:xfrm rot="5400000">
            <a:off x="3651185" y="1673489"/>
            <a:ext cx="1981999" cy="2016242"/>
            <a:chOff x="1118175" y="1197925"/>
            <a:chExt cx="1268560" cy="852750"/>
          </a:xfrm>
        </p:grpSpPr>
        <p:sp>
          <p:nvSpPr>
            <p:cNvPr id="1508" name="Google Shape;1508;p25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5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5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5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5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5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5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5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5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5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5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5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5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5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5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5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5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5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5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5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5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5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5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5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0" name="Google Shape;1560;p25"/>
          <p:cNvSpPr txBox="1"/>
          <p:nvPr>
            <p:ph type="title"/>
          </p:nvPr>
        </p:nvSpPr>
        <p:spPr>
          <a:xfrm>
            <a:off x="3493700" y="1470900"/>
            <a:ext cx="2016300" cy="203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1561" name="Google Shape;156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228" y="1409977"/>
            <a:ext cx="2443187" cy="244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6787" y="1507752"/>
            <a:ext cx="2751866" cy="250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25"/>
          <p:cNvSpPr txBox="1"/>
          <p:nvPr/>
        </p:nvSpPr>
        <p:spPr>
          <a:xfrm>
            <a:off x="619228" y="4021146"/>
            <a:ext cx="259075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25"/>
          <p:cNvSpPr txBox="1"/>
          <p:nvPr/>
        </p:nvSpPr>
        <p:spPr>
          <a:xfrm>
            <a:off x="5996787" y="4111901"/>
            <a:ext cx="259075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25"/>
          <p:cNvSpPr txBox="1"/>
          <p:nvPr/>
        </p:nvSpPr>
        <p:spPr>
          <a:xfrm>
            <a:off x="2111829" y="261257"/>
            <a:ext cx="5197918" cy="64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Real Estate Infographics</a:t>
            </a:r>
            <a:endParaRPr b="1" i="0" sz="25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26"/>
          <p:cNvSpPr txBox="1"/>
          <p:nvPr>
            <p:ph idx="3" type="title"/>
          </p:nvPr>
        </p:nvSpPr>
        <p:spPr>
          <a:xfrm>
            <a:off x="1895822" y="939824"/>
            <a:ext cx="535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571" name="Google Shape;1571;p26"/>
          <p:cNvSpPr txBox="1"/>
          <p:nvPr>
            <p:ph type="title"/>
          </p:nvPr>
        </p:nvSpPr>
        <p:spPr>
          <a:xfrm>
            <a:off x="1683850" y="1689050"/>
            <a:ext cx="57732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>
                <a:solidFill>
                  <a:srgbClr val="0082E5"/>
                </a:solidFill>
              </a:rPr>
              <a:t>$38,000</a:t>
            </a:r>
            <a:endParaRPr>
              <a:solidFill>
                <a:srgbClr val="0082E5"/>
              </a:solidFill>
            </a:endParaRPr>
          </a:p>
        </p:txBody>
      </p:sp>
      <p:sp>
        <p:nvSpPr>
          <p:cNvPr id="1572" name="Google Shape;1572;p26"/>
          <p:cNvSpPr txBox="1"/>
          <p:nvPr>
            <p:ph idx="2" type="title"/>
          </p:nvPr>
        </p:nvSpPr>
        <p:spPr>
          <a:xfrm>
            <a:off x="2322575" y="3652550"/>
            <a:ext cx="45018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1573" name="Google Shape;15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650" y="3171125"/>
            <a:ext cx="1586250" cy="15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00" y="298529"/>
            <a:ext cx="1586250" cy="15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5" name="Google Shape;1575;p26"/>
          <p:cNvGrpSpPr/>
          <p:nvPr/>
        </p:nvGrpSpPr>
        <p:grpSpPr>
          <a:xfrm>
            <a:off x="-22188" y="-25926"/>
            <a:ext cx="9185275" cy="965750"/>
            <a:chOff x="-22188" y="-25926"/>
            <a:chExt cx="9185275" cy="965750"/>
          </a:xfrm>
        </p:grpSpPr>
        <p:grpSp>
          <p:nvGrpSpPr>
            <p:cNvPr id="1576" name="Google Shape;1576;p26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1577" name="Google Shape;1577;p26"/>
              <p:cNvSpPr/>
              <p:nvPr/>
            </p:nvSpPr>
            <p:spPr>
              <a:xfrm>
                <a:off x="8529638" y="12700"/>
                <a:ext cx="523875" cy="523875"/>
              </a:xfrm>
              <a:custGeom>
                <a:rect b="b" l="l" r="r" t="t"/>
                <a:pathLst>
                  <a:path extrusionOk="0" h="209" w="210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8766175" y="247650"/>
                <a:ext cx="50800" cy="52388"/>
              </a:xfrm>
              <a:custGeom>
                <a:rect b="b" l="l" r="r" t="t"/>
                <a:pathLst>
                  <a:path extrusionOk="0" h="21" w="20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9" name="Google Shape;1579;p26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1580" name="Google Shape;1580;p26"/>
              <p:cNvSpPr/>
              <p:nvPr/>
            </p:nvSpPr>
            <p:spPr>
              <a:xfrm>
                <a:off x="-20638" y="-14288"/>
                <a:ext cx="519113" cy="522288"/>
              </a:xfrm>
              <a:custGeom>
                <a:rect b="b" l="l" r="r" t="t"/>
                <a:pathLst>
                  <a:path extrusionOk="0" h="209" w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212725" y="220662"/>
                <a:ext cx="52388" cy="52388"/>
              </a:xfrm>
              <a:custGeom>
                <a:rect b="b" l="l" r="r" t="t"/>
                <a:pathLst>
                  <a:path extrusionOk="0" h="21" w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2" name="Google Shape;1582;p26"/>
            <p:cNvSpPr/>
            <p:nvPr/>
          </p:nvSpPr>
          <p:spPr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27"/>
          <p:cNvSpPr txBox="1"/>
          <p:nvPr>
            <p:ph idx="1" type="subTitle"/>
          </p:nvPr>
        </p:nvSpPr>
        <p:spPr>
          <a:xfrm>
            <a:off x="2832560" y="4311918"/>
            <a:ext cx="38823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0000"/>
                </a:solidFill>
              </a:rPr>
              <a:t>Infographic Style</a:t>
            </a:r>
            <a:endParaRPr/>
          </a:p>
        </p:txBody>
      </p:sp>
      <p:sp>
        <p:nvSpPr>
          <p:cNvPr id="1588" name="Google Shape;1588;p27"/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b="1" i="0" sz="2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27"/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b="1" i="0" sz="2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0" name="Google Shape;1590;p27"/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1591" name="Google Shape;1591;p27"/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331A8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331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7"/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331A8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b="0" i="0" sz="900" u="none" cap="none" strike="noStrike">
                <a:solidFill>
                  <a:srgbClr val="0331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3" name="Google Shape;1593;p27"/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1594" name="Google Shape;1594;p27"/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331A8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331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7"/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331A8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331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6" name="Google Shape;1596;p27"/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1597" name="Google Shape;1597;p27"/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331A8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331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7"/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331A8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331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27"/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1600" name="Google Shape;1600;p27"/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331A8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0331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7"/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331A8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0331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2" name="Google Shape;1602;p27"/>
          <p:cNvSpPr txBox="1"/>
          <p:nvPr/>
        </p:nvSpPr>
        <p:spPr>
          <a:xfrm>
            <a:off x="0" y="26749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EEB245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b="1" i="0" sz="32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3" name="Google Shape;160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3253" y="1949862"/>
            <a:ext cx="2657494" cy="21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53946"/>
            <a:ext cx="9144000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28"/>
          <p:cNvSpPr txBox="1"/>
          <p:nvPr/>
        </p:nvSpPr>
        <p:spPr>
          <a:xfrm flipH="1">
            <a:off x="4962623" y="40643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Neptune the farthest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0" name="Google Shape;1610;p28"/>
          <p:cNvSpPr txBox="1"/>
          <p:nvPr>
            <p:ph type="title"/>
          </p:nvPr>
        </p:nvSpPr>
        <p:spPr>
          <a:xfrm>
            <a:off x="2111829" y="261257"/>
            <a:ext cx="5197918" cy="647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1611" name="Google Shape;1611;p28"/>
          <p:cNvSpPr txBox="1"/>
          <p:nvPr/>
        </p:nvSpPr>
        <p:spPr>
          <a:xfrm flipH="1">
            <a:off x="4967750" y="15229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2" name="Google Shape;1612;p28"/>
          <p:cNvSpPr txBox="1"/>
          <p:nvPr/>
        </p:nvSpPr>
        <p:spPr>
          <a:xfrm flipH="1">
            <a:off x="4967750" y="253953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3" name="Google Shape;1613;p28"/>
          <p:cNvSpPr txBox="1"/>
          <p:nvPr/>
        </p:nvSpPr>
        <p:spPr>
          <a:xfrm flipH="1">
            <a:off x="4962623" y="304781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4" name="Google Shape;1614;p28"/>
          <p:cNvSpPr txBox="1"/>
          <p:nvPr/>
        </p:nvSpPr>
        <p:spPr>
          <a:xfrm flipH="1">
            <a:off x="4967750" y="203125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5" name="Google Shape;1615;p28"/>
          <p:cNvSpPr txBox="1"/>
          <p:nvPr/>
        </p:nvSpPr>
        <p:spPr>
          <a:xfrm flipH="1">
            <a:off x="4962623" y="355609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6" name="Google Shape;1616;p28"/>
          <p:cNvSpPr txBox="1"/>
          <p:nvPr/>
        </p:nvSpPr>
        <p:spPr>
          <a:xfrm flipH="1">
            <a:off x="7737029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b="1" i="0" sz="18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7" name="Google Shape;1617;p28"/>
          <p:cNvSpPr txBox="1"/>
          <p:nvPr/>
        </p:nvSpPr>
        <p:spPr>
          <a:xfrm flipH="1">
            <a:off x="7737029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i="0" sz="18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8" name="Google Shape;1618;p28"/>
          <p:cNvSpPr txBox="1"/>
          <p:nvPr/>
        </p:nvSpPr>
        <p:spPr>
          <a:xfrm flipH="1">
            <a:off x="7737029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FDDC8B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 b="1" i="0" sz="1800" u="none" cap="none" strike="noStrike">
              <a:solidFill>
                <a:srgbClr val="FDDC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9" name="Google Shape;1619;p28"/>
          <p:cNvSpPr txBox="1"/>
          <p:nvPr/>
        </p:nvSpPr>
        <p:spPr>
          <a:xfrm flipH="1">
            <a:off x="7759954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b="1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0" name="Google Shape;1620;p28"/>
          <p:cNvSpPr txBox="1"/>
          <p:nvPr/>
        </p:nvSpPr>
        <p:spPr>
          <a:xfrm flipH="1">
            <a:off x="7759954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i="0" sz="18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1" name="Google Shape;1621;p28"/>
          <p:cNvSpPr txBox="1"/>
          <p:nvPr/>
        </p:nvSpPr>
        <p:spPr>
          <a:xfrm flipH="1">
            <a:off x="7759954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b="1" i="0" sz="1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2" name="Google Shape;1622;p28"/>
          <p:cNvSpPr/>
          <p:nvPr/>
        </p:nvSpPr>
        <p:spPr>
          <a:xfrm>
            <a:off x="909637" y="3219450"/>
            <a:ext cx="4800601" cy="1652588"/>
          </a:xfrm>
          <a:custGeom>
            <a:rect b="b" l="l" r="r" t="t"/>
            <a:pathLst>
              <a:path extrusionOk="0" h="439" w="1277">
                <a:moveTo>
                  <a:pt x="72" y="315"/>
                </a:moveTo>
                <a:cubicBezTo>
                  <a:pt x="134" y="315"/>
                  <a:pt x="193" y="315"/>
                  <a:pt x="253" y="315"/>
                </a:cubicBezTo>
                <a:cubicBezTo>
                  <a:pt x="252" y="307"/>
                  <a:pt x="250" y="298"/>
                  <a:pt x="248" y="291"/>
                </a:cubicBezTo>
                <a:cubicBezTo>
                  <a:pt x="246" y="292"/>
                  <a:pt x="244" y="295"/>
                  <a:pt x="242" y="295"/>
                </a:cubicBezTo>
                <a:cubicBezTo>
                  <a:pt x="237" y="296"/>
                  <a:pt x="232" y="295"/>
                  <a:pt x="227" y="295"/>
                </a:cubicBezTo>
                <a:cubicBezTo>
                  <a:pt x="176" y="295"/>
                  <a:pt x="126" y="295"/>
                  <a:pt x="75" y="294"/>
                </a:cubicBezTo>
                <a:cubicBezTo>
                  <a:pt x="126" y="286"/>
                  <a:pt x="177" y="291"/>
                  <a:pt x="228" y="290"/>
                </a:cubicBezTo>
                <a:cubicBezTo>
                  <a:pt x="231" y="290"/>
                  <a:pt x="235" y="290"/>
                  <a:pt x="239" y="290"/>
                </a:cubicBezTo>
                <a:cubicBezTo>
                  <a:pt x="239" y="283"/>
                  <a:pt x="239" y="277"/>
                  <a:pt x="239" y="270"/>
                </a:cubicBezTo>
                <a:cubicBezTo>
                  <a:pt x="237" y="270"/>
                  <a:pt x="234" y="270"/>
                  <a:pt x="232" y="270"/>
                </a:cubicBezTo>
                <a:cubicBezTo>
                  <a:pt x="187" y="270"/>
                  <a:pt x="142" y="270"/>
                  <a:pt x="97" y="270"/>
                </a:cubicBezTo>
                <a:cubicBezTo>
                  <a:pt x="87" y="270"/>
                  <a:pt x="82" y="265"/>
                  <a:pt x="82" y="256"/>
                </a:cubicBezTo>
                <a:cubicBezTo>
                  <a:pt x="82" y="250"/>
                  <a:pt x="82" y="245"/>
                  <a:pt x="82" y="239"/>
                </a:cubicBezTo>
                <a:cubicBezTo>
                  <a:pt x="82" y="236"/>
                  <a:pt x="80" y="232"/>
                  <a:pt x="79" y="228"/>
                </a:cubicBezTo>
                <a:cubicBezTo>
                  <a:pt x="86" y="228"/>
                  <a:pt x="92" y="228"/>
                  <a:pt x="99" y="228"/>
                </a:cubicBezTo>
                <a:cubicBezTo>
                  <a:pt x="138" y="228"/>
                  <a:pt x="177" y="228"/>
                  <a:pt x="216" y="228"/>
                </a:cubicBezTo>
                <a:cubicBezTo>
                  <a:pt x="222" y="228"/>
                  <a:pt x="227" y="229"/>
                  <a:pt x="225" y="220"/>
                </a:cubicBezTo>
                <a:cubicBezTo>
                  <a:pt x="226" y="222"/>
                  <a:pt x="227" y="223"/>
                  <a:pt x="227" y="224"/>
                </a:cubicBezTo>
                <a:cubicBezTo>
                  <a:pt x="228" y="223"/>
                  <a:pt x="228" y="223"/>
                  <a:pt x="228" y="222"/>
                </a:cubicBezTo>
                <a:cubicBezTo>
                  <a:pt x="230" y="226"/>
                  <a:pt x="233" y="230"/>
                  <a:pt x="235" y="234"/>
                </a:cubicBezTo>
                <a:cubicBezTo>
                  <a:pt x="232" y="235"/>
                  <a:pt x="229" y="235"/>
                  <a:pt x="226" y="235"/>
                </a:cubicBezTo>
                <a:cubicBezTo>
                  <a:pt x="186" y="235"/>
                  <a:pt x="145" y="235"/>
                  <a:pt x="105" y="235"/>
                </a:cubicBezTo>
                <a:cubicBezTo>
                  <a:pt x="89" y="235"/>
                  <a:pt x="91" y="234"/>
                  <a:pt x="91" y="249"/>
                </a:cubicBezTo>
                <a:cubicBezTo>
                  <a:pt x="91" y="252"/>
                  <a:pt x="91" y="256"/>
                  <a:pt x="91" y="260"/>
                </a:cubicBezTo>
                <a:cubicBezTo>
                  <a:pt x="141" y="260"/>
                  <a:pt x="191" y="260"/>
                  <a:pt x="241" y="260"/>
                </a:cubicBezTo>
                <a:cubicBezTo>
                  <a:pt x="240" y="253"/>
                  <a:pt x="239" y="246"/>
                  <a:pt x="238" y="239"/>
                </a:cubicBezTo>
                <a:cubicBezTo>
                  <a:pt x="248" y="237"/>
                  <a:pt x="257" y="235"/>
                  <a:pt x="268" y="233"/>
                </a:cubicBezTo>
                <a:cubicBezTo>
                  <a:pt x="272" y="250"/>
                  <a:pt x="275" y="266"/>
                  <a:pt x="279" y="282"/>
                </a:cubicBezTo>
                <a:cubicBezTo>
                  <a:pt x="283" y="301"/>
                  <a:pt x="287" y="321"/>
                  <a:pt x="291" y="339"/>
                </a:cubicBezTo>
                <a:cubicBezTo>
                  <a:pt x="293" y="348"/>
                  <a:pt x="292" y="352"/>
                  <a:pt x="283" y="353"/>
                </a:cubicBezTo>
                <a:cubicBezTo>
                  <a:pt x="280" y="354"/>
                  <a:pt x="277" y="355"/>
                  <a:pt x="274" y="357"/>
                </a:cubicBezTo>
                <a:cubicBezTo>
                  <a:pt x="305" y="357"/>
                  <a:pt x="335" y="357"/>
                  <a:pt x="368" y="357"/>
                </a:cubicBezTo>
                <a:cubicBezTo>
                  <a:pt x="363" y="355"/>
                  <a:pt x="361" y="353"/>
                  <a:pt x="358" y="352"/>
                </a:cubicBezTo>
                <a:cubicBezTo>
                  <a:pt x="347" y="344"/>
                  <a:pt x="340" y="335"/>
                  <a:pt x="339" y="320"/>
                </a:cubicBezTo>
                <a:cubicBezTo>
                  <a:pt x="338" y="293"/>
                  <a:pt x="344" y="267"/>
                  <a:pt x="352" y="241"/>
                </a:cubicBezTo>
                <a:cubicBezTo>
                  <a:pt x="371" y="183"/>
                  <a:pt x="390" y="126"/>
                  <a:pt x="417" y="71"/>
                </a:cubicBezTo>
                <a:cubicBezTo>
                  <a:pt x="424" y="57"/>
                  <a:pt x="433" y="44"/>
                  <a:pt x="442" y="30"/>
                </a:cubicBezTo>
                <a:cubicBezTo>
                  <a:pt x="444" y="27"/>
                  <a:pt x="448" y="25"/>
                  <a:pt x="452" y="23"/>
                </a:cubicBezTo>
                <a:cubicBezTo>
                  <a:pt x="475" y="10"/>
                  <a:pt x="501" y="5"/>
                  <a:pt x="527" y="3"/>
                </a:cubicBezTo>
                <a:cubicBezTo>
                  <a:pt x="535" y="2"/>
                  <a:pt x="543" y="1"/>
                  <a:pt x="552" y="1"/>
                </a:cubicBezTo>
                <a:cubicBezTo>
                  <a:pt x="557" y="0"/>
                  <a:pt x="559" y="2"/>
                  <a:pt x="559" y="8"/>
                </a:cubicBezTo>
                <a:cubicBezTo>
                  <a:pt x="559" y="16"/>
                  <a:pt x="559" y="24"/>
                  <a:pt x="559" y="32"/>
                </a:cubicBezTo>
                <a:cubicBezTo>
                  <a:pt x="559" y="35"/>
                  <a:pt x="562" y="40"/>
                  <a:pt x="564" y="41"/>
                </a:cubicBezTo>
                <a:cubicBezTo>
                  <a:pt x="606" y="59"/>
                  <a:pt x="649" y="62"/>
                  <a:pt x="691" y="41"/>
                </a:cubicBezTo>
                <a:cubicBezTo>
                  <a:pt x="696" y="39"/>
                  <a:pt x="699" y="35"/>
                  <a:pt x="698" y="29"/>
                </a:cubicBezTo>
                <a:cubicBezTo>
                  <a:pt x="697" y="21"/>
                  <a:pt x="697" y="12"/>
                  <a:pt x="696" y="0"/>
                </a:cubicBezTo>
                <a:cubicBezTo>
                  <a:pt x="711" y="2"/>
                  <a:pt x="726" y="2"/>
                  <a:pt x="740" y="5"/>
                </a:cubicBezTo>
                <a:cubicBezTo>
                  <a:pt x="759" y="10"/>
                  <a:pt x="778" y="17"/>
                  <a:pt x="797" y="22"/>
                </a:cubicBezTo>
                <a:cubicBezTo>
                  <a:pt x="809" y="25"/>
                  <a:pt x="818" y="33"/>
                  <a:pt x="823" y="44"/>
                </a:cubicBezTo>
                <a:cubicBezTo>
                  <a:pt x="837" y="74"/>
                  <a:pt x="854" y="104"/>
                  <a:pt x="865" y="136"/>
                </a:cubicBezTo>
                <a:cubicBezTo>
                  <a:pt x="882" y="182"/>
                  <a:pt x="897" y="228"/>
                  <a:pt x="911" y="275"/>
                </a:cubicBezTo>
                <a:cubicBezTo>
                  <a:pt x="916" y="291"/>
                  <a:pt x="915" y="310"/>
                  <a:pt x="914" y="327"/>
                </a:cubicBezTo>
                <a:cubicBezTo>
                  <a:pt x="914" y="342"/>
                  <a:pt x="900" y="350"/>
                  <a:pt x="887" y="358"/>
                </a:cubicBezTo>
                <a:cubicBezTo>
                  <a:pt x="891" y="358"/>
                  <a:pt x="895" y="358"/>
                  <a:pt x="899" y="358"/>
                </a:cubicBezTo>
                <a:cubicBezTo>
                  <a:pt x="983" y="357"/>
                  <a:pt x="1067" y="357"/>
                  <a:pt x="1151" y="357"/>
                </a:cubicBezTo>
                <a:cubicBezTo>
                  <a:pt x="1190" y="357"/>
                  <a:pt x="1229" y="358"/>
                  <a:pt x="1268" y="358"/>
                </a:cubicBezTo>
                <a:cubicBezTo>
                  <a:pt x="1276" y="358"/>
                  <a:pt x="1277" y="361"/>
                  <a:pt x="1277" y="368"/>
                </a:cubicBezTo>
                <a:cubicBezTo>
                  <a:pt x="1277" y="392"/>
                  <a:pt x="1277" y="392"/>
                  <a:pt x="1254" y="392"/>
                </a:cubicBezTo>
                <a:cubicBezTo>
                  <a:pt x="1252" y="392"/>
                  <a:pt x="1250" y="393"/>
                  <a:pt x="1247" y="393"/>
                </a:cubicBezTo>
                <a:cubicBezTo>
                  <a:pt x="1247" y="400"/>
                  <a:pt x="1246" y="407"/>
                  <a:pt x="1247" y="414"/>
                </a:cubicBezTo>
                <a:cubicBezTo>
                  <a:pt x="1247" y="419"/>
                  <a:pt x="1247" y="424"/>
                  <a:pt x="1247" y="428"/>
                </a:cubicBezTo>
                <a:cubicBezTo>
                  <a:pt x="1247" y="436"/>
                  <a:pt x="1244" y="439"/>
                  <a:pt x="1236" y="439"/>
                </a:cubicBezTo>
                <a:cubicBezTo>
                  <a:pt x="1220" y="439"/>
                  <a:pt x="1204" y="439"/>
                  <a:pt x="1189" y="439"/>
                </a:cubicBezTo>
                <a:cubicBezTo>
                  <a:pt x="1095" y="439"/>
                  <a:pt x="1002" y="438"/>
                  <a:pt x="908" y="438"/>
                </a:cubicBezTo>
                <a:cubicBezTo>
                  <a:pt x="751" y="437"/>
                  <a:pt x="593" y="438"/>
                  <a:pt x="436" y="437"/>
                </a:cubicBezTo>
                <a:cubicBezTo>
                  <a:pt x="306" y="437"/>
                  <a:pt x="176" y="436"/>
                  <a:pt x="46" y="436"/>
                </a:cubicBezTo>
                <a:cubicBezTo>
                  <a:pt x="34" y="436"/>
                  <a:pt x="33" y="435"/>
                  <a:pt x="33" y="423"/>
                </a:cubicBezTo>
                <a:cubicBezTo>
                  <a:pt x="32" y="416"/>
                  <a:pt x="33" y="408"/>
                  <a:pt x="33" y="401"/>
                </a:cubicBezTo>
                <a:cubicBezTo>
                  <a:pt x="33" y="396"/>
                  <a:pt x="30" y="393"/>
                  <a:pt x="25" y="394"/>
                </a:cubicBezTo>
                <a:cubicBezTo>
                  <a:pt x="24" y="394"/>
                  <a:pt x="24" y="394"/>
                  <a:pt x="24" y="394"/>
                </a:cubicBezTo>
                <a:cubicBezTo>
                  <a:pt x="17" y="393"/>
                  <a:pt x="4" y="394"/>
                  <a:pt x="3" y="391"/>
                </a:cubicBezTo>
                <a:cubicBezTo>
                  <a:pt x="0" y="382"/>
                  <a:pt x="1" y="372"/>
                  <a:pt x="2" y="362"/>
                </a:cubicBezTo>
                <a:cubicBezTo>
                  <a:pt x="2" y="360"/>
                  <a:pt x="7" y="357"/>
                  <a:pt x="10" y="357"/>
                </a:cubicBezTo>
                <a:cubicBezTo>
                  <a:pt x="30" y="356"/>
                  <a:pt x="49" y="359"/>
                  <a:pt x="68" y="356"/>
                </a:cubicBezTo>
                <a:cubicBezTo>
                  <a:pt x="125" y="347"/>
                  <a:pt x="182" y="355"/>
                  <a:pt x="239" y="352"/>
                </a:cubicBezTo>
                <a:cubicBezTo>
                  <a:pt x="245" y="352"/>
                  <a:pt x="247" y="350"/>
                  <a:pt x="247" y="344"/>
                </a:cubicBezTo>
                <a:cubicBezTo>
                  <a:pt x="246" y="315"/>
                  <a:pt x="250" y="320"/>
                  <a:pt x="225" y="320"/>
                </a:cubicBezTo>
                <a:cubicBezTo>
                  <a:pt x="177" y="320"/>
                  <a:pt x="130" y="321"/>
                  <a:pt x="83" y="321"/>
                </a:cubicBezTo>
                <a:cubicBezTo>
                  <a:pt x="80" y="321"/>
                  <a:pt x="77" y="318"/>
                  <a:pt x="72" y="315"/>
                </a:cubicBezTo>
                <a:close/>
                <a:moveTo>
                  <a:pt x="628" y="357"/>
                </a:moveTo>
                <a:cubicBezTo>
                  <a:pt x="628" y="357"/>
                  <a:pt x="628" y="357"/>
                  <a:pt x="628" y="357"/>
                </a:cubicBezTo>
                <a:cubicBezTo>
                  <a:pt x="691" y="357"/>
                  <a:pt x="754" y="357"/>
                  <a:pt x="818" y="357"/>
                </a:cubicBezTo>
                <a:cubicBezTo>
                  <a:pt x="831" y="357"/>
                  <a:pt x="831" y="357"/>
                  <a:pt x="831" y="343"/>
                </a:cubicBezTo>
                <a:cubicBezTo>
                  <a:pt x="832" y="327"/>
                  <a:pt x="832" y="310"/>
                  <a:pt x="832" y="294"/>
                </a:cubicBezTo>
                <a:cubicBezTo>
                  <a:pt x="832" y="291"/>
                  <a:pt x="833" y="288"/>
                  <a:pt x="833" y="285"/>
                </a:cubicBezTo>
                <a:cubicBezTo>
                  <a:pt x="834" y="282"/>
                  <a:pt x="835" y="278"/>
                  <a:pt x="835" y="275"/>
                </a:cubicBezTo>
                <a:cubicBezTo>
                  <a:pt x="834" y="267"/>
                  <a:pt x="832" y="259"/>
                  <a:pt x="832" y="252"/>
                </a:cubicBezTo>
                <a:cubicBezTo>
                  <a:pt x="832" y="217"/>
                  <a:pt x="832" y="182"/>
                  <a:pt x="832" y="147"/>
                </a:cubicBezTo>
                <a:cubicBezTo>
                  <a:pt x="832" y="134"/>
                  <a:pt x="829" y="130"/>
                  <a:pt x="816" y="131"/>
                </a:cubicBezTo>
                <a:cubicBezTo>
                  <a:pt x="802" y="131"/>
                  <a:pt x="788" y="132"/>
                  <a:pt x="773" y="132"/>
                </a:cubicBezTo>
                <a:cubicBezTo>
                  <a:pt x="663" y="131"/>
                  <a:pt x="553" y="130"/>
                  <a:pt x="443" y="128"/>
                </a:cubicBezTo>
                <a:cubicBezTo>
                  <a:pt x="428" y="128"/>
                  <a:pt x="424" y="132"/>
                  <a:pt x="424" y="147"/>
                </a:cubicBezTo>
                <a:cubicBezTo>
                  <a:pt x="424" y="171"/>
                  <a:pt x="423" y="196"/>
                  <a:pt x="424" y="220"/>
                </a:cubicBezTo>
                <a:cubicBezTo>
                  <a:pt x="426" y="244"/>
                  <a:pt x="420" y="268"/>
                  <a:pt x="423" y="292"/>
                </a:cubicBezTo>
                <a:cubicBezTo>
                  <a:pt x="425" y="309"/>
                  <a:pt x="423" y="325"/>
                  <a:pt x="423" y="342"/>
                </a:cubicBezTo>
                <a:cubicBezTo>
                  <a:pt x="423" y="357"/>
                  <a:pt x="424" y="357"/>
                  <a:pt x="438" y="357"/>
                </a:cubicBezTo>
                <a:cubicBezTo>
                  <a:pt x="502" y="357"/>
                  <a:pt x="565" y="357"/>
                  <a:pt x="628" y="357"/>
                </a:cubicBezTo>
                <a:close/>
                <a:moveTo>
                  <a:pt x="256" y="326"/>
                </a:moveTo>
                <a:cubicBezTo>
                  <a:pt x="255" y="326"/>
                  <a:pt x="254" y="326"/>
                  <a:pt x="254" y="326"/>
                </a:cubicBezTo>
                <a:cubicBezTo>
                  <a:pt x="254" y="335"/>
                  <a:pt x="254" y="343"/>
                  <a:pt x="254" y="352"/>
                </a:cubicBezTo>
                <a:cubicBezTo>
                  <a:pt x="254" y="354"/>
                  <a:pt x="258" y="356"/>
                  <a:pt x="260" y="357"/>
                </a:cubicBezTo>
                <a:cubicBezTo>
                  <a:pt x="261" y="357"/>
                  <a:pt x="261" y="356"/>
                  <a:pt x="262" y="355"/>
                </a:cubicBezTo>
                <a:cubicBezTo>
                  <a:pt x="260" y="345"/>
                  <a:pt x="258" y="336"/>
                  <a:pt x="256" y="3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28"/>
          <p:cNvSpPr/>
          <p:nvPr/>
        </p:nvSpPr>
        <p:spPr>
          <a:xfrm>
            <a:off x="2827338" y="1812925"/>
            <a:ext cx="871538" cy="911225"/>
          </a:xfrm>
          <a:custGeom>
            <a:rect b="b" l="l" r="r" t="t"/>
            <a:pathLst>
              <a:path extrusionOk="0" h="242" w="232">
                <a:moveTo>
                  <a:pt x="1" y="64"/>
                </a:moveTo>
                <a:cubicBezTo>
                  <a:pt x="16" y="62"/>
                  <a:pt x="29" y="61"/>
                  <a:pt x="43" y="60"/>
                </a:cubicBezTo>
                <a:cubicBezTo>
                  <a:pt x="37" y="55"/>
                  <a:pt x="32" y="50"/>
                  <a:pt x="26" y="43"/>
                </a:cubicBezTo>
                <a:cubicBezTo>
                  <a:pt x="39" y="42"/>
                  <a:pt x="50" y="41"/>
                  <a:pt x="62" y="40"/>
                </a:cubicBezTo>
                <a:cubicBezTo>
                  <a:pt x="56" y="34"/>
                  <a:pt x="52" y="30"/>
                  <a:pt x="45" y="24"/>
                </a:cubicBezTo>
                <a:cubicBezTo>
                  <a:pt x="66" y="23"/>
                  <a:pt x="84" y="23"/>
                  <a:pt x="104" y="22"/>
                </a:cubicBezTo>
                <a:cubicBezTo>
                  <a:pt x="98" y="14"/>
                  <a:pt x="92" y="8"/>
                  <a:pt x="86" y="1"/>
                </a:cubicBezTo>
                <a:cubicBezTo>
                  <a:pt x="104" y="0"/>
                  <a:pt x="136" y="12"/>
                  <a:pt x="172" y="34"/>
                </a:cubicBezTo>
                <a:cubicBezTo>
                  <a:pt x="172" y="28"/>
                  <a:pt x="173" y="22"/>
                  <a:pt x="173" y="17"/>
                </a:cubicBezTo>
                <a:cubicBezTo>
                  <a:pt x="174" y="17"/>
                  <a:pt x="174" y="16"/>
                  <a:pt x="175" y="16"/>
                </a:cubicBezTo>
                <a:cubicBezTo>
                  <a:pt x="180" y="22"/>
                  <a:pt x="185" y="28"/>
                  <a:pt x="189" y="34"/>
                </a:cubicBezTo>
                <a:cubicBezTo>
                  <a:pt x="193" y="41"/>
                  <a:pt x="196" y="48"/>
                  <a:pt x="201" y="57"/>
                </a:cubicBezTo>
                <a:cubicBezTo>
                  <a:pt x="201" y="50"/>
                  <a:pt x="201" y="45"/>
                  <a:pt x="202" y="40"/>
                </a:cubicBezTo>
                <a:cubicBezTo>
                  <a:pt x="202" y="39"/>
                  <a:pt x="203" y="38"/>
                  <a:pt x="204" y="38"/>
                </a:cubicBezTo>
                <a:cubicBezTo>
                  <a:pt x="208" y="42"/>
                  <a:pt x="213" y="46"/>
                  <a:pt x="216" y="51"/>
                </a:cubicBezTo>
                <a:cubicBezTo>
                  <a:pt x="226" y="68"/>
                  <a:pt x="229" y="86"/>
                  <a:pt x="230" y="105"/>
                </a:cubicBezTo>
                <a:cubicBezTo>
                  <a:pt x="231" y="130"/>
                  <a:pt x="232" y="154"/>
                  <a:pt x="232" y="179"/>
                </a:cubicBezTo>
                <a:cubicBezTo>
                  <a:pt x="232" y="189"/>
                  <a:pt x="232" y="200"/>
                  <a:pt x="224" y="209"/>
                </a:cubicBezTo>
                <a:cubicBezTo>
                  <a:pt x="222" y="211"/>
                  <a:pt x="223" y="215"/>
                  <a:pt x="223" y="219"/>
                </a:cubicBezTo>
                <a:cubicBezTo>
                  <a:pt x="222" y="230"/>
                  <a:pt x="215" y="239"/>
                  <a:pt x="203" y="239"/>
                </a:cubicBezTo>
                <a:cubicBezTo>
                  <a:pt x="187" y="239"/>
                  <a:pt x="171" y="239"/>
                  <a:pt x="154" y="239"/>
                </a:cubicBezTo>
                <a:cubicBezTo>
                  <a:pt x="144" y="239"/>
                  <a:pt x="139" y="232"/>
                  <a:pt x="135" y="225"/>
                </a:cubicBezTo>
                <a:cubicBezTo>
                  <a:pt x="134" y="222"/>
                  <a:pt x="132" y="219"/>
                  <a:pt x="131" y="215"/>
                </a:cubicBezTo>
                <a:cubicBezTo>
                  <a:pt x="127" y="203"/>
                  <a:pt x="120" y="199"/>
                  <a:pt x="108" y="203"/>
                </a:cubicBezTo>
                <a:cubicBezTo>
                  <a:pt x="106" y="204"/>
                  <a:pt x="104" y="207"/>
                  <a:pt x="103" y="210"/>
                </a:cubicBezTo>
                <a:cubicBezTo>
                  <a:pt x="99" y="217"/>
                  <a:pt x="97" y="226"/>
                  <a:pt x="92" y="231"/>
                </a:cubicBezTo>
                <a:cubicBezTo>
                  <a:pt x="87" y="236"/>
                  <a:pt x="78" y="240"/>
                  <a:pt x="70" y="241"/>
                </a:cubicBezTo>
                <a:cubicBezTo>
                  <a:pt x="57" y="242"/>
                  <a:pt x="44" y="242"/>
                  <a:pt x="31" y="241"/>
                </a:cubicBezTo>
                <a:cubicBezTo>
                  <a:pt x="16" y="241"/>
                  <a:pt x="9" y="232"/>
                  <a:pt x="8" y="218"/>
                </a:cubicBezTo>
                <a:cubicBezTo>
                  <a:pt x="8" y="213"/>
                  <a:pt x="5" y="208"/>
                  <a:pt x="3" y="203"/>
                </a:cubicBezTo>
                <a:cubicBezTo>
                  <a:pt x="3" y="201"/>
                  <a:pt x="2" y="200"/>
                  <a:pt x="2" y="199"/>
                </a:cubicBezTo>
                <a:cubicBezTo>
                  <a:pt x="1" y="166"/>
                  <a:pt x="0" y="134"/>
                  <a:pt x="12" y="103"/>
                </a:cubicBezTo>
                <a:cubicBezTo>
                  <a:pt x="12" y="102"/>
                  <a:pt x="12" y="101"/>
                  <a:pt x="13" y="101"/>
                </a:cubicBezTo>
                <a:cubicBezTo>
                  <a:pt x="15" y="94"/>
                  <a:pt x="21" y="87"/>
                  <a:pt x="19" y="82"/>
                </a:cubicBezTo>
                <a:cubicBezTo>
                  <a:pt x="18" y="76"/>
                  <a:pt x="10" y="72"/>
                  <a:pt x="4" y="68"/>
                </a:cubicBezTo>
                <a:cubicBezTo>
                  <a:pt x="4" y="67"/>
                  <a:pt x="3" y="67"/>
                  <a:pt x="1" y="64"/>
                </a:cubicBezTo>
                <a:close/>
                <a:moveTo>
                  <a:pt x="217" y="189"/>
                </a:moveTo>
                <a:cubicBezTo>
                  <a:pt x="217" y="177"/>
                  <a:pt x="218" y="166"/>
                  <a:pt x="217" y="155"/>
                </a:cubicBezTo>
                <a:cubicBezTo>
                  <a:pt x="216" y="143"/>
                  <a:pt x="214" y="131"/>
                  <a:pt x="210" y="120"/>
                </a:cubicBezTo>
                <a:cubicBezTo>
                  <a:pt x="205" y="107"/>
                  <a:pt x="196" y="104"/>
                  <a:pt x="182" y="108"/>
                </a:cubicBezTo>
                <a:cubicBezTo>
                  <a:pt x="177" y="110"/>
                  <a:pt x="171" y="111"/>
                  <a:pt x="165" y="113"/>
                </a:cubicBezTo>
                <a:cubicBezTo>
                  <a:pt x="126" y="121"/>
                  <a:pt x="88" y="126"/>
                  <a:pt x="51" y="108"/>
                </a:cubicBezTo>
                <a:cubicBezTo>
                  <a:pt x="38" y="103"/>
                  <a:pt x="28" y="108"/>
                  <a:pt x="24" y="121"/>
                </a:cubicBezTo>
                <a:cubicBezTo>
                  <a:pt x="17" y="142"/>
                  <a:pt x="18" y="163"/>
                  <a:pt x="21" y="184"/>
                </a:cubicBezTo>
                <a:cubicBezTo>
                  <a:pt x="21" y="186"/>
                  <a:pt x="25" y="189"/>
                  <a:pt x="27" y="189"/>
                </a:cubicBezTo>
                <a:cubicBezTo>
                  <a:pt x="55" y="190"/>
                  <a:pt x="82" y="192"/>
                  <a:pt x="110" y="192"/>
                </a:cubicBezTo>
                <a:cubicBezTo>
                  <a:pt x="133" y="193"/>
                  <a:pt x="155" y="190"/>
                  <a:pt x="178" y="189"/>
                </a:cubicBezTo>
                <a:cubicBezTo>
                  <a:pt x="191" y="189"/>
                  <a:pt x="203" y="189"/>
                  <a:pt x="217" y="189"/>
                </a:cubicBezTo>
                <a:close/>
                <a:moveTo>
                  <a:pt x="175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67" y="192"/>
                  <a:pt x="159" y="192"/>
                  <a:pt x="151" y="193"/>
                </a:cubicBezTo>
                <a:cubicBezTo>
                  <a:pt x="143" y="194"/>
                  <a:pt x="139" y="198"/>
                  <a:pt x="138" y="206"/>
                </a:cubicBezTo>
                <a:cubicBezTo>
                  <a:pt x="135" y="220"/>
                  <a:pt x="142" y="232"/>
                  <a:pt x="156" y="234"/>
                </a:cubicBezTo>
                <a:cubicBezTo>
                  <a:pt x="170" y="236"/>
                  <a:pt x="185" y="236"/>
                  <a:pt x="199" y="236"/>
                </a:cubicBezTo>
                <a:cubicBezTo>
                  <a:pt x="209" y="236"/>
                  <a:pt x="217" y="227"/>
                  <a:pt x="218" y="216"/>
                </a:cubicBezTo>
                <a:cubicBezTo>
                  <a:pt x="219" y="201"/>
                  <a:pt x="216" y="196"/>
                  <a:pt x="203" y="194"/>
                </a:cubicBezTo>
                <a:cubicBezTo>
                  <a:pt x="194" y="192"/>
                  <a:pt x="185" y="192"/>
                  <a:pt x="175" y="192"/>
                </a:cubicBezTo>
                <a:close/>
                <a:moveTo>
                  <a:pt x="56" y="193"/>
                </a:moveTo>
                <a:cubicBezTo>
                  <a:pt x="56" y="193"/>
                  <a:pt x="56" y="193"/>
                  <a:pt x="56" y="193"/>
                </a:cubicBezTo>
                <a:cubicBezTo>
                  <a:pt x="48" y="193"/>
                  <a:pt x="41" y="193"/>
                  <a:pt x="33" y="193"/>
                </a:cubicBezTo>
                <a:cubicBezTo>
                  <a:pt x="20" y="194"/>
                  <a:pt x="14" y="200"/>
                  <a:pt x="14" y="210"/>
                </a:cubicBezTo>
                <a:cubicBezTo>
                  <a:pt x="15" y="226"/>
                  <a:pt x="22" y="236"/>
                  <a:pt x="35" y="236"/>
                </a:cubicBezTo>
                <a:cubicBezTo>
                  <a:pt x="46" y="236"/>
                  <a:pt x="57" y="236"/>
                  <a:pt x="69" y="236"/>
                </a:cubicBezTo>
                <a:cubicBezTo>
                  <a:pt x="73" y="236"/>
                  <a:pt x="78" y="234"/>
                  <a:pt x="82" y="233"/>
                </a:cubicBezTo>
                <a:cubicBezTo>
                  <a:pt x="92" y="228"/>
                  <a:pt x="96" y="217"/>
                  <a:pt x="93" y="205"/>
                </a:cubicBezTo>
                <a:cubicBezTo>
                  <a:pt x="91" y="194"/>
                  <a:pt x="82" y="194"/>
                  <a:pt x="74" y="193"/>
                </a:cubicBezTo>
                <a:cubicBezTo>
                  <a:pt x="68" y="193"/>
                  <a:pt x="62" y="193"/>
                  <a:pt x="56" y="1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28"/>
          <p:cNvSpPr/>
          <p:nvPr/>
        </p:nvSpPr>
        <p:spPr>
          <a:xfrm>
            <a:off x="1120775" y="1428750"/>
            <a:ext cx="871538" cy="876300"/>
          </a:xfrm>
          <a:custGeom>
            <a:rect b="b" l="l" r="r" t="t"/>
            <a:pathLst>
              <a:path extrusionOk="0" h="233" w="232">
                <a:moveTo>
                  <a:pt x="116" y="233"/>
                </a:moveTo>
                <a:cubicBezTo>
                  <a:pt x="52" y="233"/>
                  <a:pt x="0" y="181"/>
                  <a:pt x="0" y="117"/>
                </a:cubicBezTo>
                <a:cubicBezTo>
                  <a:pt x="0" y="52"/>
                  <a:pt x="51" y="1"/>
                  <a:pt x="117" y="0"/>
                </a:cubicBezTo>
                <a:cubicBezTo>
                  <a:pt x="179" y="0"/>
                  <a:pt x="232" y="53"/>
                  <a:pt x="232" y="117"/>
                </a:cubicBezTo>
                <a:cubicBezTo>
                  <a:pt x="232" y="181"/>
                  <a:pt x="180" y="232"/>
                  <a:pt x="116" y="233"/>
                </a:cubicBezTo>
                <a:close/>
                <a:moveTo>
                  <a:pt x="30" y="77"/>
                </a:moveTo>
                <a:cubicBezTo>
                  <a:pt x="9" y="120"/>
                  <a:pt x="28" y="174"/>
                  <a:pt x="73" y="197"/>
                </a:cubicBezTo>
                <a:cubicBezTo>
                  <a:pt x="118" y="219"/>
                  <a:pt x="173" y="201"/>
                  <a:pt x="196" y="155"/>
                </a:cubicBezTo>
                <a:cubicBezTo>
                  <a:pt x="218" y="110"/>
                  <a:pt x="200" y="55"/>
                  <a:pt x="154" y="32"/>
                </a:cubicBezTo>
                <a:cubicBezTo>
                  <a:pt x="112" y="11"/>
                  <a:pt x="56" y="28"/>
                  <a:pt x="37" y="65"/>
                </a:cubicBezTo>
                <a:cubicBezTo>
                  <a:pt x="39" y="70"/>
                  <a:pt x="40" y="73"/>
                  <a:pt x="41" y="76"/>
                </a:cubicBezTo>
                <a:cubicBezTo>
                  <a:pt x="38" y="76"/>
                  <a:pt x="35" y="77"/>
                  <a:pt x="30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28"/>
          <p:cNvSpPr/>
          <p:nvPr/>
        </p:nvSpPr>
        <p:spPr>
          <a:xfrm>
            <a:off x="2860675" y="2760663"/>
            <a:ext cx="831850" cy="534988"/>
          </a:xfrm>
          <a:custGeom>
            <a:rect b="b" l="l" r="r" t="t"/>
            <a:pathLst>
              <a:path extrusionOk="0" h="142" w="221">
                <a:moveTo>
                  <a:pt x="12" y="0"/>
                </a:moveTo>
                <a:cubicBezTo>
                  <a:pt x="16" y="8"/>
                  <a:pt x="20" y="16"/>
                  <a:pt x="25" y="23"/>
                </a:cubicBezTo>
                <a:cubicBezTo>
                  <a:pt x="28" y="29"/>
                  <a:pt x="31" y="35"/>
                  <a:pt x="35" y="39"/>
                </a:cubicBezTo>
                <a:cubicBezTo>
                  <a:pt x="43" y="47"/>
                  <a:pt x="52" y="47"/>
                  <a:pt x="61" y="41"/>
                </a:cubicBezTo>
                <a:cubicBezTo>
                  <a:pt x="65" y="38"/>
                  <a:pt x="69" y="35"/>
                  <a:pt x="74" y="33"/>
                </a:cubicBezTo>
                <a:cubicBezTo>
                  <a:pt x="86" y="27"/>
                  <a:pt x="97" y="25"/>
                  <a:pt x="108" y="34"/>
                </a:cubicBezTo>
                <a:cubicBezTo>
                  <a:pt x="126" y="23"/>
                  <a:pt x="141" y="29"/>
                  <a:pt x="155" y="40"/>
                </a:cubicBezTo>
                <a:cubicBezTo>
                  <a:pt x="165" y="48"/>
                  <a:pt x="175" y="47"/>
                  <a:pt x="183" y="37"/>
                </a:cubicBezTo>
                <a:cubicBezTo>
                  <a:pt x="188" y="30"/>
                  <a:pt x="192" y="22"/>
                  <a:pt x="197" y="15"/>
                </a:cubicBezTo>
                <a:cubicBezTo>
                  <a:pt x="200" y="10"/>
                  <a:pt x="204" y="5"/>
                  <a:pt x="208" y="0"/>
                </a:cubicBezTo>
                <a:cubicBezTo>
                  <a:pt x="221" y="38"/>
                  <a:pt x="203" y="88"/>
                  <a:pt x="168" y="116"/>
                </a:cubicBezTo>
                <a:cubicBezTo>
                  <a:pt x="138" y="140"/>
                  <a:pt x="89" y="142"/>
                  <a:pt x="54" y="120"/>
                </a:cubicBezTo>
                <a:cubicBezTo>
                  <a:pt x="17" y="96"/>
                  <a:pt x="0" y="51"/>
                  <a:pt x="9" y="2"/>
                </a:cubicBezTo>
                <a:cubicBezTo>
                  <a:pt x="10" y="1"/>
                  <a:pt x="11" y="1"/>
                  <a:pt x="12" y="0"/>
                </a:cubicBezTo>
                <a:close/>
                <a:moveTo>
                  <a:pt x="105" y="44"/>
                </a:moveTo>
                <a:cubicBezTo>
                  <a:pt x="99" y="45"/>
                  <a:pt x="91" y="47"/>
                  <a:pt x="83" y="50"/>
                </a:cubicBezTo>
                <a:cubicBezTo>
                  <a:pt x="73" y="55"/>
                  <a:pt x="72" y="60"/>
                  <a:pt x="76" y="69"/>
                </a:cubicBezTo>
                <a:cubicBezTo>
                  <a:pt x="81" y="80"/>
                  <a:pt x="87" y="83"/>
                  <a:pt x="97" y="79"/>
                </a:cubicBezTo>
                <a:cubicBezTo>
                  <a:pt x="105" y="76"/>
                  <a:pt x="113" y="75"/>
                  <a:pt x="122" y="79"/>
                </a:cubicBezTo>
                <a:cubicBezTo>
                  <a:pt x="132" y="83"/>
                  <a:pt x="141" y="79"/>
                  <a:pt x="144" y="71"/>
                </a:cubicBezTo>
                <a:cubicBezTo>
                  <a:pt x="147" y="62"/>
                  <a:pt x="142" y="52"/>
                  <a:pt x="132" y="49"/>
                </a:cubicBezTo>
                <a:cubicBezTo>
                  <a:pt x="124" y="46"/>
                  <a:pt x="115" y="45"/>
                  <a:pt x="105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28"/>
          <p:cNvSpPr/>
          <p:nvPr/>
        </p:nvSpPr>
        <p:spPr>
          <a:xfrm>
            <a:off x="1755775" y="3973513"/>
            <a:ext cx="150813" cy="88900"/>
          </a:xfrm>
          <a:custGeom>
            <a:rect b="b" l="l" r="r" t="t"/>
            <a:pathLst>
              <a:path extrusionOk="0" h="24" w="40">
                <a:moveTo>
                  <a:pt x="12" y="24"/>
                </a:moveTo>
                <a:cubicBezTo>
                  <a:pt x="7" y="19"/>
                  <a:pt x="4" y="15"/>
                  <a:pt x="0" y="9"/>
                </a:cubicBezTo>
                <a:cubicBezTo>
                  <a:pt x="11" y="6"/>
                  <a:pt x="23" y="3"/>
                  <a:pt x="36" y="0"/>
                </a:cubicBezTo>
                <a:cubicBezTo>
                  <a:pt x="37" y="4"/>
                  <a:pt x="37" y="7"/>
                  <a:pt x="38" y="10"/>
                </a:cubicBezTo>
                <a:cubicBezTo>
                  <a:pt x="40" y="15"/>
                  <a:pt x="39" y="18"/>
                  <a:pt x="33" y="19"/>
                </a:cubicBezTo>
                <a:cubicBezTo>
                  <a:pt x="25" y="20"/>
                  <a:pt x="18" y="22"/>
                  <a:pt x="12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28"/>
          <p:cNvSpPr/>
          <p:nvPr/>
        </p:nvSpPr>
        <p:spPr>
          <a:xfrm>
            <a:off x="3413125" y="2587625"/>
            <a:ext cx="98425" cy="41275"/>
          </a:xfrm>
          <a:custGeom>
            <a:rect b="b" l="l" r="r" t="t"/>
            <a:pathLst>
              <a:path extrusionOk="0" h="11" w="26">
                <a:moveTo>
                  <a:pt x="0" y="2"/>
                </a:moveTo>
                <a:cubicBezTo>
                  <a:pt x="9" y="1"/>
                  <a:pt x="17" y="1"/>
                  <a:pt x="26" y="0"/>
                </a:cubicBezTo>
                <a:cubicBezTo>
                  <a:pt x="26" y="2"/>
                  <a:pt x="26" y="3"/>
                  <a:pt x="26" y="4"/>
                </a:cubicBezTo>
                <a:cubicBezTo>
                  <a:pt x="22" y="7"/>
                  <a:pt x="18" y="11"/>
                  <a:pt x="14" y="11"/>
                </a:cubicBezTo>
                <a:cubicBezTo>
                  <a:pt x="9" y="11"/>
                  <a:pt x="5" y="7"/>
                  <a:pt x="1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28"/>
          <p:cNvSpPr/>
          <p:nvPr/>
        </p:nvSpPr>
        <p:spPr>
          <a:xfrm>
            <a:off x="3022600" y="2595563"/>
            <a:ext cx="93663" cy="44450"/>
          </a:xfrm>
          <a:custGeom>
            <a:rect b="b" l="l" r="r" t="t"/>
            <a:pathLst>
              <a:path extrusionOk="0" h="12" w="25">
                <a:moveTo>
                  <a:pt x="0" y="0"/>
                </a:moveTo>
                <a:cubicBezTo>
                  <a:pt x="9" y="0"/>
                  <a:pt x="16" y="0"/>
                  <a:pt x="25" y="0"/>
                </a:cubicBezTo>
                <a:cubicBezTo>
                  <a:pt x="12" y="12"/>
                  <a:pt x="11" y="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28"/>
          <p:cNvSpPr/>
          <p:nvPr/>
        </p:nvSpPr>
        <p:spPr>
          <a:xfrm>
            <a:off x="1365250" y="1587500"/>
            <a:ext cx="269875" cy="360363"/>
          </a:xfrm>
          <a:custGeom>
            <a:rect b="b" l="l" r="r" t="t"/>
            <a:pathLst>
              <a:path extrusionOk="0" h="96" w="72">
                <a:moveTo>
                  <a:pt x="47" y="70"/>
                </a:moveTo>
                <a:cubicBezTo>
                  <a:pt x="47" y="45"/>
                  <a:pt x="47" y="23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0" y="3"/>
                  <a:pt x="51" y="5"/>
                  <a:pt x="51" y="7"/>
                </a:cubicBezTo>
                <a:cubicBezTo>
                  <a:pt x="51" y="24"/>
                  <a:pt x="51" y="40"/>
                  <a:pt x="50" y="56"/>
                </a:cubicBezTo>
                <a:cubicBezTo>
                  <a:pt x="50" y="67"/>
                  <a:pt x="53" y="75"/>
                  <a:pt x="64" y="80"/>
                </a:cubicBezTo>
                <a:cubicBezTo>
                  <a:pt x="67" y="81"/>
                  <a:pt x="69" y="83"/>
                  <a:pt x="72" y="85"/>
                </a:cubicBezTo>
                <a:cubicBezTo>
                  <a:pt x="72" y="86"/>
                  <a:pt x="71" y="86"/>
                  <a:pt x="71" y="87"/>
                </a:cubicBezTo>
                <a:cubicBezTo>
                  <a:pt x="65" y="84"/>
                  <a:pt x="58" y="80"/>
                  <a:pt x="51" y="77"/>
                </a:cubicBezTo>
                <a:cubicBezTo>
                  <a:pt x="51" y="84"/>
                  <a:pt x="50" y="90"/>
                  <a:pt x="50" y="96"/>
                </a:cubicBezTo>
                <a:cubicBezTo>
                  <a:pt x="49" y="96"/>
                  <a:pt x="48" y="96"/>
                  <a:pt x="47" y="96"/>
                </a:cubicBezTo>
                <a:cubicBezTo>
                  <a:pt x="47" y="94"/>
                  <a:pt x="47" y="91"/>
                  <a:pt x="47" y="88"/>
                </a:cubicBezTo>
                <a:cubicBezTo>
                  <a:pt x="48" y="77"/>
                  <a:pt x="43" y="71"/>
                  <a:pt x="34" y="66"/>
                </a:cubicBezTo>
                <a:cubicBezTo>
                  <a:pt x="22" y="60"/>
                  <a:pt x="11" y="52"/>
                  <a:pt x="0" y="46"/>
                </a:cubicBezTo>
                <a:cubicBezTo>
                  <a:pt x="0" y="45"/>
                  <a:pt x="1" y="44"/>
                  <a:pt x="1" y="43"/>
                </a:cubicBezTo>
                <a:cubicBezTo>
                  <a:pt x="16" y="51"/>
                  <a:pt x="30" y="60"/>
                  <a:pt x="47" y="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29"/>
          <p:cNvSpPr txBox="1"/>
          <p:nvPr>
            <p:ph idx="1" type="subTitle"/>
          </p:nvPr>
        </p:nvSpPr>
        <p:spPr>
          <a:xfrm>
            <a:off x="2769698" y="269652"/>
            <a:ext cx="3472369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800">
                <a:solidFill>
                  <a:srgbClr val="777777"/>
                </a:solidFill>
              </a:rPr>
              <a:t>Infographic Style</a:t>
            </a:r>
            <a:endParaRPr/>
          </a:p>
        </p:txBody>
      </p:sp>
      <p:grpSp>
        <p:nvGrpSpPr>
          <p:cNvPr id="1635" name="Google Shape;1635;p29"/>
          <p:cNvGrpSpPr/>
          <p:nvPr/>
        </p:nvGrpSpPr>
        <p:grpSpPr>
          <a:xfrm>
            <a:off x="6304070" y="2357779"/>
            <a:ext cx="2346770" cy="828890"/>
            <a:chOff x="5076057" y="1240057"/>
            <a:chExt cx="2137127" cy="477916"/>
          </a:xfrm>
        </p:grpSpPr>
        <p:sp>
          <p:nvSpPr>
            <p:cNvPr id="1636" name="Google Shape;1636;p29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9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638" name="Google Shape;1638;p29"/>
          <p:cNvGrpSpPr/>
          <p:nvPr/>
        </p:nvGrpSpPr>
        <p:grpSpPr>
          <a:xfrm>
            <a:off x="6304070" y="3567715"/>
            <a:ext cx="2346770" cy="828890"/>
            <a:chOff x="5076057" y="1240057"/>
            <a:chExt cx="2137127" cy="477916"/>
          </a:xfrm>
        </p:grpSpPr>
        <p:sp>
          <p:nvSpPr>
            <p:cNvPr id="1639" name="Google Shape;1639;p29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9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641" name="Google Shape;1641;p29"/>
          <p:cNvGrpSpPr/>
          <p:nvPr/>
        </p:nvGrpSpPr>
        <p:grpSpPr>
          <a:xfrm>
            <a:off x="450416" y="3682078"/>
            <a:ext cx="2358732" cy="828890"/>
            <a:chOff x="5076057" y="1240057"/>
            <a:chExt cx="2137127" cy="477916"/>
          </a:xfrm>
        </p:grpSpPr>
        <p:sp>
          <p:nvSpPr>
            <p:cNvPr id="1642" name="Google Shape;1642;p29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9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644" name="Google Shape;1644;p29"/>
          <p:cNvGrpSpPr/>
          <p:nvPr/>
        </p:nvGrpSpPr>
        <p:grpSpPr>
          <a:xfrm>
            <a:off x="410966" y="2472142"/>
            <a:ext cx="2358732" cy="828890"/>
            <a:chOff x="5076057" y="1240057"/>
            <a:chExt cx="2137127" cy="477916"/>
          </a:xfrm>
        </p:grpSpPr>
        <p:sp>
          <p:nvSpPr>
            <p:cNvPr id="1645" name="Google Shape;1645;p29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9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sp>
        <p:nvSpPr>
          <p:cNvPr id="1647" name="Google Shape;1647;p29"/>
          <p:cNvSpPr txBox="1"/>
          <p:nvPr/>
        </p:nvSpPr>
        <p:spPr>
          <a:xfrm>
            <a:off x="450416" y="1498209"/>
            <a:ext cx="28547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AE27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AE27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b="0" i="0" sz="1800" u="none" cap="none" strike="noStrike">
              <a:solidFill>
                <a:srgbClr val="FFAE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29"/>
          <p:cNvSpPr txBox="1"/>
          <p:nvPr/>
        </p:nvSpPr>
        <p:spPr>
          <a:xfrm>
            <a:off x="5621307" y="1431988"/>
            <a:ext cx="28547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AE27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AE27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b="0" i="0" sz="1800" u="none" cap="none" strike="noStrike">
              <a:solidFill>
                <a:srgbClr val="FFAE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29"/>
          <p:cNvSpPr/>
          <p:nvPr/>
        </p:nvSpPr>
        <p:spPr>
          <a:xfrm>
            <a:off x="4631203" y="3750275"/>
            <a:ext cx="1125538" cy="666750"/>
          </a:xfrm>
          <a:custGeom>
            <a:rect b="b" l="l" r="r" t="t"/>
            <a:pathLst>
              <a:path extrusionOk="0" h="102" w="172">
                <a:moveTo>
                  <a:pt x="0" y="0"/>
                </a:moveTo>
                <a:cubicBezTo>
                  <a:pt x="59" y="0"/>
                  <a:pt x="115" y="0"/>
                  <a:pt x="172" y="0"/>
                </a:cubicBezTo>
                <a:cubicBezTo>
                  <a:pt x="161" y="37"/>
                  <a:pt x="115" y="87"/>
                  <a:pt x="59" y="102"/>
                </a:cubicBezTo>
                <a:cubicBezTo>
                  <a:pt x="50" y="85"/>
                  <a:pt x="40" y="68"/>
                  <a:pt x="30" y="51"/>
                </a:cubicBezTo>
                <a:cubicBezTo>
                  <a:pt x="21" y="35"/>
                  <a:pt x="11" y="18"/>
                  <a:pt x="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29"/>
          <p:cNvSpPr/>
          <p:nvPr/>
        </p:nvSpPr>
        <p:spPr>
          <a:xfrm>
            <a:off x="3049296" y="3053957"/>
            <a:ext cx="869950" cy="974725"/>
          </a:xfrm>
          <a:custGeom>
            <a:rect b="b" l="l" r="r" t="t"/>
            <a:pathLst>
              <a:path extrusionOk="0" h="149" w="133">
                <a:moveTo>
                  <a:pt x="15" y="0"/>
                </a:moveTo>
                <a:cubicBezTo>
                  <a:pt x="54" y="0"/>
                  <a:pt x="92" y="0"/>
                  <a:pt x="133" y="0"/>
                </a:cubicBezTo>
                <a:cubicBezTo>
                  <a:pt x="104" y="51"/>
                  <a:pt x="76" y="100"/>
                  <a:pt x="48" y="149"/>
                </a:cubicBezTo>
                <a:cubicBezTo>
                  <a:pt x="24" y="123"/>
                  <a:pt x="0" y="64"/>
                  <a:pt x="1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29"/>
          <p:cNvSpPr/>
          <p:nvPr/>
        </p:nvSpPr>
        <p:spPr>
          <a:xfrm>
            <a:off x="3216452" y="1864635"/>
            <a:ext cx="1125538" cy="668338"/>
          </a:xfrm>
          <a:custGeom>
            <a:rect b="b" l="l" r="r" t="t"/>
            <a:pathLst>
              <a:path extrusionOk="0" h="102" w="172">
                <a:moveTo>
                  <a:pt x="0" y="102"/>
                </a:moveTo>
                <a:cubicBezTo>
                  <a:pt x="6" y="91"/>
                  <a:pt x="11" y="81"/>
                  <a:pt x="18" y="72"/>
                </a:cubicBezTo>
                <a:cubicBezTo>
                  <a:pt x="39" y="40"/>
                  <a:pt x="68" y="18"/>
                  <a:pt x="103" y="4"/>
                </a:cubicBezTo>
                <a:cubicBezTo>
                  <a:pt x="111" y="0"/>
                  <a:pt x="117" y="0"/>
                  <a:pt x="122" y="10"/>
                </a:cubicBezTo>
                <a:cubicBezTo>
                  <a:pt x="137" y="38"/>
                  <a:pt x="154" y="67"/>
                  <a:pt x="170" y="95"/>
                </a:cubicBezTo>
                <a:cubicBezTo>
                  <a:pt x="171" y="97"/>
                  <a:pt x="172" y="99"/>
                  <a:pt x="172" y="102"/>
                </a:cubicBezTo>
                <a:cubicBezTo>
                  <a:pt x="115" y="102"/>
                  <a:pt x="59" y="102"/>
                  <a:pt x="0" y="102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29"/>
          <p:cNvSpPr/>
          <p:nvPr/>
        </p:nvSpPr>
        <p:spPr>
          <a:xfrm>
            <a:off x="5011933" y="2453522"/>
            <a:ext cx="819150" cy="976313"/>
          </a:xfrm>
          <a:custGeom>
            <a:rect b="b" l="l" r="r" t="t"/>
            <a:pathLst>
              <a:path extrusionOk="0" h="149" w="125">
                <a:moveTo>
                  <a:pt x="0" y="148"/>
                </a:moveTo>
                <a:cubicBezTo>
                  <a:pt x="28" y="99"/>
                  <a:pt x="56" y="51"/>
                  <a:pt x="86" y="0"/>
                </a:cubicBezTo>
                <a:cubicBezTo>
                  <a:pt x="94" y="13"/>
                  <a:pt x="101" y="24"/>
                  <a:pt x="106" y="36"/>
                </a:cubicBezTo>
                <a:cubicBezTo>
                  <a:pt x="121" y="69"/>
                  <a:pt x="125" y="105"/>
                  <a:pt x="119" y="141"/>
                </a:cubicBezTo>
                <a:cubicBezTo>
                  <a:pt x="118" y="146"/>
                  <a:pt x="116" y="149"/>
                  <a:pt x="110" y="149"/>
                </a:cubicBezTo>
                <a:cubicBezTo>
                  <a:pt x="75" y="149"/>
                  <a:pt x="39" y="149"/>
                  <a:pt x="4" y="149"/>
                </a:cubicBezTo>
                <a:cubicBezTo>
                  <a:pt x="3" y="149"/>
                  <a:pt x="2" y="149"/>
                  <a:pt x="0" y="148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29"/>
          <p:cNvSpPr/>
          <p:nvPr/>
        </p:nvSpPr>
        <p:spPr>
          <a:xfrm>
            <a:off x="4443425" y="1790479"/>
            <a:ext cx="941388" cy="1001713"/>
          </a:xfrm>
          <a:custGeom>
            <a:rect b="b" l="l" r="r" t="t"/>
            <a:pathLst>
              <a:path extrusionOk="0" h="153" w="144">
                <a:moveTo>
                  <a:pt x="84" y="153"/>
                </a:moveTo>
                <a:cubicBezTo>
                  <a:pt x="56" y="104"/>
                  <a:pt x="29" y="55"/>
                  <a:pt x="0" y="5"/>
                </a:cubicBezTo>
                <a:cubicBezTo>
                  <a:pt x="4" y="4"/>
                  <a:pt x="5" y="3"/>
                  <a:pt x="7" y="3"/>
                </a:cubicBezTo>
                <a:cubicBezTo>
                  <a:pt x="56" y="0"/>
                  <a:pt x="100" y="15"/>
                  <a:pt x="138" y="46"/>
                </a:cubicBezTo>
                <a:cubicBezTo>
                  <a:pt x="142" y="49"/>
                  <a:pt x="144" y="53"/>
                  <a:pt x="141" y="58"/>
                </a:cubicBezTo>
                <a:cubicBezTo>
                  <a:pt x="123" y="89"/>
                  <a:pt x="105" y="119"/>
                  <a:pt x="87" y="149"/>
                </a:cubicBezTo>
                <a:cubicBezTo>
                  <a:pt x="87" y="150"/>
                  <a:pt x="86" y="151"/>
                  <a:pt x="84" y="153"/>
                </a:cubicBezTo>
                <a:close/>
              </a:path>
            </a:pathLst>
          </a:custGeom>
          <a:solidFill>
            <a:srgbClr val="E9444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9"/>
          <p:cNvSpPr/>
          <p:nvPr/>
        </p:nvSpPr>
        <p:spPr>
          <a:xfrm>
            <a:off x="3609209" y="3541319"/>
            <a:ext cx="949325" cy="989013"/>
          </a:xfrm>
          <a:custGeom>
            <a:rect b="b" l="l" r="r" t="t"/>
            <a:pathLst>
              <a:path extrusionOk="0" h="151" w="145">
                <a:moveTo>
                  <a:pt x="59" y="0"/>
                </a:moveTo>
                <a:cubicBezTo>
                  <a:pt x="88" y="50"/>
                  <a:pt x="115" y="99"/>
                  <a:pt x="145" y="150"/>
                </a:cubicBezTo>
                <a:cubicBezTo>
                  <a:pt x="123" y="151"/>
                  <a:pt x="103" y="151"/>
                  <a:pt x="84" y="147"/>
                </a:cubicBezTo>
                <a:cubicBezTo>
                  <a:pt x="57" y="140"/>
                  <a:pt x="33" y="129"/>
                  <a:pt x="10" y="112"/>
                </a:cubicBezTo>
                <a:cubicBezTo>
                  <a:pt x="2" y="105"/>
                  <a:pt x="0" y="100"/>
                  <a:pt x="6" y="91"/>
                </a:cubicBezTo>
                <a:cubicBezTo>
                  <a:pt x="24" y="61"/>
                  <a:pt x="40" y="32"/>
                  <a:pt x="59" y="0"/>
                </a:cubicBezTo>
                <a:close/>
              </a:path>
            </a:pathLst>
          </a:custGeom>
          <a:solidFill>
            <a:srgbClr val="E9444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"/>
          <p:cNvSpPr txBox="1"/>
          <p:nvPr>
            <p:ph type="title"/>
          </p:nvPr>
        </p:nvSpPr>
        <p:spPr>
          <a:xfrm>
            <a:off x="2044793" y="391885"/>
            <a:ext cx="5199639" cy="43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399" y="2410857"/>
            <a:ext cx="6344443" cy="96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0"/>
          <p:cNvSpPr txBox="1"/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>
                <a:solidFill>
                  <a:srgbClr val="0082E5"/>
                </a:solidFill>
              </a:rPr>
              <a:t>BUDGET</a:t>
            </a:r>
            <a:endParaRPr>
              <a:solidFill>
                <a:srgbClr val="0082E5"/>
              </a:solidFill>
            </a:endParaRPr>
          </a:p>
        </p:txBody>
      </p:sp>
      <p:sp>
        <p:nvSpPr>
          <p:cNvPr id="1660" name="Google Shape;1660;p30"/>
          <p:cNvSpPr txBox="1"/>
          <p:nvPr>
            <p:ph idx="1" type="subTitle"/>
          </p:nvPr>
        </p:nvSpPr>
        <p:spPr>
          <a:xfrm>
            <a:off x="950712" y="2244900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661" name="Google Shape;1661;p30"/>
          <p:cNvSpPr txBox="1"/>
          <p:nvPr>
            <p:ph idx="2" type="subTitle"/>
          </p:nvPr>
        </p:nvSpPr>
        <p:spPr>
          <a:xfrm>
            <a:off x="6416665" y="2244900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662" name="Google Shape;1662;p30"/>
          <p:cNvSpPr txBox="1"/>
          <p:nvPr>
            <p:ph idx="3" type="subTitle"/>
          </p:nvPr>
        </p:nvSpPr>
        <p:spPr>
          <a:xfrm>
            <a:off x="3656050" y="3817750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1663" name="Google Shape;1663;p30"/>
          <p:cNvSpPr txBox="1"/>
          <p:nvPr>
            <p:ph idx="4" type="subTitle"/>
          </p:nvPr>
        </p:nvSpPr>
        <p:spPr>
          <a:xfrm>
            <a:off x="3656050" y="2244900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664" name="Google Shape;1664;p30"/>
          <p:cNvSpPr txBox="1"/>
          <p:nvPr>
            <p:ph idx="5" type="subTitle"/>
          </p:nvPr>
        </p:nvSpPr>
        <p:spPr>
          <a:xfrm>
            <a:off x="950424" y="3817748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1665" name="Google Shape;1665;p30"/>
          <p:cNvSpPr txBox="1"/>
          <p:nvPr>
            <p:ph idx="6" type="subTitle"/>
          </p:nvPr>
        </p:nvSpPr>
        <p:spPr>
          <a:xfrm>
            <a:off x="6416623" y="3817748"/>
            <a:ext cx="18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666" name="Google Shape;1666;p30"/>
          <p:cNvSpPr txBox="1"/>
          <p:nvPr>
            <p:ph idx="7" type="title"/>
          </p:nvPr>
        </p:nvSpPr>
        <p:spPr>
          <a:xfrm>
            <a:off x="1084650" y="166822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>
                <a:solidFill>
                  <a:srgbClr val="FFAE27"/>
                </a:solidFill>
              </a:rPr>
              <a:t>154K</a:t>
            </a:r>
            <a:endParaRPr>
              <a:solidFill>
                <a:srgbClr val="FFAE27"/>
              </a:solidFill>
            </a:endParaRPr>
          </a:p>
        </p:txBody>
      </p:sp>
      <p:sp>
        <p:nvSpPr>
          <p:cNvPr id="1667" name="Google Shape;1667;p30"/>
          <p:cNvSpPr txBox="1"/>
          <p:nvPr>
            <p:ph idx="8" type="title"/>
          </p:nvPr>
        </p:nvSpPr>
        <p:spPr>
          <a:xfrm>
            <a:off x="1084650" y="325387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42%</a:t>
            </a:r>
            <a:endParaRPr/>
          </a:p>
        </p:txBody>
      </p:sp>
      <p:sp>
        <p:nvSpPr>
          <p:cNvPr id="1668" name="Google Shape;1668;p30"/>
          <p:cNvSpPr txBox="1"/>
          <p:nvPr>
            <p:ph idx="9" type="title"/>
          </p:nvPr>
        </p:nvSpPr>
        <p:spPr>
          <a:xfrm>
            <a:off x="3790300" y="166822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>
                <a:solidFill>
                  <a:srgbClr val="0082E5"/>
                </a:solidFill>
              </a:rPr>
              <a:t>2M</a:t>
            </a:r>
            <a:endParaRPr>
              <a:solidFill>
                <a:srgbClr val="0082E5"/>
              </a:solidFill>
            </a:endParaRPr>
          </a:p>
        </p:txBody>
      </p:sp>
      <p:sp>
        <p:nvSpPr>
          <p:cNvPr id="1669" name="Google Shape;1669;p30"/>
          <p:cNvSpPr txBox="1"/>
          <p:nvPr>
            <p:ph idx="13" type="title"/>
          </p:nvPr>
        </p:nvSpPr>
        <p:spPr>
          <a:xfrm>
            <a:off x="3790300" y="325387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>
                <a:solidFill>
                  <a:srgbClr val="FFAE27"/>
                </a:solidFill>
              </a:rPr>
              <a:t>57%</a:t>
            </a:r>
            <a:endParaRPr>
              <a:solidFill>
                <a:srgbClr val="FFAE27"/>
              </a:solidFill>
            </a:endParaRPr>
          </a:p>
        </p:txBody>
      </p:sp>
      <p:sp>
        <p:nvSpPr>
          <p:cNvPr id="1670" name="Google Shape;1670;p30"/>
          <p:cNvSpPr txBox="1"/>
          <p:nvPr>
            <p:ph idx="14" type="title"/>
          </p:nvPr>
        </p:nvSpPr>
        <p:spPr>
          <a:xfrm>
            <a:off x="6550900" y="166822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45K</a:t>
            </a:r>
            <a:endParaRPr/>
          </a:p>
        </p:txBody>
      </p:sp>
      <p:sp>
        <p:nvSpPr>
          <p:cNvPr id="1671" name="Google Shape;1671;p30"/>
          <p:cNvSpPr txBox="1"/>
          <p:nvPr>
            <p:ph idx="15" type="title"/>
          </p:nvPr>
        </p:nvSpPr>
        <p:spPr>
          <a:xfrm>
            <a:off x="6550900" y="3253876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>
                <a:solidFill>
                  <a:srgbClr val="0082E5"/>
                </a:solidFill>
              </a:rPr>
              <a:t>14%</a:t>
            </a:r>
            <a:endParaRPr>
              <a:solidFill>
                <a:srgbClr val="0082E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31"/>
          <p:cNvSpPr txBox="1"/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KPI OVERVIEW</a:t>
            </a:r>
            <a:endParaRPr/>
          </a:p>
        </p:txBody>
      </p:sp>
      <p:sp>
        <p:nvSpPr>
          <p:cNvPr id="1677" name="Google Shape;1677;p31"/>
          <p:cNvSpPr txBox="1"/>
          <p:nvPr>
            <p:ph idx="4294967295" type="body"/>
          </p:nvPr>
        </p:nvSpPr>
        <p:spPr>
          <a:xfrm>
            <a:off x="4247500" y="4133700"/>
            <a:ext cx="40242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200"/>
              <a:t>This is a map that you can modify according to your data</a:t>
            </a:r>
            <a:endParaRPr sz="1200"/>
          </a:p>
        </p:txBody>
      </p:sp>
      <p:grpSp>
        <p:nvGrpSpPr>
          <p:cNvPr id="1678" name="Google Shape;1678;p31"/>
          <p:cNvGrpSpPr/>
          <p:nvPr/>
        </p:nvGrpSpPr>
        <p:grpSpPr>
          <a:xfrm>
            <a:off x="3920511" y="1476266"/>
            <a:ext cx="4678428" cy="2589618"/>
            <a:chOff x="2654821" y="2311071"/>
            <a:chExt cx="2279714" cy="1262120"/>
          </a:xfrm>
        </p:grpSpPr>
        <p:grpSp>
          <p:nvGrpSpPr>
            <p:cNvPr id="1679" name="Google Shape;1679;p31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1680" name="Google Shape;1680;p31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rect b="b" l="l" r="r" t="t"/>
                <a:pathLst>
                  <a:path extrusionOk="0" h="1810" w="2286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681" name="Google Shape;1681;p31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rect b="b" l="l" r="r" t="t"/>
                <a:pathLst>
                  <a:path extrusionOk="0" h="2596" w="3139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2" name="Google Shape;1682;p31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1683" name="Google Shape;1683;p31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rect b="b" l="l" r="r" t="t"/>
                <a:pathLst>
                  <a:path extrusionOk="0" h="2607" w="241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1684" name="Google Shape;1684;p31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1685" name="Google Shape;1685;p31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rect b="b" l="l" r="r" t="t"/>
                  <a:pathLst>
                    <a:path extrusionOk="0" h="20400" w="61835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86" name="Google Shape;1686;p31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rect b="b" l="l" r="r" t="t"/>
                  <a:pathLst>
                    <a:path extrusionOk="0" h="2951" w="2324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31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rect b="b" l="l" r="r" t="t"/>
                  <a:pathLst>
                    <a:path extrusionOk="0" h="4164" w="4688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31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rect b="b" l="l" r="r" t="t"/>
                  <a:pathLst>
                    <a:path extrusionOk="0" h="9856" w="5232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31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rect b="b" l="l" r="r" t="t"/>
                  <a:pathLst>
                    <a:path extrusionOk="0" h="40698" w="76079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A6CBC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31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rect b="b" l="l" r="r" t="t"/>
                  <a:pathLst>
                    <a:path extrusionOk="0" h="8350" w="3767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91" name="Google Shape;1691;p31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1692" name="Google Shape;1692;p31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rect b="b" l="l" r="r" t="t"/>
                <a:pathLst>
                  <a:path extrusionOk="0" h="2048" w="3762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693" name="Google Shape;1693;p31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rect b="b" l="l" r="r" t="t"/>
                <a:pathLst>
                  <a:path extrusionOk="0" h="3809" w="3474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4" name="Google Shape;1694;p31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1695" name="Google Shape;1695;p31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rect b="b" l="l" r="r" t="t"/>
                <a:pathLst>
                  <a:path extrusionOk="0" h="2572" w="4358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696" name="Google Shape;1696;p31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rect b="b" l="l" r="r" t="t"/>
                <a:pathLst>
                  <a:path extrusionOk="0" h="148" w="105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1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rect b="b" l="l" r="r" t="t"/>
                <a:pathLst>
                  <a:path extrusionOk="0" h="1675" w="901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31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rect b="b" l="l" r="r" t="t"/>
                <a:pathLst>
                  <a:path extrusionOk="0" h="168" w="252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31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rect b="b" l="l" r="r" t="t"/>
                <a:pathLst>
                  <a:path extrusionOk="0" h="64" w="63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31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rect b="b" l="l" r="r" t="t"/>
                <a:pathLst>
                  <a:path extrusionOk="0" h="7304" w="6571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1" name="Google Shape;1701;p31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1702" name="Google Shape;1702;p31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rect b="b" l="l" r="r" t="t"/>
                <a:pathLst>
                  <a:path extrusionOk="0" h="1466" w="2596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31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rect b="b" l="l" r="r" t="t"/>
                <a:pathLst>
                  <a:path extrusionOk="0" h="2072" w="3405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grpSp>
          <p:nvGrpSpPr>
            <p:cNvPr id="1704" name="Google Shape;1704;p31"/>
            <p:cNvGrpSpPr/>
            <p:nvPr/>
          </p:nvGrpSpPr>
          <p:grpSpPr>
            <a:xfrm>
              <a:off x="3716946" y="2776024"/>
              <a:ext cx="81971" cy="71647"/>
              <a:chOff x="3627175" y="2432450"/>
              <a:chExt cx="172100" cy="157500"/>
            </a:xfrm>
          </p:grpSpPr>
          <p:sp>
            <p:nvSpPr>
              <p:cNvPr id="1705" name="Google Shape;1705;p31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rect b="b" l="l" r="r" t="t"/>
                <a:pathLst>
                  <a:path extrusionOk="0" h="6278" w="6592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31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rect b="b" l="l" r="r" t="t"/>
                <a:pathLst>
                  <a:path extrusionOk="0" h="3596" w="319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grpSp>
          <p:nvGrpSpPr>
            <p:cNvPr id="1707" name="Google Shape;1707;p31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1708" name="Google Shape;1708;p31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rect b="b" l="l" r="r" t="t"/>
                <a:pathLst>
                  <a:path extrusionOk="0" h="3579" w="178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31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rect b="b" l="l" r="r" t="t"/>
                <a:pathLst>
                  <a:path extrusionOk="0" h="3738" w="1691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grpSp>
          <p:nvGrpSpPr>
            <p:cNvPr id="1710" name="Google Shape;1710;p31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1711" name="Google Shape;1711;p31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rect b="b" l="l" r="r" t="t"/>
                <a:pathLst>
                  <a:path extrusionOk="0" h="4968" w="4033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712" name="Google Shape;1712;p31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rect b="b" l="l" r="r" t="t"/>
                <a:pathLst>
                  <a:path extrusionOk="0" h="10295" w="5713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3" name="Google Shape;1713;p31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1714" name="Google Shape;1714;p31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rect b="b" l="l" r="r" t="t"/>
                <a:pathLst>
                  <a:path extrusionOk="0" h="19889" w="29915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1715" name="Google Shape;1715;p31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1716" name="Google Shape;1716;p31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rect b="b" l="l" r="r" t="t"/>
                  <a:pathLst>
                    <a:path extrusionOk="0" h="23770" w="27704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7" name="Google Shape;1717;p31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rect b="b" l="l" r="r" t="t"/>
                  <a:pathLst>
                    <a:path extrusionOk="0" h="19251" w="32642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18" name="Google Shape;1718;p31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1719" name="Google Shape;1719;p31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rect b="b" l="l" r="r" t="t"/>
                <a:pathLst>
                  <a:path extrusionOk="0" h="24650" w="15193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720" name="Google Shape;1720;p31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rect b="b" l="l" r="r" t="t"/>
                <a:pathLst>
                  <a:path extrusionOk="0" h="23602" w="22682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6B6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1" name="Google Shape;1721;p31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1722" name="Google Shape;1722;p31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rect b="b" l="l" r="r" t="t"/>
                <a:pathLst>
                  <a:path extrusionOk="0" h="28155" w="6588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723" name="Google Shape;1723;p31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rect b="b" l="l" r="r" t="t"/>
                <a:pathLst>
                  <a:path extrusionOk="0" h="26992" w="5483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4" name="Google Shape;1724;p31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1725" name="Google Shape;1725;p31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rect b="b" l="l" r="r" t="t"/>
                <a:pathLst>
                  <a:path extrusionOk="0" h="6800" w="9137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726" name="Google Shape;1726;p31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rect b="b" l="l" r="r" t="t"/>
                <a:pathLst>
                  <a:path extrusionOk="0" h="7973" w="9166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7" name="Google Shape;1727;p31"/>
            <p:cNvSpPr/>
            <p:nvPr/>
          </p:nvSpPr>
          <p:spPr>
            <a:xfrm>
              <a:off x="3292646" y="3020419"/>
              <a:ext cx="18695" cy="5482"/>
            </a:xfrm>
            <a:custGeom>
              <a:rect b="b" l="l" r="r" t="t"/>
              <a:pathLst>
                <a:path extrusionOk="0" h="482" w="157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1"/>
            <p:cNvSpPr/>
            <p:nvPr/>
          </p:nvSpPr>
          <p:spPr>
            <a:xfrm>
              <a:off x="3260258" y="3010662"/>
              <a:ext cx="26423" cy="16661"/>
            </a:xfrm>
            <a:custGeom>
              <a:rect b="b" l="l" r="r" t="t"/>
              <a:pathLst>
                <a:path extrusionOk="0" h="1465" w="2219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1"/>
            <p:cNvSpPr/>
            <p:nvPr/>
          </p:nvSpPr>
          <p:spPr>
            <a:xfrm>
              <a:off x="3408744" y="2329870"/>
              <a:ext cx="289769" cy="354333"/>
            </a:xfrm>
            <a:custGeom>
              <a:rect b="b" l="l" r="r" t="t"/>
              <a:pathLst>
                <a:path extrusionOk="0" h="31157" w="24335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6B6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0" name="Google Shape;1730;p31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1731" name="Google Shape;1731;p31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rect b="b" l="l" r="r" t="t"/>
                <a:pathLst>
                  <a:path extrusionOk="0" h="2637" w="2093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31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rect b="b" l="l" r="r" t="t"/>
                <a:pathLst>
                  <a:path extrusionOk="0" h="2177" w="922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31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rect b="b" l="l" r="r" t="t"/>
                <a:pathLst>
                  <a:path extrusionOk="0" h="1947" w="1926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31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rect b="b" l="l" r="r" t="t"/>
                <a:pathLst>
                  <a:path extrusionOk="0" h="5357" w="5838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31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rect b="b" l="l" r="r" t="t"/>
                <a:pathLst>
                  <a:path extrusionOk="0" h="1507" w="134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31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rect b="b" l="l" r="r" t="t"/>
                <a:pathLst>
                  <a:path extrusionOk="0" h="1047" w="1696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31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rect b="b" l="l" r="r" t="t"/>
                <a:pathLst>
                  <a:path extrusionOk="0" h="2428" w="4395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31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rect b="b" l="l" r="r" t="t"/>
                <a:pathLst>
                  <a:path extrusionOk="0" h="1299" w="1926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31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rect b="b" l="l" r="r" t="t"/>
                <a:pathLst>
                  <a:path extrusionOk="0" h="3537" w="5713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31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rect b="b" l="l" r="r" t="t"/>
                <a:pathLst>
                  <a:path extrusionOk="0" h="2700" w="2763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31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rect b="b" l="l" r="r" t="t"/>
                <a:pathLst>
                  <a:path extrusionOk="0" h="3516" w="2491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31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rect b="b" l="l" r="r" t="t"/>
                <a:pathLst>
                  <a:path extrusionOk="0" h="6341" w="3871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31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rect b="b" l="l" r="r" t="t"/>
                <a:pathLst>
                  <a:path extrusionOk="0" h="1926" w="1465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31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rect b="b" l="l" r="r" t="t"/>
                <a:pathLst>
                  <a:path extrusionOk="0" h="12095" w="15464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31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rect b="b" l="l" r="r" t="t"/>
                <a:pathLst>
                  <a:path extrusionOk="0" h="3955" w="3663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31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rect b="b" l="l" r="r" t="t"/>
                <a:pathLst>
                  <a:path extrusionOk="0" h="36555" w="42036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A6CBC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7" name="Google Shape;1747;p31"/>
            <p:cNvSpPr/>
            <p:nvPr/>
          </p:nvSpPr>
          <p:spPr>
            <a:xfrm>
              <a:off x="3216902" y="3020658"/>
              <a:ext cx="15456" cy="5959"/>
            </a:xfrm>
            <a:custGeom>
              <a:rect b="b" l="l" r="r" t="t"/>
              <a:pathLst>
                <a:path extrusionOk="0" h="524" w="1298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3243063" y="3010423"/>
              <a:ext cx="19695" cy="13340"/>
            </a:xfrm>
            <a:custGeom>
              <a:rect b="b" l="l" r="r" t="t"/>
              <a:pathLst>
                <a:path extrusionOk="0" h="1173" w="1654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3173297" y="2986859"/>
              <a:ext cx="73267" cy="24997"/>
            </a:xfrm>
            <a:custGeom>
              <a:rect b="b" l="l" r="r" t="t"/>
              <a:pathLst>
                <a:path extrusionOk="0" h="2198" w="6153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3371128" y="3527019"/>
              <a:ext cx="18695" cy="10247"/>
            </a:xfrm>
            <a:custGeom>
              <a:rect b="b" l="l" r="r" t="t"/>
              <a:pathLst>
                <a:path extrusionOk="0" h="901" w="157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3183264" y="3080853"/>
              <a:ext cx="38140" cy="16672"/>
            </a:xfrm>
            <a:custGeom>
              <a:rect b="b" l="l" r="r" t="t"/>
              <a:pathLst>
                <a:path extrusionOk="0" h="1466" w="3203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3163092" y="3070629"/>
              <a:ext cx="23172" cy="20709"/>
            </a:xfrm>
            <a:custGeom>
              <a:rect b="b" l="l" r="r" t="t"/>
              <a:pathLst>
                <a:path extrusionOk="0" h="1821" w="1946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3150875" y="3043494"/>
              <a:ext cx="32150" cy="30467"/>
            </a:xfrm>
            <a:custGeom>
              <a:rect b="b" l="l" r="r" t="t"/>
              <a:pathLst>
                <a:path extrusionOk="0" h="2679" w="270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3140409" y="3037308"/>
              <a:ext cx="43617" cy="20948"/>
            </a:xfrm>
            <a:custGeom>
              <a:rect b="b" l="l" r="r" t="t"/>
              <a:pathLst>
                <a:path extrusionOk="0" h="1842" w="3663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3134431" y="3048737"/>
              <a:ext cx="17206" cy="9519"/>
            </a:xfrm>
            <a:custGeom>
              <a:rect b="b" l="l" r="r" t="t"/>
              <a:pathLst>
                <a:path extrusionOk="0" h="837" w="1445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3142159" y="3021841"/>
              <a:ext cx="7978" cy="16672"/>
            </a:xfrm>
            <a:custGeom>
              <a:rect b="b" l="l" r="r" t="t"/>
              <a:pathLst>
                <a:path extrusionOk="0" h="1466" w="67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3120487" y="3025651"/>
              <a:ext cx="28411" cy="28568"/>
            </a:xfrm>
            <a:custGeom>
              <a:rect b="b" l="l" r="r" t="t"/>
              <a:pathLst>
                <a:path extrusionOk="0" h="2512" w="2386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2965761" y="2909287"/>
              <a:ext cx="196343" cy="138983"/>
            </a:xfrm>
            <a:custGeom>
              <a:rect b="b" l="l" r="r" t="t"/>
              <a:pathLst>
                <a:path extrusionOk="0" h="12221" w="16489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3378594" y="3107749"/>
              <a:ext cx="19445" cy="26657"/>
            </a:xfrm>
            <a:custGeom>
              <a:rect b="b" l="l" r="r" t="t"/>
              <a:pathLst>
                <a:path extrusionOk="0" h="2344" w="1633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3354434" y="3105122"/>
              <a:ext cx="27661" cy="28807"/>
            </a:xfrm>
            <a:custGeom>
              <a:rect b="b" l="l" r="r" t="t"/>
              <a:pathLst>
                <a:path extrusionOk="0" h="2533" w="2323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3331012" y="3088711"/>
              <a:ext cx="34639" cy="49743"/>
            </a:xfrm>
            <a:custGeom>
              <a:rect b="b" l="l" r="r" t="t"/>
              <a:pathLst>
                <a:path extrusionOk="0" h="4374" w="2909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3250041" y="3063487"/>
              <a:ext cx="91450" cy="78538"/>
            </a:xfrm>
            <a:custGeom>
              <a:rect b="b" l="l" r="r" t="t"/>
              <a:pathLst>
                <a:path extrusionOk="0" h="6906" w="768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3209425" y="3061815"/>
              <a:ext cx="82733" cy="112565"/>
            </a:xfrm>
            <a:custGeom>
              <a:rect b="b" l="l" r="r" t="t"/>
              <a:pathLst>
                <a:path extrusionOk="0" h="9898" w="6948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3195231" y="3136533"/>
              <a:ext cx="40867" cy="42852"/>
            </a:xfrm>
            <a:custGeom>
              <a:rect b="b" l="l" r="r" t="t"/>
              <a:pathLst>
                <a:path extrusionOk="0" h="3768" w="3432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3192980" y="3146290"/>
              <a:ext cx="88711" cy="124938"/>
            </a:xfrm>
            <a:custGeom>
              <a:rect b="b" l="l" r="r" t="t"/>
              <a:pathLst>
                <a:path extrusionOk="0" h="10986" w="745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3275452" y="3211250"/>
              <a:ext cx="85722" cy="91389"/>
            </a:xfrm>
            <a:custGeom>
              <a:rect b="b" l="l" r="r" t="t"/>
              <a:pathLst>
                <a:path extrusionOk="0" h="8036" w="7199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6B6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3327273" y="3275982"/>
              <a:ext cx="58811" cy="59262"/>
            </a:xfrm>
            <a:custGeom>
              <a:rect b="b" l="l" r="r" t="t"/>
              <a:pathLst>
                <a:path extrusionOk="0" h="5211" w="4939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6CBC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3363150" y="3352838"/>
              <a:ext cx="34889" cy="37848"/>
            </a:xfrm>
            <a:custGeom>
              <a:rect b="b" l="l" r="r" t="t"/>
              <a:pathLst>
                <a:path extrusionOk="0" h="3328" w="293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9" name="Google Shape;1769;p31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1770" name="Google Shape;1770;p31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rect b="b" l="l" r="r" t="t"/>
                <a:pathLst>
                  <a:path extrusionOk="0" h="21552" w="9229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31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rect b="b" l="l" r="r" t="t"/>
                <a:pathLst>
                  <a:path extrusionOk="0" h="1444" w="2072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2" name="Google Shape;1772;p31"/>
            <p:cNvSpPr/>
            <p:nvPr/>
          </p:nvSpPr>
          <p:spPr>
            <a:xfrm>
              <a:off x="4563295" y="2964728"/>
              <a:ext cx="12467" cy="27863"/>
            </a:xfrm>
            <a:custGeom>
              <a:rect b="b" l="l" r="r" t="t"/>
              <a:pathLst>
                <a:path extrusionOk="0" h="2450" w="1047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1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1774" name="Google Shape;1774;p31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rect b="b" l="l" r="r" t="t"/>
                <a:pathLst>
                  <a:path extrusionOk="0" h="2428" w="3579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1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rect b="b" l="l" r="r" t="t"/>
                <a:pathLst>
                  <a:path extrusionOk="0" h="734" w="859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31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rect b="b" l="l" r="r" t="t"/>
                <a:pathLst>
                  <a:path extrusionOk="0" h="1737" w="1571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1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rect b="b" l="l" r="r" t="t"/>
                <a:pathLst>
                  <a:path extrusionOk="0" h="5651" w="4102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8" name="Google Shape;1778;p31"/>
            <p:cNvSpPr/>
            <p:nvPr/>
          </p:nvSpPr>
          <p:spPr>
            <a:xfrm>
              <a:off x="4614379" y="2777935"/>
              <a:ext cx="83472" cy="139700"/>
            </a:xfrm>
            <a:custGeom>
              <a:rect b="b" l="l" r="r" t="t"/>
              <a:pathLst>
                <a:path extrusionOk="0" h="12284" w="701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4580490" y="2850992"/>
              <a:ext cx="28661" cy="38087"/>
            </a:xfrm>
            <a:custGeom>
              <a:rect b="b" l="l" r="r" t="t"/>
              <a:pathLst>
                <a:path extrusionOk="0" h="3349" w="2407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4566534" y="2807208"/>
              <a:ext cx="32650" cy="53553"/>
            </a:xfrm>
            <a:custGeom>
              <a:rect b="b" l="l" r="r" t="t"/>
              <a:pathLst>
                <a:path extrusionOk="0" h="4709" w="2742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4301938" y="2737722"/>
              <a:ext cx="211787" cy="95438"/>
            </a:xfrm>
            <a:custGeom>
              <a:rect b="b" l="l" r="r" t="t"/>
              <a:pathLst>
                <a:path extrusionOk="0" h="8392" w="17786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4718522" y="3165089"/>
              <a:ext cx="67277" cy="54986"/>
            </a:xfrm>
            <a:custGeom>
              <a:rect b="b" l="l" r="r" t="t"/>
              <a:pathLst>
                <a:path extrusionOk="0" h="4835" w="565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4567785" y="3016610"/>
              <a:ext cx="54822" cy="91389"/>
            </a:xfrm>
            <a:custGeom>
              <a:rect b="b" l="l" r="r" t="t"/>
              <a:pathLst>
                <a:path extrusionOk="0" h="8036" w="4604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4595934" y="3205063"/>
              <a:ext cx="26673" cy="13340"/>
            </a:xfrm>
            <a:custGeom>
              <a:rect b="b" l="l" r="r" t="t"/>
              <a:pathLst>
                <a:path extrusionOk="0" h="1173" w="224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5" name="Google Shape;1785;p31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1786" name="Google Shape;1786;p31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rect b="b" l="l" r="r" t="t"/>
                <a:pathLst>
                  <a:path extrusionOk="0" h="4312" w="3871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31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rect b="b" l="l" r="r" t="t"/>
                <a:pathLst>
                  <a:path extrusionOk="0" h="5253" w="5818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1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rect b="b" l="l" r="r" t="t"/>
                <a:pathLst>
                  <a:path extrusionOk="0" h="5190" w="5734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1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rect b="b" l="l" r="r" t="t"/>
                <a:pathLst>
                  <a:path extrusionOk="0" h="8872" w="17242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0" name="Google Shape;1790;p31"/>
            <p:cNvSpPr/>
            <p:nvPr/>
          </p:nvSpPr>
          <p:spPr>
            <a:xfrm>
              <a:off x="4437231" y="3100607"/>
              <a:ext cx="29912" cy="37370"/>
            </a:xfrm>
            <a:custGeom>
              <a:rect b="b" l="l" r="r" t="t"/>
              <a:pathLst>
                <a:path extrusionOk="0" h="3286" w="2512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4503746" y="3099174"/>
              <a:ext cx="65289" cy="42135"/>
            </a:xfrm>
            <a:custGeom>
              <a:rect b="b" l="l" r="r" t="t"/>
              <a:pathLst>
                <a:path extrusionOk="0" h="3705" w="5483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4442708" y="2983061"/>
              <a:ext cx="56823" cy="104945"/>
            </a:xfrm>
            <a:custGeom>
              <a:rect b="b" l="l" r="r" t="t"/>
              <a:pathLst>
                <a:path extrusionOk="0" h="9228" w="4772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4450186" y="3045644"/>
              <a:ext cx="36139" cy="29750"/>
            </a:xfrm>
            <a:custGeom>
              <a:rect b="b" l="l" r="r" t="t"/>
              <a:pathLst>
                <a:path extrusionOk="0" h="2616" w="3035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4429753" y="2990191"/>
              <a:ext cx="55822" cy="61650"/>
            </a:xfrm>
            <a:custGeom>
              <a:rect b="b" l="l" r="r" t="t"/>
              <a:pathLst>
                <a:path extrusionOk="0" h="5421" w="4688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4413309" y="3004475"/>
              <a:ext cx="58061" cy="103285"/>
            </a:xfrm>
            <a:custGeom>
              <a:rect b="b" l="l" r="r" t="t"/>
              <a:pathLst>
                <a:path extrusionOk="0" h="9082" w="4876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4375443" y="2948079"/>
              <a:ext cx="61050" cy="131125"/>
            </a:xfrm>
            <a:custGeom>
              <a:rect b="b" l="l" r="r" t="t"/>
              <a:pathLst>
                <a:path extrusionOk="0" h="11530" w="5127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4343054" y="2959975"/>
              <a:ext cx="35389" cy="43557"/>
            </a:xfrm>
            <a:custGeom>
              <a:rect b="b" l="l" r="r" t="t"/>
              <a:pathLst>
                <a:path extrusionOk="0" h="3830" w="2972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3793178" y="2712975"/>
              <a:ext cx="26423" cy="30945"/>
            </a:xfrm>
            <a:custGeom>
              <a:rect b="b" l="l" r="r" t="t"/>
              <a:pathLst>
                <a:path extrusionOk="0" h="2721" w="2219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3772256" y="2560208"/>
              <a:ext cx="138282" cy="153495"/>
            </a:xfrm>
            <a:custGeom>
              <a:rect b="b" l="l" r="r" t="t"/>
              <a:pathLst>
                <a:path extrusionOk="0" h="13497" w="11613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3810372" y="2589242"/>
              <a:ext cx="68528" cy="147786"/>
            </a:xfrm>
            <a:custGeom>
              <a:rect b="b" l="l" r="r" t="t"/>
              <a:pathLst>
                <a:path extrusionOk="0" h="12995" w="5755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3883127" y="2693471"/>
              <a:ext cx="27411" cy="23803"/>
            </a:xfrm>
            <a:custGeom>
              <a:rect b="b" l="l" r="r" t="t"/>
              <a:pathLst>
                <a:path extrusionOk="0" h="2093" w="2302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3870422" y="2710598"/>
              <a:ext cx="43605" cy="22620"/>
            </a:xfrm>
            <a:custGeom>
              <a:rect b="b" l="l" r="r" t="t"/>
              <a:pathLst>
                <a:path extrusionOk="0" h="1989" w="3662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3871910" y="2726065"/>
              <a:ext cx="33901" cy="23803"/>
            </a:xfrm>
            <a:custGeom>
              <a:rect b="b" l="l" r="r" t="t"/>
              <a:pathLst>
                <a:path extrusionOk="0" h="2093" w="2847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3888104" y="2727737"/>
              <a:ext cx="57573" cy="42601"/>
            </a:xfrm>
            <a:custGeom>
              <a:rect b="b" l="l" r="r" t="t"/>
              <a:pathLst>
                <a:path extrusionOk="0" h="3746" w="4835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3848488" y="2796972"/>
              <a:ext cx="39628" cy="24519"/>
            </a:xfrm>
            <a:custGeom>
              <a:rect b="b" l="l" r="r" t="t"/>
              <a:pathLst>
                <a:path extrusionOk="0" h="2156" w="3328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3851727" y="2789842"/>
              <a:ext cx="34151" cy="14284"/>
            </a:xfrm>
            <a:custGeom>
              <a:rect b="b" l="l" r="r" t="t"/>
              <a:pathLst>
                <a:path extrusionOk="0" h="1256" w="2868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3869672" y="2845760"/>
              <a:ext cx="12967" cy="23803"/>
            </a:xfrm>
            <a:custGeom>
              <a:rect b="b" l="l" r="r" t="t"/>
              <a:pathLst>
                <a:path extrusionOk="0" h="2093" w="1089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3863444" y="2836958"/>
              <a:ext cx="12467" cy="15000"/>
            </a:xfrm>
            <a:custGeom>
              <a:rect b="b" l="l" r="r" t="t"/>
              <a:pathLst>
                <a:path extrusionOk="0" h="1319" w="1047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3844761" y="2824346"/>
              <a:ext cx="25923" cy="21665"/>
            </a:xfrm>
            <a:custGeom>
              <a:rect b="b" l="l" r="r" t="t"/>
              <a:pathLst>
                <a:path extrusionOk="0" h="1905" w="2177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3830555" y="2811734"/>
              <a:ext cx="20195" cy="12146"/>
            </a:xfrm>
            <a:custGeom>
              <a:rect b="b" l="l" r="r" t="t"/>
              <a:pathLst>
                <a:path extrusionOk="0" h="1068" w="1696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3804645" y="2793401"/>
              <a:ext cx="47594" cy="21903"/>
            </a:xfrm>
            <a:custGeom>
              <a:rect b="b" l="l" r="r" t="t"/>
              <a:pathLst>
                <a:path extrusionOk="0" h="1926" w="3997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3831556" y="2741054"/>
              <a:ext cx="63038" cy="50699"/>
            </a:xfrm>
            <a:custGeom>
              <a:rect b="b" l="l" r="r" t="t"/>
              <a:pathLst>
                <a:path extrusionOk="0" h="4458" w="5294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3819089" y="2776036"/>
              <a:ext cx="50345" cy="20948"/>
            </a:xfrm>
            <a:custGeom>
              <a:rect b="b" l="l" r="r" t="t"/>
              <a:pathLst>
                <a:path extrusionOk="0" h="1842" w="4228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3779972" y="2741293"/>
              <a:ext cx="57323" cy="65449"/>
            </a:xfrm>
            <a:custGeom>
              <a:rect b="b" l="l" r="r" t="t"/>
              <a:pathLst>
                <a:path extrusionOk="0" h="5755" w="4814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3764778" y="2755577"/>
              <a:ext cx="24672" cy="21426"/>
            </a:xfrm>
            <a:custGeom>
              <a:rect b="b" l="l" r="r" t="t"/>
              <a:pathLst>
                <a:path extrusionOk="0" h="1884" w="2072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3762540" y="2773181"/>
              <a:ext cx="19445" cy="15956"/>
            </a:xfrm>
            <a:custGeom>
              <a:rect b="b" l="l" r="r" t="t"/>
              <a:pathLst>
                <a:path extrusionOk="0" h="1403" w="1633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3779484" y="2783894"/>
              <a:ext cx="4739" cy="6425"/>
            </a:xfrm>
            <a:custGeom>
              <a:rect b="b" l="l" r="r" t="t"/>
              <a:pathLst>
                <a:path extrusionOk="0" h="565" w="398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3681319" y="2737017"/>
              <a:ext cx="27661" cy="34982"/>
            </a:xfrm>
            <a:custGeom>
              <a:rect b="b" l="l" r="r" t="t"/>
              <a:pathLst>
                <a:path extrusionOk="0" h="3076" w="2323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9" name="Google Shape;1819;p31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1820" name="Google Shape;1820;p31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rect b="b" l="l" r="r" t="t"/>
                <a:pathLst>
                  <a:path extrusionOk="0" h="7011" w="406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1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rect b="b" l="l" r="r" t="t"/>
                <a:pathLst>
                  <a:path extrusionOk="0" h="1005" w="1277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2" name="Google Shape;1822;p31"/>
            <p:cNvSpPr/>
            <p:nvPr/>
          </p:nvSpPr>
          <p:spPr>
            <a:xfrm>
              <a:off x="4037841" y="3224817"/>
              <a:ext cx="52333" cy="93527"/>
            </a:xfrm>
            <a:custGeom>
              <a:rect b="b" l="l" r="r" t="t"/>
              <a:pathLst>
                <a:path extrusionOk="0" h="8224" w="4395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3" name="Google Shape;1823;p31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1824" name="Google Shape;1824;p31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rect b="b" l="l" r="r" t="t"/>
                <a:pathLst>
                  <a:path extrusionOk="0" h="20611" w="23058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A6CBC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31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rect b="b" l="l" r="r" t="t"/>
                <a:pathLst>
                  <a:path extrusionOk="0" h="2847" w="2198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6" name="Google Shape;1826;p31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1827" name="Google Shape;1827;p31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rect b="b" l="l" r="r" t="t"/>
                <a:pathLst>
                  <a:path extrusionOk="0" h="5713" w="5818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31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rect b="b" l="l" r="r" t="t"/>
                <a:pathLst>
                  <a:path extrusionOk="0" h="6843" w="3286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9" name="Google Shape;1829;p31"/>
            <p:cNvSpPr/>
            <p:nvPr/>
          </p:nvSpPr>
          <p:spPr>
            <a:xfrm>
              <a:off x="3608564" y="2619698"/>
              <a:ext cx="60550" cy="35232"/>
            </a:xfrm>
            <a:custGeom>
              <a:rect b="b" l="l" r="r" t="t"/>
              <a:pathLst>
                <a:path extrusionOk="0" h="3098" w="5085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4188328" y="2704412"/>
              <a:ext cx="421823" cy="300791"/>
            </a:xfrm>
            <a:custGeom>
              <a:rect b="b" l="l" r="r" t="t"/>
              <a:pathLst>
                <a:path extrusionOk="0" h="26449" w="35425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4442708" y="2990191"/>
              <a:ext cx="762" cy="967"/>
            </a:xfrm>
            <a:custGeom>
              <a:rect b="b" l="l" r="r" t="t"/>
              <a:pathLst>
                <a:path extrusionOk="0" h="85" w="64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4434742" y="2997094"/>
              <a:ext cx="1250" cy="1205"/>
            </a:xfrm>
            <a:custGeom>
              <a:rect b="b" l="l" r="r" t="t"/>
              <a:pathLst>
                <a:path extrusionOk="0" h="106" w="105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1"/>
            <p:cNvSpPr/>
            <p:nvPr/>
          </p:nvSpPr>
          <p:spPr>
            <a:xfrm>
              <a:off x="4184339" y="2879787"/>
              <a:ext cx="2512" cy="728"/>
            </a:xfrm>
            <a:custGeom>
              <a:rect b="b" l="l" r="r" t="t"/>
              <a:pathLst>
                <a:path extrusionOk="0" h="64" w="211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1"/>
            <p:cNvSpPr/>
            <p:nvPr/>
          </p:nvSpPr>
          <p:spPr>
            <a:xfrm>
              <a:off x="4038591" y="2720356"/>
              <a:ext cx="260870" cy="130886"/>
            </a:xfrm>
            <a:custGeom>
              <a:rect b="b" l="l" r="r" t="t"/>
              <a:pathLst>
                <a:path extrusionOk="0" h="11509" w="21908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1"/>
            <p:cNvSpPr/>
            <p:nvPr/>
          </p:nvSpPr>
          <p:spPr>
            <a:xfrm>
              <a:off x="4105619" y="2816249"/>
              <a:ext cx="110383" cy="65688"/>
            </a:xfrm>
            <a:custGeom>
              <a:rect b="b" l="l" r="r" t="t"/>
              <a:pathLst>
                <a:path extrusionOk="0" h="5776" w="927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1"/>
            <p:cNvSpPr/>
            <p:nvPr/>
          </p:nvSpPr>
          <p:spPr>
            <a:xfrm>
              <a:off x="4085936" y="2839096"/>
              <a:ext cx="98666" cy="59262"/>
            </a:xfrm>
            <a:custGeom>
              <a:rect b="b" l="l" r="r" t="t"/>
              <a:pathLst>
                <a:path extrusionOk="0" h="5211" w="8286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7" name="Google Shape;1837;p31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838" name="Google Shape;1838;p31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rect b="b" l="l" r="r" t="t"/>
                <a:pathLst>
                  <a:path extrusionOk="0" h="273" w="85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31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rect b="b" l="l" r="r" t="t"/>
                <a:pathLst>
                  <a:path extrusionOk="0" h="2135" w="1257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1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rect b="b" l="l" r="r" t="t"/>
                <a:pathLst>
                  <a:path extrusionOk="0" h="189" w="21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31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rect b="b" l="l" r="r" t="t"/>
                <a:pathLst>
                  <a:path extrusionOk="0" h="252" w="315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2" name="Google Shape;1842;p31"/>
            <p:cNvSpPr/>
            <p:nvPr/>
          </p:nvSpPr>
          <p:spPr>
            <a:xfrm>
              <a:off x="4210500" y="2911903"/>
              <a:ext cx="193104" cy="180152"/>
            </a:xfrm>
            <a:custGeom>
              <a:rect b="b" l="l" r="r" t="t"/>
              <a:pathLst>
                <a:path extrusionOk="0" h="15841" w="16217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1"/>
            <p:cNvSpPr/>
            <p:nvPr/>
          </p:nvSpPr>
          <p:spPr>
            <a:xfrm>
              <a:off x="4286244" y="2933329"/>
              <a:ext cx="56823" cy="29034"/>
            </a:xfrm>
            <a:custGeom>
              <a:rect b="b" l="l" r="r" t="t"/>
              <a:pathLst>
                <a:path extrusionOk="0" h="2553" w="4772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4155440" y="2884541"/>
              <a:ext cx="95439" cy="100431"/>
            </a:xfrm>
            <a:custGeom>
              <a:rect b="b" l="l" r="r" t="t"/>
              <a:pathLst>
                <a:path extrusionOk="0" h="8831" w="8015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1"/>
            <p:cNvSpPr/>
            <p:nvPr/>
          </p:nvSpPr>
          <p:spPr>
            <a:xfrm>
              <a:off x="4148462" y="2870746"/>
              <a:ext cx="91200" cy="72579"/>
            </a:xfrm>
            <a:custGeom>
              <a:rect b="b" l="l" r="r" t="t"/>
              <a:pathLst>
                <a:path extrusionOk="0" h="6382" w="7659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3884115" y="2761763"/>
              <a:ext cx="113133" cy="67348"/>
            </a:xfrm>
            <a:custGeom>
              <a:rect b="b" l="l" r="r" t="t"/>
              <a:pathLst>
                <a:path extrusionOk="0" h="5922" w="9501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3912027" y="2795073"/>
              <a:ext cx="23684" cy="25236"/>
            </a:xfrm>
            <a:custGeom>
              <a:rect b="b" l="l" r="r" t="t"/>
              <a:pathLst>
                <a:path extrusionOk="0" h="2219" w="1989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3874161" y="2799361"/>
              <a:ext cx="60800" cy="37131"/>
            </a:xfrm>
            <a:custGeom>
              <a:rect b="b" l="l" r="r" t="t"/>
              <a:pathLst>
                <a:path extrusionOk="0" h="3265" w="5106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3889355" y="2831954"/>
              <a:ext cx="39878" cy="24041"/>
            </a:xfrm>
            <a:custGeom>
              <a:rect b="b" l="l" r="r" t="t"/>
              <a:pathLst>
                <a:path extrusionOk="0" h="2114" w="3349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0" name="Google Shape;1850;p31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851" name="Google Shape;1851;p31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rect b="b" l="l" r="r" t="t"/>
                <a:pathLst>
                  <a:path extrusionOk="0" h="252" w="189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31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rect b="b" l="l" r="r" t="t"/>
                <a:pathLst>
                  <a:path extrusionOk="0" h="127" w="106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1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rect b="b" l="l" r="r" t="t"/>
                <a:pathLst>
                  <a:path extrusionOk="0" h="2428" w="3139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31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rect b="b" l="l" r="r" t="t"/>
                <a:pathLst>
                  <a:path extrusionOk="0" h="210" w="147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31"/>
            <p:cNvSpPr/>
            <p:nvPr/>
          </p:nvSpPr>
          <p:spPr>
            <a:xfrm>
              <a:off x="3799155" y="2842190"/>
              <a:ext cx="6990" cy="13340"/>
            </a:xfrm>
            <a:custGeom>
              <a:rect b="b" l="l" r="r" t="t"/>
              <a:pathLst>
                <a:path extrusionOk="0" h="1173" w="587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3688535" y="2836242"/>
              <a:ext cx="76506" cy="61161"/>
            </a:xfrm>
            <a:custGeom>
              <a:rect b="b" l="l" r="r" t="t"/>
              <a:pathLst>
                <a:path extrusionOk="0" h="5378" w="6425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036603" y="2865264"/>
              <a:ext cx="11967" cy="9064"/>
            </a:xfrm>
            <a:custGeom>
              <a:rect b="b" l="l" r="r" t="t"/>
              <a:pathLst>
                <a:path extrusionOk="0" h="797" w="1005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4033614" y="2866458"/>
              <a:ext cx="140532" cy="108039"/>
            </a:xfrm>
            <a:custGeom>
              <a:rect b="b" l="l" r="r" t="t"/>
              <a:pathLst>
                <a:path extrusionOk="0" h="9500" w="11802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4026636" y="2853369"/>
              <a:ext cx="24672" cy="20004"/>
            </a:xfrm>
            <a:custGeom>
              <a:rect b="b" l="l" r="r" t="t"/>
              <a:pathLst>
                <a:path extrusionOk="0" h="1759" w="2072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3915766" y="2848615"/>
              <a:ext cx="124088" cy="48788"/>
            </a:xfrm>
            <a:custGeom>
              <a:rect b="b" l="l" r="r" t="t"/>
              <a:pathLst>
                <a:path extrusionOk="0" h="4290" w="10421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3914265" y="2848854"/>
              <a:ext cx="18945" cy="15956"/>
            </a:xfrm>
            <a:custGeom>
              <a:rect b="b" l="l" r="r" t="t"/>
              <a:pathLst>
                <a:path extrusionOk="0" h="1403" w="1591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004703" y="2885735"/>
              <a:ext cx="66539" cy="61161"/>
            </a:xfrm>
            <a:custGeom>
              <a:rect b="b" l="l" r="r" t="t"/>
              <a:pathLst>
                <a:path extrusionOk="0" h="5378" w="5588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4059025" y="2939277"/>
              <a:ext cx="11967" cy="11668"/>
            </a:xfrm>
            <a:custGeom>
              <a:rect b="b" l="l" r="r" t="t"/>
              <a:pathLst>
                <a:path extrusionOk="0" h="1026" w="1005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3959359" y="2899768"/>
              <a:ext cx="15468" cy="8347"/>
            </a:xfrm>
            <a:custGeom>
              <a:rect b="b" l="l" r="r" t="t"/>
              <a:pathLst>
                <a:path extrusionOk="0" h="734" w="1299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982281" y="2887395"/>
              <a:ext cx="42867" cy="36426"/>
            </a:xfrm>
            <a:custGeom>
              <a:rect b="b" l="l" r="r" t="t"/>
              <a:pathLst>
                <a:path extrusionOk="0" h="3203" w="360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3973565" y="2916668"/>
              <a:ext cx="10479" cy="29045"/>
            </a:xfrm>
            <a:custGeom>
              <a:rect b="b" l="l" r="r" t="t"/>
              <a:pathLst>
                <a:path extrusionOk="0" h="2554" w="88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982781" y="2916668"/>
              <a:ext cx="2751" cy="5959"/>
            </a:xfrm>
            <a:custGeom>
              <a:rect b="b" l="l" r="r" t="t"/>
              <a:pathLst>
                <a:path extrusionOk="0" h="524" w="231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979792" y="2923093"/>
              <a:ext cx="3751" cy="8336"/>
            </a:xfrm>
            <a:custGeom>
              <a:rect b="b" l="l" r="r" t="t"/>
              <a:pathLst>
                <a:path extrusionOk="0" h="733" w="315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3979792" y="2907627"/>
              <a:ext cx="8978" cy="10713"/>
            </a:xfrm>
            <a:custGeom>
              <a:rect b="b" l="l" r="r" t="t"/>
              <a:pathLst>
                <a:path extrusionOk="0" h="942" w="754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3980292" y="2915952"/>
              <a:ext cx="27661" cy="32616"/>
            </a:xfrm>
            <a:custGeom>
              <a:rect b="b" l="l" r="r" t="t"/>
              <a:pathLst>
                <a:path extrusionOk="0" h="2868" w="2323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3979792" y="2924515"/>
              <a:ext cx="142521" cy="114714"/>
            </a:xfrm>
            <a:custGeom>
              <a:rect b="b" l="l" r="r" t="t"/>
              <a:pathLst>
                <a:path extrusionOk="0" h="10087" w="11969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6B6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4089663" y="2967116"/>
              <a:ext cx="5251" cy="10952"/>
            </a:xfrm>
            <a:custGeom>
              <a:rect b="b" l="l" r="r" t="t"/>
              <a:pathLst>
                <a:path extrusionOk="0" h="963" w="441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4095152" y="2967833"/>
              <a:ext cx="32900" cy="24758"/>
            </a:xfrm>
            <a:custGeom>
              <a:rect b="b" l="l" r="r" t="t"/>
              <a:pathLst>
                <a:path extrusionOk="0" h="2177" w="2763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4101380" y="2973303"/>
              <a:ext cx="51583" cy="60684"/>
            </a:xfrm>
            <a:custGeom>
              <a:rect b="b" l="l" r="r" t="t"/>
              <a:pathLst>
                <a:path extrusionOk="0" h="5336" w="4332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4124802" y="2964728"/>
              <a:ext cx="2751" cy="5971"/>
            </a:xfrm>
            <a:custGeom>
              <a:rect b="b" l="l" r="r" t="t"/>
              <a:pathLst>
                <a:path extrusionOk="0" h="525" w="231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4037591" y="3015893"/>
              <a:ext cx="73267" cy="45456"/>
            </a:xfrm>
            <a:custGeom>
              <a:rect b="b" l="l" r="r" t="t"/>
              <a:pathLst>
                <a:path extrusionOk="0" h="3997" w="6153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3911526" y="2929280"/>
              <a:ext cx="85972" cy="69020"/>
            </a:xfrm>
            <a:custGeom>
              <a:rect b="b" l="l" r="r" t="t"/>
              <a:pathLst>
                <a:path extrusionOk="0" h="6069" w="722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896332" y="2997572"/>
              <a:ext cx="113621" cy="124461"/>
            </a:xfrm>
            <a:custGeom>
              <a:rect b="b" l="l" r="r" t="t"/>
              <a:pathLst>
                <a:path extrusionOk="0" h="10944" w="9542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3973815" y="3045871"/>
              <a:ext cx="104655" cy="75923"/>
            </a:xfrm>
            <a:custGeom>
              <a:rect b="b" l="l" r="r" t="t"/>
              <a:pathLst>
                <a:path extrusionOk="0" h="6676" w="8789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3996236" y="3024695"/>
              <a:ext cx="46106" cy="39042"/>
            </a:xfrm>
            <a:custGeom>
              <a:rect b="b" l="l" r="r" t="t"/>
              <a:pathLst>
                <a:path extrusionOk="0" h="3433" w="3872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4033614" y="3061110"/>
              <a:ext cx="10467" cy="11907"/>
            </a:xfrm>
            <a:custGeom>
              <a:rect b="b" l="l" r="r" t="t"/>
              <a:pathLst>
                <a:path extrusionOk="0" h="1047" w="879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4029125" y="3065864"/>
              <a:ext cx="70516" cy="89240"/>
            </a:xfrm>
            <a:custGeom>
              <a:rect b="b" l="l" r="r" t="t"/>
              <a:pathLst>
                <a:path extrusionOk="0" h="7847" w="5922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978054" y="3108693"/>
              <a:ext cx="57811" cy="66882"/>
            </a:xfrm>
            <a:custGeom>
              <a:rect b="b" l="l" r="r" t="t"/>
              <a:pathLst>
                <a:path extrusionOk="0" h="5881" w="4855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6B6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3963598" y="3151999"/>
              <a:ext cx="5239" cy="11"/>
            </a:xfrm>
            <a:custGeom>
              <a:rect b="b" l="l" r="r" t="t"/>
              <a:pathLst>
                <a:path extrusionOk="0" h="1" w="44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3949392" y="3117029"/>
              <a:ext cx="39878" cy="37609"/>
            </a:xfrm>
            <a:custGeom>
              <a:rect b="b" l="l" r="r" t="t"/>
              <a:pathLst>
                <a:path extrusionOk="0" h="3307" w="3349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3845999" y="3071334"/>
              <a:ext cx="89711" cy="57841"/>
            </a:xfrm>
            <a:custGeom>
              <a:rect b="b" l="l" r="r" t="t"/>
              <a:pathLst>
                <a:path extrusionOk="0" h="5086" w="7534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3809372" y="2919523"/>
              <a:ext cx="106405" cy="94483"/>
            </a:xfrm>
            <a:custGeom>
              <a:rect b="b" l="l" r="r" t="t"/>
              <a:pathLst>
                <a:path extrusionOk="0" h="8308" w="8936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3795917" y="2888589"/>
              <a:ext cx="27173" cy="50699"/>
            </a:xfrm>
            <a:custGeom>
              <a:rect b="b" l="l" r="r" t="t"/>
              <a:pathLst>
                <a:path extrusionOk="0" h="4458" w="2282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3689035" y="2890250"/>
              <a:ext cx="138044" cy="127554"/>
            </a:xfrm>
            <a:custGeom>
              <a:rect b="b" l="l" r="r" t="t"/>
              <a:pathLst>
                <a:path extrusionOk="0" h="11216" w="11593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3661636" y="2898825"/>
              <a:ext cx="79733" cy="60206"/>
            </a:xfrm>
            <a:custGeom>
              <a:rect b="b" l="l" r="r" t="t"/>
              <a:pathLst>
                <a:path extrusionOk="0" h="5294" w="6696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3632974" y="2958780"/>
              <a:ext cx="56573" cy="43318"/>
            </a:xfrm>
            <a:custGeom>
              <a:rect b="b" l="l" r="r" t="t"/>
              <a:pathLst>
                <a:path extrusionOk="0" h="3809" w="4751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3632736" y="2960691"/>
              <a:ext cx="81233" cy="85430"/>
            </a:xfrm>
            <a:custGeom>
              <a:rect b="b" l="l" r="r" t="t"/>
              <a:pathLst>
                <a:path extrusionOk="0" h="7512" w="6822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3665125" y="2976874"/>
              <a:ext cx="112121" cy="99236"/>
            </a:xfrm>
            <a:custGeom>
              <a:rect b="b" l="l" r="r" t="t"/>
              <a:pathLst>
                <a:path extrusionOk="0" h="8726" w="9416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712457" y="3043733"/>
              <a:ext cx="51833" cy="35948"/>
            </a:xfrm>
            <a:custGeom>
              <a:rect b="b" l="l" r="r" t="t"/>
              <a:pathLst>
                <a:path extrusionOk="0" h="3161" w="4353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628997" y="3033259"/>
              <a:ext cx="44355" cy="30956"/>
            </a:xfrm>
            <a:custGeom>
              <a:rect b="b" l="l" r="r" t="t"/>
              <a:pathLst>
                <a:path extrusionOk="0" h="2722" w="3725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633975" y="3059916"/>
              <a:ext cx="21195" cy="12146"/>
            </a:xfrm>
            <a:custGeom>
              <a:rect b="b" l="l" r="r" t="t"/>
              <a:pathLst>
                <a:path extrusionOk="0" h="1068" w="178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7" name="Google Shape;1897;p31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898" name="Google Shape;1898;p31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rect b="b" l="l" r="r" t="t"/>
                <a:pathLst>
                  <a:path extrusionOk="0" h="545" w="1842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31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rect b="b" l="l" r="r" t="t"/>
                <a:pathLst>
                  <a:path extrusionOk="0" h="3244" w="4081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0" name="Google Shape;1900;p31"/>
            <p:cNvSpPr/>
            <p:nvPr/>
          </p:nvSpPr>
          <p:spPr>
            <a:xfrm>
              <a:off x="3657897" y="3077759"/>
              <a:ext cx="19195" cy="21903"/>
            </a:xfrm>
            <a:custGeom>
              <a:rect b="b" l="l" r="r" t="t"/>
              <a:pathLst>
                <a:path extrusionOk="0" h="1926" w="1612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670352" y="3087756"/>
              <a:ext cx="27911" cy="28568"/>
            </a:xfrm>
            <a:custGeom>
              <a:rect b="b" l="l" r="r" t="t"/>
              <a:pathLst>
                <a:path extrusionOk="0" h="2512" w="2344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3689785" y="3073722"/>
              <a:ext cx="42617" cy="42840"/>
            </a:xfrm>
            <a:custGeom>
              <a:rect b="b" l="l" r="r" t="t"/>
              <a:pathLst>
                <a:path extrusionOk="0" h="3767" w="3579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3726412" y="3070151"/>
              <a:ext cx="29161" cy="43557"/>
            </a:xfrm>
            <a:custGeom>
              <a:rect b="b" l="l" r="r" t="t"/>
              <a:pathLst>
                <a:path extrusionOk="0" h="3830" w="2449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3746846" y="3070151"/>
              <a:ext cx="13956" cy="35459"/>
            </a:xfrm>
            <a:custGeom>
              <a:rect b="b" l="l" r="r" t="t"/>
              <a:pathLst>
                <a:path extrusionOk="0" h="3118" w="1172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3754312" y="3061110"/>
              <a:ext cx="21445" cy="42840"/>
            </a:xfrm>
            <a:custGeom>
              <a:rect b="b" l="l" r="r" t="t"/>
              <a:pathLst>
                <a:path extrusionOk="0" h="3767" w="1801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3838283" y="2987337"/>
              <a:ext cx="71755" cy="108994"/>
            </a:xfrm>
            <a:custGeom>
              <a:rect b="b" l="l" r="r" t="t"/>
              <a:pathLst>
                <a:path extrusionOk="0" h="9584" w="6026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3829555" y="3057778"/>
              <a:ext cx="2251" cy="1194"/>
            </a:xfrm>
            <a:custGeom>
              <a:rect b="b" l="l" r="r" t="t"/>
              <a:pathLst>
                <a:path extrusionOk="0" h="105" w="189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3749584" y="2988770"/>
              <a:ext cx="104905" cy="77822"/>
            </a:xfrm>
            <a:custGeom>
              <a:rect b="b" l="l" r="r" t="t"/>
              <a:pathLst>
                <a:path extrusionOk="0" h="6843" w="881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6CBC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3767267" y="3053013"/>
              <a:ext cx="78744" cy="64493"/>
            </a:xfrm>
            <a:custGeom>
              <a:rect b="b" l="l" r="r" t="t"/>
              <a:pathLst>
                <a:path extrusionOk="0" h="5671" w="6613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805645" y="3058722"/>
              <a:ext cx="52322" cy="74968"/>
            </a:xfrm>
            <a:custGeom>
              <a:rect b="b" l="l" r="r" t="t"/>
              <a:pathLst>
                <a:path extrusionOk="0" h="6592" w="4394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3805883" y="3130585"/>
              <a:ext cx="39378" cy="40702"/>
            </a:xfrm>
            <a:custGeom>
              <a:rect b="b" l="l" r="r" t="t"/>
              <a:pathLst>
                <a:path extrusionOk="0" h="3579" w="3307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3809622" y="3131301"/>
              <a:ext cx="13967" cy="8575"/>
            </a:xfrm>
            <a:custGeom>
              <a:rect b="b" l="l" r="r" t="t"/>
              <a:pathLst>
                <a:path extrusionOk="0" h="754" w="1173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3822327" y="3120122"/>
              <a:ext cx="52834" cy="59023"/>
            </a:xfrm>
            <a:custGeom>
              <a:rect b="b" l="l" r="r" t="t"/>
              <a:pathLst>
                <a:path extrusionOk="0" h="5190" w="4437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3828067" y="3174369"/>
              <a:ext cx="7478" cy="9769"/>
            </a:xfrm>
            <a:custGeom>
              <a:rect b="b" l="l" r="r" t="t"/>
              <a:pathLst>
                <a:path extrusionOk="0" h="859" w="628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3947654" y="3151533"/>
              <a:ext cx="76994" cy="74956"/>
            </a:xfrm>
            <a:custGeom>
              <a:rect b="b" l="l" r="r" t="t"/>
              <a:pathLst>
                <a:path extrusionOk="0" h="6591" w="6466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3945415" y="3152954"/>
              <a:ext cx="13956" cy="10963"/>
            </a:xfrm>
            <a:custGeom>
              <a:rect b="b" l="l" r="r" t="t"/>
              <a:pathLst>
                <a:path extrusionOk="0" h="964" w="1172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3945415" y="3159380"/>
              <a:ext cx="13706" cy="15956"/>
            </a:xfrm>
            <a:custGeom>
              <a:rect b="b" l="l" r="r" t="t"/>
              <a:pathLst>
                <a:path extrusionOk="0" h="1403" w="1151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3829055" y="3110126"/>
              <a:ext cx="131316" cy="124222"/>
            </a:xfrm>
            <a:custGeom>
              <a:rect b="b" l="l" r="r" t="t"/>
              <a:pathLst>
                <a:path extrusionOk="0" h="10923" w="11028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6CBC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3970326" y="3207451"/>
              <a:ext cx="21934" cy="52837"/>
            </a:xfrm>
            <a:custGeom>
              <a:rect b="b" l="l" r="r" t="t"/>
              <a:pathLst>
                <a:path extrusionOk="0" h="4646" w="1842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3895082" y="3199593"/>
              <a:ext cx="81233" cy="66165"/>
            </a:xfrm>
            <a:custGeom>
              <a:rect b="b" l="l" r="r" t="t"/>
              <a:pathLst>
                <a:path extrusionOk="0" h="5818" w="6822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3824328" y="3184365"/>
              <a:ext cx="86210" cy="81393"/>
            </a:xfrm>
            <a:custGeom>
              <a:rect b="b" l="l" r="r" t="t"/>
              <a:pathLst>
                <a:path extrusionOk="0" h="7157" w="724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3916754" y="3249086"/>
              <a:ext cx="53834" cy="46889"/>
            </a:xfrm>
            <a:custGeom>
              <a:rect b="b" l="l" r="r" t="t"/>
              <a:pathLst>
                <a:path extrusionOk="0" h="4123" w="4521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3879638" y="3263609"/>
              <a:ext cx="64539" cy="61639"/>
            </a:xfrm>
            <a:custGeom>
              <a:rect b="b" l="l" r="r" t="t"/>
              <a:pathLst>
                <a:path extrusionOk="0" h="5420" w="542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3824578" y="3257889"/>
              <a:ext cx="92188" cy="82826"/>
            </a:xfrm>
            <a:custGeom>
              <a:rect b="b" l="l" r="r" t="t"/>
              <a:pathLst>
                <a:path extrusionOk="0" h="7283" w="7742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6B6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3953131" y="3215060"/>
              <a:ext cx="71767" cy="110427"/>
            </a:xfrm>
            <a:custGeom>
              <a:rect b="b" l="l" r="r" t="t"/>
              <a:pathLst>
                <a:path extrusionOk="0" h="9710" w="6027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3951893" y="3317378"/>
              <a:ext cx="9978" cy="10724"/>
            </a:xfrm>
            <a:custGeom>
              <a:rect b="b" l="l" r="r" t="t"/>
              <a:pathLst>
                <a:path extrusionOk="0" h="943" w="838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3925232" y="3338554"/>
              <a:ext cx="15956" cy="14295"/>
            </a:xfrm>
            <a:custGeom>
              <a:rect b="b" l="l" r="r" t="t"/>
              <a:pathLst>
                <a:path extrusionOk="0" h="1257" w="134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4226694" y="2879548"/>
              <a:ext cx="50095" cy="39508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4226694" y="2879548"/>
              <a:ext cx="50095" cy="39508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4014919" y="2846238"/>
              <a:ext cx="33651" cy="9053"/>
            </a:xfrm>
            <a:custGeom>
              <a:rect b="b" l="l" r="r" t="t"/>
              <a:pathLst>
                <a:path extrusionOk="0" h="796" w="2826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4036853" y="2853608"/>
              <a:ext cx="1250" cy="1205"/>
            </a:xfrm>
            <a:custGeom>
              <a:rect b="b" l="l" r="r" t="t"/>
              <a:pathLst>
                <a:path extrusionOk="0" fill="none" h="106" w="105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6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4346543" y="2948318"/>
              <a:ext cx="21183" cy="11907"/>
            </a:xfrm>
            <a:custGeom>
              <a:rect b="b" l="l" r="r" t="t"/>
              <a:pathLst>
                <a:path extrusionOk="0" h="1047" w="1779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3878888" y="2847660"/>
              <a:ext cx="16706" cy="13579"/>
            </a:xfrm>
            <a:custGeom>
              <a:rect b="b" l="l" r="r" t="t"/>
              <a:pathLst>
                <a:path extrusionOk="0" h="1194" w="1403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3865182" y="2817204"/>
              <a:ext cx="27923" cy="34993"/>
            </a:xfrm>
            <a:custGeom>
              <a:rect b="b" l="l" r="r" t="t"/>
              <a:pathLst>
                <a:path extrusionOk="0" h="3077" w="2345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5" name="Google Shape;1935;p31"/>
          <p:cNvSpPr/>
          <p:nvPr/>
        </p:nvSpPr>
        <p:spPr>
          <a:xfrm rot="5926546">
            <a:off x="3969249" y="3264223"/>
            <a:ext cx="151449" cy="148577"/>
          </a:xfrm>
          <a:custGeom>
            <a:rect b="b" l="l" r="r" t="t"/>
            <a:pathLst>
              <a:path extrusionOk="0" h="38111" w="37419">
                <a:moveTo>
                  <a:pt x="21957" y="1"/>
                </a:moveTo>
                <a:cubicBezTo>
                  <a:pt x="20922" y="1"/>
                  <a:pt x="19927" y="70"/>
                  <a:pt x="19088" y="153"/>
                </a:cubicBezTo>
                <a:cubicBezTo>
                  <a:pt x="18918" y="169"/>
                  <a:pt x="18764" y="184"/>
                  <a:pt x="18609" y="200"/>
                </a:cubicBezTo>
                <a:cubicBezTo>
                  <a:pt x="12922" y="803"/>
                  <a:pt x="7017" y="1714"/>
                  <a:pt x="3988" y="7062"/>
                </a:cubicBezTo>
                <a:cubicBezTo>
                  <a:pt x="1392" y="11637"/>
                  <a:pt x="1" y="17371"/>
                  <a:pt x="371" y="22626"/>
                </a:cubicBezTo>
                <a:cubicBezTo>
                  <a:pt x="897" y="30493"/>
                  <a:pt x="6755" y="34697"/>
                  <a:pt x="13895" y="36815"/>
                </a:cubicBezTo>
                <a:cubicBezTo>
                  <a:pt x="16422" y="37568"/>
                  <a:pt x="19433" y="38110"/>
                  <a:pt x="22420" y="38110"/>
                </a:cubicBezTo>
                <a:cubicBezTo>
                  <a:pt x="26852" y="38110"/>
                  <a:pt x="31233" y="36917"/>
                  <a:pt x="33911" y="33445"/>
                </a:cubicBezTo>
                <a:cubicBezTo>
                  <a:pt x="37419" y="28917"/>
                  <a:pt x="35750" y="25161"/>
                  <a:pt x="32674" y="21204"/>
                </a:cubicBezTo>
                <a:cubicBezTo>
                  <a:pt x="30541" y="18438"/>
                  <a:pt x="27465" y="15996"/>
                  <a:pt x="27017" y="12286"/>
                </a:cubicBezTo>
                <a:cubicBezTo>
                  <a:pt x="26631" y="9164"/>
                  <a:pt x="28717" y="8067"/>
                  <a:pt x="29197" y="5331"/>
                </a:cubicBezTo>
                <a:cubicBezTo>
                  <a:pt x="29984" y="909"/>
                  <a:pt x="25710" y="1"/>
                  <a:pt x="21957" y="1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31"/>
          <p:cNvSpPr/>
          <p:nvPr/>
        </p:nvSpPr>
        <p:spPr>
          <a:xfrm rot="-3887129">
            <a:off x="3982260" y="3637675"/>
            <a:ext cx="127802" cy="146171"/>
          </a:xfrm>
          <a:custGeom>
            <a:rect b="b" l="l" r="r" t="t"/>
            <a:pathLst>
              <a:path extrusionOk="0" h="38111" w="37419">
                <a:moveTo>
                  <a:pt x="21957" y="1"/>
                </a:moveTo>
                <a:cubicBezTo>
                  <a:pt x="20922" y="1"/>
                  <a:pt x="19927" y="70"/>
                  <a:pt x="19088" y="153"/>
                </a:cubicBezTo>
                <a:cubicBezTo>
                  <a:pt x="18918" y="169"/>
                  <a:pt x="18764" y="184"/>
                  <a:pt x="18609" y="200"/>
                </a:cubicBezTo>
                <a:cubicBezTo>
                  <a:pt x="12922" y="803"/>
                  <a:pt x="7017" y="1714"/>
                  <a:pt x="3988" y="7062"/>
                </a:cubicBezTo>
                <a:cubicBezTo>
                  <a:pt x="1392" y="11637"/>
                  <a:pt x="1" y="17371"/>
                  <a:pt x="371" y="22626"/>
                </a:cubicBezTo>
                <a:cubicBezTo>
                  <a:pt x="897" y="30493"/>
                  <a:pt x="6755" y="34697"/>
                  <a:pt x="13895" y="36815"/>
                </a:cubicBezTo>
                <a:cubicBezTo>
                  <a:pt x="16422" y="37568"/>
                  <a:pt x="19433" y="38110"/>
                  <a:pt x="22420" y="38110"/>
                </a:cubicBezTo>
                <a:cubicBezTo>
                  <a:pt x="26852" y="38110"/>
                  <a:pt x="31233" y="36917"/>
                  <a:pt x="33911" y="33445"/>
                </a:cubicBezTo>
                <a:cubicBezTo>
                  <a:pt x="37419" y="28917"/>
                  <a:pt x="35750" y="25161"/>
                  <a:pt x="32674" y="21204"/>
                </a:cubicBezTo>
                <a:cubicBezTo>
                  <a:pt x="30541" y="18438"/>
                  <a:pt x="27465" y="15996"/>
                  <a:pt x="27017" y="12286"/>
                </a:cubicBezTo>
                <a:cubicBezTo>
                  <a:pt x="26631" y="9164"/>
                  <a:pt x="28717" y="8067"/>
                  <a:pt x="29197" y="5331"/>
                </a:cubicBezTo>
                <a:cubicBezTo>
                  <a:pt x="29984" y="909"/>
                  <a:pt x="25710" y="1"/>
                  <a:pt x="219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31"/>
          <p:cNvSpPr/>
          <p:nvPr/>
        </p:nvSpPr>
        <p:spPr>
          <a:xfrm rot="10800000">
            <a:off x="3960798" y="3462592"/>
            <a:ext cx="163427" cy="116143"/>
          </a:xfrm>
          <a:custGeom>
            <a:rect b="b" l="l" r="r" t="t"/>
            <a:pathLst>
              <a:path extrusionOk="0" h="38111" w="37419">
                <a:moveTo>
                  <a:pt x="21957" y="1"/>
                </a:moveTo>
                <a:cubicBezTo>
                  <a:pt x="20922" y="1"/>
                  <a:pt x="19927" y="70"/>
                  <a:pt x="19088" y="153"/>
                </a:cubicBezTo>
                <a:cubicBezTo>
                  <a:pt x="18918" y="169"/>
                  <a:pt x="18764" y="184"/>
                  <a:pt x="18609" y="200"/>
                </a:cubicBezTo>
                <a:cubicBezTo>
                  <a:pt x="12922" y="803"/>
                  <a:pt x="7017" y="1714"/>
                  <a:pt x="3988" y="7062"/>
                </a:cubicBezTo>
                <a:cubicBezTo>
                  <a:pt x="1392" y="11637"/>
                  <a:pt x="1" y="17371"/>
                  <a:pt x="371" y="22626"/>
                </a:cubicBezTo>
                <a:cubicBezTo>
                  <a:pt x="897" y="30493"/>
                  <a:pt x="6755" y="34697"/>
                  <a:pt x="13895" y="36815"/>
                </a:cubicBezTo>
                <a:cubicBezTo>
                  <a:pt x="16422" y="37568"/>
                  <a:pt x="19433" y="38110"/>
                  <a:pt x="22420" y="38110"/>
                </a:cubicBezTo>
                <a:cubicBezTo>
                  <a:pt x="26852" y="38110"/>
                  <a:pt x="31233" y="36917"/>
                  <a:pt x="33911" y="33445"/>
                </a:cubicBezTo>
                <a:cubicBezTo>
                  <a:pt x="37419" y="28917"/>
                  <a:pt x="35750" y="25161"/>
                  <a:pt x="32674" y="21204"/>
                </a:cubicBezTo>
                <a:cubicBezTo>
                  <a:pt x="30541" y="18438"/>
                  <a:pt x="27465" y="15996"/>
                  <a:pt x="27017" y="12286"/>
                </a:cubicBezTo>
                <a:cubicBezTo>
                  <a:pt x="26631" y="9164"/>
                  <a:pt x="28717" y="8067"/>
                  <a:pt x="29197" y="5331"/>
                </a:cubicBezTo>
                <a:cubicBezTo>
                  <a:pt x="29984" y="909"/>
                  <a:pt x="25710" y="1"/>
                  <a:pt x="219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31"/>
          <p:cNvSpPr txBox="1"/>
          <p:nvPr>
            <p:ph idx="4294967295" type="body"/>
          </p:nvPr>
        </p:nvSpPr>
        <p:spPr>
          <a:xfrm>
            <a:off x="4092200" y="3159900"/>
            <a:ext cx="6822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000"/>
              <a:t>Mercury</a:t>
            </a:r>
            <a:endParaRPr sz="1000"/>
          </a:p>
        </p:txBody>
      </p:sp>
      <p:sp>
        <p:nvSpPr>
          <p:cNvPr id="1939" name="Google Shape;1939;p31"/>
          <p:cNvSpPr txBox="1"/>
          <p:nvPr>
            <p:ph idx="4294967295" type="body"/>
          </p:nvPr>
        </p:nvSpPr>
        <p:spPr>
          <a:xfrm>
            <a:off x="4092200" y="3358200"/>
            <a:ext cx="6822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000"/>
              <a:t>Venus</a:t>
            </a:r>
            <a:endParaRPr sz="1000"/>
          </a:p>
        </p:txBody>
      </p:sp>
      <p:sp>
        <p:nvSpPr>
          <p:cNvPr id="1940" name="Google Shape;1940;p31"/>
          <p:cNvSpPr txBox="1"/>
          <p:nvPr>
            <p:ph idx="4294967295" type="body"/>
          </p:nvPr>
        </p:nvSpPr>
        <p:spPr>
          <a:xfrm>
            <a:off x="4092200" y="3556500"/>
            <a:ext cx="6822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000"/>
              <a:t>Mars</a:t>
            </a:r>
            <a:endParaRPr sz="1000"/>
          </a:p>
        </p:txBody>
      </p:sp>
      <p:pic>
        <p:nvPicPr>
          <p:cNvPr id="1941" name="Google Shape;1941;p31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125" y="1964152"/>
            <a:ext cx="2666400" cy="16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31"/>
          <p:cNvSpPr txBox="1"/>
          <p:nvPr>
            <p:ph idx="4294967295" type="title"/>
          </p:nvPr>
        </p:nvSpPr>
        <p:spPr>
          <a:xfrm>
            <a:off x="996975" y="1390321"/>
            <a:ext cx="1822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/>
              <a:t>PRODUCTIVITY</a:t>
            </a:r>
            <a:endParaRPr sz="2000"/>
          </a:p>
        </p:txBody>
      </p:sp>
      <p:sp>
        <p:nvSpPr>
          <p:cNvPr id="1943" name="Google Shape;1943;p31"/>
          <p:cNvSpPr txBox="1"/>
          <p:nvPr>
            <p:ph idx="4294967295" type="subTitle"/>
          </p:nvPr>
        </p:nvSpPr>
        <p:spPr>
          <a:xfrm>
            <a:off x="1011775" y="3744802"/>
            <a:ext cx="17931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You can also edit this graph on Google Sheets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44" name="Google Shape;1944;p31"/>
          <p:cNvCxnSpPr/>
          <p:nvPr/>
        </p:nvCxnSpPr>
        <p:spPr>
          <a:xfrm>
            <a:off x="3448725" y="1521300"/>
            <a:ext cx="0" cy="2916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45" name="Google Shape;1945;p31"/>
          <p:cNvGrpSpPr/>
          <p:nvPr/>
        </p:nvGrpSpPr>
        <p:grpSpPr>
          <a:xfrm>
            <a:off x="1646315" y="2541106"/>
            <a:ext cx="524121" cy="470510"/>
            <a:chOff x="1865381" y="4277506"/>
            <a:chExt cx="396131" cy="355612"/>
          </a:xfrm>
        </p:grpSpPr>
        <p:sp>
          <p:nvSpPr>
            <p:cNvPr id="1946" name="Google Shape;1946;p31"/>
            <p:cNvSpPr/>
            <p:nvPr/>
          </p:nvSpPr>
          <p:spPr>
            <a:xfrm>
              <a:off x="1865381" y="4277506"/>
              <a:ext cx="396131" cy="355612"/>
            </a:xfrm>
            <a:custGeom>
              <a:rect b="b" l="l" r="r" t="t"/>
              <a:pathLst>
                <a:path extrusionOk="0" h="11181" w="12455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1"/>
            <p:cNvSpPr/>
            <p:nvPr/>
          </p:nvSpPr>
          <p:spPr>
            <a:xfrm>
              <a:off x="2057770" y="4294553"/>
              <a:ext cx="22741" cy="35622"/>
            </a:xfrm>
            <a:custGeom>
              <a:rect b="b" l="l" r="r" t="t"/>
              <a:pathLst>
                <a:path extrusionOk="0" h="1120" w="715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2048292" y="4456250"/>
              <a:ext cx="30724" cy="64055"/>
            </a:xfrm>
            <a:custGeom>
              <a:rect b="b" l="l" r="r" t="t"/>
              <a:pathLst>
                <a:path extrusionOk="0" h="2014" w="966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1"/>
            <p:cNvSpPr/>
            <p:nvPr/>
          </p:nvSpPr>
          <p:spPr>
            <a:xfrm>
              <a:off x="1898713" y="4487196"/>
              <a:ext cx="17461" cy="16030"/>
            </a:xfrm>
            <a:custGeom>
              <a:rect b="b" l="l" r="r" t="t"/>
              <a:pathLst>
                <a:path extrusionOk="0" h="504" w="549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1"/>
            <p:cNvSpPr/>
            <p:nvPr/>
          </p:nvSpPr>
          <p:spPr>
            <a:xfrm>
              <a:off x="1887740" y="4502494"/>
              <a:ext cx="19337" cy="13231"/>
            </a:xfrm>
            <a:custGeom>
              <a:rect b="b" l="l" r="r" t="t"/>
              <a:pathLst>
                <a:path extrusionOk="0" h="416" w="608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913852" y="4477019"/>
              <a:ext cx="13676" cy="17874"/>
            </a:xfrm>
            <a:custGeom>
              <a:rect b="b" l="l" r="r" t="t"/>
              <a:pathLst>
                <a:path extrusionOk="0" h="562" w="43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2"/>
          <p:cNvSpPr txBox="1"/>
          <p:nvPr>
            <p:ph type="title"/>
          </p:nvPr>
        </p:nvSpPr>
        <p:spPr>
          <a:xfrm>
            <a:off x="994524" y="191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957" name="Google Shape;1957;p32"/>
          <p:cNvSpPr txBox="1"/>
          <p:nvPr>
            <p:ph idx="4294967295" type="title"/>
          </p:nvPr>
        </p:nvSpPr>
        <p:spPr>
          <a:xfrm>
            <a:off x="7349326" y="2160751"/>
            <a:ext cx="11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JENNA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958" name="Google Shape;1958;p32"/>
          <p:cNvSpPr txBox="1"/>
          <p:nvPr>
            <p:ph idx="4294967295" type="subTitle"/>
          </p:nvPr>
        </p:nvSpPr>
        <p:spPr>
          <a:xfrm>
            <a:off x="7278075" y="2452150"/>
            <a:ext cx="131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Team Leader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9" name="Google Shape;1959;p32"/>
          <p:cNvSpPr txBox="1"/>
          <p:nvPr>
            <p:ph idx="4294967295" type="title"/>
          </p:nvPr>
        </p:nvSpPr>
        <p:spPr>
          <a:xfrm>
            <a:off x="994524" y="2925551"/>
            <a:ext cx="11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JUNIOR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960" name="Google Shape;1960;p32"/>
          <p:cNvSpPr txBox="1"/>
          <p:nvPr>
            <p:ph idx="4294967295" type="subTitle"/>
          </p:nvPr>
        </p:nvSpPr>
        <p:spPr>
          <a:xfrm>
            <a:off x="791875" y="3216950"/>
            <a:ext cx="15741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Graphic Designer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1" name="Google Shape;1961;p32"/>
          <p:cNvSpPr txBox="1"/>
          <p:nvPr>
            <p:ph idx="4294967295" type="title"/>
          </p:nvPr>
        </p:nvSpPr>
        <p:spPr>
          <a:xfrm>
            <a:off x="1323926" y="1510926"/>
            <a:ext cx="116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accent2"/>
                </a:solidFill>
              </a:rPr>
              <a:t>JOHN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962" name="Google Shape;1962;p32"/>
          <p:cNvSpPr txBox="1"/>
          <p:nvPr>
            <p:ph idx="4294967295" type="subTitle"/>
          </p:nvPr>
        </p:nvSpPr>
        <p:spPr>
          <a:xfrm>
            <a:off x="1252675" y="1802325"/>
            <a:ext cx="131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Art Director</a:t>
            </a:r>
            <a:endParaRPr b="0" i="0" sz="1400" u="none" cap="none" strike="noStrik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3" name="Google Shape;196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25" y="3795495"/>
            <a:ext cx="1653750" cy="10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4" name="Google Shape;196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8615" y="1334812"/>
            <a:ext cx="1642500" cy="10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5" name="Google Shape;196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3283" y="3047540"/>
            <a:ext cx="1653750" cy="10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6" name="Google Shape;1966;p32"/>
          <p:cNvSpPr/>
          <p:nvPr/>
        </p:nvSpPr>
        <p:spPr>
          <a:xfrm>
            <a:off x="4138204" y="2869125"/>
            <a:ext cx="1530849" cy="1530849"/>
          </a:xfrm>
          <a:prstGeom prst="ellipse">
            <a:avLst/>
          </a:prstGeom>
          <a:solidFill>
            <a:srgbClr val="D1DA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7" name="Google Shape;1967;p32"/>
          <p:cNvCxnSpPr>
            <a:stCxn id="1962" idx="2"/>
          </p:cNvCxnSpPr>
          <p:nvPr/>
        </p:nvCxnSpPr>
        <p:spPr>
          <a:xfrm>
            <a:off x="1908325" y="2178825"/>
            <a:ext cx="2029500" cy="1164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68" name="Google Shape;1968;p32"/>
          <p:cNvCxnSpPr>
            <a:stCxn id="1960" idx="3"/>
          </p:cNvCxnSpPr>
          <p:nvPr/>
        </p:nvCxnSpPr>
        <p:spPr>
          <a:xfrm>
            <a:off x="2365975" y="3425750"/>
            <a:ext cx="1569600" cy="208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69" name="Google Shape;1969;p32"/>
          <p:cNvCxnSpPr>
            <a:stCxn id="1957" idx="1"/>
          </p:cNvCxnSpPr>
          <p:nvPr/>
        </p:nvCxnSpPr>
        <p:spPr>
          <a:xfrm flipH="1">
            <a:off x="5763826" y="2369551"/>
            <a:ext cx="1585500" cy="949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970" name="Google Shape;197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9553" y="3000688"/>
            <a:ext cx="1248150" cy="1184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33"/>
          <p:cNvSpPr txBox="1"/>
          <p:nvPr>
            <p:ph type="title"/>
          </p:nvPr>
        </p:nvSpPr>
        <p:spPr>
          <a:xfrm>
            <a:off x="2111829" y="304800"/>
            <a:ext cx="4784260" cy="582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1976" name="Google Shape;1976;p33"/>
          <p:cNvSpPr/>
          <p:nvPr/>
        </p:nvSpPr>
        <p:spPr>
          <a:xfrm flipH="1" rot="10800000">
            <a:off x="6309851" y="1935745"/>
            <a:ext cx="2171391" cy="879089"/>
          </a:xfrm>
          <a:custGeom>
            <a:rect b="b" l="l" r="r" t="t"/>
            <a:pathLst>
              <a:path extrusionOk="0" h="41330" w="99105">
                <a:moveTo>
                  <a:pt x="23518" y="0"/>
                </a:moveTo>
                <a:cubicBezTo>
                  <a:pt x="23151" y="0"/>
                  <a:pt x="22750" y="34"/>
                  <a:pt x="22384" y="34"/>
                </a:cubicBezTo>
                <a:lnTo>
                  <a:pt x="22150" y="67"/>
                </a:lnTo>
                <a:cubicBezTo>
                  <a:pt x="15045" y="567"/>
                  <a:pt x="8407" y="4737"/>
                  <a:pt x="5071" y="11609"/>
                </a:cubicBezTo>
                <a:cubicBezTo>
                  <a:pt x="2536" y="16812"/>
                  <a:pt x="2369" y="22550"/>
                  <a:pt x="4171" y="27587"/>
                </a:cubicBezTo>
                <a:lnTo>
                  <a:pt x="1" y="35426"/>
                </a:lnTo>
                <a:lnTo>
                  <a:pt x="8874" y="35125"/>
                </a:lnTo>
                <a:cubicBezTo>
                  <a:pt x="10508" y="36760"/>
                  <a:pt x="12410" y="38161"/>
                  <a:pt x="14578" y="39228"/>
                </a:cubicBezTo>
                <a:cubicBezTo>
                  <a:pt x="17046" y="40429"/>
                  <a:pt x="19582" y="41096"/>
                  <a:pt x="22150" y="41263"/>
                </a:cubicBezTo>
                <a:lnTo>
                  <a:pt x="22250" y="41263"/>
                </a:lnTo>
                <a:cubicBezTo>
                  <a:pt x="22517" y="41296"/>
                  <a:pt x="22817" y="41296"/>
                  <a:pt x="23117" y="41330"/>
                </a:cubicBezTo>
                <a:lnTo>
                  <a:pt x="78457" y="41330"/>
                </a:lnTo>
                <a:cubicBezTo>
                  <a:pt x="89865" y="41330"/>
                  <a:pt x="99105" y="32090"/>
                  <a:pt x="99105" y="20682"/>
                </a:cubicBezTo>
                <a:cubicBezTo>
                  <a:pt x="99105" y="9240"/>
                  <a:pt x="89865" y="0"/>
                  <a:pt x="78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3"/>
          <p:cNvSpPr/>
          <p:nvPr/>
        </p:nvSpPr>
        <p:spPr>
          <a:xfrm flipH="1" rot="10800000">
            <a:off x="6309847" y="3470000"/>
            <a:ext cx="2171391" cy="879089"/>
          </a:xfrm>
          <a:custGeom>
            <a:rect b="b" l="l" r="r" t="t"/>
            <a:pathLst>
              <a:path extrusionOk="0" h="41330" w="99105">
                <a:moveTo>
                  <a:pt x="23484" y="0"/>
                </a:moveTo>
                <a:cubicBezTo>
                  <a:pt x="23117" y="0"/>
                  <a:pt x="22750" y="0"/>
                  <a:pt x="22350" y="33"/>
                </a:cubicBezTo>
                <a:lnTo>
                  <a:pt x="22149" y="33"/>
                </a:lnTo>
                <a:cubicBezTo>
                  <a:pt x="15044" y="567"/>
                  <a:pt x="8406" y="4737"/>
                  <a:pt x="5037" y="11608"/>
                </a:cubicBezTo>
                <a:cubicBezTo>
                  <a:pt x="2502" y="16779"/>
                  <a:pt x="2369" y="22516"/>
                  <a:pt x="4170" y="27553"/>
                </a:cubicBezTo>
                <a:lnTo>
                  <a:pt x="0" y="35425"/>
                </a:lnTo>
                <a:lnTo>
                  <a:pt x="8873" y="35092"/>
                </a:lnTo>
                <a:cubicBezTo>
                  <a:pt x="10474" y="36760"/>
                  <a:pt x="12376" y="38161"/>
                  <a:pt x="14577" y="39228"/>
                </a:cubicBezTo>
                <a:cubicBezTo>
                  <a:pt x="17012" y="40396"/>
                  <a:pt x="19581" y="41063"/>
                  <a:pt x="22149" y="41263"/>
                </a:cubicBezTo>
                <a:lnTo>
                  <a:pt x="22216" y="41263"/>
                </a:lnTo>
                <a:cubicBezTo>
                  <a:pt x="22516" y="41296"/>
                  <a:pt x="22817" y="41296"/>
                  <a:pt x="23117" y="41296"/>
                </a:cubicBezTo>
                <a:lnTo>
                  <a:pt x="78323" y="41296"/>
                </a:lnTo>
                <a:cubicBezTo>
                  <a:pt x="78356" y="41296"/>
                  <a:pt x="78390" y="41330"/>
                  <a:pt x="78423" y="41330"/>
                </a:cubicBezTo>
                <a:cubicBezTo>
                  <a:pt x="89831" y="41330"/>
                  <a:pt x="99104" y="32056"/>
                  <a:pt x="99104" y="20648"/>
                </a:cubicBezTo>
                <a:cubicBezTo>
                  <a:pt x="99104" y="9240"/>
                  <a:pt x="89831" y="0"/>
                  <a:pt x="78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3"/>
          <p:cNvSpPr/>
          <p:nvPr/>
        </p:nvSpPr>
        <p:spPr>
          <a:xfrm>
            <a:off x="653110" y="1935745"/>
            <a:ext cx="2171391" cy="879089"/>
          </a:xfrm>
          <a:custGeom>
            <a:rect b="b" l="l" r="r" t="t"/>
            <a:pathLst>
              <a:path extrusionOk="0" h="41330" w="99105">
                <a:moveTo>
                  <a:pt x="20682" y="0"/>
                </a:moveTo>
                <a:cubicBezTo>
                  <a:pt x="9274" y="0"/>
                  <a:pt x="1" y="9240"/>
                  <a:pt x="1" y="20649"/>
                </a:cubicBezTo>
                <a:cubicBezTo>
                  <a:pt x="1" y="32057"/>
                  <a:pt x="9241" y="41330"/>
                  <a:pt x="20682" y="41330"/>
                </a:cubicBezTo>
                <a:cubicBezTo>
                  <a:pt x="20716" y="41330"/>
                  <a:pt x="20749" y="41297"/>
                  <a:pt x="20749" y="41297"/>
                </a:cubicBezTo>
                <a:lnTo>
                  <a:pt x="75988" y="41297"/>
                </a:lnTo>
                <a:cubicBezTo>
                  <a:pt x="76289" y="41297"/>
                  <a:pt x="76589" y="41297"/>
                  <a:pt x="76889" y="41263"/>
                </a:cubicBezTo>
                <a:lnTo>
                  <a:pt x="76956" y="41263"/>
                </a:lnTo>
                <a:cubicBezTo>
                  <a:pt x="79524" y="41063"/>
                  <a:pt x="82093" y="40396"/>
                  <a:pt x="84528" y="39229"/>
                </a:cubicBezTo>
                <a:cubicBezTo>
                  <a:pt x="86696" y="38161"/>
                  <a:pt x="88631" y="36760"/>
                  <a:pt x="90232" y="35092"/>
                </a:cubicBezTo>
                <a:lnTo>
                  <a:pt x="99105" y="35426"/>
                </a:lnTo>
                <a:lnTo>
                  <a:pt x="94935" y="27554"/>
                </a:lnTo>
                <a:cubicBezTo>
                  <a:pt x="96737" y="22517"/>
                  <a:pt x="96570" y="16779"/>
                  <a:pt x="94035" y="11609"/>
                </a:cubicBezTo>
                <a:cubicBezTo>
                  <a:pt x="90699" y="4737"/>
                  <a:pt x="84061" y="568"/>
                  <a:pt x="76956" y="34"/>
                </a:cubicBezTo>
                <a:lnTo>
                  <a:pt x="76722" y="34"/>
                </a:lnTo>
                <a:cubicBezTo>
                  <a:pt x="76355" y="0"/>
                  <a:pt x="75988" y="0"/>
                  <a:pt x="75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3"/>
          <p:cNvSpPr/>
          <p:nvPr/>
        </p:nvSpPr>
        <p:spPr>
          <a:xfrm>
            <a:off x="665250" y="3470000"/>
            <a:ext cx="2171391" cy="879089"/>
          </a:xfrm>
          <a:custGeom>
            <a:rect b="b" l="l" r="r" t="t"/>
            <a:pathLst>
              <a:path extrusionOk="0" h="41330" w="99105">
                <a:moveTo>
                  <a:pt x="20682" y="0"/>
                </a:moveTo>
                <a:cubicBezTo>
                  <a:pt x="9274" y="0"/>
                  <a:pt x="1" y="9274"/>
                  <a:pt x="1" y="20682"/>
                </a:cubicBezTo>
                <a:cubicBezTo>
                  <a:pt x="1" y="32090"/>
                  <a:pt x="9274" y="41330"/>
                  <a:pt x="20682" y="41330"/>
                </a:cubicBezTo>
                <a:lnTo>
                  <a:pt x="75988" y="41330"/>
                </a:lnTo>
                <a:cubicBezTo>
                  <a:pt x="76289" y="41330"/>
                  <a:pt x="76589" y="41297"/>
                  <a:pt x="76889" y="41297"/>
                </a:cubicBezTo>
                <a:cubicBezTo>
                  <a:pt x="76889" y="41297"/>
                  <a:pt x="76956" y="41263"/>
                  <a:pt x="76956" y="41263"/>
                </a:cubicBezTo>
                <a:cubicBezTo>
                  <a:pt x="79524" y="41096"/>
                  <a:pt x="82093" y="40429"/>
                  <a:pt x="84528" y="39228"/>
                </a:cubicBezTo>
                <a:cubicBezTo>
                  <a:pt x="86729" y="38161"/>
                  <a:pt x="88631" y="36760"/>
                  <a:pt x="90232" y="35125"/>
                </a:cubicBezTo>
                <a:lnTo>
                  <a:pt x="99105" y="35426"/>
                </a:lnTo>
                <a:lnTo>
                  <a:pt x="94935" y="27587"/>
                </a:lnTo>
                <a:cubicBezTo>
                  <a:pt x="96737" y="22550"/>
                  <a:pt x="96570" y="16812"/>
                  <a:pt x="94035" y="11609"/>
                </a:cubicBezTo>
                <a:cubicBezTo>
                  <a:pt x="90699" y="4770"/>
                  <a:pt x="84061" y="601"/>
                  <a:pt x="76956" y="67"/>
                </a:cubicBezTo>
                <a:lnTo>
                  <a:pt x="76756" y="67"/>
                </a:lnTo>
                <a:cubicBezTo>
                  <a:pt x="76355" y="34"/>
                  <a:pt x="75988" y="0"/>
                  <a:pt x="7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0" name="Google Shape;1980;p33"/>
          <p:cNvGrpSpPr/>
          <p:nvPr/>
        </p:nvGrpSpPr>
        <p:grpSpPr>
          <a:xfrm>
            <a:off x="7895531" y="1497205"/>
            <a:ext cx="585716" cy="605203"/>
            <a:chOff x="5722556" y="1557855"/>
            <a:chExt cx="585716" cy="605203"/>
          </a:xfrm>
        </p:grpSpPr>
        <p:sp>
          <p:nvSpPr>
            <p:cNvPr id="1981" name="Google Shape;1981;p33"/>
            <p:cNvSpPr/>
            <p:nvPr/>
          </p:nvSpPr>
          <p:spPr>
            <a:xfrm>
              <a:off x="5731398" y="1580862"/>
              <a:ext cx="576874" cy="582196"/>
            </a:xfrm>
            <a:custGeom>
              <a:rect b="b" l="l" r="r" t="t"/>
              <a:pathLst>
                <a:path extrusionOk="0" h="32925" w="32624">
                  <a:moveTo>
                    <a:pt x="16312" y="1"/>
                  </a:moveTo>
                  <a:cubicBezTo>
                    <a:pt x="7306" y="1"/>
                    <a:pt x="1" y="7373"/>
                    <a:pt x="1" y="16446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46"/>
                  </a:cubicBezTo>
                  <a:cubicBezTo>
                    <a:pt x="32591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5722556" y="1557855"/>
              <a:ext cx="568033" cy="568033"/>
            </a:xfrm>
            <a:custGeom>
              <a:rect b="b" l="l" r="r" t="t"/>
              <a:pathLst>
                <a:path extrusionOk="0" h="32124" w="32124">
                  <a:moveTo>
                    <a:pt x="32123" y="16079"/>
                  </a:moveTo>
                  <a:cubicBezTo>
                    <a:pt x="32123" y="24952"/>
                    <a:pt x="24918" y="32124"/>
                    <a:pt x="16045" y="32124"/>
                  </a:cubicBezTo>
                  <a:cubicBezTo>
                    <a:pt x="7205" y="32124"/>
                    <a:pt x="0" y="24952"/>
                    <a:pt x="0" y="16079"/>
                  </a:cubicBezTo>
                  <a:cubicBezTo>
                    <a:pt x="0" y="7206"/>
                    <a:pt x="7172" y="1"/>
                    <a:pt x="16045" y="1"/>
                  </a:cubicBezTo>
                  <a:cubicBezTo>
                    <a:pt x="24951" y="34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5731398" y="1566715"/>
              <a:ext cx="550332" cy="550916"/>
            </a:xfrm>
            <a:custGeom>
              <a:rect b="b" l="l" r="r" t="t"/>
              <a:pathLst>
                <a:path extrusionOk="0" h="31156" w="31123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84"/>
                    <a:pt x="6972" y="31156"/>
                    <a:pt x="15578" y="31156"/>
                  </a:cubicBezTo>
                  <a:cubicBezTo>
                    <a:pt x="24151" y="31156"/>
                    <a:pt x="31123" y="24184"/>
                    <a:pt x="31123" y="15578"/>
                  </a:cubicBezTo>
                  <a:cubicBezTo>
                    <a:pt x="31123" y="6972"/>
                    <a:pt x="24151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5871205" y="1723021"/>
              <a:ext cx="270754" cy="238325"/>
            </a:xfrm>
            <a:custGeom>
              <a:rect b="b" l="l" r="r" t="t"/>
              <a:pathLst>
                <a:path extrusionOk="0" h="13478" w="15312">
                  <a:moveTo>
                    <a:pt x="7656" y="1"/>
                  </a:moveTo>
                  <a:cubicBezTo>
                    <a:pt x="7564" y="1"/>
                    <a:pt x="7472" y="34"/>
                    <a:pt x="7406" y="101"/>
                  </a:cubicBezTo>
                  <a:lnTo>
                    <a:pt x="167" y="7373"/>
                  </a:lnTo>
                  <a:cubicBezTo>
                    <a:pt x="0" y="7506"/>
                    <a:pt x="0" y="7740"/>
                    <a:pt x="167" y="7873"/>
                  </a:cubicBezTo>
                  <a:lnTo>
                    <a:pt x="934" y="8640"/>
                  </a:lnTo>
                  <a:cubicBezTo>
                    <a:pt x="1001" y="8724"/>
                    <a:pt x="1093" y="8765"/>
                    <a:pt x="1184" y="8765"/>
                  </a:cubicBezTo>
                  <a:cubicBezTo>
                    <a:pt x="1276" y="8765"/>
                    <a:pt x="1368" y="8724"/>
                    <a:pt x="1435" y="8640"/>
                  </a:cubicBezTo>
                  <a:lnTo>
                    <a:pt x="7406" y="2703"/>
                  </a:lnTo>
                  <a:cubicBezTo>
                    <a:pt x="7472" y="2619"/>
                    <a:pt x="7564" y="2578"/>
                    <a:pt x="7660" y="2578"/>
                  </a:cubicBezTo>
                  <a:cubicBezTo>
                    <a:pt x="7756" y="2578"/>
                    <a:pt x="7856" y="2619"/>
                    <a:pt x="7939" y="2703"/>
                  </a:cubicBezTo>
                  <a:lnTo>
                    <a:pt x="13877" y="8640"/>
                  </a:lnTo>
                  <a:cubicBezTo>
                    <a:pt x="13960" y="8724"/>
                    <a:pt x="14052" y="8765"/>
                    <a:pt x="14144" y="8765"/>
                  </a:cubicBezTo>
                  <a:cubicBezTo>
                    <a:pt x="14235" y="8765"/>
                    <a:pt x="14327" y="8724"/>
                    <a:pt x="14411" y="8640"/>
                  </a:cubicBezTo>
                  <a:lnTo>
                    <a:pt x="15178" y="7873"/>
                  </a:lnTo>
                  <a:cubicBezTo>
                    <a:pt x="15311" y="7740"/>
                    <a:pt x="15311" y="7506"/>
                    <a:pt x="15178" y="7373"/>
                  </a:cubicBezTo>
                  <a:lnTo>
                    <a:pt x="12209" y="4371"/>
                  </a:lnTo>
                  <a:lnTo>
                    <a:pt x="12209" y="1068"/>
                  </a:lnTo>
                  <a:cubicBezTo>
                    <a:pt x="12209" y="868"/>
                    <a:pt x="12042" y="701"/>
                    <a:pt x="11842" y="701"/>
                  </a:cubicBezTo>
                  <a:lnTo>
                    <a:pt x="10541" y="701"/>
                  </a:lnTo>
                  <a:cubicBezTo>
                    <a:pt x="10341" y="701"/>
                    <a:pt x="10174" y="868"/>
                    <a:pt x="10174" y="1068"/>
                  </a:cubicBezTo>
                  <a:lnTo>
                    <a:pt x="10174" y="2369"/>
                  </a:lnTo>
                  <a:lnTo>
                    <a:pt x="7906" y="101"/>
                  </a:lnTo>
                  <a:cubicBezTo>
                    <a:pt x="7839" y="34"/>
                    <a:pt x="7747" y="1"/>
                    <a:pt x="7656" y="1"/>
                  </a:cubicBezTo>
                  <a:close/>
                  <a:moveTo>
                    <a:pt x="7660" y="3670"/>
                  </a:moveTo>
                  <a:cubicBezTo>
                    <a:pt x="7564" y="3670"/>
                    <a:pt x="7472" y="3703"/>
                    <a:pt x="7406" y="3770"/>
                  </a:cubicBezTo>
                  <a:lnTo>
                    <a:pt x="3236" y="7973"/>
                  </a:lnTo>
                  <a:cubicBezTo>
                    <a:pt x="3102" y="8107"/>
                    <a:pt x="2969" y="8373"/>
                    <a:pt x="2969" y="8574"/>
                  </a:cubicBezTo>
                  <a:lnTo>
                    <a:pt x="2969" y="13110"/>
                  </a:lnTo>
                  <a:cubicBezTo>
                    <a:pt x="2969" y="13310"/>
                    <a:pt x="3136" y="13477"/>
                    <a:pt x="3336" y="13477"/>
                  </a:cubicBezTo>
                  <a:lnTo>
                    <a:pt x="5738" y="13477"/>
                  </a:lnTo>
                  <a:cubicBezTo>
                    <a:pt x="5938" y="13477"/>
                    <a:pt x="6071" y="13310"/>
                    <a:pt x="6071" y="13110"/>
                  </a:cubicBezTo>
                  <a:lnTo>
                    <a:pt x="6071" y="9875"/>
                  </a:lnTo>
                  <a:cubicBezTo>
                    <a:pt x="6071" y="9674"/>
                    <a:pt x="6238" y="9508"/>
                    <a:pt x="6438" y="9508"/>
                  </a:cubicBezTo>
                  <a:lnTo>
                    <a:pt x="8907" y="9508"/>
                  </a:lnTo>
                  <a:cubicBezTo>
                    <a:pt x="9073" y="9508"/>
                    <a:pt x="9240" y="9674"/>
                    <a:pt x="9240" y="9875"/>
                  </a:cubicBezTo>
                  <a:lnTo>
                    <a:pt x="9240" y="13110"/>
                  </a:lnTo>
                  <a:cubicBezTo>
                    <a:pt x="9240" y="13310"/>
                    <a:pt x="9407" y="13477"/>
                    <a:pt x="9607" y="13477"/>
                  </a:cubicBezTo>
                  <a:lnTo>
                    <a:pt x="11842" y="13477"/>
                  </a:lnTo>
                  <a:cubicBezTo>
                    <a:pt x="12042" y="13477"/>
                    <a:pt x="12209" y="13310"/>
                    <a:pt x="12209" y="13110"/>
                  </a:cubicBezTo>
                  <a:lnTo>
                    <a:pt x="12209" y="8407"/>
                  </a:lnTo>
                  <a:cubicBezTo>
                    <a:pt x="12209" y="8207"/>
                    <a:pt x="12076" y="7940"/>
                    <a:pt x="11942" y="7773"/>
                  </a:cubicBezTo>
                  <a:lnTo>
                    <a:pt x="7939" y="3770"/>
                  </a:lnTo>
                  <a:cubicBezTo>
                    <a:pt x="7856" y="3703"/>
                    <a:pt x="7756" y="3670"/>
                    <a:pt x="7660" y="3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5" name="Google Shape;1985;p33"/>
          <p:cNvGrpSpPr/>
          <p:nvPr/>
        </p:nvGrpSpPr>
        <p:grpSpPr>
          <a:xfrm>
            <a:off x="653107" y="1497207"/>
            <a:ext cx="576874" cy="596344"/>
            <a:chOff x="1942607" y="2123557"/>
            <a:chExt cx="576874" cy="596344"/>
          </a:xfrm>
        </p:grpSpPr>
        <p:sp>
          <p:nvSpPr>
            <p:cNvPr id="1986" name="Google Shape;1986;p33"/>
            <p:cNvSpPr/>
            <p:nvPr/>
          </p:nvSpPr>
          <p:spPr>
            <a:xfrm>
              <a:off x="1942607" y="2137121"/>
              <a:ext cx="576874" cy="582780"/>
            </a:xfrm>
            <a:custGeom>
              <a:rect b="b" l="l" r="r" t="t"/>
              <a:pathLst>
                <a:path extrusionOk="0" h="32958" w="32624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86"/>
                    <a:pt x="7306" y="32958"/>
                    <a:pt x="16312" y="32958"/>
                  </a:cubicBezTo>
                  <a:cubicBezTo>
                    <a:pt x="25319" y="32958"/>
                    <a:pt x="32624" y="25586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1942607" y="2123557"/>
              <a:ext cx="550934" cy="550332"/>
            </a:xfrm>
            <a:custGeom>
              <a:rect b="b" l="l" r="r" t="t"/>
              <a:pathLst>
                <a:path extrusionOk="0" h="31123" w="31157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51"/>
                    <a:pt x="6972" y="31123"/>
                    <a:pt x="15578" y="31123"/>
                  </a:cubicBezTo>
                  <a:cubicBezTo>
                    <a:pt x="24151" y="31123"/>
                    <a:pt x="31156" y="24151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2082415" y="2265717"/>
              <a:ext cx="270754" cy="266175"/>
            </a:xfrm>
            <a:custGeom>
              <a:rect b="b" l="l" r="r" t="t"/>
              <a:pathLst>
                <a:path extrusionOk="0" h="15053" w="15312">
                  <a:moveTo>
                    <a:pt x="7701" y="4103"/>
                  </a:moveTo>
                  <a:cubicBezTo>
                    <a:pt x="9640" y="4103"/>
                    <a:pt x="11208" y="5658"/>
                    <a:pt x="11208" y="7606"/>
                  </a:cubicBezTo>
                  <a:cubicBezTo>
                    <a:pt x="11208" y="9574"/>
                    <a:pt x="9640" y="11142"/>
                    <a:pt x="7706" y="11175"/>
                  </a:cubicBezTo>
                  <a:cubicBezTo>
                    <a:pt x="5738" y="11175"/>
                    <a:pt x="4137" y="9607"/>
                    <a:pt x="4137" y="7639"/>
                  </a:cubicBezTo>
                  <a:cubicBezTo>
                    <a:pt x="4137" y="5705"/>
                    <a:pt x="5704" y="4103"/>
                    <a:pt x="7639" y="4103"/>
                  </a:cubicBezTo>
                  <a:cubicBezTo>
                    <a:pt x="7660" y="4103"/>
                    <a:pt x="7680" y="4103"/>
                    <a:pt x="7701" y="4103"/>
                  </a:cubicBezTo>
                  <a:close/>
                  <a:moveTo>
                    <a:pt x="6939" y="0"/>
                  </a:moveTo>
                  <a:cubicBezTo>
                    <a:pt x="6772" y="0"/>
                    <a:pt x="6605" y="167"/>
                    <a:pt x="6605" y="334"/>
                  </a:cubicBezTo>
                  <a:lnTo>
                    <a:pt x="6505" y="1435"/>
                  </a:lnTo>
                  <a:cubicBezTo>
                    <a:pt x="6505" y="1635"/>
                    <a:pt x="6338" y="1802"/>
                    <a:pt x="6171" y="1868"/>
                  </a:cubicBezTo>
                  <a:lnTo>
                    <a:pt x="5071" y="2269"/>
                  </a:lnTo>
                  <a:cubicBezTo>
                    <a:pt x="5015" y="2291"/>
                    <a:pt x="4952" y="2302"/>
                    <a:pt x="4888" y="2302"/>
                  </a:cubicBezTo>
                  <a:cubicBezTo>
                    <a:pt x="4759" y="2302"/>
                    <a:pt x="4626" y="2258"/>
                    <a:pt x="4537" y="2169"/>
                  </a:cubicBezTo>
                  <a:lnTo>
                    <a:pt x="3736" y="1401"/>
                  </a:lnTo>
                  <a:cubicBezTo>
                    <a:pt x="3680" y="1327"/>
                    <a:pt x="3582" y="1283"/>
                    <a:pt x="3483" y="1283"/>
                  </a:cubicBezTo>
                  <a:cubicBezTo>
                    <a:pt x="3405" y="1283"/>
                    <a:pt x="3328" y="1310"/>
                    <a:pt x="3269" y="1368"/>
                  </a:cubicBezTo>
                  <a:lnTo>
                    <a:pt x="2202" y="2235"/>
                  </a:lnTo>
                  <a:cubicBezTo>
                    <a:pt x="2068" y="2369"/>
                    <a:pt x="2068" y="2569"/>
                    <a:pt x="2168" y="2736"/>
                  </a:cubicBezTo>
                  <a:lnTo>
                    <a:pt x="2802" y="3636"/>
                  </a:lnTo>
                  <a:cubicBezTo>
                    <a:pt x="2902" y="3803"/>
                    <a:pt x="2902" y="4037"/>
                    <a:pt x="2802" y="4170"/>
                  </a:cubicBezTo>
                  <a:lnTo>
                    <a:pt x="2235" y="5204"/>
                  </a:lnTo>
                  <a:cubicBezTo>
                    <a:pt x="2168" y="5371"/>
                    <a:pt x="1935" y="5471"/>
                    <a:pt x="1768" y="5471"/>
                  </a:cubicBezTo>
                  <a:lnTo>
                    <a:pt x="667" y="5371"/>
                  </a:lnTo>
                  <a:cubicBezTo>
                    <a:pt x="647" y="5368"/>
                    <a:pt x="626" y="5366"/>
                    <a:pt x="607" y="5366"/>
                  </a:cubicBezTo>
                  <a:cubicBezTo>
                    <a:pt x="434" y="5366"/>
                    <a:pt x="297" y="5492"/>
                    <a:pt x="267" y="5671"/>
                  </a:cubicBezTo>
                  <a:lnTo>
                    <a:pt x="34" y="7005"/>
                  </a:lnTo>
                  <a:cubicBezTo>
                    <a:pt x="0" y="7206"/>
                    <a:pt x="134" y="7372"/>
                    <a:pt x="300" y="7406"/>
                  </a:cubicBezTo>
                  <a:lnTo>
                    <a:pt x="1401" y="7706"/>
                  </a:lnTo>
                  <a:cubicBezTo>
                    <a:pt x="1568" y="7739"/>
                    <a:pt x="1735" y="7939"/>
                    <a:pt x="1735" y="8106"/>
                  </a:cubicBezTo>
                  <a:lnTo>
                    <a:pt x="1935" y="9240"/>
                  </a:lnTo>
                  <a:cubicBezTo>
                    <a:pt x="2002" y="9441"/>
                    <a:pt x="1902" y="9674"/>
                    <a:pt x="1768" y="9774"/>
                  </a:cubicBezTo>
                  <a:lnTo>
                    <a:pt x="834" y="10408"/>
                  </a:lnTo>
                  <a:cubicBezTo>
                    <a:pt x="701" y="10508"/>
                    <a:pt x="667" y="10708"/>
                    <a:pt x="734" y="10875"/>
                  </a:cubicBezTo>
                  <a:lnTo>
                    <a:pt x="1435" y="12042"/>
                  </a:lnTo>
                  <a:cubicBezTo>
                    <a:pt x="1509" y="12166"/>
                    <a:pt x="1638" y="12235"/>
                    <a:pt x="1768" y="12235"/>
                  </a:cubicBezTo>
                  <a:cubicBezTo>
                    <a:pt x="1813" y="12235"/>
                    <a:pt x="1858" y="12226"/>
                    <a:pt x="1902" y="12209"/>
                  </a:cubicBezTo>
                  <a:lnTo>
                    <a:pt x="2902" y="11709"/>
                  </a:lnTo>
                  <a:cubicBezTo>
                    <a:pt x="2958" y="11687"/>
                    <a:pt x="3025" y="11675"/>
                    <a:pt x="3094" y="11675"/>
                  </a:cubicBezTo>
                  <a:cubicBezTo>
                    <a:pt x="3232" y="11675"/>
                    <a:pt x="3380" y="11720"/>
                    <a:pt x="3469" y="11809"/>
                  </a:cubicBezTo>
                  <a:lnTo>
                    <a:pt x="4337" y="12543"/>
                  </a:lnTo>
                  <a:cubicBezTo>
                    <a:pt x="4503" y="12643"/>
                    <a:pt x="4570" y="12876"/>
                    <a:pt x="4537" y="13076"/>
                  </a:cubicBezTo>
                  <a:lnTo>
                    <a:pt x="4237" y="14144"/>
                  </a:lnTo>
                  <a:cubicBezTo>
                    <a:pt x="4170" y="14311"/>
                    <a:pt x="4303" y="14511"/>
                    <a:pt x="4470" y="14578"/>
                  </a:cubicBezTo>
                  <a:lnTo>
                    <a:pt x="5738" y="15045"/>
                  </a:lnTo>
                  <a:cubicBezTo>
                    <a:pt x="5771" y="15050"/>
                    <a:pt x="5803" y="15053"/>
                    <a:pt x="5835" y="15053"/>
                  </a:cubicBezTo>
                  <a:cubicBezTo>
                    <a:pt x="5992" y="15053"/>
                    <a:pt x="6121" y="14983"/>
                    <a:pt x="6205" y="14844"/>
                  </a:cubicBezTo>
                  <a:lnTo>
                    <a:pt x="6672" y="13844"/>
                  </a:lnTo>
                  <a:cubicBezTo>
                    <a:pt x="6731" y="13694"/>
                    <a:pt x="6898" y="13572"/>
                    <a:pt x="7076" y="13572"/>
                  </a:cubicBezTo>
                  <a:cubicBezTo>
                    <a:pt x="7097" y="13572"/>
                    <a:pt x="7118" y="13573"/>
                    <a:pt x="7139" y="13577"/>
                  </a:cubicBezTo>
                  <a:cubicBezTo>
                    <a:pt x="7139" y="13577"/>
                    <a:pt x="7406" y="13610"/>
                    <a:pt x="7706" y="13610"/>
                  </a:cubicBezTo>
                  <a:cubicBezTo>
                    <a:pt x="8006" y="13610"/>
                    <a:pt x="8273" y="13577"/>
                    <a:pt x="8273" y="13577"/>
                  </a:cubicBezTo>
                  <a:cubicBezTo>
                    <a:pt x="8299" y="13573"/>
                    <a:pt x="8325" y="13570"/>
                    <a:pt x="8350" y="13570"/>
                  </a:cubicBezTo>
                  <a:cubicBezTo>
                    <a:pt x="8522" y="13570"/>
                    <a:pt x="8682" y="13665"/>
                    <a:pt x="8740" y="13810"/>
                  </a:cubicBezTo>
                  <a:lnTo>
                    <a:pt x="9240" y="14844"/>
                  </a:lnTo>
                  <a:cubicBezTo>
                    <a:pt x="9290" y="14968"/>
                    <a:pt x="9413" y="15037"/>
                    <a:pt x="9541" y="15037"/>
                  </a:cubicBezTo>
                  <a:cubicBezTo>
                    <a:pt x="9585" y="15037"/>
                    <a:pt x="9631" y="15028"/>
                    <a:pt x="9674" y="15011"/>
                  </a:cubicBezTo>
                  <a:lnTo>
                    <a:pt x="10941" y="14544"/>
                  </a:lnTo>
                  <a:cubicBezTo>
                    <a:pt x="11142" y="14478"/>
                    <a:pt x="11242" y="14277"/>
                    <a:pt x="11175" y="14111"/>
                  </a:cubicBezTo>
                  <a:lnTo>
                    <a:pt x="10875" y="13043"/>
                  </a:lnTo>
                  <a:cubicBezTo>
                    <a:pt x="10841" y="12843"/>
                    <a:pt x="10908" y="12609"/>
                    <a:pt x="11041" y="12509"/>
                  </a:cubicBezTo>
                  <a:lnTo>
                    <a:pt x="11942" y="11776"/>
                  </a:lnTo>
                  <a:cubicBezTo>
                    <a:pt x="12031" y="11687"/>
                    <a:pt x="12164" y="11642"/>
                    <a:pt x="12293" y="11642"/>
                  </a:cubicBezTo>
                  <a:cubicBezTo>
                    <a:pt x="12357" y="11642"/>
                    <a:pt x="12420" y="11653"/>
                    <a:pt x="12476" y="11675"/>
                  </a:cubicBezTo>
                  <a:lnTo>
                    <a:pt x="13477" y="12142"/>
                  </a:lnTo>
                  <a:cubicBezTo>
                    <a:pt x="13521" y="12160"/>
                    <a:pt x="13571" y="12169"/>
                    <a:pt x="13620" y="12169"/>
                  </a:cubicBezTo>
                  <a:cubicBezTo>
                    <a:pt x="13756" y="12169"/>
                    <a:pt x="13895" y="12107"/>
                    <a:pt x="13944" y="12009"/>
                  </a:cubicBezTo>
                  <a:lnTo>
                    <a:pt x="14644" y="10808"/>
                  </a:lnTo>
                  <a:cubicBezTo>
                    <a:pt x="14711" y="10641"/>
                    <a:pt x="14677" y="10441"/>
                    <a:pt x="14511" y="10341"/>
                  </a:cubicBezTo>
                  <a:lnTo>
                    <a:pt x="13610" y="9707"/>
                  </a:lnTo>
                  <a:cubicBezTo>
                    <a:pt x="13443" y="9607"/>
                    <a:pt x="13376" y="9374"/>
                    <a:pt x="13410" y="9207"/>
                  </a:cubicBezTo>
                  <a:lnTo>
                    <a:pt x="13610" y="8040"/>
                  </a:lnTo>
                  <a:cubicBezTo>
                    <a:pt x="13610" y="7873"/>
                    <a:pt x="13777" y="7673"/>
                    <a:pt x="13944" y="7639"/>
                  </a:cubicBezTo>
                  <a:lnTo>
                    <a:pt x="15044" y="7339"/>
                  </a:lnTo>
                  <a:cubicBezTo>
                    <a:pt x="15211" y="7306"/>
                    <a:pt x="15311" y="7106"/>
                    <a:pt x="15278" y="6939"/>
                  </a:cubicBezTo>
                  <a:lnTo>
                    <a:pt x="15044" y="5571"/>
                  </a:lnTo>
                  <a:cubicBezTo>
                    <a:pt x="15014" y="5422"/>
                    <a:pt x="14878" y="5299"/>
                    <a:pt x="14705" y="5299"/>
                  </a:cubicBezTo>
                  <a:cubicBezTo>
                    <a:pt x="14685" y="5299"/>
                    <a:pt x="14665" y="5301"/>
                    <a:pt x="14644" y="5304"/>
                  </a:cubicBezTo>
                  <a:lnTo>
                    <a:pt x="13543" y="5404"/>
                  </a:lnTo>
                  <a:cubicBezTo>
                    <a:pt x="13526" y="5408"/>
                    <a:pt x="13508" y="5409"/>
                    <a:pt x="13489" y="5409"/>
                  </a:cubicBezTo>
                  <a:cubicBezTo>
                    <a:pt x="13330" y="5409"/>
                    <a:pt x="13136" y="5287"/>
                    <a:pt x="13076" y="5137"/>
                  </a:cubicBezTo>
                  <a:lnTo>
                    <a:pt x="12509" y="4137"/>
                  </a:lnTo>
                  <a:cubicBezTo>
                    <a:pt x="12376" y="4003"/>
                    <a:pt x="12376" y="3736"/>
                    <a:pt x="12509" y="3603"/>
                  </a:cubicBezTo>
                  <a:lnTo>
                    <a:pt x="13143" y="2669"/>
                  </a:lnTo>
                  <a:cubicBezTo>
                    <a:pt x="13243" y="2536"/>
                    <a:pt x="13210" y="2302"/>
                    <a:pt x="13076" y="2202"/>
                  </a:cubicBezTo>
                  <a:lnTo>
                    <a:pt x="12009" y="1335"/>
                  </a:lnTo>
                  <a:cubicBezTo>
                    <a:pt x="11942" y="1268"/>
                    <a:pt x="11850" y="1235"/>
                    <a:pt x="11763" y="1235"/>
                  </a:cubicBezTo>
                  <a:cubicBezTo>
                    <a:pt x="11675" y="1235"/>
                    <a:pt x="11592" y="1268"/>
                    <a:pt x="11542" y="1335"/>
                  </a:cubicBezTo>
                  <a:lnTo>
                    <a:pt x="10741" y="2135"/>
                  </a:lnTo>
                  <a:cubicBezTo>
                    <a:pt x="10652" y="2224"/>
                    <a:pt x="10519" y="2269"/>
                    <a:pt x="10390" y="2269"/>
                  </a:cubicBezTo>
                  <a:cubicBezTo>
                    <a:pt x="10326" y="2269"/>
                    <a:pt x="10263" y="2258"/>
                    <a:pt x="10208" y="2235"/>
                  </a:cubicBezTo>
                  <a:lnTo>
                    <a:pt x="9107" y="1868"/>
                  </a:lnTo>
                  <a:cubicBezTo>
                    <a:pt x="8940" y="1802"/>
                    <a:pt x="8773" y="1602"/>
                    <a:pt x="8773" y="1435"/>
                  </a:cubicBezTo>
                  <a:lnTo>
                    <a:pt x="8673" y="334"/>
                  </a:lnTo>
                  <a:cubicBezTo>
                    <a:pt x="8673" y="134"/>
                    <a:pt x="8506" y="0"/>
                    <a:pt x="8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9" name="Google Shape;1989;p33"/>
          <p:cNvGrpSpPr/>
          <p:nvPr/>
        </p:nvGrpSpPr>
        <p:grpSpPr>
          <a:xfrm>
            <a:off x="658805" y="3032538"/>
            <a:ext cx="585133" cy="604601"/>
            <a:chOff x="658805" y="3032538"/>
            <a:chExt cx="585133" cy="604601"/>
          </a:xfrm>
        </p:grpSpPr>
        <p:sp>
          <p:nvSpPr>
            <p:cNvPr id="1990" name="Google Shape;1990;p33"/>
            <p:cNvSpPr/>
            <p:nvPr/>
          </p:nvSpPr>
          <p:spPr>
            <a:xfrm>
              <a:off x="667064" y="3054943"/>
              <a:ext cx="576874" cy="582196"/>
            </a:xfrm>
            <a:custGeom>
              <a:rect b="b" l="l" r="r" t="t"/>
              <a:pathLst>
                <a:path extrusionOk="0" h="32925" w="32624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658805" y="3032538"/>
              <a:ext cx="568033" cy="568033"/>
            </a:xfrm>
            <a:custGeom>
              <a:rect b="b" l="l" r="r" t="t"/>
              <a:pathLst>
                <a:path extrusionOk="0" h="32124" w="32124">
                  <a:moveTo>
                    <a:pt x="32124" y="16045"/>
                  </a:moveTo>
                  <a:cubicBezTo>
                    <a:pt x="32124" y="24918"/>
                    <a:pt x="24918" y="32123"/>
                    <a:pt x="16045" y="32123"/>
                  </a:cubicBezTo>
                  <a:cubicBezTo>
                    <a:pt x="7172" y="32123"/>
                    <a:pt x="1" y="24918"/>
                    <a:pt x="1" y="16045"/>
                  </a:cubicBezTo>
                  <a:cubicBezTo>
                    <a:pt x="1" y="7172"/>
                    <a:pt x="7172" y="0"/>
                    <a:pt x="16045" y="0"/>
                  </a:cubicBezTo>
                  <a:cubicBezTo>
                    <a:pt x="24918" y="0"/>
                    <a:pt x="32124" y="7172"/>
                    <a:pt x="32124" y="16045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667064" y="3040796"/>
              <a:ext cx="550934" cy="550916"/>
            </a:xfrm>
            <a:custGeom>
              <a:rect b="b" l="l" r="r" t="t"/>
              <a:pathLst>
                <a:path extrusionOk="0" h="31156" w="31157">
                  <a:moveTo>
                    <a:pt x="15578" y="0"/>
                  </a:moveTo>
                  <a:cubicBezTo>
                    <a:pt x="7006" y="0"/>
                    <a:pt x="1" y="6972"/>
                    <a:pt x="1" y="15578"/>
                  </a:cubicBezTo>
                  <a:cubicBezTo>
                    <a:pt x="1" y="24184"/>
                    <a:pt x="7006" y="31156"/>
                    <a:pt x="15578" y="31156"/>
                  </a:cubicBezTo>
                  <a:cubicBezTo>
                    <a:pt x="24185" y="31156"/>
                    <a:pt x="31156" y="24184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795687" y="3184099"/>
              <a:ext cx="293687" cy="264939"/>
            </a:xfrm>
            <a:custGeom>
              <a:rect b="b" l="l" r="r" t="t"/>
              <a:pathLst>
                <a:path extrusionOk="0" h="11976" w="13277">
                  <a:moveTo>
                    <a:pt x="701" y="0"/>
                  </a:moveTo>
                  <a:lnTo>
                    <a:pt x="0" y="1201"/>
                  </a:lnTo>
                  <a:lnTo>
                    <a:pt x="434" y="1201"/>
                  </a:lnTo>
                  <a:lnTo>
                    <a:pt x="434" y="11542"/>
                  </a:lnTo>
                  <a:lnTo>
                    <a:pt x="12109" y="11542"/>
                  </a:lnTo>
                  <a:lnTo>
                    <a:pt x="12109" y="11975"/>
                  </a:lnTo>
                  <a:lnTo>
                    <a:pt x="13276" y="11275"/>
                  </a:lnTo>
                  <a:lnTo>
                    <a:pt x="12109" y="10608"/>
                  </a:lnTo>
                  <a:lnTo>
                    <a:pt x="12109" y="11008"/>
                  </a:lnTo>
                  <a:lnTo>
                    <a:pt x="11442" y="11008"/>
                  </a:lnTo>
                  <a:lnTo>
                    <a:pt x="11442" y="1768"/>
                  </a:lnTo>
                  <a:lnTo>
                    <a:pt x="9240" y="1768"/>
                  </a:lnTo>
                  <a:lnTo>
                    <a:pt x="9240" y="11008"/>
                  </a:lnTo>
                  <a:lnTo>
                    <a:pt x="8807" y="11008"/>
                  </a:lnTo>
                  <a:lnTo>
                    <a:pt x="8807" y="5771"/>
                  </a:lnTo>
                  <a:lnTo>
                    <a:pt x="6638" y="5771"/>
                  </a:lnTo>
                  <a:lnTo>
                    <a:pt x="6638" y="11008"/>
                  </a:lnTo>
                  <a:lnTo>
                    <a:pt x="6205" y="11008"/>
                  </a:lnTo>
                  <a:lnTo>
                    <a:pt x="6205" y="4270"/>
                  </a:lnTo>
                  <a:lnTo>
                    <a:pt x="4037" y="4270"/>
                  </a:lnTo>
                  <a:lnTo>
                    <a:pt x="4037" y="11008"/>
                  </a:lnTo>
                  <a:lnTo>
                    <a:pt x="3603" y="11008"/>
                  </a:lnTo>
                  <a:lnTo>
                    <a:pt x="3603" y="6638"/>
                  </a:lnTo>
                  <a:lnTo>
                    <a:pt x="1401" y="6638"/>
                  </a:lnTo>
                  <a:lnTo>
                    <a:pt x="1401" y="11008"/>
                  </a:lnTo>
                  <a:lnTo>
                    <a:pt x="968" y="11008"/>
                  </a:lnTo>
                  <a:lnTo>
                    <a:pt x="968" y="1201"/>
                  </a:lnTo>
                  <a:lnTo>
                    <a:pt x="1368" y="12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4" name="Google Shape;1994;p33"/>
          <p:cNvGrpSpPr/>
          <p:nvPr/>
        </p:nvGrpSpPr>
        <p:grpSpPr>
          <a:xfrm>
            <a:off x="7895525" y="3032554"/>
            <a:ext cx="585716" cy="604602"/>
            <a:chOff x="6176762" y="2746467"/>
            <a:chExt cx="585716" cy="604602"/>
          </a:xfrm>
        </p:grpSpPr>
        <p:sp>
          <p:nvSpPr>
            <p:cNvPr id="1995" name="Google Shape;1995;p33"/>
            <p:cNvSpPr/>
            <p:nvPr/>
          </p:nvSpPr>
          <p:spPr>
            <a:xfrm>
              <a:off x="6185604" y="2768890"/>
              <a:ext cx="576874" cy="582179"/>
            </a:xfrm>
            <a:custGeom>
              <a:rect b="b" l="l" r="r" t="t"/>
              <a:pathLst>
                <a:path extrusionOk="0" h="32924" w="32624">
                  <a:moveTo>
                    <a:pt x="16312" y="0"/>
                  </a:moveTo>
                  <a:cubicBezTo>
                    <a:pt x="7306" y="0"/>
                    <a:pt x="1" y="7372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2"/>
                    <a:pt x="25319" y="0"/>
                    <a:pt x="16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6176762" y="2746467"/>
              <a:ext cx="568033" cy="568033"/>
            </a:xfrm>
            <a:custGeom>
              <a:rect b="b" l="l" r="r" t="t"/>
              <a:pathLst>
                <a:path extrusionOk="0" h="32124" w="32124">
                  <a:moveTo>
                    <a:pt x="32123" y="16079"/>
                  </a:moveTo>
                  <a:cubicBezTo>
                    <a:pt x="32123" y="24918"/>
                    <a:pt x="24951" y="32124"/>
                    <a:pt x="16078" y="32124"/>
                  </a:cubicBezTo>
                  <a:cubicBezTo>
                    <a:pt x="7205" y="32124"/>
                    <a:pt x="0" y="24918"/>
                    <a:pt x="0" y="16079"/>
                  </a:cubicBezTo>
                  <a:cubicBezTo>
                    <a:pt x="0" y="7206"/>
                    <a:pt x="7205" y="1"/>
                    <a:pt x="16078" y="1"/>
                  </a:cubicBezTo>
                  <a:cubicBezTo>
                    <a:pt x="24951" y="1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6185604" y="2755309"/>
              <a:ext cx="550934" cy="550350"/>
            </a:xfrm>
            <a:custGeom>
              <a:rect b="b" l="l" r="r" t="t"/>
              <a:pathLst>
                <a:path extrusionOk="0" h="31124" w="31157">
                  <a:moveTo>
                    <a:pt x="15578" y="1"/>
                  </a:moveTo>
                  <a:cubicBezTo>
                    <a:pt x="6972" y="1"/>
                    <a:pt x="1" y="6973"/>
                    <a:pt x="1" y="15545"/>
                  </a:cubicBezTo>
                  <a:cubicBezTo>
                    <a:pt x="1" y="24152"/>
                    <a:pt x="6972" y="31123"/>
                    <a:pt x="15578" y="31123"/>
                  </a:cubicBezTo>
                  <a:cubicBezTo>
                    <a:pt x="24185" y="31123"/>
                    <a:pt x="31156" y="24152"/>
                    <a:pt x="31156" y="15545"/>
                  </a:cubicBezTo>
                  <a:cubicBezTo>
                    <a:pt x="31156" y="6973"/>
                    <a:pt x="24185" y="1"/>
                    <a:pt x="15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6449870" y="2902791"/>
              <a:ext cx="53101" cy="53684"/>
            </a:xfrm>
            <a:custGeom>
              <a:rect b="b" l="l" r="r" t="t"/>
              <a:pathLst>
                <a:path extrusionOk="0" h="3036" w="3003">
                  <a:moveTo>
                    <a:pt x="1502" y="0"/>
                  </a:moveTo>
                  <a:cubicBezTo>
                    <a:pt x="701" y="0"/>
                    <a:pt x="1" y="667"/>
                    <a:pt x="1" y="1501"/>
                  </a:cubicBezTo>
                  <a:cubicBezTo>
                    <a:pt x="1" y="2335"/>
                    <a:pt x="668" y="3036"/>
                    <a:pt x="1502" y="3036"/>
                  </a:cubicBezTo>
                  <a:cubicBezTo>
                    <a:pt x="2302" y="3036"/>
                    <a:pt x="3003" y="2369"/>
                    <a:pt x="3003" y="1501"/>
                  </a:cubicBezTo>
                  <a:cubicBezTo>
                    <a:pt x="3003" y="701"/>
                    <a:pt x="2336" y="0"/>
                    <a:pt x="1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400320" y="2991263"/>
              <a:ext cx="121532" cy="166940"/>
            </a:xfrm>
            <a:custGeom>
              <a:rect b="b" l="l" r="r" t="t"/>
              <a:pathLst>
                <a:path extrusionOk="0" h="9441" w="6873">
                  <a:moveTo>
                    <a:pt x="3236" y="1"/>
                  </a:moveTo>
                  <a:cubicBezTo>
                    <a:pt x="2169" y="1"/>
                    <a:pt x="1201" y="201"/>
                    <a:pt x="568" y="1469"/>
                  </a:cubicBezTo>
                  <a:lnTo>
                    <a:pt x="1" y="2569"/>
                  </a:lnTo>
                  <a:lnTo>
                    <a:pt x="167" y="2636"/>
                  </a:lnTo>
                  <a:lnTo>
                    <a:pt x="734" y="1569"/>
                  </a:lnTo>
                  <a:cubicBezTo>
                    <a:pt x="1035" y="968"/>
                    <a:pt x="1402" y="601"/>
                    <a:pt x="1635" y="601"/>
                  </a:cubicBezTo>
                  <a:cubicBezTo>
                    <a:pt x="1802" y="601"/>
                    <a:pt x="1935" y="801"/>
                    <a:pt x="1935" y="1235"/>
                  </a:cubicBezTo>
                  <a:cubicBezTo>
                    <a:pt x="1935" y="1435"/>
                    <a:pt x="1902" y="1702"/>
                    <a:pt x="1835" y="2002"/>
                  </a:cubicBezTo>
                  <a:lnTo>
                    <a:pt x="1368" y="4637"/>
                  </a:lnTo>
                  <a:cubicBezTo>
                    <a:pt x="1235" y="5305"/>
                    <a:pt x="1035" y="6272"/>
                    <a:pt x="1035" y="7139"/>
                  </a:cubicBezTo>
                  <a:cubicBezTo>
                    <a:pt x="1035" y="8640"/>
                    <a:pt x="2202" y="9441"/>
                    <a:pt x="3436" y="9441"/>
                  </a:cubicBezTo>
                  <a:cubicBezTo>
                    <a:pt x="4437" y="9441"/>
                    <a:pt x="5471" y="8907"/>
                    <a:pt x="6038" y="7873"/>
                  </a:cubicBezTo>
                  <a:lnTo>
                    <a:pt x="6872" y="6205"/>
                  </a:lnTo>
                  <a:lnTo>
                    <a:pt x="6705" y="6105"/>
                  </a:lnTo>
                  <a:lnTo>
                    <a:pt x="6038" y="7406"/>
                  </a:lnTo>
                  <a:cubicBezTo>
                    <a:pt x="5738" y="7973"/>
                    <a:pt x="5171" y="8307"/>
                    <a:pt x="4671" y="8307"/>
                  </a:cubicBezTo>
                  <a:cubicBezTo>
                    <a:pt x="4204" y="8307"/>
                    <a:pt x="3837" y="8007"/>
                    <a:pt x="3837" y="7406"/>
                  </a:cubicBezTo>
                  <a:cubicBezTo>
                    <a:pt x="3837" y="7239"/>
                    <a:pt x="3870" y="7039"/>
                    <a:pt x="3903" y="6839"/>
                  </a:cubicBezTo>
                  <a:lnTo>
                    <a:pt x="4404" y="5138"/>
                  </a:lnTo>
                  <a:cubicBezTo>
                    <a:pt x="4604" y="4271"/>
                    <a:pt x="5438" y="1068"/>
                    <a:pt x="5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0" name="Google Shape;2000;p33"/>
          <p:cNvSpPr txBox="1"/>
          <p:nvPr/>
        </p:nvSpPr>
        <p:spPr>
          <a:xfrm>
            <a:off x="830773" y="2086101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1" name="Google Shape;2001;p33"/>
          <p:cNvSpPr txBox="1"/>
          <p:nvPr/>
        </p:nvSpPr>
        <p:spPr>
          <a:xfrm>
            <a:off x="6500950" y="208610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2" name="Google Shape;2002;p33"/>
          <p:cNvSpPr txBox="1"/>
          <p:nvPr/>
        </p:nvSpPr>
        <p:spPr>
          <a:xfrm>
            <a:off x="862135" y="3626194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3" name="Google Shape;2003;p33"/>
          <p:cNvSpPr txBox="1"/>
          <p:nvPr/>
        </p:nvSpPr>
        <p:spPr>
          <a:xfrm>
            <a:off x="6500938" y="362619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4" name="Google Shape;200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990" y="1835556"/>
            <a:ext cx="3014595" cy="296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34"/>
          <p:cNvSpPr txBox="1"/>
          <p:nvPr>
            <p:ph type="title"/>
          </p:nvPr>
        </p:nvSpPr>
        <p:spPr>
          <a:xfrm>
            <a:off x="2219218" y="312964"/>
            <a:ext cx="4889204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010" name="Google Shape;2010;p34"/>
          <p:cNvSpPr txBox="1"/>
          <p:nvPr/>
        </p:nvSpPr>
        <p:spPr>
          <a:xfrm>
            <a:off x="649375" y="156673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i="0" sz="16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1" name="Google Shape;2011;p34"/>
          <p:cNvSpPr txBox="1"/>
          <p:nvPr/>
        </p:nvSpPr>
        <p:spPr>
          <a:xfrm>
            <a:off x="647300" y="372773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i="0" sz="1600" u="none" cap="none" strike="noStrike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2" name="Google Shape;2012;p34"/>
          <p:cNvSpPr txBox="1"/>
          <p:nvPr/>
        </p:nvSpPr>
        <p:spPr>
          <a:xfrm>
            <a:off x="6593550" y="156672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i="0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3" name="Google Shape;2013;p34"/>
          <p:cNvSpPr txBox="1"/>
          <p:nvPr/>
        </p:nvSpPr>
        <p:spPr>
          <a:xfrm>
            <a:off x="649375" y="18760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4" name="Google Shape;2014;p34"/>
          <p:cNvSpPr txBox="1"/>
          <p:nvPr/>
        </p:nvSpPr>
        <p:spPr>
          <a:xfrm>
            <a:off x="647300" y="403703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5" name="Google Shape;2015;p34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6" name="Google Shape;2016;p34"/>
          <p:cNvSpPr txBox="1"/>
          <p:nvPr/>
        </p:nvSpPr>
        <p:spPr>
          <a:xfrm>
            <a:off x="651450" y="2641076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6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7" name="Google Shape;2017;p34"/>
          <p:cNvSpPr txBox="1"/>
          <p:nvPr/>
        </p:nvSpPr>
        <p:spPr>
          <a:xfrm>
            <a:off x="6593550" y="3724700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b="1" i="0" sz="1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8" name="Google Shape;2018;p34"/>
          <p:cNvSpPr txBox="1"/>
          <p:nvPr/>
        </p:nvSpPr>
        <p:spPr>
          <a:xfrm>
            <a:off x="6593550" y="2642628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6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9" name="Google Shape;2019;p34"/>
          <p:cNvSpPr txBox="1"/>
          <p:nvPr/>
        </p:nvSpPr>
        <p:spPr>
          <a:xfrm>
            <a:off x="649375" y="295653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0" name="Google Shape;2020;p34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1" name="Google Shape;2021;p34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22" name="Google Shape;202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00000">
            <a:off x="3282646" y="2035938"/>
            <a:ext cx="2350810" cy="24713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3" name="Google Shape;2023;p34"/>
          <p:cNvCxnSpPr>
            <a:stCxn id="2010" idx="3"/>
          </p:cNvCxnSpPr>
          <p:nvPr/>
        </p:nvCxnSpPr>
        <p:spPr>
          <a:xfrm>
            <a:off x="2548375" y="1805985"/>
            <a:ext cx="1602300" cy="239100"/>
          </a:xfrm>
          <a:prstGeom prst="straightConnector1">
            <a:avLst/>
          </a:prstGeom>
          <a:noFill/>
          <a:ln cap="flat" cmpd="sng" w="57150">
            <a:solidFill>
              <a:srgbClr val="FFAE2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24" name="Google Shape;2024;p34"/>
          <p:cNvCxnSpPr>
            <a:stCxn id="2019" idx="3"/>
          </p:cNvCxnSpPr>
          <p:nvPr/>
        </p:nvCxnSpPr>
        <p:spPr>
          <a:xfrm flipH="1" rot="10800000">
            <a:off x="2438575" y="2817784"/>
            <a:ext cx="1712100" cy="422100"/>
          </a:xfrm>
          <a:prstGeom prst="straightConnector1">
            <a:avLst/>
          </a:prstGeom>
          <a:noFill/>
          <a:ln cap="flat" cmpd="sng" w="57150">
            <a:solidFill>
              <a:srgbClr val="FFAE2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25" name="Google Shape;2025;p34"/>
          <p:cNvCxnSpPr>
            <a:stCxn id="2014" idx="3"/>
          </p:cNvCxnSpPr>
          <p:nvPr/>
        </p:nvCxnSpPr>
        <p:spPr>
          <a:xfrm flipH="1" rot="10800000">
            <a:off x="2436500" y="4036885"/>
            <a:ext cx="1817100" cy="283500"/>
          </a:xfrm>
          <a:prstGeom prst="straightConnector1">
            <a:avLst/>
          </a:prstGeom>
          <a:noFill/>
          <a:ln cap="flat" cmpd="sng" w="57150">
            <a:solidFill>
              <a:srgbClr val="FFAE2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26" name="Google Shape;2026;p34"/>
          <p:cNvCxnSpPr>
            <a:stCxn id="2012" idx="1"/>
          </p:cNvCxnSpPr>
          <p:nvPr/>
        </p:nvCxnSpPr>
        <p:spPr>
          <a:xfrm flipH="1">
            <a:off x="5332350" y="1805975"/>
            <a:ext cx="1261200" cy="524100"/>
          </a:xfrm>
          <a:prstGeom prst="straightConnector1">
            <a:avLst/>
          </a:prstGeom>
          <a:noFill/>
          <a:ln cap="flat" cmpd="sng" w="57150">
            <a:solidFill>
              <a:srgbClr val="FFAE2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27" name="Google Shape;2027;p34"/>
          <p:cNvCxnSpPr>
            <a:stCxn id="2021" idx="1"/>
          </p:cNvCxnSpPr>
          <p:nvPr/>
        </p:nvCxnSpPr>
        <p:spPr>
          <a:xfrm rot="10800000">
            <a:off x="5548050" y="3028725"/>
            <a:ext cx="1155300" cy="212700"/>
          </a:xfrm>
          <a:prstGeom prst="straightConnector1">
            <a:avLst/>
          </a:prstGeom>
          <a:noFill/>
          <a:ln cap="flat" cmpd="sng" w="57150">
            <a:solidFill>
              <a:srgbClr val="FFAE2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28" name="Google Shape;2028;p34"/>
          <p:cNvCxnSpPr>
            <a:stCxn id="2020" idx="1"/>
          </p:cNvCxnSpPr>
          <p:nvPr/>
        </p:nvCxnSpPr>
        <p:spPr>
          <a:xfrm rot="10800000">
            <a:off x="4777375" y="3727700"/>
            <a:ext cx="1923900" cy="595800"/>
          </a:xfrm>
          <a:prstGeom prst="straightConnector1">
            <a:avLst/>
          </a:prstGeom>
          <a:noFill/>
          <a:ln cap="flat" cmpd="sng" w="57150">
            <a:solidFill>
              <a:srgbClr val="FFAE27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35"/>
          <p:cNvSpPr txBox="1"/>
          <p:nvPr>
            <p:ph idx="1" type="subTitle"/>
          </p:nvPr>
        </p:nvSpPr>
        <p:spPr>
          <a:xfrm>
            <a:off x="6042454" y="541626"/>
            <a:ext cx="27237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400">
                <a:solidFill>
                  <a:schemeClr val="dk1"/>
                </a:solidFill>
              </a:rPr>
              <a:t>Columns Layout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2034" name="Google Shape;2034;p35"/>
          <p:cNvSpPr txBox="1"/>
          <p:nvPr>
            <p:ph idx="4294967295" type="body"/>
          </p:nvPr>
        </p:nvSpPr>
        <p:spPr>
          <a:xfrm>
            <a:off x="447249" y="949088"/>
            <a:ext cx="91440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solidFill>
                  <a:schemeClr val="dk1"/>
                </a:solidFill>
              </a:rPr>
              <a:t>Insert the title of your subtitle Here</a:t>
            </a:r>
            <a:endParaRPr/>
          </a:p>
        </p:txBody>
      </p:sp>
      <p:sp>
        <p:nvSpPr>
          <p:cNvPr id="2035" name="Google Shape;2035;p3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5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2037" name="Google Shape;2037;p35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5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2039" name="Google Shape;2039;p35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3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1" name="Google Shape;204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3516" y="2188395"/>
            <a:ext cx="2702638" cy="256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36"/>
          <p:cNvSpPr txBox="1"/>
          <p:nvPr>
            <p:ph type="ctrTitle"/>
          </p:nvPr>
        </p:nvSpPr>
        <p:spPr>
          <a:xfrm>
            <a:off x="2619105" y="2949470"/>
            <a:ext cx="4295928" cy="69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8000">
                <a:solidFill>
                  <a:schemeClr val="accent6"/>
                </a:solidFill>
              </a:rPr>
              <a:t>THANKS</a:t>
            </a:r>
            <a:endParaRPr sz="8000">
              <a:solidFill>
                <a:schemeClr val="accent6"/>
              </a:solidFill>
            </a:endParaRPr>
          </a:p>
        </p:txBody>
      </p:sp>
      <p:sp>
        <p:nvSpPr>
          <p:cNvPr id="2047" name="Google Shape;2047;p36"/>
          <p:cNvSpPr txBox="1"/>
          <p:nvPr>
            <p:ph idx="1" type="subTitle"/>
          </p:nvPr>
        </p:nvSpPr>
        <p:spPr>
          <a:xfrm>
            <a:off x="3112419" y="3564001"/>
            <a:ext cx="3309300" cy="3713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Do you have any questions?</a:t>
            </a:r>
            <a:endParaRPr b="1"/>
          </a:p>
        </p:txBody>
      </p:sp>
      <p:pic>
        <p:nvPicPr>
          <p:cNvPr id="2048" name="Google Shape;20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717" y="556947"/>
            <a:ext cx="2023952" cy="1853257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Google Shape;2049;p36"/>
          <p:cNvSpPr txBox="1"/>
          <p:nvPr/>
        </p:nvSpPr>
        <p:spPr>
          <a:xfrm>
            <a:off x="563270" y="592010"/>
            <a:ext cx="1397657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2050" name="Google Shape;2050;p36"/>
          <p:cNvSpPr txBox="1"/>
          <p:nvPr/>
        </p:nvSpPr>
        <p:spPr>
          <a:xfrm>
            <a:off x="7151571" y="556947"/>
            <a:ext cx="1397657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grpSp>
        <p:nvGrpSpPr>
          <p:cNvPr id="2051" name="Google Shape;2051;p36"/>
          <p:cNvGrpSpPr/>
          <p:nvPr/>
        </p:nvGrpSpPr>
        <p:grpSpPr>
          <a:xfrm>
            <a:off x="-22188" y="-25926"/>
            <a:ext cx="9185275" cy="965750"/>
            <a:chOff x="-22188" y="-25926"/>
            <a:chExt cx="9185275" cy="965750"/>
          </a:xfrm>
        </p:grpSpPr>
        <p:grpSp>
          <p:nvGrpSpPr>
            <p:cNvPr id="2052" name="Google Shape;2052;p36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2053" name="Google Shape;2053;p36"/>
              <p:cNvSpPr/>
              <p:nvPr/>
            </p:nvSpPr>
            <p:spPr>
              <a:xfrm>
                <a:off x="8529638" y="12700"/>
                <a:ext cx="523875" cy="523875"/>
              </a:xfrm>
              <a:custGeom>
                <a:rect b="b" l="l" r="r" t="t"/>
                <a:pathLst>
                  <a:path extrusionOk="0" h="209" w="210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6"/>
              <p:cNvSpPr/>
              <p:nvPr/>
            </p:nvSpPr>
            <p:spPr>
              <a:xfrm>
                <a:off x="8766175" y="247650"/>
                <a:ext cx="50800" cy="52388"/>
              </a:xfrm>
              <a:custGeom>
                <a:rect b="b" l="l" r="r" t="t"/>
                <a:pathLst>
                  <a:path extrusionOk="0" h="21" w="20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6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2056" name="Google Shape;2056;p36"/>
              <p:cNvSpPr/>
              <p:nvPr/>
            </p:nvSpPr>
            <p:spPr>
              <a:xfrm>
                <a:off x="-20638" y="-14288"/>
                <a:ext cx="519113" cy="522288"/>
              </a:xfrm>
              <a:custGeom>
                <a:rect b="b" l="l" r="r" t="t"/>
                <a:pathLst>
                  <a:path extrusionOk="0" h="209" w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6"/>
              <p:cNvSpPr/>
              <p:nvPr/>
            </p:nvSpPr>
            <p:spPr>
              <a:xfrm>
                <a:off x="212725" y="220662"/>
                <a:ext cx="52388" cy="52388"/>
              </a:xfrm>
              <a:custGeom>
                <a:rect b="b" l="l" r="r" t="t"/>
                <a:pathLst>
                  <a:path extrusionOk="0" h="21" w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8" name="Google Shape;2058;p36"/>
            <p:cNvSpPr/>
            <p:nvPr/>
          </p:nvSpPr>
          <p:spPr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37"/>
          <p:cNvSpPr txBox="1"/>
          <p:nvPr>
            <p:ph type="title"/>
          </p:nvPr>
        </p:nvSpPr>
        <p:spPr>
          <a:xfrm>
            <a:off x="375662" y="255450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>
                <a:solidFill>
                  <a:srgbClr val="0082E5"/>
                </a:solidFill>
              </a:rPr>
              <a:t>www.plantillaspower-point.com</a:t>
            </a:r>
            <a:endParaRPr>
              <a:solidFill>
                <a:srgbClr val="0082E5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7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38"/>
          <p:cNvSpPr txBox="1"/>
          <p:nvPr>
            <p:ph type="title"/>
          </p:nvPr>
        </p:nvSpPr>
        <p:spPr>
          <a:xfrm>
            <a:off x="766081" y="2633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069" name="Google Shape;206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510" y="1632841"/>
            <a:ext cx="2985573" cy="277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Google Shape;207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2795" y="1463945"/>
            <a:ext cx="3122842" cy="311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1" name="Google Shape;207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7435" y="2644815"/>
            <a:ext cx="1478762" cy="153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2" name="Google Shape;207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04902" y="1426894"/>
            <a:ext cx="1343828" cy="96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39"/>
          <p:cNvSpPr txBox="1"/>
          <p:nvPr>
            <p:ph type="title"/>
          </p:nvPr>
        </p:nvSpPr>
        <p:spPr>
          <a:xfrm>
            <a:off x="766081" y="2633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078" name="Google Shape;20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093" y="1314654"/>
            <a:ext cx="3435444" cy="339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9" name="Google Shape;207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6381" y="1658974"/>
            <a:ext cx="2814024" cy="270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/>
          <p:nvPr>
            <p:ph idx="15"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19" name="Google Shape;219;p4"/>
          <p:cNvSpPr txBox="1"/>
          <p:nvPr>
            <p:ph idx="2" type="title"/>
          </p:nvPr>
        </p:nvSpPr>
        <p:spPr>
          <a:xfrm>
            <a:off x="6125360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GOALS &amp; STRATEGY</a:t>
            </a:r>
            <a:endParaRPr/>
          </a:p>
        </p:txBody>
      </p:sp>
      <p:sp>
        <p:nvSpPr>
          <p:cNvPr id="220" name="Google Shape;220;p4"/>
          <p:cNvSpPr txBox="1"/>
          <p:nvPr>
            <p:ph type="title"/>
          </p:nvPr>
        </p:nvSpPr>
        <p:spPr>
          <a:xfrm>
            <a:off x="1039963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221" name="Google Shape;221;p4"/>
          <p:cNvSpPr txBox="1"/>
          <p:nvPr>
            <p:ph idx="1" type="subTitle"/>
          </p:nvPr>
        </p:nvSpPr>
        <p:spPr>
          <a:xfrm>
            <a:off x="938708" y="2371536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22" name="Google Shape;222;p4"/>
          <p:cNvSpPr txBox="1"/>
          <p:nvPr>
            <p:ph idx="3" type="subTitle"/>
          </p:nvPr>
        </p:nvSpPr>
        <p:spPr>
          <a:xfrm>
            <a:off x="6024176" y="2371536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23" name="Google Shape;223;p4"/>
          <p:cNvSpPr txBox="1"/>
          <p:nvPr>
            <p:ph idx="4" type="title"/>
          </p:nvPr>
        </p:nvSpPr>
        <p:spPr>
          <a:xfrm>
            <a:off x="3581383" y="3649241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224" name="Google Shape;224;p4"/>
          <p:cNvSpPr txBox="1"/>
          <p:nvPr>
            <p:ph idx="5" type="subTitle"/>
          </p:nvPr>
        </p:nvSpPr>
        <p:spPr>
          <a:xfrm>
            <a:off x="3480150" y="402057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25" name="Google Shape;225;p4"/>
          <p:cNvSpPr txBox="1"/>
          <p:nvPr>
            <p:ph idx="6" type="title"/>
          </p:nvPr>
        </p:nvSpPr>
        <p:spPr>
          <a:xfrm>
            <a:off x="3581384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MARKET ANALYSIS</a:t>
            </a:r>
            <a:endParaRPr/>
          </a:p>
        </p:txBody>
      </p:sp>
      <p:sp>
        <p:nvSpPr>
          <p:cNvPr id="226" name="Google Shape;226;p4"/>
          <p:cNvSpPr txBox="1"/>
          <p:nvPr>
            <p:ph idx="7" type="subTitle"/>
          </p:nvPr>
        </p:nvSpPr>
        <p:spPr>
          <a:xfrm>
            <a:off x="3480150" y="2371536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4"/>
          <p:cNvSpPr txBox="1"/>
          <p:nvPr>
            <p:ph idx="8" type="title"/>
          </p:nvPr>
        </p:nvSpPr>
        <p:spPr>
          <a:xfrm>
            <a:off x="1039607" y="3649241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CONTENT PLAN</a:t>
            </a:r>
            <a:endParaRPr/>
          </a:p>
        </p:txBody>
      </p:sp>
      <p:sp>
        <p:nvSpPr>
          <p:cNvPr id="228" name="Google Shape;228;p4"/>
          <p:cNvSpPr txBox="1"/>
          <p:nvPr>
            <p:ph idx="9" type="subTitle"/>
          </p:nvPr>
        </p:nvSpPr>
        <p:spPr>
          <a:xfrm>
            <a:off x="938362" y="402057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4"/>
          <p:cNvSpPr txBox="1"/>
          <p:nvPr>
            <p:ph idx="13" type="title"/>
          </p:nvPr>
        </p:nvSpPr>
        <p:spPr>
          <a:xfrm>
            <a:off x="6125356" y="3649266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KPI OVERVIEW</a:t>
            </a:r>
            <a:endParaRPr/>
          </a:p>
        </p:txBody>
      </p:sp>
      <p:sp>
        <p:nvSpPr>
          <p:cNvPr id="230" name="Google Shape;230;p4"/>
          <p:cNvSpPr txBox="1"/>
          <p:nvPr>
            <p:ph idx="14" type="subTitle"/>
          </p:nvPr>
        </p:nvSpPr>
        <p:spPr>
          <a:xfrm>
            <a:off x="6024127" y="4020579"/>
            <a:ext cx="218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31" name="Google Shape;231;p4"/>
          <p:cNvSpPr txBox="1"/>
          <p:nvPr>
            <p:ph idx="16" type="title"/>
          </p:nvPr>
        </p:nvSpPr>
        <p:spPr>
          <a:xfrm>
            <a:off x="1255313" y="1512515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2" name="Google Shape;232;p4"/>
          <p:cNvSpPr txBox="1"/>
          <p:nvPr>
            <p:ph idx="17" type="title"/>
          </p:nvPr>
        </p:nvSpPr>
        <p:spPr>
          <a:xfrm>
            <a:off x="3804800" y="1512515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3" name="Google Shape;233;p4"/>
          <p:cNvSpPr txBox="1"/>
          <p:nvPr>
            <p:ph idx="18" type="title"/>
          </p:nvPr>
        </p:nvSpPr>
        <p:spPr>
          <a:xfrm>
            <a:off x="6325112" y="1512515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4" name="Google Shape;234;p4"/>
          <p:cNvSpPr txBox="1"/>
          <p:nvPr>
            <p:ph idx="19" type="title"/>
          </p:nvPr>
        </p:nvSpPr>
        <p:spPr>
          <a:xfrm>
            <a:off x="1255313" y="3170443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5" name="Google Shape;235;p4"/>
          <p:cNvSpPr txBox="1"/>
          <p:nvPr>
            <p:ph idx="20" type="title"/>
          </p:nvPr>
        </p:nvSpPr>
        <p:spPr>
          <a:xfrm>
            <a:off x="3804625" y="3170443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6" name="Google Shape;236;p4"/>
          <p:cNvSpPr txBox="1"/>
          <p:nvPr>
            <p:ph idx="21" type="title"/>
          </p:nvPr>
        </p:nvSpPr>
        <p:spPr>
          <a:xfrm>
            <a:off x="6325112" y="3170443"/>
            <a:ext cx="1549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0"/>
          <p:cNvSpPr txBox="1"/>
          <p:nvPr>
            <p:ph type="title"/>
          </p:nvPr>
        </p:nvSpPr>
        <p:spPr>
          <a:xfrm>
            <a:off x="766081" y="2633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085" name="Google Shape;208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056" y="1599792"/>
            <a:ext cx="2324764" cy="298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6" name="Google Shape;208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5940" y="1754104"/>
            <a:ext cx="2781985" cy="42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7" name="Google Shape;208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5097" y="2583400"/>
            <a:ext cx="1772869" cy="200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8" name="Google Shape;2088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2045" y="1762294"/>
            <a:ext cx="2922637" cy="289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41"/>
          <p:cNvSpPr txBox="1"/>
          <p:nvPr>
            <p:ph type="title"/>
          </p:nvPr>
        </p:nvSpPr>
        <p:spPr>
          <a:xfrm>
            <a:off x="766081" y="2633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094" name="Google Shape;20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959" y="1292757"/>
            <a:ext cx="3952361" cy="336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5" name="Google Shape;20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6320" y="1292757"/>
            <a:ext cx="3501193" cy="332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42"/>
          <p:cNvSpPr txBox="1"/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101" name="Google Shape;21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436" y="1953204"/>
            <a:ext cx="3649015" cy="248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2" name="Google Shape;2102;p42"/>
          <p:cNvPicPr preferRelativeResize="0"/>
          <p:nvPr/>
        </p:nvPicPr>
        <p:blipFill rotWithShape="1">
          <a:blip r:embed="rId4">
            <a:alphaModFix/>
          </a:blip>
          <a:srcRect b="0" l="19" r="19" t="0"/>
          <a:stretch/>
        </p:blipFill>
        <p:spPr>
          <a:xfrm>
            <a:off x="4569775" y="2034775"/>
            <a:ext cx="4152674" cy="240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43"/>
          <p:cNvSpPr txBox="1"/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108" name="Google Shape;210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848" y="2038646"/>
            <a:ext cx="2719024" cy="179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9" name="Google Shape;210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1700" y="1513475"/>
            <a:ext cx="995674" cy="112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0" name="Google Shape;211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289" y="2373073"/>
            <a:ext cx="995674" cy="112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1" name="Google Shape;2111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4054" y="3303182"/>
            <a:ext cx="995674" cy="112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2" name="Google Shape;2112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6675" y="1694258"/>
            <a:ext cx="2719025" cy="273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44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8" name="Google Shape;2118;p44"/>
          <p:cNvGrpSpPr/>
          <p:nvPr/>
        </p:nvGrpSpPr>
        <p:grpSpPr>
          <a:xfrm>
            <a:off x="866243" y="2024887"/>
            <a:ext cx="415546" cy="355053"/>
            <a:chOff x="866243" y="2291587"/>
            <a:chExt cx="415546" cy="355053"/>
          </a:xfrm>
        </p:grpSpPr>
        <p:sp>
          <p:nvSpPr>
            <p:cNvPr id="2119" name="Google Shape;2119;p44"/>
            <p:cNvSpPr/>
            <p:nvPr/>
          </p:nvSpPr>
          <p:spPr>
            <a:xfrm>
              <a:off x="1053756" y="2523748"/>
              <a:ext cx="103998" cy="81706"/>
            </a:xfrm>
            <a:custGeom>
              <a:rect b="b" l="l" r="r" t="t"/>
              <a:pathLst>
                <a:path extrusionOk="0" h="2573" w="3275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4"/>
            <p:cNvSpPr/>
            <p:nvPr/>
          </p:nvSpPr>
          <p:spPr>
            <a:xfrm>
              <a:off x="1076461" y="2409176"/>
              <a:ext cx="79419" cy="60525"/>
            </a:xfrm>
            <a:custGeom>
              <a:rect b="b" l="l" r="r" t="t"/>
              <a:pathLst>
                <a:path extrusionOk="0" h="1906" w="2501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4"/>
            <p:cNvSpPr/>
            <p:nvPr/>
          </p:nvSpPr>
          <p:spPr>
            <a:xfrm>
              <a:off x="985324" y="2448488"/>
              <a:ext cx="86628" cy="94185"/>
            </a:xfrm>
            <a:custGeom>
              <a:rect b="b" l="l" r="r" t="t"/>
              <a:pathLst>
                <a:path extrusionOk="0" h="2966" w="2728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4"/>
            <p:cNvSpPr/>
            <p:nvPr/>
          </p:nvSpPr>
          <p:spPr>
            <a:xfrm>
              <a:off x="1014062" y="2472336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4"/>
            <p:cNvSpPr/>
            <p:nvPr/>
          </p:nvSpPr>
          <p:spPr>
            <a:xfrm>
              <a:off x="866243" y="2291587"/>
              <a:ext cx="415546" cy="355053"/>
            </a:xfrm>
            <a:custGeom>
              <a:rect b="b" l="l" r="r" t="t"/>
              <a:pathLst>
                <a:path extrusionOk="0" h="11181" w="13086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4" name="Google Shape;2124;p44"/>
          <p:cNvSpPr/>
          <p:nvPr/>
        </p:nvSpPr>
        <p:spPr>
          <a:xfrm>
            <a:off x="1411794" y="2021108"/>
            <a:ext cx="360356" cy="358831"/>
          </a:xfrm>
          <a:custGeom>
            <a:rect b="b" l="l" r="r" t="t"/>
            <a:pathLst>
              <a:path extrusionOk="0" h="11300" w="11348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44"/>
          <p:cNvGrpSpPr/>
          <p:nvPr/>
        </p:nvGrpSpPr>
        <p:grpSpPr>
          <a:xfrm>
            <a:off x="1958520" y="2035874"/>
            <a:ext cx="359213" cy="327807"/>
            <a:chOff x="1958520" y="2302574"/>
            <a:chExt cx="359213" cy="327807"/>
          </a:xfrm>
        </p:grpSpPr>
        <p:sp>
          <p:nvSpPr>
            <p:cNvPr id="2126" name="Google Shape;2126;p44"/>
            <p:cNvSpPr/>
            <p:nvPr/>
          </p:nvSpPr>
          <p:spPr>
            <a:xfrm>
              <a:off x="1958520" y="2302574"/>
              <a:ext cx="359213" cy="327807"/>
            </a:xfrm>
            <a:custGeom>
              <a:rect b="b" l="l" r="r" t="t"/>
              <a:pathLst>
                <a:path extrusionOk="0" h="10323" w="11312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4"/>
            <p:cNvSpPr/>
            <p:nvPr/>
          </p:nvSpPr>
          <p:spPr>
            <a:xfrm>
              <a:off x="1986877" y="2331313"/>
              <a:ext cx="302117" cy="184909"/>
            </a:xfrm>
            <a:custGeom>
              <a:rect b="b" l="l" r="r" t="t"/>
              <a:pathLst>
                <a:path extrusionOk="0" h="5823" w="9514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4"/>
            <p:cNvSpPr/>
            <p:nvPr/>
          </p:nvSpPr>
          <p:spPr>
            <a:xfrm>
              <a:off x="2131521" y="2526701"/>
              <a:ext cx="11908" cy="10638"/>
            </a:xfrm>
            <a:custGeom>
              <a:rect b="b" l="l" r="r" t="t"/>
              <a:pathLst>
                <a:path extrusionOk="0" h="335" w="375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9" name="Google Shape;2129;p44"/>
          <p:cNvGrpSpPr/>
          <p:nvPr/>
        </p:nvGrpSpPr>
        <p:grpSpPr>
          <a:xfrm>
            <a:off x="2579882" y="2020727"/>
            <a:ext cx="207582" cy="359594"/>
            <a:chOff x="2656082" y="2287427"/>
            <a:chExt cx="207582" cy="359594"/>
          </a:xfrm>
        </p:grpSpPr>
        <p:sp>
          <p:nvSpPr>
            <p:cNvPr id="2130" name="Google Shape;2130;p44"/>
            <p:cNvSpPr/>
            <p:nvPr/>
          </p:nvSpPr>
          <p:spPr>
            <a:xfrm>
              <a:off x="2656082" y="2287427"/>
              <a:ext cx="207582" cy="359594"/>
            </a:xfrm>
            <a:custGeom>
              <a:rect b="b" l="l" r="r" t="t"/>
              <a:pathLst>
                <a:path extrusionOk="0" h="11324" w="6537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4"/>
            <p:cNvSpPr/>
            <p:nvPr/>
          </p:nvSpPr>
          <p:spPr>
            <a:xfrm>
              <a:off x="2754395" y="2308608"/>
              <a:ext cx="31787" cy="10257"/>
            </a:xfrm>
            <a:custGeom>
              <a:rect b="b" l="l" r="r" t="t"/>
              <a:pathLst>
                <a:path extrusionOk="0" h="323" w="100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4"/>
            <p:cNvSpPr/>
            <p:nvPr/>
          </p:nvSpPr>
          <p:spPr>
            <a:xfrm>
              <a:off x="2743789" y="2594053"/>
              <a:ext cx="31406" cy="31056"/>
            </a:xfrm>
            <a:custGeom>
              <a:rect b="b" l="l" r="r" t="t"/>
              <a:pathLst>
                <a:path extrusionOk="0" h="978" w="989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4"/>
            <p:cNvSpPr/>
            <p:nvPr/>
          </p:nvSpPr>
          <p:spPr>
            <a:xfrm>
              <a:off x="2733596" y="2308608"/>
              <a:ext cx="10225" cy="10257"/>
            </a:xfrm>
            <a:custGeom>
              <a:rect b="b" l="l" r="r" t="t"/>
              <a:pathLst>
                <a:path extrusionOk="0" h="323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4" name="Google Shape;2134;p44"/>
          <p:cNvGrpSpPr/>
          <p:nvPr/>
        </p:nvGrpSpPr>
        <p:grpSpPr>
          <a:xfrm>
            <a:off x="3049653" y="2054768"/>
            <a:ext cx="362992" cy="290018"/>
            <a:chOff x="3049653" y="2321468"/>
            <a:chExt cx="362992" cy="290018"/>
          </a:xfrm>
        </p:grpSpPr>
        <p:sp>
          <p:nvSpPr>
            <p:cNvPr id="2135" name="Google Shape;2135;p44"/>
            <p:cNvSpPr/>
            <p:nvPr/>
          </p:nvSpPr>
          <p:spPr>
            <a:xfrm>
              <a:off x="3280290" y="2429690"/>
              <a:ext cx="29913" cy="73957"/>
            </a:xfrm>
            <a:custGeom>
              <a:rect b="b" l="l" r="r" t="t"/>
              <a:pathLst>
                <a:path extrusionOk="0" h="2329" w="942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4"/>
            <p:cNvSpPr/>
            <p:nvPr/>
          </p:nvSpPr>
          <p:spPr>
            <a:xfrm>
              <a:off x="3317729" y="2392250"/>
              <a:ext cx="49570" cy="148836"/>
            </a:xfrm>
            <a:custGeom>
              <a:rect b="b" l="l" r="r" t="t"/>
              <a:pathLst>
                <a:path extrusionOk="0" h="4687" w="1561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4"/>
            <p:cNvSpPr/>
            <p:nvPr/>
          </p:nvSpPr>
          <p:spPr>
            <a:xfrm>
              <a:off x="3354406" y="2355954"/>
              <a:ext cx="58239" cy="222317"/>
            </a:xfrm>
            <a:custGeom>
              <a:rect b="b" l="l" r="r" t="t"/>
              <a:pathLst>
                <a:path extrusionOk="0" h="7001" w="1834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4"/>
            <p:cNvSpPr/>
            <p:nvPr/>
          </p:nvSpPr>
          <p:spPr>
            <a:xfrm>
              <a:off x="3049653" y="2321468"/>
              <a:ext cx="210250" cy="290018"/>
            </a:xfrm>
            <a:custGeom>
              <a:rect b="b" l="l" r="r" t="t"/>
              <a:pathLst>
                <a:path extrusionOk="0" h="9133" w="6621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44"/>
          <p:cNvGrpSpPr/>
          <p:nvPr/>
        </p:nvGrpSpPr>
        <p:grpSpPr>
          <a:xfrm>
            <a:off x="3564243" y="2023204"/>
            <a:ext cx="422341" cy="355243"/>
            <a:chOff x="3564243" y="2289904"/>
            <a:chExt cx="422341" cy="355243"/>
          </a:xfrm>
        </p:grpSpPr>
        <p:sp>
          <p:nvSpPr>
            <p:cNvPr id="2140" name="Google Shape;2140;p44"/>
            <p:cNvSpPr/>
            <p:nvPr/>
          </p:nvSpPr>
          <p:spPr>
            <a:xfrm>
              <a:off x="3564243" y="2291587"/>
              <a:ext cx="66177" cy="351655"/>
            </a:xfrm>
            <a:custGeom>
              <a:rect b="b" l="l" r="r" t="t"/>
              <a:pathLst>
                <a:path extrusionOk="0" h="11074" w="2084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4"/>
            <p:cNvSpPr/>
            <p:nvPr/>
          </p:nvSpPr>
          <p:spPr>
            <a:xfrm>
              <a:off x="3636835" y="2373674"/>
              <a:ext cx="236702" cy="236289"/>
            </a:xfrm>
            <a:custGeom>
              <a:rect b="b" l="l" r="r" t="t"/>
              <a:pathLst>
                <a:path extrusionOk="0" h="7441" w="7454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4"/>
            <p:cNvSpPr/>
            <p:nvPr/>
          </p:nvSpPr>
          <p:spPr>
            <a:xfrm>
              <a:off x="3685230" y="2324104"/>
              <a:ext cx="237083" cy="235971"/>
            </a:xfrm>
            <a:custGeom>
              <a:rect b="b" l="l" r="r" t="t"/>
              <a:pathLst>
                <a:path extrusionOk="0" h="7431" w="7466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4"/>
            <p:cNvSpPr/>
            <p:nvPr/>
          </p:nvSpPr>
          <p:spPr>
            <a:xfrm>
              <a:off x="3663668" y="2351699"/>
              <a:ext cx="230668" cy="230668"/>
            </a:xfrm>
            <a:custGeom>
              <a:rect b="b" l="l" r="r" t="t"/>
              <a:pathLst>
                <a:path extrusionOk="0" h="7264" w="7264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4"/>
            <p:cNvSpPr/>
            <p:nvPr/>
          </p:nvSpPr>
          <p:spPr>
            <a:xfrm>
              <a:off x="3933998" y="2289904"/>
              <a:ext cx="52586" cy="355243"/>
            </a:xfrm>
            <a:custGeom>
              <a:rect b="b" l="l" r="r" t="t"/>
              <a:pathLst>
                <a:path extrusionOk="0" h="11187" w="1656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5" name="Google Shape;2145;p44"/>
          <p:cNvSpPr/>
          <p:nvPr/>
        </p:nvSpPr>
        <p:spPr>
          <a:xfrm>
            <a:off x="4143835" y="2021489"/>
            <a:ext cx="357688" cy="357339"/>
          </a:xfrm>
          <a:custGeom>
            <a:rect b="b" l="l" r="r" t="t"/>
            <a:pathLst>
              <a:path extrusionOk="0" h="11253" w="11264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6" name="Google Shape;2146;p44"/>
          <p:cNvGrpSpPr/>
          <p:nvPr/>
        </p:nvGrpSpPr>
        <p:grpSpPr>
          <a:xfrm>
            <a:off x="4687894" y="2023013"/>
            <a:ext cx="359594" cy="353909"/>
            <a:chOff x="4687894" y="2289713"/>
            <a:chExt cx="359594" cy="353909"/>
          </a:xfrm>
        </p:grpSpPr>
        <p:sp>
          <p:nvSpPr>
            <p:cNvPr id="2147" name="Google Shape;2147;p44"/>
            <p:cNvSpPr/>
            <p:nvPr/>
          </p:nvSpPr>
          <p:spPr>
            <a:xfrm>
              <a:off x="4955207" y="2477227"/>
              <a:ext cx="34041" cy="22356"/>
            </a:xfrm>
            <a:custGeom>
              <a:rect b="b" l="l" r="r" t="t"/>
              <a:pathLst>
                <a:path extrusionOk="0" h="704" w="107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4"/>
            <p:cNvSpPr/>
            <p:nvPr/>
          </p:nvSpPr>
          <p:spPr>
            <a:xfrm>
              <a:off x="4687894" y="2289713"/>
              <a:ext cx="359594" cy="353909"/>
            </a:xfrm>
            <a:custGeom>
              <a:rect b="b" l="l" r="r" t="t"/>
              <a:pathLst>
                <a:path extrusionOk="0" h="11145" w="11324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4829299" y="2324485"/>
              <a:ext cx="42393" cy="75291"/>
            </a:xfrm>
            <a:custGeom>
              <a:rect b="b" l="l" r="r" t="t"/>
              <a:pathLst>
                <a:path extrusionOk="0" h="2371" w="1335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0" name="Google Shape;2150;p44"/>
          <p:cNvSpPr/>
          <p:nvPr/>
        </p:nvSpPr>
        <p:spPr>
          <a:xfrm>
            <a:off x="5234620" y="2020378"/>
            <a:ext cx="358832" cy="359562"/>
          </a:xfrm>
          <a:custGeom>
            <a:rect b="b" l="l" r="r" t="t"/>
            <a:pathLst>
              <a:path extrusionOk="0" h="11323" w="1130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1" name="Google Shape;2151;p44"/>
          <p:cNvGrpSpPr/>
          <p:nvPr/>
        </p:nvGrpSpPr>
        <p:grpSpPr>
          <a:xfrm>
            <a:off x="6372624" y="2041527"/>
            <a:ext cx="263567" cy="317614"/>
            <a:chOff x="6421399" y="2308227"/>
            <a:chExt cx="263567" cy="317614"/>
          </a:xfrm>
        </p:grpSpPr>
        <p:sp>
          <p:nvSpPr>
            <p:cNvPr id="2152" name="Google Shape;2152;p44"/>
            <p:cNvSpPr/>
            <p:nvPr/>
          </p:nvSpPr>
          <p:spPr>
            <a:xfrm>
              <a:off x="6421399" y="2308227"/>
              <a:ext cx="263567" cy="317614"/>
            </a:xfrm>
            <a:custGeom>
              <a:rect b="b" l="l" r="r" t="t"/>
              <a:pathLst>
                <a:path extrusionOk="0" h="10002" w="830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4"/>
            <p:cNvSpPr/>
            <p:nvPr/>
          </p:nvSpPr>
          <p:spPr>
            <a:xfrm>
              <a:off x="6539750" y="2414860"/>
              <a:ext cx="26484" cy="162236"/>
            </a:xfrm>
            <a:custGeom>
              <a:rect b="b" l="l" r="r" t="t"/>
              <a:pathLst>
                <a:path extrusionOk="0" h="5109" w="834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4"/>
            <p:cNvSpPr/>
            <p:nvPr/>
          </p:nvSpPr>
          <p:spPr>
            <a:xfrm>
              <a:off x="6590018" y="2414479"/>
              <a:ext cx="30294" cy="162967"/>
            </a:xfrm>
            <a:custGeom>
              <a:rect b="b" l="l" r="r" t="t"/>
              <a:pathLst>
                <a:path extrusionOk="0" h="5132" w="954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6486052" y="2414860"/>
              <a:ext cx="30294" cy="162967"/>
            </a:xfrm>
            <a:custGeom>
              <a:rect b="b" l="l" r="r" t="t"/>
              <a:pathLst>
                <a:path extrusionOk="0" h="5132" w="954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6" name="Google Shape;2156;p44"/>
          <p:cNvGrpSpPr/>
          <p:nvPr/>
        </p:nvGrpSpPr>
        <p:grpSpPr>
          <a:xfrm>
            <a:off x="6870193" y="2028920"/>
            <a:ext cx="360356" cy="343462"/>
            <a:chOff x="6870193" y="2295620"/>
            <a:chExt cx="360356" cy="343462"/>
          </a:xfrm>
        </p:grpSpPr>
        <p:sp>
          <p:nvSpPr>
            <p:cNvPr id="2157" name="Google Shape;2157;p44"/>
            <p:cNvSpPr/>
            <p:nvPr/>
          </p:nvSpPr>
          <p:spPr>
            <a:xfrm>
              <a:off x="6870193" y="2295620"/>
              <a:ext cx="360356" cy="343462"/>
            </a:xfrm>
            <a:custGeom>
              <a:rect b="b" l="l" r="r" t="t"/>
              <a:pathLst>
                <a:path extrusionOk="0" h="10816" w="11348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4"/>
            <p:cNvSpPr/>
            <p:nvPr/>
          </p:nvSpPr>
          <p:spPr>
            <a:xfrm>
              <a:off x="6920842" y="2577064"/>
              <a:ext cx="36709" cy="36677"/>
            </a:xfrm>
            <a:custGeom>
              <a:rect b="b" l="l" r="r" t="t"/>
              <a:pathLst>
                <a:path extrusionOk="0" h="1155" w="1156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9" name="Google Shape;2159;p44"/>
          <p:cNvGrpSpPr/>
          <p:nvPr/>
        </p:nvGrpSpPr>
        <p:grpSpPr>
          <a:xfrm>
            <a:off x="7441465" y="2036160"/>
            <a:ext cx="342192" cy="327140"/>
            <a:chOff x="7441465" y="2302860"/>
            <a:chExt cx="342192" cy="327140"/>
          </a:xfrm>
        </p:grpSpPr>
        <p:sp>
          <p:nvSpPr>
            <p:cNvPr id="2160" name="Google Shape;2160;p44"/>
            <p:cNvSpPr/>
            <p:nvPr/>
          </p:nvSpPr>
          <p:spPr>
            <a:xfrm>
              <a:off x="7441465" y="2337727"/>
              <a:ext cx="299862" cy="292273"/>
            </a:xfrm>
            <a:custGeom>
              <a:rect b="b" l="l" r="r" t="t"/>
              <a:pathLst>
                <a:path extrusionOk="0" h="9204" w="9443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4"/>
            <p:cNvSpPr/>
            <p:nvPr/>
          </p:nvSpPr>
          <p:spPr>
            <a:xfrm>
              <a:off x="7484588" y="2302860"/>
              <a:ext cx="299069" cy="293130"/>
            </a:xfrm>
            <a:custGeom>
              <a:rect b="b" l="l" r="r" t="t"/>
              <a:pathLst>
                <a:path extrusionOk="0" h="9231" w="9418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2" name="Google Shape;2162;p44"/>
          <p:cNvGrpSpPr/>
          <p:nvPr/>
        </p:nvGrpSpPr>
        <p:grpSpPr>
          <a:xfrm>
            <a:off x="7989683" y="2083507"/>
            <a:ext cx="332761" cy="234066"/>
            <a:chOff x="7989683" y="2350207"/>
            <a:chExt cx="332761" cy="234066"/>
          </a:xfrm>
        </p:grpSpPr>
        <p:sp>
          <p:nvSpPr>
            <p:cNvPr id="2163" name="Google Shape;2163;p44"/>
            <p:cNvSpPr/>
            <p:nvPr/>
          </p:nvSpPr>
          <p:spPr>
            <a:xfrm>
              <a:off x="8258902" y="2396188"/>
              <a:ext cx="29119" cy="22101"/>
            </a:xfrm>
            <a:custGeom>
              <a:rect b="b" l="l" r="r" t="t"/>
              <a:pathLst>
                <a:path extrusionOk="0" h="696" w="917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4"/>
            <p:cNvSpPr/>
            <p:nvPr/>
          </p:nvSpPr>
          <p:spPr>
            <a:xfrm>
              <a:off x="8051320" y="2350207"/>
              <a:ext cx="194753" cy="49919"/>
            </a:xfrm>
            <a:custGeom>
              <a:rect b="b" l="l" r="r" t="t"/>
              <a:pathLst>
                <a:path extrusionOk="0" h="1572" w="6133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4"/>
            <p:cNvSpPr/>
            <p:nvPr/>
          </p:nvSpPr>
          <p:spPr>
            <a:xfrm>
              <a:off x="7989683" y="2378183"/>
              <a:ext cx="332761" cy="206090"/>
            </a:xfrm>
            <a:custGeom>
              <a:rect b="b" l="l" r="r" t="t"/>
              <a:pathLst>
                <a:path extrusionOk="0" h="6490" w="10479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4"/>
            <p:cNvSpPr/>
            <p:nvPr/>
          </p:nvSpPr>
          <p:spPr>
            <a:xfrm>
              <a:off x="8081201" y="2405746"/>
              <a:ext cx="151598" cy="149884"/>
            </a:xfrm>
            <a:custGeom>
              <a:rect b="b" l="l" r="r" t="t"/>
              <a:pathLst>
                <a:path extrusionOk="0" h="4720" w="4774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4"/>
            <p:cNvSpPr/>
            <p:nvPr/>
          </p:nvSpPr>
          <p:spPr>
            <a:xfrm>
              <a:off x="8115973" y="2440550"/>
              <a:ext cx="80562" cy="80213"/>
            </a:xfrm>
            <a:custGeom>
              <a:rect b="b" l="l" r="r" t="t"/>
              <a:pathLst>
                <a:path extrusionOk="0" h="2526" w="2537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4"/>
            <p:cNvSpPr/>
            <p:nvPr/>
          </p:nvSpPr>
          <p:spPr>
            <a:xfrm>
              <a:off x="8164749" y="2447377"/>
              <a:ext cx="24610" cy="24610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9" name="Google Shape;2169;p44"/>
          <p:cNvGrpSpPr/>
          <p:nvPr/>
        </p:nvGrpSpPr>
        <p:grpSpPr>
          <a:xfrm>
            <a:off x="5823294" y="2043051"/>
            <a:ext cx="315327" cy="314978"/>
            <a:chOff x="5823294" y="2309751"/>
            <a:chExt cx="315327" cy="314978"/>
          </a:xfrm>
        </p:grpSpPr>
        <p:sp>
          <p:nvSpPr>
            <p:cNvPr id="2170" name="Google Shape;2170;p44"/>
            <p:cNvSpPr/>
            <p:nvPr/>
          </p:nvSpPr>
          <p:spPr>
            <a:xfrm>
              <a:off x="5823294" y="2309751"/>
              <a:ext cx="315327" cy="314978"/>
            </a:xfrm>
            <a:custGeom>
              <a:rect b="b" l="l" r="r" t="t"/>
              <a:pathLst>
                <a:path extrusionOk="0" h="9919" w="993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4"/>
            <p:cNvSpPr/>
            <p:nvPr/>
          </p:nvSpPr>
          <p:spPr>
            <a:xfrm>
              <a:off x="5846348" y="2332805"/>
              <a:ext cx="268457" cy="268489"/>
            </a:xfrm>
            <a:custGeom>
              <a:rect b="b" l="l" r="r" t="t"/>
              <a:pathLst>
                <a:path extrusionOk="0" h="8455" w="8454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>
              <a:off x="5869402" y="2462111"/>
              <a:ext cx="15909" cy="9495"/>
            </a:xfrm>
            <a:custGeom>
              <a:rect b="b" l="l" r="r" t="t"/>
              <a:pathLst>
                <a:path extrusionOk="0" h="299" w="501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4"/>
            <p:cNvSpPr/>
            <p:nvPr/>
          </p:nvSpPr>
          <p:spPr>
            <a:xfrm>
              <a:off x="5976416" y="2354748"/>
              <a:ext cx="116858" cy="116858"/>
            </a:xfrm>
            <a:custGeom>
              <a:rect b="b" l="l" r="r" t="t"/>
              <a:pathLst>
                <a:path extrusionOk="0" h="3680" w="368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4"/>
            <p:cNvSpPr/>
            <p:nvPr/>
          </p:nvSpPr>
          <p:spPr>
            <a:xfrm>
              <a:off x="5976416" y="2562679"/>
              <a:ext cx="9463" cy="16290"/>
            </a:xfrm>
            <a:custGeom>
              <a:rect b="b" l="l" r="r" t="t"/>
              <a:pathLst>
                <a:path extrusionOk="0" h="513" w="298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4"/>
            <p:cNvSpPr/>
            <p:nvPr/>
          </p:nvSpPr>
          <p:spPr>
            <a:xfrm>
              <a:off x="5900395" y="2386217"/>
              <a:ext cx="15179" cy="13909"/>
            </a:xfrm>
            <a:custGeom>
              <a:rect b="b" l="l" r="r" t="t"/>
              <a:pathLst>
                <a:path extrusionOk="0" h="438" w="478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>
              <a:off x="6047484" y="2533655"/>
              <a:ext cx="15147" cy="13940"/>
            </a:xfrm>
            <a:custGeom>
              <a:rect b="b" l="l" r="r" t="t"/>
              <a:pathLst>
                <a:path extrusionOk="0" h="439" w="477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4"/>
            <p:cNvSpPr/>
            <p:nvPr/>
          </p:nvSpPr>
          <p:spPr>
            <a:xfrm>
              <a:off x="6047484" y="2386217"/>
              <a:ext cx="15147" cy="13909"/>
            </a:xfrm>
            <a:custGeom>
              <a:rect b="b" l="l" r="r" t="t"/>
              <a:pathLst>
                <a:path extrusionOk="0" h="438" w="477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4"/>
            <p:cNvSpPr/>
            <p:nvPr/>
          </p:nvSpPr>
          <p:spPr>
            <a:xfrm>
              <a:off x="5900395" y="2533655"/>
              <a:ext cx="15179" cy="13940"/>
            </a:xfrm>
            <a:custGeom>
              <a:rect b="b" l="l" r="r" t="t"/>
              <a:pathLst>
                <a:path extrusionOk="0" h="439" w="478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4"/>
            <p:cNvSpPr/>
            <p:nvPr/>
          </p:nvSpPr>
          <p:spPr>
            <a:xfrm>
              <a:off x="5877341" y="242063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>
              <a:off x="6068665" y="250151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4"/>
            <p:cNvSpPr/>
            <p:nvPr/>
          </p:nvSpPr>
          <p:spPr>
            <a:xfrm>
              <a:off x="6015729" y="2363353"/>
              <a:ext cx="12893" cy="15623"/>
            </a:xfrm>
            <a:custGeom>
              <a:rect b="b" l="l" r="r" t="t"/>
              <a:pathLst>
                <a:path extrusionOk="0" h="492" w="406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4"/>
            <p:cNvSpPr/>
            <p:nvPr/>
          </p:nvSpPr>
          <p:spPr>
            <a:xfrm>
              <a:off x="5934055" y="2554836"/>
              <a:ext cx="13274" cy="15433"/>
            </a:xfrm>
            <a:custGeom>
              <a:rect b="b" l="l" r="r" t="t"/>
              <a:pathLst>
                <a:path extrusionOk="0" h="486" w="418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4"/>
            <p:cNvSpPr/>
            <p:nvPr/>
          </p:nvSpPr>
          <p:spPr>
            <a:xfrm>
              <a:off x="5935960" y="2362401"/>
              <a:ext cx="12861" cy="15814"/>
            </a:xfrm>
            <a:custGeom>
              <a:rect b="b" l="l" r="r" t="t"/>
              <a:pathLst>
                <a:path extrusionOk="0" h="498" w="405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>
              <a:off x="6013824" y="2555820"/>
              <a:ext cx="12893" cy="15592"/>
            </a:xfrm>
            <a:custGeom>
              <a:rect b="b" l="l" r="r" t="t"/>
              <a:pathLst>
                <a:path extrusionOk="0" h="491" w="406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4"/>
            <p:cNvSpPr/>
            <p:nvPr/>
          </p:nvSpPr>
          <p:spPr>
            <a:xfrm>
              <a:off x="6069776" y="2422132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4"/>
            <p:cNvSpPr/>
            <p:nvPr/>
          </p:nvSpPr>
          <p:spPr>
            <a:xfrm>
              <a:off x="5876960" y="2500027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7" name="Google Shape;2187;p44"/>
          <p:cNvGrpSpPr/>
          <p:nvPr/>
        </p:nvGrpSpPr>
        <p:grpSpPr>
          <a:xfrm>
            <a:off x="2497275" y="2477459"/>
            <a:ext cx="370930" cy="370550"/>
            <a:chOff x="2497275" y="2744159"/>
            <a:chExt cx="370930" cy="370550"/>
          </a:xfrm>
        </p:grpSpPr>
        <p:sp>
          <p:nvSpPr>
            <p:cNvPr id="2188" name="Google Shape;2188;p44"/>
            <p:cNvSpPr/>
            <p:nvPr/>
          </p:nvSpPr>
          <p:spPr>
            <a:xfrm>
              <a:off x="2497275" y="2744159"/>
              <a:ext cx="284366" cy="284747"/>
            </a:xfrm>
            <a:custGeom>
              <a:rect b="b" l="l" r="r" t="t"/>
              <a:pathLst>
                <a:path extrusionOk="0" h="8967" w="8955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4"/>
            <p:cNvSpPr/>
            <p:nvPr/>
          </p:nvSpPr>
          <p:spPr>
            <a:xfrm>
              <a:off x="2592191" y="2821673"/>
              <a:ext cx="113461" cy="98345"/>
            </a:xfrm>
            <a:custGeom>
              <a:rect b="b" l="l" r="r" t="t"/>
              <a:pathLst>
                <a:path extrusionOk="0" h="3097" w="3573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4"/>
            <p:cNvSpPr/>
            <p:nvPr/>
          </p:nvSpPr>
          <p:spPr>
            <a:xfrm>
              <a:off x="2574408" y="2862129"/>
              <a:ext cx="106665" cy="90756"/>
            </a:xfrm>
            <a:custGeom>
              <a:rect b="b" l="l" r="r" t="t"/>
              <a:pathLst>
                <a:path extrusionOk="0" h="2858" w="3359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4"/>
            <p:cNvSpPr/>
            <p:nvPr/>
          </p:nvSpPr>
          <p:spPr>
            <a:xfrm>
              <a:off x="2676881" y="2923385"/>
              <a:ext cx="191324" cy="191324"/>
            </a:xfrm>
            <a:custGeom>
              <a:rect b="b" l="l" r="r" t="t"/>
              <a:pathLst>
                <a:path extrusionOk="0" h="6025" w="6025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4"/>
            <p:cNvSpPr/>
            <p:nvPr/>
          </p:nvSpPr>
          <p:spPr>
            <a:xfrm>
              <a:off x="2738867" y="2986895"/>
              <a:ext cx="65066" cy="65066"/>
            </a:xfrm>
            <a:custGeom>
              <a:rect b="b" l="l" r="r" t="t"/>
              <a:pathLst>
                <a:path extrusionOk="0" h="2049" w="2049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4"/>
            <p:cNvSpPr/>
            <p:nvPr/>
          </p:nvSpPr>
          <p:spPr>
            <a:xfrm>
              <a:off x="2604670" y="2851904"/>
              <a:ext cx="70718" cy="71131"/>
            </a:xfrm>
            <a:custGeom>
              <a:rect b="b" l="l" r="r" t="t"/>
              <a:pathLst>
                <a:path extrusionOk="0" h="2240" w="2227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4" name="Google Shape;2194;p44"/>
          <p:cNvGrpSpPr/>
          <p:nvPr/>
        </p:nvGrpSpPr>
        <p:grpSpPr>
          <a:xfrm>
            <a:off x="860940" y="2479777"/>
            <a:ext cx="371883" cy="365691"/>
            <a:chOff x="860940" y="2746477"/>
            <a:chExt cx="371883" cy="365691"/>
          </a:xfrm>
        </p:grpSpPr>
        <p:sp>
          <p:nvSpPr>
            <p:cNvPr id="2195" name="Google Shape;2195;p44"/>
            <p:cNvSpPr/>
            <p:nvPr/>
          </p:nvSpPr>
          <p:spPr>
            <a:xfrm>
              <a:off x="908191" y="3026302"/>
              <a:ext cx="30294" cy="28961"/>
            </a:xfrm>
            <a:custGeom>
              <a:rect b="b" l="l" r="r" t="t"/>
              <a:pathLst>
                <a:path extrusionOk="0" h="912" w="954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4"/>
            <p:cNvSpPr/>
            <p:nvPr/>
          </p:nvSpPr>
          <p:spPr>
            <a:xfrm>
              <a:off x="943757" y="3061836"/>
              <a:ext cx="30263" cy="28961"/>
            </a:xfrm>
            <a:custGeom>
              <a:rect b="b" l="l" r="r" t="t"/>
              <a:pathLst>
                <a:path extrusionOk="0" h="912" w="953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4"/>
            <p:cNvSpPr/>
            <p:nvPr/>
          </p:nvSpPr>
          <p:spPr>
            <a:xfrm>
              <a:off x="926355" y="3044085"/>
              <a:ext cx="29881" cy="28579"/>
            </a:xfrm>
            <a:custGeom>
              <a:rect b="b" l="l" r="r" t="t"/>
              <a:pathLst>
                <a:path extrusionOk="0" h="900" w="941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4"/>
            <p:cNvSpPr/>
            <p:nvPr/>
          </p:nvSpPr>
          <p:spPr>
            <a:xfrm>
              <a:off x="860940" y="2746477"/>
              <a:ext cx="371883" cy="365691"/>
            </a:xfrm>
            <a:custGeom>
              <a:rect b="b" l="l" r="r" t="t"/>
              <a:pathLst>
                <a:path extrusionOk="0" h="11516" w="11711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4"/>
            <p:cNvSpPr/>
            <p:nvPr/>
          </p:nvSpPr>
          <p:spPr>
            <a:xfrm>
              <a:off x="1070396" y="2832057"/>
              <a:ext cx="90406" cy="69035"/>
            </a:xfrm>
            <a:custGeom>
              <a:rect b="b" l="l" r="r" t="t"/>
              <a:pathLst>
                <a:path extrusionOk="0" h="2174" w="2847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0" name="Google Shape;2200;p44"/>
          <p:cNvGrpSpPr/>
          <p:nvPr/>
        </p:nvGrpSpPr>
        <p:grpSpPr>
          <a:xfrm>
            <a:off x="1493849" y="2508833"/>
            <a:ext cx="283985" cy="341080"/>
            <a:chOff x="1493849" y="2775533"/>
            <a:chExt cx="283985" cy="341080"/>
          </a:xfrm>
        </p:grpSpPr>
        <p:sp>
          <p:nvSpPr>
            <p:cNvPr id="2201" name="Google Shape;2201;p44"/>
            <p:cNvSpPr/>
            <p:nvPr/>
          </p:nvSpPr>
          <p:spPr>
            <a:xfrm>
              <a:off x="1493849" y="2775533"/>
              <a:ext cx="283985" cy="341080"/>
            </a:xfrm>
            <a:custGeom>
              <a:rect b="b" l="l" r="r" t="t"/>
              <a:pathLst>
                <a:path extrusionOk="0" h="10741" w="8943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4"/>
            <p:cNvSpPr/>
            <p:nvPr/>
          </p:nvSpPr>
          <p:spPr>
            <a:xfrm>
              <a:off x="1590638" y="2834153"/>
              <a:ext cx="88501" cy="84754"/>
            </a:xfrm>
            <a:custGeom>
              <a:rect b="b" l="l" r="r" t="t"/>
              <a:pathLst>
                <a:path extrusionOk="0" h="2669" w="2787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3" name="Google Shape;2203;p44"/>
          <p:cNvGrpSpPr/>
          <p:nvPr/>
        </p:nvGrpSpPr>
        <p:grpSpPr>
          <a:xfrm>
            <a:off x="1952836" y="2507722"/>
            <a:ext cx="372835" cy="342573"/>
            <a:chOff x="1952836" y="2774422"/>
            <a:chExt cx="372835" cy="342573"/>
          </a:xfrm>
        </p:grpSpPr>
        <p:sp>
          <p:nvSpPr>
            <p:cNvPr id="2204" name="Google Shape;2204;p44"/>
            <p:cNvSpPr/>
            <p:nvPr/>
          </p:nvSpPr>
          <p:spPr>
            <a:xfrm>
              <a:off x="2076490" y="3057581"/>
              <a:ext cx="40869" cy="40869"/>
            </a:xfrm>
            <a:custGeom>
              <a:rect b="b" l="l" r="r" t="t"/>
              <a:pathLst>
                <a:path extrusionOk="0" h="1287" w="1287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4"/>
            <p:cNvSpPr/>
            <p:nvPr/>
          </p:nvSpPr>
          <p:spPr>
            <a:xfrm>
              <a:off x="2208432" y="3057581"/>
              <a:ext cx="40869" cy="40869"/>
            </a:xfrm>
            <a:custGeom>
              <a:rect b="b" l="l" r="r" t="t"/>
              <a:pathLst>
                <a:path extrusionOk="0" h="1287" w="1287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4"/>
            <p:cNvSpPr/>
            <p:nvPr/>
          </p:nvSpPr>
          <p:spPr>
            <a:xfrm>
              <a:off x="1952836" y="2774422"/>
              <a:ext cx="372835" cy="342573"/>
            </a:xfrm>
            <a:custGeom>
              <a:rect b="b" l="l" r="r" t="t"/>
              <a:pathLst>
                <a:path extrusionOk="0" h="10788" w="11741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7" name="Google Shape;2207;p44"/>
          <p:cNvGrpSpPr/>
          <p:nvPr/>
        </p:nvGrpSpPr>
        <p:grpSpPr>
          <a:xfrm>
            <a:off x="3079916" y="2477777"/>
            <a:ext cx="332729" cy="372518"/>
            <a:chOff x="3079916" y="2744477"/>
            <a:chExt cx="332729" cy="372518"/>
          </a:xfrm>
        </p:grpSpPr>
        <p:sp>
          <p:nvSpPr>
            <p:cNvPr id="2208" name="Google Shape;2208;p44"/>
            <p:cNvSpPr/>
            <p:nvPr/>
          </p:nvSpPr>
          <p:spPr>
            <a:xfrm>
              <a:off x="3079916" y="2840504"/>
              <a:ext cx="313454" cy="276491"/>
            </a:xfrm>
            <a:custGeom>
              <a:rect b="b" l="l" r="r" t="t"/>
              <a:pathLst>
                <a:path extrusionOk="0" h="8707" w="9871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4"/>
            <p:cNvSpPr/>
            <p:nvPr/>
          </p:nvSpPr>
          <p:spPr>
            <a:xfrm>
              <a:off x="3244375" y="2840250"/>
              <a:ext cx="124416" cy="45727"/>
            </a:xfrm>
            <a:custGeom>
              <a:rect b="b" l="l" r="r" t="t"/>
              <a:pathLst>
                <a:path extrusionOk="0" h="1440" w="3918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4"/>
            <p:cNvSpPr/>
            <p:nvPr/>
          </p:nvSpPr>
          <p:spPr>
            <a:xfrm>
              <a:off x="3198267" y="2744477"/>
              <a:ext cx="214378" cy="145279"/>
            </a:xfrm>
            <a:custGeom>
              <a:rect b="b" l="l" r="r" t="t"/>
              <a:pathLst>
                <a:path extrusionOk="0" h="4575" w="6751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1" name="Google Shape;2211;p44"/>
          <p:cNvGrpSpPr/>
          <p:nvPr/>
        </p:nvGrpSpPr>
        <p:grpSpPr>
          <a:xfrm>
            <a:off x="3620576" y="2478825"/>
            <a:ext cx="336890" cy="355592"/>
            <a:chOff x="3620576" y="2745525"/>
            <a:chExt cx="336890" cy="355592"/>
          </a:xfrm>
        </p:grpSpPr>
        <p:sp>
          <p:nvSpPr>
            <p:cNvPr id="2212" name="Google Shape;2212;p44"/>
            <p:cNvSpPr/>
            <p:nvPr/>
          </p:nvSpPr>
          <p:spPr>
            <a:xfrm>
              <a:off x="3620576" y="2745525"/>
              <a:ext cx="336889" cy="355592"/>
            </a:xfrm>
            <a:custGeom>
              <a:rect b="b" l="l" r="r" t="t"/>
              <a:pathLst>
                <a:path extrusionOk="0" h="11198" w="10609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4"/>
            <p:cNvSpPr/>
            <p:nvPr/>
          </p:nvSpPr>
          <p:spPr>
            <a:xfrm>
              <a:off x="3738896" y="2800747"/>
              <a:ext cx="218570" cy="258771"/>
            </a:xfrm>
            <a:custGeom>
              <a:rect b="b" l="l" r="r" t="t"/>
              <a:pathLst>
                <a:path extrusionOk="0" h="8149" w="6883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4" name="Google Shape;2214;p44"/>
          <p:cNvGrpSpPr/>
          <p:nvPr/>
        </p:nvGrpSpPr>
        <p:grpSpPr>
          <a:xfrm>
            <a:off x="4126815" y="2494004"/>
            <a:ext cx="380393" cy="363118"/>
            <a:chOff x="4126815" y="2760704"/>
            <a:chExt cx="380393" cy="363118"/>
          </a:xfrm>
        </p:grpSpPr>
        <p:sp>
          <p:nvSpPr>
            <p:cNvPr id="2215" name="Google Shape;2215;p44"/>
            <p:cNvSpPr/>
            <p:nvPr/>
          </p:nvSpPr>
          <p:spPr>
            <a:xfrm>
              <a:off x="4219825" y="2822435"/>
              <a:ext cx="103267" cy="29056"/>
            </a:xfrm>
            <a:custGeom>
              <a:rect b="b" l="l" r="r" t="t"/>
              <a:pathLst>
                <a:path extrusionOk="0" h="915" w="3252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4"/>
            <p:cNvSpPr/>
            <p:nvPr/>
          </p:nvSpPr>
          <p:spPr>
            <a:xfrm>
              <a:off x="4126815" y="2760704"/>
              <a:ext cx="380393" cy="363118"/>
            </a:xfrm>
            <a:custGeom>
              <a:rect b="b" l="l" r="r" t="t"/>
              <a:pathLst>
                <a:path extrusionOk="0" h="11435" w="11979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4"/>
            <p:cNvSpPr/>
            <p:nvPr/>
          </p:nvSpPr>
          <p:spPr>
            <a:xfrm>
              <a:off x="4278826" y="2791379"/>
              <a:ext cx="103998" cy="201962"/>
            </a:xfrm>
            <a:custGeom>
              <a:rect b="b" l="l" r="r" t="t"/>
              <a:pathLst>
                <a:path extrusionOk="0" h="6360" w="3275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4"/>
            <p:cNvSpPr/>
            <p:nvPr/>
          </p:nvSpPr>
          <p:spPr>
            <a:xfrm>
              <a:off x="4159332" y="2791379"/>
              <a:ext cx="105903" cy="201962"/>
            </a:xfrm>
            <a:custGeom>
              <a:rect b="b" l="l" r="r" t="t"/>
              <a:pathLst>
                <a:path extrusionOk="0" h="6360" w="3335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9" name="Google Shape;2219;p44"/>
          <p:cNvGrpSpPr/>
          <p:nvPr/>
        </p:nvGrpSpPr>
        <p:grpSpPr>
          <a:xfrm>
            <a:off x="4675986" y="2478984"/>
            <a:ext cx="381346" cy="368644"/>
            <a:chOff x="4675986" y="2745684"/>
            <a:chExt cx="381346" cy="368644"/>
          </a:xfrm>
        </p:grpSpPr>
        <p:sp>
          <p:nvSpPr>
            <p:cNvPr id="2220" name="Google Shape;2220;p44"/>
            <p:cNvSpPr/>
            <p:nvPr/>
          </p:nvSpPr>
          <p:spPr>
            <a:xfrm>
              <a:off x="4828918" y="2895345"/>
              <a:ext cx="69226" cy="69258"/>
            </a:xfrm>
            <a:custGeom>
              <a:rect b="b" l="l" r="r" t="t"/>
              <a:pathLst>
                <a:path extrusionOk="0" h="2181" w="218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4"/>
            <p:cNvSpPr/>
            <p:nvPr/>
          </p:nvSpPr>
          <p:spPr>
            <a:xfrm>
              <a:off x="4675986" y="2745684"/>
              <a:ext cx="381346" cy="368644"/>
            </a:xfrm>
            <a:custGeom>
              <a:rect b="b" l="l" r="r" t="t"/>
              <a:pathLst>
                <a:path extrusionOk="0" h="11609" w="12009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2" name="Google Shape;2222;p44"/>
          <p:cNvGrpSpPr/>
          <p:nvPr/>
        </p:nvGrpSpPr>
        <p:grpSpPr>
          <a:xfrm>
            <a:off x="5220616" y="2524361"/>
            <a:ext cx="373185" cy="302466"/>
            <a:chOff x="5220616" y="2791061"/>
            <a:chExt cx="373185" cy="302466"/>
          </a:xfrm>
        </p:grpSpPr>
        <p:sp>
          <p:nvSpPr>
            <p:cNvPr id="2223" name="Google Shape;2223;p44"/>
            <p:cNvSpPr/>
            <p:nvPr/>
          </p:nvSpPr>
          <p:spPr>
            <a:xfrm>
              <a:off x="5220616" y="2791061"/>
              <a:ext cx="373185" cy="302466"/>
            </a:xfrm>
            <a:custGeom>
              <a:rect b="b" l="l" r="r" t="t"/>
              <a:pathLst>
                <a:path extrusionOk="0" h="9525" w="11752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4"/>
            <p:cNvSpPr/>
            <p:nvPr/>
          </p:nvSpPr>
          <p:spPr>
            <a:xfrm>
              <a:off x="5244432" y="2849268"/>
              <a:ext cx="326314" cy="11368"/>
            </a:xfrm>
            <a:custGeom>
              <a:rect b="b" l="l" r="r" t="t"/>
              <a:pathLst>
                <a:path extrusionOk="0" h="358" w="10276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4"/>
            <p:cNvSpPr/>
            <p:nvPr/>
          </p:nvSpPr>
          <p:spPr>
            <a:xfrm>
              <a:off x="5261834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4"/>
            <p:cNvSpPr/>
            <p:nvPr/>
          </p:nvSpPr>
          <p:spPr>
            <a:xfrm>
              <a:off x="5343507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4"/>
            <p:cNvSpPr/>
            <p:nvPr/>
          </p:nvSpPr>
          <p:spPr>
            <a:xfrm>
              <a:off x="5506823" y="289613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4"/>
            <p:cNvSpPr/>
            <p:nvPr/>
          </p:nvSpPr>
          <p:spPr>
            <a:xfrm>
              <a:off x="5261834" y="2942660"/>
              <a:ext cx="46521" cy="11368"/>
            </a:xfrm>
            <a:custGeom>
              <a:rect b="b" l="l" r="r" t="t"/>
              <a:pathLst>
                <a:path extrusionOk="0" h="358" w="1465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4"/>
            <p:cNvSpPr/>
            <p:nvPr/>
          </p:nvSpPr>
          <p:spPr>
            <a:xfrm>
              <a:off x="5424768" y="2942660"/>
              <a:ext cx="46553" cy="11368"/>
            </a:xfrm>
            <a:custGeom>
              <a:rect b="b" l="l" r="r" t="t"/>
              <a:pathLst>
                <a:path extrusionOk="0" h="358" w="1466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4"/>
            <p:cNvSpPr/>
            <p:nvPr/>
          </p:nvSpPr>
          <p:spPr>
            <a:xfrm>
              <a:off x="5261834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4"/>
            <p:cNvSpPr/>
            <p:nvPr/>
          </p:nvSpPr>
          <p:spPr>
            <a:xfrm>
              <a:off x="5343507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4"/>
            <p:cNvSpPr/>
            <p:nvPr/>
          </p:nvSpPr>
          <p:spPr>
            <a:xfrm>
              <a:off x="5506823" y="298914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4"/>
            <p:cNvSpPr/>
            <p:nvPr/>
          </p:nvSpPr>
          <p:spPr>
            <a:xfrm>
              <a:off x="5343507" y="3036051"/>
              <a:ext cx="46521" cy="10987"/>
            </a:xfrm>
            <a:custGeom>
              <a:rect b="b" l="l" r="r" t="t"/>
              <a:pathLst>
                <a:path extrusionOk="0" h="346" w="1465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4"/>
            <p:cNvSpPr/>
            <p:nvPr/>
          </p:nvSpPr>
          <p:spPr>
            <a:xfrm>
              <a:off x="5424768" y="3036051"/>
              <a:ext cx="46553" cy="10987"/>
            </a:xfrm>
            <a:custGeom>
              <a:rect b="b" l="l" r="r" t="t"/>
              <a:pathLst>
                <a:path extrusionOk="0" h="346" w="1466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4"/>
            <p:cNvSpPr/>
            <p:nvPr/>
          </p:nvSpPr>
          <p:spPr>
            <a:xfrm>
              <a:off x="5506823" y="3036051"/>
              <a:ext cx="46172" cy="10987"/>
            </a:xfrm>
            <a:custGeom>
              <a:rect b="b" l="l" r="r" t="t"/>
              <a:pathLst>
                <a:path extrusionOk="0" h="346" w="1454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4"/>
            <p:cNvSpPr/>
            <p:nvPr/>
          </p:nvSpPr>
          <p:spPr>
            <a:xfrm>
              <a:off x="5343126" y="2930752"/>
              <a:ext cx="46902" cy="33851"/>
            </a:xfrm>
            <a:custGeom>
              <a:rect b="b" l="l" r="r" t="t"/>
              <a:pathLst>
                <a:path extrusionOk="0" h="1066" w="1477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4"/>
            <p:cNvSpPr/>
            <p:nvPr/>
          </p:nvSpPr>
          <p:spPr>
            <a:xfrm>
              <a:off x="5506442" y="2930752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4"/>
            <p:cNvSpPr/>
            <p:nvPr/>
          </p:nvSpPr>
          <p:spPr>
            <a:xfrm>
              <a:off x="5424419" y="2977336"/>
              <a:ext cx="47283" cy="34168"/>
            </a:xfrm>
            <a:custGeom>
              <a:rect b="b" l="l" r="r" t="t"/>
              <a:pathLst>
                <a:path extrusionOk="0" h="1076" w="1489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4"/>
            <p:cNvSpPr/>
            <p:nvPr/>
          </p:nvSpPr>
          <p:spPr>
            <a:xfrm>
              <a:off x="5261453" y="3024143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4"/>
            <p:cNvSpPr/>
            <p:nvPr/>
          </p:nvSpPr>
          <p:spPr>
            <a:xfrm>
              <a:off x="5424419" y="2884231"/>
              <a:ext cx="47283" cy="33883"/>
            </a:xfrm>
            <a:custGeom>
              <a:rect b="b" l="l" r="r" t="t"/>
              <a:pathLst>
                <a:path extrusionOk="0" h="1067" w="1489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1" name="Google Shape;2241;p44"/>
          <p:cNvGrpSpPr/>
          <p:nvPr/>
        </p:nvGrpSpPr>
        <p:grpSpPr>
          <a:xfrm>
            <a:off x="5788661" y="2505817"/>
            <a:ext cx="284366" cy="344097"/>
            <a:chOff x="5864861" y="2772517"/>
            <a:chExt cx="284366" cy="344097"/>
          </a:xfrm>
        </p:grpSpPr>
        <p:sp>
          <p:nvSpPr>
            <p:cNvPr id="2242" name="Google Shape;2242;p44"/>
            <p:cNvSpPr/>
            <p:nvPr/>
          </p:nvSpPr>
          <p:spPr>
            <a:xfrm>
              <a:off x="6089464" y="3014490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4"/>
            <p:cNvSpPr/>
            <p:nvPr/>
          </p:nvSpPr>
          <p:spPr>
            <a:xfrm>
              <a:off x="6051644" y="3070823"/>
              <a:ext cx="13274" cy="1327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4"/>
            <p:cNvSpPr/>
            <p:nvPr/>
          </p:nvSpPr>
          <p:spPr>
            <a:xfrm>
              <a:off x="5943518" y="3005789"/>
              <a:ext cx="13242" cy="12893"/>
            </a:xfrm>
            <a:custGeom>
              <a:rect b="b" l="l" r="r" t="t"/>
              <a:pathLst>
                <a:path extrusionOk="0" h="406" w="417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4"/>
            <p:cNvSpPr/>
            <p:nvPr/>
          </p:nvSpPr>
          <p:spPr>
            <a:xfrm>
              <a:off x="5965429" y="3070823"/>
              <a:ext cx="13655" cy="13274"/>
            </a:xfrm>
            <a:custGeom>
              <a:rect b="b" l="l" r="r" t="t"/>
              <a:pathLst>
                <a:path extrusionOk="0" h="418" w="43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6004392" y="3019412"/>
              <a:ext cx="16290" cy="15909"/>
            </a:xfrm>
            <a:custGeom>
              <a:rect b="b" l="l" r="r" t="t"/>
              <a:pathLst>
                <a:path extrusionOk="0" h="501" w="513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5864861" y="2772517"/>
              <a:ext cx="284366" cy="344097"/>
            </a:xfrm>
            <a:custGeom>
              <a:rect b="b" l="l" r="r" t="t"/>
              <a:pathLst>
                <a:path extrusionOk="0" h="10836" w="8955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8" name="Google Shape;2248;p44"/>
          <p:cNvSpPr/>
          <p:nvPr/>
        </p:nvSpPr>
        <p:spPr>
          <a:xfrm>
            <a:off x="6340868" y="2503943"/>
            <a:ext cx="343335" cy="343303"/>
          </a:xfrm>
          <a:custGeom>
            <a:rect b="b" l="l" r="r" t="t"/>
            <a:pathLst>
              <a:path extrusionOk="0" h="10811" w="10812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9" name="Google Shape;2249;p44"/>
          <p:cNvGrpSpPr/>
          <p:nvPr/>
        </p:nvGrpSpPr>
        <p:grpSpPr>
          <a:xfrm>
            <a:off x="6974158" y="2522837"/>
            <a:ext cx="255247" cy="327458"/>
            <a:chOff x="6974158" y="2789537"/>
            <a:chExt cx="255247" cy="327458"/>
          </a:xfrm>
        </p:grpSpPr>
        <p:sp>
          <p:nvSpPr>
            <p:cNvPr id="2250" name="Google Shape;2250;p44"/>
            <p:cNvSpPr/>
            <p:nvPr/>
          </p:nvSpPr>
          <p:spPr>
            <a:xfrm>
              <a:off x="7066407" y="2897282"/>
              <a:ext cx="9876" cy="14798"/>
            </a:xfrm>
            <a:custGeom>
              <a:rect b="b" l="l" r="r" t="t"/>
              <a:pathLst>
                <a:path extrusionOk="0" h="466" w="311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4"/>
            <p:cNvSpPr/>
            <p:nvPr/>
          </p:nvSpPr>
          <p:spPr>
            <a:xfrm>
              <a:off x="7127662" y="2897282"/>
              <a:ext cx="9495" cy="14798"/>
            </a:xfrm>
            <a:custGeom>
              <a:rect b="b" l="l" r="r" t="t"/>
              <a:pathLst>
                <a:path extrusionOk="0" h="466" w="299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4"/>
            <p:cNvSpPr/>
            <p:nvPr/>
          </p:nvSpPr>
          <p:spPr>
            <a:xfrm>
              <a:off x="7081935" y="2933292"/>
              <a:ext cx="40837" cy="14703"/>
            </a:xfrm>
            <a:custGeom>
              <a:rect b="b" l="l" r="r" t="t"/>
              <a:pathLst>
                <a:path extrusionOk="0" h="463" w="1286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4"/>
            <p:cNvSpPr/>
            <p:nvPr/>
          </p:nvSpPr>
          <p:spPr>
            <a:xfrm>
              <a:off x="6974158" y="2789537"/>
              <a:ext cx="255247" cy="327458"/>
            </a:xfrm>
            <a:custGeom>
              <a:rect b="b" l="l" r="r" t="t"/>
              <a:pathLst>
                <a:path extrusionOk="0" h="10312" w="8038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4"/>
            <p:cNvSpPr/>
            <p:nvPr/>
          </p:nvSpPr>
          <p:spPr>
            <a:xfrm>
              <a:off x="7061135" y="2881785"/>
              <a:ext cx="20069" cy="9495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4"/>
            <p:cNvSpPr/>
            <p:nvPr/>
          </p:nvSpPr>
          <p:spPr>
            <a:xfrm>
              <a:off x="7122740" y="2881785"/>
              <a:ext cx="19688" cy="9495"/>
            </a:xfrm>
            <a:custGeom>
              <a:rect b="b" l="l" r="r" t="t"/>
              <a:pathLst>
                <a:path extrusionOk="0" h="299" w="62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4"/>
          <p:cNvGrpSpPr/>
          <p:nvPr/>
        </p:nvGrpSpPr>
        <p:grpSpPr>
          <a:xfrm>
            <a:off x="7530697" y="2523599"/>
            <a:ext cx="244291" cy="326314"/>
            <a:chOff x="7530697" y="2790299"/>
            <a:chExt cx="244291" cy="326314"/>
          </a:xfrm>
        </p:grpSpPr>
        <p:sp>
          <p:nvSpPr>
            <p:cNvPr id="2257" name="Google Shape;2257;p44"/>
            <p:cNvSpPr/>
            <p:nvPr/>
          </p:nvSpPr>
          <p:spPr>
            <a:xfrm>
              <a:off x="7616911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4"/>
            <p:cNvSpPr/>
            <p:nvPr/>
          </p:nvSpPr>
          <p:spPr>
            <a:xfrm>
              <a:off x="7678548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4"/>
            <p:cNvSpPr/>
            <p:nvPr/>
          </p:nvSpPr>
          <p:spPr>
            <a:xfrm>
              <a:off x="7632408" y="2943136"/>
              <a:ext cx="40869" cy="14671"/>
            </a:xfrm>
            <a:custGeom>
              <a:rect b="b" l="l" r="r" t="t"/>
              <a:pathLst>
                <a:path extrusionOk="0" h="462" w="1287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4"/>
            <p:cNvSpPr/>
            <p:nvPr/>
          </p:nvSpPr>
          <p:spPr>
            <a:xfrm>
              <a:off x="7530697" y="2790299"/>
              <a:ext cx="244291" cy="326314"/>
            </a:xfrm>
            <a:custGeom>
              <a:rect b="b" l="l" r="r" t="t"/>
              <a:pathLst>
                <a:path extrusionOk="0" h="10276" w="7693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4"/>
            <p:cNvSpPr/>
            <p:nvPr/>
          </p:nvSpPr>
          <p:spPr>
            <a:xfrm>
              <a:off x="7611608" y="2891630"/>
              <a:ext cx="20069" cy="9463"/>
            </a:xfrm>
            <a:custGeom>
              <a:rect b="b" l="l" r="r" t="t"/>
              <a:pathLst>
                <a:path extrusionOk="0" h="298" w="632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4"/>
            <p:cNvSpPr/>
            <p:nvPr/>
          </p:nvSpPr>
          <p:spPr>
            <a:xfrm>
              <a:off x="7673245" y="2891630"/>
              <a:ext cx="19688" cy="9463"/>
            </a:xfrm>
            <a:custGeom>
              <a:rect b="b" l="l" r="r" t="t"/>
              <a:pathLst>
                <a:path extrusionOk="0" h="298" w="62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3" name="Google Shape;2263;p44"/>
          <p:cNvGrpSpPr/>
          <p:nvPr/>
        </p:nvGrpSpPr>
        <p:grpSpPr>
          <a:xfrm>
            <a:off x="7988191" y="2565548"/>
            <a:ext cx="332348" cy="283985"/>
            <a:chOff x="7988191" y="2832248"/>
            <a:chExt cx="332348" cy="283985"/>
          </a:xfrm>
        </p:grpSpPr>
        <p:sp>
          <p:nvSpPr>
            <p:cNvPr id="2264" name="Google Shape;2264;p44"/>
            <p:cNvSpPr/>
            <p:nvPr/>
          </p:nvSpPr>
          <p:spPr>
            <a:xfrm>
              <a:off x="8046398" y="2894646"/>
              <a:ext cx="40869" cy="45759"/>
            </a:xfrm>
            <a:custGeom>
              <a:rect b="b" l="l" r="r" t="t"/>
              <a:pathLst>
                <a:path extrusionOk="0" h="1441" w="1287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4"/>
            <p:cNvSpPr/>
            <p:nvPr/>
          </p:nvSpPr>
          <p:spPr>
            <a:xfrm>
              <a:off x="7988191" y="2832248"/>
              <a:ext cx="332348" cy="283985"/>
            </a:xfrm>
            <a:custGeom>
              <a:rect b="b" l="l" r="r" t="t"/>
              <a:pathLst>
                <a:path extrusionOk="0" h="8943" w="10466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4"/>
            <p:cNvSpPr/>
            <p:nvPr/>
          </p:nvSpPr>
          <p:spPr>
            <a:xfrm>
              <a:off x="8212381" y="2974320"/>
              <a:ext cx="18577" cy="14861"/>
            </a:xfrm>
            <a:custGeom>
              <a:rect b="b" l="l" r="r" t="t"/>
              <a:pathLst>
                <a:path extrusionOk="0" h="468" w="585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7" name="Google Shape;2267;p44"/>
          <p:cNvSpPr/>
          <p:nvPr/>
        </p:nvSpPr>
        <p:spPr>
          <a:xfrm>
            <a:off x="2498418" y="2978426"/>
            <a:ext cx="365627" cy="292273"/>
          </a:xfrm>
          <a:custGeom>
            <a:rect b="b" l="l" r="r" t="t"/>
            <a:pathLst>
              <a:path extrusionOk="0" h="9204" w="11514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8" name="Google Shape;2268;p44"/>
          <p:cNvGrpSpPr/>
          <p:nvPr/>
        </p:nvGrpSpPr>
        <p:grpSpPr>
          <a:xfrm>
            <a:off x="3588440" y="2991668"/>
            <a:ext cx="364484" cy="262423"/>
            <a:chOff x="3588440" y="3258368"/>
            <a:chExt cx="364484" cy="262423"/>
          </a:xfrm>
        </p:grpSpPr>
        <p:sp>
          <p:nvSpPr>
            <p:cNvPr id="2269" name="Google Shape;2269;p44"/>
            <p:cNvSpPr/>
            <p:nvPr/>
          </p:nvSpPr>
          <p:spPr>
            <a:xfrm>
              <a:off x="3588440" y="3258368"/>
              <a:ext cx="364484" cy="262423"/>
            </a:xfrm>
            <a:custGeom>
              <a:rect b="b" l="l" r="r" t="t"/>
              <a:pathLst>
                <a:path extrusionOk="0" h="8264" w="11478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4"/>
            <p:cNvSpPr/>
            <p:nvPr/>
          </p:nvSpPr>
          <p:spPr>
            <a:xfrm>
              <a:off x="3685992" y="3347949"/>
              <a:ext cx="10606" cy="133498"/>
            </a:xfrm>
            <a:custGeom>
              <a:rect b="b" l="l" r="r" t="t"/>
              <a:pathLst>
                <a:path extrusionOk="0" h="4204" w="334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4"/>
            <p:cNvSpPr/>
            <p:nvPr/>
          </p:nvSpPr>
          <p:spPr>
            <a:xfrm>
              <a:off x="3862549" y="3329785"/>
              <a:ext cx="40107" cy="30675"/>
            </a:xfrm>
            <a:custGeom>
              <a:rect b="b" l="l" r="r" t="t"/>
              <a:pathLst>
                <a:path extrusionOk="0" h="966" w="1263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4"/>
            <p:cNvSpPr/>
            <p:nvPr/>
          </p:nvSpPr>
          <p:spPr>
            <a:xfrm>
              <a:off x="3703743" y="3323942"/>
              <a:ext cx="183417" cy="182083"/>
            </a:xfrm>
            <a:custGeom>
              <a:rect b="b" l="l" r="r" t="t"/>
              <a:pathLst>
                <a:path extrusionOk="0" h="5734" w="5776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4"/>
            <p:cNvSpPr/>
            <p:nvPr/>
          </p:nvSpPr>
          <p:spPr>
            <a:xfrm>
              <a:off x="3733624" y="3358174"/>
              <a:ext cx="138039" cy="114667"/>
            </a:xfrm>
            <a:custGeom>
              <a:rect b="b" l="l" r="r" t="t"/>
              <a:pathLst>
                <a:path extrusionOk="0" h="3611" w="4347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4"/>
            <p:cNvSpPr/>
            <p:nvPr/>
          </p:nvSpPr>
          <p:spPr>
            <a:xfrm>
              <a:off x="3777478" y="3386087"/>
              <a:ext cx="51062" cy="43282"/>
            </a:xfrm>
            <a:custGeom>
              <a:rect b="b" l="l" r="r" t="t"/>
              <a:pathLst>
                <a:path extrusionOk="0" h="1363" w="1608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4"/>
          <p:cNvSpPr/>
          <p:nvPr/>
        </p:nvSpPr>
        <p:spPr>
          <a:xfrm>
            <a:off x="5263326" y="2963152"/>
            <a:ext cx="323298" cy="320789"/>
          </a:xfrm>
          <a:custGeom>
            <a:rect b="b" l="l" r="r" t="t"/>
            <a:pathLst>
              <a:path extrusionOk="0" h="10102" w="10181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6" name="Google Shape;2276;p44"/>
          <p:cNvGrpSpPr/>
          <p:nvPr/>
        </p:nvGrpSpPr>
        <p:grpSpPr>
          <a:xfrm>
            <a:off x="5765817" y="2961024"/>
            <a:ext cx="364865" cy="324822"/>
            <a:chOff x="5765817" y="3227724"/>
            <a:chExt cx="364865" cy="324822"/>
          </a:xfrm>
        </p:grpSpPr>
        <p:sp>
          <p:nvSpPr>
            <p:cNvPr id="2277" name="Google Shape;2277;p44"/>
            <p:cNvSpPr/>
            <p:nvPr/>
          </p:nvSpPr>
          <p:spPr>
            <a:xfrm>
              <a:off x="5765817" y="3227724"/>
              <a:ext cx="364865" cy="324822"/>
            </a:xfrm>
            <a:custGeom>
              <a:rect b="b" l="l" r="r" t="t"/>
              <a:pathLst>
                <a:path extrusionOk="0" h="10229" w="1149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4"/>
            <p:cNvSpPr/>
            <p:nvPr/>
          </p:nvSpPr>
          <p:spPr>
            <a:xfrm>
              <a:off x="6022144" y="3250429"/>
              <a:ext cx="85484" cy="84341"/>
            </a:xfrm>
            <a:custGeom>
              <a:rect b="b" l="l" r="r" t="t"/>
              <a:pathLst>
                <a:path extrusionOk="0" h="2656" w="2692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4"/>
            <p:cNvSpPr/>
            <p:nvPr/>
          </p:nvSpPr>
          <p:spPr>
            <a:xfrm>
              <a:off x="5862987" y="3250429"/>
              <a:ext cx="73386" cy="43504"/>
            </a:xfrm>
            <a:custGeom>
              <a:rect b="b" l="l" r="r" t="t"/>
              <a:pathLst>
                <a:path extrusionOk="0" h="1370" w="2311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0" name="Google Shape;2280;p44"/>
          <p:cNvGrpSpPr/>
          <p:nvPr/>
        </p:nvGrpSpPr>
        <p:grpSpPr>
          <a:xfrm>
            <a:off x="6228583" y="2970964"/>
            <a:ext cx="446539" cy="303895"/>
            <a:chOff x="6228583" y="3237664"/>
            <a:chExt cx="446539" cy="303895"/>
          </a:xfrm>
        </p:grpSpPr>
        <p:sp>
          <p:nvSpPr>
            <p:cNvPr id="2281" name="Google Shape;2281;p44"/>
            <p:cNvSpPr/>
            <p:nvPr/>
          </p:nvSpPr>
          <p:spPr>
            <a:xfrm>
              <a:off x="6357508" y="3277453"/>
              <a:ext cx="26865" cy="25912"/>
            </a:xfrm>
            <a:custGeom>
              <a:rect b="b" l="l" r="r" t="t"/>
              <a:pathLst>
                <a:path extrusionOk="0" h="816" w="846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4"/>
            <p:cNvSpPr/>
            <p:nvPr/>
          </p:nvSpPr>
          <p:spPr>
            <a:xfrm>
              <a:off x="6276596" y="3358746"/>
              <a:ext cx="26896" cy="25912"/>
            </a:xfrm>
            <a:custGeom>
              <a:rect b="b" l="l" r="r" t="t"/>
              <a:pathLst>
                <a:path extrusionOk="0" h="816" w="847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4"/>
            <p:cNvSpPr/>
            <p:nvPr/>
          </p:nvSpPr>
          <p:spPr>
            <a:xfrm>
              <a:off x="6357508" y="3358365"/>
              <a:ext cx="26865" cy="25912"/>
            </a:xfrm>
            <a:custGeom>
              <a:rect b="b" l="l" r="r" t="t"/>
              <a:pathLst>
                <a:path extrusionOk="0" h="816" w="846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4"/>
            <p:cNvSpPr/>
            <p:nvPr/>
          </p:nvSpPr>
          <p:spPr>
            <a:xfrm>
              <a:off x="6276596" y="3277453"/>
              <a:ext cx="26896" cy="25912"/>
            </a:xfrm>
            <a:custGeom>
              <a:rect b="b" l="l" r="r" t="t"/>
              <a:pathLst>
                <a:path extrusionOk="0" h="816" w="847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4"/>
            <p:cNvSpPr/>
            <p:nvPr/>
          </p:nvSpPr>
          <p:spPr>
            <a:xfrm>
              <a:off x="6526508" y="3290314"/>
              <a:ext cx="21593" cy="19879"/>
            </a:xfrm>
            <a:custGeom>
              <a:rect b="b" l="l" r="r" t="t"/>
              <a:pathLst>
                <a:path extrusionOk="0" h="626" w="68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4"/>
            <p:cNvSpPr/>
            <p:nvPr/>
          </p:nvSpPr>
          <p:spPr>
            <a:xfrm>
              <a:off x="6465253" y="3352299"/>
              <a:ext cx="20831" cy="19498"/>
            </a:xfrm>
            <a:custGeom>
              <a:rect b="b" l="l" r="r" t="t"/>
              <a:pathLst>
                <a:path extrusionOk="0" h="614" w="656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4"/>
            <p:cNvSpPr/>
            <p:nvPr/>
          </p:nvSpPr>
          <p:spPr>
            <a:xfrm>
              <a:off x="6526508" y="3352299"/>
              <a:ext cx="21593" cy="19498"/>
            </a:xfrm>
            <a:custGeom>
              <a:rect b="b" l="l" r="r" t="t"/>
              <a:pathLst>
                <a:path extrusionOk="0" h="614" w="68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4"/>
            <p:cNvSpPr/>
            <p:nvPr/>
          </p:nvSpPr>
          <p:spPr>
            <a:xfrm>
              <a:off x="6465253" y="3290314"/>
              <a:ext cx="20831" cy="19879"/>
            </a:xfrm>
            <a:custGeom>
              <a:rect b="b" l="l" r="r" t="t"/>
              <a:pathLst>
                <a:path extrusionOk="0" h="626" w="656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4"/>
            <p:cNvSpPr/>
            <p:nvPr/>
          </p:nvSpPr>
          <p:spPr>
            <a:xfrm>
              <a:off x="6304573" y="3437180"/>
              <a:ext cx="119145" cy="13274"/>
            </a:xfrm>
            <a:custGeom>
              <a:rect b="b" l="l" r="r" t="t"/>
              <a:pathLst>
                <a:path extrusionOk="0" h="418" w="3752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4"/>
            <p:cNvSpPr/>
            <p:nvPr/>
          </p:nvSpPr>
          <p:spPr>
            <a:xfrm>
              <a:off x="6304573" y="3500341"/>
              <a:ext cx="25372" cy="13242"/>
            </a:xfrm>
            <a:custGeom>
              <a:rect b="b" l="l" r="r" t="t"/>
              <a:pathLst>
                <a:path extrusionOk="0" h="417" w="799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4"/>
            <p:cNvSpPr/>
            <p:nvPr/>
          </p:nvSpPr>
          <p:spPr>
            <a:xfrm>
              <a:off x="6346934" y="3500341"/>
              <a:ext cx="76784" cy="13242"/>
            </a:xfrm>
            <a:custGeom>
              <a:rect b="b" l="l" r="r" t="t"/>
              <a:pathLst>
                <a:path extrusionOk="0" h="417" w="2418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4"/>
            <p:cNvSpPr/>
            <p:nvPr/>
          </p:nvSpPr>
          <p:spPr>
            <a:xfrm>
              <a:off x="6304573" y="3468935"/>
              <a:ext cx="119145" cy="12893"/>
            </a:xfrm>
            <a:custGeom>
              <a:rect b="b" l="l" r="r" t="t"/>
              <a:pathLst>
                <a:path extrusionOk="0" h="406" w="3752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4"/>
            <p:cNvSpPr/>
            <p:nvPr/>
          </p:nvSpPr>
          <p:spPr>
            <a:xfrm>
              <a:off x="6228583" y="3237664"/>
              <a:ext cx="357688" cy="186338"/>
            </a:xfrm>
            <a:custGeom>
              <a:rect b="b" l="l" r="r" t="t"/>
              <a:pathLst>
                <a:path extrusionOk="0" h="5868" w="11264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4"/>
            <p:cNvSpPr/>
            <p:nvPr/>
          </p:nvSpPr>
          <p:spPr>
            <a:xfrm>
              <a:off x="6295141" y="3295775"/>
              <a:ext cx="70718" cy="71131"/>
            </a:xfrm>
            <a:custGeom>
              <a:rect b="b" l="l" r="r" t="t"/>
              <a:pathLst>
                <a:path extrusionOk="0" h="2240" w="2227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4"/>
            <p:cNvSpPr/>
            <p:nvPr/>
          </p:nvSpPr>
          <p:spPr>
            <a:xfrm>
              <a:off x="6482273" y="3306763"/>
              <a:ext cx="48045" cy="48045"/>
            </a:xfrm>
            <a:custGeom>
              <a:rect b="b" l="l" r="r" t="t"/>
              <a:pathLst>
                <a:path extrusionOk="0" h="1513" w="1513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4"/>
            <p:cNvSpPr/>
            <p:nvPr/>
          </p:nvSpPr>
          <p:spPr>
            <a:xfrm>
              <a:off x="6456584" y="3437180"/>
              <a:ext cx="76784" cy="76403"/>
            </a:xfrm>
            <a:custGeom>
              <a:rect b="b" l="l" r="r" t="t"/>
              <a:pathLst>
                <a:path extrusionOk="0" h="2406" w="2418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4"/>
            <p:cNvSpPr/>
            <p:nvPr/>
          </p:nvSpPr>
          <p:spPr>
            <a:xfrm>
              <a:off x="6268658" y="3367351"/>
              <a:ext cx="406464" cy="174208"/>
            </a:xfrm>
            <a:custGeom>
              <a:rect b="b" l="l" r="r" t="t"/>
              <a:pathLst>
                <a:path extrusionOk="0" h="5486" w="1280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8" name="Google Shape;2298;p44"/>
          <p:cNvGrpSpPr/>
          <p:nvPr/>
        </p:nvGrpSpPr>
        <p:grpSpPr>
          <a:xfrm>
            <a:off x="865862" y="2940606"/>
            <a:ext cx="364483" cy="364896"/>
            <a:chOff x="865862" y="3207306"/>
            <a:chExt cx="364483" cy="364896"/>
          </a:xfrm>
        </p:grpSpPr>
        <p:sp>
          <p:nvSpPr>
            <p:cNvPr id="2299" name="Google Shape;2299;p44"/>
            <p:cNvSpPr/>
            <p:nvPr/>
          </p:nvSpPr>
          <p:spPr>
            <a:xfrm>
              <a:off x="928229" y="3269323"/>
              <a:ext cx="240131" cy="240100"/>
            </a:xfrm>
            <a:custGeom>
              <a:rect b="b" l="l" r="r" t="t"/>
              <a:pathLst>
                <a:path extrusionOk="0" h="7561" w="7562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4"/>
            <p:cNvSpPr/>
            <p:nvPr/>
          </p:nvSpPr>
          <p:spPr>
            <a:xfrm>
              <a:off x="956205" y="3297681"/>
              <a:ext cx="184179" cy="184147"/>
            </a:xfrm>
            <a:custGeom>
              <a:rect b="b" l="l" r="r" t="t"/>
              <a:pathLst>
                <a:path extrusionOk="0" h="5799" w="580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4"/>
            <p:cNvSpPr/>
            <p:nvPr/>
          </p:nvSpPr>
          <p:spPr>
            <a:xfrm>
              <a:off x="1042039" y="3207306"/>
              <a:ext cx="12511" cy="47664"/>
            </a:xfrm>
            <a:custGeom>
              <a:rect b="b" l="l" r="r" t="t"/>
              <a:pathLst>
                <a:path extrusionOk="0" h="1501" w="394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4"/>
            <p:cNvSpPr/>
            <p:nvPr/>
          </p:nvSpPr>
          <p:spPr>
            <a:xfrm>
              <a:off x="1042039" y="3524538"/>
              <a:ext cx="12511" cy="47664"/>
            </a:xfrm>
            <a:custGeom>
              <a:rect b="b" l="l" r="r" t="t"/>
              <a:pathLst>
                <a:path extrusionOk="0" h="1501" w="394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4"/>
            <p:cNvSpPr/>
            <p:nvPr/>
          </p:nvSpPr>
          <p:spPr>
            <a:xfrm>
              <a:off x="953188" y="3230836"/>
              <a:ext cx="31406" cy="43441"/>
            </a:xfrm>
            <a:custGeom>
              <a:rect b="b" l="l" r="r" t="t"/>
              <a:pathLst>
                <a:path extrusionOk="0" h="1368" w="989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4"/>
            <p:cNvSpPr/>
            <p:nvPr/>
          </p:nvSpPr>
          <p:spPr>
            <a:xfrm>
              <a:off x="1111614" y="3505485"/>
              <a:ext cx="30644" cy="42520"/>
            </a:xfrm>
            <a:custGeom>
              <a:rect b="b" l="l" r="r" t="t"/>
              <a:pathLst>
                <a:path extrusionOk="0" h="1339" w="965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4"/>
            <p:cNvSpPr/>
            <p:nvPr/>
          </p:nvSpPr>
          <p:spPr>
            <a:xfrm>
              <a:off x="888916" y="3295998"/>
              <a:ext cx="44648" cy="29691"/>
            </a:xfrm>
            <a:custGeom>
              <a:rect b="b" l="l" r="r" t="t"/>
              <a:pathLst>
                <a:path extrusionOk="0" h="935" w="1406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4"/>
            <p:cNvSpPr/>
            <p:nvPr/>
          </p:nvSpPr>
          <p:spPr>
            <a:xfrm>
              <a:off x="1162644" y="3454106"/>
              <a:ext cx="45029" cy="30390"/>
            </a:xfrm>
            <a:custGeom>
              <a:rect b="b" l="l" r="r" t="t"/>
              <a:pathLst>
                <a:path extrusionOk="0" h="957" w="1418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4"/>
            <p:cNvSpPr/>
            <p:nvPr/>
          </p:nvSpPr>
          <p:spPr>
            <a:xfrm>
              <a:off x="865862" y="3383864"/>
              <a:ext cx="47664" cy="12130"/>
            </a:xfrm>
            <a:custGeom>
              <a:rect b="b" l="l" r="r" t="t"/>
              <a:pathLst>
                <a:path extrusionOk="0" h="382" w="1501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4"/>
            <p:cNvSpPr/>
            <p:nvPr/>
          </p:nvSpPr>
          <p:spPr>
            <a:xfrm>
              <a:off x="1182300" y="3383864"/>
              <a:ext cx="48045" cy="12130"/>
            </a:xfrm>
            <a:custGeom>
              <a:rect b="b" l="l" r="r" t="t"/>
              <a:pathLst>
                <a:path extrusionOk="0" h="382" w="1513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4"/>
            <p:cNvSpPr/>
            <p:nvPr/>
          </p:nvSpPr>
          <p:spPr>
            <a:xfrm>
              <a:off x="888916" y="3454011"/>
              <a:ext cx="43885" cy="30104"/>
            </a:xfrm>
            <a:custGeom>
              <a:rect b="b" l="l" r="r" t="t"/>
              <a:pathLst>
                <a:path extrusionOk="0" h="948" w="1382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4"/>
            <p:cNvSpPr/>
            <p:nvPr/>
          </p:nvSpPr>
          <p:spPr>
            <a:xfrm>
              <a:off x="1163025" y="3295648"/>
              <a:ext cx="44648" cy="30040"/>
            </a:xfrm>
            <a:custGeom>
              <a:rect b="b" l="l" r="r" t="t"/>
              <a:pathLst>
                <a:path extrusionOk="0" h="946" w="1406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4"/>
            <p:cNvSpPr/>
            <p:nvPr/>
          </p:nvSpPr>
          <p:spPr>
            <a:xfrm>
              <a:off x="953188" y="3505835"/>
              <a:ext cx="31787" cy="43282"/>
            </a:xfrm>
            <a:custGeom>
              <a:rect b="b" l="l" r="r" t="t"/>
              <a:pathLst>
                <a:path extrusionOk="0" h="1363" w="1001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4"/>
            <p:cNvSpPr/>
            <p:nvPr/>
          </p:nvSpPr>
          <p:spPr>
            <a:xfrm>
              <a:off x="1111614" y="3231726"/>
              <a:ext cx="31025" cy="42933"/>
            </a:xfrm>
            <a:custGeom>
              <a:rect b="b" l="l" r="r" t="t"/>
              <a:pathLst>
                <a:path extrusionOk="0" h="1352" w="977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3" name="Google Shape;2313;p44"/>
          <p:cNvGrpSpPr/>
          <p:nvPr/>
        </p:nvGrpSpPr>
        <p:grpSpPr>
          <a:xfrm>
            <a:off x="1404617" y="2960262"/>
            <a:ext cx="370169" cy="325966"/>
            <a:chOff x="1404617" y="3226962"/>
            <a:chExt cx="370169" cy="325966"/>
          </a:xfrm>
        </p:grpSpPr>
        <p:sp>
          <p:nvSpPr>
            <p:cNvPr id="2314" name="Google Shape;2314;p44"/>
            <p:cNvSpPr/>
            <p:nvPr/>
          </p:nvSpPr>
          <p:spPr>
            <a:xfrm>
              <a:off x="1535067" y="3226962"/>
              <a:ext cx="12130" cy="37090"/>
            </a:xfrm>
            <a:custGeom>
              <a:rect b="b" l="l" r="r" t="t"/>
              <a:pathLst>
                <a:path extrusionOk="0" h="1168" w="382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4"/>
            <p:cNvSpPr/>
            <p:nvPr/>
          </p:nvSpPr>
          <p:spPr>
            <a:xfrm>
              <a:off x="1472287" y="3243221"/>
              <a:ext cx="25753" cy="34073"/>
            </a:xfrm>
            <a:custGeom>
              <a:rect b="b" l="l" r="r" t="t"/>
              <a:pathLst>
                <a:path extrusionOk="0" h="1073" w="811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4"/>
            <p:cNvSpPr/>
            <p:nvPr/>
          </p:nvSpPr>
          <p:spPr>
            <a:xfrm>
              <a:off x="1426179" y="3289266"/>
              <a:ext cx="35947" cy="24705"/>
            </a:xfrm>
            <a:custGeom>
              <a:rect b="b" l="l" r="r" t="t"/>
              <a:pathLst>
                <a:path extrusionOk="0" h="778" w="1132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4"/>
            <p:cNvSpPr/>
            <p:nvPr/>
          </p:nvSpPr>
          <p:spPr>
            <a:xfrm>
              <a:off x="1410682" y="3350997"/>
              <a:ext cx="37439" cy="12511"/>
            </a:xfrm>
            <a:custGeom>
              <a:rect b="b" l="l" r="r" t="t"/>
              <a:pathLst>
                <a:path extrusionOk="0" h="394" w="1179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4"/>
            <p:cNvSpPr/>
            <p:nvPr/>
          </p:nvSpPr>
          <p:spPr>
            <a:xfrm>
              <a:off x="1426179" y="3400980"/>
              <a:ext cx="35566" cy="24896"/>
            </a:xfrm>
            <a:custGeom>
              <a:rect b="b" l="l" r="r" t="t"/>
              <a:pathLst>
                <a:path extrusionOk="0" h="784" w="112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4"/>
            <p:cNvSpPr/>
            <p:nvPr/>
          </p:nvSpPr>
          <p:spPr>
            <a:xfrm>
              <a:off x="1620138" y="3289043"/>
              <a:ext cx="35566" cy="24928"/>
            </a:xfrm>
            <a:custGeom>
              <a:rect b="b" l="l" r="r" t="t"/>
              <a:pathLst>
                <a:path extrusionOk="0" h="785" w="112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4"/>
            <p:cNvSpPr/>
            <p:nvPr/>
          </p:nvSpPr>
          <p:spPr>
            <a:xfrm>
              <a:off x="1584224" y="3243507"/>
              <a:ext cx="26103" cy="33787"/>
            </a:xfrm>
            <a:custGeom>
              <a:rect b="b" l="l" r="r" t="t"/>
              <a:pathLst>
                <a:path extrusionOk="0" h="1064" w="822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404617" y="3271197"/>
              <a:ext cx="285859" cy="281349"/>
            </a:xfrm>
            <a:custGeom>
              <a:rect b="b" l="l" r="r" t="t"/>
              <a:pathLst>
                <a:path extrusionOk="0" h="8860" w="9002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670026" y="3377672"/>
              <a:ext cx="104760" cy="175256"/>
            </a:xfrm>
            <a:custGeom>
              <a:rect b="b" l="l" r="r" t="t"/>
              <a:pathLst>
                <a:path extrusionOk="0" h="5519" w="3299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3" name="Google Shape;2323;p44"/>
          <p:cNvGrpSpPr/>
          <p:nvPr/>
        </p:nvGrpSpPr>
        <p:grpSpPr>
          <a:xfrm>
            <a:off x="1954741" y="2945719"/>
            <a:ext cx="366389" cy="354481"/>
            <a:chOff x="1954741" y="3212419"/>
            <a:chExt cx="366389" cy="354481"/>
          </a:xfrm>
        </p:grpSpPr>
        <p:sp>
          <p:nvSpPr>
            <p:cNvPr id="2324" name="Google Shape;2324;p44"/>
            <p:cNvSpPr/>
            <p:nvPr/>
          </p:nvSpPr>
          <p:spPr>
            <a:xfrm>
              <a:off x="1964204" y="3212419"/>
              <a:ext cx="356926" cy="354481"/>
            </a:xfrm>
            <a:custGeom>
              <a:rect b="b" l="l" r="r" t="t"/>
              <a:pathLst>
                <a:path extrusionOk="0" h="11163" w="1124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2127520" y="3279898"/>
              <a:ext cx="77546" cy="77546"/>
            </a:xfrm>
            <a:custGeom>
              <a:rect b="b" l="l" r="r" t="t"/>
              <a:pathLst>
                <a:path extrusionOk="0" h="2442" w="2442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2202747" y="3365732"/>
              <a:ext cx="38995" cy="38963"/>
            </a:xfrm>
            <a:custGeom>
              <a:rect b="b" l="l" r="r" t="t"/>
              <a:pathLst>
                <a:path extrusionOk="0" h="1227" w="1228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964553" y="3518473"/>
              <a:ext cx="38995" cy="38614"/>
            </a:xfrm>
            <a:custGeom>
              <a:rect b="b" l="l" r="r" t="t"/>
              <a:pathLst>
                <a:path extrusionOk="0" h="1216" w="1228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2158894" y="3385007"/>
              <a:ext cx="15909" cy="16290"/>
            </a:xfrm>
            <a:custGeom>
              <a:rect b="b" l="l" r="r" t="t"/>
              <a:pathLst>
                <a:path extrusionOk="0" h="513" w="501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954741" y="3478779"/>
              <a:ext cx="15909" cy="15909"/>
            </a:xfrm>
            <a:custGeom>
              <a:rect b="b" l="l" r="r" t="t"/>
              <a:pathLst>
                <a:path extrusionOk="0" h="501" w="501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2208813" y="3264020"/>
              <a:ext cx="16290" cy="16290"/>
            </a:xfrm>
            <a:custGeom>
              <a:rect b="b" l="l" r="r" t="t"/>
              <a:pathLst>
                <a:path extrusionOk="0" h="513" w="513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1" name="Google Shape;2331;p44"/>
          <p:cNvGrpSpPr/>
          <p:nvPr/>
        </p:nvGrpSpPr>
        <p:grpSpPr>
          <a:xfrm>
            <a:off x="3043239" y="2948926"/>
            <a:ext cx="366008" cy="348670"/>
            <a:chOff x="3043239" y="3215626"/>
            <a:chExt cx="366008" cy="348670"/>
          </a:xfrm>
        </p:grpSpPr>
        <p:sp>
          <p:nvSpPr>
            <p:cNvPr id="2332" name="Google Shape;2332;p44"/>
            <p:cNvSpPr/>
            <p:nvPr/>
          </p:nvSpPr>
          <p:spPr>
            <a:xfrm>
              <a:off x="3106749" y="3273198"/>
              <a:ext cx="302498" cy="291098"/>
            </a:xfrm>
            <a:custGeom>
              <a:rect b="b" l="l" r="r" t="t"/>
              <a:pathLst>
                <a:path extrusionOk="0" h="9167" w="9526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3043239" y="3215626"/>
              <a:ext cx="209869" cy="255628"/>
            </a:xfrm>
            <a:custGeom>
              <a:rect b="b" l="l" r="r" t="t"/>
              <a:pathLst>
                <a:path extrusionOk="0" h="8050" w="6609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4" name="Google Shape;2334;p44"/>
          <p:cNvGrpSpPr/>
          <p:nvPr/>
        </p:nvGrpSpPr>
        <p:grpSpPr>
          <a:xfrm>
            <a:off x="4218333" y="2918282"/>
            <a:ext cx="209107" cy="383441"/>
            <a:chOff x="4218333" y="3184982"/>
            <a:chExt cx="209107" cy="383441"/>
          </a:xfrm>
        </p:grpSpPr>
        <p:sp>
          <p:nvSpPr>
            <p:cNvPr id="2335" name="Google Shape;2335;p44"/>
            <p:cNvSpPr/>
            <p:nvPr/>
          </p:nvSpPr>
          <p:spPr>
            <a:xfrm>
              <a:off x="4218333" y="3184982"/>
              <a:ext cx="207963" cy="117652"/>
            </a:xfrm>
            <a:custGeom>
              <a:rect b="b" l="l" r="r" t="t"/>
              <a:pathLst>
                <a:path extrusionOk="0" h="3705" w="6549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4218333" y="3282946"/>
              <a:ext cx="209107" cy="285477"/>
            </a:xfrm>
            <a:custGeom>
              <a:rect b="b" l="l" r="r" t="t"/>
              <a:pathLst>
                <a:path extrusionOk="0" h="8990" w="6585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7" name="Google Shape;2337;p44"/>
          <p:cNvSpPr/>
          <p:nvPr/>
        </p:nvSpPr>
        <p:spPr>
          <a:xfrm>
            <a:off x="4816819" y="2919457"/>
            <a:ext cx="83230" cy="379536"/>
          </a:xfrm>
          <a:custGeom>
            <a:rect b="b" l="l" r="r" t="t"/>
            <a:pathLst>
              <a:path extrusionOk="0" h="11952" w="2621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8" name="Google Shape;2338;p44"/>
          <p:cNvGrpSpPr/>
          <p:nvPr/>
        </p:nvGrpSpPr>
        <p:grpSpPr>
          <a:xfrm>
            <a:off x="6896644" y="2949307"/>
            <a:ext cx="322917" cy="347876"/>
            <a:chOff x="6896644" y="3216007"/>
            <a:chExt cx="322917" cy="347876"/>
          </a:xfrm>
        </p:grpSpPr>
        <p:sp>
          <p:nvSpPr>
            <p:cNvPr id="2339" name="Google Shape;2339;p44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44"/>
          <p:cNvGrpSpPr/>
          <p:nvPr/>
        </p:nvGrpSpPr>
        <p:grpSpPr>
          <a:xfrm>
            <a:off x="7429366" y="2956483"/>
            <a:ext cx="334634" cy="333904"/>
            <a:chOff x="7429366" y="3223183"/>
            <a:chExt cx="334634" cy="333904"/>
          </a:xfrm>
        </p:grpSpPr>
        <p:sp>
          <p:nvSpPr>
            <p:cNvPr id="2347" name="Google Shape;2347;p44"/>
            <p:cNvSpPr/>
            <p:nvPr/>
          </p:nvSpPr>
          <p:spPr>
            <a:xfrm>
              <a:off x="7429366" y="3223183"/>
              <a:ext cx="334634" cy="333904"/>
            </a:xfrm>
            <a:custGeom>
              <a:rect b="b" l="l" r="r" t="t"/>
              <a:pathLst>
                <a:path extrusionOk="0" h="10515" w="10538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7613514" y="3251541"/>
              <a:ext cx="74878" cy="74529"/>
            </a:xfrm>
            <a:custGeom>
              <a:rect b="b" l="l" r="r" t="t"/>
              <a:pathLst>
                <a:path extrusionOk="0" h="2347" w="2358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9" name="Google Shape;2349;p44"/>
          <p:cNvSpPr/>
          <p:nvPr/>
        </p:nvSpPr>
        <p:spPr>
          <a:xfrm>
            <a:off x="8079296" y="2940606"/>
            <a:ext cx="229906" cy="364135"/>
          </a:xfrm>
          <a:custGeom>
            <a:rect b="b" l="l" r="r" t="t"/>
            <a:pathLst>
              <a:path extrusionOk="0" h="11467" w="724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0" name="Google Shape;2350;p44"/>
          <p:cNvGrpSpPr/>
          <p:nvPr/>
        </p:nvGrpSpPr>
        <p:grpSpPr>
          <a:xfrm>
            <a:off x="5216456" y="3458784"/>
            <a:ext cx="356195" cy="265631"/>
            <a:chOff x="5216456" y="3725484"/>
            <a:chExt cx="356195" cy="265631"/>
          </a:xfrm>
        </p:grpSpPr>
        <p:sp>
          <p:nvSpPr>
            <p:cNvPr id="2351" name="Google Shape;2351;p44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3" name="Google Shape;2353;p44"/>
          <p:cNvGrpSpPr/>
          <p:nvPr/>
        </p:nvGrpSpPr>
        <p:grpSpPr>
          <a:xfrm>
            <a:off x="6849393" y="3467294"/>
            <a:ext cx="355053" cy="248038"/>
            <a:chOff x="6849393" y="3733994"/>
            <a:chExt cx="355053" cy="248038"/>
          </a:xfrm>
        </p:grpSpPr>
        <p:sp>
          <p:nvSpPr>
            <p:cNvPr id="2354" name="Google Shape;2354;p44"/>
            <p:cNvSpPr/>
            <p:nvPr/>
          </p:nvSpPr>
          <p:spPr>
            <a:xfrm>
              <a:off x="6849393" y="3733994"/>
              <a:ext cx="355053" cy="248038"/>
            </a:xfrm>
            <a:custGeom>
              <a:rect b="b" l="l" r="r" t="t"/>
              <a:pathLst>
                <a:path extrusionOk="0" h="7811" w="11181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7080411" y="3758192"/>
              <a:ext cx="100219" cy="129687"/>
            </a:xfrm>
            <a:custGeom>
              <a:rect b="b" l="l" r="r" t="t"/>
              <a:pathLst>
                <a:path extrusionOk="0" h="4084" w="315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6873209" y="3757811"/>
              <a:ext cx="100219" cy="130068"/>
            </a:xfrm>
            <a:custGeom>
              <a:rect b="b" l="l" r="r" t="t"/>
              <a:pathLst>
                <a:path extrusionOk="0" h="4096" w="3156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6962060" y="3758192"/>
              <a:ext cx="129338" cy="129338"/>
            </a:xfrm>
            <a:custGeom>
              <a:rect b="b" l="l" r="r" t="t"/>
              <a:pathLst>
                <a:path extrusionOk="0" h="4073" w="4073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6997244" y="3781627"/>
              <a:ext cx="59382" cy="82436"/>
            </a:xfrm>
            <a:custGeom>
              <a:rect b="b" l="l" r="r" t="t"/>
              <a:pathLst>
                <a:path extrusionOk="0" h="2596" w="187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9" name="Google Shape;2359;p44"/>
          <p:cNvGrpSpPr/>
          <p:nvPr/>
        </p:nvGrpSpPr>
        <p:grpSpPr>
          <a:xfrm>
            <a:off x="7918997" y="3447987"/>
            <a:ext cx="392110" cy="280207"/>
            <a:chOff x="7918997" y="3714687"/>
            <a:chExt cx="392110" cy="280207"/>
          </a:xfrm>
        </p:grpSpPr>
        <p:sp>
          <p:nvSpPr>
            <p:cNvPr id="2360" name="Google Shape;2360;p44"/>
            <p:cNvSpPr/>
            <p:nvPr/>
          </p:nvSpPr>
          <p:spPr>
            <a:xfrm>
              <a:off x="7918997" y="3781246"/>
              <a:ext cx="309675" cy="213648"/>
            </a:xfrm>
            <a:custGeom>
              <a:rect b="b" l="l" r="r" t="t"/>
              <a:pathLst>
                <a:path extrusionOk="0" h="6728" w="9752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4"/>
            <p:cNvSpPr/>
            <p:nvPr/>
          </p:nvSpPr>
          <p:spPr>
            <a:xfrm>
              <a:off x="8080439" y="3862920"/>
              <a:ext cx="68083" cy="68083"/>
            </a:xfrm>
            <a:custGeom>
              <a:rect b="b" l="l" r="r" t="t"/>
              <a:pathLst>
                <a:path extrusionOk="0" h="2144" w="2144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4"/>
            <p:cNvSpPr/>
            <p:nvPr/>
          </p:nvSpPr>
          <p:spPr>
            <a:xfrm>
              <a:off x="8000290" y="3885593"/>
              <a:ext cx="45410" cy="45410"/>
            </a:xfrm>
            <a:custGeom>
              <a:rect b="b" l="l" r="r" t="t"/>
              <a:pathLst>
                <a:path extrusionOk="0" h="1430" w="143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4"/>
            <p:cNvSpPr/>
            <p:nvPr/>
          </p:nvSpPr>
          <p:spPr>
            <a:xfrm>
              <a:off x="8006323" y="3714687"/>
              <a:ext cx="304784" cy="277920"/>
            </a:xfrm>
            <a:custGeom>
              <a:rect b="b" l="l" r="r" t="t"/>
              <a:pathLst>
                <a:path extrusionOk="0" h="8752" w="9598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4"/>
            <p:cNvSpPr/>
            <p:nvPr/>
          </p:nvSpPr>
          <p:spPr>
            <a:xfrm>
              <a:off x="8183643" y="3885593"/>
              <a:ext cx="45410" cy="45410"/>
            </a:xfrm>
            <a:custGeom>
              <a:rect b="b" l="l" r="r" t="t"/>
              <a:pathLst>
                <a:path extrusionOk="0" h="1430" w="143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5" name="Google Shape;2365;p44"/>
          <p:cNvSpPr/>
          <p:nvPr/>
        </p:nvSpPr>
        <p:spPr>
          <a:xfrm>
            <a:off x="867354" y="3427664"/>
            <a:ext cx="355434" cy="326981"/>
          </a:xfrm>
          <a:custGeom>
            <a:rect b="b" l="l" r="r" t="t"/>
            <a:pathLst>
              <a:path extrusionOk="0" h="10297" w="11193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6" name="Google Shape;2366;p44"/>
          <p:cNvGrpSpPr/>
          <p:nvPr/>
        </p:nvGrpSpPr>
        <p:grpSpPr>
          <a:xfrm>
            <a:off x="1408777" y="3414264"/>
            <a:ext cx="357720" cy="355147"/>
            <a:chOff x="1408777" y="3680964"/>
            <a:chExt cx="357720" cy="355147"/>
          </a:xfrm>
        </p:grpSpPr>
        <p:sp>
          <p:nvSpPr>
            <p:cNvPr id="2367" name="Google Shape;2367;p44"/>
            <p:cNvSpPr/>
            <p:nvPr/>
          </p:nvSpPr>
          <p:spPr>
            <a:xfrm>
              <a:off x="1510488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44"/>
            <p:cNvSpPr/>
            <p:nvPr/>
          </p:nvSpPr>
          <p:spPr>
            <a:xfrm>
              <a:off x="1627315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4"/>
            <p:cNvSpPr/>
            <p:nvPr/>
          </p:nvSpPr>
          <p:spPr>
            <a:xfrm>
              <a:off x="1525604" y="3908806"/>
              <a:ext cx="123305" cy="33152"/>
            </a:xfrm>
            <a:custGeom>
              <a:rect b="b" l="l" r="r" t="t"/>
              <a:pathLst>
                <a:path extrusionOk="0" h="1044" w="3883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4"/>
            <p:cNvSpPr/>
            <p:nvPr/>
          </p:nvSpPr>
          <p:spPr>
            <a:xfrm>
              <a:off x="1408777" y="3680964"/>
              <a:ext cx="298338" cy="296528"/>
            </a:xfrm>
            <a:custGeom>
              <a:rect b="b" l="l" r="r" t="t"/>
              <a:pathLst>
                <a:path extrusionOk="0" h="9338" w="9395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1468508" y="3739075"/>
              <a:ext cx="297989" cy="297036"/>
            </a:xfrm>
            <a:custGeom>
              <a:rect b="b" l="l" r="r" t="t"/>
              <a:pathLst>
                <a:path extrusionOk="0" h="9354" w="9384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2" name="Google Shape;2372;p44"/>
          <p:cNvGrpSpPr/>
          <p:nvPr/>
        </p:nvGrpSpPr>
        <p:grpSpPr>
          <a:xfrm>
            <a:off x="1952836" y="3414264"/>
            <a:ext cx="357719" cy="355147"/>
            <a:chOff x="1952836" y="3680964"/>
            <a:chExt cx="357719" cy="355147"/>
          </a:xfrm>
        </p:grpSpPr>
        <p:sp>
          <p:nvSpPr>
            <p:cNvPr id="2373" name="Google Shape;2373;p44"/>
            <p:cNvSpPr/>
            <p:nvPr/>
          </p:nvSpPr>
          <p:spPr>
            <a:xfrm>
              <a:off x="2054166" y="3814144"/>
              <a:ext cx="38233" cy="49188"/>
            </a:xfrm>
            <a:custGeom>
              <a:rect b="b" l="l" r="r" t="t"/>
              <a:pathLst>
                <a:path extrusionOk="0" h="1549" w="1204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2170992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2070043" y="3908647"/>
              <a:ext cx="122924" cy="33311"/>
            </a:xfrm>
            <a:custGeom>
              <a:rect b="b" l="l" r="r" t="t"/>
              <a:pathLst>
                <a:path extrusionOk="0" h="1049" w="3871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1952836" y="3680964"/>
              <a:ext cx="298338" cy="296528"/>
            </a:xfrm>
            <a:custGeom>
              <a:rect b="b" l="l" r="r" t="t"/>
              <a:pathLst>
                <a:path extrusionOk="0" h="9338" w="9395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4"/>
            <p:cNvSpPr/>
            <p:nvPr/>
          </p:nvSpPr>
          <p:spPr>
            <a:xfrm>
              <a:off x="2012217" y="3739075"/>
              <a:ext cx="298338" cy="297036"/>
            </a:xfrm>
            <a:custGeom>
              <a:rect b="b" l="l" r="r" t="t"/>
              <a:pathLst>
                <a:path extrusionOk="0" h="9354" w="9395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44"/>
          <p:cNvGrpSpPr/>
          <p:nvPr/>
        </p:nvGrpSpPr>
        <p:grpSpPr>
          <a:xfrm>
            <a:off x="2496894" y="3414264"/>
            <a:ext cx="357720" cy="355147"/>
            <a:chOff x="2496894" y="3680964"/>
            <a:chExt cx="357720" cy="355147"/>
          </a:xfrm>
        </p:grpSpPr>
        <p:sp>
          <p:nvSpPr>
            <p:cNvPr id="2379" name="Google Shape;2379;p44"/>
            <p:cNvSpPr/>
            <p:nvPr/>
          </p:nvSpPr>
          <p:spPr>
            <a:xfrm>
              <a:off x="2598224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4"/>
            <p:cNvSpPr/>
            <p:nvPr/>
          </p:nvSpPr>
          <p:spPr>
            <a:xfrm>
              <a:off x="2715051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4"/>
            <p:cNvSpPr/>
            <p:nvPr/>
          </p:nvSpPr>
          <p:spPr>
            <a:xfrm>
              <a:off x="2496894" y="3680964"/>
              <a:ext cx="297989" cy="296528"/>
            </a:xfrm>
            <a:custGeom>
              <a:rect b="b" l="l" r="r" t="t"/>
              <a:pathLst>
                <a:path extrusionOk="0" h="9338" w="9384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4"/>
            <p:cNvSpPr/>
            <p:nvPr/>
          </p:nvSpPr>
          <p:spPr>
            <a:xfrm>
              <a:off x="2555895" y="3739075"/>
              <a:ext cx="298719" cy="297036"/>
            </a:xfrm>
            <a:custGeom>
              <a:rect b="b" l="l" r="r" t="t"/>
              <a:pathLst>
                <a:path extrusionOk="0" h="9354" w="9407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4"/>
            <p:cNvSpPr/>
            <p:nvPr/>
          </p:nvSpPr>
          <p:spPr>
            <a:xfrm>
              <a:off x="2569867" y="3875336"/>
              <a:ext cx="211393" cy="99139"/>
            </a:xfrm>
            <a:custGeom>
              <a:rect b="b" l="l" r="r" t="t"/>
              <a:pathLst>
                <a:path extrusionOk="0" h="3122" w="6657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4"/>
          <p:cNvGrpSpPr/>
          <p:nvPr/>
        </p:nvGrpSpPr>
        <p:grpSpPr>
          <a:xfrm>
            <a:off x="3040984" y="3414359"/>
            <a:ext cx="356164" cy="355815"/>
            <a:chOff x="3040984" y="3681059"/>
            <a:chExt cx="356164" cy="355815"/>
          </a:xfrm>
        </p:grpSpPr>
        <p:sp>
          <p:nvSpPr>
            <p:cNvPr id="2385" name="Google Shape;2385;p44"/>
            <p:cNvSpPr/>
            <p:nvPr/>
          </p:nvSpPr>
          <p:spPr>
            <a:xfrm>
              <a:off x="3040984" y="3681059"/>
              <a:ext cx="356164" cy="355815"/>
            </a:xfrm>
            <a:custGeom>
              <a:rect b="b" l="l" r="r" t="t"/>
              <a:pathLst>
                <a:path extrusionOk="0" h="11205" w="11216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4"/>
            <p:cNvSpPr/>
            <p:nvPr/>
          </p:nvSpPr>
          <p:spPr>
            <a:xfrm>
              <a:off x="3183120" y="3921508"/>
              <a:ext cx="59414" cy="59382"/>
            </a:xfrm>
            <a:custGeom>
              <a:rect b="b" l="l" r="r" t="t"/>
              <a:pathLst>
                <a:path extrusionOk="0" h="1870" w="1871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3149110" y="3735868"/>
              <a:ext cx="141056" cy="174716"/>
            </a:xfrm>
            <a:custGeom>
              <a:rect b="b" l="l" r="r" t="t"/>
              <a:pathLst>
                <a:path extrusionOk="0" h="5502" w="4442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8" name="Google Shape;2388;p44"/>
          <p:cNvGrpSpPr/>
          <p:nvPr/>
        </p:nvGrpSpPr>
        <p:grpSpPr>
          <a:xfrm>
            <a:off x="3584280" y="3432491"/>
            <a:ext cx="358069" cy="317995"/>
            <a:chOff x="3584280" y="3699191"/>
            <a:chExt cx="358069" cy="317995"/>
          </a:xfrm>
        </p:grpSpPr>
        <p:sp>
          <p:nvSpPr>
            <p:cNvPr id="2389" name="Google Shape;2389;p44"/>
            <p:cNvSpPr/>
            <p:nvPr/>
          </p:nvSpPr>
          <p:spPr>
            <a:xfrm>
              <a:off x="3584280" y="3699191"/>
              <a:ext cx="358069" cy="317995"/>
            </a:xfrm>
            <a:custGeom>
              <a:rect b="b" l="l" r="r" t="t"/>
              <a:pathLst>
                <a:path extrusionOk="0" h="10014" w="11276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3613400" y="3727167"/>
              <a:ext cx="299831" cy="261661"/>
            </a:xfrm>
            <a:custGeom>
              <a:rect b="b" l="l" r="r" t="t"/>
              <a:pathLst>
                <a:path extrusionOk="0" h="8240" w="9442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4"/>
            <p:cNvSpPr/>
            <p:nvPr/>
          </p:nvSpPr>
          <p:spPr>
            <a:xfrm>
              <a:off x="3735879" y="3910171"/>
              <a:ext cx="54873" cy="54841"/>
            </a:xfrm>
            <a:custGeom>
              <a:rect b="b" l="l" r="r" t="t"/>
              <a:pathLst>
                <a:path extrusionOk="0" h="1727" w="1728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4"/>
            <p:cNvSpPr/>
            <p:nvPr/>
          </p:nvSpPr>
          <p:spPr>
            <a:xfrm>
              <a:off x="3738896" y="3788422"/>
              <a:ext cx="49188" cy="114604"/>
            </a:xfrm>
            <a:custGeom>
              <a:rect b="b" l="l" r="r" t="t"/>
              <a:pathLst>
                <a:path extrusionOk="0" h="3609" w="1549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3" name="Google Shape;2393;p44"/>
          <p:cNvGrpSpPr/>
          <p:nvPr/>
        </p:nvGrpSpPr>
        <p:grpSpPr>
          <a:xfrm>
            <a:off x="4129482" y="3414359"/>
            <a:ext cx="355402" cy="354291"/>
            <a:chOff x="4129482" y="3681059"/>
            <a:chExt cx="355402" cy="354291"/>
          </a:xfrm>
        </p:grpSpPr>
        <p:sp>
          <p:nvSpPr>
            <p:cNvPr id="2394" name="Google Shape;2394;p44"/>
            <p:cNvSpPr/>
            <p:nvPr/>
          </p:nvSpPr>
          <p:spPr>
            <a:xfrm>
              <a:off x="4313979" y="3719578"/>
              <a:ext cx="133117" cy="225016"/>
            </a:xfrm>
            <a:custGeom>
              <a:rect b="b" l="l" r="r" t="t"/>
              <a:pathLst>
                <a:path extrusionOk="0" h="7086" w="4192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4"/>
            <p:cNvSpPr/>
            <p:nvPr/>
          </p:nvSpPr>
          <p:spPr>
            <a:xfrm>
              <a:off x="4220968" y="3719197"/>
              <a:ext cx="106284" cy="132387"/>
            </a:xfrm>
            <a:custGeom>
              <a:rect b="b" l="l" r="r" t="t"/>
              <a:pathLst>
                <a:path extrusionOk="0" h="4169" w="3347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4167270" y="3772545"/>
              <a:ext cx="226127" cy="225746"/>
            </a:xfrm>
            <a:custGeom>
              <a:rect b="b" l="l" r="r" t="t"/>
              <a:pathLst>
                <a:path extrusionOk="0" h="7109" w="7121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4129482" y="3681059"/>
              <a:ext cx="355402" cy="354291"/>
            </a:xfrm>
            <a:custGeom>
              <a:rect b="b" l="l" r="r" t="t"/>
              <a:pathLst>
                <a:path extrusionOk="0" h="11157" w="11192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8" name="Google Shape;2398;p44"/>
          <p:cNvGrpSpPr/>
          <p:nvPr/>
        </p:nvGrpSpPr>
        <p:grpSpPr>
          <a:xfrm>
            <a:off x="4673540" y="3413597"/>
            <a:ext cx="355434" cy="355815"/>
            <a:chOff x="4673540" y="3680297"/>
            <a:chExt cx="355434" cy="355815"/>
          </a:xfrm>
        </p:grpSpPr>
        <p:sp>
          <p:nvSpPr>
            <p:cNvPr id="2399" name="Google Shape;2399;p44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4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4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2" name="Google Shape;2402;p44"/>
          <p:cNvGrpSpPr/>
          <p:nvPr/>
        </p:nvGrpSpPr>
        <p:grpSpPr>
          <a:xfrm>
            <a:off x="5779408" y="3432491"/>
            <a:ext cx="317645" cy="318757"/>
            <a:chOff x="5779408" y="3699191"/>
            <a:chExt cx="317645" cy="318757"/>
          </a:xfrm>
        </p:grpSpPr>
        <p:sp>
          <p:nvSpPr>
            <p:cNvPr id="2403" name="Google Shape;2403;p44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5" name="Google Shape;2405;p44"/>
          <p:cNvSpPr/>
          <p:nvPr/>
        </p:nvSpPr>
        <p:spPr>
          <a:xfrm>
            <a:off x="6304573" y="3427759"/>
            <a:ext cx="356196" cy="328410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6" name="Google Shape;2406;p44"/>
          <p:cNvGrpSpPr/>
          <p:nvPr/>
        </p:nvGrpSpPr>
        <p:grpSpPr>
          <a:xfrm>
            <a:off x="7390435" y="3414168"/>
            <a:ext cx="372073" cy="355244"/>
            <a:chOff x="7390435" y="3680868"/>
            <a:chExt cx="372073" cy="355244"/>
          </a:xfrm>
        </p:grpSpPr>
        <p:sp>
          <p:nvSpPr>
            <p:cNvPr id="2407" name="Google Shape;2407;p44"/>
            <p:cNvSpPr/>
            <p:nvPr/>
          </p:nvSpPr>
          <p:spPr>
            <a:xfrm>
              <a:off x="7390435" y="3744950"/>
              <a:ext cx="294178" cy="291162"/>
            </a:xfrm>
            <a:custGeom>
              <a:rect b="b" l="l" r="r" t="t"/>
              <a:pathLst>
                <a:path extrusionOk="0" h="9169" w="9264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7408948" y="3772259"/>
              <a:ext cx="259407" cy="236257"/>
            </a:xfrm>
            <a:custGeom>
              <a:rect b="b" l="l" r="r" t="t"/>
              <a:pathLst>
                <a:path extrusionOk="0" h="7440" w="8169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4"/>
            <p:cNvSpPr/>
            <p:nvPr/>
          </p:nvSpPr>
          <p:spPr>
            <a:xfrm>
              <a:off x="7487986" y="3680868"/>
              <a:ext cx="274522" cy="259565"/>
            </a:xfrm>
            <a:custGeom>
              <a:rect b="b" l="l" r="r" t="t"/>
              <a:pathLst>
                <a:path extrusionOk="0" h="8174" w="8645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4"/>
            <p:cNvSpPr/>
            <p:nvPr/>
          </p:nvSpPr>
          <p:spPr>
            <a:xfrm>
              <a:off x="7691758" y="3789502"/>
              <a:ext cx="34073" cy="102918"/>
            </a:xfrm>
            <a:custGeom>
              <a:rect b="b" l="l" r="r" t="t"/>
              <a:pathLst>
                <a:path extrusionOk="0" h="3241" w="1073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4"/>
            <p:cNvSpPr/>
            <p:nvPr/>
          </p:nvSpPr>
          <p:spPr>
            <a:xfrm>
              <a:off x="7536000" y="3708082"/>
              <a:ext cx="173192" cy="72052"/>
            </a:xfrm>
            <a:custGeom>
              <a:rect b="b" l="l" r="r" t="t"/>
              <a:pathLst>
                <a:path extrusionOk="0" h="2269" w="5454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44"/>
            <p:cNvSpPr/>
            <p:nvPr/>
          </p:nvSpPr>
          <p:spPr>
            <a:xfrm>
              <a:off x="7501228" y="3819415"/>
              <a:ext cx="75640" cy="141437"/>
            </a:xfrm>
            <a:custGeom>
              <a:rect b="b" l="l" r="r" t="t"/>
              <a:pathLst>
                <a:path extrusionOk="0" h="4454" w="2382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3" name="Google Shape;2413;p44"/>
          <p:cNvGrpSpPr/>
          <p:nvPr/>
        </p:nvGrpSpPr>
        <p:grpSpPr>
          <a:xfrm>
            <a:off x="1421638" y="3858929"/>
            <a:ext cx="374709" cy="374010"/>
            <a:chOff x="1421638" y="4125629"/>
            <a:chExt cx="374709" cy="374010"/>
          </a:xfrm>
        </p:grpSpPr>
        <p:sp>
          <p:nvSpPr>
            <p:cNvPr id="2414" name="Google Shape;2414;p44"/>
            <p:cNvSpPr/>
            <p:nvPr/>
          </p:nvSpPr>
          <p:spPr>
            <a:xfrm>
              <a:off x="1421638" y="4265954"/>
              <a:ext cx="374709" cy="233685"/>
            </a:xfrm>
            <a:custGeom>
              <a:rect b="b" l="l" r="r" t="t"/>
              <a:pathLst>
                <a:path extrusionOk="0" h="7359" w="1180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4"/>
            <p:cNvSpPr/>
            <p:nvPr/>
          </p:nvSpPr>
          <p:spPr>
            <a:xfrm>
              <a:off x="1428052" y="4125629"/>
              <a:ext cx="356958" cy="215585"/>
            </a:xfrm>
            <a:custGeom>
              <a:rect b="b" l="l" r="r" t="t"/>
              <a:pathLst>
                <a:path extrusionOk="0" h="6789" w="11241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6" name="Google Shape;2416;p44"/>
          <p:cNvGrpSpPr/>
          <p:nvPr/>
        </p:nvGrpSpPr>
        <p:grpSpPr>
          <a:xfrm>
            <a:off x="1973254" y="3889604"/>
            <a:ext cx="357720" cy="342192"/>
            <a:chOff x="1973254" y="4156304"/>
            <a:chExt cx="357720" cy="342192"/>
          </a:xfrm>
        </p:grpSpPr>
        <p:sp>
          <p:nvSpPr>
            <p:cNvPr id="2417" name="Google Shape;2417;p44"/>
            <p:cNvSpPr/>
            <p:nvPr/>
          </p:nvSpPr>
          <p:spPr>
            <a:xfrm>
              <a:off x="2129044" y="4156304"/>
              <a:ext cx="18926" cy="97964"/>
            </a:xfrm>
            <a:custGeom>
              <a:rect b="b" l="l" r="r" t="t"/>
              <a:pathLst>
                <a:path extrusionOk="0" h="3085" w="596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2174771" y="4156304"/>
              <a:ext cx="18958" cy="97964"/>
            </a:xfrm>
            <a:custGeom>
              <a:rect b="b" l="l" r="r" t="t"/>
              <a:pathLst>
                <a:path extrusionOk="0" h="3085" w="597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1992529" y="4460644"/>
              <a:ext cx="338445" cy="37852"/>
            </a:xfrm>
            <a:custGeom>
              <a:rect b="b" l="l" r="r" t="t"/>
              <a:pathLst>
                <a:path extrusionOk="0" h="1192" w="10658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1996340" y="4288627"/>
              <a:ext cx="60525" cy="69226"/>
            </a:xfrm>
            <a:custGeom>
              <a:rect b="b" l="l" r="r" t="t"/>
              <a:pathLst>
                <a:path extrusionOk="0" h="2180" w="1906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1973254" y="4265954"/>
              <a:ext cx="306658" cy="184147"/>
            </a:xfrm>
            <a:custGeom>
              <a:rect b="b" l="l" r="r" t="t"/>
              <a:pathLst>
                <a:path extrusionOk="0" h="5799" w="9657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2155877" y="4319620"/>
              <a:ext cx="93423" cy="99488"/>
            </a:xfrm>
            <a:custGeom>
              <a:rect b="b" l="l" r="r" t="t"/>
              <a:pathLst>
                <a:path extrusionOk="0" h="3133" w="2942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3" name="Google Shape;2423;p44"/>
          <p:cNvGrpSpPr/>
          <p:nvPr/>
        </p:nvGrpSpPr>
        <p:grpSpPr>
          <a:xfrm>
            <a:off x="2523759" y="3868805"/>
            <a:ext cx="341049" cy="340318"/>
            <a:chOff x="2523759" y="4135505"/>
            <a:chExt cx="341049" cy="340318"/>
          </a:xfrm>
        </p:grpSpPr>
        <p:sp>
          <p:nvSpPr>
            <p:cNvPr id="2424" name="Google Shape;2424;p44"/>
            <p:cNvSpPr/>
            <p:nvPr/>
          </p:nvSpPr>
          <p:spPr>
            <a:xfrm>
              <a:off x="2523759" y="4135505"/>
              <a:ext cx="341049" cy="340318"/>
            </a:xfrm>
            <a:custGeom>
              <a:rect b="b" l="l" r="r" t="t"/>
              <a:pathLst>
                <a:path extrusionOk="0" h="10717" w="1074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2561547" y="4278815"/>
              <a:ext cx="36709" cy="37058"/>
            </a:xfrm>
            <a:custGeom>
              <a:rect b="b" l="l" r="r" t="t"/>
              <a:pathLst>
                <a:path extrusionOk="0" h="1167" w="1156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6" name="Google Shape;2426;p44"/>
          <p:cNvGrpSpPr/>
          <p:nvPr/>
        </p:nvGrpSpPr>
        <p:grpSpPr>
          <a:xfrm>
            <a:off x="3040603" y="3863660"/>
            <a:ext cx="392079" cy="350353"/>
            <a:chOff x="3040603" y="4130360"/>
            <a:chExt cx="392079" cy="350353"/>
          </a:xfrm>
        </p:grpSpPr>
        <p:sp>
          <p:nvSpPr>
            <p:cNvPr id="2427" name="Google Shape;2427;p44"/>
            <p:cNvSpPr/>
            <p:nvPr/>
          </p:nvSpPr>
          <p:spPr>
            <a:xfrm>
              <a:off x="3081059" y="4144523"/>
              <a:ext cx="62780" cy="66241"/>
            </a:xfrm>
            <a:custGeom>
              <a:rect b="b" l="l" r="r" t="t"/>
              <a:pathLst>
                <a:path extrusionOk="0" h="2086" w="1977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3040603" y="4192981"/>
              <a:ext cx="58620" cy="55222"/>
            </a:xfrm>
            <a:custGeom>
              <a:rect b="b" l="l" r="r" t="t"/>
              <a:pathLst>
                <a:path extrusionOk="0" h="1739" w="1846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4"/>
            <p:cNvSpPr/>
            <p:nvPr/>
          </p:nvSpPr>
          <p:spPr>
            <a:xfrm>
              <a:off x="3147967" y="4130360"/>
              <a:ext cx="55984" cy="69067"/>
            </a:xfrm>
            <a:custGeom>
              <a:rect b="b" l="l" r="r" t="t"/>
              <a:pathLst>
                <a:path extrusionOk="0" h="2175" w="1763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4"/>
            <p:cNvSpPr/>
            <p:nvPr/>
          </p:nvSpPr>
          <p:spPr>
            <a:xfrm>
              <a:off x="3205443" y="4158082"/>
              <a:ext cx="52586" cy="59890"/>
            </a:xfrm>
            <a:custGeom>
              <a:rect b="b" l="l" r="r" t="t"/>
              <a:pathLst>
                <a:path extrusionOk="0" h="1886" w="1656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3092777" y="4212002"/>
              <a:ext cx="144453" cy="102759"/>
            </a:xfrm>
            <a:custGeom>
              <a:rect b="b" l="l" r="r" t="t"/>
              <a:pathLst>
                <a:path extrusionOk="0" h="3236" w="4549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3283307" y="4290469"/>
              <a:ext cx="55254" cy="70782"/>
            </a:xfrm>
            <a:custGeom>
              <a:rect b="b" l="l" r="r" t="t"/>
              <a:pathLst>
                <a:path extrusionOk="0" h="2229" w="174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3221702" y="4306728"/>
              <a:ext cx="54460" cy="62462"/>
            </a:xfrm>
            <a:custGeom>
              <a:rect b="b" l="l" r="r" t="t"/>
              <a:pathLst>
                <a:path extrusionOk="0" h="1967" w="1715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3333606" y="4316667"/>
              <a:ext cx="66940" cy="62748"/>
            </a:xfrm>
            <a:custGeom>
              <a:rect b="b" l="l" r="r" t="t"/>
              <a:pathLst>
                <a:path extrusionOk="0" h="1976" w="2108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3371046" y="4372587"/>
              <a:ext cx="61636" cy="51792"/>
            </a:xfrm>
            <a:custGeom>
              <a:rect b="b" l="l" r="r" t="t"/>
              <a:pathLst>
                <a:path extrusionOk="0" h="1631" w="1941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3227735" y="4370904"/>
              <a:ext cx="142961" cy="109809"/>
            </a:xfrm>
            <a:custGeom>
              <a:rect b="b" l="l" r="r" t="t"/>
              <a:pathLst>
                <a:path extrusionOk="0" h="3458" w="4502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7" name="Google Shape;2437;p44"/>
          <p:cNvGrpSpPr/>
          <p:nvPr/>
        </p:nvGrpSpPr>
        <p:grpSpPr>
          <a:xfrm>
            <a:off x="3662144" y="3868805"/>
            <a:ext cx="232954" cy="340318"/>
            <a:chOff x="3662144" y="4135505"/>
            <a:chExt cx="232954" cy="340318"/>
          </a:xfrm>
        </p:grpSpPr>
        <p:sp>
          <p:nvSpPr>
            <p:cNvPr id="2438" name="Google Shape;2438;p44"/>
            <p:cNvSpPr/>
            <p:nvPr/>
          </p:nvSpPr>
          <p:spPr>
            <a:xfrm>
              <a:off x="3662144" y="4135505"/>
              <a:ext cx="163761" cy="340318"/>
            </a:xfrm>
            <a:custGeom>
              <a:rect b="b" l="l" r="r" t="t"/>
              <a:pathLst>
                <a:path extrusionOk="0" h="10717" w="5157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3689771" y="4162719"/>
              <a:ext cx="109650" cy="285859"/>
            </a:xfrm>
            <a:custGeom>
              <a:rect b="b" l="l" r="r" t="t"/>
              <a:pathLst>
                <a:path extrusionOk="0" h="9002" w="3453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4"/>
            <p:cNvSpPr/>
            <p:nvPr/>
          </p:nvSpPr>
          <p:spPr>
            <a:xfrm>
              <a:off x="3838352" y="4182375"/>
              <a:ext cx="56746" cy="94947"/>
            </a:xfrm>
            <a:custGeom>
              <a:rect b="b" l="l" r="r" t="t"/>
              <a:pathLst>
                <a:path extrusionOk="0" h="2990" w="1787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4"/>
            <p:cNvSpPr/>
            <p:nvPr/>
          </p:nvSpPr>
          <p:spPr>
            <a:xfrm>
              <a:off x="3813012" y="4151763"/>
              <a:ext cx="32930" cy="32930"/>
            </a:xfrm>
            <a:custGeom>
              <a:rect b="b" l="l" r="r" t="t"/>
              <a:pathLst>
                <a:path extrusionOk="0" h="1037" w="1037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2" name="Google Shape;2442;p44"/>
          <p:cNvGrpSpPr/>
          <p:nvPr/>
        </p:nvGrpSpPr>
        <p:grpSpPr>
          <a:xfrm>
            <a:off x="4149138" y="3854451"/>
            <a:ext cx="344065" cy="368644"/>
            <a:chOff x="4149138" y="4121151"/>
            <a:chExt cx="344065" cy="368644"/>
          </a:xfrm>
        </p:grpSpPr>
        <p:sp>
          <p:nvSpPr>
            <p:cNvPr id="2443" name="Google Shape;2443;p44"/>
            <p:cNvSpPr/>
            <p:nvPr/>
          </p:nvSpPr>
          <p:spPr>
            <a:xfrm>
              <a:off x="4205853" y="4182724"/>
              <a:ext cx="225746" cy="307071"/>
            </a:xfrm>
            <a:custGeom>
              <a:rect b="b" l="l" r="r" t="t"/>
              <a:pathLst>
                <a:path extrusionOk="0" h="9670" w="7109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4"/>
            <p:cNvSpPr/>
            <p:nvPr/>
          </p:nvSpPr>
          <p:spPr>
            <a:xfrm>
              <a:off x="4444777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4"/>
            <p:cNvSpPr/>
            <p:nvPr/>
          </p:nvSpPr>
          <p:spPr>
            <a:xfrm>
              <a:off x="4149138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4"/>
            <p:cNvSpPr/>
            <p:nvPr/>
          </p:nvSpPr>
          <p:spPr>
            <a:xfrm>
              <a:off x="4315471" y="4121151"/>
              <a:ext cx="11400" cy="48045"/>
            </a:xfrm>
            <a:custGeom>
              <a:rect b="b" l="l" r="r" t="t"/>
              <a:pathLst>
                <a:path extrusionOk="0" h="1513" w="359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4378632" y="4159575"/>
              <a:ext cx="22705" cy="27754"/>
            </a:xfrm>
            <a:custGeom>
              <a:rect b="b" l="l" r="r" t="t"/>
              <a:pathLst>
                <a:path extrusionOk="0" h="874" w="715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4"/>
            <p:cNvSpPr/>
            <p:nvPr/>
          </p:nvSpPr>
          <p:spPr>
            <a:xfrm>
              <a:off x="4240243" y="4399103"/>
              <a:ext cx="22705" cy="27563"/>
            </a:xfrm>
            <a:custGeom>
              <a:rect b="b" l="l" r="r" t="t"/>
              <a:pathLst>
                <a:path extrusionOk="0" h="868" w="715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4"/>
            <p:cNvSpPr/>
            <p:nvPr/>
          </p:nvSpPr>
          <p:spPr>
            <a:xfrm>
              <a:off x="4240243" y="41591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4378632" y="43992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4426264" y="4351851"/>
              <a:ext cx="29532" cy="21117"/>
            </a:xfrm>
            <a:custGeom>
              <a:rect b="b" l="l" r="r" t="t"/>
              <a:pathLst>
                <a:path extrusionOk="0" h="665" w="93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4186196" y="4213463"/>
              <a:ext cx="29500" cy="21117"/>
            </a:xfrm>
            <a:custGeom>
              <a:rect b="b" l="l" r="r" t="t"/>
              <a:pathLst>
                <a:path extrusionOk="0" h="665" w="929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4"/>
            <p:cNvSpPr/>
            <p:nvPr/>
          </p:nvSpPr>
          <p:spPr>
            <a:xfrm>
              <a:off x="4425883" y="4213590"/>
              <a:ext cx="29913" cy="21371"/>
            </a:xfrm>
            <a:custGeom>
              <a:rect b="b" l="l" r="r" t="t"/>
              <a:pathLst>
                <a:path extrusionOk="0" h="673" w="942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4"/>
            <p:cNvSpPr/>
            <p:nvPr/>
          </p:nvSpPr>
          <p:spPr>
            <a:xfrm>
              <a:off x="4186196" y="4351978"/>
              <a:ext cx="29500" cy="21371"/>
            </a:xfrm>
            <a:custGeom>
              <a:rect b="b" l="l" r="r" t="t"/>
              <a:pathLst>
                <a:path extrusionOk="0" h="673" w="929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5" name="Google Shape;2455;p44"/>
          <p:cNvSpPr/>
          <p:nvPr/>
        </p:nvSpPr>
        <p:spPr>
          <a:xfrm>
            <a:off x="4692054" y="3868709"/>
            <a:ext cx="344097" cy="340033"/>
          </a:xfrm>
          <a:custGeom>
            <a:rect b="b" l="l" r="r" t="t"/>
            <a:pathLst>
              <a:path extrusionOk="0" h="10708" w="10836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6" name="Google Shape;2456;p44"/>
          <p:cNvGrpSpPr/>
          <p:nvPr/>
        </p:nvGrpSpPr>
        <p:grpSpPr>
          <a:xfrm>
            <a:off x="5206262" y="3908117"/>
            <a:ext cx="397763" cy="262805"/>
            <a:chOff x="5206262" y="4174817"/>
            <a:chExt cx="397763" cy="262805"/>
          </a:xfrm>
        </p:grpSpPr>
        <p:sp>
          <p:nvSpPr>
            <p:cNvPr id="2457" name="Google Shape;2457;p44"/>
            <p:cNvSpPr/>
            <p:nvPr/>
          </p:nvSpPr>
          <p:spPr>
            <a:xfrm>
              <a:off x="5206262" y="4177104"/>
              <a:ext cx="397763" cy="260518"/>
            </a:xfrm>
            <a:custGeom>
              <a:rect b="b" l="l" r="r" t="t"/>
              <a:pathLst>
                <a:path extrusionOk="0" h="8204" w="12526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5434231" y="4174817"/>
              <a:ext cx="167539" cy="70369"/>
            </a:xfrm>
            <a:custGeom>
              <a:rect b="b" l="l" r="r" t="t"/>
              <a:pathLst>
                <a:path extrusionOk="0" h="2216" w="5276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5360877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4"/>
            <p:cNvSpPr/>
            <p:nvPr/>
          </p:nvSpPr>
          <p:spPr>
            <a:xfrm>
              <a:off x="5329503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4"/>
            <p:cNvSpPr/>
            <p:nvPr/>
          </p:nvSpPr>
          <p:spPr>
            <a:xfrm>
              <a:off x="5298511" y="4299202"/>
              <a:ext cx="14766" cy="15179"/>
            </a:xfrm>
            <a:custGeom>
              <a:rect b="b" l="l" r="r" t="t"/>
              <a:pathLst>
                <a:path extrusionOk="0" h="478" w="465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4"/>
            <p:cNvSpPr/>
            <p:nvPr/>
          </p:nvSpPr>
          <p:spPr>
            <a:xfrm>
              <a:off x="5267137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4"/>
            <p:cNvSpPr/>
            <p:nvPr/>
          </p:nvSpPr>
          <p:spPr>
            <a:xfrm>
              <a:off x="5492470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4" name="Google Shape;2464;p44"/>
          <p:cNvGrpSpPr/>
          <p:nvPr/>
        </p:nvGrpSpPr>
        <p:grpSpPr>
          <a:xfrm>
            <a:off x="5727616" y="3937999"/>
            <a:ext cx="440505" cy="290018"/>
            <a:chOff x="5727616" y="4204699"/>
            <a:chExt cx="440505" cy="290018"/>
          </a:xfrm>
        </p:grpSpPr>
        <p:sp>
          <p:nvSpPr>
            <p:cNvPr id="2465" name="Google Shape;2465;p44"/>
            <p:cNvSpPr/>
            <p:nvPr/>
          </p:nvSpPr>
          <p:spPr>
            <a:xfrm>
              <a:off x="5727616" y="4204699"/>
              <a:ext cx="440505" cy="290018"/>
            </a:xfrm>
            <a:custGeom>
              <a:rect b="b" l="l" r="r" t="t"/>
              <a:pathLst>
                <a:path extrusionOk="0" h="9133" w="13872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5779789" y="4416409"/>
              <a:ext cx="52205" cy="51475"/>
            </a:xfrm>
            <a:custGeom>
              <a:rect b="b" l="l" r="r" t="t"/>
              <a:pathLst>
                <a:path extrusionOk="0" h="1621" w="1644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4"/>
            <p:cNvSpPr/>
            <p:nvPr/>
          </p:nvSpPr>
          <p:spPr>
            <a:xfrm>
              <a:off x="6048627" y="4416409"/>
              <a:ext cx="52205" cy="51856"/>
            </a:xfrm>
            <a:custGeom>
              <a:rect b="b" l="l" r="r" t="t"/>
              <a:pathLst>
                <a:path extrusionOk="0" h="1633" w="1644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6000995" y="4365379"/>
              <a:ext cx="122892" cy="58016"/>
            </a:xfrm>
            <a:custGeom>
              <a:rect b="b" l="l" r="r" t="t"/>
              <a:pathLst>
                <a:path extrusionOk="0" h="1827" w="387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4"/>
            <p:cNvSpPr/>
            <p:nvPr/>
          </p:nvSpPr>
          <p:spPr>
            <a:xfrm>
              <a:off x="5816847" y="4230039"/>
              <a:ext cx="124797" cy="193610"/>
            </a:xfrm>
            <a:custGeom>
              <a:rect b="b" l="l" r="r" t="t"/>
              <a:pathLst>
                <a:path extrusionOk="0" h="6097" w="393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4"/>
            <p:cNvSpPr/>
            <p:nvPr/>
          </p:nvSpPr>
          <p:spPr>
            <a:xfrm>
              <a:off x="5954474" y="4230039"/>
              <a:ext cx="120256" cy="102854"/>
            </a:xfrm>
            <a:custGeom>
              <a:rect b="b" l="l" r="r" t="t"/>
              <a:pathLst>
                <a:path extrusionOk="0" h="3239" w="3787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4"/>
            <p:cNvSpPr/>
            <p:nvPr/>
          </p:nvSpPr>
          <p:spPr>
            <a:xfrm>
              <a:off x="5876198" y="4333243"/>
              <a:ext cx="39376" cy="13274"/>
            </a:xfrm>
            <a:custGeom>
              <a:rect b="b" l="l" r="r" t="t"/>
              <a:pathLst>
                <a:path extrusionOk="0" h="418" w="124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4"/>
            <p:cNvSpPr/>
            <p:nvPr/>
          </p:nvSpPr>
          <p:spPr>
            <a:xfrm>
              <a:off x="5979433" y="4333243"/>
              <a:ext cx="39344" cy="13274"/>
            </a:xfrm>
            <a:custGeom>
              <a:rect b="b" l="l" r="r" t="t"/>
              <a:pathLst>
                <a:path extrusionOk="0" h="418" w="1239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3" name="Google Shape;2473;p44"/>
          <p:cNvGrpSpPr/>
          <p:nvPr/>
        </p:nvGrpSpPr>
        <p:grpSpPr>
          <a:xfrm>
            <a:off x="6410063" y="3868424"/>
            <a:ext cx="159950" cy="364516"/>
            <a:chOff x="6410063" y="4135124"/>
            <a:chExt cx="159950" cy="364516"/>
          </a:xfrm>
        </p:grpSpPr>
        <p:sp>
          <p:nvSpPr>
            <p:cNvPr id="2474" name="Google Shape;2474;p44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4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4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4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8" name="Google Shape;2478;p44"/>
          <p:cNvGrpSpPr/>
          <p:nvPr/>
        </p:nvGrpSpPr>
        <p:grpSpPr>
          <a:xfrm>
            <a:off x="6924652" y="3868805"/>
            <a:ext cx="214379" cy="364134"/>
            <a:chOff x="6924652" y="4135505"/>
            <a:chExt cx="214379" cy="364134"/>
          </a:xfrm>
        </p:grpSpPr>
        <p:sp>
          <p:nvSpPr>
            <p:cNvPr id="2479" name="Google Shape;2479;p44"/>
            <p:cNvSpPr/>
            <p:nvPr/>
          </p:nvSpPr>
          <p:spPr>
            <a:xfrm>
              <a:off x="6996482" y="4135505"/>
              <a:ext cx="70718" cy="71099"/>
            </a:xfrm>
            <a:custGeom>
              <a:rect b="b" l="l" r="r" t="t"/>
              <a:pathLst>
                <a:path extrusionOk="0" h="2239" w="2227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7018012" y="4345183"/>
              <a:ext cx="88882" cy="154456"/>
            </a:xfrm>
            <a:custGeom>
              <a:rect b="b" l="l" r="r" t="t"/>
              <a:pathLst>
                <a:path extrusionOk="0" h="4864" w="2799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6948850" y="4212638"/>
              <a:ext cx="190181" cy="149884"/>
            </a:xfrm>
            <a:custGeom>
              <a:rect b="b" l="l" r="r" t="t"/>
              <a:pathLst>
                <a:path extrusionOk="0" h="4720" w="5989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6924652" y="4252331"/>
              <a:ext cx="103617" cy="245815"/>
            </a:xfrm>
            <a:custGeom>
              <a:rect b="b" l="l" r="r" t="t"/>
              <a:pathLst>
                <a:path extrusionOk="0" h="7741" w="3263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3" name="Google Shape;2483;p44"/>
          <p:cNvGrpSpPr/>
          <p:nvPr/>
        </p:nvGrpSpPr>
        <p:grpSpPr>
          <a:xfrm>
            <a:off x="7384751" y="3881284"/>
            <a:ext cx="380012" cy="351274"/>
            <a:chOff x="7384751" y="4147984"/>
            <a:chExt cx="380012" cy="351274"/>
          </a:xfrm>
        </p:grpSpPr>
        <p:sp>
          <p:nvSpPr>
            <p:cNvPr id="2484" name="Google Shape;2484;p44"/>
            <p:cNvSpPr/>
            <p:nvPr/>
          </p:nvSpPr>
          <p:spPr>
            <a:xfrm>
              <a:off x="7385513" y="4225879"/>
              <a:ext cx="379250" cy="273379"/>
            </a:xfrm>
            <a:custGeom>
              <a:rect b="b" l="l" r="r" t="t"/>
              <a:pathLst>
                <a:path extrusionOk="0" h="8609" w="11943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4"/>
            <p:cNvSpPr/>
            <p:nvPr/>
          </p:nvSpPr>
          <p:spPr>
            <a:xfrm>
              <a:off x="7384751" y="4147984"/>
              <a:ext cx="380012" cy="228382"/>
            </a:xfrm>
            <a:custGeom>
              <a:rect b="b" l="l" r="r" t="t"/>
              <a:pathLst>
                <a:path extrusionOk="0" h="7192" w="11967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7507642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7573820" y="4228134"/>
              <a:ext cx="37820" cy="37852"/>
            </a:xfrm>
            <a:custGeom>
              <a:rect b="b" l="l" r="r" t="t"/>
              <a:pathLst>
                <a:path extrusionOk="0" h="1192" w="1191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7640728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45"/>
          <p:cNvSpPr txBox="1"/>
          <p:nvPr>
            <p:ph idx="4294967295" type="title"/>
          </p:nvPr>
        </p:nvSpPr>
        <p:spPr>
          <a:xfrm>
            <a:off x="849675" y="94792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45"/>
          <p:cNvSpPr txBox="1"/>
          <p:nvPr>
            <p:ph idx="4294967295" type="title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5" name="Google Shape;2495;p45"/>
          <p:cNvGrpSpPr/>
          <p:nvPr/>
        </p:nvGrpSpPr>
        <p:grpSpPr>
          <a:xfrm>
            <a:off x="1989449" y="4282269"/>
            <a:ext cx="374774" cy="346073"/>
            <a:chOff x="1989449" y="4282269"/>
            <a:chExt cx="374774" cy="346073"/>
          </a:xfrm>
        </p:grpSpPr>
        <p:sp>
          <p:nvSpPr>
            <p:cNvPr id="2496" name="Google Shape;2496;p45"/>
            <p:cNvSpPr/>
            <p:nvPr/>
          </p:nvSpPr>
          <p:spPr>
            <a:xfrm>
              <a:off x="2067590" y="4506432"/>
              <a:ext cx="78172" cy="70941"/>
            </a:xfrm>
            <a:custGeom>
              <a:rect b="b" l="l" r="r" t="t"/>
              <a:pathLst>
                <a:path extrusionOk="0" h="2227" w="2454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5"/>
            <p:cNvSpPr/>
            <p:nvPr/>
          </p:nvSpPr>
          <p:spPr>
            <a:xfrm>
              <a:off x="2036117" y="4422972"/>
              <a:ext cx="77790" cy="70973"/>
            </a:xfrm>
            <a:custGeom>
              <a:rect b="b" l="l" r="r" t="t"/>
              <a:pathLst>
                <a:path extrusionOk="0" h="2228" w="2442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5"/>
            <p:cNvSpPr/>
            <p:nvPr/>
          </p:nvSpPr>
          <p:spPr>
            <a:xfrm>
              <a:off x="2073292" y="4336327"/>
              <a:ext cx="77758" cy="71419"/>
            </a:xfrm>
            <a:custGeom>
              <a:rect b="b" l="l" r="r" t="t"/>
              <a:pathLst>
                <a:path extrusionOk="0" h="2242" w="2441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5"/>
            <p:cNvSpPr/>
            <p:nvPr/>
          </p:nvSpPr>
          <p:spPr>
            <a:xfrm>
              <a:off x="2181376" y="4334606"/>
              <a:ext cx="126719" cy="117449"/>
            </a:xfrm>
            <a:custGeom>
              <a:rect b="b" l="l" r="r" t="t"/>
              <a:pathLst>
                <a:path extrusionOk="0" h="3687" w="3978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5"/>
            <p:cNvSpPr/>
            <p:nvPr/>
          </p:nvSpPr>
          <p:spPr>
            <a:xfrm>
              <a:off x="1989449" y="4282269"/>
              <a:ext cx="374774" cy="346073"/>
            </a:xfrm>
            <a:custGeom>
              <a:rect b="b" l="l" r="r" t="t"/>
              <a:pathLst>
                <a:path extrusionOk="0" h="10864" w="11765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1" name="Google Shape;2501;p45"/>
          <p:cNvGrpSpPr/>
          <p:nvPr/>
        </p:nvGrpSpPr>
        <p:grpSpPr>
          <a:xfrm>
            <a:off x="2487439" y="4280740"/>
            <a:ext cx="198775" cy="348972"/>
            <a:chOff x="2487439" y="4280740"/>
            <a:chExt cx="198775" cy="348972"/>
          </a:xfrm>
        </p:grpSpPr>
        <p:sp>
          <p:nvSpPr>
            <p:cNvPr id="2502" name="Google Shape;2502;p45"/>
            <p:cNvSpPr/>
            <p:nvPr/>
          </p:nvSpPr>
          <p:spPr>
            <a:xfrm>
              <a:off x="2487439" y="4280740"/>
              <a:ext cx="198775" cy="348972"/>
            </a:xfrm>
            <a:custGeom>
              <a:rect b="b" l="l" r="r" t="t"/>
              <a:pathLst>
                <a:path extrusionOk="0" h="10955" w="624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5"/>
            <p:cNvSpPr/>
            <p:nvPr/>
          </p:nvSpPr>
          <p:spPr>
            <a:xfrm>
              <a:off x="2516267" y="4511784"/>
              <a:ext cx="139620" cy="95565"/>
            </a:xfrm>
            <a:custGeom>
              <a:rect b="b" l="l" r="r" t="t"/>
              <a:pathLst>
                <a:path extrusionOk="0" h="3000" w="4383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5"/>
            <p:cNvSpPr/>
            <p:nvPr/>
          </p:nvSpPr>
          <p:spPr>
            <a:xfrm>
              <a:off x="2518911" y="4385065"/>
              <a:ext cx="134683" cy="105090"/>
            </a:xfrm>
            <a:custGeom>
              <a:rect b="b" l="l" r="r" t="t"/>
              <a:pathLst>
                <a:path extrusionOk="0" h="3299" w="4228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5"/>
            <p:cNvSpPr/>
            <p:nvPr/>
          </p:nvSpPr>
          <p:spPr>
            <a:xfrm>
              <a:off x="2580742" y="4501113"/>
              <a:ext cx="11786" cy="13315"/>
            </a:xfrm>
            <a:custGeom>
              <a:rect b="b" l="l" r="r" t="t"/>
              <a:pathLst>
                <a:path extrusionOk="0" h="418" w="37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6" name="Google Shape;2506;p45"/>
          <p:cNvGrpSpPr/>
          <p:nvPr/>
        </p:nvGrpSpPr>
        <p:grpSpPr>
          <a:xfrm>
            <a:off x="2810958" y="4273923"/>
            <a:ext cx="353145" cy="361873"/>
            <a:chOff x="2810958" y="4273923"/>
            <a:chExt cx="353145" cy="361873"/>
          </a:xfrm>
        </p:grpSpPr>
        <p:sp>
          <p:nvSpPr>
            <p:cNvPr id="2507" name="Google Shape;2507;p45"/>
            <p:cNvSpPr/>
            <p:nvPr/>
          </p:nvSpPr>
          <p:spPr>
            <a:xfrm>
              <a:off x="2886837" y="4273923"/>
              <a:ext cx="53867" cy="169946"/>
            </a:xfrm>
            <a:custGeom>
              <a:rect b="b" l="l" r="r" t="t"/>
              <a:pathLst>
                <a:path extrusionOk="0" h="5335" w="1691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2815131" y="4273923"/>
              <a:ext cx="57307" cy="279942"/>
            </a:xfrm>
            <a:custGeom>
              <a:rect b="b" l="l" r="r" t="t"/>
              <a:pathLst>
                <a:path extrusionOk="0" h="8788" w="1799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5"/>
            <p:cNvSpPr/>
            <p:nvPr/>
          </p:nvSpPr>
          <p:spPr>
            <a:xfrm>
              <a:off x="2883396" y="4463173"/>
              <a:ext cx="60333" cy="90691"/>
            </a:xfrm>
            <a:custGeom>
              <a:rect b="b" l="l" r="r" t="t"/>
              <a:pathLst>
                <a:path extrusionOk="0" h="2847" w="1894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5"/>
            <p:cNvSpPr/>
            <p:nvPr/>
          </p:nvSpPr>
          <p:spPr>
            <a:xfrm>
              <a:off x="2955835" y="4273923"/>
              <a:ext cx="202948" cy="281439"/>
            </a:xfrm>
            <a:custGeom>
              <a:rect b="b" l="l" r="r" t="t"/>
              <a:pathLst>
                <a:path extrusionOk="0" h="8835" w="6371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3098067" y="4511720"/>
              <a:ext cx="29243" cy="10289"/>
            </a:xfrm>
            <a:custGeom>
              <a:rect b="b" l="l" r="r" t="t"/>
              <a:pathLst>
                <a:path extrusionOk="0" h="323" w="918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5"/>
            <p:cNvSpPr/>
            <p:nvPr/>
          </p:nvSpPr>
          <p:spPr>
            <a:xfrm>
              <a:off x="3115906" y="4497704"/>
              <a:ext cx="10257" cy="10640"/>
            </a:xfrm>
            <a:custGeom>
              <a:rect b="b" l="l" r="r" t="t"/>
              <a:pathLst>
                <a:path extrusionOk="0" h="334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5"/>
            <p:cNvSpPr/>
            <p:nvPr/>
          </p:nvSpPr>
          <p:spPr>
            <a:xfrm>
              <a:off x="2810958" y="4563676"/>
              <a:ext cx="353145" cy="72120"/>
            </a:xfrm>
            <a:custGeom>
              <a:rect b="b" l="l" r="r" t="t"/>
              <a:pathLst>
                <a:path extrusionOk="0" h="2264" w="11086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4" name="Google Shape;2514;p45"/>
          <p:cNvGrpSpPr/>
          <p:nvPr/>
        </p:nvGrpSpPr>
        <p:grpSpPr>
          <a:xfrm>
            <a:off x="6275635" y="4282651"/>
            <a:ext cx="209383" cy="366778"/>
            <a:chOff x="6275635" y="4282651"/>
            <a:chExt cx="209383" cy="366778"/>
          </a:xfrm>
        </p:grpSpPr>
        <p:sp>
          <p:nvSpPr>
            <p:cNvPr id="2515" name="Google Shape;2515;p45"/>
            <p:cNvSpPr/>
            <p:nvPr/>
          </p:nvSpPr>
          <p:spPr>
            <a:xfrm>
              <a:off x="6275635" y="4282651"/>
              <a:ext cx="89162" cy="366778"/>
            </a:xfrm>
            <a:custGeom>
              <a:rect b="b" l="l" r="r" t="t"/>
              <a:pathLst>
                <a:path extrusionOk="0" h="11514" w="2799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5"/>
            <p:cNvSpPr/>
            <p:nvPr/>
          </p:nvSpPr>
          <p:spPr>
            <a:xfrm>
              <a:off x="6395474" y="4282651"/>
              <a:ext cx="89544" cy="366778"/>
            </a:xfrm>
            <a:custGeom>
              <a:rect b="b" l="l" r="r" t="t"/>
              <a:pathLst>
                <a:path extrusionOk="0" h="11514" w="2811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7" name="Google Shape;2517;p45"/>
          <p:cNvGrpSpPr/>
          <p:nvPr/>
        </p:nvGrpSpPr>
        <p:grpSpPr>
          <a:xfrm>
            <a:off x="6701186" y="4283033"/>
            <a:ext cx="280292" cy="366396"/>
            <a:chOff x="6701186" y="4283033"/>
            <a:chExt cx="280292" cy="366396"/>
          </a:xfrm>
        </p:grpSpPr>
        <p:sp>
          <p:nvSpPr>
            <p:cNvPr id="2518" name="Google Shape;2518;p45"/>
            <p:cNvSpPr/>
            <p:nvPr/>
          </p:nvSpPr>
          <p:spPr>
            <a:xfrm>
              <a:off x="6772095" y="4345979"/>
              <a:ext cx="209383" cy="302686"/>
            </a:xfrm>
            <a:custGeom>
              <a:rect b="b" l="l" r="r" t="t"/>
              <a:pathLst>
                <a:path extrusionOk="0" h="9502" w="6573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5"/>
            <p:cNvSpPr/>
            <p:nvPr/>
          </p:nvSpPr>
          <p:spPr>
            <a:xfrm>
              <a:off x="6701186" y="4283033"/>
              <a:ext cx="217347" cy="366396"/>
            </a:xfrm>
            <a:custGeom>
              <a:rect b="b" l="l" r="r" t="t"/>
              <a:pathLst>
                <a:path extrusionOk="0" h="11502" w="6823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0" name="Google Shape;2520;p45"/>
          <p:cNvGrpSpPr/>
          <p:nvPr/>
        </p:nvGrpSpPr>
        <p:grpSpPr>
          <a:xfrm>
            <a:off x="2609571" y="3824958"/>
            <a:ext cx="373627" cy="347347"/>
            <a:chOff x="2609571" y="3824958"/>
            <a:chExt cx="373627" cy="347347"/>
          </a:xfrm>
        </p:grpSpPr>
        <p:sp>
          <p:nvSpPr>
            <p:cNvPr id="2521" name="Google Shape;2521;p45"/>
            <p:cNvSpPr/>
            <p:nvPr/>
          </p:nvSpPr>
          <p:spPr>
            <a:xfrm>
              <a:off x="2609571" y="3824958"/>
              <a:ext cx="373627" cy="347347"/>
            </a:xfrm>
            <a:custGeom>
              <a:rect b="b" l="l" r="r" t="t"/>
              <a:pathLst>
                <a:path extrusionOk="0" h="10904" w="11729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5"/>
            <p:cNvSpPr/>
            <p:nvPr/>
          </p:nvSpPr>
          <p:spPr>
            <a:xfrm>
              <a:off x="2735494" y="3933329"/>
              <a:ext cx="72088" cy="72088"/>
            </a:xfrm>
            <a:custGeom>
              <a:rect b="b" l="l" r="r" t="t"/>
              <a:pathLst>
                <a:path extrusionOk="0" h="2263" w="2263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3" name="Google Shape;2523;p45"/>
          <p:cNvSpPr/>
          <p:nvPr/>
        </p:nvSpPr>
        <p:spPr>
          <a:xfrm>
            <a:off x="1288576" y="3822410"/>
            <a:ext cx="363370" cy="351456"/>
          </a:xfrm>
          <a:custGeom>
            <a:rect b="b" l="l" r="r" t="t"/>
            <a:pathLst>
              <a:path extrusionOk="0" h="11033" w="11407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4" name="Google Shape;2524;p45"/>
          <p:cNvGrpSpPr/>
          <p:nvPr/>
        </p:nvGrpSpPr>
        <p:grpSpPr>
          <a:xfrm>
            <a:off x="916127" y="3807056"/>
            <a:ext cx="221902" cy="380795"/>
            <a:chOff x="916127" y="3807056"/>
            <a:chExt cx="221902" cy="380795"/>
          </a:xfrm>
        </p:grpSpPr>
        <p:sp>
          <p:nvSpPr>
            <p:cNvPr id="2525" name="Google Shape;2525;p45"/>
            <p:cNvSpPr/>
            <p:nvPr/>
          </p:nvSpPr>
          <p:spPr>
            <a:xfrm>
              <a:off x="916127" y="3807056"/>
              <a:ext cx="221902" cy="380795"/>
            </a:xfrm>
            <a:custGeom>
              <a:rect b="b" l="l" r="r" t="t"/>
              <a:pathLst>
                <a:path extrusionOk="0" h="11954" w="6966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5"/>
            <p:cNvSpPr/>
            <p:nvPr/>
          </p:nvSpPr>
          <p:spPr>
            <a:xfrm>
              <a:off x="969580" y="3869746"/>
              <a:ext cx="110792" cy="102955"/>
            </a:xfrm>
            <a:custGeom>
              <a:rect b="b" l="l" r="r" t="t"/>
              <a:pathLst>
                <a:path extrusionOk="0" h="3232" w="3478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5"/>
            <p:cNvSpPr/>
            <p:nvPr/>
          </p:nvSpPr>
          <p:spPr>
            <a:xfrm>
              <a:off x="982863" y="4127517"/>
              <a:ext cx="88015" cy="11404"/>
            </a:xfrm>
            <a:custGeom>
              <a:rect b="b" l="l" r="r" t="t"/>
              <a:pathLst>
                <a:path extrusionOk="0" h="358" w="2763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5"/>
            <p:cNvSpPr/>
            <p:nvPr/>
          </p:nvSpPr>
          <p:spPr>
            <a:xfrm>
              <a:off x="982863" y="4152173"/>
              <a:ext cx="88015" cy="11404"/>
            </a:xfrm>
            <a:custGeom>
              <a:rect b="b" l="l" r="r" t="t"/>
              <a:pathLst>
                <a:path extrusionOk="0" h="358" w="2763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9" name="Google Shape;2529;p45"/>
          <p:cNvSpPr/>
          <p:nvPr/>
        </p:nvSpPr>
        <p:spPr>
          <a:xfrm>
            <a:off x="3136771" y="3823174"/>
            <a:ext cx="224928" cy="349131"/>
          </a:xfrm>
          <a:custGeom>
            <a:rect b="b" l="l" r="r" t="t"/>
            <a:pathLst>
              <a:path extrusionOk="0" h="10960" w="7061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45"/>
          <p:cNvSpPr/>
          <p:nvPr/>
        </p:nvSpPr>
        <p:spPr>
          <a:xfrm>
            <a:off x="2179465" y="3851048"/>
            <a:ext cx="362255" cy="292811"/>
          </a:xfrm>
          <a:custGeom>
            <a:rect b="b" l="l" r="r" t="t"/>
            <a:pathLst>
              <a:path extrusionOk="0" h="9192" w="11372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1" name="Google Shape;2531;p45"/>
          <p:cNvGrpSpPr/>
          <p:nvPr/>
        </p:nvGrpSpPr>
        <p:grpSpPr>
          <a:xfrm>
            <a:off x="3513010" y="3816134"/>
            <a:ext cx="362223" cy="361108"/>
            <a:chOff x="3513010" y="3816134"/>
            <a:chExt cx="362223" cy="361108"/>
          </a:xfrm>
        </p:grpSpPr>
        <p:sp>
          <p:nvSpPr>
            <p:cNvPr id="2532" name="Google Shape;2532;p45"/>
            <p:cNvSpPr/>
            <p:nvPr/>
          </p:nvSpPr>
          <p:spPr>
            <a:xfrm>
              <a:off x="3513010" y="3816134"/>
              <a:ext cx="362223" cy="361108"/>
            </a:xfrm>
            <a:custGeom>
              <a:rect b="b" l="l" r="r" t="t"/>
              <a:pathLst>
                <a:path extrusionOk="0" h="11336" w="11371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5"/>
            <p:cNvSpPr/>
            <p:nvPr/>
          </p:nvSpPr>
          <p:spPr>
            <a:xfrm>
              <a:off x="3618450" y="3879112"/>
              <a:ext cx="157045" cy="24688"/>
            </a:xfrm>
            <a:custGeom>
              <a:rect b="b" l="l" r="r" t="t"/>
              <a:pathLst>
                <a:path extrusionOk="0" h="775" w="493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5"/>
            <p:cNvSpPr/>
            <p:nvPr/>
          </p:nvSpPr>
          <p:spPr>
            <a:xfrm>
              <a:off x="3618450" y="3921192"/>
              <a:ext cx="127834" cy="24688"/>
            </a:xfrm>
            <a:custGeom>
              <a:rect b="b" l="l" r="r" t="t"/>
              <a:pathLst>
                <a:path extrusionOk="0" h="775" w="4013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5"/>
            <p:cNvSpPr/>
            <p:nvPr/>
          </p:nvSpPr>
          <p:spPr>
            <a:xfrm>
              <a:off x="3617304" y="3962922"/>
              <a:ext cx="98655" cy="24688"/>
            </a:xfrm>
            <a:custGeom>
              <a:rect b="b" l="l" r="r" t="t"/>
              <a:pathLst>
                <a:path extrusionOk="0" h="775" w="3097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6" name="Google Shape;2536;p45"/>
          <p:cNvGrpSpPr/>
          <p:nvPr/>
        </p:nvGrpSpPr>
        <p:grpSpPr>
          <a:xfrm>
            <a:off x="3950316" y="3820307"/>
            <a:ext cx="369805" cy="353782"/>
            <a:chOff x="3950316" y="3820307"/>
            <a:chExt cx="369805" cy="353782"/>
          </a:xfrm>
        </p:grpSpPr>
        <p:sp>
          <p:nvSpPr>
            <p:cNvPr id="2537" name="Google Shape;2537;p45"/>
            <p:cNvSpPr/>
            <p:nvPr/>
          </p:nvSpPr>
          <p:spPr>
            <a:xfrm>
              <a:off x="4040561" y="3880991"/>
              <a:ext cx="99802" cy="28383"/>
            </a:xfrm>
            <a:custGeom>
              <a:rect b="b" l="l" r="r" t="t"/>
              <a:pathLst>
                <a:path extrusionOk="0" h="891" w="3133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5"/>
            <p:cNvSpPr/>
            <p:nvPr/>
          </p:nvSpPr>
          <p:spPr>
            <a:xfrm>
              <a:off x="3950316" y="3820307"/>
              <a:ext cx="369805" cy="353782"/>
            </a:xfrm>
            <a:custGeom>
              <a:rect b="b" l="l" r="r" t="t"/>
              <a:pathLst>
                <a:path extrusionOk="0" h="11106" w="11609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5"/>
            <p:cNvSpPr/>
            <p:nvPr/>
          </p:nvSpPr>
          <p:spPr>
            <a:xfrm>
              <a:off x="4098219" y="3850602"/>
              <a:ext cx="101299" cy="195781"/>
            </a:xfrm>
            <a:custGeom>
              <a:rect b="b" l="l" r="r" t="t"/>
              <a:pathLst>
                <a:path extrusionOk="0" h="6146" w="318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5"/>
            <p:cNvSpPr/>
            <p:nvPr/>
          </p:nvSpPr>
          <p:spPr>
            <a:xfrm>
              <a:off x="3981789" y="3849136"/>
              <a:ext cx="103178" cy="198011"/>
            </a:xfrm>
            <a:custGeom>
              <a:rect b="b" l="l" r="r" t="t"/>
              <a:pathLst>
                <a:path extrusionOk="0" h="6216" w="3239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1" name="Google Shape;2541;p45"/>
          <p:cNvGrpSpPr/>
          <p:nvPr/>
        </p:nvGrpSpPr>
        <p:grpSpPr>
          <a:xfrm>
            <a:off x="1761909" y="3811961"/>
            <a:ext cx="307974" cy="371716"/>
            <a:chOff x="1761909" y="3811961"/>
            <a:chExt cx="307974" cy="371716"/>
          </a:xfrm>
        </p:grpSpPr>
        <p:sp>
          <p:nvSpPr>
            <p:cNvPr id="2542" name="Google Shape;2542;p45"/>
            <p:cNvSpPr/>
            <p:nvPr/>
          </p:nvSpPr>
          <p:spPr>
            <a:xfrm>
              <a:off x="1761909" y="3811961"/>
              <a:ext cx="307974" cy="371716"/>
            </a:xfrm>
            <a:custGeom>
              <a:rect b="b" l="l" r="r" t="t"/>
              <a:pathLst>
                <a:path extrusionOk="0" h="11669" w="9668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5"/>
            <p:cNvSpPr/>
            <p:nvPr/>
          </p:nvSpPr>
          <p:spPr>
            <a:xfrm>
              <a:off x="1921566" y="3855953"/>
              <a:ext cx="105854" cy="271213"/>
            </a:xfrm>
            <a:custGeom>
              <a:rect b="b" l="l" r="r" t="t"/>
              <a:pathLst>
                <a:path extrusionOk="0" h="8514" w="3323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5"/>
            <p:cNvSpPr/>
            <p:nvPr/>
          </p:nvSpPr>
          <p:spPr>
            <a:xfrm>
              <a:off x="1803990" y="3855953"/>
              <a:ext cx="106619" cy="165773"/>
            </a:xfrm>
            <a:custGeom>
              <a:rect b="b" l="l" r="r" t="t"/>
              <a:pathLst>
                <a:path extrusionOk="0" h="5204" w="3347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5"/>
            <p:cNvSpPr/>
            <p:nvPr/>
          </p:nvSpPr>
          <p:spPr>
            <a:xfrm>
              <a:off x="1824472" y="3932565"/>
              <a:ext cx="63360" cy="11436"/>
            </a:xfrm>
            <a:custGeom>
              <a:rect b="b" l="l" r="r" t="t"/>
              <a:pathLst>
                <a:path extrusionOk="0" h="359" w="1989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5"/>
            <p:cNvSpPr/>
            <p:nvPr/>
          </p:nvSpPr>
          <p:spPr>
            <a:xfrm>
              <a:off x="1824472" y="3907941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5"/>
            <p:cNvSpPr/>
            <p:nvPr/>
          </p:nvSpPr>
          <p:spPr>
            <a:xfrm>
              <a:off x="1824472" y="3882903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5"/>
            <p:cNvSpPr/>
            <p:nvPr/>
          </p:nvSpPr>
          <p:spPr>
            <a:xfrm>
              <a:off x="1824472" y="3957603"/>
              <a:ext cx="63360" cy="11786"/>
            </a:xfrm>
            <a:custGeom>
              <a:rect b="b" l="l" r="r" t="t"/>
              <a:pathLst>
                <a:path extrusionOk="0" h="370" w="1989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1824472" y="3983023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5"/>
            <p:cNvSpPr/>
            <p:nvPr/>
          </p:nvSpPr>
          <p:spPr>
            <a:xfrm>
              <a:off x="1852919" y="4057372"/>
              <a:ext cx="32269" cy="32269"/>
            </a:xfrm>
            <a:custGeom>
              <a:rect b="b" l="l" r="r" t="t"/>
              <a:pathLst>
                <a:path extrusionOk="0" h="1013" w="1013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5"/>
            <p:cNvSpPr/>
            <p:nvPr/>
          </p:nvSpPr>
          <p:spPr>
            <a:xfrm>
              <a:off x="1803607" y="4031188"/>
              <a:ext cx="34563" cy="88398"/>
            </a:xfrm>
            <a:custGeom>
              <a:rect b="b" l="l" r="r" t="t"/>
              <a:pathLst>
                <a:path extrusionOk="0" h="2775" w="1085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2" name="Google Shape;2552;p45"/>
          <p:cNvGrpSpPr/>
          <p:nvPr/>
        </p:nvGrpSpPr>
        <p:grpSpPr>
          <a:xfrm>
            <a:off x="5373342" y="3808935"/>
            <a:ext cx="231395" cy="353145"/>
            <a:chOff x="5373342" y="3808935"/>
            <a:chExt cx="231395" cy="353145"/>
          </a:xfrm>
        </p:grpSpPr>
        <p:sp>
          <p:nvSpPr>
            <p:cNvPr id="2553" name="Google Shape;2553;p45"/>
            <p:cNvSpPr/>
            <p:nvPr/>
          </p:nvSpPr>
          <p:spPr>
            <a:xfrm>
              <a:off x="5422654" y="3832827"/>
              <a:ext cx="132772" cy="114200"/>
            </a:xfrm>
            <a:custGeom>
              <a:rect b="b" l="l" r="r" t="t"/>
              <a:pathLst>
                <a:path extrusionOk="0" h="3585" w="4168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5"/>
            <p:cNvSpPr/>
            <p:nvPr/>
          </p:nvSpPr>
          <p:spPr>
            <a:xfrm>
              <a:off x="5394590" y="3972415"/>
              <a:ext cx="45139" cy="37557"/>
            </a:xfrm>
            <a:custGeom>
              <a:rect b="b" l="l" r="r" t="t"/>
              <a:pathLst>
                <a:path extrusionOk="0" h="1179" w="1417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5"/>
            <p:cNvSpPr/>
            <p:nvPr/>
          </p:nvSpPr>
          <p:spPr>
            <a:xfrm>
              <a:off x="5460179" y="3972415"/>
              <a:ext cx="58072" cy="37557"/>
            </a:xfrm>
            <a:custGeom>
              <a:rect b="b" l="l" r="r" t="t"/>
              <a:pathLst>
                <a:path extrusionOk="0" h="1179" w="1823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5"/>
            <p:cNvSpPr/>
            <p:nvPr/>
          </p:nvSpPr>
          <p:spPr>
            <a:xfrm>
              <a:off x="5538319" y="3972415"/>
              <a:ext cx="45170" cy="37557"/>
            </a:xfrm>
            <a:custGeom>
              <a:rect b="b" l="l" r="r" t="t"/>
              <a:pathLst>
                <a:path extrusionOk="0" h="1179" w="1418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5"/>
            <p:cNvSpPr/>
            <p:nvPr/>
          </p:nvSpPr>
          <p:spPr>
            <a:xfrm>
              <a:off x="5373342" y="3808935"/>
              <a:ext cx="231395" cy="353145"/>
            </a:xfrm>
            <a:custGeom>
              <a:rect b="b" l="l" r="r" t="t"/>
              <a:pathLst>
                <a:path extrusionOk="0" h="11086" w="7264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5481426" y="4125255"/>
              <a:ext cx="15195" cy="15195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5"/>
            <p:cNvSpPr/>
            <p:nvPr/>
          </p:nvSpPr>
          <p:spPr>
            <a:xfrm>
              <a:off x="5447692" y="3873792"/>
              <a:ext cx="29593" cy="48579"/>
            </a:xfrm>
            <a:custGeom>
              <a:rect b="b" l="l" r="r" t="t"/>
              <a:pathLst>
                <a:path extrusionOk="0" h="1525" w="929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5"/>
            <p:cNvSpPr/>
            <p:nvPr/>
          </p:nvSpPr>
          <p:spPr>
            <a:xfrm>
              <a:off x="5500762" y="3873792"/>
              <a:ext cx="29625" cy="48579"/>
            </a:xfrm>
            <a:custGeom>
              <a:rect b="b" l="l" r="r" t="t"/>
              <a:pathLst>
                <a:path extrusionOk="0" h="1525" w="93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5"/>
            <p:cNvSpPr/>
            <p:nvPr/>
          </p:nvSpPr>
          <p:spPr>
            <a:xfrm>
              <a:off x="5482573" y="3909533"/>
              <a:ext cx="15959" cy="17998"/>
            </a:xfrm>
            <a:custGeom>
              <a:rect b="b" l="l" r="r" t="t"/>
              <a:pathLst>
                <a:path extrusionOk="0" h="565" w="501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2" name="Google Shape;2562;p45"/>
          <p:cNvSpPr/>
          <p:nvPr/>
        </p:nvSpPr>
        <p:spPr>
          <a:xfrm>
            <a:off x="6738361" y="3809700"/>
            <a:ext cx="205210" cy="353399"/>
          </a:xfrm>
          <a:custGeom>
            <a:rect b="b" l="l" r="r" t="t"/>
            <a:pathLst>
              <a:path extrusionOk="0" h="11094" w="6442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3" name="Google Shape;2563;p45"/>
          <p:cNvGrpSpPr/>
          <p:nvPr/>
        </p:nvGrpSpPr>
        <p:grpSpPr>
          <a:xfrm>
            <a:off x="5833775" y="3809445"/>
            <a:ext cx="235185" cy="352252"/>
            <a:chOff x="5833775" y="3809445"/>
            <a:chExt cx="235185" cy="352252"/>
          </a:xfrm>
        </p:grpSpPr>
        <p:sp>
          <p:nvSpPr>
            <p:cNvPr id="2564" name="Google Shape;2564;p45"/>
            <p:cNvSpPr/>
            <p:nvPr/>
          </p:nvSpPr>
          <p:spPr>
            <a:xfrm>
              <a:off x="5859195" y="3855953"/>
              <a:ext cx="168417" cy="206866"/>
            </a:xfrm>
            <a:custGeom>
              <a:rect b="b" l="l" r="r" t="t"/>
              <a:pathLst>
                <a:path extrusionOk="0" h="6494" w="5287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5"/>
            <p:cNvSpPr/>
            <p:nvPr/>
          </p:nvSpPr>
          <p:spPr>
            <a:xfrm>
              <a:off x="5833775" y="4034946"/>
              <a:ext cx="128981" cy="126751"/>
            </a:xfrm>
            <a:custGeom>
              <a:rect b="b" l="l" r="r" t="t"/>
              <a:pathLst>
                <a:path extrusionOk="0" h="3979" w="4049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5"/>
            <p:cNvSpPr/>
            <p:nvPr/>
          </p:nvSpPr>
          <p:spPr>
            <a:xfrm>
              <a:off x="5836068" y="3809445"/>
              <a:ext cx="232892" cy="278285"/>
            </a:xfrm>
            <a:custGeom>
              <a:rect b="b" l="l" r="r" t="t"/>
              <a:pathLst>
                <a:path extrusionOk="0" h="8736" w="7311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7" name="Google Shape;2567;p45"/>
          <p:cNvGrpSpPr/>
          <p:nvPr/>
        </p:nvGrpSpPr>
        <p:grpSpPr>
          <a:xfrm>
            <a:off x="4942472" y="3809318"/>
            <a:ext cx="238976" cy="352762"/>
            <a:chOff x="4942472" y="3809318"/>
            <a:chExt cx="238976" cy="352762"/>
          </a:xfrm>
        </p:grpSpPr>
        <p:sp>
          <p:nvSpPr>
            <p:cNvPr id="2568" name="Google Shape;2568;p45"/>
            <p:cNvSpPr/>
            <p:nvPr/>
          </p:nvSpPr>
          <p:spPr>
            <a:xfrm>
              <a:off x="4975473" y="3837159"/>
              <a:ext cx="77790" cy="77790"/>
            </a:xfrm>
            <a:custGeom>
              <a:rect b="b" l="l" r="r" t="t"/>
              <a:pathLst>
                <a:path extrusionOk="0" h="2442" w="2442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5"/>
            <p:cNvSpPr/>
            <p:nvPr/>
          </p:nvSpPr>
          <p:spPr>
            <a:xfrm>
              <a:off x="5056640" y="3837000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5"/>
            <p:cNvSpPr/>
            <p:nvPr/>
          </p:nvSpPr>
          <p:spPr>
            <a:xfrm>
              <a:off x="4962572" y="3943969"/>
              <a:ext cx="90691" cy="77662"/>
            </a:xfrm>
            <a:custGeom>
              <a:rect b="b" l="l" r="r" t="t"/>
              <a:pathLst>
                <a:path extrusionOk="0" h="2438" w="2847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5"/>
            <p:cNvSpPr/>
            <p:nvPr/>
          </p:nvSpPr>
          <p:spPr>
            <a:xfrm>
              <a:off x="5056640" y="3943969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5"/>
            <p:cNvSpPr/>
            <p:nvPr/>
          </p:nvSpPr>
          <p:spPr>
            <a:xfrm>
              <a:off x="4975473" y="4050492"/>
              <a:ext cx="77790" cy="78300"/>
            </a:xfrm>
            <a:custGeom>
              <a:rect b="b" l="l" r="r" t="t"/>
              <a:pathLst>
                <a:path extrusionOk="0" h="2458" w="2442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5"/>
            <p:cNvSpPr/>
            <p:nvPr/>
          </p:nvSpPr>
          <p:spPr>
            <a:xfrm>
              <a:off x="5056640" y="4051288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5"/>
            <p:cNvSpPr/>
            <p:nvPr/>
          </p:nvSpPr>
          <p:spPr>
            <a:xfrm>
              <a:off x="4942472" y="3809318"/>
              <a:ext cx="238976" cy="352762"/>
            </a:xfrm>
            <a:custGeom>
              <a:rect b="b" l="l" r="r" t="t"/>
              <a:pathLst>
                <a:path extrusionOk="0" h="11074" w="7502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5" name="Google Shape;2575;p45"/>
          <p:cNvGrpSpPr/>
          <p:nvPr/>
        </p:nvGrpSpPr>
        <p:grpSpPr>
          <a:xfrm>
            <a:off x="6266525" y="3807788"/>
            <a:ext cx="260223" cy="353527"/>
            <a:chOff x="6266525" y="3807788"/>
            <a:chExt cx="260223" cy="353527"/>
          </a:xfrm>
        </p:grpSpPr>
        <p:sp>
          <p:nvSpPr>
            <p:cNvPr id="2576" name="Google Shape;2576;p45"/>
            <p:cNvSpPr/>
            <p:nvPr/>
          </p:nvSpPr>
          <p:spPr>
            <a:xfrm>
              <a:off x="6266525" y="3807788"/>
              <a:ext cx="260223" cy="353527"/>
            </a:xfrm>
            <a:custGeom>
              <a:rect b="b" l="l" r="r" t="t"/>
              <a:pathLst>
                <a:path extrusionOk="0" h="11098" w="8169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5"/>
            <p:cNvSpPr/>
            <p:nvPr/>
          </p:nvSpPr>
          <p:spPr>
            <a:xfrm>
              <a:off x="6370085" y="4004652"/>
              <a:ext cx="13284" cy="13284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5"/>
            <p:cNvSpPr/>
            <p:nvPr/>
          </p:nvSpPr>
          <p:spPr>
            <a:xfrm>
              <a:off x="6423156" y="4017904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5"/>
            <p:cNvSpPr/>
            <p:nvPr/>
          </p:nvSpPr>
          <p:spPr>
            <a:xfrm>
              <a:off x="6364766" y="4050906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0" name="Google Shape;2580;p45"/>
          <p:cNvSpPr/>
          <p:nvPr/>
        </p:nvSpPr>
        <p:spPr>
          <a:xfrm>
            <a:off x="7972870" y="3808967"/>
            <a:ext cx="348749" cy="353877"/>
          </a:xfrm>
          <a:custGeom>
            <a:rect b="b" l="l" r="r" t="t"/>
            <a:pathLst>
              <a:path extrusionOk="0" h="11109" w="10948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1" name="Google Shape;2581;p45"/>
          <p:cNvGrpSpPr/>
          <p:nvPr/>
        </p:nvGrpSpPr>
        <p:grpSpPr>
          <a:xfrm>
            <a:off x="7184363" y="3809604"/>
            <a:ext cx="202184" cy="352762"/>
            <a:chOff x="7184363" y="3809604"/>
            <a:chExt cx="202184" cy="352762"/>
          </a:xfrm>
        </p:grpSpPr>
        <p:sp>
          <p:nvSpPr>
            <p:cNvPr id="2582" name="Google Shape;2582;p45"/>
            <p:cNvSpPr/>
            <p:nvPr/>
          </p:nvSpPr>
          <p:spPr>
            <a:xfrm>
              <a:off x="7273111" y="3823716"/>
              <a:ext cx="23541" cy="23573"/>
            </a:xfrm>
            <a:custGeom>
              <a:rect b="b" l="l" r="r" t="t"/>
              <a:pathLst>
                <a:path extrusionOk="0" h="740" w="739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5"/>
            <p:cNvSpPr/>
            <p:nvPr/>
          </p:nvSpPr>
          <p:spPr>
            <a:xfrm>
              <a:off x="7184363" y="3809604"/>
              <a:ext cx="202184" cy="352762"/>
            </a:xfrm>
            <a:custGeom>
              <a:rect b="b" l="l" r="r" t="t"/>
              <a:pathLst>
                <a:path extrusionOk="0" h="11074" w="6347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4" name="Google Shape;2584;p45"/>
          <p:cNvGrpSpPr/>
          <p:nvPr/>
        </p:nvGrpSpPr>
        <p:grpSpPr>
          <a:xfrm>
            <a:off x="7571624" y="3808935"/>
            <a:ext cx="292047" cy="352762"/>
            <a:chOff x="7571624" y="3808935"/>
            <a:chExt cx="292047" cy="352762"/>
          </a:xfrm>
        </p:grpSpPr>
        <p:sp>
          <p:nvSpPr>
            <p:cNvPr id="2585" name="Google Shape;2585;p45"/>
            <p:cNvSpPr/>
            <p:nvPr/>
          </p:nvSpPr>
          <p:spPr>
            <a:xfrm>
              <a:off x="7802955" y="4057755"/>
              <a:ext cx="15227" cy="15195"/>
            </a:xfrm>
            <a:custGeom>
              <a:rect b="b" l="l" r="r" t="t"/>
              <a:pathLst>
                <a:path extrusionOk="0" h="477" w="478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5"/>
            <p:cNvSpPr/>
            <p:nvPr/>
          </p:nvSpPr>
          <p:spPr>
            <a:xfrm>
              <a:off x="7764665" y="4115763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5"/>
            <p:cNvSpPr/>
            <p:nvPr/>
          </p:nvSpPr>
          <p:spPr>
            <a:xfrm>
              <a:off x="7653141" y="4048262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5"/>
            <p:cNvSpPr/>
            <p:nvPr/>
          </p:nvSpPr>
          <p:spPr>
            <a:xfrm>
              <a:off x="7675917" y="4115763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5"/>
            <p:cNvSpPr/>
            <p:nvPr/>
          </p:nvSpPr>
          <p:spPr>
            <a:xfrm>
              <a:off x="7715736" y="4062660"/>
              <a:ext cx="16342" cy="15959"/>
            </a:xfrm>
            <a:custGeom>
              <a:rect b="b" l="l" r="r" t="t"/>
              <a:pathLst>
                <a:path extrusionOk="0" h="501" w="513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5"/>
            <p:cNvSpPr/>
            <p:nvPr/>
          </p:nvSpPr>
          <p:spPr>
            <a:xfrm>
              <a:off x="7571624" y="3808935"/>
              <a:ext cx="292047" cy="352762"/>
            </a:xfrm>
            <a:custGeom>
              <a:rect b="b" l="l" r="r" t="t"/>
              <a:pathLst>
                <a:path extrusionOk="0" h="11074" w="9168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1" name="Google Shape;2591;p45"/>
          <p:cNvGrpSpPr/>
          <p:nvPr/>
        </p:nvGrpSpPr>
        <p:grpSpPr>
          <a:xfrm>
            <a:off x="2174559" y="3356116"/>
            <a:ext cx="364135" cy="359930"/>
            <a:chOff x="2174559" y="3356116"/>
            <a:chExt cx="364135" cy="359930"/>
          </a:xfrm>
        </p:grpSpPr>
        <p:sp>
          <p:nvSpPr>
            <p:cNvPr id="2592" name="Google Shape;2592;p45"/>
            <p:cNvSpPr/>
            <p:nvPr/>
          </p:nvSpPr>
          <p:spPr>
            <a:xfrm>
              <a:off x="2273915" y="3452414"/>
              <a:ext cx="166920" cy="166920"/>
            </a:xfrm>
            <a:custGeom>
              <a:rect b="b" l="l" r="r" t="t"/>
              <a:pathLst>
                <a:path extrusionOk="0" h="5240" w="524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5"/>
            <p:cNvSpPr/>
            <p:nvPr/>
          </p:nvSpPr>
          <p:spPr>
            <a:xfrm>
              <a:off x="2174559" y="3356116"/>
              <a:ext cx="364135" cy="359930"/>
            </a:xfrm>
            <a:custGeom>
              <a:rect b="b" l="l" r="r" t="t"/>
              <a:pathLst>
                <a:path extrusionOk="0" h="11299" w="11431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4" name="Google Shape;2594;p45"/>
          <p:cNvGrpSpPr/>
          <p:nvPr/>
        </p:nvGrpSpPr>
        <p:grpSpPr>
          <a:xfrm>
            <a:off x="1731934" y="3355639"/>
            <a:ext cx="368371" cy="361554"/>
            <a:chOff x="1731934" y="3355639"/>
            <a:chExt cx="368371" cy="361554"/>
          </a:xfrm>
        </p:grpSpPr>
        <p:sp>
          <p:nvSpPr>
            <p:cNvPr id="2595" name="Google Shape;2595;p45"/>
            <p:cNvSpPr/>
            <p:nvPr/>
          </p:nvSpPr>
          <p:spPr>
            <a:xfrm>
              <a:off x="1812336" y="3533963"/>
              <a:ext cx="41762" cy="41762"/>
            </a:xfrm>
            <a:custGeom>
              <a:rect b="b" l="l" r="r" t="t"/>
              <a:pathLst>
                <a:path extrusionOk="0" h="1311" w="1311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5"/>
            <p:cNvSpPr/>
            <p:nvPr/>
          </p:nvSpPr>
          <p:spPr>
            <a:xfrm>
              <a:off x="1731934" y="3355639"/>
              <a:ext cx="368371" cy="361554"/>
            </a:xfrm>
            <a:custGeom>
              <a:rect b="b" l="l" r="r" t="t"/>
              <a:pathLst>
                <a:path extrusionOk="0" h="11350" w="11564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7" name="Google Shape;2597;p45"/>
          <p:cNvGrpSpPr/>
          <p:nvPr/>
        </p:nvGrpSpPr>
        <p:grpSpPr>
          <a:xfrm>
            <a:off x="3990517" y="3354173"/>
            <a:ext cx="279559" cy="363402"/>
            <a:chOff x="3990517" y="3354173"/>
            <a:chExt cx="279559" cy="363402"/>
          </a:xfrm>
        </p:grpSpPr>
        <p:sp>
          <p:nvSpPr>
            <p:cNvPr id="2598" name="Google Shape;2598;p45"/>
            <p:cNvSpPr/>
            <p:nvPr/>
          </p:nvSpPr>
          <p:spPr>
            <a:xfrm>
              <a:off x="3990517" y="3354173"/>
              <a:ext cx="279559" cy="363402"/>
            </a:xfrm>
            <a:custGeom>
              <a:rect b="b" l="l" r="r" t="t"/>
              <a:pathLst>
                <a:path extrusionOk="0" h="11408" w="8776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5"/>
            <p:cNvSpPr/>
            <p:nvPr/>
          </p:nvSpPr>
          <p:spPr>
            <a:xfrm>
              <a:off x="4102009" y="3418680"/>
              <a:ext cx="36824" cy="37175"/>
            </a:xfrm>
            <a:custGeom>
              <a:rect b="b" l="l" r="r" t="t"/>
              <a:pathLst>
                <a:path extrusionOk="0" h="1167" w="1156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5"/>
            <p:cNvSpPr/>
            <p:nvPr/>
          </p:nvSpPr>
          <p:spPr>
            <a:xfrm>
              <a:off x="4083820" y="3615129"/>
              <a:ext cx="37175" cy="36824"/>
            </a:xfrm>
            <a:custGeom>
              <a:rect b="b" l="l" r="r" t="t"/>
              <a:pathLst>
                <a:path extrusionOk="0" h="1156" w="1167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1" name="Google Shape;2601;p45"/>
          <p:cNvGrpSpPr/>
          <p:nvPr/>
        </p:nvGrpSpPr>
        <p:grpSpPr>
          <a:xfrm>
            <a:off x="3497847" y="3417374"/>
            <a:ext cx="379680" cy="237606"/>
            <a:chOff x="3497847" y="3417374"/>
            <a:chExt cx="379680" cy="237606"/>
          </a:xfrm>
        </p:grpSpPr>
        <p:sp>
          <p:nvSpPr>
            <p:cNvPr id="2602" name="Google Shape;2602;p45"/>
            <p:cNvSpPr/>
            <p:nvPr/>
          </p:nvSpPr>
          <p:spPr>
            <a:xfrm>
              <a:off x="3557767" y="3444833"/>
              <a:ext cx="113818" cy="113818"/>
            </a:xfrm>
            <a:custGeom>
              <a:rect b="b" l="l" r="r" t="t"/>
              <a:pathLst>
                <a:path extrusionOk="0" h="3573" w="3573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5"/>
            <p:cNvSpPr/>
            <p:nvPr/>
          </p:nvSpPr>
          <p:spPr>
            <a:xfrm>
              <a:off x="3706434" y="3518418"/>
              <a:ext cx="62595" cy="62595"/>
            </a:xfrm>
            <a:custGeom>
              <a:rect b="b" l="l" r="r" t="t"/>
              <a:pathLst>
                <a:path extrusionOk="0" h="1965" w="1965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5"/>
            <p:cNvSpPr/>
            <p:nvPr/>
          </p:nvSpPr>
          <p:spPr>
            <a:xfrm>
              <a:off x="3780019" y="3518418"/>
              <a:ext cx="62595" cy="62595"/>
            </a:xfrm>
            <a:custGeom>
              <a:rect b="b" l="l" r="r" t="t"/>
              <a:pathLst>
                <a:path extrusionOk="0" h="1965" w="1965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5"/>
            <p:cNvSpPr/>
            <p:nvPr/>
          </p:nvSpPr>
          <p:spPr>
            <a:xfrm>
              <a:off x="3497847" y="3417374"/>
              <a:ext cx="379680" cy="237606"/>
            </a:xfrm>
            <a:custGeom>
              <a:rect b="b" l="l" r="r" t="t"/>
              <a:pathLst>
                <a:path extrusionOk="0" h="7459" w="11919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6" name="Google Shape;2606;p45"/>
          <p:cNvGrpSpPr/>
          <p:nvPr/>
        </p:nvGrpSpPr>
        <p:grpSpPr>
          <a:xfrm>
            <a:off x="2612597" y="3367075"/>
            <a:ext cx="376271" cy="337982"/>
            <a:chOff x="2612597" y="3367075"/>
            <a:chExt cx="376271" cy="337982"/>
          </a:xfrm>
        </p:grpSpPr>
        <p:sp>
          <p:nvSpPr>
            <p:cNvPr id="2607" name="Google Shape;2607;p45"/>
            <p:cNvSpPr/>
            <p:nvPr/>
          </p:nvSpPr>
          <p:spPr>
            <a:xfrm>
              <a:off x="2612597" y="3367075"/>
              <a:ext cx="376271" cy="337982"/>
            </a:xfrm>
            <a:custGeom>
              <a:rect b="b" l="l" r="r" t="t"/>
              <a:pathLst>
                <a:path extrusionOk="0" h="10610" w="11812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5"/>
            <p:cNvSpPr/>
            <p:nvPr/>
          </p:nvSpPr>
          <p:spPr>
            <a:xfrm>
              <a:off x="2784805" y="3588212"/>
              <a:ext cx="31505" cy="47432"/>
            </a:xfrm>
            <a:custGeom>
              <a:rect b="b" l="l" r="r" t="t"/>
              <a:pathLst>
                <a:path extrusionOk="0" h="1489" w="989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9" name="Google Shape;2609;p45"/>
          <p:cNvGrpSpPr/>
          <p:nvPr/>
        </p:nvGrpSpPr>
        <p:grpSpPr>
          <a:xfrm>
            <a:off x="3071914" y="3364431"/>
            <a:ext cx="343652" cy="342505"/>
            <a:chOff x="3071914" y="3364431"/>
            <a:chExt cx="343652" cy="342505"/>
          </a:xfrm>
        </p:grpSpPr>
        <p:sp>
          <p:nvSpPr>
            <p:cNvPr id="2610" name="Google Shape;2610;p45"/>
            <p:cNvSpPr/>
            <p:nvPr/>
          </p:nvSpPr>
          <p:spPr>
            <a:xfrm>
              <a:off x="3157636" y="3408390"/>
              <a:ext cx="12519" cy="11054"/>
            </a:xfrm>
            <a:custGeom>
              <a:rect b="b" l="l" r="r" t="t"/>
              <a:pathLst>
                <a:path extrusionOk="0" h="347" w="393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5"/>
            <p:cNvSpPr/>
            <p:nvPr/>
          </p:nvSpPr>
          <p:spPr>
            <a:xfrm>
              <a:off x="3072679" y="3696678"/>
              <a:ext cx="11404" cy="10257"/>
            </a:xfrm>
            <a:custGeom>
              <a:rect b="b" l="l" r="r" t="t"/>
              <a:pathLst>
                <a:path extrusionOk="0" h="322" w="35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5"/>
            <p:cNvSpPr/>
            <p:nvPr/>
          </p:nvSpPr>
          <p:spPr>
            <a:xfrm>
              <a:off x="3231571" y="3530937"/>
              <a:ext cx="11404" cy="10640"/>
            </a:xfrm>
            <a:custGeom>
              <a:rect b="b" l="l" r="r" t="t"/>
              <a:pathLst>
                <a:path extrusionOk="0" h="334" w="358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5"/>
            <p:cNvSpPr/>
            <p:nvPr/>
          </p:nvSpPr>
          <p:spPr>
            <a:xfrm>
              <a:off x="3317293" y="3653005"/>
              <a:ext cx="12933" cy="10703"/>
            </a:xfrm>
            <a:custGeom>
              <a:rect b="b" l="l" r="r" t="t"/>
              <a:pathLst>
                <a:path extrusionOk="0" h="336" w="406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5"/>
            <p:cNvSpPr/>
            <p:nvPr/>
          </p:nvSpPr>
          <p:spPr>
            <a:xfrm>
              <a:off x="3071914" y="3364431"/>
              <a:ext cx="343652" cy="342505"/>
            </a:xfrm>
            <a:custGeom>
              <a:rect b="b" l="l" r="r" t="t"/>
              <a:pathLst>
                <a:path extrusionOk="0" h="10752" w="10788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5" name="Google Shape;2615;p45"/>
          <p:cNvGrpSpPr/>
          <p:nvPr/>
        </p:nvGrpSpPr>
        <p:grpSpPr>
          <a:xfrm>
            <a:off x="897141" y="3359875"/>
            <a:ext cx="257962" cy="352762"/>
            <a:chOff x="897141" y="3359875"/>
            <a:chExt cx="257962" cy="352762"/>
          </a:xfrm>
        </p:grpSpPr>
        <p:sp>
          <p:nvSpPr>
            <p:cNvPr id="2616" name="Google Shape;2616;p45"/>
            <p:cNvSpPr/>
            <p:nvPr/>
          </p:nvSpPr>
          <p:spPr>
            <a:xfrm>
              <a:off x="897141" y="3359875"/>
              <a:ext cx="257962" cy="352762"/>
            </a:xfrm>
            <a:custGeom>
              <a:rect b="b" l="l" r="r" t="t"/>
              <a:pathLst>
                <a:path extrusionOk="0" h="11074" w="8098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5"/>
            <p:cNvSpPr/>
            <p:nvPr/>
          </p:nvSpPr>
          <p:spPr>
            <a:xfrm>
              <a:off x="945688" y="3593691"/>
              <a:ext cx="160485" cy="89736"/>
            </a:xfrm>
            <a:custGeom>
              <a:rect b="b" l="l" r="r" t="t"/>
              <a:pathLst>
                <a:path extrusionOk="0" h="2817" w="5038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5"/>
            <p:cNvSpPr/>
            <p:nvPr/>
          </p:nvSpPr>
          <p:spPr>
            <a:xfrm>
              <a:off x="1045076" y="3638256"/>
              <a:ext cx="27332" cy="27714"/>
            </a:xfrm>
            <a:custGeom>
              <a:rect b="b" l="l" r="r" t="t"/>
              <a:pathLst>
                <a:path extrusionOk="0" h="870" w="858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5"/>
            <p:cNvSpPr/>
            <p:nvPr/>
          </p:nvSpPr>
          <p:spPr>
            <a:xfrm>
              <a:off x="976046" y="3643194"/>
              <a:ext cx="28096" cy="27332"/>
            </a:xfrm>
            <a:custGeom>
              <a:rect b="b" l="l" r="r" t="t"/>
              <a:pathLst>
                <a:path extrusionOk="0" h="858" w="882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5"/>
            <p:cNvSpPr/>
            <p:nvPr/>
          </p:nvSpPr>
          <p:spPr>
            <a:xfrm>
              <a:off x="1004493" y="3613218"/>
              <a:ext cx="31505" cy="31154"/>
            </a:xfrm>
            <a:custGeom>
              <a:rect b="b" l="l" r="r" t="t"/>
              <a:pathLst>
                <a:path extrusionOk="0" h="978" w="989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5"/>
            <p:cNvSpPr/>
            <p:nvPr/>
          </p:nvSpPr>
          <p:spPr>
            <a:xfrm>
              <a:off x="991209" y="3555975"/>
              <a:ext cx="31505" cy="31122"/>
            </a:xfrm>
            <a:custGeom>
              <a:rect b="b" l="l" r="r" t="t"/>
              <a:pathLst>
                <a:path extrusionOk="0" h="977" w="989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5"/>
            <p:cNvSpPr/>
            <p:nvPr/>
          </p:nvSpPr>
          <p:spPr>
            <a:xfrm>
              <a:off x="1023447" y="3528261"/>
              <a:ext cx="31505" cy="31154"/>
            </a:xfrm>
            <a:custGeom>
              <a:rect b="b" l="l" r="r" t="t"/>
              <a:pathLst>
                <a:path extrusionOk="0" h="978" w="989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5"/>
            <p:cNvSpPr/>
            <p:nvPr/>
          </p:nvSpPr>
          <p:spPr>
            <a:xfrm>
              <a:off x="1008284" y="3488442"/>
              <a:ext cx="28096" cy="27714"/>
            </a:xfrm>
            <a:custGeom>
              <a:rect b="b" l="l" r="r" t="t"/>
              <a:pathLst>
                <a:path extrusionOk="0" h="870" w="882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4" name="Google Shape;2624;p45"/>
          <p:cNvGrpSpPr/>
          <p:nvPr/>
        </p:nvGrpSpPr>
        <p:grpSpPr>
          <a:xfrm>
            <a:off x="1333682" y="3344330"/>
            <a:ext cx="271214" cy="383088"/>
            <a:chOff x="1333682" y="3344330"/>
            <a:chExt cx="271214" cy="383088"/>
          </a:xfrm>
        </p:grpSpPr>
        <p:sp>
          <p:nvSpPr>
            <p:cNvPr id="2625" name="Google Shape;2625;p45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5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5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5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5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5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5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5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5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5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5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45"/>
          <p:cNvGrpSpPr/>
          <p:nvPr/>
        </p:nvGrpSpPr>
        <p:grpSpPr>
          <a:xfrm>
            <a:off x="6664394" y="3346974"/>
            <a:ext cx="353113" cy="351998"/>
            <a:chOff x="6664394" y="3346974"/>
            <a:chExt cx="353113" cy="351998"/>
          </a:xfrm>
        </p:grpSpPr>
        <p:sp>
          <p:nvSpPr>
            <p:cNvPr id="2637" name="Google Shape;2637;p45"/>
            <p:cNvSpPr/>
            <p:nvPr/>
          </p:nvSpPr>
          <p:spPr>
            <a:xfrm>
              <a:off x="6788023" y="3450917"/>
              <a:ext cx="37207" cy="37175"/>
            </a:xfrm>
            <a:custGeom>
              <a:rect b="b" l="l" r="r" t="t"/>
              <a:pathLst>
                <a:path extrusionOk="0" h="1167" w="1168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5"/>
            <p:cNvSpPr/>
            <p:nvPr/>
          </p:nvSpPr>
          <p:spPr>
            <a:xfrm>
              <a:off x="6874892" y="3495641"/>
              <a:ext cx="36824" cy="36824"/>
            </a:xfrm>
            <a:custGeom>
              <a:rect b="b" l="l" r="r" t="t"/>
              <a:pathLst>
                <a:path extrusionOk="0" h="1156" w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5"/>
            <p:cNvSpPr/>
            <p:nvPr/>
          </p:nvSpPr>
          <p:spPr>
            <a:xfrm>
              <a:off x="6780059" y="3538136"/>
              <a:ext cx="53134" cy="53134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5"/>
            <p:cNvSpPr/>
            <p:nvPr/>
          </p:nvSpPr>
          <p:spPr>
            <a:xfrm>
              <a:off x="6664394" y="3346974"/>
              <a:ext cx="353113" cy="351998"/>
            </a:xfrm>
            <a:custGeom>
              <a:rect b="b" l="l" r="r" t="t"/>
              <a:pathLst>
                <a:path extrusionOk="0" h="11050" w="11085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5"/>
            <p:cNvSpPr/>
            <p:nvPr/>
          </p:nvSpPr>
          <p:spPr>
            <a:xfrm>
              <a:off x="6938984" y="3622042"/>
              <a:ext cx="53899" cy="51605"/>
            </a:xfrm>
            <a:custGeom>
              <a:rect b="b" l="l" r="r" t="t"/>
              <a:pathLst>
                <a:path extrusionOk="0" h="1620" w="1692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2" name="Google Shape;2642;p45"/>
          <p:cNvGrpSpPr/>
          <p:nvPr/>
        </p:nvGrpSpPr>
        <p:grpSpPr>
          <a:xfrm>
            <a:off x="849741" y="1959307"/>
            <a:ext cx="399398" cy="375443"/>
            <a:chOff x="849741" y="1959307"/>
            <a:chExt cx="399398" cy="375443"/>
          </a:xfrm>
        </p:grpSpPr>
        <p:sp>
          <p:nvSpPr>
            <p:cNvPr id="2643" name="Google Shape;2643;p45"/>
            <p:cNvSpPr/>
            <p:nvPr/>
          </p:nvSpPr>
          <p:spPr>
            <a:xfrm>
              <a:off x="849741" y="1959307"/>
              <a:ext cx="399398" cy="375443"/>
            </a:xfrm>
            <a:custGeom>
              <a:rect b="b" l="l" r="r" t="t"/>
              <a:pathLst>
                <a:path extrusionOk="0" h="11786" w="12538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5"/>
            <p:cNvSpPr/>
            <p:nvPr/>
          </p:nvSpPr>
          <p:spPr>
            <a:xfrm>
              <a:off x="986654" y="2041588"/>
              <a:ext cx="180204" cy="177082"/>
            </a:xfrm>
            <a:custGeom>
              <a:rect b="b" l="l" r="r" t="t"/>
              <a:pathLst>
                <a:path extrusionOk="0" h="5559" w="5657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5" name="Google Shape;2645;p45"/>
          <p:cNvGrpSpPr/>
          <p:nvPr/>
        </p:nvGrpSpPr>
        <p:grpSpPr>
          <a:xfrm>
            <a:off x="1284212" y="1963766"/>
            <a:ext cx="379489" cy="366046"/>
            <a:chOff x="1284212" y="1963766"/>
            <a:chExt cx="379489" cy="366046"/>
          </a:xfrm>
        </p:grpSpPr>
        <p:sp>
          <p:nvSpPr>
            <p:cNvPr id="2646" name="Google Shape;2646;p45"/>
            <p:cNvSpPr/>
            <p:nvPr/>
          </p:nvSpPr>
          <p:spPr>
            <a:xfrm>
              <a:off x="1436861" y="2112975"/>
              <a:ext cx="69444" cy="68902"/>
            </a:xfrm>
            <a:custGeom>
              <a:rect b="b" l="l" r="r" t="t"/>
              <a:pathLst>
                <a:path extrusionOk="0" h="2163" w="218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5"/>
            <p:cNvSpPr/>
            <p:nvPr/>
          </p:nvSpPr>
          <p:spPr>
            <a:xfrm>
              <a:off x="1284212" y="1963766"/>
              <a:ext cx="379489" cy="366046"/>
            </a:xfrm>
            <a:custGeom>
              <a:rect b="b" l="l" r="r" t="t"/>
              <a:pathLst>
                <a:path extrusionOk="0" h="11491" w="11913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8" name="Google Shape;2648;p45"/>
          <p:cNvGrpSpPr/>
          <p:nvPr/>
        </p:nvGrpSpPr>
        <p:grpSpPr>
          <a:xfrm>
            <a:off x="3037766" y="1969564"/>
            <a:ext cx="370219" cy="354928"/>
            <a:chOff x="3037766" y="1969564"/>
            <a:chExt cx="370219" cy="354928"/>
          </a:xfrm>
        </p:grpSpPr>
        <p:sp>
          <p:nvSpPr>
            <p:cNvPr id="2649" name="Google Shape;2649;p45"/>
            <p:cNvSpPr/>
            <p:nvPr/>
          </p:nvSpPr>
          <p:spPr>
            <a:xfrm>
              <a:off x="3037766" y="1969564"/>
              <a:ext cx="370219" cy="354928"/>
            </a:xfrm>
            <a:custGeom>
              <a:rect b="b" l="l" r="r" t="t"/>
              <a:pathLst>
                <a:path extrusionOk="0" h="11142" w="11622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5"/>
            <p:cNvSpPr/>
            <p:nvPr/>
          </p:nvSpPr>
          <p:spPr>
            <a:xfrm>
              <a:off x="3081757" y="2197136"/>
              <a:ext cx="11436" cy="10448"/>
            </a:xfrm>
            <a:custGeom>
              <a:rect b="b" l="l" r="r" t="t"/>
              <a:pathLst>
                <a:path extrusionOk="0" h="328" w="359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5"/>
            <p:cNvSpPr/>
            <p:nvPr/>
          </p:nvSpPr>
          <p:spPr>
            <a:xfrm>
              <a:off x="3081375" y="2168689"/>
              <a:ext cx="11436" cy="10448"/>
            </a:xfrm>
            <a:custGeom>
              <a:rect b="b" l="l" r="r" t="t"/>
              <a:pathLst>
                <a:path extrusionOk="0" h="328" w="359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5"/>
            <p:cNvSpPr/>
            <p:nvPr/>
          </p:nvSpPr>
          <p:spPr>
            <a:xfrm>
              <a:off x="3298340" y="2210770"/>
              <a:ext cx="11404" cy="10480"/>
            </a:xfrm>
            <a:custGeom>
              <a:rect b="b" l="l" r="r" t="t"/>
              <a:pathLst>
                <a:path extrusionOk="0" h="329" w="358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3" name="Google Shape;2653;p45"/>
          <p:cNvGrpSpPr/>
          <p:nvPr/>
        </p:nvGrpSpPr>
        <p:grpSpPr>
          <a:xfrm>
            <a:off x="3982553" y="1971730"/>
            <a:ext cx="304566" cy="350501"/>
            <a:chOff x="3982553" y="1971730"/>
            <a:chExt cx="304566" cy="350501"/>
          </a:xfrm>
        </p:grpSpPr>
        <p:sp>
          <p:nvSpPr>
            <p:cNvPr id="2654" name="Google Shape;2654;p45"/>
            <p:cNvSpPr/>
            <p:nvPr/>
          </p:nvSpPr>
          <p:spPr>
            <a:xfrm>
              <a:off x="4037535" y="2176558"/>
              <a:ext cx="196513" cy="145673"/>
            </a:xfrm>
            <a:custGeom>
              <a:rect b="b" l="l" r="r" t="t"/>
              <a:pathLst>
                <a:path extrusionOk="0" h="4573" w="6169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5"/>
            <p:cNvSpPr/>
            <p:nvPr/>
          </p:nvSpPr>
          <p:spPr>
            <a:xfrm>
              <a:off x="3982553" y="1971730"/>
              <a:ext cx="304566" cy="272360"/>
            </a:xfrm>
            <a:custGeom>
              <a:rect b="b" l="l" r="r" t="t"/>
              <a:pathLst>
                <a:path extrusionOk="0" h="8550" w="9561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6" name="Google Shape;2656;p45"/>
          <p:cNvGrpSpPr/>
          <p:nvPr/>
        </p:nvGrpSpPr>
        <p:grpSpPr>
          <a:xfrm>
            <a:off x="2567841" y="1994124"/>
            <a:ext cx="399812" cy="306477"/>
            <a:chOff x="2567841" y="1994124"/>
            <a:chExt cx="399812" cy="306477"/>
          </a:xfrm>
        </p:grpSpPr>
        <p:sp>
          <p:nvSpPr>
            <p:cNvPr id="2657" name="Google Shape;2657;p45"/>
            <p:cNvSpPr/>
            <p:nvPr/>
          </p:nvSpPr>
          <p:spPr>
            <a:xfrm>
              <a:off x="2567841" y="1994124"/>
              <a:ext cx="399812" cy="306477"/>
            </a:xfrm>
            <a:custGeom>
              <a:rect b="b" l="l" r="r" t="t"/>
              <a:pathLst>
                <a:path extrusionOk="0" h="9621" w="12551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5"/>
            <p:cNvSpPr/>
            <p:nvPr/>
          </p:nvSpPr>
          <p:spPr>
            <a:xfrm>
              <a:off x="2623237" y="2113963"/>
              <a:ext cx="287523" cy="77025"/>
            </a:xfrm>
            <a:custGeom>
              <a:rect b="b" l="l" r="r" t="t"/>
              <a:pathLst>
                <a:path extrusionOk="0" h="2418" w="9026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5"/>
            <p:cNvSpPr/>
            <p:nvPr/>
          </p:nvSpPr>
          <p:spPr>
            <a:xfrm>
              <a:off x="2623237" y="2017251"/>
              <a:ext cx="287523" cy="77025"/>
            </a:xfrm>
            <a:custGeom>
              <a:rect b="b" l="l" r="r" t="t"/>
              <a:pathLst>
                <a:path extrusionOk="0" h="2418" w="9026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0" name="Google Shape;2660;p45"/>
          <p:cNvGrpSpPr/>
          <p:nvPr/>
        </p:nvGrpSpPr>
        <p:grpSpPr>
          <a:xfrm>
            <a:off x="2212084" y="1960358"/>
            <a:ext cx="324698" cy="372863"/>
            <a:chOff x="2212084" y="1960358"/>
            <a:chExt cx="324698" cy="372863"/>
          </a:xfrm>
        </p:grpSpPr>
        <p:sp>
          <p:nvSpPr>
            <p:cNvPr id="2661" name="Google Shape;2661;p45"/>
            <p:cNvSpPr/>
            <p:nvPr/>
          </p:nvSpPr>
          <p:spPr>
            <a:xfrm>
              <a:off x="2291371" y="2128011"/>
              <a:ext cx="166888" cy="166888"/>
            </a:xfrm>
            <a:custGeom>
              <a:rect b="b" l="l" r="r" t="t"/>
              <a:pathLst>
                <a:path extrusionOk="0" h="5239" w="5239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5"/>
            <p:cNvSpPr/>
            <p:nvPr/>
          </p:nvSpPr>
          <p:spPr>
            <a:xfrm>
              <a:off x="2212084" y="1960358"/>
              <a:ext cx="324698" cy="372863"/>
            </a:xfrm>
            <a:custGeom>
              <a:rect b="b" l="l" r="r" t="t"/>
              <a:pathLst>
                <a:path extrusionOk="0" h="11705" w="10193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5"/>
            <p:cNvSpPr/>
            <p:nvPr/>
          </p:nvSpPr>
          <p:spPr>
            <a:xfrm>
              <a:off x="2319435" y="2157190"/>
              <a:ext cx="108880" cy="103210"/>
            </a:xfrm>
            <a:custGeom>
              <a:rect b="b" l="l" r="r" t="t"/>
              <a:pathLst>
                <a:path extrusionOk="0" h="3240" w="3418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4" name="Google Shape;2664;p45"/>
          <p:cNvGrpSpPr/>
          <p:nvPr/>
        </p:nvGrpSpPr>
        <p:grpSpPr>
          <a:xfrm>
            <a:off x="1805901" y="1960358"/>
            <a:ext cx="284847" cy="373627"/>
            <a:chOff x="1805901" y="1960358"/>
            <a:chExt cx="284847" cy="373627"/>
          </a:xfrm>
        </p:grpSpPr>
        <p:sp>
          <p:nvSpPr>
            <p:cNvPr id="2665" name="Google Shape;2665;p45"/>
            <p:cNvSpPr/>
            <p:nvPr/>
          </p:nvSpPr>
          <p:spPr>
            <a:xfrm>
              <a:off x="1805901" y="1960358"/>
              <a:ext cx="284847" cy="373627"/>
            </a:xfrm>
            <a:custGeom>
              <a:rect b="b" l="l" r="r" t="t"/>
              <a:pathLst>
                <a:path extrusionOk="0" h="11729" w="8942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5"/>
            <p:cNvSpPr/>
            <p:nvPr/>
          </p:nvSpPr>
          <p:spPr>
            <a:xfrm>
              <a:off x="1841929" y="2295249"/>
              <a:ext cx="165773" cy="13315"/>
            </a:xfrm>
            <a:custGeom>
              <a:rect b="b" l="l" r="r" t="t"/>
              <a:pathLst>
                <a:path extrusionOk="0" h="418" w="5204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7" name="Google Shape;2667;p45"/>
          <p:cNvSpPr/>
          <p:nvPr/>
        </p:nvSpPr>
        <p:spPr>
          <a:xfrm>
            <a:off x="3505429" y="1980076"/>
            <a:ext cx="342505" cy="334191"/>
          </a:xfrm>
          <a:custGeom>
            <a:rect b="b" l="l" r="r" t="t"/>
            <a:pathLst>
              <a:path extrusionOk="0" h="10491" w="10752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45"/>
          <p:cNvSpPr/>
          <p:nvPr/>
        </p:nvSpPr>
        <p:spPr>
          <a:xfrm>
            <a:off x="7100552" y="1984249"/>
            <a:ext cx="368690" cy="334541"/>
          </a:xfrm>
          <a:custGeom>
            <a:rect b="b" l="l" r="r" t="t"/>
            <a:pathLst>
              <a:path extrusionOk="0" h="10502" w="11574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45"/>
          <p:cNvSpPr/>
          <p:nvPr/>
        </p:nvSpPr>
        <p:spPr>
          <a:xfrm>
            <a:off x="7955445" y="2011198"/>
            <a:ext cx="383088" cy="286472"/>
          </a:xfrm>
          <a:custGeom>
            <a:rect b="b" l="l" r="r" t="t"/>
            <a:pathLst>
              <a:path extrusionOk="0" h="8993" w="12026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0" name="Google Shape;2670;p45"/>
          <p:cNvGrpSpPr/>
          <p:nvPr/>
        </p:nvGrpSpPr>
        <p:grpSpPr>
          <a:xfrm>
            <a:off x="6656812" y="2029388"/>
            <a:ext cx="368690" cy="245793"/>
            <a:chOff x="6656812" y="2029388"/>
            <a:chExt cx="368690" cy="245793"/>
          </a:xfrm>
        </p:grpSpPr>
        <p:sp>
          <p:nvSpPr>
            <p:cNvPr id="2671" name="Google Shape;2671;p45"/>
            <p:cNvSpPr/>
            <p:nvPr/>
          </p:nvSpPr>
          <p:spPr>
            <a:xfrm>
              <a:off x="6915475" y="2164007"/>
              <a:ext cx="73967" cy="73999"/>
            </a:xfrm>
            <a:custGeom>
              <a:rect b="b" l="l" r="r" t="t"/>
              <a:pathLst>
                <a:path extrusionOk="0" h="2323" w="2322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5"/>
            <p:cNvSpPr/>
            <p:nvPr/>
          </p:nvSpPr>
          <p:spPr>
            <a:xfrm>
              <a:off x="6901427" y="2057070"/>
              <a:ext cx="51605" cy="31154"/>
            </a:xfrm>
            <a:custGeom>
              <a:rect b="b" l="l" r="r" t="t"/>
              <a:pathLst>
                <a:path extrusionOk="0" h="978" w="162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5"/>
            <p:cNvSpPr/>
            <p:nvPr/>
          </p:nvSpPr>
          <p:spPr>
            <a:xfrm>
              <a:off x="6901809" y="2091983"/>
              <a:ext cx="51605" cy="30358"/>
            </a:xfrm>
            <a:custGeom>
              <a:rect b="b" l="l" r="r" t="t"/>
              <a:pathLst>
                <a:path extrusionOk="0" h="953" w="162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5"/>
            <p:cNvSpPr/>
            <p:nvPr/>
          </p:nvSpPr>
          <p:spPr>
            <a:xfrm>
              <a:off x="6901809" y="2126099"/>
              <a:ext cx="51605" cy="30772"/>
            </a:xfrm>
            <a:custGeom>
              <a:rect b="b" l="l" r="r" t="t"/>
              <a:pathLst>
                <a:path extrusionOk="0" h="966" w="162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5"/>
            <p:cNvSpPr/>
            <p:nvPr/>
          </p:nvSpPr>
          <p:spPr>
            <a:xfrm>
              <a:off x="6959849" y="2057452"/>
              <a:ext cx="43641" cy="99419"/>
            </a:xfrm>
            <a:custGeom>
              <a:rect b="b" l="l" r="r" t="t"/>
              <a:pathLst>
                <a:path extrusionOk="0" h="3121" w="137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5"/>
            <p:cNvSpPr/>
            <p:nvPr/>
          </p:nvSpPr>
          <p:spPr>
            <a:xfrm>
              <a:off x="6835805" y="2075291"/>
              <a:ext cx="29243" cy="10257"/>
            </a:xfrm>
            <a:custGeom>
              <a:rect b="b" l="l" r="r" t="t"/>
              <a:pathLst>
                <a:path extrusionOk="0" h="322" w="918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5"/>
            <p:cNvSpPr/>
            <p:nvPr/>
          </p:nvSpPr>
          <p:spPr>
            <a:xfrm>
              <a:off x="6700422" y="2074908"/>
              <a:ext cx="11022" cy="10257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5"/>
            <p:cNvSpPr/>
            <p:nvPr/>
          </p:nvSpPr>
          <p:spPr>
            <a:xfrm>
              <a:off x="6706092" y="2098417"/>
              <a:ext cx="151375" cy="89162"/>
            </a:xfrm>
            <a:custGeom>
              <a:rect b="b" l="l" r="r" t="t"/>
              <a:pathLst>
                <a:path extrusionOk="0" h="2799" w="4752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5"/>
            <p:cNvSpPr/>
            <p:nvPr/>
          </p:nvSpPr>
          <p:spPr>
            <a:xfrm>
              <a:off x="6656812" y="2029388"/>
              <a:ext cx="368690" cy="245793"/>
            </a:xfrm>
            <a:custGeom>
              <a:rect b="b" l="l" r="r" t="t"/>
              <a:pathLst>
                <a:path extrusionOk="0" h="7716" w="11574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5"/>
            <p:cNvSpPr/>
            <p:nvPr/>
          </p:nvSpPr>
          <p:spPr>
            <a:xfrm>
              <a:off x="6681818" y="2057070"/>
              <a:ext cx="199540" cy="172622"/>
            </a:xfrm>
            <a:custGeom>
              <a:rect b="b" l="l" r="r" t="t"/>
              <a:pathLst>
                <a:path extrusionOk="0" h="5419" w="6264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1" name="Google Shape;2681;p45"/>
          <p:cNvGrpSpPr/>
          <p:nvPr/>
        </p:nvGrpSpPr>
        <p:grpSpPr>
          <a:xfrm>
            <a:off x="4869651" y="2012218"/>
            <a:ext cx="376654" cy="281566"/>
            <a:chOff x="4869651" y="2012218"/>
            <a:chExt cx="376654" cy="281566"/>
          </a:xfrm>
        </p:grpSpPr>
        <p:sp>
          <p:nvSpPr>
            <p:cNvPr id="2682" name="Google Shape;2682;p45"/>
            <p:cNvSpPr/>
            <p:nvPr/>
          </p:nvSpPr>
          <p:spPr>
            <a:xfrm>
              <a:off x="4869651" y="2012218"/>
              <a:ext cx="376654" cy="281566"/>
            </a:xfrm>
            <a:custGeom>
              <a:rect b="b" l="l" r="r" t="t"/>
              <a:pathLst>
                <a:path extrusionOk="0" h="8839" w="11824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5"/>
            <p:cNvSpPr/>
            <p:nvPr/>
          </p:nvSpPr>
          <p:spPr>
            <a:xfrm>
              <a:off x="5073332" y="2140402"/>
              <a:ext cx="44788" cy="20260"/>
            </a:xfrm>
            <a:custGeom>
              <a:rect b="b" l="l" r="r" t="t"/>
              <a:pathLst>
                <a:path extrusionOk="0" h="636" w="1406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5"/>
            <p:cNvSpPr/>
            <p:nvPr/>
          </p:nvSpPr>
          <p:spPr>
            <a:xfrm>
              <a:off x="5048294" y="2037988"/>
              <a:ext cx="73617" cy="43705"/>
            </a:xfrm>
            <a:custGeom>
              <a:rect b="b" l="l" r="r" t="t"/>
              <a:pathLst>
                <a:path extrusionOk="0" h="1372" w="2311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5"/>
            <p:cNvSpPr/>
            <p:nvPr/>
          </p:nvSpPr>
          <p:spPr>
            <a:xfrm>
              <a:off x="5026314" y="2238484"/>
              <a:ext cx="59187" cy="30645"/>
            </a:xfrm>
            <a:custGeom>
              <a:rect b="b" l="l" r="r" t="t"/>
              <a:pathLst>
                <a:path extrusionOk="0" h="962" w="1858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6" name="Google Shape;2686;p45"/>
          <p:cNvGrpSpPr/>
          <p:nvPr/>
        </p:nvGrpSpPr>
        <p:grpSpPr>
          <a:xfrm>
            <a:off x="5306224" y="2012313"/>
            <a:ext cx="367925" cy="281694"/>
            <a:chOff x="5306224" y="2012313"/>
            <a:chExt cx="367925" cy="281694"/>
          </a:xfrm>
        </p:grpSpPr>
        <p:sp>
          <p:nvSpPr>
            <p:cNvPr id="2687" name="Google Shape;2687;p45"/>
            <p:cNvSpPr/>
            <p:nvPr/>
          </p:nvSpPr>
          <p:spPr>
            <a:xfrm>
              <a:off x="5483720" y="2123073"/>
              <a:ext cx="47814" cy="73617"/>
            </a:xfrm>
            <a:custGeom>
              <a:rect b="b" l="l" r="r" t="t"/>
              <a:pathLst>
                <a:path extrusionOk="0" h="2311" w="1501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5"/>
            <p:cNvSpPr/>
            <p:nvPr/>
          </p:nvSpPr>
          <p:spPr>
            <a:xfrm>
              <a:off x="5306224" y="2012313"/>
              <a:ext cx="367925" cy="281694"/>
            </a:xfrm>
            <a:custGeom>
              <a:rect b="b" l="l" r="r" t="t"/>
              <a:pathLst>
                <a:path extrusionOk="0" h="8843" w="1155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9" name="Google Shape;2689;p45"/>
          <p:cNvSpPr/>
          <p:nvPr/>
        </p:nvSpPr>
        <p:spPr>
          <a:xfrm>
            <a:off x="5754137" y="2005815"/>
            <a:ext cx="370569" cy="293958"/>
          </a:xfrm>
          <a:custGeom>
            <a:rect b="b" l="l" r="r" t="t"/>
            <a:pathLst>
              <a:path extrusionOk="0" h="9228" w="11633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0" name="Google Shape;2690;p45"/>
          <p:cNvGrpSpPr/>
          <p:nvPr/>
        </p:nvGrpSpPr>
        <p:grpSpPr>
          <a:xfrm>
            <a:off x="6195998" y="1983102"/>
            <a:ext cx="368308" cy="338746"/>
            <a:chOff x="6195998" y="1983102"/>
            <a:chExt cx="368308" cy="338746"/>
          </a:xfrm>
        </p:grpSpPr>
        <p:sp>
          <p:nvSpPr>
            <p:cNvPr id="2691" name="Google Shape;2691;p45"/>
            <p:cNvSpPr/>
            <p:nvPr/>
          </p:nvSpPr>
          <p:spPr>
            <a:xfrm>
              <a:off x="6267289" y="2161012"/>
              <a:ext cx="67533" cy="67150"/>
            </a:xfrm>
            <a:custGeom>
              <a:rect b="b" l="l" r="r" t="t"/>
              <a:pathLst>
                <a:path extrusionOk="0" h="2108" w="212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5"/>
            <p:cNvSpPr/>
            <p:nvPr/>
          </p:nvSpPr>
          <p:spPr>
            <a:xfrm>
              <a:off x="6235052" y="2128393"/>
              <a:ext cx="132007" cy="131625"/>
            </a:xfrm>
            <a:custGeom>
              <a:rect b="b" l="l" r="r" t="t"/>
              <a:pathLst>
                <a:path extrusionOk="0" h="4132" w="4144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5"/>
            <p:cNvSpPr/>
            <p:nvPr/>
          </p:nvSpPr>
          <p:spPr>
            <a:xfrm>
              <a:off x="6195998" y="1983102"/>
              <a:ext cx="368308" cy="338746"/>
            </a:xfrm>
            <a:custGeom>
              <a:rect b="b" l="l" r="r" t="t"/>
              <a:pathLst>
                <a:path extrusionOk="0" h="10634" w="11562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4" name="Google Shape;2694;p45"/>
          <p:cNvGrpSpPr/>
          <p:nvPr/>
        </p:nvGrpSpPr>
        <p:grpSpPr>
          <a:xfrm>
            <a:off x="7542031" y="2011835"/>
            <a:ext cx="369072" cy="280037"/>
            <a:chOff x="7542031" y="2011835"/>
            <a:chExt cx="369072" cy="280037"/>
          </a:xfrm>
        </p:grpSpPr>
        <p:sp>
          <p:nvSpPr>
            <p:cNvPr id="2695" name="Google Shape;2695;p45"/>
            <p:cNvSpPr/>
            <p:nvPr/>
          </p:nvSpPr>
          <p:spPr>
            <a:xfrm>
              <a:off x="7542413" y="2281615"/>
              <a:ext cx="368308" cy="10257"/>
            </a:xfrm>
            <a:custGeom>
              <a:rect b="b" l="l" r="r" t="t"/>
              <a:pathLst>
                <a:path extrusionOk="0" h="322" w="1156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5"/>
            <p:cNvSpPr/>
            <p:nvPr/>
          </p:nvSpPr>
          <p:spPr>
            <a:xfrm>
              <a:off x="7542031" y="2117753"/>
              <a:ext cx="369072" cy="108753"/>
            </a:xfrm>
            <a:custGeom>
              <a:rect b="b" l="l" r="r" t="t"/>
              <a:pathLst>
                <a:path extrusionOk="0" h="3414" w="11586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5"/>
            <p:cNvSpPr/>
            <p:nvPr/>
          </p:nvSpPr>
          <p:spPr>
            <a:xfrm>
              <a:off x="7636099" y="2216376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5"/>
            <p:cNvSpPr/>
            <p:nvPr/>
          </p:nvSpPr>
          <p:spPr>
            <a:xfrm>
              <a:off x="7559105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5"/>
            <p:cNvSpPr/>
            <p:nvPr/>
          </p:nvSpPr>
          <p:spPr>
            <a:xfrm>
              <a:off x="7582614" y="2194365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5"/>
            <p:cNvSpPr/>
            <p:nvPr/>
          </p:nvSpPr>
          <p:spPr>
            <a:xfrm>
              <a:off x="7798400" y="2216376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5"/>
            <p:cNvSpPr/>
            <p:nvPr/>
          </p:nvSpPr>
          <p:spPr>
            <a:xfrm>
              <a:off x="7875043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5"/>
            <p:cNvSpPr/>
            <p:nvPr/>
          </p:nvSpPr>
          <p:spPr>
            <a:xfrm>
              <a:off x="7851502" y="2194365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5"/>
            <p:cNvSpPr/>
            <p:nvPr/>
          </p:nvSpPr>
          <p:spPr>
            <a:xfrm>
              <a:off x="7680090" y="2011835"/>
              <a:ext cx="106205" cy="189028"/>
            </a:xfrm>
            <a:custGeom>
              <a:rect b="b" l="l" r="r" t="t"/>
              <a:pathLst>
                <a:path extrusionOk="0" h="5934" w="3334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4" name="Google Shape;2704;p45"/>
          <p:cNvGrpSpPr/>
          <p:nvPr/>
        </p:nvGrpSpPr>
        <p:grpSpPr>
          <a:xfrm>
            <a:off x="8010427" y="3348503"/>
            <a:ext cx="278795" cy="351615"/>
            <a:chOff x="8010427" y="3348503"/>
            <a:chExt cx="278795" cy="351615"/>
          </a:xfrm>
        </p:grpSpPr>
        <p:sp>
          <p:nvSpPr>
            <p:cNvPr id="2705" name="Google Shape;2705;p45"/>
            <p:cNvSpPr/>
            <p:nvPr/>
          </p:nvSpPr>
          <p:spPr>
            <a:xfrm>
              <a:off x="8010427" y="3348503"/>
              <a:ext cx="278795" cy="351615"/>
            </a:xfrm>
            <a:custGeom>
              <a:rect b="b" l="l" r="r" t="t"/>
              <a:pathLst>
                <a:path extrusionOk="0" h="11038" w="8752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5"/>
            <p:cNvSpPr/>
            <p:nvPr/>
          </p:nvSpPr>
          <p:spPr>
            <a:xfrm>
              <a:off x="8078692" y="3438653"/>
              <a:ext cx="142264" cy="100216"/>
            </a:xfrm>
            <a:custGeom>
              <a:rect b="b" l="l" r="r" t="t"/>
              <a:pathLst>
                <a:path extrusionOk="0" h="3146" w="4466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5"/>
            <p:cNvSpPr/>
            <p:nvPr/>
          </p:nvSpPr>
          <p:spPr>
            <a:xfrm>
              <a:off x="8079074" y="3574928"/>
              <a:ext cx="141882" cy="10257"/>
            </a:xfrm>
            <a:custGeom>
              <a:rect b="b" l="l" r="r" t="t"/>
              <a:pathLst>
                <a:path extrusionOk="0" h="322" w="445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5"/>
            <p:cNvSpPr/>
            <p:nvPr/>
          </p:nvSpPr>
          <p:spPr>
            <a:xfrm>
              <a:off x="8079074" y="3619685"/>
              <a:ext cx="141882" cy="10640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9" name="Google Shape;2709;p45"/>
          <p:cNvSpPr/>
          <p:nvPr/>
        </p:nvSpPr>
        <p:spPr>
          <a:xfrm>
            <a:off x="7615138" y="3348917"/>
            <a:ext cx="223304" cy="351201"/>
          </a:xfrm>
          <a:custGeom>
            <a:rect b="b" l="l" r="r" t="t"/>
            <a:pathLst>
              <a:path extrusionOk="0" h="11025" w="701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0" name="Google Shape;2710;p45"/>
          <p:cNvGrpSpPr/>
          <p:nvPr/>
        </p:nvGrpSpPr>
        <p:grpSpPr>
          <a:xfrm>
            <a:off x="7141900" y="3349204"/>
            <a:ext cx="281057" cy="351010"/>
            <a:chOff x="7141900" y="3349204"/>
            <a:chExt cx="281057" cy="351010"/>
          </a:xfrm>
        </p:grpSpPr>
        <p:sp>
          <p:nvSpPr>
            <p:cNvPr id="2711" name="Google Shape;2711;p45"/>
            <p:cNvSpPr/>
            <p:nvPr/>
          </p:nvSpPr>
          <p:spPr>
            <a:xfrm>
              <a:off x="7191944" y="3636186"/>
              <a:ext cx="66418" cy="37111"/>
            </a:xfrm>
            <a:custGeom>
              <a:rect b="b" l="l" r="r" t="t"/>
              <a:pathLst>
                <a:path extrusionOk="0" h="1165" w="2085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5"/>
            <p:cNvSpPr/>
            <p:nvPr/>
          </p:nvSpPr>
          <p:spPr>
            <a:xfrm>
              <a:off x="7311432" y="3636886"/>
              <a:ext cx="66386" cy="36538"/>
            </a:xfrm>
            <a:custGeom>
              <a:rect b="b" l="l" r="r" t="t"/>
              <a:pathLst>
                <a:path extrusionOk="0" h="1147" w="2084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5"/>
            <p:cNvSpPr/>
            <p:nvPr/>
          </p:nvSpPr>
          <p:spPr>
            <a:xfrm>
              <a:off x="7141900" y="3349204"/>
              <a:ext cx="281057" cy="351010"/>
            </a:xfrm>
            <a:custGeom>
              <a:rect b="b" l="l" r="r" t="t"/>
              <a:pathLst>
                <a:path extrusionOk="0" h="11019" w="8823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4" name="Google Shape;2714;p45"/>
          <p:cNvGrpSpPr/>
          <p:nvPr/>
        </p:nvGrpSpPr>
        <p:grpSpPr>
          <a:xfrm>
            <a:off x="5314188" y="3350032"/>
            <a:ext cx="363752" cy="353113"/>
            <a:chOff x="5314188" y="3350032"/>
            <a:chExt cx="363752" cy="353113"/>
          </a:xfrm>
        </p:grpSpPr>
        <p:sp>
          <p:nvSpPr>
            <p:cNvPr id="2715" name="Google Shape;2715;p45"/>
            <p:cNvSpPr/>
            <p:nvPr/>
          </p:nvSpPr>
          <p:spPr>
            <a:xfrm>
              <a:off x="5314188" y="3350032"/>
              <a:ext cx="363752" cy="353113"/>
            </a:xfrm>
            <a:custGeom>
              <a:rect b="b" l="l" r="r" t="t"/>
              <a:pathLst>
                <a:path extrusionOk="0" h="11085" w="11419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5"/>
            <p:cNvSpPr/>
            <p:nvPr/>
          </p:nvSpPr>
          <p:spPr>
            <a:xfrm>
              <a:off x="5615313" y="3481243"/>
              <a:ext cx="10289" cy="26567"/>
            </a:xfrm>
            <a:custGeom>
              <a:rect b="b" l="l" r="r" t="t"/>
              <a:pathLst>
                <a:path extrusionOk="0" h="834" w="323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7" name="Google Shape;2717;p45"/>
          <p:cNvGrpSpPr/>
          <p:nvPr/>
        </p:nvGrpSpPr>
        <p:grpSpPr>
          <a:xfrm>
            <a:off x="6203579" y="3348981"/>
            <a:ext cx="351615" cy="350373"/>
            <a:chOff x="6203579" y="3348981"/>
            <a:chExt cx="351615" cy="350373"/>
          </a:xfrm>
        </p:grpSpPr>
        <p:sp>
          <p:nvSpPr>
            <p:cNvPr id="2718" name="Google Shape;2718;p45"/>
            <p:cNvSpPr/>
            <p:nvPr/>
          </p:nvSpPr>
          <p:spPr>
            <a:xfrm>
              <a:off x="6377667" y="3404249"/>
              <a:ext cx="93686" cy="58072"/>
            </a:xfrm>
            <a:custGeom>
              <a:rect b="b" l="l" r="r" t="t"/>
              <a:pathLst>
                <a:path extrusionOk="0" h="1823" w="2941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5"/>
            <p:cNvSpPr/>
            <p:nvPr/>
          </p:nvSpPr>
          <p:spPr>
            <a:xfrm>
              <a:off x="6260090" y="3449611"/>
              <a:ext cx="76643" cy="44947"/>
            </a:xfrm>
            <a:custGeom>
              <a:rect b="b" l="l" r="r" t="t"/>
              <a:pathLst>
                <a:path extrusionOk="0" h="1411" w="2406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5"/>
            <p:cNvSpPr/>
            <p:nvPr/>
          </p:nvSpPr>
          <p:spPr>
            <a:xfrm>
              <a:off x="6415574" y="3498349"/>
              <a:ext cx="49343" cy="21598"/>
            </a:xfrm>
            <a:custGeom>
              <a:rect b="b" l="l" r="r" t="t"/>
              <a:pathLst>
                <a:path extrusionOk="0" h="678" w="1549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5"/>
            <p:cNvSpPr/>
            <p:nvPr/>
          </p:nvSpPr>
          <p:spPr>
            <a:xfrm>
              <a:off x="6344283" y="3473247"/>
              <a:ext cx="41380" cy="32301"/>
            </a:xfrm>
            <a:custGeom>
              <a:rect b="b" l="l" r="r" t="t"/>
              <a:pathLst>
                <a:path extrusionOk="0" h="1014" w="1299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5"/>
            <p:cNvSpPr/>
            <p:nvPr/>
          </p:nvSpPr>
          <p:spPr>
            <a:xfrm>
              <a:off x="6203579" y="3348981"/>
              <a:ext cx="351615" cy="350373"/>
            </a:xfrm>
            <a:custGeom>
              <a:rect b="b" l="l" r="r" t="t"/>
              <a:pathLst>
                <a:path extrusionOk="0" h="10999" w="11038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3" name="Google Shape;2723;p45"/>
          <p:cNvGrpSpPr/>
          <p:nvPr/>
        </p:nvGrpSpPr>
        <p:grpSpPr>
          <a:xfrm>
            <a:off x="5829984" y="3350032"/>
            <a:ext cx="220755" cy="352348"/>
            <a:chOff x="5829984" y="3350032"/>
            <a:chExt cx="220755" cy="352348"/>
          </a:xfrm>
        </p:grpSpPr>
        <p:sp>
          <p:nvSpPr>
            <p:cNvPr id="2724" name="Google Shape;2724;p45"/>
            <p:cNvSpPr/>
            <p:nvPr/>
          </p:nvSpPr>
          <p:spPr>
            <a:xfrm>
              <a:off x="5829984" y="3350032"/>
              <a:ext cx="220755" cy="352348"/>
            </a:xfrm>
            <a:custGeom>
              <a:rect b="b" l="l" r="r" t="t"/>
              <a:pathLst>
                <a:path extrusionOk="0" h="11061" w="693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5"/>
            <p:cNvSpPr/>
            <p:nvPr/>
          </p:nvSpPr>
          <p:spPr>
            <a:xfrm>
              <a:off x="5912297" y="3541927"/>
              <a:ext cx="56160" cy="56160"/>
            </a:xfrm>
            <a:custGeom>
              <a:rect b="b" l="l" r="r" t="t"/>
              <a:pathLst>
                <a:path extrusionOk="0" h="1763" w="1763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5"/>
            <p:cNvSpPr/>
            <p:nvPr/>
          </p:nvSpPr>
          <p:spPr>
            <a:xfrm>
              <a:off x="5885730" y="3515391"/>
              <a:ext cx="109263" cy="109263"/>
            </a:xfrm>
            <a:custGeom>
              <a:rect b="b" l="l" r="r" t="t"/>
              <a:pathLst>
                <a:path extrusionOk="0" h="3430" w="343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5"/>
            <p:cNvSpPr/>
            <p:nvPr/>
          </p:nvSpPr>
          <p:spPr>
            <a:xfrm>
              <a:off x="5862986" y="3476305"/>
              <a:ext cx="154783" cy="188167"/>
            </a:xfrm>
            <a:custGeom>
              <a:rect b="b" l="l" r="r" t="t"/>
              <a:pathLst>
                <a:path extrusionOk="0" h="5907" w="4859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8" name="Google Shape;2728;p45"/>
          <p:cNvGrpSpPr/>
          <p:nvPr/>
        </p:nvGrpSpPr>
        <p:grpSpPr>
          <a:xfrm>
            <a:off x="4882170" y="3349841"/>
            <a:ext cx="358464" cy="352316"/>
            <a:chOff x="4882170" y="3349841"/>
            <a:chExt cx="358464" cy="352316"/>
          </a:xfrm>
        </p:grpSpPr>
        <p:sp>
          <p:nvSpPr>
            <p:cNvPr id="2729" name="Google Shape;2729;p45"/>
            <p:cNvSpPr/>
            <p:nvPr/>
          </p:nvSpPr>
          <p:spPr>
            <a:xfrm>
              <a:off x="5024403" y="3395521"/>
              <a:ext cx="174119" cy="166156"/>
            </a:xfrm>
            <a:custGeom>
              <a:rect b="b" l="l" r="r" t="t"/>
              <a:pathLst>
                <a:path extrusionOk="0" h="5216" w="5466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5"/>
            <p:cNvSpPr/>
            <p:nvPr/>
          </p:nvSpPr>
          <p:spPr>
            <a:xfrm>
              <a:off x="4882170" y="3349841"/>
              <a:ext cx="358464" cy="352316"/>
            </a:xfrm>
            <a:custGeom>
              <a:rect b="b" l="l" r="r" t="t"/>
              <a:pathLst>
                <a:path extrusionOk="0" h="11060" w="11253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1" name="Google Shape;2731;p45"/>
          <p:cNvSpPr/>
          <p:nvPr/>
        </p:nvSpPr>
        <p:spPr>
          <a:xfrm>
            <a:off x="3955221" y="2893008"/>
            <a:ext cx="358464" cy="356808"/>
          </a:xfrm>
          <a:custGeom>
            <a:rect b="b" l="l" r="r" t="t"/>
            <a:pathLst>
              <a:path extrusionOk="0" h="11201" w="11253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45"/>
          <p:cNvSpPr/>
          <p:nvPr/>
        </p:nvSpPr>
        <p:spPr>
          <a:xfrm>
            <a:off x="3499727" y="2442228"/>
            <a:ext cx="380444" cy="310077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3" name="Google Shape;2733;p45"/>
          <p:cNvGrpSpPr/>
          <p:nvPr/>
        </p:nvGrpSpPr>
        <p:grpSpPr>
          <a:xfrm>
            <a:off x="3044965" y="2435220"/>
            <a:ext cx="400194" cy="324316"/>
            <a:chOff x="3044965" y="2435220"/>
            <a:chExt cx="400194" cy="324316"/>
          </a:xfrm>
        </p:grpSpPr>
        <p:sp>
          <p:nvSpPr>
            <p:cNvPr id="2734" name="Google Shape;2734;p45"/>
            <p:cNvSpPr/>
            <p:nvPr/>
          </p:nvSpPr>
          <p:spPr>
            <a:xfrm>
              <a:off x="3105649" y="2649413"/>
              <a:ext cx="68329" cy="66864"/>
            </a:xfrm>
            <a:custGeom>
              <a:rect b="b" l="l" r="r" t="t"/>
              <a:pathLst>
                <a:path extrusionOk="0" h="2099" w="2145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5"/>
            <p:cNvSpPr/>
            <p:nvPr/>
          </p:nvSpPr>
          <p:spPr>
            <a:xfrm>
              <a:off x="3297193" y="2649413"/>
              <a:ext cx="68297" cy="66864"/>
            </a:xfrm>
            <a:custGeom>
              <a:rect b="b" l="l" r="r" t="t"/>
              <a:pathLst>
                <a:path extrusionOk="0" h="2099" w="2144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5"/>
            <p:cNvSpPr/>
            <p:nvPr/>
          </p:nvSpPr>
          <p:spPr>
            <a:xfrm>
              <a:off x="3044965" y="2435220"/>
              <a:ext cx="400194" cy="324316"/>
            </a:xfrm>
            <a:custGeom>
              <a:rect b="b" l="l" r="r" t="t"/>
              <a:pathLst>
                <a:path extrusionOk="0" h="10181" w="12563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7" name="Google Shape;2737;p45"/>
          <p:cNvGrpSpPr/>
          <p:nvPr/>
        </p:nvGrpSpPr>
        <p:grpSpPr>
          <a:xfrm>
            <a:off x="4878379" y="2473892"/>
            <a:ext cx="367161" cy="287523"/>
            <a:chOff x="4878379" y="2473892"/>
            <a:chExt cx="367161" cy="287523"/>
          </a:xfrm>
        </p:grpSpPr>
        <p:sp>
          <p:nvSpPr>
            <p:cNvPr id="2738" name="Google Shape;2738;p45"/>
            <p:cNvSpPr/>
            <p:nvPr/>
          </p:nvSpPr>
          <p:spPr>
            <a:xfrm>
              <a:off x="5110889" y="2554676"/>
              <a:ext cx="75496" cy="71355"/>
            </a:xfrm>
            <a:custGeom>
              <a:rect b="b" l="l" r="r" t="t"/>
              <a:pathLst>
                <a:path extrusionOk="0" h="2240" w="237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5"/>
            <p:cNvSpPr/>
            <p:nvPr/>
          </p:nvSpPr>
          <p:spPr>
            <a:xfrm>
              <a:off x="4958049" y="2691972"/>
              <a:ext cx="45521" cy="45553"/>
            </a:xfrm>
            <a:custGeom>
              <a:rect b="b" l="l" r="r" t="t"/>
              <a:pathLst>
                <a:path extrusionOk="0" h="1430" w="1429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5"/>
            <p:cNvSpPr/>
            <p:nvPr/>
          </p:nvSpPr>
          <p:spPr>
            <a:xfrm>
              <a:off x="5130225" y="2691972"/>
              <a:ext cx="45553" cy="45553"/>
            </a:xfrm>
            <a:custGeom>
              <a:rect b="b" l="l" r="r" t="t"/>
              <a:pathLst>
                <a:path extrusionOk="0" h="1430" w="143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5"/>
            <p:cNvSpPr/>
            <p:nvPr/>
          </p:nvSpPr>
          <p:spPr>
            <a:xfrm>
              <a:off x="4930717" y="2523586"/>
              <a:ext cx="100917" cy="100534"/>
            </a:xfrm>
            <a:custGeom>
              <a:rect b="b" l="l" r="r" t="t"/>
              <a:pathLst>
                <a:path extrusionOk="0" h="3156" w="3168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5"/>
            <p:cNvSpPr/>
            <p:nvPr/>
          </p:nvSpPr>
          <p:spPr>
            <a:xfrm>
              <a:off x="4878379" y="2473892"/>
              <a:ext cx="367161" cy="287523"/>
            </a:xfrm>
            <a:custGeom>
              <a:rect b="b" l="l" r="r" t="t"/>
              <a:pathLst>
                <a:path extrusionOk="0" h="9026" w="11526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3" name="Google Shape;2743;p45"/>
          <p:cNvGrpSpPr/>
          <p:nvPr/>
        </p:nvGrpSpPr>
        <p:grpSpPr>
          <a:xfrm>
            <a:off x="1325719" y="2887689"/>
            <a:ext cx="290581" cy="372481"/>
            <a:chOff x="1325719" y="2887689"/>
            <a:chExt cx="290581" cy="372481"/>
          </a:xfrm>
        </p:grpSpPr>
        <p:sp>
          <p:nvSpPr>
            <p:cNvPr id="2744" name="Google Shape;2744;p45"/>
            <p:cNvSpPr/>
            <p:nvPr/>
          </p:nvSpPr>
          <p:spPr>
            <a:xfrm>
              <a:off x="1424724" y="3106533"/>
              <a:ext cx="37971" cy="37939"/>
            </a:xfrm>
            <a:custGeom>
              <a:rect b="b" l="l" r="r" t="t"/>
              <a:pathLst>
                <a:path extrusionOk="0" h="1191" w="1192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5"/>
            <p:cNvSpPr/>
            <p:nvPr/>
          </p:nvSpPr>
          <p:spPr>
            <a:xfrm>
              <a:off x="1325719" y="2887689"/>
              <a:ext cx="290581" cy="372481"/>
            </a:xfrm>
            <a:custGeom>
              <a:rect b="b" l="l" r="r" t="t"/>
              <a:pathLst>
                <a:path extrusionOk="0" h="11693" w="9122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6" name="Google Shape;2746;p45"/>
          <p:cNvSpPr/>
          <p:nvPr/>
        </p:nvSpPr>
        <p:spPr>
          <a:xfrm>
            <a:off x="1819153" y="2882369"/>
            <a:ext cx="191194" cy="382738"/>
          </a:xfrm>
          <a:custGeom>
            <a:rect b="b" l="l" r="r" t="t"/>
            <a:pathLst>
              <a:path extrusionOk="0" h="12015" w="6002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7" name="Google Shape;2747;p45"/>
          <p:cNvGrpSpPr/>
          <p:nvPr/>
        </p:nvGrpSpPr>
        <p:grpSpPr>
          <a:xfrm>
            <a:off x="3510335" y="2892499"/>
            <a:ext cx="360726" cy="361204"/>
            <a:chOff x="3510335" y="2892499"/>
            <a:chExt cx="360726" cy="361204"/>
          </a:xfrm>
        </p:grpSpPr>
        <p:sp>
          <p:nvSpPr>
            <p:cNvPr id="2748" name="Google Shape;2748;p45"/>
            <p:cNvSpPr/>
            <p:nvPr/>
          </p:nvSpPr>
          <p:spPr>
            <a:xfrm>
              <a:off x="3511864" y="2892499"/>
              <a:ext cx="359197" cy="358751"/>
            </a:xfrm>
            <a:custGeom>
              <a:rect b="b" l="l" r="r" t="t"/>
              <a:pathLst>
                <a:path extrusionOk="0" h="11262" w="11276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5"/>
            <p:cNvSpPr/>
            <p:nvPr/>
          </p:nvSpPr>
          <p:spPr>
            <a:xfrm>
              <a:off x="3510335" y="2959936"/>
              <a:ext cx="176413" cy="43291"/>
            </a:xfrm>
            <a:custGeom>
              <a:rect b="b" l="l" r="r" t="t"/>
              <a:pathLst>
                <a:path extrusionOk="0" h="1359" w="5538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5"/>
            <p:cNvSpPr/>
            <p:nvPr/>
          </p:nvSpPr>
          <p:spPr>
            <a:xfrm>
              <a:off x="3530435" y="2920213"/>
              <a:ext cx="133918" cy="35072"/>
            </a:xfrm>
            <a:custGeom>
              <a:rect b="b" l="l" r="r" t="t"/>
              <a:pathLst>
                <a:path extrusionOk="0" h="1101" w="4204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5"/>
            <p:cNvSpPr/>
            <p:nvPr/>
          </p:nvSpPr>
          <p:spPr>
            <a:xfrm>
              <a:off x="3761416" y="3078787"/>
              <a:ext cx="53134" cy="174916"/>
            </a:xfrm>
            <a:custGeom>
              <a:rect b="b" l="l" r="r" t="t"/>
              <a:pathLst>
                <a:path extrusionOk="0" h="5491" w="1668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5"/>
            <p:cNvSpPr/>
            <p:nvPr/>
          </p:nvSpPr>
          <p:spPr>
            <a:xfrm>
              <a:off x="3809230" y="3100990"/>
              <a:ext cx="42877" cy="132326"/>
            </a:xfrm>
            <a:custGeom>
              <a:rect b="b" l="l" r="r" t="t"/>
              <a:pathLst>
                <a:path extrusionOk="0" h="4154" w="1346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3" name="Google Shape;2753;p45"/>
          <p:cNvGrpSpPr/>
          <p:nvPr/>
        </p:nvGrpSpPr>
        <p:grpSpPr>
          <a:xfrm>
            <a:off x="3086313" y="2877049"/>
            <a:ext cx="320142" cy="392581"/>
            <a:chOff x="3086313" y="2877049"/>
            <a:chExt cx="320142" cy="392581"/>
          </a:xfrm>
        </p:grpSpPr>
        <p:sp>
          <p:nvSpPr>
            <p:cNvPr id="2754" name="Google Shape;2754;p45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5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5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5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5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5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5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5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5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5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5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5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6" name="Google Shape;2766;p45"/>
          <p:cNvSpPr/>
          <p:nvPr/>
        </p:nvSpPr>
        <p:spPr>
          <a:xfrm>
            <a:off x="2253814" y="2894123"/>
            <a:ext cx="210530" cy="357700"/>
          </a:xfrm>
          <a:custGeom>
            <a:rect b="b" l="l" r="r" t="t"/>
            <a:pathLst>
              <a:path extrusionOk="0" h="11229" w="6609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7" name="Google Shape;2767;p45"/>
          <p:cNvGrpSpPr/>
          <p:nvPr/>
        </p:nvGrpSpPr>
        <p:grpSpPr>
          <a:xfrm>
            <a:off x="861113" y="2885746"/>
            <a:ext cx="333809" cy="373276"/>
            <a:chOff x="861113" y="2885746"/>
            <a:chExt cx="333809" cy="373276"/>
          </a:xfrm>
        </p:grpSpPr>
        <p:sp>
          <p:nvSpPr>
            <p:cNvPr id="2768" name="Google Shape;2768;p45"/>
            <p:cNvSpPr/>
            <p:nvPr/>
          </p:nvSpPr>
          <p:spPr>
            <a:xfrm>
              <a:off x="861113" y="2981533"/>
              <a:ext cx="315970" cy="277489"/>
            </a:xfrm>
            <a:custGeom>
              <a:rect b="b" l="l" r="r" t="t"/>
              <a:pathLst>
                <a:path extrusionOk="0" h="8711" w="9919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5"/>
            <p:cNvSpPr/>
            <p:nvPr/>
          </p:nvSpPr>
          <p:spPr>
            <a:xfrm>
              <a:off x="1024976" y="2981756"/>
              <a:ext cx="125572" cy="45903"/>
            </a:xfrm>
            <a:custGeom>
              <a:rect b="b" l="l" r="r" t="t"/>
              <a:pathLst>
                <a:path extrusionOk="0" h="1441" w="3942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5"/>
            <p:cNvSpPr/>
            <p:nvPr/>
          </p:nvSpPr>
          <p:spPr>
            <a:xfrm>
              <a:off x="979455" y="2885746"/>
              <a:ext cx="215467" cy="145705"/>
            </a:xfrm>
            <a:custGeom>
              <a:rect b="b" l="l" r="r" t="t"/>
              <a:pathLst>
                <a:path extrusionOk="0" h="4574" w="6764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1" name="Google Shape;2771;p45"/>
          <p:cNvSpPr/>
          <p:nvPr/>
        </p:nvSpPr>
        <p:spPr>
          <a:xfrm>
            <a:off x="2616005" y="2886542"/>
            <a:ext cx="371366" cy="372353"/>
          </a:xfrm>
          <a:custGeom>
            <a:rect b="b" l="l" r="r" t="t"/>
            <a:pathLst>
              <a:path extrusionOk="0" h="11689" w="11658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5"/>
          <p:cNvSpPr/>
          <p:nvPr/>
        </p:nvSpPr>
        <p:spPr>
          <a:xfrm>
            <a:off x="2160129" y="1516235"/>
            <a:ext cx="399780" cy="341740"/>
          </a:xfrm>
          <a:custGeom>
            <a:rect b="b" l="l" r="r" t="t"/>
            <a:pathLst>
              <a:path extrusionOk="0" h="10728" w="1255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3" name="Google Shape;2773;p45"/>
          <p:cNvGrpSpPr/>
          <p:nvPr/>
        </p:nvGrpSpPr>
        <p:grpSpPr>
          <a:xfrm>
            <a:off x="1297654" y="1504481"/>
            <a:ext cx="349354" cy="362223"/>
            <a:chOff x="1297654" y="1504481"/>
            <a:chExt cx="349354" cy="362223"/>
          </a:xfrm>
        </p:grpSpPr>
        <p:sp>
          <p:nvSpPr>
            <p:cNvPr id="2774" name="Google Shape;2774;p45"/>
            <p:cNvSpPr/>
            <p:nvPr/>
          </p:nvSpPr>
          <p:spPr>
            <a:xfrm>
              <a:off x="1297654" y="1504481"/>
              <a:ext cx="349354" cy="362223"/>
            </a:xfrm>
            <a:custGeom>
              <a:rect b="b" l="l" r="r" t="t"/>
              <a:pathLst>
                <a:path extrusionOk="0" h="11371" w="10967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5"/>
            <p:cNvSpPr/>
            <p:nvPr/>
          </p:nvSpPr>
          <p:spPr>
            <a:xfrm>
              <a:off x="1354930" y="1618713"/>
              <a:ext cx="224960" cy="206516"/>
            </a:xfrm>
            <a:custGeom>
              <a:rect b="b" l="l" r="r" t="t"/>
              <a:pathLst>
                <a:path extrusionOk="0" h="6483" w="7062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5"/>
            <p:cNvSpPr/>
            <p:nvPr/>
          </p:nvSpPr>
          <p:spPr>
            <a:xfrm>
              <a:off x="1453553" y="1643305"/>
              <a:ext cx="73235" cy="141436"/>
            </a:xfrm>
            <a:custGeom>
              <a:rect b="b" l="l" r="r" t="t"/>
              <a:pathLst>
                <a:path extrusionOk="0" h="4440" w="2299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7" name="Google Shape;2777;p45"/>
          <p:cNvSpPr/>
          <p:nvPr/>
        </p:nvSpPr>
        <p:spPr>
          <a:xfrm>
            <a:off x="3945378" y="1530729"/>
            <a:ext cx="381209" cy="312466"/>
          </a:xfrm>
          <a:custGeom>
            <a:rect b="b" l="l" r="r" t="t"/>
            <a:pathLst>
              <a:path extrusionOk="0" h="9809" w="11967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8" name="Google Shape;2778;p45"/>
          <p:cNvGrpSpPr/>
          <p:nvPr/>
        </p:nvGrpSpPr>
        <p:grpSpPr>
          <a:xfrm>
            <a:off x="852385" y="1510916"/>
            <a:ext cx="353145" cy="351997"/>
            <a:chOff x="852385" y="1510916"/>
            <a:chExt cx="353145" cy="351997"/>
          </a:xfrm>
        </p:grpSpPr>
        <p:sp>
          <p:nvSpPr>
            <p:cNvPr id="2779" name="Google Shape;2779;p45"/>
            <p:cNvSpPr/>
            <p:nvPr/>
          </p:nvSpPr>
          <p:spPr>
            <a:xfrm>
              <a:off x="852385" y="1510916"/>
              <a:ext cx="353145" cy="187785"/>
            </a:xfrm>
            <a:custGeom>
              <a:rect b="b" l="l" r="r" t="t"/>
              <a:pathLst>
                <a:path extrusionOk="0" h="5895" w="11086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5"/>
            <p:cNvSpPr/>
            <p:nvPr/>
          </p:nvSpPr>
          <p:spPr>
            <a:xfrm>
              <a:off x="852385" y="1609921"/>
              <a:ext cx="353145" cy="252992"/>
            </a:xfrm>
            <a:custGeom>
              <a:rect b="b" l="l" r="r" t="t"/>
              <a:pathLst>
                <a:path extrusionOk="0" h="7942" w="11086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5"/>
            <p:cNvSpPr/>
            <p:nvPr/>
          </p:nvSpPr>
          <p:spPr>
            <a:xfrm>
              <a:off x="928264" y="1584501"/>
              <a:ext cx="198775" cy="140735"/>
            </a:xfrm>
            <a:custGeom>
              <a:rect b="b" l="l" r="r" t="t"/>
              <a:pathLst>
                <a:path extrusionOk="0" h="4418" w="624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2" name="Google Shape;2782;p45"/>
          <p:cNvGrpSpPr/>
          <p:nvPr/>
        </p:nvGrpSpPr>
        <p:grpSpPr>
          <a:xfrm>
            <a:off x="1745217" y="1515471"/>
            <a:ext cx="343269" cy="342505"/>
            <a:chOff x="1745217" y="1515471"/>
            <a:chExt cx="343269" cy="342505"/>
          </a:xfrm>
        </p:grpSpPr>
        <p:sp>
          <p:nvSpPr>
            <p:cNvPr id="2783" name="Google Shape;2783;p45"/>
            <p:cNvSpPr/>
            <p:nvPr/>
          </p:nvSpPr>
          <p:spPr>
            <a:xfrm>
              <a:off x="1854448" y="1647096"/>
              <a:ext cx="22012" cy="21630"/>
            </a:xfrm>
            <a:custGeom>
              <a:rect b="b" l="l" r="r" t="t"/>
              <a:pathLst>
                <a:path extrusionOk="0" h="679" w="691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5"/>
            <p:cNvSpPr/>
            <p:nvPr/>
          </p:nvSpPr>
          <p:spPr>
            <a:xfrm>
              <a:off x="1906021" y="1647096"/>
              <a:ext cx="21661" cy="21630"/>
            </a:xfrm>
            <a:custGeom>
              <a:rect b="b" l="l" r="r" t="t"/>
              <a:pathLst>
                <a:path extrusionOk="0" h="679" w="68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5"/>
            <p:cNvSpPr/>
            <p:nvPr/>
          </p:nvSpPr>
          <p:spPr>
            <a:xfrm>
              <a:off x="1956830" y="1647096"/>
              <a:ext cx="22044" cy="21630"/>
            </a:xfrm>
            <a:custGeom>
              <a:rect b="b" l="l" r="r" t="t"/>
              <a:pathLst>
                <a:path extrusionOk="0" h="679" w="692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5"/>
            <p:cNvSpPr/>
            <p:nvPr/>
          </p:nvSpPr>
          <p:spPr>
            <a:xfrm>
              <a:off x="1745217" y="1515471"/>
              <a:ext cx="343269" cy="342505"/>
            </a:xfrm>
            <a:custGeom>
              <a:rect b="b" l="l" r="r" t="t"/>
              <a:pathLst>
                <a:path extrusionOk="0" h="10752" w="10776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7" name="Google Shape;2787;p45"/>
          <p:cNvSpPr/>
          <p:nvPr/>
        </p:nvSpPr>
        <p:spPr>
          <a:xfrm>
            <a:off x="3509220" y="1505437"/>
            <a:ext cx="365632" cy="36356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8" name="Google Shape;2788;p45"/>
          <p:cNvGrpSpPr/>
          <p:nvPr/>
        </p:nvGrpSpPr>
        <p:grpSpPr>
          <a:xfrm>
            <a:off x="3042703" y="1529137"/>
            <a:ext cx="411535" cy="315587"/>
            <a:chOff x="3042703" y="1529137"/>
            <a:chExt cx="411535" cy="315587"/>
          </a:xfrm>
        </p:grpSpPr>
        <p:sp>
          <p:nvSpPr>
            <p:cNvPr id="2789" name="Google Shape;2789;p45"/>
            <p:cNvSpPr/>
            <p:nvPr/>
          </p:nvSpPr>
          <p:spPr>
            <a:xfrm>
              <a:off x="3042703" y="1529137"/>
              <a:ext cx="411535" cy="315587"/>
            </a:xfrm>
            <a:custGeom>
              <a:rect b="b" l="l" r="r" t="t"/>
              <a:pathLst>
                <a:path extrusionOk="0" h="9907" w="12919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5"/>
            <p:cNvSpPr/>
            <p:nvPr/>
          </p:nvSpPr>
          <p:spPr>
            <a:xfrm>
              <a:off x="3077967" y="1557965"/>
              <a:ext cx="12169" cy="12551"/>
            </a:xfrm>
            <a:custGeom>
              <a:rect b="b" l="l" r="r" t="t"/>
              <a:pathLst>
                <a:path extrusionOk="0" h="394" w="382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5"/>
            <p:cNvSpPr/>
            <p:nvPr/>
          </p:nvSpPr>
          <p:spPr>
            <a:xfrm>
              <a:off x="3099978" y="1557965"/>
              <a:ext cx="12551" cy="12551"/>
            </a:xfrm>
            <a:custGeom>
              <a:rect b="b" l="l" r="r" t="t"/>
              <a:pathLst>
                <a:path extrusionOk="0" h="394" w="394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5"/>
            <p:cNvSpPr/>
            <p:nvPr/>
          </p:nvSpPr>
          <p:spPr>
            <a:xfrm>
              <a:off x="3122341" y="1557965"/>
              <a:ext cx="12551" cy="12551"/>
            </a:xfrm>
            <a:custGeom>
              <a:rect b="b" l="l" r="r" t="t"/>
              <a:pathLst>
                <a:path extrusionOk="0" h="394" w="394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5"/>
            <p:cNvSpPr/>
            <p:nvPr/>
          </p:nvSpPr>
          <p:spPr>
            <a:xfrm>
              <a:off x="3342331" y="1557965"/>
              <a:ext cx="79669" cy="12551"/>
            </a:xfrm>
            <a:custGeom>
              <a:rect b="b" l="l" r="r" t="t"/>
              <a:pathLst>
                <a:path extrusionOk="0" h="394" w="2501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5"/>
            <p:cNvSpPr/>
            <p:nvPr/>
          </p:nvSpPr>
          <p:spPr>
            <a:xfrm>
              <a:off x="3306303" y="1557965"/>
              <a:ext cx="26949" cy="12551"/>
            </a:xfrm>
            <a:custGeom>
              <a:rect b="b" l="l" r="r" t="t"/>
              <a:pathLst>
                <a:path extrusionOk="0" h="394" w="846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5"/>
            <p:cNvSpPr/>
            <p:nvPr/>
          </p:nvSpPr>
          <p:spPr>
            <a:xfrm>
              <a:off x="3165217" y="1622822"/>
              <a:ext cx="166888" cy="121750"/>
            </a:xfrm>
            <a:custGeom>
              <a:rect b="b" l="l" r="r" t="t"/>
              <a:pathLst>
                <a:path extrusionOk="0" h="3822" w="5239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5"/>
            <p:cNvSpPr/>
            <p:nvPr/>
          </p:nvSpPr>
          <p:spPr>
            <a:xfrm>
              <a:off x="3222843" y="1657226"/>
              <a:ext cx="54281" cy="53612"/>
            </a:xfrm>
            <a:custGeom>
              <a:rect b="b" l="l" r="r" t="t"/>
              <a:pathLst>
                <a:path extrusionOk="0" h="1683" w="1704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5"/>
            <p:cNvSpPr/>
            <p:nvPr/>
          </p:nvSpPr>
          <p:spPr>
            <a:xfrm>
              <a:off x="3087459" y="1800700"/>
              <a:ext cx="160454" cy="12519"/>
            </a:xfrm>
            <a:custGeom>
              <a:rect b="b" l="l" r="r" t="t"/>
              <a:pathLst>
                <a:path extrusionOk="0" h="393" w="5037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5"/>
            <p:cNvSpPr/>
            <p:nvPr/>
          </p:nvSpPr>
          <p:spPr>
            <a:xfrm>
              <a:off x="3368866" y="1800318"/>
              <a:ext cx="43673" cy="12169"/>
            </a:xfrm>
            <a:custGeom>
              <a:rect b="b" l="l" r="r" t="t"/>
              <a:pathLst>
                <a:path extrusionOk="0" h="382" w="1371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9" name="Google Shape;2799;p45"/>
          <p:cNvGrpSpPr/>
          <p:nvPr/>
        </p:nvGrpSpPr>
        <p:grpSpPr>
          <a:xfrm>
            <a:off x="2629289" y="1544682"/>
            <a:ext cx="350500" cy="284497"/>
            <a:chOff x="2629289" y="1544682"/>
            <a:chExt cx="350500" cy="284497"/>
          </a:xfrm>
        </p:grpSpPr>
        <p:sp>
          <p:nvSpPr>
            <p:cNvPr id="2800" name="Google Shape;2800;p45"/>
            <p:cNvSpPr/>
            <p:nvPr/>
          </p:nvSpPr>
          <p:spPr>
            <a:xfrm>
              <a:off x="2835614" y="1818507"/>
              <a:ext cx="10289" cy="10671"/>
            </a:xfrm>
            <a:custGeom>
              <a:rect b="b" l="l" r="r" t="t"/>
              <a:pathLst>
                <a:path extrusionOk="0" h="335" w="323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5"/>
            <p:cNvSpPr/>
            <p:nvPr/>
          </p:nvSpPr>
          <p:spPr>
            <a:xfrm>
              <a:off x="2629289" y="1544682"/>
              <a:ext cx="318614" cy="284497"/>
            </a:xfrm>
            <a:custGeom>
              <a:rect b="b" l="l" r="r" t="t"/>
              <a:pathLst>
                <a:path extrusionOk="0" h="8931" w="10002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5"/>
            <p:cNvSpPr/>
            <p:nvPr/>
          </p:nvSpPr>
          <p:spPr>
            <a:xfrm>
              <a:off x="2876962" y="1818507"/>
              <a:ext cx="30740" cy="10671"/>
            </a:xfrm>
            <a:custGeom>
              <a:rect b="b" l="l" r="r" t="t"/>
              <a:pathLst>
                <a:path extrusionOk="0" h="335" w="965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5"/>
            <p:cNvSpPr/>
            <p:nvPr/>
          </p:nvSpPr>
          <p:spPr>
            <a:xfrm>
              <a:off x="2969118" y="1818507"/>
              <a:ext cx="10671" cy="10671"/>
            </a:xfrm>
            <a:custGeom>
              <a:rect b="b" l="l" r="r" t="t"/>
              <a:pathLst>
                <a:path extrusionOk="0" h="335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5"/>
            <p:cNvSpPr/>
            <p:nvPr/>
          </p:nvSpPr>
          <p:spPr>
            <a:xfrm>
              <a:off x="2916780" y="1818507"/>
              <a:ext cx="34563" cy="10671"/>
            </a:xfrm>
            <a:custGeom>
              <a:rect b="b" l="l" r="r" t="t"/>
              <a:pathLst>
                <a:path extrusionOk="0" h="335" w="1085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5" name="Google Shape;2805;p45"/>
          <p:cNvGrpSpPr/>
          <p:nvPr/>
        </p:nvGrpSpPr>
        <p:grpSpPr>
          <a:xfrm>
            <a:off x="5305077" y="1502633"/>
            <a:ext cx="367893" cy="365218"/>
            <a:chOff x="5305077" y="1502633"/>
            <a:chExt cx="367893" cy="365218"/>
          </a:xfrm>
        </p:grpSpPr>
        <p:sp>
          <p:nvSpPr>
            <p:cNvPr id="2806" name="Google Shape;2806;p45"/>
            <p:cNvSpPr/>
            <p:nvPr/>
          </p:nvSpPr>
          <p:spPr>
            <a:xfrm>
              <a:off x="5305077" y="1502633"/>
              <a:ext cx="261338" cy="365218"/>
            </a:xfrm>
            <a:custGeom>
              <a:rect b="b" l="l" r="r" t="t"/>
              <a:pathLst>
                <a:path extrusionOk="0" h="11465" w="8204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5"/>
            <p:cNvSpPr/>
            <p:nvPr/>
          </p:nvSpPr>
          <p:spPr>
            <a:xfrm>
              <a:off x="5495092" y="1503111"/>
              <a:ext cx="177878" cy="233147"/>
            </a:xfrm>
            <a:custGeom>
              <a:rect b="b" l="l" r="r" t="t"/>
              <a:pathLst>
                <a:path extrusionOk="0" h="7319" w="5584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8" name="Google Shape;2808;p45"/>
          <p:cNvGrpSpPr/>
          <p:nvPr/>
        </p:nvGrpSpPr>
        <p:grpSpPr>
          <a:xfrm>
            <a:off x="7100170" y="1500117"/>
            <a:ext cx="368308" cy="367033"/>
            <a:chOff x="7100170" y="1500117"/>
            <a:chExt cx="368308" cy="367033"/>
          </a:xfrm>
        </p:grpSpPr>
        <p:sp>
          <p:nvSpPr>
            <p:cNvPr id="2809" name="Google Shape;2809;p45"/>
            <p:cNvSpPr/>
            <p:nvPr/>
          </p:nvSpPr>
          <p:spPr>
            <a:xfrm>
              <a:off x="7328698" y="1501041"/>
              <a:ext cx="139780" cy="97126"/>
            </a:xfrm>
            <a:custGeom>
              <a:rect b="b" l="l" r="r" t="t"/>
              <a:pathLst>
                <a:path extrusionOk="0" h="3049" w="4388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5"/>
            <p:cNvSpPr/>
            <p:nvPr/>
          </p:nvSpPr>
          <p:spPr>
            <a:xfrm>
              <a:off x="7100170" y="1500117"/>
              <a:ext cx="192691" cy="307942"/>
            </a:xfrm>
            <a:custGeom>
              <a:rect b="b" l="l" r="r" t="t"/>
              <a:pathLst>
                <a:path extrusionOk="0" h="9667" w="6049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5"/>
            <p:cNvSpPr/>
            <p:nvPr/>
          </p:nvSpPr>
          <p:spPr>
            <a:xfrm>
              <a:off x="7160089" y="1766170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5"/>
            <p:cNvSpPr/>
            <p:nvPr/>
          </p:nvSpPr>
          <p:spPr>
            <a:xfrm>
              <a:off x="7295505" y="1540031"/>
              <a:ext cx="18986" cy="19081"/>
            </a:xfrm>
            <a:custGeom>
              <a:rect b="b" l="l" r="r" t="t"/>
              <a:pathLst>
                <a:path extrusionOk="0" h="599" w="596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5"/>
            <p:cNvSpPr/>
            <p:nvPr/>
          </p:nvSpPr>
          <p:spPr>
            <a:xfrm>
              <a:off x="7337968" y="1631519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5"/>
            <p:cNvSpPr/>
            <p:nvPr/>
          </p:nvSpPr>
          <p:spPr>
            <a:xfrm>
              <a:off x="7275404" y="1612947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5"/>
            <p:cNvSpPr/>
            <p:nvPr/>
          </p:nvSpPr>
          <p:spPr>
            <a:xfrm>
              <a:off x="7248837" y="1688029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5"/>
            <p:cNvSpPr/>
            <p:nvPr/>
          </p:nvSpPr>
          <p:spPr>
            <a:xfrm>
              <a:off x="7413464" y="1587527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5"/>
            <p:cNvSpPr/>
            <p:nvPr/>
          </p:nvSpPr>
          <p:spPr>
            <a:xfrm>
              <a:off x="7114218" y="1832906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5"/>
            <p:cNvSpPr/>
            <p:nvPr/>
          </p:nvSpPr>
          <p:spPr>
            <a:xfrm>
              <a:off x="7128999" y="1785506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5"/>
            <p:cNvSpPr/>
            <p:nvPr/>
          </p:nvSpPr>
          <p:spPr>
            <a:xfrm>
              <a:off x="7148335" y="1815481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5"/>
            <p:cNvSpPr/>
            <p:nvPr/>
          </p:nvSpPr>
          <p:spPr>
            <a:xfrm>
              <a:off x="7158592" y="1661494"/>
              <a:ext cx="208236" cy="205656"/>
            </a:xfrm>
            <a:custGeom>
              <a:rect b="b" l="l" r="r" t="t"/>
              <a:pathLst>
                <a:path extrusionOk="0" h="6456" w="6537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5"/>
            <p:cNvSpPr/>
            <p:nvPr/>
          </p:nvSpPr>
          <p:spPr>
            <a:xfrm>
              <a:off x="7374696" y="1635660"/>
              <a:ext cx="93781" cy="28478"/>
            </a:xfrm>
            <a:custGeom>
              <a:rect b="b" l="l" r="r" t="t"/>
              <a:pathLst>
                <a:path extrusionOk="0" h="894" w="2944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2" name="Google Shape;2822;p45"/>
          <p:cNvSpPr/>
          <p:nvPr/>
        </p:nvSpPr>
        <p:spPr>
          <a:xfrm>
            <a:off x="7539642" y="1500180"/>
            <a:ext cx="372958" cy="366747"/>
          </a:xfrm>
          <a:custGeom>
            <a:rect b="b" l="l" r="r" t="t"/>
            <a:pathLst>
              <a:path extrusionOk="0" h="11513" w="11708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3" name="Google Shape;2823;p45"/>
          <p:cNvGrpSpPr/>
          <p:nvPr/>
        </p:nvGrpSpPr>
        <p:grpSpPr>
          <a:xfrm>
            <a:off x="6649231" y="1500021"/>
            <a:ext cx="390287" cy="367065"/>
            <a:chOff x="6649231" y="1500021"/>
            <a:chExt cx="390287" cy="367065"/>
          </a:xfrm>
        </p:grpSpPr>
        <p:sp>
          <p:nvSpPr>
            <p:cNvPr id="2824" name="Google Shape;2824;p45"/>
            <p:cNvSpPr/>
            <p:nvPr/>
          </p:nvSpPr>
          <p:spPr>
            <a:xfrm>
              <a:off x="6649231" y="1500021"/>
              <a:ext cx="390287" cy="367065"/>
            </a:xfrm>
            <a:custGeom>
              <a:rect b="b" l="l" r="r" t="t"/>
              <a:pathLst>
                <a:path extrusionOk="0" h="11523" w="12252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5"/>
            <p:cNvSpPr/>
            <p:nvPr/>
          </p:nvSpPr>
          <p:spPr>
            <a:xfrm>
              <a:off x="6759194" y="1602435"/>
              <a:ext cx="161983" cy="161409"/>
            </a:xfrm>
            <a:custGeom>
              <a:rect b="b" l="l" r="r" t="t"/>
              <a:pathLst>
                <a:path extrusionOk="0" h="5067" w="5085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5"/>
            <p:cNvSpPr/>
            <p:nvPr/>
          </p:nvSpPr>
          <p:spPr>
            <a:xfrm>
              <a:off x="6718229" y="1625179"/>
              <a:ext cx="15227" cy="14239"/>
            </a:xfrm>
            <a:custGeom>
              <a:rect b="b" l="l" r="r" t="t"/>
              <a:pathLst>
                <a:path extrusionOk="0" h="447" w="478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5"/>
            <p:cNvSpPr/>
            <p:nvPr/>
          </p:nvSpPr>
          <p:spPr>
            <a:xfrm>
              <a:off x="6712176" y="1588005"/>
              <a:ext cx="16533" cy="14048"/>
            </a:xfrm>
            <a:custGeom>
              <a:rect b="b" l="l" r="r" t="t"/>
              <a:pathLst>
                <a:path extrusionOk="0" h="441" w="519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5"/>
            <p:cNvSpPr/>
            <p:nvPr/>
          </p:nvSpPr>
          <p:spPr>
            <a:xfrm>
              <a:off x="6744796" y="1555003"/>
              <a:ext cx="16628" cy="14367"/>
            </a:xfrm>
            <a:custGeom>
              <a:rect b="b" l="l" r="r" t="t"/>
              <a:pathLst>
                <a:path extrusionOk="0" h="451" w="522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5"/>
            <p:cNvSpPr/>
            <p:nvPr/>
          </p:nvSpPr>
          <p:spPr>
            <a:xfrm>
              <a:off x="6750115" y="1593707"/>
              <a:ext cx="15577" cy="13952"/>
            </a:xfrm>
            <a:custGeom>
              <a:rect b="b" l="l" r="r" t="t"/>
              <a:pathLst>
                <a:path extrusionOk="0" h="438" w="489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5"/>
            <p:cNvSpPr/>
            <p:nvPr/>
          </p:nvSpPr>
          <p:spPr>
            <a:xfrm>
              <a:off x="6782353" y="1561852"/>
              <a:ext cx="16692" cy="14335"/>
            </a:xfrm>
            <a:custGeom>
              <a:rect b="b" l="l" r="r" t="t"/>
              <a:pathLst>
                <a:path extrusionOk="0" h="450" w="524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5"/>
            <p:cNvSpPr/>
            <p:nvPr/>
          </p:nvSpPr>
          <p:spPr>
            <a:xfrm>
              <a:off x="6884735" y="1791686"/>
              <a:ext cx="15227" cy="14239"/>
            </a:xfrm>
            <a:custGeom>
              <a:rect b="b" l="l" r="r" t="t"/>
              <a:pathLst>
                <a:path extrusionOk="0" h="447" w="478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5"/>
            <p:cNvSpPr/>
            <p:nvPr/>
          </p:nvSpPr>
          <p:spPr>
            <a:xfrm>
              <a:off x="6922292" y="1797738"/>
              <a:ext cx="15195" cy="14271"/>
            </a:xfrm>
            <a:custGeom>
              <a:rect b="b" l="l" r="r" t="t"/>
              <a:pathLst>
                <a:path extrusionOk="0" h="448" w="477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5"/>
            <p:cNvSpPr/>
            <p:nvPr/>
          </p:nvSpPr>
          <p:spPr>
            <a:xfrm>
              <a:off x="6954911" y="1765118"/>
              <a:ext cx="15195" cy="14271"/>
            </a:xfrm>
            <a:custGeom>
              <a:rect b="b" l="l" r="r" t="t"/>
              <a:pathLst>
                <a:path extrusionOk="0" h="448" w="477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5"/>
            <p:cNvSpPr/>
            <p:nvPr/>
          </p:nvSpPr>
          <p:spPr>
            <a:xfrm>
              <a:off x="6916590" y="1759831"/>
              <a:ext cx="16724" cy="14335"/>
            </a:xfrm>
            <a:custGeom>
              <a:rect b="b" l="l" r="r" t="t"/>
              <a:pathLst>
                <a:path extrusionOk="0" h="450" w="525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5"/>
            <p:cNvSpPr/>
            <p:nvPr/>
          </p:nvSpPr>
          <p:spPr>
            <a:xfrm>
              <a:off x="6948477" y="1727593"/>
              <a:ext cx="16979" cy="14367"/>
            </a:xfrm>
            <a:custGeom>
              <a:rect b="b" l="l" r="r" t="t"/>
              <a:pathLst>
                <a:path extrusionOk="0" h="451" w="533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6" name="Google Shape;2836;p45"/>
          <p:cNvGrpSpPr/>
          <p:nvPr/>
        </p:nvGrpSpPr>
        <p:grpSpPr>
          <a:xfrm>
            <a:off x="5746938" y="1543503"/>
            <a:ext cx="387261" cy="280356"/>
            <a:chOff x="5746938" y="1543503"/>
            <a:chExt cx="387261" cy="280356"/>
          </a:xfrm>
        </p:grpSpPr>
        <p:sp>
          <p:nvSpPr>
            <p:cNvPr id="2837" name="Google Shape;2837;p45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5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9" name="Google Shape;2839;p45"/>
          <p:cNvGrpSpPr/>
          <p:nvPr/>
        </p:nvGrpSpPr>
        <p:grpSpPr>
          <a:xfrm>
            <a:off x="6196730" y="1525346"/>
            <a:ext cx="369073" cy="317467"/>
            <a:chOff x="6196730" y="1525346"/>
            <a:chExt cx="369073" cy="317467"/>
          </a:xfrm>
        </p:grpSpPr>
        <p:sp>
          <p:nvSpPr>
            <p:cNvPr id="2840" name="Google Shape;2840;p45"/>
            <p:cNvSpPr/>
            <p:nvPr/>
          </p:nvSpPr>
          <p:spPr>
            <a:xfrm>
              <a:off x="6285478" y="1697140"/>
              <a:ext cx="193870" cy="145673"/>
            </a:xfrm>
            <a:custGeom>
              <a:rect b="b" l="l" r="r" t="t"/>
              <a:pathLst>
                <a:path extrusionOk="0" h="4573" w="6086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5"/>
            <p:cNvSpPr/>
            <p:nvPr/>
          </p:nvSpPr>
          <p:spPr>
            <a:xfrm>
              <a:off x="6391301" y="1525346"/>
              <a:ext cx="174502" cy="317467"/>
            </a:xfrm>
            <a:custGeom>
              <a:rect b="b" l="l" r="r" t="t"/>
              <a:pathLst>
                <a:path extrusionOk="0" h="9966" w="5478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5"/>
            <p:cNvSpPr/>
            <p:nvPr/>
          </p:nvSpPr>
          <p:spPr>
            <a:xfrm>
              <a:off x="6196730" y="1525346"/>
              <a:ext cx="172622" cy="317467"/>
            </a:xfrm>
            <a:custGeom>
              <a:rect b="b" l="l" r="r" t="t"/>
              <a:pathLst>
                <a:path extrusionOk="0" h="9966" w="5419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3" name="Google Shape;2843;p45"/>
          <p:cNvGrpSpPr/>
          <p:nvPr/>
        </p:nvGrpSpPr>
        <p:grpSpPr>
          <a:xfrm>
            <a:off x="4940592" y="1500690"/>
            <a:ext cx="246558" cy="367161"/>
            <a:chOff x="4940592" y="1500690"/>
            <a:chExt cx="246558" cy="367161"/>
          </a:xfrm>
        </p:grpSpPr>
        <p:sp>
          <p:nvSpPr>
            <p:cNvPr id="2844" name="Google Shape;2844;p45"/>
            <p:cNvSpPr/>
            <p:nvPr/>
          </p:nvSpPr>
          <p:spPr>
            <a:xfrm>
              <a:off x="4961075" y="1766934"/>
              <a:ext cx="44024" cy="74732"/>
            </a:xfrm>
            <a:custGeom>
              <a:rect b="b" l="l" r="r" t="t"/>
              <a:pathLst>
                <a:path extrusionOk="0" h="2346" w="1382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5"/>
            <p:cNvSpPr/>
            <p:nvPr/>
          </p:nvSpPr>
          <p:spPr>
            <a:xfrm>
              <a:off x="5009240" y="1623937"/>
              <a:ext cx="37207" cy="36824"/>
            </a:xfrm>
            <a:custGeom>
              <a:rect b="b" l="l" r="r" t="t"/>
              <a:pathLst>
                <a:path extrusionOk="0" h="1156" w="1168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5"/>
            <p:cNvSpPr/>
            <p:nvPr/>
          </p:nvSpPr>
          <p:spPr>
            <a:xfrm>
              <a:off x="5110125" y="1785123"/>
              <a:ext cx="50458" cy="50108"/>
            </a:xfrm>
            <a:custGeom>
              <a:rect b="b" l="l" r="r" t="t"/>
              <a:pathLst>
                <a:path extrusionOk="0" h="1573" w="1584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5"/>
            <p:cNvSpPr/>
            <p:nvPr/>
          </p:nvSpPr>
          <p:spPr>
            <a:xfrm>
              <a:off x="4940592" y="1500690"/>
              <a:ext cx="246558" cy="367161"/>
            </a:xfrm>
            <a:custGeom>
              <a:rect b="b" l="l" r="r" t="t"/>
              <a:pathLst>
                <a:path extrusionOk="0" h="11526" w="774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8" name="Google Shape;2848;p45"/>
          <p:cNvGrpSpPr/>
          <p:nvPr/>
        </p:nvGrpSpPr>
        <p:grpSpPr>
          <a:xfrm>
            <a:off x="7964906" y="1499894"/>
            <a:ext cx="380859" cy="367575"/>
            <a:chOff x="7964906" y="1499894"/>
            <a:chExt cx="380859" cy="367575"/>
          </a:xfrm>
        </p:grpSpPr>
        <p:sp>
          <p:nvSpPr>
            <p:cNvPr id="2849" name="Google Shape;2849;p45"/>
            <p:cNvSpPr/>
            <p:nvPr/>
          </p:nvSpPr>
          <p:spPr>
            <a:xfrm>
              <a:off x="7964906" y="1501359"/>
              <a:ext cx="377099" cy="365600"/>
            </a:xfrm>
            <a:custGeom>
              <a:rect b="b" l="l" r="r" t="t"/>
              <a:pathLst>
                <a:path extrusionOk="0" h="11477" w="11838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5"/>
            <p:cNvSpPr/>
            <p:nvPr/>
          </p:nvSpPr>
          <p:spPr>
            <a:xfrm>
              <a:off x="7965288" y="1499894"/>
              <a:ext cx="202948" cy="193870"/>
            </a:xfrm>
            <a:custGeom>
              <a:rect b="b" l="l" r="r" t="t"/>
              <a:pathLst>
                <a:path extrusionOk="0" h="6086" w="6371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5"/>
            <p:cNvSpPr/>
            <p:nvPr/>
          </p:nvSpPr>
          <p:spPr>
            <a:xfrm>
              <a:off x="8137879" y="1673440"/>
              <a:ext cx="207886" cy="194029"/>
            </a:xfrm>
            <a:custGeom>
              <a:rect b="b" l="l" r="r" t="t"/>
              <a:pathLst>
                <a:path extrusionOk="0" h="6091" w="6526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2" name="Google Shape;2852;p45"/>
          <p:cNvSpPr/>
          <p:nvPr/>
        </p:nvSpPr>
        <p:spPr>
          <a:xfrm>
            <a:off x="5779557" y="2902087"/>
            <a:ext cx="322787" cy="355788"/>
          </a:xfrm>
          <a:custGeom>
            <a:rect b="b" l="l" r="r" t="t"/>
            <a:pathLst>
              <a:path extrusionOk="0" h="11169" w="10133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3" name="Google Shape;2853;p45"/>
          <p:cNvGrpSpPr/>
          <p:nvPr/>
        </p:nvGrpSpPr>
        <p:grpSpPr>
          <a:xfrm>
            <a:off x="8007400" y="2902278"/>
            <a:ext cx="285230" cy="355597"/>
            <a:chOff x="8007400" y="2902278"/>
            <a:chExt cx="285230" cy="355597"/>
          </a:xfrm>
        </p:grpSpPr>
        <p:sp>
          <p:nvSpPr>
            <p:cNvPr id="2854" name="Google Shape;2854;p45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5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6" name="Google Shape;2856;p45"/>
          <p:cNvGrpSpPr/>
          <p:nvPr/>
        </p:nvGrpSpPr>
        <p:grpSpPr>
          <a:xfrm>
            <a:off x="6219124" y="2902788"/>
            <a:ext cx="318232" cy="355469"/>
            <a:chOff x="6219124" y="2902788"/>
            <a:chExt cx="318232" cy="355469"/>
          </a:xfrm>
        </p:grpSpPr>
        <p:sp>
          <p:nvSpPr>
            <p:cNvPr id="2857" name="Google Shape;2857;p45"/>
            <p:cNvSpPr/>
            <p:nvPr/>
          </p:nvSpPr>
          <p:spPr>
            <a:xfrm>
              <a:off x="6219124" y="2990994"/>
              <a:ext cx="140353" cy="267263"/>
            </a:xfrm>
            <a:custGeom>
              <a:rect b="b" l="l" r="r" t="t"/>
              <a:pathLst>
                <a:path extrusionOk="0" h="8390" w="4406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5"/>
            <p:cNvSpPr/>
            <p:nvPr/>
          </p:nvSpPr>
          <p:spPr>
            <a:xfrm>
              <a:off x="6268054" y="2902788"/>
              <a:ext cx="269302" cy="354705"/>
            </a:xfrm>
            <a:custGeom>
              <a:rect b="b" l="l" r="r" t="t"/>
              <a:pathLst>
                <a:path extrusionOk="0" h="11135" w="8454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5"/>
            <p:cNvSpPr/>
            <p:nvPr/>
          </p:nvSpPr>
          <p:spPr>
            <a:xfrm>
              <a:off x="6407993" y="2995773"/>
              <a:ext cx="31505" cy="37207"/>
            </a:xfrm>
            <a:custGeom>
              <a:rect b="b" l="l" r="r" t="t"/>
              <a:pathLst>
                <a:path extrusionOk="0" h="1168" w="989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0" name="Google Shape;2860;p45"/>
          <p:cNvGrpSpPr/>
          <p:nvPr/>
        </p:nvGrpSpPr>
        <p:grpSpPr>
          <a:xfrm>
            <a:off x="4969421" y="2902852"/>
            <a:ext cx="185109" cy="355406"/>
            <a:chOff x="4969421" y="2902852"/>
            <a:chExt cx="185109" cy="355406"/>
          </a:xfrm>
        </p:grpSpPr>
        <p:sp>
          <p:nvSpPr>
            <p:cNvPr id="2861" name="Google Shape;2861;p45"/>
            <p:cNvSpPr/>
            <p:nvPr/>
          </p:nvSpPr>
          <p:spPr>
            <a:xfrm>
              <a:off x="5022906" y="3084138"/>
              <a:ext cx="16310" cy="15959"/>
            </a:xfrm>
            <a:custGeom>
              <a:rect b="b" l="l" r="r" t="t"/>
              <a:pathLst>
                <a:path extrusionOk="0" h="501" w="512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5"/>
            <p:cNvSpPr/>
            <p:nvPr/>
          </p:nvSpPr>
          <p:spPr>
            <a:xfrm>
              <a:off x="5086998" y="3107265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5"/>
            <p:cNvSpPr/>
            <p:nvPr/>
          </p:nvSpPr>
          <p:spPr>
            <a:xfrm>
              <a:off x="5039566" y="3205092"/>
              <a:ext cx="13315" cy="13347"/>
            </a:xfrm>
            <a:custGeom>
              <a:rect b="b" l="l" r="r" t="t"/>
              <a:pathLst>
                <a:path extrusionOk="0" h="419" w="418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5"/>
            <p:cNvSpPr/>
            <p:nvPr/>
          </p:nvSpPr>
          <p:spPr>
            <a:xfrm>
              <a:off x="5086998" y="3175530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5"/>
            <p:cNvSpPr/>
            <p:nvPr/>
          </p:nvSpPr>
          <p:spPr>
            <a:xfrm>
              <a:off x="5033131" y="3137623"/>
              <a:ext cx="17106" cy="17106"/>
            </a:xfrm>
            <a:custGeom>
              <a:rect b="b" l="l" r="r" t="t"/>
              <a:pathLst>
                <a:path extrusionOk="0" h="537" w="537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5"/>
            <p:cNvSpPr/>
            <p:nvPr/>
          </p:nvSpPr>
          <p:spPr>
            <a:xfrm>
              <a:off x="4969421" y="2902852"/>
              <a:ext cx="185109" cy="355406"/>
            </a:xfrm>
            <a:custGeom>
              <a:rect b="b" l="l" r="r" t="t"/>
              <a:pathLst>
                <a:path extrusionOk="0" h="11157" w="5811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7" name="Google Shape;2867;p45"/>
          <p:cNvSpPr/>
          <p:nvPr/>
        </p:nvSpPr>
        <p:spPr>
          <a:xfrm>
            <a:off x="7574555" y="2903043"/>
            <a:ext cx="303387" cy="355597"/>
          </a:xfrm>
          <a:custGeom>
            <a:rect b="b" l="l" r="r" t="t"/>
            <a:pathLst>
              <a:path extrusionOk="0" h="11163" w="9524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p45"/>
          <p:cNvSpPr/>
          <p:nvPr/>
        </p:nvSpPr>
        <p:spPr>
          <a:xfrm>
            <a:off x="7121800" y="2902852"/>
            <a:ext cx="318231" cy="354642"/>
          </a:xfrm>
          <a:custGeom>
            <a:rect b="b" l="l" r="r" t="t"/>
            <a:pathLst>
              <a:path extrusionOk="0" h="11133" w="999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9" name="Google Shape;2869;p45"/>
          <p:cNvGrpSpPr/>
          <p:nvPr/>
        </p:nvGrpSpPr>
        <p:grpSpPr>
          <a:xfrm>
            <a:off x="6685259" y="2902852"/>
            <a:ext cx="311414" cy="355406"/>
            <a:chOff x="6685259" y="2902852"/>
            <a:chExt cx="311414" cy="355406"/>
          </a:xfrm>
        </p:grpSpPr>
        <p:sp>
          <p:nvSpPr>
            <p:cNvPr id="2870" name="Google Shape;2870;p45"/>
            <p:cNvSpPr/>
            <p:nvPr/>
          </p:nvSpPr>
          <p:spPr>
            <a:xfrm>
              <a:off x="6835805" y="3045466"/>
              <a:ext cx="10671" cy="155134"/>
            </a:xfrm>
            <a:custGeom>
              <a:rect b="b" l="l" r="r" t="t"/>
              <a:pathLst>
                <a:path extrusionOk="0" h="4870" w="335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5"/>
            <p:cNvSpPr/>
            <p:nvPr/>
          </p:nvSpPr>
          <p:spPr>
            <a:xfrm>
              <a:off x="6765661" y="2938497"/>
              <a:ext cx="149846" cy="63774"/>
            </a:xfrm>
            <a:custGeom>
              <a:rect b="b" l="l" r="r" t="t"/>
              <a:pathLst>
                <a:path extrusionOk="0" h="2002" w="4704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5"/>
            <p:cNvSpPr/>
            <p:nvPr/>
          </p:nvSpPr>
          <p:spPr>
            <a:xfrm>
              <a:off x="6685259" y="2902852"/>
              <a:ext cx="311414" cy="355406"/>
            </a:xfrm>
            <a:custGeom>
              <a:rect b="b" l="l" r="r" t="t"/>
              <a:pathLst>
                <a:path extrusionOk="0" h="11157" w="9776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3" name="Google Shape;2873;p45"/>
          <p:cNvGrpSpPr/>
          <p:nvPr/>
        </p:nvGrpSpPr>
        <p:grpSpPr>
          <a:xfrm>
            <a:off x="5309250" y="2903170"/>
            <a:ext cx="359579" cy="355852"/>
            <a:chOff x="5309250" y="2903170"/>
            <a:chExt cx="359579" cy="355852"/>
          </a:xfrm>
        </p:grpSpPr>
        <p:sp>
          <p:nvSpPr>
            <p:cNvPr id="2874" name="Google Shape;2874;p45"/>
            <p:cNvSpPr/>
            <p:nvPr/>
          </p:nvSpPr>
          <p:spPr>
            <a:xfrm>
              <a:off x="5410517" y="3006317"/>
              <a:ext cx="77854" cy="76452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5"/>
            <p:cNvSpPr/>
            <p:nvPr/>
          </p:nvSpPr>
          <p:spPr>
            <a:xfrm>
              <a:off x="5309250" y="2903170"/>
              <a:ext cx="359579" cy="355852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5"/>
            <p:cNvSpPr/>
            <p:nvPr/>
          </p:nvSpPr>
          <p:spPr>
            <a:xfrm>
              <a:off x="5466263" y="3032979"/>
              <a:ext cx="127101" cy="146214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7" name="Google Shape;2877;p45"/>
          <p:cNvGrpSpPr/>
          <p:nvPr/>
        </p:nvGrpSpPr>
        <p:grpSpPr>
          <a:xfrm>
            <a:off x="2199565" y="2421172"/>
            <a:ext cx="312179" cy="353431"/>
            <a:chOff x="2199565" y="2421172"/>
            <a:chExt cx="312179" cy="353431"/>
          </a:xfrm>
        </p:grpSpPr>
        <p:sp>
          <p:nvSpPr>
            <p:cNvPr id="2878" name="Google Shape;2878;p45"/>
            <p:cNvSpPr/>
            <p:nvPr/>
          </p:nvSpPr>
          <p:spPr>
            <a:xfrm>
              <a:off x="2199565" y="2421172"/>
              <a:ext cx="312179" cy="353431"/>
            </a:xfrm>
            <a:custGeom>
              <a:rect b="b" l="l" r="r" t="t"/>
              <a:pathLst>
                <a:path extrusionOk="0" h="11095" w="980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5"/>
            <p:cNvSpPr/>
            <p:nvPr/>
          </p:nvSpPr>
          <p:spPr>
            <a:xfrm>
              <a:off x="2335745" y="2471248"/>
              <a:ext cx="40997" cy="40615"/>
            </a:xfrm>
            <a:custGeom>
              <a:rect b="b" l="l" r="r" t="t"/>
              <a:pathLst>
                <a:path extrusionOk="0" h="1275" w="1287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0" name="Google Shape;2880;p45"/>
          <p:cNvGrpSpPr/>
          <p:nvPr/>
        </p:nvGrpSpPr>
        <p:grpSpPr>
          <a:xfrm>
            <a:off x="1750887" y="2425727"/>
            <a:ext cx="320143" cy="343270"/>
            <a:chOff x="1750887" y="2425727"/>
            <a:chExt cx="320143" cy="343270"/>
          </a:xfrm>
        </p:grpSpPr>
        <p:sp>
          <p:nvSpPr>
            <p:cNvPr id="2881" name="Google Shape;2881;p45"/>
            <p:cNvSpPr/>
            <p:nvPr/>
          </p:nvSpPr>
          <p:spPr>
            <a:xfrm>
              <a:off x="1750887" y="2425727"/>
              <a:ext cx="320143" cy="289052"/>
            </a:xfrm>
            <a:custGeom>
              <a:rect b="b" l="l" r="r" t="t"/>
              <a:pathLst>
                <a:path extrusionOk="0" h="9074" w="1005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5"/>
            <p:cNvSpPr/>
            <p:nvPr/>
          </p:nvSpPr>
          <p:spPr>
            <a:xfrm>
              <a:off x="1751652" y="2558467"/>
              <a:ext cx="319378" cy="210530"/>
            </a:xfrm>
            <a:custGeom>
              <a:rect b="b" l="l" r="r" t="t"/>
              <a:pathLst>
                <a:path extrusionOk="0" h="6609" w="10026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3" name="Google Shape;2883;p45"/>
          <p:cNvGrpSpPr/>
          <p:nvPr/>
        </p:nvGrpSpPr>
        <p:grpSpPr>
          <a:xfrm>
            <a:off x="1298037" y="2425727"/>
            <a:ext cx="338364" cy="342887"/>
            <a:chOff x="1298037" y="2425727"/>
            <a:chExt cx="338364" cy="342887"/>
          </a:xfrm>
        </p:grpSpPr>
        <p:sp>
          <p:nvSpPr>
            <p:cNvPr id="2884" name="Google Shape;2884;p45"/>
            <p:cNvSpPr/>
            <p:nvPr/>
          </p:nvSpPr>
          <p:spPr>
            <a:xfrm>
              <a:off x="1339384" y="2471631"/>
              <a:ext cx="256050" cy="136180"/>
            </a:xfrm>
            <a:custGeom>
              <a:rect b="b" l="l" r="r" t="t"/>
              <a:pathLst>
                <a:path extrusionOk="0" h="4275" w="8038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5"/>
            <p:cNvSpPr/>
            <p:nvPr/>
          </p:nvSpPr>
          <p:spPr>
            <a:xfrm>
              <a:off x="1341646" y="2618036"/>
              <a:ext cx="50490" cy="50458"/>
            </a:xfrm>
            <a:custGeom>
              <a:rect b="b" l="l" r="r" t="t"/>
              <a:pathLst>
                <a:path extrusionOk="0" h="1584" w="1585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5"/>
            <p:cNvSpPr/>
            <p:nvPr/>
          </p:nvSpPr>
          <p:spPr>
            <a:xfrm>
              <a:off x="1542301" y="2618036"/>
              <a:ext cx="50076" cy="50458"/>
            </a:xfrm>
            <a:custGeom>
              <a:rect b="b" l="l" r="r" t="t"/>
              <a:pathLst>
                <a:path extrusionOk="0" h="1584" w="1572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5"/>
            <p:cNvSpPr/>
            <p:nvPr/>
          </p:nvSpPr>
          <p:spPr>
            <a:xfrm>
              <a:off x="1298037" y="2425727"/>
              <a:ext cx="338364" cy="342887"/>
            </a:xfrm>
            <a:custGeom>
              <a:rect b="b" l="l" r="r" t="t"/>
              <a:pathLst>
                <a:path extrusionOk="0" h="10764" w="10622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8" name="Google Shape;2888;p45"/>
          <p:cNvSpPr/>
          <p:nvPr/>
        </p:nvSpPr>
        <p:spPr>
          <a:xfrm>
            <a:off x="848977" y="2418528"/>
            <a:ext cx="347060" cy="357286"/>
          </a:xfrm>
          <a:custGeom>
            <a:rect b="b" l="l" r="r" t="t"/>
            <a:pathLst>
              <a:path extrusionOk="0" h="11216" w="10895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9" name="Google Shape;2889;p45"/>
          <p:cNvGrpSpPr/>
          <p:nvPr/>
        </p:nvGrpSpPr>
        <p:grpSpPr>
          <a:xfrm>
            <a:off x="3974207" y="2429009"/>
            <a:ext cx="320143" cy="338491"/>
            <a:chOff x="3974207" y="2429009"/>
            <a:chExt cx="320143" cy="338491"/>
          </a:xfrm>
        </p:grpSpPr>
        <p:sp>
          <p:nvSpPr>
            <p:cNvPr id="2890" name="Google Shape;2890;p45"/>
            <p:cNvSpPr/>
            <p:nvPr/>
          </p:nvSpPr>
          <p:spPr>
            <a:xfrm>
              <a:off x="3974207" y="2429009"/>
              <a:ext cx="320143" cy="338491"/>
            </a:xfrm>
            <a:custGeom>
              <a:rect b="b" l="l" r="r" t="t"/>
              <a:pathLst>
                <a:path extrusionOk="0" h="10626" w="1005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5"/>
            <p:cNvSpPr/>
            <p:nvPr/>
          </p:nvSpPr>
          <p:spPr>
            <a:xfrm>
              <a:off x="4086846" y="2479977"/>
              <a:ext cx="207503" cy="245793"/>
            </a:xfrm>
            <a:custGeom>
              <a:rect b="b" l="l" r="r" t="t"/>
              <a:pathLst>
                <a:path extrusionOk="0" h="7716" w="6514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2" name="Google Shape;2892;p45"/>
          <p:cNvGrpSpPr/>
          <p:nvPr/>
        </p:nvGrpSpPr>
        <p:grpSpPr>
          <a:xfrm>
            <a:off x="2623237" y="2431047"/>
            <a:ext cx="355024" cy="332630"/>
            <a:chOff x="2623237" y="2431047"/>
            <a:chExt cx="355024" cy="332630"/>
          </a:xfrm>
        </p:grpSpPr>
        <p:sp>
          <p:nvSpPr>
            <p:cNvPr id="2893" name="Google Shape;2893;p45"/>
            <p:cNvSpPr/>
            <p:nvPr/>
          </p:nvSpPr>
          <p:spPr>
            <a:xfrm>
              <a:off x="2655856" y="2604370"/>
              <a:ext cx="48579" cy="64506"/>
            </a:xfrm>
            <a:custGeom>
              <a:rect b="b" l="l" r="r" t="t"/>
              <a:pathLst>
                <a:path extrusionOk="0" h="2025" w="1525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5"/>
            <p:cNvSpPr/>
            <p:nvPr/>
          </p:nvSpPr>
          <p:spPr>
            <a:xfrm>
              <a:off x="2623237" y="2431047"/>
              <a:ext cx="355024" cy="332630"/>
            </a:xfrm>
            <a:custGeom>
              <a:rect b="b" l="l" r="r" t="t"/>
              <a:pathLst>
                <a:path extrusionOk="0" h="10442" w="11145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5"/>
            <p:cNvSpPr/>
            <p:nvPr/>
          </p:nvSpPr>
          <p:spPr>
            <a:xfrm>
              <a:off x="2897827" y="2604753"/>
              <a:ext cx="48197" cy="64506"/>
            </a:xfrm>
            <a:custGeom>
              <a:rect b="b" l="l" r="r" t="t"/>
              <a:pathLst>
                <a:path extrusionOk="0" h="2025" w="1513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5"/>
            <p:cNvSpPr/>
            <p:nvPr/>
          </p:nvSpPr>
          <p:spPr>
            <a:xfrm>
              <a:off x="2775695" y="2551650"/>
              <a:ext cx="51223" cy="51223"/>
            </a:xfrm>
            <a:custGeom>
              <a:rect b="b" l="l" r="r" t="t"/>
              <a:pathLst>
                <a:path extrusionOk="0" h="1608" w="1608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7" name="Google Shape;2897;p45"/>
          <p:cNvGrpSpPr/>
          <p:nvPr/>
        </p:nvGrpSpPr>
        <p:grpSpPr>
          <a:xfrm>
            <a:off x="6657194" y="2434073"/>
            <a:ext cx="375507" cy="367925"/>
            <a:chOff x="6657194" y="2434073"/>
            <a:chExt cx="375507" cy="367925"/>
          </a:xfrm>
        </p:grpSpPr>
        <p:sp>
          <p:nvSpPr>
            <p:cNvPr id="2898" name="Google Shape;2898;p45"/>
            <p:cNvSpPr/>
            <p:nvPr/>
          </p:nvSpPr>
          <p:spPr>
            <a:xfrm>
              <a:off x="6657194" y="2434073"/>
              <a:ext cx="190780" cy="367925"/>
            </a:xfrm>
            <a:custGeom>
              <a:rect b="b" l="l" r="r" t="t"/>
              <a:pathLst>
                <a:path extrusionOk="0" h="11550" w="5989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5"/>
            <p:cNvSpPr/>
            <p:nvPr/>
          </p:nvSpPr>
          <p:spPr>
            <a:xfrm>
              <a:off x="6854409" y="2464399"/>
              <a:ext cx="178292" cy="162365"/>
            </a:xfrm>
            <a:custGeom>
              <a:rect b="b" l="l" r="r" t="t"/>
              <a:pathLst>
                <a:path extrusionOk="0" h="5097" w="5597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5"/>
            <p:cNvSpPr/>
            <p:nvPr/>
          </p:nvSpPr>
          <p:spPr>
            <a:xfrm>
              <a:off x="6854409" y="2631288"/>
              <a:ext cx="177528" cy="162365"/>
            </a:xfrm>
            <a:custGeom>
              <a:rect b="b" l="l" r="r" t="t"/>
              <a:pathLst>
                <a:path extrusionOk="0" h="5097" w="5573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1" name="Google Shape;2901;p45"/>
          <p:cNvGrpSpPr/>
          <p:nvPr/>
        </p:nvGrpSpPr>
        <p:grpSpPr>
          <a:xfrm>
            <a:off x="7101317" y="2441655"/>
            <a:ext cx="367925" cy="352380"/>
            <a:chOff x="7101317" y="2441655"/>
            <a:chExt cx="367925" cy="352380"/>
          </a:xfrm>
        </p:grpSpPr>
        <p:sp>
          <p:nvSpPr>
            <p:cNvPr id="2902" name="Google Shape;2902;p45"/>
            <p:cNvSpPr/>
            <p:nvPr/>
          </p:nvSpPr>
          <p:spPr>
            <a:xfrm>
              <a:off x="7101317" y="2441655"/>
              <a:ext cx="367925" cy="352380"/>
            </a:xfrm>
            <a:custGeom>
              <a:rect b="b" l="l" r="r" t="t"/>
              <a:pathLst>
                <a:path extrusionOk="0" h="11062" w="1155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5"/>
            <p:cNvSpPr/>
            <p:nvPr/>
          </p:nvSpPr>
          <p:spPr>
            <a:xfrm>
              <a:off x="7222302" y="2588443"/>
              <a:ext cx="124426" cy="124043"/>
            </a:xfrm>
            <a:custGeom>
              <a:rect b="b" l="l" r="r" t="t"/>
              <a:pathLst>
                <a:path extrusionOk="0" h="3894" w="3906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4" name="Google Shape;2904;p45"/>
          <p:cNvGrpSpPr/>
          <p:nvPr/>
        </p:nvGrpSpPr>
        <p:grpSpPr>
          <a:xfrm>
            <a:off x="5756399" y="2434456"/>
            <a:ext cx="367925" cy="367161"/>
            <a:chOff x="5756399" y="2434456"/>
            <a:chExt cx="367925" cy="367161"/>
          </a:xfrm>
        </p:grpSpPr>
        <p:sp>
          <p:nvSpPr>
            <p:cNvPr id="2905" name="Google Shape;2905;p45"/>
            <p:cNvSpPr/>
            <p:nvPr/>
          </p:nvSpPr>
          <p:spPr>
            <a:xfrm>
              <a:off x="5864865" y="2563023"/>
              <a:ext cx="39882" cy="68297"/>
            </a:xfrm>
            <a:custGeom>
              <a:rect b="b" l="l" r="r" t="t"/>
              <a:pathLst>
                <a:path extrusionOk="0" h="2144" w="1252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5"/>
            <p:cNvSpPr/>
            <p:nvPr/>
          </p:nvSpPr>
          <p:spPr>
            <a:xfrm>
              <a:off x="5920261" y="2563023"/>
              <a:ext cx="40233" cy="68297"/>
            </a:xfrm>
            <a:custGeom>
              <a:rect b="b" l="l" r="r" t="t"/>
              <a:pathLst>
                <a:path extrusionOk="0" h="2144" w="1263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5"/>
            <p:cNvSpPr/>
            <p:nvPr/>
          </p:nvSpPr>
          <p:spPr>
            <a:xfrm>
              <a:off x="5790165" y="2646451"/>
              <a:ext cx="39851" cy="68329"/>
            </a:xfrm>
            <a:custGeom>
              <a:rect b="b" l="l" r="r" t="t"/>
              <a:pathLst>
                <a:path extrusionOk="0" h="2145" w="1251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5"/>
            <p:cNvSpPr/>
            <p:nvPr/>
          </p:nvSpPr>
          <p:spPr>
            <a:xfrm>
              <a:off x="6050707" y="2646451"/>
              <a:ext cx="39882" cy="68329"/>
            </a:xfrm>
            <a:custGeom>
              <a:rect b="b" l="l" r="r" t="t"/>
              <a:pathLst>
                <a:path extrusionOk="0" h="2145" w="1252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5"/>
            <p:cNvSpPr/>
            <p:nvPr/>
          </p:nvSpPr>
          <p:spPr>
            <a:xfrm>
              <a:off x="5976007" y="2563023"/>
              <a:ext cx="39851" cy="68297"/>
            </a:xfrm>
            <a:custGeom>
              <a:rect b="b" l="l" r="r" t="t"/>
              <a:pathLst>
                <a:path extrusionOk="0" h="2144" w="1251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5"/>
            <p:cNvSpPr/>
            <p:nvPr/>
          </p:nvSpPr>
          <p:spPr>
            <a:xfrm>
              <a:off x="5919114" y="2453027"/>
              <a:ext cx="42877" cy="43673"/>
            </a:xfrm>
            <a:custGeom>
              <a:rect b="b" l="l" r="r" t="t"/>
              <a:pathLst>
                <a:path extrusionOk="0" h="1371" w="1346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5"/>
            <p:cNvSpPr/>
            <p:nvPr/>
          </p:nvSpPr>
          <p:spPr>
            <a:xfrm>
              <a:off x="5756399" y="2434456"/>
              <a:ext cx="367925" cy="367161"/>
            </a:xfrm>
            <a:custGeom>
              <a:rect b="b" l="l" r="r" t="t"/>
              <a:pathLst>
                <a:path extrusionOk="0" h="11526" w="1155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2" name="Google Shape;2912;p45"/>
          <p:cNvSpPr/>
          <p:nvPr/>
        </p:nvSpPr>
        <p:spPr>
          <a:xfrm>
            <a:off x="5304695" y="2434551"/>
            <a:ext cx="368308" cy="366970"/>
          </a:xfrm>
          <a:custGeom>
            <a:rect b="b" l="l" r="r" t="t"/>
            <a:pathLst>
              <a:path extrusionOk="0" h="11520" w="11562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3" name="Google Shape;2913;p45"/>
          <p:cNvSpPr/>
          <p:nvPr/>
        </p:nvSpPr>
        <p:spPr>
          <a:xfrm>
            <a:off x="7542031" y="2445541"/>
            <a:ext cx="370187" cy="344034"/>
          </a:xfrm>
          <a:custGeom>
            <a:rect b="b" l="l" r="r" t="t"/>
            <a:pathLst>
              <a:path extrusionOk="0" h="10800" w="11621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4" name="Google Shape;2914;p45"/>
          <p:cNvGrpSpPr/>
          <p:nvPr/>
        </p:nvGrpSpPr>
        <p:grpSpPr>
          <a:xfrm>
            <a:off x="7964906" y="2434073"/>
            <a:ext cx="373627" cy="367925"/>
            <a:chOff x="7964906" y="2434073"/>
            <a:chExt cx="373627" cy="367925"/>
          </a:xfrm>
        </p:grpSpPr>
        <p:sp>
          <p:nvSpPr>
            <p:cNvPr id="2915" name="Google Shape;2915;p45"/>
            <p:cNvSpPr/>
            <p:nvPr/>
          </p:nvSpPr>
          <p:spPr>
            <a:xfrm>
              <a:off x="8252397" y="2622942"/>
              <a:ext cx="46699" cy="46317"/>
            </a:xfrm>
            <a:custGeom>
              <a:rect b="b" l="l" r="r" t="t"/>
              <a:pathLst>
                <a:path extrusionOk="0" h="1454" w="1466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5"/>
            <p:cNvSpPr/>
            <p:nvPr/>
          </p:nvSpPr>
          <p:spPr>
            <a:xfrm>
              <a:off x="7964906" y="2434073"/>
              <a:ext cx="373627" cy="367925"/>
            </a:xfrm>
            <a:custGeom>
              <a:rect b="b" l="l" r="r" t="t"/>
              <a:pathLst>
                <a:path extrusionOk="0" h="11550" w="11729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7" name="Google Shape;2917;p45"/>
          <p:cNvGrpSpPr/>
          <p:nvPr/>
        </p:nvGrpSpPr>
        <p:grpSpPr>
          <a:xfrm>
            <a:off x="6194086" y="2437737"/>
            <a:ext cx="369837" cy="360471"/>
            <a:chOff x="6194086" y="2437737"/>
            <a:chExt cx="369837" cy="360471"/>
          </a:xfrm>
        </p:grpSpPr>
        <p:sp>
          <p:nvSpPr>
            <p:cNvPr id="2918" name="Google Shape;2918;p45"/>
            <p:cNvSpPr/>
            <p:nvPr/>
          </p:nvSpPr>
          <p:spPr>
            <a:xfrm>
              <a:off x="6194086" y="2437737"/>
              <a:ext cx="369837" cy="360471"/>
            </a:xfrm>
            <a:custGeom>
              <a:rect b="b" l="l" r="r" t="t"/>
              <a:pathLst>
                <a:path extrusionOk="0" h="11316" w="1161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5"/>
            <p:cNvSpPr/>
            <p:nvPr/>
          </p:nvSpPr>
          <p:spPr>
            <a:xfrm>
              <a:off x="6251362" y="2655721"/>
              <a:ext cx="89927" cy="88621"/>
            </a:xfrm>
            <a:custGeom>
              <a:rect b="b" l="l" r="r" t="t"/>
              <a:pathLst>
                <a:path extrusionOk="0" h="2782" w="2823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923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p46"/>
          <p:cNvSpPr txBox="1"/>
          <p:nvPr>
            <p:ph idx="4294967295" type="title"/>
          </p:nvPr>
        </p:nvSpPr>
        <p:spPr>
          <a:xfrm>
            <a:off x="849675" y="9437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5" name="Google Shape;2925;p46"/>
          <p:cNvSpPr txBox="1"/>
          <p:nvPr>
            <p:ph idx="4294967295" type="title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6" name="Google Shape;2926;p46"/>
          <p:cNvGrpSpPr/>
          <p:nvPr/>
        </p:nvGrpSpPr>
        <p:grpSpPr>
          <a:xfrm>
            <a:off x="3541011" y="1508594"/>
            <a:ext cx="350167" cy="349434"/>
            <a:chOff x="3541011" y="1508594"/>
            <a:chExt cx="350167" cy="349434"/>
          </a:xfrm>
        </p:grpSpPr>
        <p:sp>
          <p:nvSpPr>
            <p:cNvPr id="2927" name="Google Shape;2927;p46"/>
            <p:cNvSpPr/>
            <p:nvPr/>
          </p:nvSpPr>
          <p:spPr>
            <a:xfrm>
              <a:off x="3600879" y="1568270"/>
              <a:ext cx="230049" cy="289758"/>
            </a:xfrm>
            <a:custGeom>
              <a:rect b="b" l="l" r="r" t="t"/>
              <a:pathLst>
                <a:path extrusionOk="0" h="9104" w="7228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3541011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3842259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3711161" y="1508594"/>
              <a:ext cx="10248" cy="48537"/>
            </a:xfrm>
            <a:custGeom>
              <a:rect b="b" l="l" r="r" t="t"/>
              <a:pathLst>
                <a:path extrusionOk="0" h="1525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6"/>
            <p:cNvSpPr/>
            <p:nvPr/>
          </p:nvSpPr>
          <p:spPr>
            <a:xfrm>
              <a:off x="3633470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6"/>
            <p:cNvSpPr/>
            <p:nvPr/>
          </p:nvSpPr>
          <p:spPr>
            <a:xfrm>
              <a:off x="3775962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3577390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3823703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3775962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3633470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3823703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3577390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6"/>
            <p:cNvSpPr/>
            <p:nvPr/>
          </p:nvSpPr>
          <p:spPr>
            <a:xfrm>
              <a:off x="3732358" y="1593032"/>
              <a:ext cx="71294" cy="62255"/>
            </a:xfrm>
            <a:custGeom>
              <a:rect b="b" l="l" r="r" t="t"/>
              <a:pathLst>
                <a:path extrusionOk="0" h="1956" w="224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0" name="Google Shape;2940;p46"/>
          <p:cNvGrpSpPr/>
          <p:nvPr/>
        </p:nvGrpSpPr>
        <p:grpSpPr>
          <a:xfrm>
            <a:off x="3122257" y="1508594"/>
            <a:ext cx="294850" cy="349434"/>
            <a:chOff x="3122257" y="1508594"/>
            <a:chExt cx="294850" cy="349434"/>
          </a:xfrm>
        </p:grpSpPr>
        <p:sp>
          <p:nvSpPr>
            <p:cNvPr id="2941" name="Google Shape;2941;p46"/>
            <p:cNvSpPr/>
            <p:nvPr/>
          </p:nvSpPr>
          <p:spPr>
            <a:xfrm>
              <a:off x="3226110" y="1659042"/>
              <a:ext cx="87557" cy="29568"/>
            </a:xfrm>
            <a:custGeom>
              <a:rect b="b" l="l" r="r" t="t"/>
              <a:pathLst>
                <a:path extrusionOk="0" h="929" w="2751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46"/>
            <p:cNvSpPr/>
            <p:nvPr/>
          </p:nvSpPr>
          <p:spPr>
            <a:xfrm>
              <a:off x="3171144" y="1612033"/>
              <a:ext cx="196694" cy="245613"/>
            </a:xfrm>
            <a:custGeom>
              <a:rect b="b" l="l" r="r" t="t"/>
              <a:pathLst>
                <a:path extrusionOk="0" h="7717" w="618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6"/>
            <p:cNvSpPr/>
            <p:nvPr/>
          </p:nvSpPr>
          <p:spPr>
            <a:xfrm>
              <a:off x="3204117" y="1836767"/>
              <a:ext cx="10630" cy="21261"/>
            </a:xfrm>
            <a:custGeom>
              <a:rect b="b" l="l" r="r" t="t"/>
              <a:pathLst>
                <a:path extrusionOk="0" h="668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3324616" y="1836767"/>
              <a:ext cx="10280" cy="21261"/>
            </a:xfrm>
            <a:custGeom>
              <a:rect b="b" l="l" r="r" t="t"/>
              <a:pathLst>
                <a:path extrusionOk="0" h="668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3122257" y="1508594"/>
              <a:ext cx="294850" cy="278554"/>
            </a:xfrm>
            <a:custGeom>
              <a:rect b="b" l="l" r="r" t="t"/>
              <a:pathLst>
                <a:path extrusionOk="0" h="8752" w="9264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6" name="Google Shape;2946;p46"/>
          <p:cNvGrpSpPr/>
          <p:nvPr/>
        </p:nvGrpSpPr>
        <p:grpSpPr>
          <a:xfrm>
            <a:off x="910723" y="1508212"/>
            <a:ext cx="251660" cy="350166"/>
            <a:chOff x="910723" y="1508212"/>
            <a:chExt cx="251660" cy="350166"/>
          </a:xfrm>
        </p:grpSpPr>
        <p:sp>
          <p:nvSpPr>
            <p:cNvPr id="2947" name="Google Shape;2947;p46"/>
            <p:cNvSpPr/>
            <p:nvPr/>
          </p:nvSpPr>
          <p:spPr>
            <a:xfrm>
              <a:off x="910723" y="1508212"/>
              <a:ext cx="251660" cy="350166"/>
            </a:xfrm>
            <a:custGeom>
              <a:rect b="b" l="l" r="r" t="t"/>
              <a:pathLst>
                <a:path extrusionOk="0" h="11002" w="7907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1031604" y="1530205"/>
              <a:ext cx="10280" cy="10248"/>
            </a:xfrm>
            <a:custGeom>
              <a:rect b="b" l="l" r="r" t="t"/>
              <a:pathLst>
                <a:path extrusionOk="0" h="322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932334" y="1551784"/>
              <a:ext cx="208088" cy="273653"/>
            </a:xfrm>
            <a:custGeom>
              <a:rect b="b" l="l" r="r" t="t"/>
              <a:pathLst>
                <a:path extrusionOk="0" h="8598" w="653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6"/>
            <p:cNvSpPr/>
            <p:nvPr/>
          </p:nvSpPr>
          <p:spPr>
            <a:xfrm>
              <a:off x="965689" y="1661302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6"/>
            <p:cNvSpPr/>
            <p:nvPr/>
          </p:nvSpPr>
          <p:spPr>
            <a:xfrm>
              <a:off x="965689" y="1710571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46"/>
            <p:cNvSpPr/>
            <p:nvPr/>
          </p:nvSpPr>
          <p:spPr>
            <a:xfrm>
              <a:off x="965689" y="1760604"/>
              <a:ext cx="32241" cy="31859"/>
            </a:xfrm>
            <a:custGeom>
              <a:rect b="b" l="l" r="r" t="t"/>
              <a:pathLst>
                <a:path extrusionOk="0" h="1001" w="1013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46"/>
            <p:cNvSpPr/>
            <p:nvPr/>
          </p:nvSpPr>
          <p:spPr>
            <a:xfrm>
              <a:off x="1009643" y="1661302"/>
              <a:ext cx="59899" cy="10662"/>
            </a:xfrm>
            <a:custGeom>
              <a:rect b="b" l="l" r="r" t="t"/>
              <a:pathLst>
                <a:path extrusionOk="0" h="335" w="188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6"/>
            <p:cNvSpPr/>
            <p:nvPr/>
          </p:nvSpPr>
          <p:spPr>
            <a:xfrm>
              <a:off x="1009643" y="1683677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6"/>
            <p:cNvSpPr/>
            <p:nvPr/>
          </p:nvSpPr>
          <p:spPr>
            <a:xfrm>
              <a:off x="1009643" y="1710571"/>
              <a:ext cx="59899" cy="10630"/>
            </a:xfrm>
            <a:custGeom>
              <a:rect b="b" l="l" r="r" t="t"/>
              <a:pathLst>
                <a:path extrusionOk="0" h="334" w="188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46"/>
            <p:cNvSpPr/>
            <p:nvPr/>
          </p:nvSpPr>
          <p:spPr>
            <a:xfrm>
              <a:off x="1009643" y="1732946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6"/>
            <p:cNvSpPr/>
            <p:nvPr/>
          </p:nvSpPr>
          <p:spPr>
            <a:xfrm>
              <a:off x="1009643" y="1760604"/>
              <a:ext cx="59899" cy="10248"/>
            </a:xfrm>
            <a:custGeom>
              <a:rect b="b" l="l" r="r" t="t"/>
              <a:pathLst>
                <a:path extrusionOk="0" h="322" w="188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6"/>
            <p:cNvSpPr/>
            <p:nvPr/>
          </p:nvSpPr>
          <p:spPr>
            <a:xfrm>
              <a:off x="1009643" y="1782183"/>
              <a:ext cx="98188" cy="10662"/>
            </a:xfrm>
            <a:custGeom>
              <a:rect b="b" l="l" r="r" t="t"/>
              <a:pathLst>
                <a:path extrusionOk="0" h="335" w="3085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6"/>
            <p:cNvSpPr/>
            <p:nvPr/>
          </p:nvSpPr>
          <p:spPr>
            <a:xfrm>
              <a:off x="1009643" y="1579473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6"/>
            <p:cNvSpPr/>
            <p:nvPr/>
          </p:nvSpPr>
          <p:spPr>
            <a:xfrm>
              <a:off x="965689" y="1628711"/>
              <a:ext cx="142142" cy="10662"/>
            </a:xfrm>
            <a:custGeom>
              <a:rect b="b" l="l" r="r" t="t"/>
              <a:pathLst>
                <a:path extrusionOk="0" h="335" w="4466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6"/>
            <p:cNvSpPr/>
            <p:nvPr/>
          </p:nvSpPr>
          <p:spPr>
            <a:xfrm>
              <a:off x="1009643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6"/>
            <p:cNvSpPr/>
            <p:nvPr/>
          </p:nvSpPr>
          <p:spPr>
            <a:xfrm>
              <a:off x="1047550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46"/>
            <p:cNvSpPr/>
            <p:nvPr/>
          </p:nvSpPr>
          <p:spPr>
            <a:xfrm>
              <a:off x="966071" y="1579473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4" name="Google Shape;2964;p46"/>
          <p:cNvGrpSpPr/>
          <p:nvPr/>
        </p:nvGrpSpPr>
        <p:grpSpPr>
          <a:xfrm>
            <a:off x="1308631" y="1507830"/>
            <a:ext cx="350166" cy="350198"/>
            <a:chOff x="1308631" y="1507830"/>
            <a:chExt cx="350166" cy="350198"/>
          </a:xfrm>
        </p:grpSpPr>
        <p:sp>
          <p:nvSpPr>
            <p:cNvPr id="2965" name="Google Shape;2965;p46"/>
            <p:cNvSpPr/>
            <p:nvPr/>
          </p:nvSpPr>
          <p:spPr>
            <a:xfrm>
              <a:off x="1308631" y="1507830"/>
              <a:ext cx="350166" cy="350198"/>
            </a:xfrm>
            <a:custGeom>
              <a:rect b="b" l="l" r="r" t="t"/>
              <a:pathLst>
                <a:path extrusionOk="0" h="11003" w="11002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6"/>
            <p:cNvSpPr/>
            <p:nvPr/>
          </p:nvSpPr>
          <p:spPr>
            <a:xfrm>
              <a:off x="1373049" y="1574063"/>
              <a:ext cx="181544" cy="179730"/>
            </a:xfrm>
            <a:custGeom>
              <a:rect b="b" l="l" r="r" t="t"/>
              <a:pathLst>
                <a:path extrusionOk="0" h="5647" w="5704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6"/>
            <p:cNvSpPr/>
            <p:nvPr/>
          </p:nvSpPr>
          <p:spPr>
            <a:xfrm>
              <a:off x="1411338" y="1606368"/>
              <a:ext cx="182276" cy="186477"/>
            </a:xfrm>
            <a:custGeom>
              <a:rect b="b" l="l" r="r" t="t"/>
              <a:pathLst>
                <a:path extrusionOk="0" h="5859" w="5727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6"/>
            <p:cNvSpPr/>
            <p:nvPr/>
          </p:nvSpPr>
          <p:spPr>
            <a:xfrm>
              <a:off x="1461721" y="1634026"/>
              <a:ext cx="43986" cy="15564"/>
            </a:xfrm>
            <a:custGeom>
              <a:rect b="b" l="l" r="r" t="t"/>
              <a:pathLst>
                <a:path extrusionOk="0" h="489" w="1382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9" name="Google Shape;2969;p46"/>
          <p:cNvGrpSpPr/>
          <p:nvPr/>
        </p:nvGrpSpPr>
        <p:grpSpPr>
          <a:xfrm>
            <a:off x="1756921" y="1509739"/>
            <a:ext cx="345997" cy="345997"/>
            <a:chOff x="1756921" y="1509739"/>
            <a:chExt cx="345997" cy="345997"/>
          </a:xfrm>
        </p:grpSpPr>
        <p:sp>
          <p:nvSpPr>
            <p:cNvPr id="2970" name="Google Shape;2970;p46"/>
            <p:cNvSpPr/>
            <p:nvPr/>
          </p:nvSpPr>
          <p:spPr>
            <a:xfrm>
              <a:off x="1756921" y="1509739"/>
              <a:ext cx="345997" cy="345997"/>
            </a:xfrm>
            <a:custGeom>
              <a:rect b="b" l="l" r="r" t="t"/>
              <a:pathLst>
                <a:path extrusionOk="0" h="10871" w="10871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46"/>
            <p:cNvSpPr/>
            <p:nvPr/>
          </p:nvSpPr>
          <p:spPr>
            <a:xfrm>
              <a:off x="1781937" y="1535488"/>
              <a:ext cx="295614" cy="295614"/>
            </a:xfrm>
            <a:custGeom>
              <a:rect b="b" l="l" r="r" t="t"/>
              <a:pathLst>
                <a:path extrusionOk="0" h="9288" w="9288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6"/>
            <p:cNvSpPr/>
            <p:nvPr/>
          </p:nvSpPr>
          <p:spPr>
            <a:xfrm>
              <a:off x="1806954" y="1677980"/>
              <a:ext cx="17441" cy="10630"/>
            </a:xfrm>
            <a:custGeom>
              <a:rect b="b" l="l" r="r" t="t"/>
              <a:pathLst>
                <a:path extrusionOk="0" h="334" w="548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6"/>
            <p:cNvSpPr/>
            <p:nvPr/>
          </p:nvSpPr>
          <p:spPr>
            <a:xfrm>
              <a:off x="1924429" y="1560122"/>
              <a:ext cx="128106" cy="128488"/>
            </a:xfrm>
            <a:custGeom>
              <a:rect b="b" l="l" r="r" t="t"/>
              <a:pathLst>
                <a:path extrusionOk="0" h="4037" w="4025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6"/>
            <p:cNvSpPr/>
            <p:nvPr/>
          </p:nvSpPr>
          <p:spPr>
            <a:xfrm>
              <a:off x="1924811" y="1788644"/>
              <a:ext cx="10630" cy="17823"/>
            </a:xfrm>
            <a:custGeom>
              <a:rect b="b" l="l" r="r" t="t"/>
              <a:pathLst>
                <a:path extrusionOk="0" h="560" w="334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46"/>
            <p:cNvSpPr/>
            <p:nvPr/>
          </p:nvSpPr>
          <p:spPr>
            <a:xfrm>
              <a:off x="1841423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6"/>
            <p:cNvSpPr/>
            <p:nvPr/>
          </p:nvSpPr>
          <p:spPr>
            <a:xfrm>
              <a:off x="2002470" y="1756243"/>
              <a:ext cx="16709" cy="15755"/>
            </a:xfrm>
            <a:custGeom>
              <a:rect b="b" l="l" r="r" t="t"/>
              <a:pathLst>
                <a:path extrusionOk="0" h="495" w="525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6"/>
            <p:cNvSpPr/>
            <p:nvPr/>
          </p:nvSpPr>
          <p:spPr>
            <a:xfrm>
              <a:off x="2002470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6"/>
            <p:cNvSpPr/>
            <p:nvPr/>
          </p:nvSpPr>
          <p:spPr>
            <a:xfrm>
              <a:off x="1841041" y="1756530"/>
              <a:ext cx="16709" cy="15468"/>
            </a:xfrm>
            <a:custGeom>
              <a:rect b="b" l="l" r="r" t="t"/>
              <a:pathLst>
                <a:path extrusionOk="0" h="486" w="525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6"/>
            <p:cNvSpPr/>
            <p:nvPr/>
          </p:nvSpPr>
          <p:spPr>
            <a:xfrm>
              <a:off x="1816025" y="1632084"/>
              <a:ext cx="17855" cy="13336"/>
            </a:xfrm>
            <a:custGeom>
              <a:rect b="b" l="l" r="r" t="t"/>
              <a:pathLst>
                <a:path extrusionOk="0" h="419" w="561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46"/>
            <p:cNvSpPr/>
            <p:nvPr/>
          </p:nvSpPr>
          <p:spPr>
            <a:xfrm>
              <a:off x="2026341" y="1721297"/>
              <a:ext cx="17855" cy="13177"/>
            </a:xfrm>
            <a:custGeom>
              <a:rect b="b" l="l" r="r" t="t"/>
              <a:pathLst>
                <a:path extrusionOk="0" h="414" w="561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46"/>
            <p:cNvSpPr/>
            <p:nvPr/>
          </p:nvSpPr>
          <p:spPr>
            <a:xfrm>
              <a:off x="1967619" y="1569702"/>
              <a:ext cx="14036" cy="16996"/>
            </a:xfrm>
            <a:custGeom>
              <a:rect b="b" l="l" r="r" t="t"/>
              <a:pathLst>
                <a:path extrusionOk="0" h="534" w="441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6"/>
            <p:cNvSpPr/>
            <p:nvPr/>
          </p:nvSpPr>
          <p:spPr>
            <a:xfrm>
              <a:off x="1877802" y="1780019"/>
              <a:ext cx="14450" cy="16996"/>
            </a:xfrm>
            <a:custGeom>
              <a:rect b="b" l="l" r="r" t="t"/>
              <a:pathLst>
                <a:path extrusionOk="0" h="534" w="454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6"/>
            <p:cNvSpPr/>
            <p:nvPr/>
          </p:nvSpPr>
          <p:spPr>
            <a:xfrm>
              <a:off x="1879711" y="1568652"/>
              <a:ext cx="14418" cy="16900"/>
            </a:xfrm>
            <a:custGeom>
              <a:rect b="b" l="l" r="r" t="t"/>
              <a:pathLst>
                <a:path extrusionOk="0" h="531" w="453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6"/>
            <p:cNvSpPr/>
            <p:nvPr/>
          </p:nvSpPr>
          <p:spPr>
            <a:xfrm>
              <a:off x="1965709" y="1780846"/>
              <a:ext cx="14068" cy="16900"/>
            </a:xfrm>
            <a:custGeom>
              <a:rect b="b" l="l" r="r" t="t"/>
              <a:pathLst>
                <a:path extrusionOk="0" h="531" w="442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46"/>
            <p:cNvSpPr/>
            <p:nvPr/>
          </p:nvSpPr>
          <p:spPr>
            <a:xfrm>
              <a:off x="2026723" y="1633644"/>
              <a:ext cx="17855" cy="13304"/>
            </a:xfrm>
            <a:custGeom>
              <a:rect b="b" l="l" r="r" t="t"/>
              <a:pathLst>
                <a:path extrusionOk="0" h="418" w="561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46"/>
            <p:cNvSpPr/>
            <p:nvPr/>
          </p:nvSpPr>
          <p:spPr>
            <a:xfrm>
              <a:off x="1814911" y="1719419"/>
              <a:ext cx="18205" cy="13177"/>
            </a:xfrm>
            <a:custGeom>
              <a:rect b="b" l="l" r="r" t="t"/>
              <a:pathLst>
                <a:path extrusionOk="0" h="414" w="572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7" name="Google Shape;2987;p46"/>
          <p:cNvGrpSpPr/>
          <p:nvPr/>
        </p:nvGrpSpPr>
        <p:grpSpPr>
          <a:xfrm>
            <a:off x="2216956" y="1510503"/>
            <a:ext cx="318721" cy="345615"/>
            <a:chOff x="2216956" y="1510503"/>
            <a:chExt cx="318721" cy="345615"/>
          </a:xfrm>
        </p:grpSpPr>
        <p:sp>
          <p:nvSpPr>
            <p:cNvPr id="2988" name="Google Shape;2988;p46"/>
            <p:cNvSpPr/>
            <p:nvPr/>
          </p:nvSpPr>
          <p:spPr>
            <a:xfrm>
              <a:off x="2386724" y="1510503"/>
              <a:ext cx="142524" cy="151594"/>
            </a:xfrm>
            <a:custGeom>
              <a:rect b="b" l="l" r="r" t="t"/>
              <a:pathLst>
                <a:path extrusionOk="0" h="4763" w="4478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46"/>
            <p:cNvSpPr/>
            <p:nvPr/>
          </p:nvSpPr>
          <p:spPr>
            <a:xfrm>
              <a:off x="2423102" y="1541185"/>
              <a:ext cx="77723" cy="77723"/>
            </a:xfrm>
            <a:custGeom>
              <a:rect b="b" l="l" r="r" t="t"/>
              <a:pathLst>
                <a:path extrusionOk="0" h="2442" w="2442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6"/>
            <p:cNvSpPr/>
            <p:nvPr/>
          </p:nvSpPr>
          <p:spPr>
            <a:xfrm>
              <a:off x="2216956" y="1538543"/>
              <a:ext cx="318721" cy="317575"/>
            </a:xfrm>
            <a:custGeom>
              <a:rect b="b" l="l" r="r" t="t"/>
              <a:pathLst>
                <a:path extrusionOk="0" h="9978" w="10014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6"/>
            <p:cNvSpPr/>
            <p:nvPr/>
          </p:nvSpPr>
          <p:spPr>
            <a:xfrm>
              <a:off x="2275327" y="1662448"/>
              <a:ext cx="100066" cy="39434"/>
            </a:xfrm>
            <a:custGeom>
              <a:rect b="b" l="l" r="r" t="t"/>
              <a:pathLst>
                <a:path extrusionOk="0" h="1239" w="3144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6"/>
            <p:cNvSpPr/>
            <p:nvPr/>
          </p:nvSpPr>
          <p:spPr>
            <a:xfrm>
              <a:off x="2371192" y="1745422"/>
              <a:ext cx="101211" cy="60663"/>
            </a:xfrm>
            <a:custGeom>
              <a:rect b="b" l="l" r="r" t="t"/>
              <a:pathLst>
                <a:path extrusionOk="0" h="1906" w="318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3" name="Google Shape;2993;p46"/>
          <p:cNvGrpSpPr/>
          <p:nvPr/>
        </p:nvGrpSpPr>
        <p:grpSpPr>
          <a:xfrm>
            <a:off x="3988156" y="1568461"/>
            <a:ext cx="349052" cy="230050"/>
            <a:chOff x="3988156" y="1568461"/>
            <a:chExt cx="349052" cy="230050"/>
          </a:xfrm>
        </p:grpSpPr>
        <p:sp>
          <p:nvSpPr>
            <p:cNvPr id="2994" name="Google Shape;2994;p46"/>
            <p:cNvSpPr/>
            <p:nvPr/>
          </p:nvSpPr>
          <p:spPr>
            <a:xfrm>
              <a:off x="3988156" y="1571135"/>
              <a:ext cx="349052" cy="227376"/>
            </a:xfrm>
            <a:custGeom>
              <a:rect b="b" l="l" r="r" t="t"/>
              <a:pathLst>
                <a:path extrusionOk="0" h="7144" w="10967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6"/>
            <p:cNvSpPr/>
            <p:nvPr/>
          </p:nvSpPr>
          <p:spPr>
            <a:xfrm>
              <a:off x="4188256" y="1568461"/>
              <a:ext cx="146661" cy="61809"/>
            </a:xfrm>
            <a:custGeom>
              <a:rect b="b" l="l" r="r" t="t"/>
              <a:pathLst>
                <a:path extrusionOk="0" h="1942" w="4608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46"/>
            <p:cNvSpPr/>
            <p:nvPr/>
          </p:nvSpPr>
          <p:spPr>
            <a:xfrm>
              <a:off x="4123805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46"/>
            <p:cNvSpPr/>
            <p:nvPr/>
          </p:nvSpPr>
          <p:spPr>
            <a:xfrm>
              <a:off x="4096147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6"/>
            <p:cNvSpPr/>
            <p:nvPr/>
          </p:nvSpPr>
          <p:spPr>
            <a:xfrm>
              <a:off x="4068871" y="1677598"/>
              <a:ext cx="13686" cy="13304"/>
            </a:xfrm>
            <a:custGeom>
              <a:rect b="b" l="l" r="r" t="t"/>
              <a:pathLst>
                <a:path extrusionOk="0" h="418" w="43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6"/>
            <p:cNvSpPr/>
            <p:nvPr/>
          </p:nvSpPr>
          <p:spPr>
            <a:xfrm>
              <a:off x="4041594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6"/>
            <p:cNvSpPr/>
            <p:nvPr/>
          </p:nvSpPr>
          <p:spPr>
            <a:xfrm>
              <a:off x="4239402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p46"/>
          <p:cNvGrpSpPr/>
          <p:nvPr/>
        </p:nvGrpSpPr>
        <p:grpSpPr>
          <a:xfrm>
            <a:off x="2633037" y="1499873"/>
            <a:ext cx="379002" cy="366112"/>
            <a:chOff x="2633037" y="1499873"/>
            <a:chExt cx="379002" cy="366112"/>
          </a:xfrm>
        </p:grpSpPr>
        <p:sp>
          <p:nvSpPr>
            <p:cNvPr id="3002" name="Google Shape;3002;p46"/>
            <p:cNvSpPr/>
            <p:nvPr/>
          </p:nvSpPr>
          <p:spPr>
            <a:xfrm>
              <a:off x="2798635" y="1499873"/>
              <a:ext cx="20497" cy="106145"/>
            </a:xfrm>
            <a:custGeom>
              <a:rect b="b" l="l" r="r" t="t"/>
              <a:pathLst>
                <a:path extrusionOk="0" h="3335" w="644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6"/>
            <p:cNvSpPr/>
            <p:nvPr/>
          </p:nvSpPr>
          <p:spPr>
            <a:xfrm>
              <a:off x="2847140" y="1499873"/>
              <a:ext cx="20115" cy="106145"/>
            </a:xfrm>
            <a:custGeom>
              <a:rect b="b" l="l" r="r" t="t"/>
              <a:pathLst>
                <a:path extrusionOk="0" h="3335" w="632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6"/>
            <p:cNvSpPr/>
            <p:nvPr/>
          </p:nvSpPr>
          <p:spPr>
            <a:xfrm>
              <a:off x="2652738" y="1825405"/>
              <a:ext cx="359301" cy="40580"/>
            </a:xfrm>
            <a:custGeom>
              <a:rect b="b" l="l" r="r" t="t"/>
              <a:pathLst>
                <a:path extrusionOk="0" h="1275" w="11289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6"/>
            <p:cNvSpPr/>
            <p:nvPr/>
          </p:nvSpPr>
          <p:spPr>
            <a:xfrm>
              <a:off x="2657289" y="1641983"/>
              <a:ext cx="64833" cy="73935"/>
            </a:xfrm>
            <a:custGeom>
              <a:rect b="b" l="l" r="r" t="t"/>
              <a:pathLst>
                <a:path extrusionOk="0" h="2323" w="2037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6"/>
            <p:cNvSpPr/>
            <p:nvPr/>
          </p:nvSpPr>
          <p:spPr>
            <a:xfrm>
              <a:off x="2633037" y="1617730"/>
              <a:ext cx="325945" cy="195198"/>
            </a:xfrm>
            <a:custGeom>
              <a:rect b="b" l="l" r="r" t="t"/>
              <a:pathLst>
                <a:path extrusionOk="0" h="6133" w="10241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46"/>
            <p:cNvSpPr/>
            <p:nvPr/>
          </p:nvSpPr>
          <p:spPr>
            <a:xfrm>
              <a:off x="2826293" y="1674574"/>
              <a:ext cx="99334" cy="106145"/>
            </a:xfrm>
            <a:custGeom>
              <a:rect b="b" l="l" r="r" t="t"/>
              <a:pathLst>
                <a:path extrusionOk="0" h="3335" w="3121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8" name="Google Shape;3008;p46"/>
          <p:cNvGrpSpPr/>
          <p:nvPr/>
        </p:nvGrpSpPr>
        <p:grpSpPr>
          <a:xfrm>
            <a:off x="6675256" y="1516169"/>
            <a:ext cx="327823" cy="357009"/>
            <a:chOff x="6675256" y="1516169"/>
            <a:chExt cx="327823" cy="357009"/>
          </a:xfrm>
        </p:grpSpPr>
        <p:sp>
          <p:nvSpPr>
            <p:cNvPr id="3009" name="Google Shape;3009;p46"/>
            <p:cNvSpPr/>
            <p:nvPr/>
          </p:nvSpPr>
          <p:spPr>
            <a:xfrm>
              <a:off x="6675256" y="1516169"/>
              <a:ext cx="111078" cy="188737"/>
            </a:xfrm>
            <a:custGeom>
              <a:rect b="b" l="l" r="r" t="t"/>
              <a:pathLst>
                <a:path extrusionOk="0" h="5930" w="349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6"/>
            <p:cNvSpPr/>
            <p:nvPr/>
          </p:nvSpPr>
          <p:spPr>
            <a:xfrm>
              <a:off x="6696103" y="1679507"/>
              <a:ext cx="10630" cy="26162"/>
            </a:xfrm>
            <a:custGeom>
              <a:rect b="b" l="l" r="r" t="t"/>
              <a:pathLst>
                <a:path extrusionOk="0" h="822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6"/>
            <p:cNvSpPr/>
            <p:nvPr/>
          </p:nvSpPr>
          <p:spPr>
            <a:xfrm>
              <a:off x="6752183" y="1679507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6"/>
            <p:cNvSpPr/>
            <p:nvPr/>
          </p:nvSpPr>
          <p:spPr>
            <a:xfrm>
              <a:off x="6919310" y="1734060"/>
              <a:ext cx="45131" cy="15946"/>
            </a:xfrm>
            <a:custGeom>
              <a:rect b="b" l="l" r="r" t="t"/>
              <a:pathLst>
                <a:path extrusionOk="0" h="501" w="1418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6"/>
            <p:cNvSpPr/>
            <p:nvPr/>
          </p:nvSpPr>
          <p:spPr>
            <a:xfrm>
              <a:off x="6879907" y="1706020"/>
              <a:ext cx="123172" cy="167158"/>
            </a:xfrm>
            <a:custGeom>
              <a:rect b="b" l="l" r="r" t="t"/>
              <a:pathLst>
                <a:path extrusionOk="0" h="5252" w="387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6"/>
            <p:cNvSpPr/>
            <p:nvPr/>
          </p:nvSpPr>
          <p:spPr>
            <a:xfrm>
              <a:off x="6902632" y="1840173"/>
              <a:ext cx="10630" cy="32623"/>
            </a:xfrm>
            <a:custGeom>
              <a:rect b="b" l="l" r="r" t="t"/>
              <a:pathLst>
                <a:path extrusionOk="0" h="1025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6"/>
            <p:cNvSpPr/>
            <p:nvPr/>
          </p:nvSpPr>
          <p:spPr>
            <a:xfrm>
              <a:off x="6970075" y="1840173"/>
              <a:ext cx="10280" cy="32623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6"/>
            <p:cNvSpPr/>
            <p:nvPr/>
          </p:nvSpPr>
          <p:spPr>
            <a:xfrm>
              <a:off x="6772267" y="1594241"/>
              <a:ext cx="182690" cy="100830"/>
            </a:xfrm>
            <a:custGeom>
              <a:rect b="b" l="l" r="r" t="t"/>
              <a:pathLst>
                <a:path extrusionOk="0" h="3168" w="574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6"/>
            <p:cNvSpPr/>
            <p:nvPr/>
          </p:nvSpPr>
          <p:spPr>
            <a:xfrm>
              <a:off x="6716950" y="1716268"/>
              <a:ext cx="181926" cy="100448"/>
            </a:xfrm>
            <a:custGeom>
              <a:rect b="b" l="l" r="r" t="t"/>
              <a:pathLst>
                <a:path extrusionOk="0" h="3156" w="5716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8" name="Google Shape;3018;p46"/>
          <p:cNvGrpSpPr/>
          <p:nvPr/>
        </p:nvGrpSpPr>
        <p:grpSpPr>
          <a:xfrm>
            <a:off x="8020159" y="1516551"/>
            <a:ext cx="300897" cy="356627"/>
            <a:chOff x="8020159" y="1516551"/>
            <a:chExt cx="300897" cy="356627"/>
          </a:xfrm>
        </p:grpSpPr>
        <p:sp>
          <p:nvSpPr>
            <p:cNvPr id="3019" name="Google Shape;3019;p46"/>
            <p:cNvSpPr/>
            <p:nvPr/>
          </p:nvSpPr>
          <p:spPr>
            <a:xfrm>
              <a:off x="8126240" y="1669482"/>
              <a:ext cx="88703" cy="30523"/>
            </a:xfrm>
            <a:custGeom>
              <a:rect b="b" l="l" r="r" t="t"/>
              <a:pathLst>
                <a:path extrusionOk="0" h="959" w="2787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6"/>
            <p:cNvSpPr/>
            <p:nvPr/>
          </p:nvSpPr>
          <p:spPr>
            <a:xfrm>
              <a:off x="8069778" y="1621518"/>
              <a:ext cx="200513" cy="251278"/>
            </a:xfrm>
            <a:custGeom>
              <a:rect b="b" l="l" r="r" t="t"/>
              <a:pathLst>
                <a:path extrusionOk="0" h="7895" w="630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6"/>
            <p:cNvSpPr/>
            <p:nvPr/>
          </p:nvSpPr>
          <p:spPr>
            <a:xfrm>
              <a:off x="8103515" y="1851535"/>
              <a:ext cx="10630" cy="21643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6"/>
            <p:cNvSpPr/>
            <p:nvPr/>
          </p:nvSpPr>
          <p:spPr>
            <a:xfrm>
              <a:off x="8226306" y="1851535"/>
              <a:ext cx="10248" cy="21643"/>
            </a:xfrm>
            <a:custGeom>
              <a:rect b="b" l="l" r="r" t="t"/>
              <a:pathLst>
                <a:path extrusionOk="0" h="680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46"/>
            <p:cNvSpPr/>
            <p:nvPr/>
          </p:nvSpPr>
          <p:spPr>
            <a:xfrm>
              <a:off x="8020159" y="1516551"/>
              <a:ext cx="300897" cy="284251"/>
            </a:xfrm>
            <a:custGeom>
              <a:rect b="b" l="l" r="r" t="t"/>
              <a:pathLst>
                <a:path extrusionOk="0" h="8931" w="9454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4" name="Google Shape;3024;p46"/>
          <p:cNvGrpSpPr/>
          <p:nvPr/>
        </p:nvGrpSpPr>
        <p:grpSpPr>
          <a:xfrm>
            <a:off x="5377363" y="1516169"/>
            <a:ext cx="257357" cy="356627"/>
            <a:chOff x="5377363" y="1516169"/>
            <a:chExt cx="257357" cy="356627"/>
          </a:xfrm>
        </p:grpSpPr>
        <p:sp>
          <p:nvSpPr>
            <p:cNvPr id="3025" name="Google Shape;3025;p46"/>
            <p:cNvSpPr/>
            <p:nvPr/>
          </p:nvSpPr>
          <p:spPr>
            <a:xfrm>
              <a:off x="5377363" y="1516169"/>
              <a:ext cx="257357" cy="356627"/>
            </a:xfrm>
            <a:custGeom>
              <a:rect b="b" l="l" r="r" t="t"/>
              <a:pathLst>
                <a:path extrusionOk="0" h="11205" w="8086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6"/>
            <p:cNvSpPr/>
            <p:nvPr/>
          </p:nvSpPr>
          <p:spPr>
            <a:xfrm>
              <a:off x="5501681" y="1538925"/>
              <a:ext cx="10248" cy="10248"/>
            </a:xfrm>
            <a:custGeom>
              <a:rect b="b" l="l" r="r" t="t"/>
              <a:pathLst>
                <a:path extrusionOk="0" h="322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6"/>
            <p:cNvSpPr/>
            <p:nvPr/>
          </p:nvSpPr>
          <p:spPr>
            <a:xfrm>
              <a:off x="5401233" y="1560886"/>
              <a:ext cx="211112" cy="278554"/>
            </a:xfrm>
            <a:custGeom>
              <a:rect b="b" l="l" r="r" t="t"/>
              <a:pathLst>
                <a:path extrusionOk="0" h="8752" w="663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6"/>
            <p:cNvSpPr/>
            <p:nvPr/>
          </p:nvSpPr>
          <p:spPr>
            <a:xfrm>
              <a:off x="5434207" y="1672664"/>
              <a:ext cx="33387" cy="33387"/>
            </a:xfrm>
            <a:custGeom>
              <a:rect b="b" l="l" r="r" t="t"/>
              <a:pathLst>
                <a:path extrusionOk="0" h="1049" w="1049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6"/>
            <p:cNvSpPr/>
            <p:nvPr/>
          </p:nvSpPr>
          <p:spPr>
            <a:xfrm>
              <a:off x="5434207" y="172307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6"/>
            <p:cNvSpPr/>
            <p:nvPr/>
          </p:nvSpPr>
          <p:spPr>
            <a:xfrm>
              <a:off x="5434207" y="1773112"/>
              <a:ext cx="33387" cy="33355"/>
            </a:xfrm>
            <a:custGeom>
              <a:rect b="b" l="l" r="r" t="t"/>
              <a:pathLst>
                <a:path extrusionOk="0" h="1048" w="1049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6"/>
            <p:cNvSpPr/>
            <p:nvPr/>
          </p:nvSpPr>
          <p:spPr>
            <a:xfrm>
              <a:off x="5478924" y="1672664"/>
              <a:ext cx="60663" cy="10662"/>
            </a:xfrm>
            <a:custGeom>
              <a:rect b="b" l="l" r="r" t="t"/>
              <a:pathLst>
                <a:path extrusionOk="0" h="335" w="1906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6"/>
            <p:cNvSpPr/>
            <p:nvPr/>
          </p:nvSpPr>
          <p:spPr>
            <a:xfrm>
              <a:off x="5478924" y="1695039"/>
              <a:ext cx="99716" cy="10630"/>
            </a:xfrm>
            <a:custGeom>
              <a:rect b="b" l="l" r="r" t="t"/>
              <a:pathLst>
                <a:path extrusionOk="0" h="334" w="31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6"/>
            <p:cNvSpPr/>
            <p:nvPr/>
          </p:nvSpPr>
          <p:spPr>
            <a:xfrm>
              <a:off x="5478924" y="1723079"/>
              <a:ext cx="60663" cy="10248"/>
            </a:xfrm>
            <a:custGeom>
              <a:rect b="b" l="l" r="r" t="t"/>
              <a:pathLst>
                <a:path extrusionOk="0" h="322" w="190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6"/>
            <p:cNvSpPr/>
            <p:nvPr/>
          </p:nvSpPr>
          <p:spPr>
            <a:xfrm>
              <a:off x="5478924" y="1745422"/>
              <a:ext cx="99716" cy="10280"/>
            </a:xfrm>
            <a:custGeom>
              <a:rect b="b" l="l" r="r" t="t"/>
              <a:pathLst>
                <a:path extrusionOk="0" h="323" w="3133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6"/>
            <p:cNvSpPr/>
            <p:nvPr/>
          </p:nvSpPr>
          <p:spPr>
            <a:xfrm>
              <a:off x="5478924" y="1773112"/>
              <a:ext cx="60663" cy="10630"/>
            </a:xfrm>
            <a:custGeom>
              <a:rect b="b" l="l" r="r" t="t"/>
              <a:pathLst>
                <a:path extrusionOk="0" h="334" w="1906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6"/>
            <p:cNvSpPr/>
            <p:nvPr/>
          </p:nvSpPr>
          <p:spPr>
            <a:xfrm>
              <a:off x="5478924" y="1795455"/>
              <a:ext cx="99716" cy="10630"/>
            </a:xfrm>
            <a:custGeom>
              <a:rect b="b" l="l" r="r" t="t"/>
              <a:pathLst>
                <a:path extrusionOk="0" h="334" w="313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6"/>
            <p:cNvSpPr/>
            <p:nvPr/>
          </p:nvSpPr>
          <p:spPr>
            <a:xfrm>
              <a:off x="5478924" y="1588926"/>
              <a:ext cx="99716" cy="10662"/>
            </a:xfrm>
            <a:custGeom>
              <a:rect b="b" l="l" r="r" t="t"/>
              <a:pathLst>
                <a:path extrusionOk="0" h="335" w="313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6"/>
            <p:cNvSpPr/>
            <p:nvPr/>
          </p:nvSpPr>
          <p:spPr>
            <a:xfrm>
              <a:off x="5434207" y="1639341"/>
              <a:ext cx="144783" cy="10248"/>
            </a:xfrm>
            <a:custGeom>
              <a:rect b="b" l="l" r="r" t="t"/>
              <a:pathLst>
                <a:path extrusionOk="0" h="322" w="4549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6"/>
            <p:cNvSpPr/>
            <p:nvPr/>
          </p:nvSpPr>
          <p:spPr>
            <a:xfrm>
              <a:off x="5479306" y="1611301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6"/>
            <p:cNvSpPr/>
            <p:nvPr/>
          </p:nvSpPr>
          <p:spPr>
            <a:xfrm>
              <a:off x="5518327" y="1611301"/>
              <a:ext cx="26958" cy="10248"/>
            </a:xfrm>
            <a:custGeom>
              <a:rect b="b" l="l" r="r" t="t"/>
              <a:pathLst>
                <a:path extrusionOk="0" h="322" w="84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6"/>
            <p:cNvSpPr/>
            <p:nvPr/>
          </p:nvSpPr>
          <p:spPr>
            <a:xfrm>
              <a:off x="5434207" y="1588926"/>
              <a:ext cx="32623" cy="32623"/>
            </a:xfrm>
            <a:custGeom>
              <a:rect b="b" l="l" r="r" t="t"/>
              <a:pathLst>
                <a:path extrusionOk="0" h="1025" w="1025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2" name="Google Shape;3042;p46"/>
          <p:cNvGrpSpPr/>
          <p:nvPr/>
        </p:nvGrpSpPr>
        <p:grpSpPr>
          <a:xfrm>
            <a:off x="4880567" y="1535870"/>
            <a:ext cx="356245" cy="317606"/>
            <a:chOff x="4880567" y="1535870"/>
            <a:chExt cx="356245" cy="317606"/>
          </a:xfrm>
        </p:grpSpPr>
        <p:sp>
          <p:nvSpPr>
            <p:cNvPr id="3043" name="Google Shape;3043;p46"/>
            <p:cNvSpPr/>
            <p:nvPr/>
          </p:nvSpPr>
          <p:spPr>
            <a:xfrm>
              <a:off x="5103774" y="1535870"/>
              <a:ext cx="100448" cy="128138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6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6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6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6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8" name="Google Shape;3048;p46"/>
          <p:cNvGrpSpPr/>
          <p:nvPr/>
        </p:nvGrpSpPr>
        <p:grpSpPr>
          <a:xfrm>
            <a:off x="5771483" y="1515787"/>
            <a:ext cx="357359" cy="357391"/>
            <a:chOff x="5771483" y="1515787"/>
            <a:chExt cx="357359" cy="357391"/>
          </a:xfrm>
        </p:grpSpPr>
        <p:sp>
          <p:nvSpPr>
            <p:cNvPr id="3049" name="Google Shape;3049;p46"/>
            <p:cNvSpPr/>
            <p:nvPr/>
          </p:nvSpPr>
          <p:spPr>
            <a:xfrm>
              <a:off x="5771483" y="1515787"/>
              <a:ext cx="357359" cy="357391"/>
            </a:xfrm>
            <a:custGeom>
              <a:rect b="b" l="l" r="r" t="t"/>
              <a:pathLst>
                <a:path extrusionOk="0" h="11229" w="11228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6"/>
            <p:cNvSpPr/>
            <p:nvPr/>
          </p:nvSpPr>
          <p:spPr>
            <a:xfrm>
              <a:off x="5837429" y="1583070"/>
              <a:ext cx="185713" cy="183613"/>
            </a:xfrm>
            <a:custGeom>
              <a:rect b="b" l="l" r="r" t="t"/>
              <a:pathLst>
                <a:path extrusionOk="0" h="5769" w="5835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46"/>
            <p:cNvSpPr/>
            <p:nvPr/>
          </p:nvSpPr>
          <p:spPr>
            <a:xfrm>
              <a:off x="5876068" y="1616584"/>
              <a:ext cx="186859" cy="189501"/>
            </a:xfrm>
            <a:custGeom>
              <a:rect b="b" l="l" r="r" t="t"/>
              <a:pathLst>
                <a:path extrusionOk="0" h="5954" w="5871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6"/>
            <p:cNvSpPr/>
            <p:nvPr/>
          </p:nvSpPr>
          <p:spPr>
            <a:xfrm>
              <a:off x="5928360" y="1644624"/>
              <a:ext cx="45131" cy="16328"/>
            </a:xfrm>
            <a:custGeom>
              <a:rect b="b" l="l" r="r" t="t"/>
              <a:pathLst>
                <a:path extrusionOk="0" h="513" w="141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3" name="Google Shape;3053;p46"/>
          <p:cNvGrpSpPr/>
          <p:nvPr/>
        </p:nvGrpSpPr>
        <p:grpSpPr>
          <a:xfrm>
            <a:off x="7121669" y="1533610"/>
            <a:ext cx="321362" cy="321363"/>
            <a:chOff x="7121669" y="1533610"/>
            <a:chExt cx="321362" cy="321363"/>
          </a:xfrm>
        </p:grpSpPr>
        <p:sp>
          <p:nvSpPr>
            <p:cNvPr id="3054" name="Google Shape;3054;p46"/>
            <p:cNvSpPr/>
            <p:nvPr/>
          </p:nvSpPr>
          <p:spPr>
            <a:xfrm>
              <a:off x="7121669" y="1600289"/>
              <a:ext cx="142142" cy="192556"/>
            </a:xfrm>
            <a:custGeom>
              <a:rect b="b" l="l" r="r" t="t"/>
              <a:pathLst>
                <a:path extrusionOk="0" h="6050" w="4466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6"/>
            <p:cNvSpPr/>
            <p:nvPr/>
          </p:nvSpPr>
          <p:spPr>
            <a:xfrm>
              <a:off x="7170938" y="1533610"/>
              <a:ext cx="223206" cy="53852"/>
            </a:xfrm>
            <a:custGeom>
              <a:rect b="b" l="l" r="r" t="t"/>
              <a:pathLst>
                <a:path extrusionOk="0" h="1692" w="7013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6"/>
            <p:cNvSpPr/>
            <p:nvPr/>
          </p:nvSpPr>
          <p:spPr>
            <a:xfrm>
              <a:off x="7175107" y="1804558"/>
              <a:ext cx="215249" cy="50415"/>
            </a:xfrm>
            <a:custGeom>
              <a:rect b="b" l="l" r="r" t="t"/>
              <a:pathLst>
                <a:path extrusionOk="0" h="1584" w="6763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6"/>
            <p:cNvSpPr/>
            <p:nvPr/>
          </p:nvSpPr>
          <p:spPr>
            <a:xfrm>
              <a:off x="7300539" y="1600289"/>
              <a:ext cx="142492" cy="191793"/>
            </a:xfrm>
            <a:custGeom>
              <a:rect b="b" l="l" r="r" t="t"/>
              <a:pathLst>
                <a:path extrusionOk="0" h="6026" w="4477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8" name="Google Shape;3058;p46"/>
          <p:cNvGrpSpPr/>
          <p:nvPr/>
        </p:nvGrpSpPr>
        <p:grpSpPr>
          <a:xfrm>
            <a:off x="7562766" y="1514864"/>
            <a:ext cx="327059" cy="360192"/>
            <a:chOff x="7562766" y="1514864"/>
            <a:chExt cx="327059" cy="360192"/>
          </a:xfrm>
        </p:grpSpPr>
        <p:sp>
          <p:nvSpPr>
            <p:cNvPr id="3059" name="Google Shape;3059;p46"/>
            <p:cNvSpPr/>
            <p:nvPr/>
          </p:nvSpPr>
          <p:spPr>
            <a:xfrm>
              <a:off x="7662418" y="1600289"/>
              <a:ext cx="127724" cy="165248"/>
            </a:xfrm>
            <a:custGeom>
              <a:rect b="b" l="l" r="r" t="t"/>
              <a:pathLst>
                <a:path extrusionOk="0" h="5192" w="4013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6"/>
            <p:cNvSpPr/>
            <p:nvPr/>
          </p:nvSpPr>
          <p:spPr>
            <a:xfrm>
              <a:off x="7599527" y="1548951"/>
              <a:ext cx="258853" cy="154841"/>
            </a:xfrm>
            <a:custGeom>
              <a:rect b="b" l="l" r="r" t="t"/>
              <a:pathLst>
                <a:path extrusionOk="0" h="4865" w="8133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6"/>
            <p:cNvSpPr/>
            <p:nvPr/>
          </p:nvSpPr>
          <p:spPr>
            <a:xfrm>
              <a:off x="7599909" y="1648380"/>
              <a:ext cx="242175" cy="190679"/>
            </a:xfrm>
            <a:custGeom>
              <a:rect b="b" l="l" r="r" t="t"/>
              <a:pathLst>
                <a:path extrusionOk="0" h="5991" w="7609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6"/>
            <p:cNvSpPr/>
            <p:nvPr/>
          </p:nvSpPr>
          <p:spPr>
            <a:xfrm>
              <a:off x="7562766" y="1514864"/>
              <a:ext cx="327059" cy="360192"/>
            </a:xfrm>
            <a:custGeom>
              <a:rect b="b" l="l" r="r" t="t"/>
              <a:pathLst>
                <a:path extrusionOk="0" h="11317" w="10276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3" name="Google Shape;3063;p46"/>
          <p:cNvGrpSpPr/>
          <p:nvPr/>
        </p:nvGrpSpPr>
        <p:grpSpPr>
          <a:xfrm>
            <a:off x="6221229" y="1498673"/>
            <a:ext cx="361636" cy="362183"/>
            <a:chOff x="6259175" y="1559008"/>
            <a:chExt cx="271743" cy="272093"/>
          </a:xfrm>
        </p:grpSpPr>
        <p:sp>
          <p:nvSpPr>
            <p:cNvPr id="3064" name="Google Shape;3064;p46"/>
            <p:cNvSpPr/>
            <p:nvPr/>
          </p:nvSpPr>
          <p:spPr>
            <a:xfrm>
              <a:off x="6259175" y="1559008"/>
              <a:ext cx="271743" cy="272093"/>
            </a:xfrm>
            <a:custGeom>
              <a:rect b="b" l="l" r="r" t="t"/>
              <a:pathLst>
                <a:path extrusionOk="0" h="8549" w="8538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6"/>
            <p:cNvSpPr/>
            <p:nvPr/>
          </p:nvSpPr>
          <p:spPr>
            <a:xfrm>
              <a:off x="6278145" y="1577946"/>
              <a:ext cx="231927" cy="232309"/>
            </a:xfrm>
            <a:custGeom>
              <a:rect b="b" l="l" r="r" t="t"/>
              <a:pathLst>
                <a:path extrusionOk="0" h="7299" w="7287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6"/>
            <p:cNvSpPr/>
            <p:nvPr/>
          </p:nvSpPr>
          <p:spPr>
            <a:xfrm>
              <a:off x="6297846" y="1690870"/>
              <a:ext cx="13272" cy="7607"/>
            </a:xfrm>
            <a:custGeom>
              <a:rect b="b" l="l" r="r" t="t"/>
              <a:pathLst>
                <a:path extrusionOk="0" h="239" w="417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6"/>
            <p:cNvSpPr/>
            <p:nvPr/>
          </p:nvSpPr>
          <p:spPr>
            <a:xfrm>
              <a:off x="6390687" y="1598029"/>
              <a:ext cx="100448" cy="100448"/>
            </a:xfrm>
            <a:custGeom>
              <a:rect b="b" l="l" r="r" t="t"/>
              <a:pathLst>
                <a:path extrusionOk="0" h="3156" w="3156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6"/>
            <p:cNvSpPr/>
            <p:nvPr/>
          </p:nvSpPr>
          <p:spPr>
            <a:xfrm>
              <a:off x="6390305" y="1778013"/>
              <a:ext cx="7607" cy="13304"/>
            </a:xfrm>
            <a:custGeom>
              <a:rect b="b" l="l" r="r" t="t"/>
              <a:pathLst>
                <a:path extrusionOk="0" h="418" w="239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6"/>
            <p:cNvSpPr/>
            <p:nvPr/>
          </p:nvSpPr>
          <p:spPr>
            <a:xfrm>
              <a:off x="6324358" y="1624923"/>
              <a:ext cx="12922" cy="11776"/>
            </a:xfrm>
            <a:custGeom>
              <a:rect b="b" l="l" r="r" t="t"/>
              <a:pathLst>
                <a:path extrusionOk="0" h="370" w="406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6"/>
            <p:cNvSpPr/>
            <p:nvPr/>
          </p:nvSpPr>
          <p:spPr>
            <a:xfrm>
              <a:off x="6451700" y="1752265"/>
              <a:ext cx="12890" cy="11776"/>
            </a:xfrm>
            <a:custGeom>
              <a:rect b="b" l="l" r="r" t="t"/>
              <a:pathLst>
                <a:path extrusionOk="0" h="370" w="405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6"/>
            <p:cNvSpPr/>
            <p:nvPr/>
          </p:nvSpPr>
          <p:spPr>
            <a:xfrm>
              <a:off x="6451700" y="1624923"/>
              <a:ext cx="12890" cy="11776"/>
            </a:xfrm>
            <a:custGeom>
              <a:rect b="b" l="l" r="r" t="t"/>
              <a:pathLst>
                <a:path extrusionOk="0" h="370" w="405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6"/>
            <p:cNvSpPr/>
            <p:nvPr/>
          </p:nvSpPr>
          <p:spPr>
            <a:xfrm>
              <a:off x="6324358" y="1751883"/>
              <a:ext cx="12922" cy="11776"/>
            </a:xfrm>
            <a:custGeom>
              <a:rect b="b" l="l" r="r" t="t"/>
              <a:pathLst>
                <a:path extrusionOk="0" h="370" w="406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6"/>
            <p:cNvSpPr/>
            <p:nvPr/>
          </p:nvSpPr>
          <p:spPr>
            <a:xfrm>
              <a:off x="6304657" y="1653823"/>
              <a:ext cx="14036" cy="10567"/>
            </a:xfrm>
            <a:custGeom>
              <a:rect b="b" l="l" r="r" t="t"/>
              <a:pathLst>
                <a:path extrusionOk="0" h="332" w="441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6"/>
            <p:cNvSpPr/>
            <p:nvPr/>
          </p:nvSpPr>
          <p:spPr>
            <a:xfrm>
              <a:off x="6469874" y="1724511"/>
              <a:ext cx="14068" cy="10344"/>
            </a:xfrm>
            <a:custGeom>
              <a:rect b="b" l="l" r="r" t="t"/>
              <a:pathLst>
                <a:path extrusionOk="0" h="325" w="442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46"/>
            <p:cNvSpPr/>
            <p:nvPr/>
          </p:nvSpPr>
          <p:spPr>
            <a:xfrm>
              <a:off x="6424392" y="1605158"/>
              <a:ext cx="11394" cy="13368"/>
            </a:xfrm>
            <a:custGeom>
              <a:rect b="b" l="l" r="r" t="t"/>
              <a:pathLst>
                <a:path extrusionOk="0" h="420" w="358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6"/>
            <p:cNvSpPr/>
            <p:nvPr/>
          </p:nvSpPr>
          <p:spPr>
            <a:xfrm>
              <a:off x="6353926" y="1770916"/>
              <a:ext cx="11394" cy="13208"/>
            </a:xfrm>
            <a:custGeom>
              <a:rect b="b" l="l" r="r" t="t"/>
              <a:pathLst>
                <a:path extrusionOk="0" h="415" w="358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6"/>
            <p:cNvSpPr/>
            <p:nvPr/>
          </p:nvSpPr>
          <p:spPr>
            <a:xfrm>
              <a:off x="6355040" y="1604363"/>
              <a:ext cx="11044" cy="13399"/>
            </a:xfrm>
            <a:custGeom>
              <a:rect b="b" l="l" r="r" t="t"/>
              <a:pathLst>
                <a:path extrusionOk="0" h="421" w="347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6"/>
            <p:cNvSpPr/>
            <p:nvPr/>
          </p:nvSpPr>
          <p:spPr>
            <a:xfrm>
              <a:off x="6422514" y="1771489"/>
              <a:ext cx="11012" cy="13017"/>
            </a:xfrm>
            <a:custGeom>
              <a:rect b="b" l="l" r="r" t="t"/>
              <a:pathLst>
                <a:path extrusionOk="0" h="409" w="346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6"/>
            <p:cNvSpPr/>
            <p:nvPr/>
          </p:nvSpPr>
          <p:spPr>
            <a:xfrm>
              <a:off x="6470637" y="1655541"/>
              <a:ext cx="14036" cy="10726"/>
            </a:xfrm>
            <a:custGeom>
              <a:rect b="b" l="l" r="r" t="t"/>
              <a:pathLst>
                <a:path extrusionOk="0" h="337" w="441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6"/>
            <p:cNvSpPr/>
            <p:nvPr/>
          </p:nvSpPr>
          <p:spPr>
            <a:xfrm>
              <a:off x="6303893" y="1723175"/>
              <a:ext cx="13686" cy="10153"/>
            </a:xfrm>
            <a:custGeom>
              <a:rect b="b" l="l" r="r" t="t"/>
              <a:pathLst>
                <a:path extrusionOk="0" h="319" w="43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1" name="Google Shape;3081;p46"/>
          <p:cNvGrpSpPr/>
          <p:nvPr/>
        </p:nvGrpSpPr>
        <p:grpSpPr>
          <a:xfrm>
            <a:off x="2661459" y="2015001"/>
            <a:ext cx="322508" cy="273494"/>
            <a:chOff x="2661459" y="2015001"/>
            <a:chExt cx="322508" cy="273494"/>
          </a:xfrm>
        </p:grpSpPr>
        <p:sp>
          <p:nvSpPr>
            <p:cNvPr id="3082" name="Google Shape;3082;p46"/>
            <p:cNvSpPr/>
            <p:nvPr/>
          </p:nvSpPr>
          <p:spPr>
            <a:xfrm>
              <a:off x="2661459" y="2028878"/>
              <a:ext cx="322508" cy="259617"/>
            </a:xfrm>
            <a:custGeom>
              <a:rect b="b" l="l" r="r" t="t"/>
              <a:pathLst>
                <a:path extrusionOk="0" h="8157" w="10133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46"/>
            <p:cNvSpPr/>
            <p:nvPr/>
          </p:nvSpPr>
          <p:spPr>
            <a:xfrm>
              <a:off x="2946442" y="2015001"/>
              <a:ext cx="37525" cy="26799"/>
            </a:xfrm>
            <a:custGeom>
              <a:rect b="b" l="l" r="r" t="t"/>
              <a:pathLst>
                <a:path extrusionOk="0" h="842" w="1179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4" name="Google Shape;3084;p46"/>
          <p:cNvGrpSpPr/>
          <p:nvPr/>
        </p:nvGrpSpPr>
        <p:grpSpPr>
          <a:xfrm>
            <a:off x="6671087" y="2009304"/>
            <a:ext cx="332756" cy="281832"/>
            <a:chOff x="6671087" y="2009304"/>
            <a:chExt cx="332756" cy="281832"/>
          </a:xfrm>
        </p:grpSpPr>
        <p:sp>
          <p:nvSpPr>
            <p:cNvPr id="3085" name="Google Shape;3085;p46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6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7" name="Google Shape;3087;p46"/>
          <p:cNvSpPr/>
          <p:nvPr/>
        </p:nvSpPr>
        <p:spPr>
          <a:xfrm>
            <a:off x="1745940" y="1967132"/>
            <a:ext cx="368371" cy="368340"/>
          </a:xfrm>
          <a:custGeom>
            <a:rect b="b" l="l" r="r" t="t"/>
            <a:pathLst>
              <a:path extrusionOk="0" h="11573" w="11574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8" name="Google Shape;3088;p46"/>
          <p:cNvGrpSpPr/>
          <p:nvPr/>
        </p:nvGrpSpPr>
        <p:grpSpPr>
          <a:xfrm>
            <a:off x="2201806" y="1976585"/>
            <a:ext cx="349784" cy="349435"/>
            <a:chOff x="2201806" y="1976585"/>
            <a:chExt cx="349784" cy="349435"/>
          </a:xfrm>
        </p:grpSpPr>
        <p:sp>
          <p:nvSpPr>
            <p:cNvPr id="3089" name="Google Shape;3089;p46"/>
            <p:cNvSpPr/>
            <p:nvPr/>
          </p:nvSpPr>
          <p:spPr>
            <a:xfrm>
              <a:off x="2231755" y="2073373"/>
              <a:ext cx="319835" cy="252647"/>
            </a:xfrm>
            <a:custGeom>
              <a:rect b="b" l="l" r="r" t="t"/>
              <a:pathLst>
                <a:path extrusionOk="0" h="7938" w="10049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6"/>
            <p:cNvSpPr/>
            <p:nvPr/>
          </p:nvSpPr>
          <p:spPr>
            <a:xfrm>
              <a:off x="2201806" y="1976585"/>
              <a:ext cx="319484" cy="252424"/>
            </a:xfrm>
            <a:custGeom>
              <a:rect b="b" l="l" r="r" t="t"/>
              <a:pathLst>
                <a:path extrusionOk="0" h="7931" w="10038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6"/>
            <p:cNvSpPr/>
            <p:nvPr/>
          </p:nvSpPr>
          <p:spPr>
            <a:xfrm>
              <a:off x="2331789" y="2068662"/>
              <a:ext cx="16709" cy="27340"/>
            </a:xfrm>
            <a:custGeom>
              <a:rect b="b" l="l" r="r" t="t"/>
              <a:pathLst>
                <a:path extrusionOk="0" h="859" w="525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6"/>
            <p:cNvSpPr/>
            <p:nvPr/>
          </p:nvSpPr>
          <p:spPr>
            <a:xfrm>
              <a:off x="2243118" y="2021653"/>
              <a:ext cx="265664" cy="261908"/>
            </a:xfrm>
            <a:custGeom>
              <a:rect b="b" l="l" r="r" t="t"/>
              <a:pathLst>
                <a:path extrusionOk="0" h="8229" w="8347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3" name="Google Shape;3093;p46"/>
          <p:cNvGrpSpPr/>
          <p:nvPr/>
        </p:nvGrpSpPr>
        <p:grpSpPr>
          <a:xfrm>
            <a:off x="3094217" y="1976585"/>
            <a:ext cx="350198" cy="350549"/>
            <a:chOff x="3094217" y="1976585"/>
            <a:chExt cx="350198" cy="350549"/>
          </a:xfrm>
        </p:grpSpPr>
        <p:sp>
          <p:nvSpPr>
            <p:cNvPr id="3094" name="Google Shape;3094;p46"/>
            <p:cNvSpPr/>
            <p:nvPr/>
          </p:nvSpPr>
          <p:spPr>
            <a:xfrm>
              <a:off x="3094217" y="2129039"/>
              <a:ext cx="131543" cy="197362"/>
            </a:xfrm>
            <a:custGeom>
              <a:rect b="b" l="l" r="r" t="t"/>
              <a:pathLst>
                <a:path extrusionOk="0" h="6201" w="4133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3116592" y="2293778"/>
              <a:ext cx="10630" cy="32241"/>
            </a:xfrm>
            <a:custGeom>
              <a:rect b="b" l="l" r="r" t="t"/>
              <a:pathLst>
                <a:path extrusionOk="0" h="10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3193519" y="2293778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3346227" y="2166755"/>
              <a:ext cx="54966" cy="18301"/>
            </a:xfrm>
            <a:custGeom>
              <a:rect b="b" l="l" r="r" t="t"/>
              <a:pathLst>
                <a:path extrusionOk="0" h="575" w="1727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3302655" y="2134991"/>
              <a:ext cx="141760" cy="192143"/>
            </a:xfrm>
            <a:custGeom>
              <a:rect b="b" l="l" r="r" t="t"/>
              <a:pathLst>
                <a:path extrusionOk="0" h="6037" w="4454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6"/>
            <p:cNvSpPr/>
            <p:nvPr/>
          </p:nvSpPr>
          <p:spPr>
            <a:xfrm>
              <a:off x="3330313" y="2288463"/>
              <a:ext cx="10248" cy="37938"/>
            </a:xfrm>
            <a:custGeom>
              <a:rect b="b" l="l" r="r" t="t"/>
              <a:pathLst>
                <a:path extrusionOk="0" h="1192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6"/>
            <p:cNvSpPr/>
            <p:nvPr/>
          </p:nvSpPr>
          <p:spPr>
            <a:xfrm>
              <a:off x="3406859" y="2288463"/>
              <a:ext cx="10630" cy="37938"/>
            </a:xfrm>
            <a:custGeom>
              <a:rect b="b" l="l" r="r" t="t"/>
              <a:pathLst>
                <a:path extrusionOk="0" h="1192" w="334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3149183" y="1976585"/>
              <a:ext cx="219419" cy="183072"/>
            </a:xfrm>
            <a:custGeom>
              <a:rect b="b" l="l" r="r" t="t"/>
              <a:pathLst>
                <a:path extrusionOk="0" h="5752" w="6894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3187822" y="2009177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3226110" y="2009177"/>
              <a:ext cx="81478" cy="10280"/>
            </a:xfrm>
            <a:custGeom>
              <a:rect b="b" l="l" r="r" t="t"/>
              <a:pathLst>
                <a:path extrusionOk="0" h="323" w="256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3187822" y="2036453"/>
              <a:ext cx="119767" cy="10662"/>
            </a:xfrm>
            <a:custGeom>
              <a:rect b="b" l="l" r="r" t="t"/>
              <a:pathLst>
                <a:path extrusionOk="0" h="335" w="3763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3187822" y="2064143"/>
              <a:ext cx="81510" cy="10248"/>
            </a:xfrm>
            <a:custGeom>
              <a:rect b="b" l="l" r="r" t="t"/>
              <a:pathLst>
                <a:path extrusionOk="0" h="322" w="2561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6"/>
            <p:cNvSpPr/>
            <p:nvPr/>
          </p:nvSpPr>
          <p:spPr>
            <a:xfrm>
              <a:off x="3280663" y="2064143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7" name="Google Shape;3107;p46"/>
          <p:cNvGrpSpPr/>
          <p:nvPr/>
        </p:nvGrpSpPr>
        <p:grpSpPr>
          <a:xfrm>
            <a:off x="870939" y="1975821"/>
            <a:ext cx="332375" cy="350071"/>
            <a:chOff x="870939" y="1975821"/>
            <a:chExt cx="332375" cy="350071"/>
          </a:xfrm>
        </p:grpSpPr>
        <p:sp>
          <p:nvSpPr>
            <p:cNvPr id="3108" name="Google Shape;3108;p46"/>
            <p:cNvSpPr/>
            <p:nvPr/>
          </p:nvSpPr>
          <p:spPr>
            <a:xfrm>
              <a:off x="870939" y="1975821"/>
              <a:ext cx="332375" cy="350071"/>
            </a:xfrm>
            <a:custGeom>
              <a:rect b="b" l="l" r="r" t="t"/>
              <a:pathLst>
                <a:path extrusionOk="0" h="10999" w="10443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955059" y="2135755"/>
              <a:ext cx="164134" cy="75877"/>
            </a:xfrm>
            <a:custGeom>
              <a:rect b="b" l="l" r="r" t="t"/>
              <a:pathLst>
                <a:path extrusionOk="0" h="2384" w="5157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955059" y="2224999"/>
              <a:ext cx="164134" cy="75240"/>
            </a:xfrm>
            <a:custGeom>
              <a:rect b="b" l="l" r="r" t="t"/>
              <a:pathLst>
                <a:path extrusionOk="0" h="2364" w="5157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1021387" y="2183496"/>
              <a:ext cx="18969" cy="69766"/>
            </a:xfrm>
            <a:custGeom>
              <a:rect b="b" l="l" r="r" t="t"/>
              <a:pathLst>
                <a:path extrusionOk="0" h="2192" w="596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2" name="Google Shape;3112;p46"/>
          <p:cNvSpPr/>
          <p:nvPr/>
        </p:nvSpPr>
        <p:spPr>
          <a:xfrm>
            <a:off x="1276039" y="1961817"/>
            <a:ext cx="414967" cy="378970"/>
          </a:xfrm>
          <a:custGeom>
            <a:rect b="b" l="l" r="r" t="t"/>
            <a:pathLst>
              <a:path extrusionOk="0" h="11907" w="13038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3" name="Google Shape;3113;p46"/>
          <p:cNvGrpSpPr/>
          <p:nvPr/>
        </p:nvGrpSpPr>
        <p:grpSpPr>
          <a:xfrm>
            <a:off x="3979435" y="1976585"/>
            <a:ext cx="345265" cy="349848"/>
            <a:chOff x="3979435" y="1976585"/>
            <a:chExt cx="345265" cy="349848"/>
          </a:xfrm>
        </p:grpSpPr>
        <p:sp>
          <p:nvSpPr>
            <p:cNvPr id="3114" name="Google Shape;3114;p46"/>
            <p:cNvSpPr/>
            <p:nvPr/>
          </p:nvSpPr>
          <p:spPr>
            <a:xfrm>
              <a:off x="3979435" y="1976585"/>
              <a:ext cx="345265" cy="349848"/>
            </a:xfrm>
            <a:custGeom>
              <a:rect b="b" l="l" r="r" t="t"/>
              <a:pathLst>
                <a:path extrusionOk="0" h="10992" w="10848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4044236" y="2176685"/>
              <a:ext cx="144783" cy="123077"/>
            </a:xfrm>
            <a:custGeom>
              <a:rect b="b" l="l" r="r" t="t"/>
              <a:pathLst>
                <a:path extrusionOk="0" h="3867" w="4549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4046910" y="2065957"/>
              <a:ext cx="204269" cy="100893"/>
            </a:xfrm>
            <a:custGeom>
              <a:rect b="b" l="l" r="r" t="t"/>
              <a:pathLst>
                <a:path extrusionOk="0" h="3170" w="6418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4195735" y="2118027"/>
              <a:ext cx="84247" cy="174224"/>
            </a:xfrm>
            <a:custGeom>
              <a:rect b="b" l="l" r="r" t="t"/>
              <a:pathLst>
                <a:path extrusionOk="0" h="5474" w="2647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4109037" y="2161153"/>
              <a:ext cx="81510" cy="55348"/>
            </a:xfrm>
            <a:custGeom>
              <a:rect b="b" l="l" r="r" t="t"/>
              <a:pathLst>
                <a:path extrusionOk="0" h="1739" w="2561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4157160" y="2083080"/>
              <a:ext cx="10662" cy="29218"/>
            </a:xfrm>
            <a:custGeom>
              <a:rect b="b" l="l" r="r" t="t"/>
              <a:pathLst>
                <a:path extrusionOk="0" h="918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4109419" y="2096034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4074950" y="2130121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4063555" y="2177067"/>
              <a:ext cx="29218" cy="10630"/>
            </a:xfrm>
            <a:custGeom>
              <a:rect b="b" l="l" r="r" t="t"/>
              <a:pathLst>
                <a:path extrusionOk="0" h="334" w="918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4073804" y="2215005"/>
              <a:ext cx="29600" cy="20051"/>
            </a:xfrm>
            <a:custGeom>
              <a:rect b="b" l="l" r="r" t="t"/>
              <a:pathLst>
                <a:path extrusionOk="0" h="630" w="93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4109419" y="2242472"/>
              <a:ext cx="21261" cy="26703"/>
            </a:xfrm>
            <a:custGeom>
              <a:rect b="b" l="l" r="r" t="t"/>
              <a:pathLst>
                <a:path extrusionOk="0" h="839" w="668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4157924" y="2252466"/>
              <a:ext cx="10248" cy="29600"/>
            </a:xfrm>
            <a:custGeom>
              <a:rect b="b" l="l" r="r" t="t"/>
              <a:pathLst>
                <a:path extrusionOk="0" h="930" w="322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4194685" y="2242472"/>
              <a:ext cx="21261" cy="27022"/>
            </a:xfrm>
            <a:custGeom>
              <a:rect b="b" l="l" r="r" t="t"/>
              <a:pathLst>
                <a:path extrusionOk="0" h="849" w="668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4222343" y="2215387"/>
              <a:ext cx="27690" cy="19669"/>
            </a:xfrm>
            <a:custGeom>
              <a:rect b="b" l="l" r="r" t="t"/>
              <a:pathLst>
                <a:path extrusionOk="0" h="618" w="87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4232941" y="2177067"/>
              <a:ext cx="29600" cy="10630"/>
            </a:xfrm>
            <a:custGeom>
              <a:rect b="b" l="l" r="r" t="t"/>
              <a:pathLst>
                <a:path extrusionOk="0" h="334" w="93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4221579" y="2130694"/>
              <a:ext cx="28454" cy="19478"/>
            </a:xfrm>
            <a:custGeom>
              <a:rect b="b" l="l" r="r" t="t"/>
              <a:pathLst>
                <a:path extrusionOk="0" h="612" w="894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4194685" y="2095652"/>
              <a:ext cx="20879" cy="26862"/>
            </a:xfrm>
            <a:custGeom>
              <a:rect b="b" l="l" r="r" t="t"/>
              <a:pathLst>
                <a:path extrusionOk="0" h="844" w="656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1" name="Google Shape;3131;p46"/>
          <p:cNvGrpSpPr/>
          <p:nvPr/>
        </p:nvGrpSpPr>
        <p:grpSpPr>
          <a:xfrm>
            <a:off x="3576626" y="1975821"/>
            <a:ext cx="284251" cy="351694"/>
            <a:chOff x="3576626" y="1975821"/>
            <a:chExt cx="284251" cy="351694"/>
          </a:xfrm>
        </p:grpSpPr>
        <p:sp>
          <p:nvSpPr>
            <p:cNvPr id="3132" name="Google Shape;3132;p46"/>
            <p:cNvSpPr/>
            <p:nvPr/>
          </p:nvSpPr>
          <p:spPr>
            <a:xfrm>
              <a:off x="3576626" y="2145971"/>
              <a:ext cx="284251" cy="181544"/>
            </a:xfrm>
            <a:custGeom>
              <a:rect b="b" l="l" r="r" t="t"/>
              <a:pathLst>
                <a:path extrusionOk="0" h="5704" w="8931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3656195" y="1975821"/>
              <a:ext cx="120149" cy="164134"/>
            </a:xfrm>
            <a:custGeom>
              <a:rect b="b" l="l" r="r" t="t"/>
              <a:pathLst>
                <a:path extrusionOk="0" h="5157" w="3775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3700149" y="2113380"/>
              <a:ext cx="32241" cy="10280"/>
            </a:xfrm>
            <a:custGeom>
              <a:rect b="b" l="l" r="r" t="t"/>
              <a:pathLst>
                <a:path extrusionOk="0" h="323" w="1013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5" name="Google Shape;3135;p46"/>
          <p:cNvGrpSpPr/>
          <p:nvPr/>
        </p:nvGrpSpPr>
        <p:grpSpPr>
          <a:xfrm>
            <a:off x="2722090" y="2890162"/>
            <a:ext cx="238770" cy="371841"/>
            <a:chOff x="2722090" y="2890162"/>
            <a:chExt cx="238770" cy="371841"/>
          </a:xfrm>
        </p:grpSpPr>
        <p:sp>
          <p:nvSpPr>
            <p:cNvPr id="3136" name="Google Shape;3136;p46"/>
            <p:cNvSpPr/>
            <p:nvPr/>
          </p:nvSpPr>
          <p:spPr>
            <a:xfrm>
              <a:off x="2722090" y="2890162"/>
              <a:ext cx="238770" cy="371841"/>
            </a:xfrm>
            <a:custGeom>
              <a:rect b="b" l="l" r="r" t="t"/>
              <a:pathLst>
                <a:path extrusionOk="0" h="11683" w="7502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6"/>
            <p:cNvSpPr/>
            <p:nvPr/>
          </p:nvSpPr>
          <p:spPr>
            <a:xfrm>
              <a:off x="2882023" y="2951111"/>
              <a:ext cx="21993" cy="16837"/>
            </a:xfrm>
            <a:custGeom>
              <a:rect b="b" l="l" r="r" t="t"/>
              <a:pathLst>
                <a:path extrusionOk="0" h="529" w="691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6"/>
            <p:cNvSpPr/>
            <p:nvPr/>
          </p:nvSpPr>
          <p:spPr>
            <a:xfrm>
              <a:off x="2804332" y="2960341"/>
              <a:ext cx="11012" cy="15946"/>
            </a:xfrm>
            <a:custGeom>
              <a:rect b="b" l="l" r="r" t="t"/>
              <a:pathLst>
                <a:path extrusionOk="0" h="501" w="346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9" name="Google Shape;3139;p46"/>
          <p:cNvSpPr/>
          <p:nvPr/>
        </p:nvSpPr>
        <p:spPr>
          <a:xfrm>
            <a:off x="5775652" y="1969392"/>
            <a:ext cx="361147" cy="360797"/>
          </a:xfrm>
          <a:custGeom>
            <a:rect b="b" l="l" r="r" t="t"/>
            <a:pathLst>
              <a:path extrusionOk="0" h="11336" w="11347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0" name="Google Shape;3140;p46"/>
          <p:cNvGrpSpPr/>
          <p:nvPr/>
        </p:nvGrpSpPr>
        <p:grpSpPr>
          <a:xfrm>
            <a:off x="6216367" y="1970156"/>
            <a:ext cx="361147" cy="361147"/>
            <a:chOff x="6216367" y="1970156"/>
            <a:chExt cx="361147" cy="361147"/>
          </a:xfrm>
        </p:grpSpPr>
        <p:sp>
          <p:nvSpPr>
            <p:cNvPr id="3141" name="Google Shape;3141;p46"/>
            <p:cNvSpPr/>
            <p:nvPr/>
          </p:nvSpPr>
          <p:spPr>
            <a:xfrm>
              <a:off x="6247813" y="2069522"/>
              <a:ext cx="329701" cy="261781"/>
            </a:xfrm>
            <a:custGeom>
              <a:rect b="b" l="l" r="r" t="t"/>
              <a:pathLst>
                <a:path extrusionOk="0" h="8225" w="10359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6216367" y="1970156"/>
              <a:ext cx="329701" cy="260731"/>
            </a:xfrm>
            <a:custGeom>
              <a:rect b="b" l="l" r="r" t="t"/>
              <a:pathLst>
                <a:path extrusionOk="0" h="8192" w="10359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6351252" y="2064875"/>
              <a:ext cx="17855" cy="28072"/>
            </a:xfrm>
            <a:custGeom>
              <a:rect b="b" l="l" r="r" t="t"/>
              <a:pathLst>
                <a:path extrusionOk="0" h="882" w="561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6260321" y="2016688"/>
              <a:ext cx="272857" cy="269929"/>
            </a:xfrm>
            <a:custGeom>
              <a:rect b="b" l="l" r="r" t="t"/>
              <a:pathLst>
                <a:path extrusionOk="0" h="8481" w="8573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5" name="Google Shape;3145;p46"/>
          <p:cNvGrpSpPr/>
          <p:nvPr/>
        </p:nvGrpSpPr>
        <p:grpSpPr>
          <a:xfrm>
            <a:off x="1289311" y="2926222"/>
            <a:ext cx="408156" cy="299783"/>
            <a:chOff x="1289311" y="2926222"/>
            <a:chExt cx="408156" cy="299783"/>
          </a:xfrm>
        </p:grpSpPr>
        <p:sp>
          <p:nvSpPr>
            <p:cNvPr id="3146" name="Google Shape;3146;p46"/>
            <p:cNvSpPr/>
            <p:nvPr/>
          </p:nvSpPr>
          <p:spPr>
            <a:xfrm>
              <a:off x="1334029" y="2952385"/>
              <a:ext cx="318339" cy="216395"/>
            </a:xfrm>
            <a:custGeom>
              <a:rect b="b" l="l" r="r" t="t"/>
              <a:pathLst>
                <a:path extrusionOk="0" h="6799" w="10002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6"/>
            <p:cNvSpPr/>
            <p:nvPr/>
          </p:nvSpPr>
          <p:spPr>
            <a:xfrm>
              <a:off x="1289311" y="2926222"/>
              <a:ext cx="408156" cy="299783"/>
            </a:xfrm>
            <a:custGeom>
              <a:rect b="b" l="l" r="r" t="t"/>
              <a:pathLst>
                <a:path extrusionOk="0" h="9419" w="12824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8" name="Google Shape;3148;p46"/>
          <p:cNvGrpSpPr/>
          <p:nvPr/>
        </p:nvGrpSpPr>
        <p:grpSpPr>
          <a:xfrm>
            <a:off x="7978465" y="1969392"/>
            <a:ext cx="361147" cy="360797"/>
            <a:chOff x="7978465" y="1969392"/>
            <a:chExt cx="361147" cy="360797"/>
          </a:xfrm>
        </p:grpSpPr>
        <p:sp>
          <p:nvSpPr>
            <p:cNvPr id="3149" name="Google Shape;3149;p46"/>
            <p:cNvSpPr/>
            <p:nvPr/>
          </p:nvSpPr>
          <p:spPr>
            <a:xfrm>
              <a:off x="8136871" y="2285821"/>
              <a:ext cx="44368" cy="44368"/>
            </a:xfrm>
            <a:custGeom>
              <a:rect b="b" l="l" r="r" t="t"/>
              <a:pathLst>
                <a:path extrusionOk="0" h="1394" w="1394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6"/>
            <p:cNvSpPr/>
            <p:nvPr/>
          </p:nvSpPr>
          <p:spPr>
            <a:xfrm>
              <a:off x="8210010" y="2121719"/>
              <a:ext cx="56112" cy="56112"/>
            </a:xfrm>
            <a:custGeom>
              <a:rect b="b" l="l" r="r" t="t"/>
              <a:pathLst>
                <a:path extrusionOk="0" h="1763" w="1763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6"/>
            <p:cNvSpPr/>
            <p:nvPr/>
          </p:nvSpPr>
          <p:spPr>
            <a:xfrm>
              <a:off x="8051987" y="2121719"/>
              <a:ext cx="55730" cy="56112"/>
            </a:xfrm>
            <a:custGeom>
              <a:rect b="b" l="l" r="r" t="t"/>
              <a:pathLst>
                <a:path extrusionOk="0" h="1763" w="1751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6"/>
            <p:cNvSpPr/>
            <p:nvPr/>
          </p:nvSpPr>
          <p:spPr>
            <a:xfrm>
              <a:off x="7978465" y="2285821"/>
              <a:ext cx="44749" cy="44368"/>
            </a:xfrm>
            <a:custGeom>
              <a:rect b="b" l="l" r="r" t="t"/>
              <a:pathLst>
                <a:path extrusionOk="0" h="1394" w="1406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6"/>
            <p:cNvSpPr/>
            <p:nvPr/>
          </p:nvSpPr>
          <p:spPr>
            <a:xfrm>
              <a:off x="8294894" y="2285821"/>
              <a:ext cx="44718" cy="44368"/>
            </a:xfrm>
            <a:custGeom>
              <a:rect b="b" l="l" r="r" t="t"/>
              <a:pathLst>
                <a:path extrusionOk="0" h="1394" w="1405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6"/>
            <p:cNvSpPr/>
            <p:nvPr/>
          </p:nvSpPr>
          <p:spPr>
            <a:xfrm>
              <a:off x="8119811" y="1969392"/>
              <a:ext cx="78455" cy="78487"/>
            </a:xfrm>
            <a:custGeom>
              <a:rect b="b" l="l" r="r" t="t"/>
              <a:pathLst>
                <a:path extrusionOk="0" h="2466" w="2465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6"/>
            <p:cNvSpPr/>
            <p:nvPr/>
          </p:nvSpPr>
          <p:spPr>
            <a:xfrm>
              <a:off x="8012202" y="2189575"/>
              <a:ext cx="134917" cy="89690"/>
            </a:xfrm>
            <a:custGeom>
              <a:rect b="b" l="l" r="r" t="t"/>
              <a:pathLst>
                <a:path extrusionOk="0" h="2818" w="4239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6"/>
            <p:cNvSpPr/>
            <p:nvPr/>
          </p:nvSpPr>
          <p:spPr>
            <a:xfrm>
              <a:off x="8099346" y="2059973"/>
              <a:ext cx="119385" cy="56016"/>
            </a:xfrm>
            <a:custGeom>
              <a:rect b="b" l="l" r="r" t="t"/>
              <a:pathLst>
                <a:path extrusionOk="0" h="1760" w="3751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6"/>
            <p:cNvSpPr/>
            <p:nvPr/>
          </p:nvSpPr>
          <p:spPr>
            <a:xfrm>
              <a:off x="8170194" y="2189925"/>
              <a:ext cx="135331" cy="89849"/>
            </a:xfrm>
            <a:custGeom>
              <a:rect b="b" l="l" r="r" t="t"/>
              <a:pathLst>
                <a:path extrusionOk="0" h="2823" w="4252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6"/>
          <p:cNvSpPr/>
          <p:nvPr/>
        </p:nvSpPr>
        <p:spPr>
          <a:xfrm>
            <a:off x="2206357" y="2890607"/>
            <a:ext cx="372159" cy="372159"/>
          </a:xfrm>
          <a:custGeom>
            <a:rect b="b" l="l" r="r" t="t"/>
            <a:pathLst>
              <a:path extrusionOk="0" h="11693" w="11693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9" name="Google Shape;3159;p46"/>
          <p:cNvGrpSpPr/>
          <p:nvPr/>
        </p:nvGrpSpPr>
        <p:grpSpPr>
          <a:xfrm>
            <a:off x="854261" y="2908813"/>
            <a:ext cx="377474" cy="335748"/>
            <a:chOff x="854261" y="2908813"/>
            <a:chExt cx="377474" cy="335748"/>
          </a:xfrm>
        </p:grpSpPr>
        <p:sp>
          <p:nvSpPr>
            <p:cNvPr id="3160" name="Google Shape;3160;p46"/>
            <p:cNvSpPr/>
            <p:nvPr/>
          </p:nvSpPr>
          <p:spPr>
            <a:xfrm>
              <a:off x="896337" y="3079695"/>
              <a:ext cx="47391" cy="17091"/>
            </a:xfrm>
            <a:custGeom>
              <a:rect b="b" l="l" r="r" t="t"/>
              <a:pathLst>
                <a:path extrusionOk="0" h="537" w="1489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6"/>
            <p:cNvSpPr/>
            <p:nvPr/>
          </p:nvSpPr>
          <p:spPr>
            <a:xfrm>
              <a:off x="878514" y="3191855"/>
              <a:ext cx="11426" cy="52706"/>
            </a:xfrm>
            <a:custGeom>
              <a:rect b="b" l="l" r="r" t="t"/>
              <a:pathLst>
                <a:path extrusionOk="0" h="1656" w="359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6"/>
            <p:cNvSpPr/>
            <p:nvPr/>
          </p:nvSpPr>
          <p:spPr>
            <a:xfrm>
              <a:off x="854261" y="3050159"/>
              <a:ext cx="219451" cy="194052"/>
            </a:xfrm>
            <a:custGeom>
              <a:rect b="b" l="l" r="r" t="t"/>
              <a:pathLst>
                <a:path extrusionOk="0" h="6097" w="6895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6"/>
            <p:cNvSpPr/>
            <p:nvPr/>
          </p:nvSpPr>
          <p:spPr>
            <a:xfrm>
              <a:off x="1008115" y="2908813"/>
              <a:ext cx="223620" cy="188355"/>
            </a:xfrm>
            <a:custGeom>
              <a:rect b="b" l="l" r="r" t="t"/>
              <a:pathLst>
                <a:path extrusionOk="0" h="5918" w="7026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6"/>
            <p:cNvSpPr/>
            <p:nvPr/>
          </p:nvSpPr>
          <p:spPr>
            <a:xfrm>
              <a:off x="1037301" y="2944046"/>
              <a:ext cx="165248" cy="105763"/>
            </a:xfrm>
            <a:custGeom>
              <a:rect b="b" l="l" r="r" t="t"/>
              <a:pathLst>
                <a:path extrusionOk="0" h="3323" w="5192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5" name="Google Shape;3165;p46"/>
          <p:cNvGrpSpPr/>
          <p:nvPr/>
        </p:nvGrpSpPr>
        <p:grpSpPr>
          <a:xfrm>
            <a:off x="1749728" y="2894777"/>
            <a:ext cx="386927" cy="363438"/>
            <a:chOff x="1749728" y="2894777"/>
            <a:chExt cx="386927" cy="363438"/>
          </a:xfrm>
        </p:grpSpPr>
        <p:sp>
          <p:nvSpPr>
            <p:cNvPr id="3166" name="Google Shape;3166;p46"/>
            <p:cNvSpPr/>
            <p:nvPr/>
          </p:nvSpPr>
          <p:spPr>
            <a:xfrm>
              <a:off x="1809595" y="3025333"/>
              <a:ext cx="97424" cy="32432"/>
            </a:xfrm>
            <a:custGeom>
              <a:rect b="b" l="l" r="r" t="t"/>
              <a:pathLst>
                <a:path extrusionOk="0" h="1019" w="3061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6"/>
            <p:cNvSpPr/>
            <p:nvPr/>
          </p:nvSpPr>
          <p:spPr>
            <a:xfrm>
              <a:off x="1749728" y="2974346"/>
              <a:ext cx="216777" cy="283869"/>
            </a:xfrm>
            <a:custGeom>
              <a:rect b="b" l="l" r="r" t="t"/>
              <a:pathLst>
                <a:path extrusionOk="0" h="8919" w="6811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6"/>
            <p:cNvSpPr/>
            <p:nvPr/>
          </p:nvSpPr>
          <p:spPr>
            <a:xfrm>
              <a:off x="1785725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6"/>
            <p:cNvSpPr/>
            <p:nvPr/>
          </p:nvSpPr>
          <p:spPr>
            <a:xfrm>
              <a:off x="1919114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6"/>
            <p:cNvSpPr/>
            <p:nvPr/>
          </p:nvSpPr>
          <p:spPr>
            <a:xfrm>
              <a:off x="1956257" y="2931156"/>
              <a:ext cx="180398" cy="188737"/>
            </a:xfrm>
            <a:custGeom>
              <a:rect b="b" l="l" r="r" t="t"/>
              <a:pathLst>
                <a:path extrusionOk="0" h="5930" w="5668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6"/>
            <p:cNvSpPr/>
            <p:nvPr/>
          </p:nvSpPr>
          <p:spPr>
            <a:xfrm>
              <a:off x="2027487" y="2894777"/>
              <a:ext cx="36029" cy="108786"/>
            </a:xfrm>
            <a:custGeom>
              <a:rect b="b" l="l" r="r" t="t"/>
              <a:pathLst>
                <a:path extrusionOk="0" h="3418" w="1132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6"/>
            <p:cNvSpPr/>
            <p:nvPr/>
          </p:nvSpPr>
          <p:spPr>
            <a:xfrm>
              <a:off x="2027487" y="3009992"/>
              <a:ext cx="36029" cy="36029"/>
            </a:xfrm>
            <a:custGeom>
              <a:rect b="b" l="l" r="r" t="t"/>
              <a:pathLst>
                <a:path extrusionOk="0" h="1132" w="1132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3" name="Google Shape;3173;p46"/>
          <p:cNvGrpSpPr/>
          <p:nvPr/>
        </p:nvGrpSpPr>
        <p:grpSpPr>
          <a:xfrm>
            <a:off x="7098912" y="1969392"/>
            <a:ext cx="359651" cy="361561"/>
            <a:chOff x="7098912" y="1969392"/>
            <a:chExt cx="359651" cy="361561"/>
          </a:xfrm>
        </p:grpSpPr>
        <p:sp>
          <p:nvSpPr>
            <p:cNvPr id="3174" name="Google Shape;3174;p46"/>
            <p:cNvSpPr/>
            <p:nvPr/>
          </p:nvSpPr>
          <p:spPr>
            <a:xfrm>
              <a:off x="7098912" y="2127607"/>
              <a:ext cx="134567" cy="202582"/>
            </a:xfrm>
            <a:custGeom>
              <a:rect b="b" l="l" r="r" t="t"/>
              <a:pathLst>
                <a:path extrusionOk="0" h="6365" w="4228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6"/>
            <p:cNvSpPr/>
            <p:nvPr/>
          </p:nvSpPr>
          <p:spPr>
            <a:xfrm>
              <a:off x="7120141" y="2297184"/>
              <a:ext cx="10662" cy="33005"/>
            </a:xfrm>
            <a:custGeom>
              <a:rect b="b" l="l" r="r" t="t"/>
              <a:pathLst>
                <a:path extrusionOk="0" h="1037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6"/>
            <p:cNvSpPr/>
            <p:nvPr/>
          </p:nvSpPr>
          <p:spPr>
            <a:xfrm>
              <a:off x="7199360" y="2297184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6"/>
            <p:cNvSpPr/>
            <p:nvPr/>
          </p:nvSpPr>
          <p:spPr>
            <a:xfrm>
              <a:off x="7357001" y="2165704"/>
              <a:ext cx="56876" cy="17823"/>
            </a:xfrm>
            <a:custGeom>
              <a:rect b="b" l="l" r="r" t="t"/>
              <a:pathLst>
                <a:path extrusionOk="0" h="560" w="1787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6"/>
            <p:cNvSpPr/>
            <p:nvPr/>
          </p:nvSpPr>
          <p:spPr>
            <a:xfrm>
              <a:off x="7312666" y="2133113"/>
              <a:ext cx="145897" cy="197840"/>
            </a:xfrm>
            <a:custGeom>
              <a:rect b="b" l="l" r="r" t="t"/>
              <a:pathLst>
                <a:path extrusionOk="0" h="6216" w="4584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6"/>
            <p:cNvSpPr/>
            <p:nvPr/>
          </p:nvSpPr>
          <p:spPr>
            <a:xfrm>
              <a:off x="7340324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6"/>
            <p:cNvSpPr/>
            <p:nvPr/>
          </p:nvSpPr>
          <p:spPr>
            <a:xfrm>
              <a:off x="7419511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6"/>
            <p:cNvSpPr/>
            <p:nvPr/>
          </p:nvSpPr>
          <p:spPr>
            <a:xfrm>
              <a:off x="7153878" y="1969392"/>
              <a:ext cx="225498" cy="188355"/>
            </a:xfrm>
            <a:custGeom>
              <a:rect b="b" l="l" r="r" t="t"/>
              <a:pathLst>
                <a:path extrusionOk="0" h="5918" w="7085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7193663" y="2003511"/>
              <a:ext cx="27308" cy="10248"/>
            </a:xfrm>
            <a:custGeom>
              <a:rect b="b" l="l" r="r" t="t"/>
              <a:pathLst>
                <a:path extrusionOk="0" h="322" w="85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7233065" y="2003511"/>
              <a:ext cx="83802" cy="10248"/>
            </a:xfrm>
            <a:custGeom>
              <a:rect b="b" l="l" r="r" t="t"/>
              <a:pathLst>
                <a:path extrusionOk="0" h="322" w="26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7193281" y="2031933"/>
              <a:ext cx="123936" cy="10248"/>
            </a:xfrm>
            <a:custGeom>
              <a:rect b="b" l="l" r="r" t="t"/>
              <a:pathLst>
                <a:path extrusionOk="0" h="322" w="3894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6"/>
            <p:cNvSpPr/>
            <p:nvPr/>
          </p:nvSpPr>
          <p:spPr>
            <a:xfrm>
              <a:off x="7193663" y="2059973"/>
              <a:ext cx="83770" cy="10248"/>
            </a:xfrm>
            <a:custGeom>
              <a:rect b="b" l="l" r="r" t="t"/>
              <a:pathLst>
                <a:path extrusionOk="0" h="322" w="2632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6"/>
            <p:cNvSpPr/>
            <p:nvPr/>
          </p:nvSpPr>
          <p:spPr>
            <a:xfrm>
              <a:off x="7289145" y="2059973"/>
              <a:ext cx="27722" cy="10248"/>
            </a:xfrm>
            <a:custGeom>
              <a:rect b="b" l="l" r="r" t="t"/>
              <a:pathLst>
                <a:path extrusionOk="0" h="322" w="871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7" name="Google Shape;3187;p46"/>
          <p:cNvSpPr/>
          <p:nvPr/>
        </p:nvSpPr>
        <p:spPr>
          <a:xfrm>
            <a:off x="3094217" y="2895159"/>
            <a:ext cx="394152" cy="361529"/>
          </a:xfrm>
          <a:custGeom>
            <a:rect b="b" l="l" r="r" t="t"/>
            <a:pathLst>
              <a:path extrusionOk="0" h="11359" w="12384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8" name="Google Shape;3188;p46"/>
          <p:cNvGrpSpPr/>
          <p:nvPr/>
        </p:nvGrpSpPr>
        <p:grpSpPr>
          <a:xfrm>
            <a:off x="5352728" y="1990239"/>
            <a:ext cx="327092" cy="322508"/>
            <a:chOff x="5352728" y="1990239"/>
            <a:chExt cx="327092" cy="322508"/>
          </a:xfrm>
        </p:grpSpPr>
        <p:sp>
          <p:nvSpPr>
            <p:cNvPr id="3189" name="Google Shape;3189;p46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6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6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2" name="Google Shape;3192;p46"/>
          <p:cNvGrpSpPr/>
          <p:nvPr/>
        </p:nvGrpSpPr>
        <p:grpSpPr>
          <a:xfrm>
            <a:off x="7538896" y="1970156"/>
            <a:ext cx="361147" cy="361529"/>
            <a:chOff x="7538896" y="1970156"/>
            <a:chExt cx="361147" cy="361529"/>
          </a:xfrm>
        </p:grpSpPr>
        <p:sp>
          <p:nvSpPr>
            <p:cNvPr id="3193" name="Google Shape;3193;p46"/>
            <p:cNvSpPr/>
            <p:nvPr/>
          </p:nvSpPr>
          <p:spPr>
            <a:xfrm>
              <a:off x="7538896" y="1970156"/>
              <a:ext cx="361147" cy="361529"/>
            </a:xfrm>
            <a:custGeom>
              <a:rect b="b" l="l" r="r" t="t"/>
              <a:pathLst>
                <a:path extrusionOk="0" h="11359" w="11347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6"/>
            <p:cNvSpPr/>
            <p:nvPr/>
          </p:nvSpPr>
          <p:spPr>
            <a:xfrm>
              <a:off x="7685907" y="2066784"/>
              <a:ext cx="101211" cy="11394"/>
            </a:xfrm>
            <a:custGeom>
              <a:rect b="b" l="l" r="r" t="t"/>
              <a:pathLst>
                <a:path extrusionOk="0" h="358" w="318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6"/>
            <p:cNvSpPr/>
            <p:nvPr/>
          </p:nvSpPr>
          <p:spPr>
            <a:xfrm>
              <a:off x="7685907" y="2106187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6"/>
            <p:cNvSpPr/>
            <p:nvPr/>
          </p:nvSpPr>
          <p:spPr>
            <a:xfrm>
              <a:off x="7685907" y="2145239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6"/>
            <p:cNvSpPr/>
            <p:nvPr/>
          </p:nvSpPr>
          <p:spPr>
            <a:xfrm>
              <a:off x="7685907" y="2184260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6"/>
            <p:cNvSpPr/>
            <p:nvPr/>
          </p:nvSpPr>
          <p:spPr>
            <a:xfrm>
              <a:off x="7685907" y="2223280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9" name="Google Shape;3199;p46"/>
          <p:cNvGrpSpPr/>
          <p:nvPr/>
        </p:nvGrpSpPr>
        <p:grpSpPr>
          <a:xfrm>
            <a:off x="4896099" y="1970920"/>
            <a:ext cx="358155" cy="358123"/>
            <a:chOff x="4896099" y="1970920"/>
            <a:chExt cx="358155" cy="358123"/>
          </a:xfrm>
        </p:grpSpPr>
        <p:sp>
          <p:nvSpPr>
            <p:cNvPr id="3200" name="Google Shape;3200;p46"/>
            <p:cNvSpPr/>
            <p:nvPr/>
          </p:nvSpPr>
          <p:spPr>
            <a:xfrm>
              <a:off x="4896099" y="1970920"/>
              <a:ext cx="358155" cy="358123"/>
            </a:xfrm>
            <a:custGeom>
              <a:rect b="b" l="l" r="r" t="t"/>
              <a:pathLst>
                <a:path extrusionOk="0" h="11252" w="11253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6"/>
            <p:cNvSpPr/>
            <p:nvPr/>
          </p:nvSpPr>
          <p:spPr>
            <a:xfrm>
              <a:off x="4991454" y="2067835"/>
              <a:ext cx="166999" cy="164325"/>
            </a:xfrm>
            <a:custGeom>
              <a:rect b="b" l="l" r="r" t="t"/>
              <a:pathLst>
                <a:path extrusionOk="0" h="5163" w="5247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6"/>
            <p:cNvSpPr/>
            <p:nvPr/>
          </p:nvSpPr>
          <p:spPr>
            <a:xfrm>
              <a:off x="4923789" y="1998578"/>
              <a:ext cx="302043" cy="302425"/>
            </a:xfrm>
            <a:custGeom>
              <a:rect b="b" l="l" r="r" t="t"/>
              <a:pathLst>
                <a:path extrusionOk="0" h="9502" w="949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3" name="Google Shape;3203;p46"/>
          <p:cNvGrpSpPr/>
          <p:nvPr/>
        </p:nvGrpSpPr>
        <p:grpSpPr>
          <a:xfrm>
            <a:off x="4048787" y="2977019"/>
            <a:ext cx="283488" cy="198604"/>
            <a:chOff x="4048787" y="2977019"/>
            <a:chExt cx="283488" cy="198604"/>
          </a:xfrm>
        </p:grpSpPr>
        <p:sp>
          <p:nvSpPr>
            <p:cNvPr id="3204" name="Google Shape;3204;p46"/>
            <p:cNvSpPr/>
            <p:nvPr/>
          </p:nvSpPr>
          <p:spPr>
            <a:xfrm>
              <a:off x="4277659" y="3015880"/>
              <a:ext cx="25048" cy="19128"/>
            </a:xfrm>
            <a:custGeom>
              <a:rect b="b" l="l" r="r" t="t"/>
              <a:pathLst>
                <a:path extrusionOk="0" h="601" w="787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6"/>
            <p:cNvSpPr/>
            <p:nvPr/>
          </p:nvSpPr>
          <p:spPr>
            <a:xfrm>
              <a:off x="4101462" y="2977019"/>
              <a:ext cx="165630" cy="42458"/>
            </a:xfrm>
            <a:custGeom>
              <a:rect b="b" l="l" r="r" t="t"/>
              <a:pathLst>
                <a:path extrusionOk="0" h="1334" w="5204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6"/>
            <p:cNvSpPr/>
            <p:nvPr/>
          </p:nvSpPr>
          <p:spPr>
            <a:xfrm>
              <a:off x="4048787" y="3000508"/>
              <a:ext cx="283488" cy="175115"/>
            </a:xfrm>
            <a:custGeom>
              <a:rect b="b" l="l" r="r" t="t"/>
              <a:pathLst>
                <a:path extrusionOk="0" h="5502" w="8907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6"/>
            <p:cNvSpPr/>
            <p:nvPr/>
          </p:nvSpPr>
          <p:spPr>
            <a:xfrm>
              <a:off x="4126478" y="3024347"/>
              <a:ext cx="129220" cy="127437"/>
            </a:xfrm>
            <a:custGeom>
              <a:rect b="b" l="l" r="r" t="t"/>
              <a:pathLst>
                <a:path extrusionOk="0" h="4004" w="406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6"/>
            <p:cNvSpPr/>
            <p:nvPr/>
          </p:nvSpPr>
          <p:spPr>
            <a:xfrm>
              <a:off x="4156778" y="3054678"/>
              <a:ext cx="68238" cy="68270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6"/>
            <p:cNvSpPr/>
            <p:nvPr/>
          </p:nvSpPr>
          <p:spPr>
            <a:xfrm>
              <a:off x="4198090" y="3060375"/>
              <a:ext cx="20879" cy="20879"/>
            </a:xfrm>
            <a:custGeom>
              <a:rect b="b" l="l" r="r" t="t"/>
              <a:pathLst>
                <a:path extrusionOk="0" h="656" w="656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0" name="Google Shape;3210;p46"/>
          <p:cNvGrpSpPr/>
          <p:nvPr/>
        </p:nvGrpSpPr>
        <p:grpSpPr>
          <a:xfrm>
            <a:off x="4054103" y="2430191"/>
            <a:ext cx="218687" cy="349052"/>
            <a:chOff x="4054103" y="2430191"/>
            <a:chExt cx="218687" cy="349052"/>
          </a:xfrm>
        </p:grpSpPr>
        <p:sp>
          <p:nvSpPr>
            <p:cNvPr id="3211" name="Google Shape;3211;p46"/>
            <p:cNvSpPr/>
            <p:nvPr/>
          </p:nvSpPr>
          <p:spPr>
            <a:xfrm>
              <a:off x="4054103" y="2430191"/>
              <a:ext cx="218687" cy="349052"/>
            </a:xfrm>
            <a:custGeom>
              <a:rect b="b" l="l" r="r" t="t"/>
              <a:pathLst>
                <a:path extrusionOk="0" h="10967" w="6871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6"/>
            <p:cNvSpPr/>
            <p:nvPr/>
          </p:nvSpPr>
          <p:spPr>
            <a:xfrm>
              <a:off x="4091595" y="2517716"/>
              <a:ext cx="142524" cy="103503"/>
            </a:xfrm>
            <a:custGeom>
              <a:rect b="b" l="l" r="r" t="t"/>
              <a:pathLst>
                <a:path extrusionOk="0" h="3252" w="4478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3" name="Google Shape;3213;p46"/>
          <p:cNvGrpSpPr/>
          <p:nvPr/>
        </p:nvGrpSpPr>
        <p:grpSpPr>
          <a:xfrm>
            <a:off x="2185128" y="2427549"/>
            <a:ext cx="382757" cy="356595"/>
            <a:chOff x="2185128" y="2427549"/>
            <a:chExt cx="382757" cy="356595"/>
          </a:xfrm>
        </p:grpSpPr>
        <p:sp>
          <p:nvSpPr>
            <p:cNvPr id="3214" name="Google Shape;3214;p46"/>
            <p:cNvSpPr/>
            <p:nvPr/>
          </p:nvSpPr>
          <p:spPr>
            <a:xfrm>
              <a:off x="2313584" y="2612467"/>
              <a:ext cx="119417" cy="103853"/>
            </a:xfrm>
            <a:custGeom>
              <a:rect b="b" l="l" r="r" t="t"/>
              <a:pathLst>
                <a:path extrusionOk="0" h="3263" w="3752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6"/>
            <p:cNvSpPr/>
            <p:nvPr/>
          </p:nvSpPr>
          <p:spPr>
            <a:xfrm>
              <a:off x="2311706" y="2427549"/>
              <a:ext cx="129633" cy="171327"/>
            </a:xfrm>
            <a:custGeom>
              <a:rect b="b" l="l" r="r" t="t"/>
              <a:pathLst>
                <a:path extrusionOk="0" h="5383" w="4073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6"/>
            <p:cNvSpPr/>
            <p:nvPr/>
          </p:nvSpPr>
          <p:spPr>
            <a:xfrm>
              <a:off x="2438252" y="2611703"/>
              <a:ext cx="129633" cy="172441"/>
            </a:xfrm>
            <a:custGeom>
              <a:rect b="b" l="l" r="r" t="t"/>
              <a:pathLst>
                <a:path extrusionOk="0" h="5418" w="4073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6"/>
            <p:cNvSpPr/>
            <p:nvPr/>
          </p:nvSpPr>
          <p:spPr>
            <a:xfrm>
              <a:off x="2185128" y="2611703"/>
              <a:ext cx="130015" cy="172441"/>
            </a:xfrm>
            <a:custGeom>
              <a:rect b="b" l="l" r="r" t="t"/>
              <a:pathLst>
                <a:path extrusionOk="0" h="5418" w="4085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8" name="Google Shape;3218;p46"/>
          <p:cNvGrpSpPr/>
          <p:nvPr/>
        </p:nvGrpSpPr>
        <p:grpSpPr>
          <a:xfrm>
            <a:off x="3539102" y="2427549"/>
            <a:ext cx="355099" cy="355481"/>
            <a:chOff x="3539102" y="2427549"/>
            <a:chExt cx="355099" cy="355481"/>
          </a:xfrm>
        </p:grpSpPr>
        <p:sp>
          <p:nvSpPr>
            <p:cNvPr id="3219" name="Google Shape;3219;p46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6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1" name="Google Shape;3221;p46"/>
          <p:cNvGrpSpPr/>
          <p:nvPr/>
        </p:nvGrpSpPr>
        <p:grpSpPr>
          <a:xfrm>
            <a:off x="2656907" y="2439293"/>
            <a:ext cx="332757" cy="332343"/>
            <a:chOff x="2656907" y="2439293"/>
            <a:chExt cx="332757" cy="332343"/>
          </a:xfrm>
        </p:grpSpPr>
        <p:sp>
          <p:nvSpPr>
            <p:cNvPr id="3222" name="Google Shape;3222;p46"/>
            <p:cNvSpPr/>
            <p:nvPr/>
          </p:nvSpPr>
          <p:spPr>
            <a:xfrm>
              <a:off x="2868751" y="2547666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6"/>
            <p:cNvSpPr/>
            <p:nvPr/>
          </p:nvSpPr>
          <p:spPr>
            <a:xfrm>
              <a:off x="2870661" y="2611703"/>
              <a:ext cx="68970" cy="49301"/>
            </a:xfrm>
            <a:custGeom>
              <a:rect b="b" l="l" r="r" t="t"/>
              <a:pathLst>
                <a:path extrusionOk="0" h="1549" w="2167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6"/>
            <p:cNvSpPr/>
            <p:nvPr/>
          </p:nvSpPr>
          <p:spPr>
            <a:xfrm>
              <a:off x="2705794" y="2611321"/>
              <a:ext cx="68620" cy="49301"/>
            </a:xfrm>
            <a:custGeom>
              <a:rect b="b" l="l" r="r" t="t"/>
              <a:pathLst>
                <a:path extrusionOk="0" h="1549" w="2156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6"/>
            <p:cNvSpPr/>
            <p:nvPr/>
          </p:nvSpPr>
          <p:spPr>
            <a:xfrm>
              <a:off x="2724000" y="2547666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6"/>
            <p:cNvSpPr/>
            <p:nvPr/>
          </p:nvSpPr>
          <p:spPr>
            <a:xfrm>
              <a:off x="2788800" y="2534394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6"/>
            <p:cNvSpPr/>
            <p:nvPr/>
          </p:nvSpPr>
          <p:spPr>
            <a:xfrm>
              <a:off x="2764930" y="2613613"/>
              <a:ext cx="115979" cy="62923"/>
            </a:xfrm>
            <a:custGeom>
              <a:rect b="b" l="l" r="r" t="t"/>
              <a:pathLst>
                <a:path extrusionOk="0" h="1977" w="3644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6"/>
            <p:cNvSpPr/>
            <p:nvPr/>
          </p:nvSpPr>
          <p:spPr>
            <a:xfrm>
              <a:off x="2656907" y="2439293"/>
              <a:ext cx="332757" cy="332343"/>
            </a:xfrm>
            <a:custGeom>
              <a:rect b="b" l="l" r="r" t="t"/>
              <a:pathLst>
                <a:path extrusionOk="0" h="10442" w="10455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9" name="Google Shape;3229;p46"/>
          <p:cNvGrpSpPr/>
          <p:nvPr/>
        </p:nvGrpSpPr>
        <p:grpSpPr>
          <a:xfrm>
            <a:off x="1731523" y="2422616"/>
            <a:ext cx="399435" cy="365698"/>
            <a:chOff x="1731523" y="2422616"/>
            <a:chExt cx="399435" cy="365698"/>
          </a:xfrm>
        </p:grpSpPr>
        <p:sp>
          <p:nvSpPr>
            <p:cNvPr id="3230" name="Google Shape;3230;p46"/>
            <p:cNvSpPr/>
            <p:nvPr/>
          </p:nvSpPr>
          <p:spPr>
            <a:xfrm>
              <a:off x="1865294" y="2725009"/>
              <a:ext cx="43604" cy="43604"/>
            </a:xfrm>
            <a:custGeom>
              <a:rect b="b" l="l" r="r" t="t"/>
              <a:pathLst>
                <a:path extrusionOk="0" h="1370" w="137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46"/>
            <p:cNvSpPr/>
            <p:nvPr/>
          </p:nvSpPr>
          <p:spPr>
            <a:xfrm>
              <a:off x="2005876" y="2725009"/>
              <a:ext cx="43636" cy="43604"/>
            </a:xfrm>
            <a:custGeom>
              <a:rect b="b" l="l" r="r" t="t"/>
              <a:pathLst>
                <a:path extrusionOk="0" h="1370" w="1371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6"/>
            <p:cNvSpPr/>
            <p:nvPr/>
          </p:nvSpPr>
          <p:spPr>
            <a:xfrm>
              <a:off x="1731523" y="2422616"/>
              <a:ext cx="399435" cy="365698"/>
            </a:xfrm>
            <a:custGeom>
              <a:rect b="b" l="l" r="r" t="t"/>
              <a:pathLst>
                <a:path extrusionOk="0" h="11490" w="1255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3" name="Google Shape;3233;p46"/>
          <p:cNvGrpSpPr/>
          <p:nvPr/>
        </p:nvGrpSpPr>
        <p:grpSpPr>
          <a:xfrm>
            <a:off x="3097241" y="2433564"/>
            <a:ext cx="344883" cy="343388"/>
            <a:chOff x="3097241" y="2433564"/>
            <a:chExt cx="344883" cy="343388"/>
          </a:xfrm>
        </p:grpSpPr>
        <p:sp>
          <p:nvSpPr>
            <p:cNvPr id="3234" name="Google Shape;3234;p46"/>
            <p:cNvSpPr/>
            <p:nvPr/>
          </p:nvSpPr>
          <p:spPr>
            <a:xfrm>
              <a:off x="3151825" y="2465806"/>
              <a:ext cx="235746" cy="311146"/>
            </a:xfrm>
            <a:custGeom>
              <a:rect b="b" l="l" r="r" t="t"/>
              <a:pathLst>
                <a:path extrusionOk="0" h="9776" w="7407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6"/>
            <p:cNvSpPr/>
            <p:nvPr/>
          </p:nvSpPr>
          <p:spPr>
            <a:xfrm>
              <a:off x="3179483" y="2492732"/>
              <a:ext cx="181926" cy="181894"/>
            </a:xfrm>
            <a:custGeom>
              <a:rect b="b" l="l" r="r" t="t"/>
              <a:pathLst>
                <a:path extrusionOk="0" h="5715" w="5716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6"/>
            <p:cNvSpPr/>
            <p:nvPr/>
          </p:nvSpPr>
          <p:spPr>
            <a:xfrm>
              <a:off x="3242024" y="2524941"/>
              <a:ext cx="54202" cy="117857"/>
            </a:xfrm>
            <a:custGeom>
              <a:rect b="b" l="l" r="r" t="t"/>
              <a:pathLst>
                <a:path extrusionOk="0" h="3703" w="1703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6"/>
            <p:cNvSpPr/>
            <p:nvPr/>
          </p:nvSpPr>
          <p:spPr>
            <a:xfrm>
              <a:off x="3390945" y="2433724"/>
              <a:ext cx="51179" cy="85934"/>
            </a:xfrm>
            <a:custGeom>
              <a:rect b="b" l="l" r="r" t="t"/>
              <a:pathLst>
                <a:path extrusionOk="0" h="2700" w="1608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6"/>
            <p:cNvSpPr/>
            <p:nvPr/>
          </p:nvSpPr>
          <p:spPr>
            <a:xfrm>
              <a:off x="3360613" y="2478187"/>
              <a:ext cx="27340" cy="41471"/>
            </a:xfrm>
            <a:custGeom>
              <a:rect b="b" l="l" r="r" t="t"/>
              <a:pathLst>
                <a:path extrusionOk="0" h="1303" w="859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6"/>
            <p:cNvSpPr/>
            <p:nvPr/>
          </p:nvSpPr>
          <p:spPr>
            <a:xfrm>
              <a:off x="3375795" y="2455939"/>
              <a:ext cx="39434" cy="63719"/>
            </a:xfrm>
            <a:custGeom>
              <a:rect b="b" l="l" r="r" t="t"/>
              <a:pathLst>
                <a:path extrusionOk="0" h="2002" w="1239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6"/>
            <p:cNvSpPr/>
            <p:nvPr/>
          </p:nvSpPr>
          <p:spPr>
            <a:xfrm>
              <a:off x="3097241" y="2433564"/>
              <a:ext cx="50829" cy="85711"/>
            </a:xfrm>
            <a:custGeom>
              <a:rect b="b" l="l" r="r" t="t"/>
              <a:pathLst>
                <a:path extrusionOk="0" h="2693" w="1597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6"/>
            <p:cNvSpPr/>
            <p:nvPr/>
          </p:nvSpPr>
          <p:spPr>
            <a:xfrm>
              <a:off x="3151061" y="2477773"/>
              <a:ext cx="27690" cy="41503"/>
            </a:xfrm>
            <a:custGeom>
              <a:rect b="b" l="l" r="r" t="t"/>
              <a:pathLst>
                <a:path extrusionOk="0" h="1304" w="87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6"/>
            <p:cNvSpPr/>
            <p:nvPr/>
          </p:nvSpPr>
          <p:spPr>
            <a:xfrm>
              <a:off x="3124167" y="2455939"/>
              <a:ext cx="39434" cy="63337"/>
            </a:xfrm>
            <a:custGeom>
              <a:rect b="b" l="l" r="r" t="t"/>
              <a:pathLst>
                <a:path extrusionOk="0" h="1990" w="1239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3" name="Google Shape;3243;p46"/>
          <p:cNvGrpSpPr/>
          <p:nvPr/>
        </p:nvGrpSpPr>
        <p:grpSpPr>
          <a:xfrm>
            <a:off x="1278299" y="2439293"/>
            <a:ext cx="410829" cy="332343"/>
            <a:chOff x="1278299" y="2439293"/>
            <a:chExt cx="410829" cy="332343"/>
          </a:xfrm>
        </p:grpSpPr>
        <p:sp>
          <p:nvSpPr>
            <p:cNvPr id="3244" name="Google Shape;3244;p46"/>
            <p:cNvSpPr/>
            <p:nvPr/>
          </p:nvSpPr>
          <p:spPr>
            <a:xfrm>
              <a:off x="1360159" y="2510141"/>
              <a:ext cx="245963" cy="12540"/>
            </a:xfrm>
            <a:custGeom>
              <a:rect b="b" l="l" r="r" t="t"/>
              <a:pathLst>
                <a:path extrusionOk="0" h="394" w="7728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6"/>
            <p:cNvSpPr/>
            <p:nvPr/>
          </p:nvSpPr>
          <p:spPr>
            <a:xfrm>
              <a:off x="1360159" y="2575706"/>
              <a:ext cx="245963" cy="12158"/>
            </a:xfrm>
            <a:custGeom>
              <a:rect b="b" l="l" r="r" t="t"/>
              <a:pathLst>
                <a:path extrusionOk="0" h="382" w="7728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6"/>
            <p:cNvSpPr/>
            <p:nvPr/>
          </p:nvSpPr>
          <p:spPr>
            <a:xfrm>
              <a:off x="1437086" y="2618132"/>
              <a:ext cx="92873" cy="12540"/>
            </a:xfrm>
            <a:custGeom>
              <a:rect b="b" l="l" r="r" t="t"/>
              <a:pathLst>
                <a:path extrusionOk="0" h="394" w="2918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6"/>
            <p:cNvSpPr/>
            <p:nvPr/>
          </p:nvSpPr>
          <p:spPr>
            <a:xfrm>
              <a:off x="1419295" y="2543115"/>
              <a:ext cx="186827" cy="12158"/>
            </a:xfrm>
            <a:custGeom>
              <a:rect b="b" l="l" r="r" t="t"/>
              <a:pathLst>
                <a:path extrusionOk="0" h="382" w="587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6"/>
            <p:cNvSpPr/>
            <p:nvPr/>
          </p:nvSpPr>
          <p:spPr>
            <a:xfrm>
              <a:off x="1360541" y="2543115"/>
              <a:ext cx="43604" cy="12158"/>
            </a:xfrm>
            <a:custGeom>
              <a:rect b="b" l="l" r="r" t="t"/>
              <a:pathLst>
                <a:path extrusionOk="0" h="382" w="137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6"/>
            <p:cNvSpPr/>
            <p:nvPr/>
          </p:nvSpPr>
          <p:spPr>
            <a:xfrm>
              <a:off x="1306721" y="2469211"/>
              <a:ext cx="353222" cy="228171"/>
            </a:xfrm>
            <a:custGeom>
              <a:rect b="b" l="l" r="r" t="t"/>
              <a:pathLst>
                <a:path extrusionOk="0" h="7169" w="11098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6"/>
            <p:cNvSpPr/>
            <p:nvPr/>
          </p:nvSpPr>
          <p:spPr>
            <a:xfrm>
              <a:off x="1278299" y="2439293"/>
              <a:ext cx="410829" cy="332343"/>
            </a:xfrm>
            <a:custGeom>
              <a:rect b="b" l="l" r="r" t="t"/>
              <a:pathLst>
                <a:path extrusionOk="0" h="10442" w="12908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6"/>
            <p:cNvSpPr/>
            <p:nvPr/>
          </p:nvSpPr>
          <p:spPr>
            <a:xfrm>
              <a:off x="1562519" y="2630640"/>
              <a:ext cx="74699" cy="74699"/>
            </a:xfrm>
            <a:custGeom>
              <a:rect b="b" l="l" r="r" t="t"/>
              <a:pathLst>
                <a:path extrusionOk="0" h="2347" w="2347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2" name="Google Shape;3252;p46"/>
          <p:cNvGrpSpPr/>
          <p:nvPr/>
        </p:nvGrpSpPr>
        <p:grpSpPr>
          <a:xfrm>
            <a:off x="870939" y="2439293"/>
            <a:ext cx="331993" cy="331993"/>
            <a:chOff x="870939" y="2439293"/>
            <a:chExt cx="331993" cy="331993"/>
          </a:xfrm>
        </p:grpSpPr>
        <p:sp>
          <p:nvSpPr>
            <p:cNvPr id="3253" name="Google Shape;3253;p46"/>
            <p:cNvSpPr/>
            <p:nvPr/>
          </p:nvSpPr>
          <p:spPr>
            <a:xfrm>
              <a:off x="870939" y="2439293"/>
              <a:ext cx="331993" cy="331993"/>
            </a:xfrm>
            <a:custGeom>
              <a:rect b="b" l="l" r="r" t="t"/>
              <a:pathLst>
                <a:path extrusionOk="0" h="10431" w="10431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6"/>
            <p:cNvSpPr/>
            <p:nvPr/>
          </p:nvSpPr>
          <p:spPr>
            <a:xfrm>
              <a:off x="908463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6"/>
            <p:cNvSpPr/>
            <p:nvPr/>
          </p:nvSpPr>
          <p:spPr>
            <a:xfrm>
              <a:off x="1015690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6"/>
            <p:cNvSpPr/>
            <p:nvPr/>
          </p:nvSpPr>
          <p:spPr>
            <a:xfrm>
              <a:off x="1122567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6"/>
            <p:cNvSpPr/>
            <p:nvPr/>
          </p:nvSpPr>
          <p:spPr>
            <a:xfrm>
              <a:off x="913015" y="2504094"/>
              <a:ext cx="31859" cy="9867"/>
            </a:xfrm>
            <a:custGeom>
              <a:rect b="b" l="l" r="r" t="t"/>
              <a:pathLst>
                <a:path extrusionOk="0" h="310" w="1001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6"/>
            <p:cNvSpPr/>
            <p:nvPr/>
          </p:nvSpPr>
          <p:spPr>
            <a:xfrm>
              <a:off x="913015" y="2532898"/>
              <a:ext cx="31859" cy="10248"/>
            </a:xfrm>
            <a:custGeom>
              <a:rect b="b" l="l" r="r" t="t"/>
              <a:pathLst>
                <a:path extrusionOk="0" h="322" w="1001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6"/>
            <p:cNvSpPr/>
            <p:nvPr/>
          </p:nvSpPr>
          <p:spPr>
            <a:xfrm>
              <a:off x="913015" y="2562052"/>
              <a:ext cx="31859" cy="9898"/>
            </a:xfrm>
            <a:custGeom>
              <a:rect b="b" l="l" r="r" t="t"/>
              <a:pathLst>
                <a:path extrusionOk="0" h="311" w="1001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6"/>
            <p:cNvSpPr/>
            <p:nvPr/>
          </p:nvSpPr>
          <p:spPr>
            <a:xfrm>
              <a:off x="894428" y="2474908"/>
              <a:ext cx="69384" cy="167508"/>
            </a:xfrm>
            <a:custGeom>
              <a:rect b="b" l="l" r="r" t="t"/>
              <a:pathLst>
                <a:path extrusionOk="0" h="5263" w="218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6"/>
            <p:cNvSpPr/>
            <p:nvPr/>
          </p:nvSpPr>
          <p:spPr>
            <a:xfrm>
              <a:off x="1002068" y="2474145"/>
              <a:ext cx="69384" cy="168272"/>
            </a:xfrm>
            <a:custGeom>
              <a:rect b="b" l="l" r="r" t="t"/>
              <a:pathLst>
                <a:path extrusionOk="0" h="5287" w="218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6"/>
            <p:cNvSpPr/>
            <p:nvPr/>
          </p:nvSpPr>
          <p:spPr>
            <a:xfrm>
              <a:off x="1108531" y="2474145"/>
              <a:ext cx="69384" cy="168272"/>
            </a:xfrm>
            <a:custGeom>
              <a:rect b="b" l="l" r="r" t="t"/>
              <a:pathLst>
                <a:path extrusionOk="0" h="5287" w="218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6"/>
            <p:cNvSpPr/>
            <p:nvPr/>
          </p:nvSpPr>
          <p:spPr>
            <a:xfrm>
              <a:off x="1127118" y="2504094"/>
              <a:ext cx="31859" cy="9867"/>
            </a:xfrm>
            <a:custGeom>
              <a:rect b="b" l="l" r="r" t="t"/>
              <a:pathLst>
                <a:path extrusionOk="0" h="310" w="1001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6"/>
            <p:cNvSpPr/>
            <p:nvPr/>
          </p:nvSpPr>
          <p:spPr>
            <a:xfrm>
              <a:off x="1127118" y="2532898"/>
              <a:ext cx="31859" cy="10248"/>
            </a:xfrm>
            <a:custGeom>
              <a:rect b="b" l="l" r="r" t="t"/>
              <a:pathLst>
                <a:path extrusionOk="0" h="322" w="1001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127118" y="2562052"/>
              <a:ext cx="31859" cy="9898"/>
            </a:xfrm>
            <a:custGeom>
              <a:rect b="b" l="l" r="r" t="t"/>
              <a:pathLst>
                <a:path extrusionOk="0" h="311" w="1001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020624" y="2504094"/>
              <a:ext cx="32241" cy="9867"/>
            </a:xfrm>
            <a:custGeom>
              <a:rect b="b" l="l" r="r" t="t"/>
              <a:pathLst>
                <a:path extrusionOk="0" h="310" w="1013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6"/>
            <p:cNvSpPr/>
            <p:nvPr/>
          </p:nvSpPr>
          <p:spPr>
            <a:xfrm>
              <a:off x="1020624" y="2532898"/>
              <a:ext cx="32241" cy="10248"/>
            </a:xfrm>
            <a:custGeom>
              <a:rect b="b" l="l" r="r" t="t"/>
              <a:pathLst>
                <a:path extrusionOk="0" h="322" w="1013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6"/>
            <p:cNvSpPr/>
            <p:nvPr/>
          </p:nvSpPr>
          <p:spPr>
            <a:xfrm>
              <a:off x="1020624" y="2562052"/>
              <a:ext cx="32241" cy="9898"/>
            </a:xfrm>
            <a:custGeom>
              <a:rect b="b" l="l" r="r" t="t"/>
              <a:pathLst>
                <a:path extrusionOk="0" h="311" w="1013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9" name="Google Shape;3269;p46"/>
          <p:cNvGrpSpPr/>
          <p:nvPr/>
        </p:nvGrpSpPr>
        <p:grpSpPr>
          <a:xfrm>
            <a:off x="6644957" y="2456353"/>
            <a:ext cx="371395" cy="278905"/>
            <a:chOff x="6644957" y="2456353"/>
            <a:chExt cx="371395" cy="278905"/>
          </a:xfrm>
        </p:grpSpPr>
        <p:sp>
          <p:nvSpPr>
            <p:cNvPr id="3270" name="Google Shape;3270;p46"/>
            <p:cNvSpPr/>
            <p:nvPr/>
          </p:nvSpPr>
          <p:spPr>
            <a:xfrm>
              <a:off x="6644957" y="2456353"/>
              <a:ext cx="371395" cy="203123"/>
            </a:xfrm>
            <a:custGeom>
              <a:rect b="b" l="l" r="r" t="t"/>
              <a:pathLst>
                <a:path extrusionOk="0" h="6382" w="11669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6"/>
            <p:cNvSpPr/>
            <p:nvPr/>
          </p:nvSpPr>
          <p:spPr>
            <a:xfrm>
              <a:off x="6761668" y="2549194"/>
              <a:ext cx="139850" cy="186064"/>
            </a:xfrm>
            <a:custGeom>
              <a:rect b="b" l="l" r="r" t="t"/>
              <a:pathLst>
                <a:path extrusionOk="0" h="5846" w="4394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6"/>
            <p:cNvSpPr/>
            <p:nvPr/>
          </p:nvSpPr>
          <p:spPr>
            <a:xfrm>
              <a:off x="6802216" y="2625357"/>
              <a:ext cx="58754" cy="75431"/>
            </a:xfrm>
            <a:custGeom>
              <a:rect b="b" l="l" r="r" t="t"/>
              <a:pathLst>
                <a:path extrusionOk="0" h="2370" w="1846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6"/>
            <p:cNvSpPr/>
            <p:nvPr/>
          </p:nvSpPr>
          <p:spPr>
            <a:xfrm>
              <a:off x="6802216" y="2480828"/>
              <a:ext cx="47009" cy="33132"/>
            </a:xfrm>
            <a:custGeom>
              <a:rect b="b" l="l" r="r" t="t"/>
              <a:pathLst>
                <a:path extrusionOk="0" h="1041" w="1477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6"/>
            <p:cNvSpPr/>
            <p:nvPr/>
          </p:nvSpPr>
          <p:spPr>
            <a:xfrm>
              <a:off x="6895439" y="2517112"/>
              <a:ext cx="36793" cy="32114"/>
            </a:xfrm>
            <a:custGeom>
              <a:rect b="b" l="l" r="r" t="t"/>
              <a:pathLst>
                <a:path extrusionOk="0" h="1009" w="1156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5" name="Google Shape;3275;p46"/>
          <p:cNvGrpSpPr/>
          <p:nvPr/>
        </p:nvGrpSpPr>
        <p:grpSpPr>
          <a:xfrm>
            <a:off x="5388757" y="2414659"/>
            <a:ext cx="260349" cy="362292"/>
            <a:chOff x="5388757" y="2414659"/>
            <a:chExt cx="260349" cy="362292"/>
          </a:xfrm>
        </p:grpSpPr>
        <p:sp>
          <p:nvSpPr>
            <p:cNvPr id="3276" name="Google Shape;3276;p46"/>
            <p:cNvSpPr/>
            <p:nvPr/>
          </p:nvSpPr>
          <p:spPr>
            <a:xfrm>
              <a:off x="5388757" y="2414659"/>
              <a:ext cx="260349" cy="362292"/>
            </a:xfrm>
            <a:custGeom>
              <a:rect b="b" l="l" r="r" t="t"/>
              <a:pathLst>
                <a:path extrusionOk="0" h="11383" w="818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6"/>
            <p:cNvSpPr/>
            <p:nvPr/>
          </p:nvSpPr>
          <p:spPr>
            <a:xfrm>
              <a:off x="5513425" y="2437384"/>
              <a:ext cx="10248" cy="10280"/>
            </a:xfrm>
            <a:custGeom>
              <a:rect b="b" l="l" r="r" t="t"/>
              <a:pathLst>
                <a:path extrusionOk="0" h="323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6"/>
            <p:cNvSpPr/>
            <p:nvPr/>
          </p:nvSpPr>
          <p:spPr>
            <a:xfrm>
              <a:off x="5411100" y="2460140"/>
              <a:ext cx="214517" cy="283106"/>
            </a:xfrm>
            <a:custGeom>
              <a:rect b="b" l="l" r="r" t="t"/>
              <a:pathLst>
                <a:path extrusionOk="0" h="8895" w="674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6"/>
            <p:cNvSpPr/>
            <p:nvPr/>
          </p:nvSpPr>
          <p:spPr>
            <a:xfrm>
              <a:off x="5439904" y="2488562"/>
              <a:ext cx="78837" cy="106495"/>
            </a:xfrm>
            <a:custGeom>
              <a:rect b="b" l="l" r="r" t="t"/>
              <a:pathLst>
                <a:path extrusionOk="0" h="3346" w="2477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6"/>
            <p:cNvSpPr/>
            <p:nvPr/>
          </p:nvSpPr>
          <p:spPr>
            <a:xfrm>
              <a:off x="5530103" y="2494228"/>
              <a:ext cx="67856" cy="33005"/>
            </a:xfrm>
            <a:custGeom>
              <a:rect b="b" l="l" r="r" t="t"/>
              <a:pathLst>
                <a:path extrusionOk="0" h="1037" w="2132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6"/>
            <p:cNvSpPr/>
            <p:nvPr/>
          </p:nvSpPr>
          <p:spPr>
            <a:xfrm>
              <a:off x="5530103" y="2539709"/>
              <a:ext cx="67092" cy="10248"/>
            </a:xfrm>
            <a:custGeom>
              <a:rect b="b" l="l" r="r" t="t"/>
              <a:pathLst>
                <a:path extrusionOk="0" h="322" w="210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6"/>
            <p:cNvSpPr/>
            <p:nvPr/>
          </p:nvSpPr>
          <p:spPr>
            <a:xfrm>
              <a:off x="5530103" y="2562434"/>
              <a:ext cx="32973" cy="10280"/>
            </a:xfrm>
            <a:custGeom>
              <a:rect b="b" l="l" r="r" t="t"/>
              <a:pathLst>
                <a:path extrusionOk="0" h="323" w="1036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6"/>
            <p:cNvSpPr/>
            <p:nvPr/>
          </p:nvSpPr>
          <p:spPr>
            <a:xfrm>
              <a:off x="5439522" y="2607534"/>
              <a:ext cx="158437" cy="10280"/>
            </a:xfrm>
            <a:custGeom>
              <a:rect b="b" l="l" r="r" t="t"/>
              <a:pathLst>
                <a:path extrusionOk="0" h="323" w="4978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6"/>
            <p:cNvSpPr/>
            <p:nvPr/>
          </p:nvSpPr>
          <p:spPr>
            <a:xfrm>
              <a:off x="5439522" y="2630258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6"/>
            <p:cNvSpPr/>
            <p:nvPr/>
          </p:nvSpPr>
          <p:spPr>
            <a:xfrm>
              <a:off x="5439522" y="2698497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6"/>
            <p:cNvSpPr/>
            <p:nvPr/>
          </p:nvSpPr>
          <p:spPr>
            <a:xfrm>
              <a:off x="5439522" y="2675740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5439522" y="2653015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5473641" y="2630258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6"/>
            <p:cNvSpPr/>
            <p:nvPr/>
          </p:nvSpPr>
          <p:spPr>
            <a:xfrm>
              <a:off x="5473641" y="2698497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6"/>
            <p:cNvSpPr/>
            <p:nvPr/>
          </p:nvSpPr>
          <p:spPr>
            <a:xfrm>
              <a:off x="5473641" y="2675740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6"/>
            <p:cNvSpPr/>
            <p:nvPr/>
          </p:nvSpPr>
          <p:spPr>
            <a:xfrm>
              <a:off x="5473641" y="2653015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6"/>
            <p:cNvSpPr/>
            <p:nvPr/>
          </p:nvSpPr>
          <p:spPr>
            <a:xfrm>
              <a:off x="5558525" y="2653015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6"/>
            <p:cNvSpPr/>
            <p:nvPr/>
          </p:nvSpPr>
          <p:spPr>
            <a:xfrm>
              <a:off x="5558525" y="2630258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6"/>
            <p:cNvSpPr/>
            <p:nvPr/>
          </p:nvSpPr>
          <p:spPr>
            <a:xfrm>
              <a:off x="5558525" y="2675740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6"/>
            <p:cNvSpPr/>
            <p:nvPr/>
          </p:nvSpPr>
          <p:spPr>
            <a:xfrm>
              <a:off x="5558525" y="2698497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6" name="Google Shape;3296;p46"/>
          <p:cNvGrpSpPr/>
          <p:nvPr/>
        </p:nvGrpSpPr>
        <p:grpSpPr>
          <a:xfrm>
            <a:off x="3567142" y="2905757"/>
            <a:ext cx="348288" cy="340331"/>
            <a:chOff x="3567142" y="2905757"/>
            <a:chExt cx="348288" cy="340331"/>
          </a:xfrm>
        </p:grpSpPr>
        <p:sp>
          <p:nvSpPr>
            <p:cNvPr id="3297" name="Google Shape;3297;p46"/>
            <p:cNvSpPr/>
            <p:nvPr/>
          </p:nvSpPr>
          <p:spPr>
            <a:xfrm>
              <a:off x="3567142" y="2905757"/>
              <a:ext cx="348288" cy="340331"/>
            </a:xfrm>
            <a:custGeom>
              <a:rect b="b" l="l" r="r" t="t"/>
              <a:pathLst>
                <a:path extrusionOk="0" h="10693" w="10943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6"/>
            <p:cNvSpPr/>
            <p:nvPr/>
          </p:nvSpPr>
          <p:spPr>
            <a:xfrm>
              <a:off x="3819534" y="3034977"/>
              <a:ext cx="73903" cy="48919"/>
            </a:xfrm>
            <a:custGeom>
              <a:rect b="b" l="l" r="r" t="t"/>
              <a:pathLst>
                <a:path extrusionOk="0" h="1537" w="2322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6"/>
            <p:cNvSpPr/>
            <p:nvPr/>
          </p:nvSpPr>
          <p:spPr>
            <a:xfrm>
              <a:off x="3728571" y="3036123"/>
              <a:ext cx="67506" cy="45895"/>
            </a:xfrm>
            <a:custGeom>
              <a:rect b="b" l="l" r="r" t="t"/>
              <a:pathLst>
                <a:path extrusionOk="0" h="1442" w="2121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6"/>
            <p:cNvSpPr/>
            <p:nvPr/>
          </p:nvSpPr>
          <p:spPr>
            <a:xfrm>
              <a:off x="3724783" y="3091439"/>
              <a:ext cx="170946" cy="30745"/>
            </a:xfrm>
            <a:custGeom>
              <a:rect b="b" l="l" r="r" t="t"/>
              <a:pathLst>
                <a:path extrusionOk="0" h="966" w="5371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6"/>
            <p:cNvSpPr/>
            <p:nvPr/>
          </p:nvSpPr>
          <p:spPr>
            <a:xfrm>
              <a:off x="3597092" y="2940799"/>
              <a:ext cx="40580" cy="30936"/>
            </a:xfrm>
            <a:custGeom>
              <a:rect b="b" l="l" r="r" t="t"/>
              <a:pathLst>
                <a:path extrusionOk="0" h="972" w="1275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2" name="Google Shape;3302;p46"/>
          <p:cNvGrpSpPr/>
          <p:nvPr/>
        </p:nvGrpSpPr>
        <p:grpSpPr>
          <a:xfrm>
            <a:off x="7967103" y="2415041"/>
            <a:ext cx="355863" cy="361911"/>
            <a:chOff x="7967103" y="2415041"/>
            <a:chExt cx="355863" cy="361911"/>
          </a:xfrm>
        </p:grpSpPr>
        <p:sp>
          <p:nvSpPr>
            <p:cNvPr id="3303" name="Google Shape;3303;p46"/>
            <p:cNvSpPr/>
            <p:nvPr/>
          </p:nvSpPr>
          <p:spPr>
            <a:xfrm>
              <a:off x="7967103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6"/>
            <p:cNvSpPr/>
            <p:nvPr/>
          </p:nvSpPr>
          <p:spPr>
            <a:xfrm>
              <a:off x="7989446" y="2750789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6"/>
            <p:cNvSpPr/>
            <p:nvPr/>
          </p:nvSpPr>
          <p:spPr>
            <a:xfrm>
              <a:off x="8045908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6"/>
            <p:cNvSpPr/>
            <p:nvPr/>
          </p:nvSpPr>
          <p:spPr>
            <a:xfrm>
              <a:off x="8073184" y="2595789"/>
              <a:ext cx="136858" cy="112956"/>
            </a:xfrm>
            <a:custGeom>
              <a:rect b="b" l="l" r="r" t="t"/>
              <a:pathLst>
                <a:path extrusionOk="0" h="3549" w="430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6"/>
            <p:cNvSpPr/>
            <p:nvPr/>
          </p:nvSpPr>
          <p:spPr>
            <a:xfrm>
              <a:off x="8085310" y="2415041"/>
              <a:ext cx="112956" cy="169036"/>
            </a:xfrm>
            <a:custGeom>
              <a:rect b="b" l="l" r="r" t="t"/>
              <a:pathLst>
                <a:path extrusionOk="0" h="5311" w="3549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6"/>
            <p:cNvSpPr/>
            <p:nvPr/>
          </p:nvSpPr>
          <p:spPr>
            <a:xfrm>
              <a:off x="8108449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6"/>
            <p:cNvSpPr/>
            <p:nvPr/>
          </p:nvSpPr>
          <p:spPr>
            <a:xfrm>
              <a:off x="8165293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6"/>
            <p:cNvSpPr/>
            <p:nvPr/>
          </p:nvSpPr>
          <p:spPr>
            <a:xfrm>
              <a:off x="8238432" y="2635956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6"/>
            <p:cNvSpPr/>
            <p:nvPr/>
          </p:nvSpPr>
          <p:spPr>
            <a:xfrm>
              <a:off x="8198998" y="2607534"/>
              <a:ext cx="123968" cy="169036"/>
            </a:xfrm>
            <a:custGeom>
              <a:rect b="b" l="l" r="r" t="t"/>
              <a:pathLst>
                <a:path extrusionOk="0" h="5311" w="3895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6"/>
            <p:cNvSpPr/>
            <p:nvPr/>
          </p:nvSpPr>
          <p:spPr>
            <a:xfrm>
              <a:off x="8222137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6"/>
            <p:cNvSpPr/>
            <p:nvPr/>
          </p:nvSpPr>
          <p:spPr>
            <a:xfrm>
              <a:off x="8289579" y="2743946"/>
              <a:ext cx="10630" cy="33005"/>
            </a:xfrm>
            <a:custGeom>
              <a:rect b="b" l="l" r="r" t="t"/>
              <a:pathLst>
                <a:path extrusionOk="0" h="1037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4" name="Google Shape;3314;p46"/>
          <p:cNvGrpSpPr/>
          <p:nvPr/>
        </p:nvGrpSpPr>
        <p:grpSpPr>
          <a:xfrm>
            <a:off x="7529411" y="2414659"/>
            <a:ext cx="355863" cy="362293"/>
            <a:chOff x="7529411" y="2414659"/>
            <a:chExt cx="355863" cy="362293"/>
          </a:xfrm>
        </p:grpSpPr>
        <p:sp>
          <p:nvSpPr>
            <p:cNvPr id="3315" name="Google Shape;3315;p46"/>
            <p:cNvSpPr/>
            <p:nvPr/>
          </p:nvSpPr>
          <p:spPr>
            <a:xfrm>
              <a:off x="7687816" y="2443081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6"/>
            <p:cNvSpPr/>
            <p:nvPr/>
          </p:nvSpPr>
          <p:spPr>
            <a:xfrm>
              <a:off x="7648764" y="2414659"/>
              <a:ext cx="123204" cy="168654"/>
            </a:xfrm>
            <a:custGeom>
              <a:rect b="b" l="l" r="r" t="t"/>
              <a:pathLst>
                <a:path extrusionOk="0" h="5299" w="3871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6"/>
            <p:cNvSpPr/>
            <p:nvPr/>
          </p:nvSpPr>
          <p:spPr>
            <a:xfrm>
              <a:off x="7670757" y="2551072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6"/>
            <p:cNvSpPr/>
            <p:nvPr/>
          </p:nvSpPr>
          <p:spPr>
            <a:xfrm>
              <a:off x="7738963" y="2551072"/>
              <a:ext cx="10280" cy="33005"/>
            </a:xfrm>
            <a:custGeom>
              <a:rect b="b" l="l" r="r" t="t"/>
              <a:pathLst>
                <a:path extrusionOk="0" h="1037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7568432" y="2635956"/>
              <a:ext cx="45513" cy="15946"/>
            </a:xfrm>
            <a:custGeom>
              <a:rect b="b" l="l" r="r" t="t"/>
              <a:pathLst>
                <a:path extrusionOk="0" h="501" w="143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7529411" y="2607916"/>
              <a:ext cx="123172" cy="168654"/>
            </a:xfrm>
            <a:custGeom>
              <a:rect b="b" l="l" r="r" t="t"/>
              <a:pathLst>
                <a:path extrusionOk="0" h="5299" w="387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7551754" y="2743946"/>
              <a:ext cx="10280" cy="33005"/>
            </a:xfrm>
            <a:custGeom>
              <a:rect b="b" l="l" r="r" t="t"/>
              <a:pathLst>
                <a:path extrusionOk="0" h="1037" w="323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7619610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7773464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7795043" y="2750789"/>
              <a:ext cx="11012" cy="26162"/>
            </a:xfrm>
            <a:custGeom>
              <a:rect b="b" l="l" r="r" t="t"/>
              <a:pathLst>
                <a:path extrusionOk="0" h="822" w="346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7851887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7641189" y="2595789"/>
              <a:ext cx="136826" cy="113147"/>
            </a:xfrm>
            <a:custGeom>
              <a:rect b="b" l="l" r="r" t="t"/>
              <a:pathLst>
                <a:path extrusionOk="0" h="3555" w="4299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7" name="Google Shape;3327;p46"/>
          <p:cNvGrpSpPr/>
          <p:nvPr/>
        </p:nvGrpSpPr>
        <p:grpSpPr>
          <a:xfrm>
            <a:off x="5733194" y="2431718"/>
            <a:ext cx="446826" cy="327059"/>
            <a:chOff x="5733194" y="2431718"/>
            <a:chExt cx="446826" cy="327059"/>
          </a:xfrm>
        </p:grpSpPr>
        <p:sp>
          <p:nvSpPr>
            <p:cNvPr id="3328" name="Google Shape;3328;p46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1" name="Google Shape;3331;p46"/>
          <p:cNvGrpSpPr/>
          <p:nvPr/>
        </p:nvGrpSpPr>
        <p:grpSpPr>
          <a:xfrm>
            <a:off x="4876780" y="2418064"/>
            <a:ext cx="407774" cy="356628"/>
            <a:chOff x="4876780" y="2418064"/>
            <a:chExt cx="407774" cy="356628"/>
          </a:xfrm>
        </p:grpSpPr>
        <p:sp>
          <p:nvSpPr>
            <p:cNvPr id="3332" name="Google Shape;3332;p46"/>
            <p:cNvSpPr/>
            <p:nvPr/>
          </p:nvSpPr>
          <p:spPr>
            <a:xfrm>
              <a:off x="4876780" y="2455589"/>
              <a:ext cx="407774" cy="319103"/>
            </a:xfrm>
            <a:custGeom>
              <a:rect b="b" l="l" r="r" t="t"/>
              <a:pathLst>
                <a:path extrusionOk="0" h="10026" w="12812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5017012" y="2666287"/>
              <a:ext cx="25016" cy="12158"/>
            </a:xfrm>
            <a:custGeom>
              <a:rect b="b" l="l" r="r" t="t"/>
              <a:pathLst>
                <a:path extrusionOk="0" h="382" w="786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5068159" y="2418064"/>
              <a:ext cx="203155" cy="198222"/>
            </a:xfrm>
            <a:custGeom>
              <a:rect b="b" l="l" r="r" t="t"/>
              <a:pathLst>
                <a:path extrusionOk="0" h="6228" w="6383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5106415" y="2456353"/>
              <a:ext cx="31509" cy="12158"/>
            </a:xfrm>
            <a:custGeom>
              <a:rect b="b" l="l" r="r" t="t"/>
              <a:pathLst>
                <a:path extrusionOk="0" h="382" w="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5151133" y="2456353"/>
              <a:ext cx="82274" cy="12158"/>
            </a:xfrm>
            <a:custGeom>
              <a:rect b="b" l="l" r="r" t="t"/>
              <a:pathLst>
                <a:path extrusionOk="0" h="382" w="2585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5106415" y="2488180"/>
              <a:ext cx="126992" cy="12158"/>
            </a:xfrm>
            <a:custGeom>
              <a:rect b="b" l="l" r="r" t="t"/>
              <a:pathLst>
                <a:path extrusionOk="0" h="382" w="3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5106415" y="2519626"/>
              <a:ext cx="82656" cy="12540"/>
            </a:xfrm>
            <a:custGeom>
              <a:rect b="b" l="l" r="r" t="t"/>
              <a:pathLst>
                <a:path extrusionOk="0" h="394" w="2597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5202312" y="2519626"/>
              <a:ext cx="31095" cy="12540"/>
            </a:xfrm>
            <a:custGeom>
              <a:rect b="b" l="l" r="r" t="t"/>
              <a:pathLst>
                <a:path extrusionOk="0" h="394" w="977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0" name="Google Shape;3340;p46"/>
          <p:cNvGrpSpPr/>
          <p:nvPr/>
        </p:nvGrpSpPr>
        <p:grpSpPr>
          <a:xfrm>
            <a:off x="7070872" y="2410871"/>
            <a:ext cx="398322" cy="371013"/>
            <a:chOff x="7070872" y="2410871"/>
            <a:chExt cx="398322" cy="371013"/>
          </a:xfrm>
        </p:grpSpPr>
        <p:sp>
          <p:nvSpPr>
            <p:cNvPr id="3341" name="Google Shape;3341;p46"/>
            <p:cNvSpPr/>
            <p:nvPr/>
          </p:nvSpPr>
          <p:spPr>
            <a:xfrm>
              <a:off x="7204643" y="2603364"/>
              <a:ext cx="123586" cy="107641"/>
            </a:xfrm>
            <a:custGeom>
              <a:rect b="b" l="l" r="r" t="t"/>
              <a:pathLst>
                <a:path extrusionOk="0" h="3382" w="3883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7203147" y="2410871"/>
              <a:ext cx="133421" cy="178902"/>
            </a:xfrm>
            <a:custGeom>
              <a:rect b="b" l="l" r="r" t="t"/>
              <a:pathLst>
                <a:path extrusionOk="0" h="5621" w="4192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7334245" y="2602600"/>
              <a:ext cx="134949" cy="179284"/>
            </a:xfrm>
            <a:custGeom>
              <a:rect b="b" l="l" r="r" t="t"/>
              <a:pathLst>
                <a:path extrusionOk="0" h="5633" w="424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7070872" y="2602600"/>
              <a:ext cx="134949" cy="179284"/>
            </a:xfrm>
            <a:custGeom>
              <a:rect b="b" l="l" r="r" t="t"/>
              <a:pathLst>
                <a:path extrusionOk="0" h="5633" w="424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5" name="Google Shape;3345;p46"/>
          <p:cNvSpPr/>
          <p:nvPr/>
        </p:nvSpPr>
        <p:spPr>
          <a:xfrm>
            <a:off x="6238328" y="2433596"/>
            <a:ext cx="316461" cy="324036"/>
          </a:xfrm>
          <a:custGeom>
            <a:rect b="b" l="l" r="r" t="t"/>
            <a:pathLst>
              <a:path extrusionOk="0" h="10181" w="9943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6" name="Google Shape;3346;p46"/>
          <p:cNvGrpSpPr/>
          <p:nvPr/>
        </p:nvGrpSpPr>
        <p:grpSpPr>
          <a:xfrm>
            <a:off x="5318259" y="2982111"/>
            <a:ext cx="371013" cy="220788"/>
            <a:chOff x="5318259" y="2982111"/>
            <a:chExt cx="371013" cy="220788"/>
          </a:xfrm>
        </p:grpSpPr>
        <p:sp>
          <p:nvSpPr>
            <p:cNvPr id="3347" name="Google Shape;3347;p46"/>
            <p:cNvSpPr/>
            <p:nvPr/>
          </p:nvSpPr>
          <p:spPr>
            <a:xfrm>
              <a:off x="5364123" y="3021546"/>
              <a:ext cx="58372" cy="18396"/>
            </a:xfrm>
            <a:custGeom>
              <a:rect b="b" l="l" r="r" t="t"/>
              <a:pathLst>
                <a:path extrusionOk="0" h="578" w="1834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5346681" y="3151338"/>
              <a:ext cx="11012" cy="39052"/>
            </a:xfrm>
            <a:custGeom>
              <a:rect b="b" l="l" r="r" t="t"/>
              <a:pathLst>
                <a:path extrusionOk="0" h="1227" w="346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5318259" y="2988763"/>
              <a:ext cx="149717" cy="202773"/>
            </a:xfrm>
            <a:custGeom>
              <a:rect b="b" l="l" r="r" t="t"/>
              <a:pathLst>
                <a:path extrusionOk="0" h="6371" w="4704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5548658" y="2982111"/>
              <a:ext cx="140614" cy="208279"/>
            </a:xfrm>
            <a:custGeom>
              <a:rect b="b" l="l" r="r" t="t"/>
              <a:pathLst>
                <a:path extrusionOk="0" h="6544" w="4418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5655153" y="3157004"/>
              <a:ext cx="10630" cy="33387"/>
            </a:xfrm>
            <a:custGeom>
              <a:rect b="b" l="l" r="r" t="t"/>
              <a:pathLst>
                <a:path extrusionOk="0" h="1049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5497893" y="3174445"/>
              <a:ext cx="11012" cy="10248"/>
            </a:xfrm>
            <a:custGeom>
              <a:rect b="b" l="l" r="r" t="t"/>
              <a:pathLst>
                <a:path extrusionOk="0" h="322" w="346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5410718" y="3156972"/>
              <a:ext cx="74699" cy="45927"/>
            </a:xfrm>
            <a:custGeom>
              <a:rect b="b" l="l" r="r" t="t"/>
              <a:pathLst>
                <a:path extrusionOk="0" h="1443" w="2347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5521382" y="3156590"/>
              <a:ext cx="75049" cy="45163"/>
            </a:xfrm>
            <a:custGeom>
              <a:rect b="b" l="l" r="r" t="t"/>
              <a:pathLst>
                <a:path extrusionOk="0" h="1419" w="2358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5" name="Google Shape;3355;p46"/>
          <p:cNvGrpSpPr/>
          <p:nvPr/>
        </p:nvGrpSpPr>
        <p:grpSpPr>
          <a:xfrm>
            <a:off x="7073928" y="2905757"/>
            <a:ext cx="371395" cy="371809"/>
            <a:chOff x="7073928" y="2905757"/>
            <a:chExt cx="371395" cy="371809"/>
          </a:xfrm>
        </p:grpSpPr>
        <p:sp>
          <p:nvSpPr>
            <p:cNvPr id="3356" name="Google Shape;3356;p46"/>
            <p:cNvSpPr/>
            <p:nvPr/>
          </p:nvSpPr>
          <p:spPr>
            <a:xfrm>
              <a:off x="7073928" y="2905757"/>
              <a:ext cx="371395" cy="371809"/>
            </a:xfrm>
            <a:custGeom>
              <a:rect b="b" l="l" r="r" t="t"/>
              <a:pathLst>
                <a:path extrusionOk="0" h="11682" w="11669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7281188" y="3188513"/>
              <a:ext cx="65596" cy="48473"/>
            </a:xfrm>
            <a:custGeom>
              <a:rect b="b" l="l" r="r" t="t"/>
              <a:pathLst>
                <a:path extrusionOk="0" h="1523" w="2061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7252034" y="3168080"/>
              <a:ext cx="24634" cy="19287"/>
            </a:xfrm>
            <a:custGeom>
              <a:rect b="b" l="l" r="r" t="t"/>
              <a:pathLst>
                <a:path extrusionOk="0" h="606" w="774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9" name="Google Shape;3359;p46"/>
          <p:cNvGrpSpPr/>
          <p:nvPr/>
        </p:nvGrpSpPr>
        <p:grpSpPr>
          <a:xfrm>
            <a:off x="6188327" y="2955408"/>
            <a:ext cx="371395" cy="272857"/>
            <a:chOff x="6188327" y="2955408"/>
            <a:chExt cx="371395" cy="272857"/>
          </a:xfrm>
        </p:grpSpPr>
        <p:sp>
          <p:nvSpPr>
            <p:cNvPr id="3360" name="Google Shape;3360;p46"/>
            <p:cNvSpPr/>
            <p:nvPr/>
          </p:nvSpPr>
          <p:spPr>
            <a:xfrm>
              <a:off x="6229990" y="2978897"/>
              <a:ext cx="289567" cy="197840"/>
            </a:xfrm>
            <a:custGeom>
              <a:rect b="b" l="l" r="r" t="t"/>
              <a:pathLst>
                <a:path extrusionOk="0" h="6216" w="9098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6188327" y="2955408"/>
              <a:ext cx="371395" cy="272857"/>
            </a:xfrm>
            <a:custGeom>
              <a:rect b="b" l="l" r="r" t="t"/>
              <a:pathLst>
                <a:path extrusionOk="0" h="8573" w="11669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2" name="Google Shape;3362;p46"/>
          <p:cNvGrpSpPr/>
          <p:nvPr/>
        </p:nvGrpSpPr>
        <p:grpSpPr>
          <a:xfrm>
            <a:off x="7521454" y="2906139"/>
            <a:ext cx="359650" cy="371013"/>
            <a:chOff x="7521454" y="2906139"/>
            <a:chExt cx="359650" cy="371013"/>
          </a:xfrm>
        </p:grpSpPr>
        <p:sp>
          <p:nvSpPr>
            <p:cNvPr id="3363" name="Google Shape;3363;p46"/>
            <p:cNvSpPr/>
            <p:nvPr/>
          </p:nvSpPr>
          <p:spPr>
            <a:xfrm>
              <a:off x="7614677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7707518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7800740" y="3138830"/>
              <a:ext cx="80364" cy="138322"/>
            </a:xfrm>
            <a:custGeom>
              <a:rect b="b" l="l" r="r" t="t"/>
              <a:pathLst>
                <a:path extrusionOk="0" h="4346" w="2525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7521454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7555923" y="2906139"/>
              <a:ext cx="289949" cy="219833"/>
            </a:xfrm>
            <a:custGeom>
              <a:rect b="b" l="l" r="r" t="t"/>
              <a:pathLst>
                <a:path extrusionOk="0" h="6907" w="911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46"/>
          <p:cNvGrpSpPr/>
          <p:nvPr/>
        </p:nvGrpSpPr>
        <p:grpSpPr>
          <a:xfrm>
            <a:off x="5782845" y="2906521"/>
            <a:ext cx="301661" cy="371013"/>
            <a:chOff x="5782845" y="2906521"/>
            <a:chExt cx="301661" cy="371013"/>
          </a:xfrm>
        </p:grpSpPr>
        <p:sp>
          <p:nvSpPr>
            <p:cNvPr id="3369" name="Google Shape;3369;p46"/>
            <p:cNvSpPr/>
            <p:nvPr/>
          </p:nvSpPr>
          <p:spPr>
            <a:xfrm>
              <a:off x="5782845" y="3087651"/>
              <a:ext cx="301661" cy="189883"/>
            </a:xfrm>
            <a:custGeom>
              <a:rect b="b" l="l" r="r" t="t"/>
              <a:pathLst>
                <a:path extrusionOk="0" h="5966" w="9478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5868111" y="2906521"/>
              <a:ext cx="127724" cy="172823"/>
            </a:xfrm>
            <a:custGeom>
              <a:rect b="b" l="l" r="r" t="t"/>
              <a:pathLst>
                <a:path extrusionOk="0" h="5430" w="4013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5915088" y="3051655"/>
              <a:ext cx="34151" cy="10662"/>
            </a:xfrm>
            <a:custGeom>
              <a:rect b="b" l="l" r="r" t="t"/>
              <a:pathLst>
                <a:path extrusionOk="0" h="335" w="107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2" name="Google Shape;3372;p46"/>
          <p:cNvGrpSpPr/>
          <p:nvPr/>
        </p:nvGrpSpPr>
        <p:grpSpPr>
          <a:xfrm>
            <a:off x="6630539" y="2917502"/>
            <a:ext cx="371777" cy="349434"/>
            <a:chOff x="6630539" y="2917502"/>
            <a:chExt cx="371777" cy="349434"/>
          </a:xfrm>
        </p:grpSpPr>
        <p:sp>
          <p:nvSpPr>
            <p:cNvPr id="3373" name="Google Shape;3373;p46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6"/>
          <p:cNvGrpSpPr/>
          <p:nvPr/>
        </p:nvGrpSpPr>
        <p:grpSpPr>
          <a:xfrm>
            <a:off x="2171474" y="3369229"/>
            <a:ext cx="408156" cy="343737"/>
            <a:chOff x="2171474" y="3369229"/>
            <a:chExt cx="408156" cy="343737"/>
          </a:xfrm>
        </p:grpSpPr>
        <p:sp>
          <p:nvSpPr>
            <p:cNvPr id="3381" name="Google Shape;3381;p46"/>
            <p:cNvSpPr/>
            <p:nvPr/>
          </p:nvSpPr>
          <p:spPr>
            <a:xfrm>
              <a:off x="2171474" y="3369229"/>
              <a:ext cx="408156" cy="343737"/>
            </a:xfrm>
            <a:custGeom>
              <a:rect b="b" l="l" r="r" t="t"/>
              <a:pathLst>
                <a:path extrusionOk="0" h="10800" w="12824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2292737" y="3477220"/>
              <a:ext cx="164898" cy="164866"/>
            </a:xfrm>
            <a:custGeom>
              <a:rect b="b" l="l" r="r" t="t"/>
              <a:pathLst>
                <a:path extrusionOk="0" h="5180" w="5181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2256358" y="3451503"/>
              <a:ext cx="188769" cy="177311"/>
            </a:xfrm>
            <a:custGeom>
              <a:rect b="b" l="l" r="r" t="t"/>
              <a:pathLst>
                <a:path extrusionOk="0" h="5571" w="5931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2305245" y="3491160"/>
              <a:ext cx="189151" cy="176706"/>
            </a:xfrm>
            <a:custGeom>
              <a:rect b="b" l="l" r="r" t="t"/>
              <a:pathLst>
                <a:path extrusionOk="0" h="5552" w="5943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5" name="Google Shape;3385;p46"/>
          <p:cNvGrpSpPr/>
          <p:nvPr/>
        </p:nvGrpSpPr>
        <p:grpSpPr>
          <a:xfrm>
            <a:off x="4891198" y="2925108"/>
            <a:ext cx="334634" cy="334634"/>
            <a:chOff x="4891198" y="2925108"/>
            <a:chExt cx="334634" cy="334634"/>
          </a:xfrm>
        </p:grpSpPr>
        <p:sp>
          <p:nvSpPr>
            <p:cNvPr id="3386" name="Google Shape;3386;p46"/>
            <p:cNvSpPr/>
            <p:nvPr/>
          </p:nvSpPr>
          <p:spPr>
            <a:xfrm>
              <a:off x="5001830" y="2925108"/>
              <a:ext cx="113338" cy="150831"/>
            </a:xfrm>
            <a:custGeom>
              <a:rect b="b" l="l" r="r" t="t"/>
              <a:pathLst>
                <a:path extrusionOk="0" h="4739" w="3561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5102628" y="2933033"/>
              <a:ext cx="98188" cy="76991"/>
            </a:xfrm>
            <a:custGeom>
              <a:rect b="b" l="l" r="r" t="t"/>
              <a:pathLst>
                <a:path extrusionOk="0" h="2419" w="3085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4915832" y="2932492"/>
              <a:ext cx="98920" cy="77532"/>
            </a:xfrm>
            <a:custGeom>
              <a:rect b="b" l="l" r="r" t="t"/>
              <a:pathLst>
                <a:path extrusionOk="0" h="2436" w="3108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4915832" y="3174254"/>
              <a:ext cx="80746" cy="70689"/>
            </a:xfrm>
            <a:custGeom>
              <a:rect b="b" l="l" r="r" t="t"/>
              <a:pathLst>
                <a:path extrusionOk="0" h="2221" w="2537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5121215" y="3173936"/>
              <a:ext cx="79601" cy="69511"/>
            </a:xfrm>
            <a:custGeom>
              <a:rect b="b" l="l" r="r" t="t"/>
              <a:pathLst>
                <a:path extrusionOk="0" h="2184" w="2501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4891198" y="3016803"/>
              <a:ext cx="112956" cy="150831"/>
            </a:xfrm>
            <a:custGeom>
              <a:rect b="b" l="l" r="r" t="t"/>
              <a:pathLst>
                <a:path extrusionOk="0" h="4739" w="3549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5112876" y="3016803"/>
              <a:ext cx="112956" cy="150831"/>
            </a:xfrm>
            <a:custGeom>
              <a:rect b="b" l="l" r="r" t="t"/>
              <a:pathLst>
                <a:path extrusionOk="0" h="4739" w="3549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6"/>
            <p:cNvSpPr/>
            <p:nvPr/>
          </p:nvSpPr>
          <p:spPr>
            <a:xfrm>
              <a:off x="5001448" y="3108498"/>
              <a:ext cx="113338" cy="151244"/>
            </a:xfrm>
            <a:custGeom>
              <a:rect b="b" l="l" r="r" t="t"/>
              <a:pathLst>
                <a:path extrusionOk="0" h="4752" w="3561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4" name="Google Shape;3394;p46"/>
          <p:cNvGrpSpPr/>
          <p:nvPr/>
        </p:nvGrpSpPr>
        <p:grpSpPr>
          <a:xfrm>
            <a:off x="7976174" y="2925108"/>
            <a:ext cx="334666" cy="334634"/>
            <a:chOff x="7976174" y="2925108"/>
            <a:chExt cx="334666" cy="334634"/>
          </a:xfrm>
        </p:grpSpPr>
        <p:sp>
          <p:nvSpPr>
            <p:cNvPr id="3395" name="Google Shape;3395;p46"/>
            <p:cNvSpPr/>
            <p:nvPr/>
          </p:nvSpPr>
          <p:spPr>
            <a:xfrm>
              <a:off x="8003100" y="3064545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8003100" y="3046371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8272519" y="3105093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8272519" y="3123266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7976174" y="2925108"/>
              <a:ext cx="334666" cy="334634"/>
            </a:xfrm>
            <a:custGeom>
              <a:rect b="b" l="l" r="r" t="t"/>
              <a:pathLst>
                <a:path extrusionOk="0" h="10514" w="10515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8116024" y="3221804"/>
              <a:ext cx="14036" cy="10280"/>
            </a:xfrm>
            <a:custGeom>
              <a:rect b="b" l="l" r="r" t="t"/>
              <a:pathLst>
                <a:path extrusionOk="0" h="323" w="441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8097818" y="3221804"/>
              <a:ext cx="14068" cy="10280"/>
            </a:xfrm>
            <a:custGeom>
              <a:rect b="b" l="l" r="r" t="t"/>
              <a:pathLst>
                <a:path extrusionOk="0" h="323" w="442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8156190" y="2951621"/>
              <a:ext cx="14036" cy="10630"/>
            </a:xfrm>
            <a:custGeom>
              <a:rect b="b" l="l" r="r" t="t"/>
              <a:pathLst>
                <a:path extrusionOk="0" h="334" w="44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8173982" y="2952385"/>
              <a:ext cx="14450" cy="10248"/>
            </a:xfrm>
            <a:custGeom>
              <a:rect b="b" l="l" r="r" t="t"/>
              <a:pathLst>
                <a:path extrusionOk="0" h="322" w="454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4" name="Google Shape;3404;p46"/>
          <p:cNvGrpSpPr/>
          <p:nvPr/>
        </p:nvGrpSpPr>
        <p:grpSpPr>
          <a:xfrm>
            <a:off x="3091957" y="3374131"/>
            <a:ext cx="354717" cy="332757"/>
            <a:chOff x="3091957" y="3374131"/>
            <a:chExt cx="354717" cy="332757"/>
          </a:xfrm>
        </p:grpSpPr>
        <p:sp>
          <p:nvSpPr>
            <p:cNvPr id="3405" name="Google Shape;3405;p46"/>
            <p:cNvSpPr/>
            <p:nvPr/>
          </p:nvSpPr>
          <p:spPr>
            <a:xfrm>
              <a:off x="3091957" y="3374131"/>
              <a:ext cx="354717" cy="332757"/>
            </a:xfrm>
            <a:custGeom>
              <a:rect b="b" l="l" r="r" t="t"/>
              <a:pathLst>
                <a:path extrusionOk="0" h="10455" w="11145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3248835" y="3434380"/>
              <a:ext cx="40580" cy="40962"/>
            </a:xfrm>
            <a:custGeom>
              <a:rect b="b" l="l" r="r" t="t"/>
              <a:pathLst>
                <a:path extrusionOk="0" h="1287" w="1275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3183270" y="3524197"/>
              <a:ext cx="181544" cy="115629"/>
            </a:xfrm>
            <a:custGeom>
              <a:rect b="b" l="l" r="r" t="t"/>
              <a:pathLst>
                <a:path extrusionOk="0" h="3633" w="5704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6"/>
            <p:cNvSpPr/>
            <p:nvPr/>
          </p:nvSpPr>
          <p:spPr>
            <a:xfrm>
              <a:off x="3157872" y="3516050"/>
              <a:ext cx="34915" cy="33578"/>
            </a:xfrm>
            <a:custGeom>
              <a:rect b="b" l="l" r="r" t="t"/>
              <a:pathLst>
                <a:path extrusionOk="0" h="1055" w="1097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6"/>
            <p:cNvSpPr/>
            <p:nvPr/>
          </p:nvSpPr>
          <p:spPr>
            <a:xfrm>
              <a:off x="3351892" y="3605485"/>
              <a:ext cx="35297" cy="33578"/>
            </a:xfrm>
            <a:custGeom>
              <a:rect b="b" l="l" r="r" t="t"/>
              <a:pathLst>
                <a:path extrusionOk="0" h="1055" w="1109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3254882" y="3531231"/>
              <a:ext cx="35297" cy="33546"/>
            </a:xfrm>
            <a:custGeom>
              <a:rect b="b" l="l" r="r" t="t"/>
              <a:pathLst>
                <a:path extrusionOk="0" h="1054" w="1109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1" name="Google Shape;3411;p46"/>
          <p:cNvGrpSpPr/>
          <p:nvPr/>
        </p:nvGrpSpPr>
        <p:grpSpPr>
          <a:xfrm>
            <a:off x="3988156" y="3380210"/>
            <a:ext cx="353954" cy="318880"/>
            <a:chOff x="3988156" y="3380210"/>
            <a:chExt cx="353954" cy="318880"/>
          </a:xfrm>
        </p:grpSpPr>
        <p:sp>
          <p:nvSpPr>
            <p:cNvPr id="3412" name="Google Shape;3412;p46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7" name="Google Shape;3417;p46"/>
          <p:cNvGrpSpPr/>
          <p:nvPr/>
        </p:nvGrpSpPr>
        <p:grpSpPr>
          <a:xfrm>
            <a:off x="3541011" y="3367320"/>
            <a:ext cx="348257" cy="346188"/>
            <a:chOff x="3541011" y="3367320"/>
            <a:chExt cx="348257" cy="346188"/>
          </a:xfrm>
        </p:grpSpPr>
        <p:sp>
          <p:nvSpPr>
            <p:cNvPr id="3418" name="Google Shape;3418;p46"/>
            <p:cNvSpPr/>
            <p:nvPr/>
          </p:nvSpPr>
          <p:spPr>
            <a:xfrm>
              <a:off x="3541011" y="3367320"/>
              <a:ext cx="347906" cy="346188"/>
            </a:xfrm>
            <a:custGeom>
              <a:rect b="b" l="l" r="r" t="t"/>
              <a:pathLst>
                <a:path extrusionOk="0" h="10877" w="10931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3658105" y="3389599"/>
              <a:ext cx="208820" cy="199431"/>
            </a:xfrm>
            <a:custGeom>
              <a:rect b="b" l="l" r="r" t="t"/>
              <a:pathLst>
                <a:path extrusionOk="0" h="6266" w="6561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3720614" y="3426805"/>
              <a:ext cx="95164" cy="116011"/>
            </a:xfrm>
            <a:custGeom>
              <a:rect b="b" l="l" r="r" t="t"/>
              <a:pathLst>
                <a:path extrusionOk="0" h="3645" w="299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3773671" y="3496030"/>
              <a:ext cx="115597" cy="114993"/>
            </a:xfrm>
            <a:custGeom>
              <a:rect b="b" l="l" r="r" t="t"/>
              <a:pathLst>
                <a:path extrusionOk="0" h="3613" w="3632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2" name="Google Shape;3422;p46"/>
          <p:cNvGrpSpPr/>
          <p:nvPr/>
        </p:nvGrpSpPr>
        <p:grpSpPr>
          <a:xfrm>
            <a:off x="850092" y="3352934"/>
            <a:ext cx="369517" cy="375660"/>
            <a:chOff x="850092" y="3352934"/>
            <a:chExt cx="369517" cy="375660"/>
          </a:xfrm>
        </p:grpSpPr>
        <p:sp>
          <p:nvSpPr>
            <p:cNvPr id="3423" name="Google Shape;3423;p46"/>
            <p:cNvSpPr/>
            <p:nvPr/>
          </p:nvSpPr>
          <p:spPr>
            <a:xfrm>
              <a:off x="969859" y="3475692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1046786" y="3552237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984245" y="3485272"/>
              <a:ext cx="106527" cy="104999"/>
            </a:xfrm>
            <a:custGeom>
              <a:rect b="b" l="l" r="r" t="t"/>
              <a:pathLst>
                <a:path extrusionOk="0" h="3299" w="3347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922850" y="3428715"/>
              <a:ext cx="223620" cy="223620"/>
            </a:xfrm>
            <a:custGeom>
              <a:rect b="b" l="l" r="r" t="t"/>
              <a:pathLst>
                <a:path extrusionOk="0" h="7026" w="7026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850092" y="3352934"/>
              <a:ext cx="369517" cy="375660"/>
            </a:xfrm>
            <a:custGeom>
              <a:rect b="b" l="l" r="r" t="t"/>
              <a:pathLst>
                <a:path extrusionOk="0" h="11803" w="1161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8" name="Google Shape;3428;p46"/>
          <p:cNvGrpSpPr/>
          <p:nvPr/>
        </p:nvGrpSpPr>
        <p:grpSpPr>
          <a:xfrm>
            <a:off x="1314678" y="3358217"/>
            <a:ext cx="334667" cy="365348"/>
            <a:chOff x="1314678" y="3358217"/>
            <a:chExt cx="334667" cy="365348"/>
          </a:xfrm>
        </p:grpSpPr>
        <p:sp>
          <p:nvSpPr>
            <p:cNvPr id="3429" name="Google Shape;3429;p46"/>
            <p:cNvSpPr/>
            <p:nvPr/>
          </p:nvSpPr>
          <p:spPr>
            <a:xfrm>
              <a:off x="1316588" y="3358217"/>
              <a:ext cx="332757" cy="365348"/>
            </a:xfrm>
            <a:custGeom>
              <a:rect b="b" l="l" r="r" t="t"/>
              <a:pathLst>
                <a:path extrusionOk="0" h="11479" w="10455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314678" y="3358981"/>
              <a:ext cx="79632" cy="254684"/>
            </a:xfrm>
            <a:custGeom>
              <a:rect b="b" l="l" r="r" t="t"/>
              <a:pathLst>
                <a:path extrusionOk="0" h="8002" w="2502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411688" y="3629546"/>
              <a:ext cx="139118" cy="10662"/>
            </a:xfrm>
            <a:custGeom>
              <a:rect b="b" l="l" r="r" t="t"/>
              <a:pathLst>
                <a:path extrusionOk="0" h="335" w="4371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1412070" y="3652303"/>
              <a:ext cx="139118" cy="10630"/>
            </a:xfrm>
            <a:custGeom>
              <a:rect b="b" l="l" r="r" t="t"/>
              <a:pathLst>
                <a:path extrusionOk="0" h="334" w="4371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1432153" y="3417352"/>
              <a:ext cx="83802" cy="191379"/>
            </a:xfrm>
            <a:custGeom>
              <a:rect b="b" l="l" r="r" t="t"/>
              <a:pathLst>
                <a:path extrusionOk="0" h="6013" w="2633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4" name="Google Shape;3434;p46"/>
          <p:cNvGrpSpPr/>
          <p:nvPr/>
        </p:nvGrpSpPr>
        <p:grpSpPr>
          <a:xfrm>
            <a:off x="1748582" y="3372635"/>
            <a:ext cx="359269" cy="335780"/>
            <a:chOff x="1748582" y="3372635"/>
            <a:chExt cx="359269" cy="335780"/>
          </a:xfrm>
        </p:grpSpPr>
        <p:sp>
          <p:nvSpPr>
            <p:cNvPr id="3435" name="Google Shape;3435;p46"/>
            <p:cNvSpPr/>
            <p:nvPr/>
          </p:nvSpPr>
          <p:spPr>
            <a:xfrm>
              <a:off x="2080161" y="3535210"/>
              <a:ext cx="27690" cy="10630"/>
            </a:xfrm>
            <a:custGeom>
              <a:rect b="b" l="l" r="r" t="t"/>
              <a:pathLst>
                <a:path extrusionOk="0" h="334" w="87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6" name="Google Shape;3436;p46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</p:grpSpPr>
          <p:sp>
            <p:nvSpPr>
              <p:cNvPr id="3437" name="Google Shape;3437;p46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rect b="b" l="l" r="r" t="t"/>
                <a:pathLst>
                  <a:path extrusionOk="0" h="10550" w="9693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solidFill>
                <a:srgbClr val="FFAE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46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rect b="b" l="l" r="r" t="t"/>
                <a:pathLst>
                  <a:path extrusionOk="0" h="701" w="787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solidFill>
                <a:srgbClr val="FFAE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46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rect b="b" l="l" r="r" t="t"/>
                <a:pathLst>
                  <a:path extrusionOk="0" h="711" w="74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solidFill>
                <a:srgbClr val="FFAE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40" name="Google Shape;3440;p46"/>
          <p:cNvGrpSpPr/>
          <p:nvPr/>
        </p:nvGrpSpPr>
        <p:grpSpPr>
          <a:xfrm>
            <a:off x="2640993" y="3357835"/>
            <a:ext cx="365348" cy="364966"/>
            <a:chOff x="2640993" y="3357835"/>
            <a:chExt cx="365348" cy="364966"/>
          </a:xfrm>
        </p:grpSpPr>
        <p:sp>
          <p:nvSpPr>
            <p:cNvPr id="3441" name="Google Shape;3441;p46"/>
            <p:cNvSpPr/>
            <p:nvPr/>
          </p:nvSpPr>
          <p:spPr>
            <a:xfrm>
              <a:off x="2640993" y="3455227"/>
              <a:ext cx="365348" cy="267574"/>
            </a:xfrm>
            <a:custGeom>
              <a:rect b="b" l="l" r="r" t="t"/>
              <a:pathLst>
                <a:path extrusionOk="0" h="8407" w="11479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2724763" y="3357835"/>
              <a:ext cx="280050" cy="136476"/>
            </a:xfrm>
            <a:custGeom>
              <a:rect b="b" l="l" r="r" t="t"/>
              <a:pathLst>
                <a:path extrusionOk="0" h="4288" w="8799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2771359" y="3655327"/>
              <a:ext cx="10280" cy="21611"/>
            </a:xfrm>
            <a:custGeom>
              <a:rect b="b" l="l" r="r" t="t"/>
              <a:pathLst>
                <a:path extrusionOk="0" h="679" w="323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2794084" y="3655327"/>
              <a:ext cx="10280" cy="21611"/>
            </a:xfrm>
            <a:custGeom>
              <a:rect b="b" l="l" r="r" t="t"/>
              <a:pathLst>
                <a:path extrusionOk="0" h="679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2816840" y="3655327"/>
              <a:ext cx="11012" cy="21611"/>
            </a:xfrm>
            <a:custGeom>
              <a:rect b="b" l="l" r="r" t="t"/>
              <a:pathLst>
                <a:path extrusionOk="0" h="679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2839947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2862672" y="3655327"/>
              <a:ext cx="10662" cy="21611"/>
            </a:xfrm>
            <a:custGeom>
              <a:rect b="b" l="l" r="r" t="t"/>
              <a:pathLst>
                <a:path extrusionOk="0" h="679" w="335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2885429" y="3655327"/>
              <a:ext cx="11012" cy="21611"/>
            </a:xfrm>
            <a:custGeom>
              <a:rect b="b" l="l" r="r" t="t"/>
              <a:pathLst>
                <a:path extrusionOk="0" h="679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2908535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2931292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1" name="Google Shape;3451;p46"/>
          <p:cNvGrpSpPr/>
          <p:nvPr/>
        </p:nvGrpSpPr>
        <p:grpSpPr>
          <a:xfrm>
            <a:off x="4886264" y="3366174"/>
            <a:ext cx="350549" cy="350198"/>
            <a:chOff x="4886264" y="3366174"/>
            <a:chExt cx="350549" cy="350198"/>
          </a:xfrm>
        </p:grpSpPr>
        <p:sp>
          <p:nvSpPr>
            <p:cNvPr id="3452" name="Google Shape;3452;p46"/>
            <p:cNvSpPr/>
            <p:nvPr/>
          </p:nvSpPr>
          <p:spPr>
            <a:xfrm>
              <a:off x="4946132" y="3426614"/>
              <a:ext cx="230431" cy="289758"/>
            </a:xfrm>
            <a:custGeom>
              <a:rect b="b" l="l" r="r" t="t"/>
              <a:pathLst>
                <a:path extrusionOk="0" h="9104" w="724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488626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518789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5056414" y="3366174"/>
              <a:ext cx="10248" cy="48919"/>
            </a:xfrm>
            <a:custGeom>
              <a:rect b="b" l="l" r="r" t="t"/>
              <a:pathLst>
                <a:path extrusionOk="0" h="1537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4978723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5121597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4922643" y="3459842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5169720" y="3602334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46"/>
            <p:cNvSpPr/>
            <p:nvPr/>
          </p:nvSpPr>
          <p:spPr>
            <a:xfrm>
              <a:off x="5121597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46"/>
            <p:cNvSpPr/>
            <p:nvPr/>
          </p:nvSpPr>
          <p:spPr>
            <a:xfrm>
              <a:off x="4978723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5169720" y="3459842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4922643" y="3602334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5077993" y="3451758"/>
              <a:ext cx="70912" cy="62637"/>
            </a:xfrm>
            <a:custGeom>
              <a:rect b="b" l="l" r="r" t="t"/>
              <a:pathLst>
                <a:path extrusionOk="0" h="1968" w="2228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5" name="Google Shape;3465;p46"/>
          <p:cNvGrpSpPr/>
          <p:nvPr/>
        </p:nvGrpSpPr>
        <p:grpSpPr>
          <a:xfrm>
            <a:off x="5331913" y="3413947"/>
            <a:ext cx="347143" cy="254684"/>
            <a:chOff x="5331913" y="3413947"/>
            <a:chExt cx="347143" cy="254684"/>
          </a:xfrm>
        </p:grpSpPr>
        <p:sp>
          <p:nvSpPr>
            <p:cNvPr id="3466" name="Google Shape;3466;p46"/>
            <p:cNvSpPr/>
            <p:nvPr/>
          </p:nvSpPr>
          <p:spPr>
            <a:xfrm>
              <a:off x="5597163" y="3523083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5331913" y="3413947"/>
              <a:ext cx="347143" cy="253538"/>
            </a:xfrm>
            <a:custGeom>
              <a:rect b="b" l="l" r="r" t="t"/>
              <a:pathLst>
                <a:path extrusionOk="0" h="7966" w="10907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5645669" y="3625759"/>
              <a:ext cx="10248" cy="42872"/>
            </a:xfrm>
            <a:custGeom>
              <a:rect b="b" l="l" r="r" t="t"/>
              <a:pathLst>
                <a:path extrusionOk="0" h="1347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5462247" y="3461115"/>
              <a:ext cx="86825" cy="29759"/>
            </a:xfrm>
            <a:custGeom>
              <a:rect b="b" l="l" r="r" t="t"/>
              <a:pathLst>
                <a:path extrusionOk="0" h="935" w="2728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5441050" y="3636389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5559257" y="3636389"/>
              <a:ext cx="10662" cy="32241"/>
            </a:xfrm>
            <a:custGeom>
              <a:rect b="b" l="l" r="r" t="t"/>
              <a:pathLst>
                <a:path extrusionOk="0" h="1013" w="335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2" name="Google Shape;3472;p46"/>
          <p:cNvGrpSpPr/>
          <p:nvPr/>
        </p:nvGrpSpPr>
        <p:grpSpPr>
          <a:xfrm>
            <a:off x="5776798" y="3409778"/>
            <a:ext cx="346379" cy="264518"/>
            <a:chOff x="5776798" y="3409778"/>
            <a:chExt cx="346379" cy="264518"/>
          </a:xfrm>
        </p:grpSpPr>
        <p:sp>
          <p:nvSpPr>
            <p:cNvPr id="3473" name="Google Shape;3473;p46"/>
            <p:cNvSpPr/>
            <p:nvPr/>
          </p:nvSpPr>
          <p:spPr>
            <a:xfrm>
              <a:off x="589010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599809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5814673" y="3528367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5797995" y="3631074"/>
              <a:ext cx="10662" cy="42458"/>
            </a:xfrm>
            <a:custGeom>
              <a:rect b="b" l="l" r="r" t="t"/>
              <a:pathLst>
                <a:path extrusionOk="0" h="1334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5776798" y="3409778"/>
              <a:ext cx="346379" cy="264136"/>
            </a:xfrm>
            <a:custGeom>
              <a:rect b="b" l="l" r="r" t="t"/>
              <a:pathLst>
                <a:path extrusionOk="0" h="8299" w="10883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6089408" y="3637503"/>
              <a:ext cx="10662" cy="36029"/>
            </a:xfrm>
            <a:custGeom>
              <a:rect b="b" l="l" r="r" t="t"/>
              <a:pathLst>
                <a:path extrusionOk="0" h="1132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9" name="Google Shape;3479;p46"/>
          <p:cNvGrpSpPr/>
          <p:nvPr/>
        </p:nvGrpSpPr>
        <p:grpSpPr>
          <a:xfrm>
            <a:off x="7108015" y="3396505"/>
            <a:ext cx="344883" cy="290299"/>
            <a:chOff x="7108015" y="3396505"/>
            <a:chExt cx="344883" cy="290299"/>
          </a:xfrm>
        </p:grpSpPr>
        <p:sp>
          <p:nvSpPr>
            <p:cNvPr id="3480" name="Google Shape;3480;p46"/>
            <p:cNvSpPr/>
            <p:nvPr/>
          </p:nvSpPr>
          <p:spPr>
            <a:xfrm>
              <a:off x="7108015" y="3396505"/>
              <a:ext cx="344883" cy="290299"/>
            </a:xfrm>
            <a:custGeom>
              <a:rect b="b" l="l" r="r" t="t"/>
              <a:pathLst>
                <a:path extrusionOk="0" h="9121" w="10836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7211104" y="3487819"/>
              <a:ext cx="139468" cy="139500"/>
            </a:xfrm>
            <a:custGeom>
              <a:rect b="b" l="l" r="r" t="t"/>
              <a:pathLst>
                <a:path extrusionOk="0" h="4383" w="4382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7180009" y="3466271"/>
              <a:ext cx="159201" cy="149685"/>
            </a:xfrm>
            <a:custGeom>
              <a:rect b="b" l="l" r="r" t="t"/>
              <a:pathLst>
                <a:path extrusionOk="0" h="4703" w="5002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7222085" y="3499690"/>
              <a:ext cx="158819" cy="148825"/>
            </a:xfrm>
            <a:custGeom>
              <a:rect b="b" l="l" r="r" t="t"/>
              <a:pathLst>
                <a:path extrusionOk="0" h="4676" w="499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4" name="Google Shape;3484;p46"/>
          <p:cNvGrpSpPr/>
          <p:nvPr/>
        </p:nvGrpSpPr>
        <p:grpSpPr>
          <a:xfrm>
            <a:off x="7551754" y="3390808"/>
            <a:ext cx="344883" cy="301311"/>
            <a:chOff x="7551754" y="3390808"/>
            <a:chExt cx="344883" cy="301311"/>
          </a:xfrm>
        </p:grpSpPr>
        <p:sp>
          <p:nvSpPr>
            <p:cNvPr id="3485" name="Google Shape;3485;p46"/>
            <p:cNvSpPr/>
            <p:nvPr/>
          </p:nvSpPr>
          <p:spPr>
            <a:xfrm>
              <a:off x="7551754" y="3390808"/>
              <a:ext cx="344883" cy="301311"/>
            </a:xfrm>
            <a:custGeom>
              <a:rect b="b" l="l" r="r" t="t"/>
              <a:pathLst>
                <a:path extrusionOk="0" h="9467" w="10836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46"/>
            <p:cNvSpPr/>
            <p:nvPr/>
          </p:nvSpPr>
          <p:spPr>
            <a:xfrm>
              <a:off x="7584345" y="3509811"/>
              <a:ext cx="117889" cy="150098"/>
            </a:xfrm>
            <a:custGeom>
              <a:rect b="b" l="l" r="r" t="t"/>
              <a:pathLst>
                <a:path extrusionOk="0" h="4716" w="3704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46"/>
            <p:cNvSpPr/>
            <p:nvPr/>
          </p:nvSpPr>
          <p:spPr>
            <a:xfrm>
              <a:off x="7724959" y="3509811"/>
              <a:ext cx="139468" cy="31859"/>
            </a:xfrm>
            <a:custGeom>
              <a:rect b="b" l="l" r="r" t="t"/>
              <a:pathLst>
                <a:path extrusionOk="0" h="1001" w="4382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46"/>
            <p:cNvSpPr/>
            <p:nvPr/>
          </p:nvSpPr>
          <p:spPr>
            <a:xfrm>
              <a:off x="7724577" y="3553001"/>
              <a:ext cx="107259" cy="31477"/>
            </a:xfrm>
            <a:custGeom>
              <a:rect b="b" l="l" r="r" t="t"/>
              <a:pathLst>
                <a:path extrusionOk="0" h="989" w="337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46"/>
            <p:cNvSpPr/>
            <p:nvPr/>
          </p:nvSpPr>
          <p:spPr>
            <a:xfrm>
              <a:off x="7724577" y="3595841"/>
              <a:ext cx="64451" cy="10630"/>
            </a:xfrm>
            <a:custGeom>
              <a:rect b="b" l="l" r="r" t="t"/>
              <a:pathLst>
                <a:path extrusionOk="0" h="334" w="2025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46"/>
            <p:cNvSpPr/>
            <p:nvPr/>
          </p:nvSpPr>
          <p:spPr>
            <a:xfrm>
              <a:off x="7799977" y="3595841"/>
              <a:ext cx="32241" cy="10630"/>
            </a:xfrm>
            <a:custGeom>
              <a:rect b="b" l="l" r="r" t="t"/>
              <a:pathLst>
                <a:path extrusionOk="0" h="334" w="101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46"/>
            <p:cNvSpPr/>
            <p:nvPr/>
          </p:nvSpPr>
          <p:spPr>
            <a:xfrm>
              <a:off x="7724577" y="3628051"/>
              <a:ext cx="21229" cy="10630"/>
            </a:xfrm>
            <a:custGeom>
              <a:rect b="b" l="l" r="r" t="t"/>
              <a:pathLst>
                <a:path extrusionOk="0" h="334" w="667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46"/>
            <p:cNvSpPr/>
            <p:nvPr/>
          </p:nvSpPr>
          <p:spPr>
            <a:xfrm>
              <a:off x="7756787" y="3628051"/>
              <a:ext cx="53438" cy="10630"/>
            </a:xfrm>
            <a:custGeom>
              <a:rect b="b" l="l" r="r" t="t"/>
              <a:pathLst>
                <a:path extrusionOk="0" h="334" w="1679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46"/>
            <p:cNvSpPr/>
            <p:nvPr/>
          </p:nvSpPr>
          <p:spPr>
            <a:xfrm>
              <a:off x="7724577" y="3650012"/>
              <a:ext cx="21229" cy="10280"/>
            </a:xfrm>
            <a:custGeom>
              <a:rect b="b" l="l" r="r" t="t"/>
              <a:pathLst>
                <a:path extrusionOk="0" h="323" w="66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46"/>
            <p:cNvSpPr/>
            <p:nvPr/>
          </p:nvSpPr>
          <p:spPr>
            <a:xfrm>
              <a:off x="7756787" y="3650012"/>
              <a:ext cx="53438" cy="10280"/>
            </a:xfrm>
            <a:custGeom>
              <a:rect b="b" l="l" r="r" t="t"/>
              <a:pathLst>
                <a:path extrusionOk="0" h="323" w="1679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46"/>
            <p:cNvSpPr/>
            <p:nvPr/>
          </p:nvSpPr>
          <p:spPr>
            <a:xfrm>
              <a:off x="7719262" y="3466621"/>
              <a:ext cx="10630" cy="10630"/>
            </a:xfrm>
            <a:custGeom>
              <a:rect b="b" l="l" r="r" t="t"/>
              <a:pathLst>
                <a:path extrusionOk="0" h="334" w="334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6" name="Google Shape;3496;p46"/>
          <p:cNvGrpSpPr/>
          <p:nvPr/>
        </p:nvGrpSpPr>
        <p:grpSpPr>
          <a:xfrm>
            <a:off x="6707084" y="3387403"/>
            <a:ext cx="261145" cy="308504"/>
            <a:chOff x="6707084" y="3387403"/>
            <a:chExt cx="261145" cy="308504"/>
          </a:xfrm>
        </p:grpSpPr>
        <p:sp>
          <p:nvSpPr>
            <p:cNvPr id="3497" name="Google Shape;3497;p46"/>
            <p:cNvSpPr/>
            <p:nvPr/>
          </p:nvSpPr>
          <p:spPr>
            <a:xfrm>
              <a:off x="6726053" y="3542403"/>
              <a:ext cx="68238" cy="153504"/>
            </a:xfrm>
            <a:custGeom>
              <a:rect b="b" l="l" r="r" t="t"/>
              <a:pathLst>
                <a:path extrusionOk="0" h="4823" w="2144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46"/>
            <p:cNvSpPr/>
            <p:nvPr/>
          </p:nvSpPr>
          <p:spPr>
            <a:xfrm>
              <a:off x="6803362" y="3542403"/>
              <a:ext cx="68238" cy="153504"/>
            </a:xfrm>
            <a:custGeom>
              <a:rect b="b" l="l" r="r" t="t"/>
              <a:pathLst>
                <a:path extrusionOk="0" h="4823" w="2144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46"/>
            <p:cNvSpPr/>
            <p:nvPr/>
          </p:nvSpPr>
          <p:spPr>
            <a:xfrm>
              <a:off x="6880289" y="3542403"/>
              <a:ext cx="68620" cy="153504"/>
            </a:xfrm>
            <a:custGeom>
              <a:rect b="b" l="l" r="r" t="t"/>
              <a:pathLst>
                <a:path extrusionOk="0" h="4823" w="2156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46"/>
            <p:cNvSpPr/>
            <p:nvPr/>
          </p:nvSpPr>
          <p:spPr>
            <a:xfrm>
              <a:off x="6707084" y="3387403"/>
              <a:ext cx="261145" cy="183072"/>
            </a:xfrm>
            <a:custGeom>
              <a:rect b="b" l="l" r="r" t="t"/>
              <a:pathLst>
                <a:path extrusionOk="0" h="5752" w="8205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1" name="Google Shape;3501;p46"/>
          <p:cNvGrpSpPr/>
          <p:nvPr/>
        </p:nvGrpSpPr>
        <p:grpSpPr>
          <a:xfrm>
            <a:off x="848978" y="4297637"/>
            <a:ext cx="377824" cy="324418"/>
            <a:chOff x="848978" y="4297637"/>
            <a:chExt cx="377824" cy="324418"/>
          </a:xfrm>
        </p:grpSpPr>
        <p:sp>
          <p:nvSpPr>
            <p:cNvPr id="3502" name="Google Shape;3502;p46"/>
            <p:cNvSpPr/>
            <p:nvPr/>
          </p:nvSpPr>
          <p:spPr>
            <a:xfrm>
              <a:off x="848978" y="4297637"/>
              <a:ext cx="377824" cy="324418"/>
            </a:xfrm>
            <a:custGeom>
              <a:rect b="b" l="l" r="r" t="t"/>
              <a:pathLst>
                <a:path extrusionOk="0" h="10193" w="11871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46"/>
            <p:cNvSpPr/>
            <p:nvPr/>
          </p:nvSpPr>
          <p:spPr>
            <a:xfrm>
              <a:off x="1002450" y="4457157"/>
              <a:ext cx="70116" cy="34533"/>
            </a:xfrm>
            <a:custGeom>
              <a:rect b="b" l="l" r="r" t="t"/>
              <a:pathLst>
                <a:path extrusionOk="0" h="1085" w="2203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4" name="Google Shape;3504;p46"/>
          <p:cNvGrpSpPr/>
          <p:nvPr/>
        </p:nvGrpSpPr>
        <p:grpSpPr>
          <a:xfrm>
            <a:off x="1754279" y="4286593"/>
            <a:ext cx="351439" cy="345965"/>
            <a:chOff x="1754279" y="4286593"/>
            <a:chExt cx="351439" cy="345965"/>
          </a:xfrm>
        </p:grpSpPr>
        <p:sp>
          <p:nvSpPr>
            <p:cNvPr id="3505" name="Google Shape;3505;p46"/>
            <p:cNvSpPr/>
            <p:nvPr/>
          </p:nvSpPr>
          <p:spPr>
            <a:xfrm>
              <a:off x="1799379" y="4550857"/>
              <a:ext cx="28422" cy="27117"/>
            </a:xfrm>
            <a:custGeom>
              <a:rect b="b" l="l" r="r" t="t"/>
              <a:pathLst>
                <a:path extrusionOk="0" h="852" w="893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46"/>
            <p:cNvSpPr/>
            <p:nvPr/>
          </p:nvSpPr>
          <p:spPr>
            <a:xfrm>
              <a:off x="1833084" y="4584594"/>
              <a:ext cx="27690" cy="27117"/>
            </a:xfrm>
            <a:custGeom>
              <a:rect b="b" l="l" r="r" t="t"/>
              <a:pathLst>
                <a:path extrusionOk="0" h="852" w="87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46"/>
            <p:cNvSpPr/>
            <p:nvPr/>
          </p:nvSpPr>
          <p:spPr>
            <a:xfrm>
              <a:off x="1816407" y="4567917"/>
              <a:ext cx="28072" cy="27117"/>
            </a:xfrm>
            <a:custGeom>
              <a:rect b="b" l="l" r="r" t="t"/>
              <a:pathLst>
                <a:path extrusionOk="0" h="852" w="882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46"/>
            <p:cNvSpPr/>
            <p:nvPr/>
          </p:nvSpPr>
          <p:spPr>
            <a:xfrm>
              <a:off x="1754279" y="4286593"/>
              <a:ext cx="351439" cy="345965"/>
            </a:xfrm>
            <a:custGeom>
              <a:rect b="b" l="l" r="r" t="t"/>
              <a:pathLst>
                <a:path extrusionOk="0" h="10870" w="11042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46"/>
            <p:cNvSpPr/>
            <p:nvPr/>
          </p:nvSpPr>
          <p:spPr>
            <a:xfrm>
              <a:off x="1951705" y="4367117"/>
              <a:ext cx="86062" cy="65437"/>
            </a:xfrm>
            <a:custGeom>
              <a:rect b="b" l="l" r="r" t="t"/>
              <a:pathLst>
                <a:path extrusionOk="0" h="2056" w="2704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0" name="Google Shape;3510;p46"/>
          <p:cNvGrpSpPr/>
          <p:nvPr/>
        </p:nvGrpSpPr>
        <p:grpSpPr>
          <a:xfrm>
            <a:off x="3996113" y="4291176"/>
            <a:ext cx="336512" cy="335048"/>
            <a:chOff x="3996113" y="4291176"/>
            <a:chExt cx="336512" cy="335048"/>
          </a:xfrm>
        </p:grpSpPr>
        <p:sp>
          <p:nvSpPr>
            <p:cNvPr id="3511" name="Google Shape;3511;p46"/>
            <p:cNvSpPr/>
            <p:nvPr/>
          </p:nvSpPr>
          <p:spPr>
            <a:xfrm>
              <a:off x="4082143" y="4323386"/>
              <a:ext cx="111810" cy="219833"/>
            </a:xfrm>
            <a:custGeom>
              <a:rect b="b" l="l" r="r" t="t"/>
              <a:pathLst>
                <a:path extrusionOk="0" h="6907" w="3513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46"/>
            <p:cNvSpPr/>
            <p:nvPr/>
          </p:nvSpPr>
          <p:spPr>
            <a:xfrm>
              <a:off x="4226894" y="4523485"/>
              <a:ext cx="52324" cy="51942"/>
            </a:xfrm>
            <a:custGeom>
              <a:rect b="b" l="l" r="r" t="t"/>
              <a:pathLst>
                <a:path extrusionOk="0" h="1632" w="1644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46"/>
            <p:cNvSpPr/>
            <p:nvPr/>
          </p:nvSpPr>
          <p:spPr>
            <a:xfrm>
              <a:off x="3996113" y="4291176"/>
              <a:ext cx="336512" cy="335048"/>
            </a:xfrm>
            <a:custGeom>
              <a:rect b="b" l="l" r="r" t="t"/>
              <a:pathLst>
                <a:path extrusionOk="0" h="10527" w="10573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4" name="Google Shape;3514;p46"/>
          <p:cNvSpPr/>
          <p:nvPr/>
        </p:nvSpPr>
        <p:spPr>
          <a:xfrm>
            <a:off x="1331737" y="4307377"/>
            <a:ext cx="304716" cy="304048"/>
          </a:xfrm>
          <a:custGeom>
            <a:rect b="b" l="l" r="r" t="t"/>
            <a:pathLst>
              <a:path extrusionOk="0" h="9553" w="9574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5" name="Google Shape;3515;p46"/>
          <p:cNvGrpSpPr/>
          <p:nvPr/>
        </p:nvGrpSpPr>
        <p:grpSpPr>
          <a:xfrm>
            <a:off x="2179081" y="4285511"/>
            <a:ext cx="397525" cy="348670"/>
            <a:chOff x="2179081" y="4285511"/>
            <a:chExt cx="397525" cy="348670"/>
          </a:xfrm>
        </p:grpSpPr>
        <p:sp>
          <p:nvSpPr>
            <p:cNvPr id="3516" name="Google Shape;3516;p46"/>
            <p:cNvSpPr/>
            <p:nvPr/>
          </p:nvSpPr>
          <p:spPr>
            <a:xfrm>
              <a:off x="2262437" y="4354322"/>
              <a:ext cx="230813" cy="210507"/>
            </a:xfrm>
            <a:custGeom>
              <a:rect b="b" l="l" r="r" t="t"/>
              <a:pathLst>
                <a:path extrusionOk="0" h="6614" w="7252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46"/>
            <p:cNvSpPr/>
            <p:nvPr/>
          </p:nvSpPr>
          <p:spPr>
            <a:xfrm>
              <a:off x="2179081" y="4285511"/>
              <a:ext cx="397525" cy="348670"/>
            </a:xfrm>
            <a:custGeom>
              <a:rect b="b" l="l" r="r" t="t"/>
              <a:pathLst>
                <a:path extrusionOk="0" h="10955" w="1249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8" name="Google Shape;3518;p46"/>
          <p:cNvGrpSpPr/>
          <p:nvPr/>
        </p:nvGrpSpPr>
        <p:grpSpPr>
          <a:xfrm>
            <a:off x="3584201" y="4294996"/>
            <a:ext cx="267574" cy="329415"/>
            <a:chOff x="3584201" y="4294996"/>
            <a:chExt cx="267574" cy="329415"/>
          </a:xfrm>
        </p:grpSpPr>
        <p:sp>
          <p:nvSpPr>
            <p:cNvPr id="3519" name="Google Shape;3519;p46"/>
            <p:cNvSpPr/>
            <p:nvPr/>
          </p:nvSpPr>
          <p:spPr>
            <a:xfrm>
              <a:off x="3584201" y="4294996"/>
              <a:ext cx="267574" cy="329415"/>
            </a:xfrm>
            <a:custGeom>
              <a:rect b="b" l="l" r="r" t="t"/>
              <a:pathLst>
                <a:path extrusionOk="0" h="10350" w="8407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46"/>
            <p:cNvSpPr/>
            <p:nvPr/>
          </p:nvSpPr>
          <p:spPr>
            <a:xfrm>
              <a:off x="3604666" y="4315811"/>
              <a:ext cx="226644" cy="281610"/>
            </a:xfrm>
            <a:custGeom>
              <a:rect b="b" l="l" r="r" t="t"/>
              <a:pathLst>
                <a:path extrusionOk="0" h="8848" w="7121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46"/>
            <p:cNvSpPr/>
            <p:nvPr/>
          </p:nvSpPr>
          <p:spPr>
            <a:xfrm>
              <a:off x="3645597" y="4362056"/>
              <a:ext cx="144019" cy="144019"/>
            </a:xfrm>
            <a:custGeom>
              <a:rect b="b" l="l" r="r" t="t"/>
              <a:pathLst>
                <a:path extrusionOk="0" h="4525" w="4525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46"/>
            <p:cNvSpPr/>
            <p:nvPr/>
          </p:nvSpPr>
          <p:spPr>
            <a:xfrm>
              <a:off x="3692574" y="4377970"/>
              <a:ext cx="51561" cy="112574"/>
            </a:xfrm>
            <a:custGeom>
              <a:rect b="b" l="l" r="r" t="t"/>
              <a:pathLst>
                <a:path extrusionOk="0" h="3537" w="162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3" name="Google Shape;3523;p46"/>
          <p:cNvGrpSpPr/>
          <p:nvPr/>
        </p:nvGrpSpPr>
        <p:grpSpPr>
          <a:xfrm>
            <a:off x="3082855" y="4295728"/>
            <a:ext cx="375946" cy="327823"/>
            <a:chOff x="3082855" y="4295728"/>
            <a:chExt cx="375946" cy="327823"/>
          </a:xfrm>
        </p:grpSpPr>
        <p:sp>
          <p:nvSpPr>
            <p:cNvPr id="3524" name="Google Shape;3524;p46"/>
            <p:cNvSpPr/>
            <p:nvPr/>
          </p:nvSpPr>
          <p:spPr>
            <a:xfrm>
              <a:off x="3082855" y="4295728"/>
              <a:ext cx="375946" cy="327823"/>
            </a:xfrm>
            <a:custGeom>
              <a:rect b="b" l="l" r="r" t="t"/>
              <a:pathLst>
                <a:path extrusionOk="0" h="10300" w="11812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46"/>
            <p:cNvSpPr/>
            <p:nvPr/>
          </p:nvSpPr>
          <p:spPr>
            <a:xfrm>
              <a:off x="3118852" y="4424947"/>
              <a:ext cx="128488" cy="163371"/>
            </a:xfrm>
            <a:custGeom>
              <a:rect b="b" l="l" r="r" t="t"/>
              <a:pathLst>
                <a:path extrusionOk="0" h="5133" w="4037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46"/>
            <p:cNvSpPr/>
            <p:nvPr/>
          </p:nvSpPr>
          <p:spPr>
            <a:xfrm>
              <a:off x="3271178" y="4424947"/>
              <a:ext cx="152008" cy="34533"/>
            </a:xfrm>
            <a:custGeom>
              <a:rect b="b" l="l" r="r" t="t"/>
              <a:pathLst>
                <a:path extrusionOk="0" h="1085" w="4776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46"/>
            <p:cNvSpPr/>
            <p:nvPr/>
          </p:nvSpPr>
          <p:spPr>
            <a:xfrm>
              <a:off x="3271560" y="4471957"/>
              <a:ext cx="116393" cy="34501"/>
            </a:xfrm>
            <a:custGeom>
              <a:rect b="b" l="l" r="r" t="t"/>
              <a:pathLst>
                <a:path extrusionOk="0" h="1084" w="3657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46"/>
            <p:cNvSpPr/>
            <p:nvPr/>
          </p:nvSpPr>
          <p:spPr>
            <a:xfrm>
              <a:off x="3271178" y="4518552"/>
              <a:ext cx="70148" cy="11394"/>
            </a:xfrm>
            <a:custGeom>
              <a:rect b="b" l="l" r="r" t="t"/>
              <a:pathLst>
                <a:path extrusionOk="0" h="358" w="2204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46"/>
            <p:cNvSpPr/>
            <p:nvPr/>
          </p:nvSpPr>
          <p:spPr>
            <a:xfrm>
              <a:off x="3353038" y="4518552"/>
              <a:ext cx="34915" cy="11394"/>
            </a:xfrm>
            <a:custGeom>
              <a:rect b="b" l="l" r="r" t="t"/>
              <a:pathLst>
                <a:path extrusionOk="0" h="358" w="1097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46"/>
            <p:cNvSpPr/>
            <p:nvPr/>
          </p:nvSpPr>
          <p:spPr>
            <a:xfrm>
              <a:off x="3271178" y="4554167"/>
              <a:ext cx="23170" cy="11426"/>
            </a:xfrm>
            <a:custGeom>
              <a:rect b="b" l="l" r="r" t="t"/>
              <a:pathLst>
                <a:path extrusionOk="0" h="359" w="728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46"/>
            <p:cNvSpPr/>
            <p:nvPr/>
          </p:nvSpPr>
          <p:spPr>
            <a:xfrm>
              <a:off x="3306443" y="4554167"/>
              <a:ext cx="58372" cy="11426"/>
            </a:xfrm>
            <a:custGeom>
              <a:rect b="b" l="l" r="r" t="t"/>
              <a:pathLst>
                <a:path extrusionOk="0" h="359" w="1834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46"/>
            <p:cNvSpPr/>
            <p:nvPr/>
          </p:nvSpPr>
          <p:spPr>
            <a:xfrm>
              <a:off x="3271178" y="4577306"/>
              <a:ext cx="23170" cy="11394"/>
            </a:xfrm>
            <a:custGeom>
              <a:rect b="b" l="l" r="r" t="t"/>
              <a:pathLst>
                <a:path extrusionOk="0" h="358" w="728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46"/>
            <p:cNvSpPr/>
            <p:nvPr/>
          </p:nvSpPr>
          <p:spPr>
            <a:xfrm>
              <a:off x="3306443" y="4577306"/>
              <a:ext cx="58372" cy="11394"/>
            </a:xfrm>
            <a:custGeom>
              <a:rect b="b" l="l" r="r" t="t"/>
              <a:pathLst>
                <a:path extrusionOk="0" h="358" w="1834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46"/>
            <p:cNvSpPr/>
            <p:nvPr/>
          </p:nvSpPr>
          <p:spPr>
            <a:xfrm>
              <a:off x="3265513" y="4377970"/>
              <a:ext cx="11394" cy="11394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5" name="Google Shape;3535;p46"/>
          <p:cNvGrpSpPr/>
          <p:nvPr/>
        </p:nvGrpSpPr>
        <p:grpSpPr>
          <a:xfrm>
            <a:off x="2749016" y="4291176"/>
            <a:ext cx="150831" cy="336926"/>
            <a:chOff x="2749016" y="4291176"/>
            <a:chExt cx="150831" cy="336926"/>
          </a:xfrm>
        </p:grpSpPr>
        <p:sp>
          <p:nvSpPr>
            <p:cNvPr id="3536" name="Google Shape;3536;p46"/>
            <p:cNvSpPr/>
            <p:nvPr/>
          </p:nvSpPr>
          <p:spPr>
            <a:xfrm>
              <a:off x="2799399" y="4307472"/>
              <a:ext cx="51942" cy="114865"/>
            </a:xfrm>
            <a:custGeom>
              <a:rect b="b" l="l" r="r" t="t"/>
              <a:pathLst>
                <a:path extrusionOk="0" h="3609" w="1632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46"/>
            <p:cNvSpPr/>
            <p:nvPr/>
          </p:nvSpPr>
          <p:spPr>
            <a:xfrm>
              <a:off x="2750894" y="4291176"/>
              <a:ext cx="147075" cy="336926"/>
            </a:xfrm>
            <a:custGeom>
              <a:rect b="b" l="l" r="r" t="t"/>
              <a:pathLst>
                <a:path extrusionOk="0" h="10586" w="4621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46"/>
            <p:cNvSpPr/>
            <p:nvPr/>
          </p:nvSpPr>
          <p:spPr>
            <a:xfrm>
              <a:off x="2749016" y="4443917"/>
              <a:ext cx="69734" cy="52706"/>
            </a:xfrm>
            <a:custGeom>
              <a:rect b="b" l="l" r="r" t="t"/>
              <a:pathLst>
                <a:path extrusionOk="0" h="1656" w="2191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46"/>
            <p:cNvSpPr/>
            <p:nvPr/>
          </p:nvSpPr>
          <p:spPr>
            <a:xfrm>
              <a:off x="2829731" y="4443917"/>
              <a:ext cx="70116" cy="52706"/>
            </a:xfrm>
            <a:custGeom>
              <a:rect b="b" l="l" r="r" t="t"/>
              <a:pathLst>
                <a:path extrusionOk="0" h="1656" w="2203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0" name="Google Shape;3540;p46"/>
          <p:cNvGrpSpPr/>
          <p:nvPr/>
        </p:nvGrpSpPr>
        <p:grpSpPr>
          <a:xfrm>
            <a:off x="7127716" y="4279432"/>
            <a:ext cx="248254" cy="361942"/>
            <a:chOff x="7127716" y="4279432"/>
            <a:chExt cx="248254" cy="361942"/>
          </a:xfrm>
        </p:grpSpPr>
        <p:sp>
          <p:nvSpPr>
            <p:cNvPr id="3541" name="Google Shape;3541;p46"/>
            <p:cNvSpPr/>
            <p:nvPr/>
          </p:nvSpPr>
          <p:spPr>
            <a:xfrm>
              <a:off x="7167500" y="4279432"/>
              <a:ext cx="169068" cy="226644"/>
            </a:xfrm>
            <a:custGeom>
              <a:rect b="b" l="l" r="r" t="t"/>
              <a:pathLst>
                <a:path extrusionOk="0" h="7121" w="5312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46"/>
            <p:cNvSpPr/>
            <p:nvPr/>
          </p:nvSpPr>
          <p:spPr>
            <a:xfrm>
              <a:off x="7246719" y="4455279"/>
              <a:ext cx="10248" cy="50033"/>
            </a:xfrm>
            <a:custGeom>
              <a:rect b="b" l="l" r="r" t="t"/>
              <a:pathLst>
                <a:path extrusionOk="0" h="1572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46"/>
            <p:cNvSpPr/>
            <p:nvPr/>
          </p:nvSpPr>
          <p:spPr>
            <a:xfrm>
              <a:off x="7195572" y="4466642"/>
              <a:ext cx="11012" cy="38670"/>
            </a:xfrm>
            <a:custGeom>
              <a:rect b="b" l="l" r="r" t="t"/>
              <a:pathLst>
                <a:path extrusionOk="0" h="1215" w="346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46"/>
            <p:cNvSpPr/>
            <p:nvPr/>
          </p:nvSpPr>
          <p:spPr>
            <a:xfrm>
              <a:off x="7297866" y="4466642"/>
              <a:ext cx="10280" cy="38670"/>
            </a:xfrm>
            <a:custGeom>
              <a:rect b="b" l="l" r="r" t="t"/>
              <a:pathLst>
                <a:path extrusionOk="0" h="1215" w="32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46"/>
            <p:cNvSpPr/>
            <p:nvPr/>
          </p:nvSpPr>
          <p:spPr>
            <a:xfrm>
              <a:off x="723535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46"/>
            <p:cNvSpPr/>
            <p:nvPr/>
          </p:nvSpPr>
          <p:spPr>
            <a:xfrm>
              <a:off x="7127716" y="460836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6"/>
            <p:cNvSpPr/>
            <p:nvPr/>
          </p:nvSpPr>
          <p:spPr>
            <a:xfrm>
              <a:off x="7342965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46"/>
            <p:cNvSpPr/>
            <p:nvPr/>
          </p:nvSpPr>
          <p:spPr>
            <a:xfrm>
              <a:off x="7159194" y="4517788"/>
              <a:ext cx="186064" cy="84916"/>
            </a:xfrm>
            <a:custGeom>
              <a:rect b="b" l="l" r="r" t="t"/>
              <a:pathLst>
                <a:path extrusionOk="0" h="2668" w="5846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46"/>
            <p:cNvSpPr/>
            <p:nvPr/>
          </p:nvSpPr>
          <p:spPr>
            <a:xfrm>
              <a:off x="7217915" y="4321126"/>
              <a:ext cx="68238" cy="25812"/>
            </a:xfrm>
            <a:custGeom>
              <a:rect b="b" l="l" r="r" t="t"/>
              <a:pathLst>
                <a:path extrusionOk="0" h="811" w="2144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0" name="Google Shape;3550;p46"/>
          <p:cNvGrpSpPr/>
          <p:nvPr/>
        </p:nvGrpSpPr>
        <p:grpSpPr>
          <a:xfrm>
            <a:off x="7565408" y="4279432"/>
            <a:ext cx="248254" cy="361942"/>
            <a:chOff x="7565408" y="4279432"/>
            <a:chExt cx="248254" cy="361942"/>
          </a:xfrm>
        </p:grpSpPr>
        <p:sp>
          <p:nvSpPr>
            <p:cNvPr id="3551" name="Google Shape;3551;p46"/>
            <p:cNvSpPr/>
            <p:nvPr/>
          </p:nvSpPr>
          <p:spPr>
            <a:xfrm>
              <a:off x="7610126" y="4279432"/>
              <a:ext cx="158055" cy="236892"/>
            </a:xfrm>
            <a:custGeom>
              <a:rect b="b" l="l" r="r" t="t"/>
              <a:pathLst>
                <a:path extrusionOk="0" h="7443" w="4966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46"/>
            <p:cNvSpPr/>
            <p:nvPr/>
          </p:nvSpPr>
          <p:spPr>
            <a:xfrm>
              <a:off x="7684411" y="4478004"/>
              <a:ext cx="10248" cy="38702"/>
            </a:xfrm>
            <a:custGeom>
              <a:rect b="b" l="l" r="r" t="t"/>
              <a:pathLst>
                <a:path extrusionOk="0" h="1216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6"/>
            <p:cNvSpPr/>
            <p:nvPr/>
          </p:nvSpPr>
          <p:spPr>
            <a:xfrm>
              <a:off x="7638929" y="4489366"/>
              <a:ext cx="10248" cy="27340"/>
            </a:xfrm>
            <a:custGeom>
              <a:rect b="b" l="l" r="r" t="t"/>
              <a:pathLst>
                <a:path extrusionOk="0" h="859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6"/>
            <p:cNvSpPr/>
            <p:nvPr/>
          </p:nvSpPr>
          <p:spPr>
            <a:xfrm>
              <a:off x="7729479" y="4489366"/>
              <a:ext cx="10662" cy="27340"/>
            </a:xfrm>
            <a:custGeom>
              <a:rect b="b" l="l" r="r" t="t"/>
              <a:pathLst>
                <a:path extrusionOk="0" h="859" w="335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6"/>
            <p:cNvSpPr/>
            <p:nvPr/>
          </p:nvSpPr>
          <p:spPr>
            <a:xfrm>
              <a:off x="767301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6"/>
            <p:cNvSpPr/>
            <p:nvPr/>
          </p:nvSpPr>
          <p:spPr>
            <a:xfrm>
              <a:off x="7565408" y="460836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6"/>
            <p:cNvSpPr/>
            <p:nvPr/>
          </p:nvSpPr>
          <p:spPr>
            <a:xfrm>
              <a:off x="778065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6"/>
            <p:cNvSpPr/>
            <p:nvPr/>
          </p:nvSpPr>
          <p:spPr>
            <a:xfrm>
              <a:off x="7596090" y="4528801"/>
              <a:ext cx="186859" cy="73362"/>
            </a:xfrm>
            <a:custGeom>
              <a:rect b="b" l="l" r="r" t="t"/>
              <a:pathLst>
                <a:path extrusionOk="0" h="2305" w="5871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9" name="Google Shape;3559;p46"/>
          <p:cNvGrpSpPr/>
          <p:nvPr/>
        </p:nvGrpSpPr>
        <p:grpSpPr>
          <a:xfrm>
            <a:off x="6264109" y="4279432"/>
            <a:ext cx="225498" cy="361560"/>
            <a:chOff x="6264109" y="4279432"/>
            <a:chExt cx="225498" cy="361560"/>
          </a:xfrm>
        </p:grpSpPr>
        <p:sp>
          <p:nvSpPr>
            <p:cNvPr id="3560" name="Google Shape;3560;p46"/>
            <p:cNvSpPr/>
            <p:nvPr/>
          </p:nvSpPr>
          <p:spPr>
            <a:xfrm>
              <a:off x="6264109" y="4279432"/>
              <a:ext cx="225498" cy="361560"/>
            </a:xfrm>
            <a:custGeom>
              <a:rect b="b" l="l" r="r" t="t"/>
              <a:pathLst>
                <a:path extrusionOk="0" h="11360" w="7085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6"/>
            <p:cNvSpPr/>
            <p:nvPr/>
          </p:nvSpPr>
          <p:spPr>
            <a:xfrm>
              <a:off x="6303129" y="4370395"/>
              <a:ext cx="146693" cy="106495"/>
            </a:xfrm>
            <a:custGeom>
              <a:rect b="b" l="l" r="r" t="t"/>
              <a:pathLst>
                <a:path extrusionOk="0" h="3346" w="4609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6"/>
          <p:cNvGrpSpPr/>
          <p:nvPr/>
        </p:nvGrpSpPr>
        <p:grpSpPr>
          <a:xfrm>
            <a:off x="7929578" y="4284365"/>
            <a:ext cx="395266" cy="351312"/>
            <a:chOff x="7929578" y="4284365"/>
            <a:chExt cx="395266" cy="351312"/>
          </a:xfrm>
        </p:grpSpPr>
        <p:sp>
          <p:nvSpPr>
            <p:cNvPr id="3563" name="Google Shape;3563;p46"/>
            <p:cNvSpPr/>
            <p:nvPr/>
          </p:nvSpPr>
          <p:spPr>
            <a:xfrm>
              <a:off x="7954213" y="4588668"/>
              <a:ext cx="11394" cy="47009"/>
            </a:xfrm>
            <a:custGeom>
              <a:rect b="b" l="l" r="r" t="t"/>
              <a:pathLst>
                <a:path extrusionOk="0" h="1477" w="358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6"/>
            <p:cNvSpPr/>
            <p:nvPr/>
          </p:nvSpPr>
          <p:spPr>
            <a:xfrm>
              <a:off x="7929578" y="4432522"/>
              <a:ext cx="213372" cy="203155"/>
            </a:xfrm>
            <a:custGeom>
              <a:rect b="b" l="l" r="r" t="t"/>
              <a:pathLst>
                <a:path extrusionOk="0" h="6383" w="6704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46"/>
            <p:cNvSpPr/>
            <p:nvPr/>
          </p:nvSpPr>
          <p:spPr>
            <a:xfrm>
              <a:off x="8090243" y="4284365"/>
              <a:ext cx="234601" cy="196344"/>
            </a:xfrm>
            <a:custGeom>
              <a:rect b="b" l="l" r="r" t="t"/>
              <a:pathLst>
                <a:path extrusionOk="0" h="6169" w="7371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46"/>
            <p:cNvSpPr/>
            <p:nvPr/>
          </p:nvSpPr>
          <p:spPr>
            <a:xfrm>
              <a:off x="8145591" y="4309382"/>
              <a:ext cx="136063" cy="135299"/>
            </a:xfrm>
            <a:custGeom>
              <a:rect b="b" l="l" r="r" t="t"/>
              <a:pathLst>
                <a:path extrusionOk="0" h="4251" w="4275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7" name="Google Shape;3567;p46"/>
          <p:cNvGrpSpPr/>
          <p:nvPr/>
        </p:nvGrpSpPr>
        <p:grpSpPr>
          <a:xfrm>
            <a:off x="6595502" y="4323777"/>
            <a:ext cx="426315" cy="332826"/>
            <a:chOff x="6639652" y="4323777"/>
            <a:chExt cx="426315" cy="332826"/>
          </a:xfrm>
        </p:grpSpPr>
        <p:sp>
          <p:nvSpPr>
            <p:cNvPr id="3568" name="Google Shape;3568;p46"/>
            <p:cNvSpPr/>
            <p:nvPr/>
          </p:nvSpPr>
          <p:spPr>
            <a:xfrm>
              <a:off x="6639652" y="4323777"/>
              <a:ext cx="426315" cy="332826"/>
            </a:xfrm>
            <a:custGeom>
              <a:rect b="b" l="l" r="r" t="t"/>
              <a:pathLst>
                <a:path extrusionOk="0" h="8562" w="10967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6"/>
            <p:cNvSpPr/>
            <p:nvPr/>
          </p:nvSpPr>
          <p:spPr>
            <a:xfrm>
              <a:off x="6830793" y="4458937"/>
              <a:ext cx="41244" cy="85675"/>
            </a:xfrm>
            <a:custGeom>
              <a:rect b="b" l="l" r="r" t="t"/>
              <a:pathLst>
                <a:path extrusionOk="0" h="2204" w="1061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46"/>
            <p:cNvSpPr/>
            <p:nvPr/>
          </p:nvSpPr>
          <p:spPr>
            <a:xfrm>
              <a:off x="6879423" y="4426556"/>
              <a:ext cx="41205" cy="118522"/>
            </a:xfrm>
            <a:custGeom>
              <a:rect b="b" l="l" r="r" t="t"/>
              <a:pathLst>
                <a:path extrusionOk="0" h="3049" w="106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46"/>
            <p:cNvSpPr/>
            <p:nvPr/>
          </p:nvSpPr>
          <p:spPr>
            <a:xfrm>
              <a:off x="6927549" y="4443194"/>
              <a:ext cx="41205" cy="101418"/>
            </a:xfrm>
            <a:custGeom>
              <a:rect b="b" l="l" r="r" t="t"/>
              <a:pathLst>
                <a:path extrusionOk="0" h="2609" w="106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46"/>
            <p:cNvSpPr/>
            <p:nvPr/>
          </p:nvSpPr>
          <p:spPr>
            <a:xfrm>
              <a:off x="6976141" y="4387645"/>
              <a:ext cx="41244" cy="156967"/>
            </a:xfrm>
            <a:custGeom>
              <a:rect b="b" l="l" r="r" t="t"/>
              <a:pathLst>
                <a:path extrusionOk="0" h="4038" w="1061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46"/>
            <p:cNvSpPr/>
            <p:nvPr/>
          </p:nvSpPr>
          <p:spPr>
            <a:xfrm>
              <a:off x="6745193" y="4404321"/>
              <a:ext cx="50029" cy="13916"/>
            </a:xfrm>
            <a:custGeom>
              <a:rect b="b" l="l" r="r" t="t"/>
              <a:pathLst>
                <a:path extrusionOk="0" h="358" w="12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46"/>
            <p:cNvSpPr/>
            <p:nvPr/>
          </p:nvSpPr>
          <p:spPr>
            <a:xfrm>
              <a:off x="6745193" y="4426090"/>
              <a:ext cx="69465" cy="13916"/>
            </a:xfrm>
            <a:custGeom>
              <a:rect b="b" l="l" r="r" t="t"/>
              <a:pathLst>
                <a:path extrusionOk="0" h="358" w="1787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46"/>
            <p:cNvSpPr/>
            <p:nvPr/>
          </p:nvSpPr>
          <p:spPr>
            <a:xfrm>
              <a:off x="6745193" y="4447353"/>
              <a:ext cx="69465" cy="13955"/>
            </a:xfrm>
            <a:custGeom>
              <a:rect b="b" l="l" r="r" t="t"/>
              <a:pathLst>
                <a:path extrusionOk="0" h="359" w="17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46"/>
            <p:cNvSpPr/>
            <p:nvPr/>
          </p:nvSpPr>
          <p:spPr>
            <a:xfrm>
              <a:off x="6745193" y="4468189"/>
              <a:ext cx="69465" cy="13916"/>
            </a:xfrm>
            <a:custGeom>
              <a:rect b="b" l="l" r="r" t="t"/>
              <a:pathLst>
                <a:path extrusionOk="0" h="358" w="17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46"/>
            <p:cNvSpPr/>
            <p:nvPr/>
          </p:nvSpPr>
          <p:spPr>
            <a:xfrm>
              <a:off x="6684551" y="4528830"/>
              <a:ext cx="83809" cy="83809"/>
            </a:xfrm>
            <a:custGeom>
              <a:rect b="b" l="l" r="r" t="t"/>
              <a:pathLst>
                <a:path extrusionOk="0" h="2156" w="2156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8" name="Google Shape;3578;p46"/>
          <p:cNvGrpSpPr/>
          <p:nvPr/>
        </p:nvGrpSpPr>
        <p:grpSpPr>
          <a:xfrm>
            <a:off x="5357662" y="4297637"/>
            <a:ext cx="287275" cy="326296"/>
            <a:chOff x="5357662" y="4297637"/>
            <a:chExt cx="287275" cy="326296"/>
          </a:xfrm>
        </p:grpSpPr>
        <p:sp>
          <p:nvSpPr>
            <p:cNvPr id="3579" name="Google Shape;3579;p46"/>
            <p:cNvSpPr/>
            <p:nvPr/>
          </p:nvSpPr>
          <p:spPr>
            <a:xfrm>
              <a:off x="5357662" y="4385545"/>
              <a:ext cx="287275" cy="238388"/>
            </a:xfrm>
            <a:custGeom>
              <a:rect b="b" l="l" r="r" t="t"/>
              <a:pathLst>
                <a:path extrusionOk="0" h="7490" w="9026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46"/>
            <p:cNvSpPr/>
            <p:nvPr/>
          </p:nvSpPr>
          <p:spPr>
            <a:xfrm>
              <a:off x="5377363" y="4576542"/>
              <a:ext cx="62191" cy="10248"/>
            </a:xfrm>
            <a:custGeom>
              <a:rect b="b" l="l" r="r" t="t"/>
              <a:pathLst>
                <a:path extrusionOk="0" h="322" w="1954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46"/>
            <p:cNvSpPr/>
            <p:nvPr/>
          </p:nvSpPr>
          <p:spPr>
            <a:xfrm>
              <a:off x="5470204" y="4495827"/>
              <a:ext cx="62191" cy="10630"/>
            </a:xfrm>
            <a:custGeom>
              <a:rect b="b" l="l" r="r" t="t"/>
              <a:pathLst>
                <a:path extrusionOk="0" h="334" w="1954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46"/>
            <p:cNvSpPr/>
            <p:nvPr/>
          </p:nvSpPr>
          <p:spPr>
            <a:xfrm>
              <a:off x="5562694" y="4409798"/>
              <a:ext cx="62159" cy="10280"/>
            </a:xfrm>
            <a:custGeom>
              <a:rect b="b" l="l" r="r" t="t"/>
              <a:pathLst>
                <a:path extrusionOk="0" h="323" w="1953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46"/>
            <p:cNvSpPr/>
            <p:nvPr/>
          </p:nvSpPr>
          <p:spPr>
            <a:xfrm>
              <a:off x="5358043" y="4297637"/>
              <a:ext cx="238388" cy="237624"/>
            </a:xfrm>
            <a:custGeom>
              <a:rect b="b" l="l" r="r" t="t"/>
              <a:pathLst>
                <a:path extrusionOk="0" h="7466" w="749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4" name="Google Shape;3584;p46"/>
          <p:cNvGrpSpPr/>
          <p:nvPr/>
        </p:nvGrpSpPr>
        <p:grpSpPr>
          <a:xfrm>
            <a:off x="5774124" y="4294550"/>
            <a:ext cx="331611" cy="331674"/>
            <a:chOff x="5774124" y="4294550"/>
            <a:chExt cx="331611" cy="331674"/>
          </a:xfrm>
        </p:grpSpPr>
        <p:sp>
          <p:nvSpPr>
            <p:cNvPr id="3585" name="Google Shape;3585;p46"/>
            <p:cNvSpPr/>
            <p:nvPr/>
          </p:nvSpPr>
          <p:spPr>
            <a:xfrm>
              <a:off x="5774124" y="4419664"/>
              <a:ext cx="331611" cy="206560"/>
            </a:xfrm>
            <a:custGeom>
              <a:rect b="b" l="l" r="r" t="t"/>
              <a:pathLst>
                <a:path extrusionOk="0" h="6490" w="10419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46"/>
            <p:cNvSpPr/>
            <p:nvPr/>
          </p:nvSpPr>
          <p:spPr>
            <a:xfrm>
              <a:off x="5778294" y="4294550"/>
              <a:ext cx="316461" cy="191442"/>
            </a:xfrm>
            <a:custGeom>
              <a:rect b="b" l="l" r="r" t="t"/>
              <a:pathLst>
                <a:path extrusionOk="0" h="6015" w="9943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7" name="Google Shape;3587;p46"/>
          <p:cNvGrpSpPr/>
          <p:nvPr/>
        </p:nvGrpSpPr>
        <p:grpSpPr>
          <a:xfrm>
            <a:off x="4890434" y="4287389"/>
            <a:ext cx="345997" cy="346029"/>
            <a:chOff x="4890434" y="4287389"/>
            <a:chExt cx="345997" cy="346029"/>
          </a:xfrm>
        </p:grpSpPr>
        <p:sp>
          <p:nvSpPr>
            <p:cNvPr id="3588" name="Google Shape;3588;p46"/>
            <p:cNvSpPr/>
            <p:nvPr/>
          </p:nvSpPr>
          <p:spPr>
            <a:xfrm>
              <a:off x="5111349" y="4400695"/>
              <a:ext cx="54998" cy="54998"/>
            </a:xfrm>
            <a:custGeom>
              <a:rect b="b" l="l" r="r" t="t"/>
              <a:pathLst>
                <a:path extrusionOk="0" h="1728" w="1728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46"/>
            <p:cNvSpPr/>
            <p:nvPr/>
          </p:nvSpPr>
          <p:spPr>
            <a:xfrm>
              <a:off x="5113640" y="4466642"/>
              <a:ext cx="70498" cy="51179"/>
            </a:xfrm>
            <a:custGeom>
              <a:rect b="b" l="l" r="r" t="t"/>
              <a:pathLst>
                <a:path extrusionOk="0" h="1608" w="2215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46"/>
            <p:cNvSpPr/>
            <p:nvPr/>
          </p:nvSpPr>
          <p:spPr>
            <a:xfrm>
              <a:off x="4943490" y="4467023"/>
              <a:ext cx="70880" cy="51179"/>
            </a:xfrm>
            <a:custGeom>
              <a:rect b="b" l="l" r="r" t="t"/>
              <a:pathLst>
                <a:path extrusionOk="0" h="1608" w="2227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46"/>
            <p:cNvSpPr/>
            <p:nvPr/>
          </p:nvSpPr>
          <p:spPr>
            <a:xfrm>
              <a:off x="4961282" y="4400695"/>
              <a:ext cx="54616" cy="54998"/>
            </a:xfrm>
            <a:custGeom>
              <a:rect b="b" l="l" r="r" t="t"/>
              <a:pathLst>
                <a:path extrusionOk="0" h="1728" w="1716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46"/>
            <p:cNvSpPr/>
            <p:nvPr/>
          </p:nvSpPr>
          <p:spPr>
            <a:xfrm>
              <a:off x="5028374" y="4386691"/>
              <a:ext cx="71262" cy="70880"/>
            </a:xfrm>
            <a:custGeom>
              <a:rect b="b" l="l" r="r" t="t"/>
              <a:pathLst>
                <a:path extrusionOk="0" h="2227" w="2239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46"/>
            <p:cNvSpPr/>
            <p:nvPr/>
          </p:nvSpPr>
          <p:spPr>
            <a:xfrm>
              <a:off x="5004122" y="4468901"/>
              <a:ext cx="120149" cy="65596"/>
            </a:xfrm>
            <a:custGeom>
              <a:rect b="b" l="l" r="r" t="t"/>
              <a:pathLst>
                <a:path extrusionOk="0" h="2061" w="3775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46"/>
            <p:cNvSpPr/>
            <p:nvPr/>
          </p:nvSpPr>
          <p:spPr>
            <a:xfrm>
              <a:off x="4890434" y="4287389"/>
              <a:ext cx="345997" cy="346029"/>
            </a:xfrm>
            <a:custGeom>
              <a:rect b="b" l="l" r="r" t="t"/>
              <a:pathLst>
                <a:path extrusionOk="0" h="10872" w="10871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46"/>
          <p:cNvGrpSpPr/>
          <p:nvPr/>
        </p:nvGrpSpPr>
        <p:grpSpPr>
          <a:xfrm>
            <a:off x="2165809" y="3811059"/>
            <a:ext cx="422542" cy="342973"/>
            <a:chOff x="2165809" y="3811059"/>
            <a:chExt cx="422542" cy="342973"/>
          </a:xfrm>
        </p:grpSpPr>
        <p:sp>
          <p:nvSpPr>
            <p:cNvPr id="3596" name="Google Shape;3596;p46"/>
            <p:cNvSpPr/>
            <p:nvPr/>
          </p:nvSpPr>
          <p:spPr>
            <a:xfrm>
              <a:off x="2165809" y="3811059"/>
              <a:ext cx="422542" cy="342973"/>
            </a:xfrm>
            <a:custGeom>
              <a:rect b="b" l="l" r="r" t="t"/>
              <a:pathLst>
                <a:path extrusionOk="0" h="10776" w="13276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46"/>
            <p:cNvSpPr/>
            <p:nvPr/>
          </p:nvSpPr>
          <p:spPr>
            <a:xfrm>
              <a:off x="2193085" y="3877387"/>
              <a:ext cx="368753" cy="12158"/>
            </a:xfrm>
            <a:custGeom>
              <a:rect b="b" l="l" r="r" t="t"/>
              <a:pathLst>
                <a:path extrusionOk="0" h="382" w="11586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46"/>
            <p:cNvSpPr/>
            <p:nvPr/>
          </p:nvSpPr>
          <p:spPr>
            <a:xfrm>
              <a:off x="2212404" y="3930062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46"/>
            <p:cNvSpPr/>
            <p:nvPr/>
          </p:nvSpPr>
          <p:spPr>
            <a:xfrm>
              <a:off x="2305245" y="3930062"/>
              <a:ext cx="51974" cy="12158"/>
            </a:xfrm>
            <a:custGeom>
              <a:rect b="b" l="l" r="r" t="t"/>
              <a:pathLst>
                <a:path extrusionOk="0" h="382" w="1633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46"/>
            <p:cNvSpPr/>
            <p:nvPr/>
          </p:nvSpPr>
          <p:spPr>
            <a:xfrm>
              <a:off x="2489813" y="3930062"/>
              <a:ext cx="52324" cy="12158"/>
            </a:xfrm>
            <a:custGeom>
              <a:rect b="b" l="l" r="r" t="t"/>
              <a:pathLst>
                <a:path extrusionOk="0" h="382" w="1644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46"/>
            <p:cNvSpPr/>
            <p:nvPr/>
          </p:nvSpPr>
          <p:spPr>
            <a:xfrm>
              <a:off x="2212404" y="3983118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46"/>
            <p:cNvSpPr/>
            <p:nvPr/>
          </p:nvSpPr>
          <p:spPr>
            <a:xfrm>
              <a:off x="2397736" y="3983118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46"/>
            <p:cNvSpPr/>
            <p:nvPr/>
          </p:nvSpPr>
          <p:spPr>
            <a:xfrm>
              <a:off x="2212404" y="4036175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46"/>
            <p:cNvSpPr/>
            <p:nvPr/>
          </p:nvSpPr>
          <p:spPr>
            <a:xfrm>
              <a:off x="2305245" y="4036175"/>
              <a:ext cx="51974" cy="12158"/>
            </a:xfrm>
            <a:custGeom>
              <a:rect b="b" l="l" r="r" t="t"/>
              <a:pathLst>
                <a:path extrusionOk="0" h="382" w="1633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46"/>
            <p:cNvSpPr/>
            <p:nvPr/>
          </p:nvSpPr>
          <p:spPr>
            <a:xfrm>
              <a:off x="2489813" y="4036175"/>
              <a:ext cx="52324" cy="12158"/>
            </a:xfrm>
            <a:custGeom>
              <a:rect b="b" l="l" r="r" t="t"/>
              <a:pathLst>
                <a:path extrusionOk="0" h="382" w="1644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46"/>
            <p:cNvSpPr/>
            <p:nvPr/>
          </p:nvSpPr>
          <p:spPr>
            <a:xfrm>
              <a:off x="2305245" y="4088467"/>
              <a:ext cx="51974" cy="12540"/>
            </a:xfrm>
            <a:custGeom>
              <a:rect b="b" l="l" r="r" t="t"/>
              <a:pathLst>
                <a:path extrusionOk="0" h="394" w="1633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46"/>
            <p:cNvSpPr/>
            <p:nvPr/>
          </p:nvSpPr>
          <p:spPr>
            <a:xfrm>
              <a:off x="2397736" y="4088467"/>
              <a:ext cx="51942" cy="12540"/>
            </a:xfrm>
            <a:custGeom>
              <a:rect b="b" l="l" r="r" t="t"/>
              <a:pathLst>
                <a:path extrusionOk="0" h="394" w="1632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46"/>
            <p:cNvSpPr/>
            <p:nvPr/>
          </p:nvSpPr>
          <p:spPr>
            <a:xfrm>
              <a:off x="2489813" y="4088467"/>
              <a:ext cx="52324" cy="12540"/>
            </a:xfrm>
            <a:custGeom>
              <a:rect b="b" l="l" r="r" t="t"/>
              <a:pathLst>
                <a:path extrusionOk="0" h="394" w="1644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46"/>
            <p:cNvSpPr/>
            <p:nvPr/>
          </p:nvSpPr>
          <p:spPr>
            <a:xfrm>
              <a:off x="2304863" y="3969751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46"/>
            <p:cNvSpPr/>
            <p:nvPr/>
          </p:nvSpPr>
          <p:spPr>
            <a:xfrm>
              <a:off x="2489813" y="3969751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46"/>
            <p:cNvSpPr/>
            <p:nvPr/>
          </p:nvSpPr>
          <p:spPr>
            <a:xfrm>
              <a:off x="2396972" y="4022807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46"/>
            <p:cNvSpPr/>
            <p:nvPr/>
          </p:nvSpPr>
          <p:spPr>
            <a:xfrm>
              <a:off x="2212404" y="4075386"/>
              <a:ext cx="53088" cy="38861"/>
            </a:xfrm>
            <a:custGeom>
              <a:rect b="b" l="l" r="r" t="t"/>
              <a:pathLst>
                <a:path extrusionOk="0" h="1221" w="1668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46"/>
            <p:cNvSpPr/>
            <p:nvPr/>
          </p:nvSpPr>
          <p:spPr>
            <a:xfrm>
              <a:off x="2396972" y="3916694"/>
              <a:ext cx="53088" cy="38798"/>
            </a:xfrm>
            <a:custGeom>
              <a:rect b="b" l="l" r="r" t="t"/>
              <a:pathLst>
                <a:path extrusionOk="0" h="1219" w="1668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4" name="Google Shape;3614;p46"/>
          <p:cNvSpPr/>
          <p:nvPr/>
        </p:nvSpPr>
        <p:spPr>
          <a:xfrm>
            <a:off x="6217513" y="3397651"/>
            <a:ext cx="347524" cy="289917"/>
          </a:xfrm>
          <a:custGeom>
            <a:rect b="b" l="l" r="r" t="t"/>
            <a:pathLst>
              <a:path extrusionOk="0" h="9109" w="10919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6"/>
          <p:cNvGrpSpPr/>
          <p:nvPr/>
        </p:nvGrpSpPr>
        <p:grpSpPr>
          <a:xfrm>
            <a:off x="903530" y="3806125"/>
            <a:ext cx="264550" cy="353222"/>
            <a:chOff x="903530" y="3806125"/>
            <a:chExt cx="264550" cy="353222"/>
          </a:xfrm>
        </p:grpSpPr>
        <p:sp>
          <p:nvSpPr>
            <p:cNvPr id="3616" name="Google Shape;3616;p46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46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46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46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0" name="Google Shape;3620;p46"/>
          <p:cNvGrpSpPr/>
          <p:nvPr/>
        </p:nvGrpSpPr>
        <p:grpSpPr>
          <a:xfrm>
            <a:off x="2611458" y="3816374"/>
            <a:ext cx="426329" cy="332375"/>
            <a:chOff x="2611458" y="3816374"/>
            <a:chExt cx="426329" cy="332375"/>
          </a:xfrm>
        </p:grpSpPr>
        <p:sp>
          <p:nvSpPr>
            <p:cNvPr id="3621" name="Google Shape;3621;p46"/>
            <p:cNvSpPr/>
            <p:nvPr/>
          </p:nvSpPr>
          <p:spPr>
            <a:xfrm>
              <a:off x="2611458" y="3816374"/>
              <a:ext cx="426329" cy="332375"/>
            </a:xfrm>
            <a:custGeom>
              <a:rect b="b" l="l" r="r" t="t"/>
              <a:pathLst>
                <a:path extrusionOk="0" h="10443" w="13395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46"/>
            <p:cNvSpPr/>
            <p:nvPr/>
          </p:nvSpPr>
          <p:spPr>
            <a:xfrm>
              <a:off x="2803568" y="3950909"/>
              <a:ext cx="40198" cy="85648"/>
            </a:xfrm>
            <a:custGeom>
              <a:rect b="b" l="l" r="r" t="t"/>
              <a:pathLst>
                <a:path extrusionOk="0" h="2691" w="1263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6"/>
            <p:cNvSpPr/>
            <p:nvPr/>
          </p:nvSpPr>
          <p:spPr>
            <a:xfrm>
              <a:off x="2851691" y="3917935"/>
              <a:ext cx="40580" cy="118621"/>
            </a:xfrm>
            <a:custGeom>
              <a:rect b="b" l="l" r="r" t="t"/>
              <a:pathLst>
                <a:path extrusionOk="0" h="3727" w="1275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6"/>
            <p:cNvSpPr/>
            <p:nvPr/>
          </p:nvSpPr>
          <p:spPr>
            <a:xfrm>
              <a:off x="2900197" y="3934995"/>
              <a:ext cx="40198" cy="101562"/>
            </a:xfrm>
            <a:custGeom>
              <a:rect b="b" l="l" r="r" t="t"/>
              <a:pathLst>
                <a:path extrusionOk="0" h="3191" w="1263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6"/>
            <p:cNvSpPr/>
            <p:nvPr/>
          </p:nvSpPr>
          <p:spPr>
            <a:xfrm>
              <a:off x="2948320" y="3879265"/>
              <a:ext cx="40580" cy="156941"/>
            </a:xfrm>
            <a:custGeom>
              <a:rect b="b" l="l" r="r" t="t"/>
              <a:pathLst>
                <a:path extrusionOk="0" h="4931" w="1275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6"/>
            <p:cNvSpPr/>
            <p:nvPr/>
          </p:nvSpPr>
          <p:spPr>
            <a:xfrm>
              <a:off x="2716807" y="3896325"/>
              <a:ext cx="49269" cy="13304"/>
            </a:xfrm>
            <a:custGeom>
              <a:rect b="b" l="l" r="r" t="t"/>
              <a:pathLst>
                <a:path extrusionOk="0" h="418" w="1548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6"/>
            <p:cNvSpPr/>
            <p:nvPr/>
          </p:nvSpPr>
          <p:spPr>
            <a:xfrm>
              <a:off x="2717157" y="3917553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6"/>
            <p:cNvSpPr/>
            <p:nvPr/>
          </p:nvSpPr>
          <p:spPr>
            <a:xfrm>
              <a:off x="2717157" y="3938782"/>
              <a:ext cx="69002" cy="13272"/>
            </a:xfrm>
            <a:custGeom>
              <a:rect b="b" l="l" r="r" t="t"/>
              <a:pathLst>
                <a:path extrusionOk="0" h="417" w="2168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6"/>
            <p:cNvSpPr/>
            <p:nvPr/>
          </p:nvSpPr>
          <p:spPr>
            <a:xfrm>
              <a:off x="2717157" y="3960361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6"/>
            <p:cNvSpPr/>
            <p:nvPr/>
          </p:nvSpPr>
          <p:spPr>
            <a:xfrm>
              <a:off x="2655793" y="4020993"/>
              <a:ext cx="84152" cy="82656"/>
            </a:xfrm>
            <a:custGeom>
              <a:rect b="b" l="l" r="r" t="t"/>
              <a:pathLst>
                <a:path extrusionOk="0" h="2597" w="2644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1" name="Google Shape;3631;p46"/>
          <p:cNvSpPr/>
          <p:nvPr/>
        </p:nvSpPr>
        <p:spPr>
          <a:xfrm>
            <a:off x="1752752" y="3803866"/>
            <a:ext cx="356245" cy="356627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2" name="Google Shape;3632;p46"/>
          <p:cNvGrpSpPr/>
          <p:nvPr/>
        </p:nvGrpSpPr>
        <p:grpSpPr>
          <a:xfrm>
            <a:off x="4019984" y="3805393"/>
            <a:ext cx="293704" cy="353954"/>
            <a:chOff x="4019984" y="3805393"/>
            <a:chExt cx="293704" cy="353954"/>
          </a:xfrm>
        </p:grpSpPr>
        <p:sp>
          <p:nvSpPr>
            <p:cNvPr id="3633" name="Google Shape;3633;p46"/>
            <p:cNvSpPr/>
            <p:nvPr/>
          </p:nvSpPr>
          <p:spPr>
            <a:xfrm>
              <a:off x="4019984" y="3805393"/>
              <a:ext cx="293704" cy="353954"/>
            </a:xfrm>
            <a:custGeom>
              <a:rect b="b" l="l" r="r" t="t"/>
              <a:pathLst>
                <a:path extrusionOk="0" h="11121" w="9228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6"/>
            <p:cNvSpPr/>
            <p:nvPr/>
          </p:nvSpPr>
          <p:spPr>
            <a:xfrm>
              <a:off x="4118903" y="3867139"/>
              <a:ext cx="93987" cy="87971"/>
            </a:xfrm>
            <a:custGeom>
              <a:rect b="b" l="l" r="r" t="t"/>
              <a:pathLst>
                <a:path extrusionOk="0" h="2764" w="2953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5" name="Google Shape;3635;p46"/>
          <p:cNvGrpSpPr/>
          <p:nvPr/>
        </p:nvGrpSpPr>
        <p:grpSpPr>
          <a:xfrm>
            <a:off x="8006505" y="3390044"/>
            <a:ext cx="323654" cy="303189"/>
            <a:chOff x="8006505" y="3390044"/>
            <a:chExt cx="323654" cy="303189"/>
          </a:xfrm>
        </p:grpSpPr>
        <p:sp>
          <p:nvSpPr>
            <p:cNvPr id="3636" name="Google Shape;3636;p46"/>
            <p:cNvSpPr/>
            <p:nvPr/>
          </p:nvSpPr>
          <p:spPr>
            <a:xfrm>
              <a:off x="8006505" y="3390044"/>
              <a:ext cx="323654" cy="303189"/>
            </a:xfrm>
            <a:custGeom>
              <a:rect b="b" l="l" r="r" t="t"/>
              <a:pathLst>
                <a:path extrusionOk="0" h="9526" w="10169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6"/>
            <p:cNvSpPr/>
            <p:nvPr/>
          </p:nvSpPr>
          <p:spPr>
            <a:xfrm>
              <a:off x="8148997" y="3444247"/>
              <a:ext cx="37907" cy="37938"/>
            </a:xfrm>
            <a:custGeom>
              <a:rect b="b" l="l" r="r" t="t"/>
              <a:pathLst>
                <a:path extrusionOk="0" h="1192" w="1191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6"/>
            <p:cNvSpPr/>
            <p:nvPr/>
          </p:nvSpPr>
          <p:spPr>
            <a:xfrm>
              <a:off x="8089861" y="3526871"/>
              <a:ext cx="165630" cy="104617"/>
            </a:xfrm>
            <a:custGeom>
              <a:rect b="b" l="l" r="r" t="t"/>
              <a:pathLst>
                <a:path extrusionOk="0" h="3287" w="5204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6"/>
            <p:cNvSpPr/>
            <p:nvPr/>
          </p:nvSpPr>
          <p:spPr>
            <a:xfrm>
              <a:off x="8067519" y="3519742"/>
              <a:ext cx="32241" cy="30268"/>
            </a:xfrm>
            <a:custGeom>
              <a:rect b="b" l="l" r="r" t="t"/>
              <a:pathLst>
                <a:path extrusionOk="0" h="951" w="1013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6"/>
            <p:cNvSpPr/>
            <p:nvPr/>
          </p:nvSpPr>
          <p:spPr>
            <a:xfrm>
              <a:off x="8244479" y="3601602"/>
              <a:ext cx="32623" cy="30268"/>
            </a:xfrm>
            <a:custGeom>
              <a:rect b="b" l="l" r="r" t="t"/>
              <a:pathLst>
                <a:path extrusionOk="0" h="951" w="1025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6"/>
            <p:cNvSpPr/>
            <p:nvPr/>
          </p:nvSpPr>
          <p:spPr>
            <a:xfrm>
              <a:off x="8156190" y="3533396"/>
              <a:ext cx="32241" cy="30236"/>
            </a:xfrm>
            <a:custGeom>
              <a:rect b="b" l="l" r="r" t="t"/>
              <a:pathLst>
                <a:path extrusionOk="0" h="950" w="1013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2" name="Google Shape;3642;p46"/>
          <p:cNvGrpSpPr/>
          <p:nvPr/>
        </p:nvGrpSpPr>
        <p:grpSpPr>
          <a:xfrm>
            <a:off x="1299146" y="3806507"/>
            <a:ext cx="367989" cy="351312"/>
            <a:chOff x="1299146" y="3806507"/>
            <a:chExt cx="367989" cy="351312"/>
          </a:xfrm>
        </p:grpSpPr>
        <p:sp>
          <p:nvSpPr>
            <p:cNvPr id="3643" name="Google Shape;3643;p46"/>
            <p:cNvSpPr/>
            <p:nvPr/>
          </p:nvSpPr>
          <p:spPr>
            <a:xfrm>
              <a:off x="1299146" y="3844414"/>
              <a:ext cx="321012" cy="313405"/>
            </a:xfrm>
            <a:custGeom>
              <a:rect b="b" l="l" r="r" t="t"/>
              <a:pathLst>
                <a:path extrusionOk="0" h="9847" w="10086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6"/>
            <p:cNvSpPr/>
            <p:nvPr/>
          </p:nvSpPr>
          <p:spPr>
            <a:xfrm>
              <a:off x="1345391" y="3806507"/>
              <a:ext cx="321744" cy="313819"/>
            </a:xfrm>
            <a:custGeom>
              <a:rect b="b" l="l" r="r" t="t"/>
              <a:pathLst>
                <a:path extrusionOk="0" h="9860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5" name="Google Shape;3645;p46"/>
          <p:cNvSpPr/>
          <p:nvPr/>
        </p:nvSpPr>
        <p:spPr>
          <a:xfrm>
            <a:off x="3524716" y="3804184"/>
            <a:ext cx="389187" cy="355927"/>
          </a:xfrm>
          <a:custGeom>
            <a:rect b="b" l="l" r="r" t="t"/>
            <a:pathLst>
              <a:path extrusionOk="0" h="11183" w="12228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46"/>
          <p:cNvGrpSpPr/>
          <p:nvPr/>
        </p:nvGrpSpPr>
        <p:grpSpPr>
          <a:xfrm>
            <a:off x="3095745" y="3805393"/>
            <a:ext cx="352840" cy="354718"/>
            <a:chOff x="3095745" y="3805393"/>
            <a:chExt cx="352840" cy="354718"/>
          </a:xfrm>
        </p:grpSpPr>
        <p:sp>
          <p:nvSpPr>
            <p:cNvPr id="3647" name="Google Shape;3647;p46"/>
            <p:cNvSpPr/>
            <p:nvPr/>
          </p:nvSpPr>
          <p:spPr>
            <a:xfrm>
              <a:off x="3095745" y="3805393"/>
              <a:ext cx="272093" cy="271711"/>
            </a:xfrm>
            <a:custGeom>
              <a:rect b="b" l="l" r="r" t="t"/>
              <a:pathLst>
                <a:path extrusionOk="0" h="8537" w="8549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6"/>
            <p:cNvSpPr/>
            <p:nvPr/>
          </p:nvSpPr>
          <p:spPr>
            <a:xfrm>
              <a:off x="3184798" y="3878883"/>
              <a:ext cx="109550" cy="94018"/>
            </a:xfrm>
            <a:custGeom>
              <a:rect b="b" l="l" r="r" t="t"/>
              <a:pathLst>
                <a:path extrusionOk="0" h="2954" w="3442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6"/>
            <p:cNvSpPr/>
            <p:nvPr/>
          </p:nvSpPr>
          <p:spPr>
            <a:xfrm>
              <a:off x="3168120" y="3917331"/>
              <a:ext cx="102707" cy="87016"/>
            </a:xfrm>
            <a:custGeom>
              <a:rect b="b" l="l" r="r" t="t"/>
              <a:pathLst>
                <a:path extrusionOk="0" h="2734" w="3227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6"/>
            <p:cNvSpPr/>
            <p:nvPr/>
          </p:nvSpPr>
          <p:spPr>
            <a:xfrm>
              <a:off x="3264749" y="3976275"/>
              <a:ext cx="183836" cy="183836"/>
            </a:xfrm>
            <a:custGeom>
              <a:rect b="b" l="l" r="r" t="t"/>
              <a:pathLst>
                <a:path extrusionOk="0" h="5776" w="5776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6"/>
            <p:cNvSpPr/>
            <p:nvPr/>
          </p:nvSpPr>
          <p:spPr>
            <a:xfrm>
              <a:off x="3326526" y="4036907"/>
              <a:ext cx="62541" cy="62573"/>
            </a:xfrm>
            <a:custGeom>
              <a:rect b="b" l="l" r="r" t="t"/>
              <a:pathLst>
                <a:path extrusionOk="0" h="1966" w="1965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6"/>
            <p:cNvSpPr/>
            <p:nvPr/>
          </p:nvSpPr>
          <p:spPr>
            <a:xfrm>
              <a:off x="3196542" y="3907687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3" name="Google Shape;3653;p46"/>
          <p:cNvGrpSpPr/>
          <p:nvPr/>
        </p:nvGrpSpPr>
        <p:grpSpPr>
          <a:xfrm>
            <a:off x="7550258" y="3832670"/>
            <a:ext cx="371395" cy="301279"/>
            <a:chOff x="7550258" y="3832670"/>
            <a:chExt cx="371395" cy="301279"/>
          </a:xfrm>
        </p:grpSpPr>
        <p:sp>
          <p:nvSpPr>
            <p:cNvPr id="3654" name="Google Shape;3654;p46"/>
            <p:cNvSpPr/>
            <p:nvPr/>
          </p:nvSpPr>
          <p:spPr>
            <a:xfrm>
              <a:off x="7550258" y="3832670"/>
              <a:ext cx="371395" cy="301279"/>
            </a:xfrm>
            <a:custGeom>
              <a:rect b="b" l="l" r="r" t="t"/>
              <a:pathLst>
                <a:path extrusionOk="0" h="9466" w="11669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6"/>
            <p:cNvSpPr/>
            <p:nvPr/>
          </p:nvSpPr>
          <p:spPr>
            <a:xfrm>
              <a:off x="7574129" y="3891009"/>
              <a:ext cx="324418" cy="10662"/>
            </a:xfrm>
            <a:custGeom>
              <a:rect b="b" l="l" r="r" t="t"/>
              <a:pathLst>
                <a:path extrusionOk="0" h="335" w="10193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6"/>
            <p:cNvSpPr/>
            <p:nvPr/>
          </p:nvSpPr>
          <p:spPr>
            <a:xfrm>
              <a:off x="7591188" y="3937637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6"/>
            <p:cNvSpPr/>
            <p:nvPr/>
          </p:nvSpPr>
          <p:spPr>
            <a:xfrm>
              <a:off x="7672667" y="3937637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6"/>
            <p:cNvSpPr/>
            <p:nvPr/>
          </p:nvSpPr>
          <p:spPr>
            <a:xfrm>
              <a:off x="7835592" y="3937637"/>
              <a:ext cx="45131" cy="10248"/>
            </a:xfrm>
            <a:custGeom>
              <a:rect b="b" l="l" r="r" t="t"/>
              <a:pathLst>
                <a:path extrusionOk="0" h="322" w="1418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6"/>
            <p:cNvSpPr/>
            <p:nvPr/>
          </p:nvSpPr>
          <p:spPr>
            <a:xfrm>
              <a:off x="7591188" y="3984232"/>
              <a:ext cx="45481" cy="10662"/>
            </a:xfrm>
            <a:custGeom>
              <a:rect b="b" l="l" r="r" t="t"/>
              <a:pathLst>
                <a:path extrusionOk="0" h="335" w="1429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6"/>
            <p:cNvSpPr/>
            <p:nvPr/>
          </p:nvSpPr>
          <p:spPr>
            <a:xfrm>
              <a:off x="7754113" y="3984232"/>
              <a:ext cx="45513" cy="10662"/>
            </a:xfrm>
            <a:custGeom>
              <a:rect b="b" l="l" r="r" t="t"/>
              <a:pathLst>
                <a:path extrusionOk="0" h="335" w="143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6"/>
            <p:cNvSpPr/>
            <p:nvPr/>
          </p:nvSpPr>
          <p:spPr>
            <a:xfrm>
              <a:off x="7591188" y="4030859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6"/>
            <p:cNvSpPr/>
            <p:nvPr/>
          </p:nvSpPr>
          <p:spPr>
            <a:xfrm>
              <a:off x="7672667" y="4030859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6"/>
            <p:cNvSpPr/>
            <p:nvPr/>
          </p:nvSpPr>
          <p:spPr>
            <a:xfrm>
              <a:off x="7835592" y="4030859"/>
              <a:ext cx="45131" cy="10248"/>
            </a:xfrm>
            <a:custGeom>
              <a:rect b="b" l="l" r="r" t="t"/>
              <a:pathLst>
                <a:path extrusionOk="0" h="322" w="1418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6"/>
            <p:cNvSpPr/>
            <p:nvPr/>
          </p:nvSpPr>
          <p:spPr>
            <a:xfrm>
              <a:off x="7672667" y="4077073"/>
              <a:ext cx="45481" cy="10662"/>
            </a:xfrm>
            <a:custGeom>
              <a:rect b="b" l="l" r="r" t="t"/>
              <a:pathLst>
                <a:path extrusionOk="0" h="335" w="1429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6"/>
            <p:cNvSpPr/>
            <p:nvPr/>
          </p:nvSpPr>
          <p:spPr>
            <a:xfrm>
              <a:off x="7754113" y="4077073"/>
              <a:ext cx="45513" cy="10662"/>
            </a:xfrm>
            <a:custGeom>
              <a:rect b="b" l="l" r="r" t="t"/>
              <a:pathLst>
                <a:path extrusionOk="0" h="335" w="143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6"/>
            <p:cNvSpPr/>
            <p:nvPr/>
          </p:nvSpPr>
          <p:spPr>
            <a:xfrm>
              <a:off x="7835592" y="4077073"/>
              <a:ext cx="45131" cy="10662"/>
            </a:xfrm>
            <a:custGeom>
              <a:rect b="b" l="l" r="r" t="t"/>
              <a:pathLst>
                <a:path extrusionOk="0" h="335" w="1418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6"/>
            <p:cNvSpPr/>
            <p:nvPr/>
          </p:nvSpPr>
          <p:spPr>
            <a:xfrm>
              <a:off x="7672667" y="3972583"/>
              <a:ext cx="46245" cy="34055"/>
            </a:xfrm>
            <a:custGeom>
              <a:rect b="b" l="l" r="r" t="t"/>
              <a:pathLst>
                <a:path extrusionOk="0" h="1070" w="1453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6"/>
            <p:cNvSpPr/>
            <p:nvPr/>
          </p:nvSpPr>
          <p:spPr>
            <a:xfrm>
              <a:off x="7835592" y="3972583"/>
              <a:ext cx="45895" cy="34055"/>
            </a:xfrm>
            <a:custGeom>
              <a:rect b="b" l="l" r="r" t="t"/>
              <a:pathLst>
                <a:path extrusionOk="0" h="1070" w="1442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6"/>
            <p:cNvSpPr/>
            <p:nvPr/>
          </p:nvSpPr>
          <p:spPr>
            <a:xfrm>
              <a:off x="7754113" y="4019592"/>
              <a:ext cx="46277" cy="34024"/>
            </a:xfrm>
            <a:custGeom>
              <a:rect b="b" l="l" r="r" t="t"/>
              <a:pathLst>
                <a:path extrusionOk="0" h="1069" w="1454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6"/>
            <p:cNvSpPr/>
            <p:nvPr/>
          </p:nvSpPr>
          <p:spPr>
            <a:xfrm>
              <a:off x="7591188" y="4065806"/>
              <a:ext cx="46245" cy="34055"/>
            </a:xfrm>
            <a:custGeom>
              <a:rect b="b" l="l" r="r" t="t"/>
              <a:pathLst>
                <a:path extrusionOk="0" h="1070" w="1453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6"/>
            <p:cNvSpPr/>
            <p:nvPr/>
          </p:nvSpPr>
          <p:spPr>
            <a:xfrm>
              <a:off x="7754113" y="3925988"/>
              <a:ext cx="46277" cy="34406"/>
            </a:xfrm>
            <a:custGeom>
              <a:rect b="b" l="l" r="r" t="t"/>
              <a:pathLst>
                <a:path extrusionOk="0" h="1081" w="1454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2" name="Google Shape;3672;p46"/>
          <p:cNvSpPr/>
          <p:nvPr/>
        </p:nvSpPr>
        <p:spPr>
          <a:xfrm>
            <a:off x="7114476" y="3808799"/>
            <a:ext cx="350548" cy="350548"/>
          </a:xfrm>
          <a:custGeom>
            <a:rect b="b" l="l" r="r" t="t"/>
            <a:pathLst>
              <a:path extrusionOk="0" h="11014" w="11014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3" name="Google Shape;3673;p46"/>
          <p:cNvGrpSpPr/>
          <p:nvPr/>
        </p:nvGrpSpPr>
        <p:grpSpPr>
          <a:xfrm>
            <a:off x="6659725" y="3808035"/>
            <a:ext cx="367607" cy="350549"/>
            <a:chOff x="6659725" y="3808035"/>
            <a:chExt cx="367607" cy="350549"/>
          </a:xfrm>
        </p:grpSpPr>
        <p:sp>
          <p:nvSpPr>
            <p:cNvPr id="3674" name="Google Shape;3674;p46"/>
            <p:cNvSpPr/>
            <p:nvPr/>
          </p:nvSpPr>
          <p:spPr>
            <a:xfrm>
              <a:off x="6659725" y="3845942"/>
              <a:ext cx="321394" cy="312642"/>
            </a:xfrm>
            <a:custGeom>
              <a:rect b="b" l="l" r="r" t="t"/>
              <a:pathLst>
                <a:path extrusionOk="0" h="9823" w="10098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6"/>
            <p:cNvSpPr/>
            <p:nvPr/>
          </p:nvSpPr>
          <p:spPr>
            <a:xfrm>
              <a:off x="6705588" y="3808035"/>
              <a:ext cx="321744" cy="313787"/>
            </a:xfrm>
            <a:custGeom>
              <a:rect b="b" l="l" r="r" t="t"/>
              <a:pathLst>
                <a:path extrusionOk="0" h="9859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6" name="Google Shape;3676;p46"/>
          <p:cNvGrpSpPr/>
          <p:nvPr/>
        </p:nvGrpSpPr>
        <p:grpSpPr>
          <a:xfrm>
            <a:off x="6219391" y="3816756"/>
            <a:ext cx="356627" cy="334252"/>
            <a:chOff x="6219391" y="3816756"/>
            <a:chExt cx="356627" cy="334252"/>
          </a:xfrm>
        </p:grpSpPr>
        <p:sp>
          <p:nvSpPr>
            <p:cNvPr id="3677" name="Google Shape;3677;p46"/>
            <p:cNvSpPr/>
            <p:nvPr/>
          </p:nvSpPr>
          <p:spPr>
            <a:xfrm>
              <a:off x="6219391" y="3816756"/>
              <a:ext cx="306594" cy="334252"/>
            </a:xfrm>
            <a:custGeom>
              <a:rect b="b" l="l" r="r" t="t"/>
              <a:pathLst>
                <a:path extrusionOk="0" h="10502" w="9633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46"/>
            <p:cNvSpPr/>
            <p:nvPr/>
          </p:nvSpPr>
          <p:spPr>
            <a:xfrm>
              <a:off x="6549060" y="3978567"/>
              <a:ext cx="26958" cy="10630"/>
            </a:xfrm>
            <a:custGeom>
              <a:rect b="b" l="l" r="r" t="t"/>
              <a:pathLst>
                <a:path extrusionOk="0" h="334" w="847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46"/>
            <p:cNvSpPr/>
            <p:nvPr/>
          </p:nvSpPr>
          <p:spPr>
            <a:xfrm>
              <a:off x="6525572" y="3915357"/>
              <a:ext cx="24666" cy="22311"/>
            </a:xfrm>
            <a:custGeom>
              <a:rect b="b" l="l" r="r" t="t"/>
              <a:pathLst>
                <a:path extrusionOk="0" h="701" w="775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46"/>
            <p:cNvSpPr/>
            <p:nvPr/>
          </p:nvSpPr>
          <p:spPr>
            <a:xfrm>
              <a:off x="6527099" y="4030191"/>
              <a:ext cx="23139" cy="22661"/>
            </a:xfrm>
            <a:custGeom>
              <a:rect b="b" l="l" r="r" t="t"/>
              <a:pathLst>
                <a:path extrusionOk="0" h="712" w="727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1" name="Google Shape;3681;p46"/>
          <p:cNvGrpSpPr/>
          <p:nvPr/>
        </p:nvGrpSpPr>
        <p:grpSpPr>
          <a:xfrm>
            <a:off x="5778676" y="3826972"/>
            <a:ext cx="349052" cy="313056"/>
            <a:chOff x="5778676" y="3826972"/>
            <a:chExt cx="349052" cy="313056"/>
          </a:xfrm>
        </p:grpSpPr>
        <p:sp>
          <p:nvSpPr>
            <p:cNvPr id="3682" name="Google Shape;3682;p46"/>
            <p:cNvSpPr/>
            <p:nvPr/>
          </p:nvSpPr>
          <p:spPr>
            <a:xfrm>
              <a:off x="5923045" y="3890659"/>
              <a:ext cx="27690" cy="48155"/>
            </a:xfrm>
            <a:custGeom>
              <a:rect b="b" l="l" r="r" t="t"/>
              <a:pathLst>
                <a:path extrusionOk="0" h="1513" w="87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46"/>
            <p:cNvSpPr/>
            <p:nvPr/>
          </p:nvSpPr>
          <p:spPr>
            <a:xfrm>
              <a:off x="5976866" y="3843268"/>
              <a:ext cx="80364" cy="80364"/>
            </a:xfrm>
            <a:custGeom>
              <a:rect b="b" l="l" r="r" t="t"/>
              <a:pathLst>
                <a:path extrusionOk="0" h="2525" w="2525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46"/>
            <p:cNvSpPr/>
            <p:nvPr/>
          </p:nvSpPr>
          <p:spPr>
            <a:xfrm>
              <a:off x="5879473" y="3826972"/>
              <a:ext cx="193288" cy="144051"/>
            </a:xfrm>
            <a:custGeom>
              <a:rect b="b" l="l" r="r" t="t"/>
              <a:pathLst>
                <a:path extrusionOk="0" h="4526" w="6073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46"/>
            <p:cNvSpPr/>
            <p:nvPr/>
          </p:nvSpPr>
          <p:spPr>
            <a:xfrm>
              <a:off x="6003760" y="3859946"/>
              <a:ext cx="26958" cy="47773"/>
            </a:xfrm>
            <a:custGeom>
              <a:rect b="b" l="l" r="r" t="t"/>
              <a:pathLst>
                <a:path extrusionOk="0" h="1501" w="847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46"/>
            <p:cNvSpPr/>
            <p:nvPr/>
          </p:nvSpPr>
          <p:spPr>
            <a:xfrm>
              <a:off x="5778676" y="3939865"/>
              <a:ext cx="349052" cy="200163"/>
            </a:xfrm>
            <a:custGeom>
              <a:rect b="b" l="l" r="r" t="t"/>
              <a:pathLst>
                <a:path extrusionOk="0" h="6289" w="10967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7" name="Google Shape;3687;p46"/>
          <p:cNvGrpSpPr/>
          <p:nvPr/>
        </p:nvGrpSpPr>
        <p:grpSpPr>
          <a:xfrm>
            <a:off x="5355784" y="3834547"/>
            <a:ext cx="299019" cy="297905"/>
            <a:chOff x="5355784" y="3834547"/>
            <a:chExt cx="299019" cy="297905"/>
          </a:xfrm>
        </p:grpSpPr>
        <p:sp>
          <p:nvSpPr>
            <p:cNvPr id="3688" name="Google Shape;3688;p46"/>
            <p:cNvSpPr/>
            <p:nvPr/>
          </p:nvSpPr>
          <p:spPr>
            <a:xfrm>
              <a:off x="5355784" y="3834547"/>
              <a:ext cx="299019" cy="297905"/>
            </a:xfrm>
            <a:custGeom>
              <a:rect b="b" l="l" r="r" t="t"/>
              <a:pathLst>
                <a:path extrusionOk="0" h="9360" w="9395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46"/>
            <p:cNvSpPr/>
            <p:nvPr/>
          </p:nvSpPr>
          <p:spPr>
            <a:xfrm>
              <a:off x="5455054" y="3854280"/>
              <a:ext cx="179666" cy="171296"/>
            </a:xfrm>
            <a:custGeom>
              <a:rect b="b" l="l" r="r" t="t"/>
              <a:pathLst>
                <a:path extrusionOk="0" h="5382" w="5645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46"/>
            <p:cNvSpPr/>
            <p:nvPr/>
          </p:nvSpPr>
          <p:spPr>
            <a:xfrm>
              <a:off x="5508110" y="3886490"/>
              <a:ext cx="81510" cy="99302"/>
            </a:xfrm>
            <a:custGeom>
              <a:rect b="b" l="l" r="r" t="t"/>
              <a:pathLst>
                <a:path extrusionOk="0" h="3120" w="2561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46"/>
            <p:cNvSpPr/>
            <p:nvPr/>
          </p:nvSpPr>
          <p:spPr>
            <a:xfrm>
              <a:off x="5554706" y="3945530"/>
              <a:ext cx="98952" cy="98251"/>
            </a:xfrm>
            <a:custGeom>
              <a:rect b="b" l="l" r="r" t="t"/>
              <a:pathLst>
                <a:path extrusionOk="0" h="3087" w="3109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46"/>
          <p:cNvGrpSpPr/>
          <p:nvPr/>
        </p:nvGrpSpPr>
        <p:grpSpPr>
          <a:xfrm>
            <a:off x="8036455" y="3807271"/>
            <a:ext cx="292177" cy="353986"/>
            <a:chOff x="8036455" y="3807271"/>
            <a:chExt cx="292177" cy="353986"/>
          </a:xfrm>
        </p:grpSpPr>
        <p:sp>
          <p:nvSpPr>
            <p:cNvPr id="3693" name="Google Shape;3693;p46"/>
            <p:cNvSpPr/>
            <p:nvPr/>
          </p:nvSpPr>
          <p:spPr>
            <a:xfrm>
              <a:off x="8039479" y="3807271"/>
              <a:ext cx="289153" cy="330465"/>
            </a:xfrm>
            <a:custGeom>
              <a:rect b="b" l="l" r="r" t="t"/>
              <a:pathLst>
                <a:path extrusionOk="0" h="10383" w="9085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46"/>
            <p:cNvSpPr/>
            <p:nvPr/>
          </p:nvSpPr>
          <p:spPr>
            <a:xfrm>
              <a:off x="8036455" y="3934613"/>
              <a:ext cx="291795" cy="226644"/>
            </a:xfrm>
            <a:custGeom>
              <a:rect b="b" l="l" r="r" t="t"/>
              <a:pathLst>
                <a:path extrusionOk="0" h="7121" w="9168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5" name="Google Shape;3695;p46"/>
          <p:cNvGrpSpPr/>
          <p:nvPr/>
        </p:nvGrpSpPr>
        <p:grpSpPr>
          <a:xfrm>
            <a:off x="4874902" y="3808799"/>
            <a:ext cx="345615" cy="350835"/>
            <a:chOff x="4874902" y="3808799"/>
            <a:chExt cx="345615" cy="350835"/>
          </a:xfrm>
        </p:grpSpPr>
        <p:sp>
          <p:nvSpPr>
            <p:cNvPr id="3696" name="Google Shape;3696;p46"/>
            <p:cNvSpPr/>
            <p:nvPr/>
          </p:nvSpPr>
          <p:spPr>
            <a:xfrm>
              <a:off x="4874902" y="3808799"/>
              <a:ext cx="345615" cy="350835"/>
            </a:xfrm>
            <a:custGeom>
              <a:rect b="b" l="l" r="r" t="t"/>
              <a:pathLst>
                <a:path extrusionOk="0" h="11023" w="10859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46"/>
            <p:cNvSpPr/>
            <p:nvPr/>
          </p:nvSpPr>
          <p:spPr>
            <a:xfrm>
              <a:off x="4939321" y="4009630"/>
              <a:ext cx="145929" cy="123618"/>
            </a:xfrm>
            <a:custGeom>
              <a:rect b="b" l="l" r="r" t="t"/>
              <a:pathLst>
                <a:path extrusionOk="0" h="3884" w="4585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46"/>
            <p:cNvSpPr/>
            <p:nvPr/>
          </p:nvSpPr>
          <p:spPr>
            <a:xfrm>
              <a:off x="4942344" y="3897629"/>
              <a:ext cx="205033" cy="101816"/>
            </a:xfrm>
            <a:custGeom>
              <a:rect b="b" l="l" r="r" t="t"/>
              <a:pathLst>
                <a:path extrusionOk="0" h="3199" w="6442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46"/>
            <p:cNvSpPr/>
            <p:nvPr/>
          </p:nvSpPr>
          <p:spPr>
            <a:xfrm>
              <a:off x="5092729" y="3950240"/>
              <a:ext cx="84597" cy="175465"/>
            </a:xfrm>
            <a:custGeom>
              <a:rect b="b" l="l" r="r" t="t"/>
              <a:pathLst>
                <a:path extrusionOk="0" h="5513" w="2658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46"/>
            <p:cNvSpPr/>
            <p:nvPr/>
          </p:nvSpPr>
          <p:spPr>
            <a:xfrm>
              <a:off x="5004886" y="3993717"/>
              <a:ext cx="81478" cy="55348"/>
            </a:xfrm>
            <a:custGeom>
              <a:rect b="b" l="l" r="r" t="t"/>
              <a:pathLst>
                <a:path extrusionOk="0" h="1739" w="256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46"/>
            <p:cNvSpPr/>
            <p:nvPr/>
          </p:nvSpPr>
          <p:spPr>
            <a:xfrm>
              <a:off x="5053391" y="3915262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46"/>
            <p:cNvSpPr/>
            <p:nvPr/>
          </p:nvSpPr>
          <p:spPr>
            <a:xfrm>
              <a:off x="5005236" y="3928216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46"/>
            <p:cNvSpPr/>
            <p:nvPr/>
          </p:nvSpPr>
          <p:spPr>
            <a:xfrm>
              <a:off x="4970766" y="3962876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46"/>
            <p:cNvSpPr/>
            <p:nvPr/>
          </p:nvSpPr>
          <p:spPr>
            <a:xfrm>
              <a:off x="4958258" y="4010012"/>
              <a:ext cx="29982" cy="10248"/>
            </a:xfrm>
            <a:custGeom>
              <a:rect b="b" l="l" r="r" t="t"/>
              <a:pathLst>
                <a:path extrusionOk="0" h="322" w="94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46"/>
            <p:cNvSpPr/>
            <p:nvPr/>
          </p:nvSpPr>
          <p:spPr>
            <a:xfrm>
              <a:off x="4969239" y="4047601"/>
              <a:ext cx="30363" cy="20051"/>
            </a:xfrm>
            <a:custGeom>
              <a:rect b="b" l="l" r="r" t="t"/>
              <a:pathLst>
                <a:path extrusionOk="0" h="630" w="954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46"/>
            <p:cNvSpPr/>
            <p:nvPr/>
          </p:nvSpPr>
          <p:spPr>
            <a:xfrm>
              <a:off x="5005236" y="4075641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6"/>
            <p:cNvSpPr/>
            <p:nvPr/>
          </p:nvSpPr>
          <p:spPr>
            <a:xfrm>
              <a:off x="5053391" y="4085794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6"/>
            <p:cNvSpPr/>
            <p:nvPr/>
          </p:nvSpPr>
          <p:spPr>
            <a:xfrm>
              <a:off x="5090501" y="4075641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6"/>
            <p:cNvSpPr/>
            <p:nvPr/>
          </p:nvSpPr>
          <p:spPr>
            <a:xfrm>
              <a:off x="5117809" y="4048142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6"/>
            <p:cNvSpPr/>
            <p:nvPr/>
          </p:nvSpPr>
          <p:spPr>
            <a:xfrm>
              <a:off x="5128790" y="4010012"/>
              <a:ext cx="29950" cy="10248"/>
            </a:xfrm>
            <a:custGeom>
              <a:rect b="b" l="l" r="r" t="t"/>
              <a:pathLst>
                <a:path extrusionOk="0" h="322" w="94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6"/>
            <p:cNvSpPr/>
            <p:nvPr/>
          </p:nvSpPr>
          <p:spPr>
            <a:xfrm>
              <a:off x="5117809" y="3962717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6"/>
            <p:cNvSpPr/>
            <p:nvPr/>
          </p:nvSpPr>
          <p:spPr>
            <a:xfrm>
              <a:off x="5090501" y="3928152"/>
              <a:ext cx="20879" cy="26958"/>
            </a:xfrm>
            <a:custGeom>
              <a:rect b="b" l="l" r="r" t="t"/>
              <a:pathLst>
                <a:path extrusionOk="0" h="847" w="656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 txBox="1"/>
          <p:nvPr>
            <p:ph idx="1" type="body"/>
          </p:nvPr>
        </p:nvSpPr>
        <p:spPr>
          <a:xfrm>
            <a:off x="605850" y="1389600"/>
            <a:ext cx="2432700" cy="2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 in the Solar System. The planet’s name has nothing to do with the liquid metal</a:t>
            </a:r>
            <a:endParaRPr/>
          </a:p>
        </p:txBody>
      </p:sp>
      <p:sp>
        <p:nvSpPr>
          <p:cNvPr id="242" name="Google Shape;242;p5"/>
          <p:cNvSpPr txBox="1"/>
          <p:nvPr>
            <p:ph type="title"/>
          </p:nvPr>
        </p:nvSpPr>
        <p:spPr>
          <a:xfrm>
            <a:off x="591425" y="554300"/>
            <a:ext cx="783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 COMPANY</a:t>
            </a:r>
            <a:endParaRPr/>
          </a:p>
        </p:txBody>
      </p:sp>
      <p:pic>
        <p:nvPicPr>
          <p:cNvPr id="243" name="Google Shape;2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2196" y="554300"/>
            <a:ext cx="4298529" cy="4223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6856853" y="1982238"/>
            <a:ext cx="844275" cy="844300"/>
            <a:chOff x="2802325" y="1304963"/>
            <a:chExt cx="844275" cy="844300"/>
          </a:xfrm>
        </p:grpSpPr>
        <p:sp>
          <p:nvSpPr>
            <p:cNvPr id="249" name="Google Shape;249;p6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6"/>
          <p:cNvGrpSpPr/>
          <p:nvPr/>
        </p:nvGrpSpPr>
        <p:grpSpPr>
          <a:xfrm>
            <a:off x="5125553" y="1982238"/>
            <a:ext cx="844275" cy="844300"/>
            <a:chOff x="2802325" y="1304963"/>
            <a:chExt cx="844275" cy="844300"/>
          </a:xfrm>
        </p:grpSpPr>
        <p:sp>
          <p:nvSpPr>
            <p:cNvPr id="293" name="Google Shape;293;p6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3394253" y="1982238"/>
            <a:ext cx="844275" cy="844300"/>
            <a:chOff x="2802325" y="1304963"/>
            <a:chExt cx="844275" cy="844300"/>
          </a:xfrm>
        </p:grpSpPr>
        <p:sp>
          <p:nvSpPr>
            <p:cNvPr id="337" name="Google Shape;337;p6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6"/>
          <p:cNvGrpSpPr/>
          <p:nvPr/>
        </p:nvGrpSpPr>
        <p:grpSpPr>
          <a:xfrm>
            <a:off x="1654528" y="1982238"/>
            <a:ext cx="844275" cy="844300"/>
            <a:chOff x="2802325" y="1304963"/>
            <a:chExt cx="844275" cy="844300"/>
          </a:xfrm>
        </p:grpSpPr>
        <p:sp>
          <p:nvSpPr>
            <p:cNvPr id="381" name="Google Shape;381;p6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6"/>
          <p:cNvSpPr txBox="1"/>
          <p:nvPr>
            <p:ph idx="8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 EVOLUTION</a:t>
            </a:r>
            <a:endParaRPr/>
          </a:p>
        </p:txBody>
      </p:sp>
      <p:sp>
        <p:nvSpPr>
          <p:cNvPr id="425" name="Google Shape;425;p6"/>
          <p:cNvSpPr txBox="1"/>
          <p:nvPr>
            <p:ph idx="3" type="subTitle"/>
          </p:nvPr>
        </p:nvSpPr>
        <p:spPr>
          <a:xfrm>
            <a:off x="1234500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Despite being red, Mars is a cold place</a:t>
            </a:r>
            <a:endParaRPr/>
          </a:p>
        </p:txBody>
      </p:sp>
      <p:cxnSp>
        <p:nvCxnSpPr>
          <p:cNvPr id="426" name="Google Shape;426;p6"/>
          <p:cNvCxnSpPr>
            <a:stCxn id="427" idx="6"/>
          </p:cNvCxnSpPr>
          <p:nvPr/>
        </p:nvCxnSpPr>
        <p:spPr>
          <a:xfrm>
            <a:off x="2279456" y="2332928"/>
            <a:ext cx="68730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428" name="Google Shape;428;p6"/>
          <p:cNvCxnSpPr/>
          <p:nvPr/>
        </p:nvCxnSpPr>
        <p:spPr>
          <a:xfrm rot="10800000">
            <a:off x="1959144" y="2610738"/>
            <a:ext cx="0" cy="422100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6"/>
          <p:cNvSpPr/>
          <p:nvPr/>
        </p:nvSpPr>
        <p:spPr>
          <a:xfrm>
            <a:off x="1638956" y="2012828"/>
            <a:ext cx="640500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6"/>
          <p:cNvCxnSpPr/>
          <p:nvPr/>
        </p:nvCxnSpPr>
        <p:spPr>
          <a:xfrm>
            <a:off x="3700297" y="2652757"/>
            <a:ext cx="0" cy="380100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0" name="Google Shape;430;p6"/>
          <p:cNvSpPr/>
          <p:nvPr/>
        </p:nvSpPr>
        <p:spPr>
          <a:xfrm>
            <a:off x="3380540" y="2012473"/>
            <a:ext cx="641100" cy="64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6"/>
          <p:cNvCxnSpPr/>
          <p:nvPr/>
        </p:nvCxnSpPr>
        <p:spPr>
          <a:xfrm rot="10800000">
            <a:off x="5443595" y="2610805"/>
            <a:ext cx="0" cy="422100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"/>
          <p:cNvSpPr/>
          <p:nvPr/>
        </p:nvSpPr>
        <p:spPr>
          <a:xfrm>
            <a:off x="5123414" y="2012868"/>
            <a:ext cx="640500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3" name="Google Shape;433;p6"/>
          <p:cNvCxnSpPr/>
          <p:nvPr/>
        </p:nvCxnSpPr>
        <p:spPr>
          <a:xfrm>
            <a:off x="7185914" y="2653249"/>
            <a:ext cx="0" cy="379574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4" name="Google Shape;434;p6"/>
          <p:cNvSpPr/>
          <p:nvPr/>
        </p:nvSpPr>
        <p:spPr>
          <a:xfrm>
            <a:off x="6865620" y="2012868"/>
            <a:ext cx="640500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"/>
          <p:cNvSpPr txBox="1"/>
          <p:nvPr>
            <p:ph idx="1" type="subTitle"/>
          </p:nvPr>
        </p:nvSpPr>
        <p:spPr>
          <a:xfrm>
            <a:off x="4719100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436" name="Google Shape;436;p6"/>
          <p:cNvSpPr txBox="1"/>
          <p:nvPr>
            <p:ph idx="2" type="subTitle"/>
          </p:nvPr>
        </p:nvSpPr>
        <p:spPr>
          <a:xfrm>
            <a:off x="6464375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37" name="Google Shape;437;p6"/>
          <p:cNvSpPr txBox="1"/>
          <p:nvPr>
            <p:ph idx="4" type="subTitle"/>
          </p:nvPr>
        </p:nvSpPr>
        <p:spPr>
          <a:xfrm>
            <a:off x="2973825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/>
              <a:t>Mercury is the closest planet to the Sun </a:t>
            </a:r>
            <a:endParaRPr/>
          </a:p>
        </p:txBody>
      </p:sp>
      <p:sp>
        <p:nvSpPr>
          <p:cNvPr id="438" name="Google Shape;438;p6"/>
          <p:cNvSpPr txBox="1"/>
          <p:nvPr>
            <p:ph type="title"/>
          </p:nvPr>
        </p:nvSpPr>
        <p:spPr>
          <a:xfrm>
            <a:off x="1424698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2008</a:t>
            </a:r>
            <a:endParaRPr/>
          </a:p>
        </p:txBody>
      </p:sp>
      <p:sp>
        <p:nvSpPr>
          <p:cNvPr id="439" name="Google Shape;439;p6"/>
          <p:cNvSpPr txBox="1"/>
          <p:nvPr>
            <p:ph idx="5" type="title"/>
          </p:nvPr>
        </p:nvSpPr>
        <p:spPr>
          <a:xfrm>
            <a:off x="3161868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2010</a:t>
            </a:r>
            <a:endParaRPr/>
          </a:p>
        </p:txBody>
      </p:sp>
      <p:sp>
        <p:nvSpPr>
          <p:cNvPr id="440" name="Google Shape;440;p6"/>
          <p:cNvSpPr txBox="1"/>
          <p:nvPr>
            <p:ph idx="6" type="title"/>
          </p:nvPr>
        </p:nvSpPr>
        <p:spPr>
          <a:xfrm>
            <a:off x="4906960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2017</a:t>
            </a:r>
            <a:endParaRPr/>
          </a:p>
        </p:txBody>
      </p:sp>
      <p:sp>
        <p:nvSpPr>
          <p:cNvPr id="441" name="Google Shape;441;p6"/>
          <p:cNvSpPr txBox="1"/>
          <p:nvPr>
            <p:ph idx="7" type="title"/>
          </p:nvPr>
        </p:nvSpPr>
        <p:spPr>
          <a:xfrm>
            <a:off x="6649484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2020</a:t>
            </a:r>
            <a:endParaRPr/>
          </a:p>
        </p:txBody>
      </p:sp>
      <p:grpSp>
        <p:nvGrpSpPr>
          <p:cNvPr id="442" name="Google Shape;442;p6"/>
          <p:cNvGrpSpPr/>
          <p:nvPr/>
        </p:nvGrpSpPr>
        <p:grpSpPr>
          <a:xfrm>
            <a:off x="1803477" y="2151031"/>
            <a:ext cx="311458" cy="354341"/>
            <a:chOff x="-46762575" y="3200500"/>
            <a:chExt cx="263100" cy="299325"/>
          </a:xfrm>
        </p:grpSpPr>
        <p:sp>
          <p:nvSpPr>
            <p:cNvPr id="443" name="Google Shape;443;p6"/>
            <p:cNvSpPr/>
            <p:nvPr/>
          </p:nvSpPr>
          <p:spPr>
            <a:xfrm>
              <a:off x="-46762575" y="3393475"/>
              <a:ext cx="263100" cy="106350"/>
            </a:xfrm>
            <a:custGeom>
              <a:rect b="b" l="l" r="r" t="t"/>
              <a:pathLst>
                <a:path extrusionOk="0" h="4254" w="10524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-46743650" y="3200500"/>
              <a:ext cx="228425" cy="176450"/>
            </a:xfrm>
            <a:custGeom>
              <a:rect b="b" l="l" r="r" t="t"/>
              <a:pathLst>
                <a:path extrusionOk="0" h="7058" w="9137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-46638125" y="328950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-46696400" y="3345425"/>
              <a:ext cx="63025" cy="31525"/>
            </a:xfrm>
            <a:custGeom>
              <a:rect b="b" l="l" r="r" t="t"/>
              <a:pathLst>
                <a:path extrusionOk="0" h="1261" w="2521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-46616850" y="3345425"/>
              <a:ext cx="53575" cy="31525"/>
            </a:xfrm>
            <a:custGeom>
              <a:rect b="b" l="l" r="r" t="t"/>
              <a:pathLst>
                <a:path extrusionOk="0" h="1261" w="2143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6"/>
          <p:cNvGrpSpPr/>
          <p:nvPr/>
        </p:nvGrpSpPr>
        <p:grpSpPr>
          <a:xfrm>
            <a:off x="7008241" y="2150555"/>
            <a:ext cx="355258" cy="355288"/>
            <a:chOff x="-44924250" y="3206000"/>
            <a:chExt cx="300100" cy="300125"/>
          </a:xfrm>
        </p:grpSpPr>
        <p:sp>
          <p:nvSpPr>
            <p:cNvPr id="449" name="Google Shape;449;p6"/>
            <p:cNvSpPr/>
            <p:nvPr/>
          </p:nvSpPr>
          <p:spPr>
            <a:xfrm>
              <a:off x="-44747025" y="3365100"/>
              <a:ext cx="122875" cy="87450"/>
            </a:xfrm>
            <a:custGeom>
              <a:rect b="b" l="l" r="r" t="t"/>
              <a:pathLst>
                <a:path extrusionOk="0" h="3498" w="4915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-44747025" y="3470650"/>
              <a:ext cx="122875" cy="35475"/>
            </a:xfrm>
            <a:custGeom>
              <a:rect b="b" l="l" r="r" t="t"/>
              <a:pathLst>
                <a:path extrusionOk="0" h="1419" w="4915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-44747025" y="3313125"/>
              <a:ext cx="122875" cy="35475"/>
            </a:xfrm>
            <a:custGeom>
              <a:rect b="b" l="l" r="r" t="t"/>
              <a:pathLst>
                <a:path extrusionOk="0" h="1419" w="4915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-44924250" y="3384000"/>
              <a:ext cx="159125" cy="69350"/>
            </a:xfrm>
            <a:custGeom>
              <a:rect b="b" l="l" r="r" t="t"/>
              <a:pathLst>
                <a:path extrusionOk="0" h="2774" w="6365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-44924250" y="3206000"/>
              <a:ext cx="264675" cy="159125"/>
            </a:xfrm>
            <a:custGeom>
              <a:rect b="b" l="l" r="r" t="t"/>
              <a:pathLst>
                <a:path extrusionOk="0" h="6365" w="10587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6"/>
          <p:cNvGrpSpPr/>
          <p:nvPr/>
        </p:nvGrpSpPr>
        <p:grpSpPr>
          <a:xfrm>
            <a:off x="3523461" y="2177308"/>
            <a:ext cx="355258" cy="311458"/>
            <a:chOff x="-46042675" y="3218600"/>
            <a:chExt cx="300100" cy="263100"/>
          </a:xfrm>
        </p:grpSpPr>
        <p:sp>
          <p:nvSpPr>
            <p:cNvPr id="455" name="Google Shape;455;p6"/>
            <p:cNvSpPr/>
            <p:nvPr/>
          </p:nvSpPr>
          <p:spPr>
            <a:xfrm>
              <a:off x="-46042675" y="3302875"/>
              <a:ext cx="35475" cy="130000"/>
            </a:xfrm>
            <a:custGeom>
              <a:rect b="b" l="l" r="r" t="t"/>
              <a:pathLst>
                <a:path extrusionOk="0" h="5200" w="1419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-45919025" y="3341475"/>
              <a:ext cx="53600" cy="52800"/>
            </a:xfrm>
            <a:custGeom>
              <a:rect b="b" l="l" r="r" t="t"/>
              <a:pathLst>
                <a:path extrusionOk="0" h="2112" w="2144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-45778025" y="3302875"/>
              <a:ext cx="35450" cy="130000"/>
            </a:xfrm>
            <a:custGeom>
              <a:rect b="b" l="l" r="r" t="t"/>
              <a:pathLst>
                <a:path extrusionOk="0" h="5200" w="1418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-46042675" y="3235950"/>
              <a:ext cx="300100" cy="245750"/>
            </a:xfrm>
            <a:custGeom>
              <a:rect b="b" l="l" r="r" t="t"/>
              <a:pathLst>
                <a:path extrusionOk="0" h="9830" w="12004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-45952875" y="3306025"/>
              <a:ext cx="122100" cy="122125"/>
            </a:xfrm>
            <a:custGeom>
              <a:rect b="b" l="l" r="r" t="t"/>
              <a:pathLst>
                <a:path extrusionOk="0" h="4885" w="4884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-45941075" y="3218600"/>
              <a:ext cx="98475" cy="17375"/>
            </a:xfrm>
            <a:custGeom>
              <a:rect b="b" l="l" r="r" t="t"/>
              <a:pathLst>
                <a:path extrusionOk="0" h="695" w="3939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6"/>
          <p:cNvGrpSpPr/>
          <p:nvPr/>
        </p:nvGrpSpPr>
        <p:grpSpPr>
          <a:xfrm>
            <a:off x="5265554" y="2153118"/>
            <a:ext cx="356221" cy="333366"/>
            <a:chOff x="-12643475" y="3657325"/>
            <a:chExt cx="353675" cy="330950"/>
          </a:xfrm>
        </p:grpSpPr>
        <p:sp>
          <p:nvSpPr>
            <p:cNvPr id="462" name="Google Shape;462;p6"/>
            <p:cNvSpPr/>
            <p:nvPr/>
          </p:nvSpPr>
          <p:spPr>
            <a:xfrm>
              <a:off x="-12580475" y="3719550"/>
              <a:ext cx="19725" cy="19700"/>
            </a:xfrm>
            <a:custGeom>
              <a:rect b="b" l="l" r="r" t="t"/>
              <a:pathLst>
                <a:path extrusionOk="0" h="788" w="789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-12456800" y="3719550"/>
              <a:ext cx="19700" cy="19700"/>
            </a:xfrm>
            <a:custGeom>
              <a:rect b="b" l="l" r="r" t="t"/>
              <a:pathLst>
                <a:path extrusionOk="0" h="788" w="788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-12643475" y="3657325"/>
              <a:ext cx="268600" cy="144950"/>
            </a:xfrm>
            <a:custGeom>
              <a:rect b="b" l="l" r="r" t="t"/>
              <a:pathLst>
                <a:path extrusionOk="0" h="5798" w="10744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-12581250" y="3905425"/>
              <a:ext cx="62250" cy="20500"/>
            </a:xfrm>
            <a:custGeom>
              <a:rect b="b" l="l" r="r" t="t"/>
              <a:pathLst>
                <a:path extrusionOk="0" h="820" w="249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-12643475" y="3802250"/>
              <a:ext cx="269400" cy="185900"/>
            </a:xfrm>
            <a:custGeom>
              <a:rect b="b" l="l" r="r" t="t"/>
              <a:pathLst>
                <a:path extrusionOk="0" h="7436" w="10776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-12352850" y="3802125"/>
              <a:ext cx="63050" cy="186150"/>
            </a:xfrm>
            <a:custGeom>
              <a:rect b="b" l="l" r="r" t="t"/>
              <a:pathLst>
                <a:path extrusionOk="0" h="7446" w="2522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7"/>
          <p:cNvGrpSpPr/>
          <p:nvPr/>
        </p:nvGrpSpPr>
        <p:grpSpPr>
          <a:xfrm rot="5400000">
            <a:off x="6625056" y="2605847"/>
            <a:ext cx="1871888" cy="1780798"/>
            <a:chOff x="1118175" y="1197925"/>
            <a:chExt cx="1268560" cy="852750"/>
          </a:xfrm>
        </p:grpSpPr>
        <p:sp>
          <p:nvSpPr>
            <p:cNvPr id="473" name="Google Shape;473;p7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"/>
          <p:cNvSpPr/>
          <p:nvPr/>
        </p:nvSpPr>
        <p:spPr>
          <a:xfrm>
            <a:off x="6279096" y="2128427"/>
            <a:ext cx="1780500" cy="19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7"/>
          <p:cNvGrpSpPr/>
          <p:nvPr/>
        </p:nvGrpSpPr>
        <p:grpSpPr>
          <a:xfrm rot="5400000">
            <a:off x="3781297" y="2605847"/>
            <a:ext cx="1871888" cy="1780798"/>
            <a:chOff x="1118175" y="1197925"/>
            <a:chExt cx="1268560" cy="852750"/>
          </a:xfrm>
        </p:grpSpPr>
        <p:sp>
          <p:nvSpPr>
            <p:cNvPr id="527" name="Google Shape;527;p7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7"/>
          <p:cNvSpPr/>
          <p:nvPr/>
        </p:nvSpPr>
        <p:spPr>
          <a:xfrm>
            <a:off x="3440116" y="2128427"/>
            <a:ext cx="1780500" cy="19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4694" y="1547321"/>
            <a:ext cx="1934566" cy="193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105" y="1556809"/>
            <a:ext cx="1934566" cy="1934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2" name="Google Shape;582;p7"/>
          <p:cNvGrpSpPr/>
          <p:nvPr/>
        </p:nvGrpSpPr>
        <p:grpSpPr>
          <a:xfrm rot="5400000">
            <a:off x="1056499" y="2605847"/>
            <a:ext cx="1871888" cy="1780798"/>
            <a:chOff x="1118175" y="1197925"/>
            <a:chExt cx="1268560" cy="852750"/>
          </a:xfrm>
        </p:grpSpPr>
        <p:sp>
          <p:nvSpPr>
            <p:cNvPr id="583" name="Google Shape;583;p7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7"/>
          <p:cNvSpPr/>
          <p:nvPr/>
        </p:nvSpPr>
        <p:spPr>
          <a:xfrm>
            <a:off x="710690" y="2128427"/>
            <a:ext cx="1780500" cy="19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434" y="1558936"/>
            <a:ext cx="1934566" cy="1934566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7"/>
          <p:cNvSpPr txBox="1"/>
          <p:nvPr>
            <p:ph idx="1" type="subTitle"/>
          </p:nvPr>
        </p:nvSpPr>
        <p:spPr>
          <a:xfrm flipH="1">
            <a:off x="3565066" y="2689625"/>
            <a:ext cx="15306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It’s the farthest planet from the Sun and the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fourth-largest in the Solar System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38" name="Google Shape;638;p7"/>
          <p:cNvSpPr txBox="1"/>
          <p:nvPr>
            <p:ph idx="2" type="subTitle"/>
          </p:nvPr>
        </p:nvSpPr>
        <p:spPr>
          <a:xfrm flipH="1">
            <a:off x="6395196" y="2689625"/>
            <a:ext cx="15483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00000"/>
                </a:solidFill>
              </a:rPr>
              <a:t>Despite being red, Mars is actually a cold place full of iron oxide dust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39" name="Google Shape;639;p7"/>
          <p:cNvSpPr txBox="1"/>
          <p:nvPr>
            <p:ph idx="3" type="subTitle"/>
          </p:nvPr>
        </p:nvSpPr>
        <p:spPr>
          <a:xfrm flipH="1">
            <a:off x="826790" y="2689675"/>
            <a:ext cx="15483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Mercury is the closest planet to the Sun and also the smallest in the Solar System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40" name="Google Shape;640;p7"/>
          <p:cNvSpPr txBox="1"/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WHAT SETS US APART?</a:t>
            </a:r>
            <a:endParaRPr/>
          </a:p>
        </p:txBody>
      </p:sp>
      <p:sp>
        <p:nvSpPr>
          <p:cNvPr id="641" name="Google Shape;641;p7"/>
          <p:cNvSpPr txBox="1"/>
          <p:nvPr>
            <p:ph idx="4" type="title"/>
          </p:nvPr>
        </p:nvSpPr>
        <p:spPr>
          <a:xfrm>
            <a:off x="3439966" y="228790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>
                <a:solidFill>
                  <a:srgbClr val="000000"/>
                </a:solidFill>
              </a:rPr>
              <a:t>NEPTUNE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42" name="Google Shape;642;p7"/>
          <p:cNvSpPr txBox="1"/>
          <p:nvPr>
            <p:ph idx="5" type="title"/>
          </p:nvPr>
        </p:nvSpPr>
        <p:spPr>
          <a:xfrm>
            <a:off x="710540" y="228790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>
                <a:solidFill>
                  <a:srgbClr val="000000"/>
                </a:solidFill>
              </a:rPr>
              <a:t>MERCURY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43" name="Google Shape;643;p7"/>
          <p:cNvSpPr txBox="1"/>
          <p:nvPr>
            <p:ph idx="6" type="title"/>
          </p:nvPr>
        </p:nvSpPr>
        <p:spPr>
          <a:xfrm>
            <a:off x="6279096" y="2287909"/>
            <a:ext cx="1780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>
                <a:solidFill>
                  <a:srgbClr val="000000"/>
                </a:solidFill>
              </a:rPr>
              <a:t>MARS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"/>
          <p:cNvSpPr txBox="1"/>
          <p:nvPr>
            <p:ph type="title"/>
          </p:nvPr>
        </p:nvSpPr>
        <p:spPr>
          <a:xfrm>
            <a:off x="4090059" y="4223053"/>
            <a:ext cx="32610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649" name="Google Shape;649;p8"/>
          <p:cNvSpPr txBox="1"/>
          <p:nvPr>
            <p:ph idx="1" type="subTitle"/>
          </p:nvPr>
        </p:nvSpPr>
        <p:spPr>
          <a:xfrm>
            <a:off x="1794434" y="2957303"/>
            <a:ext cx="55566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650" name="Google Shape;6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3647" y="1071200"/>
            <a:ext cx="1283431" cy="178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-17934"/>
            <a:ext cx="9144000" cy="93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9"/>
          <p:cNvGrpSpPr/>
          <p:nvPr/>
        </p:nvGrpSpPr>
        <p:grpSpPr>
          <a:xfrm>
            <a:off x="3432088" y="2143175"/>
            <a:ext cx="2432297" cy="2132895"/>
            <a:chOff x="8075588" y="2016650"/>
            <a:chExt cx="2432297" cy="2132895"/>
          </a:xfrm>
        </p:grpSpPr>
        <p:sp>
          <p:nvSpPr>
            <p:cNvPr id="657" name="Google Shape;657;p9"/>
            <p:cNvSpPr/>
            <p:nvPr/>
          </p:nvSpPr>
          <p:spPr>
            <a:xfrm>
              <a:off x="9444090" y="3085801"/>
              <a:ext cx="1063795" cy="1063744"/>
            </a:xfrm>
            <a:custGeom>
              <a:rect b="b" l="l" r="r" t="t"/>
              <a:pathLst>
                <a:path extrusionOk="0" h="20758" w="20759">
                  <a:moveTo>
                    <a:pt x="16" y="1"/>
                  </a:moveTo>
                  <a:lnTo>
                    <a:pt x="16" y="5796"/>
                  </a:lnTo>
                  <a:cubicBezTo>
                    <a:pt x="16" y="6181"/>
                    <a:pt x="325" y="6454"/>
                    <a:pt x="666" y="6454"/>
                  </a:cubicBezTo>
                  <a:cubicBezTo>
                    <a:pt x="763" y="6454"/>
                    <a:pt x="863" y="6432"/>
                    <a:pt x="959" y="6384"/>
                  </a:cubicBezTo>
                  <a:cubicBezTo>
                    <a:pt x="1531" y="6090"/>
                    <a:pt x="2149" y="5905"/>
                    <a:pt x="2798" y="5858"/>
                  </a:cubicBezTo>
                  <a:cubicBezTo>
                    <a:pt x="4019" y="5858"/>
                    <a:pt x="4684" y="6832"/>
                    <a:pt x="4684" y="8038"/>
                  </a:cubicBezTo>
                  <a:cubicBezTo>
                    <a:pt x="4684" y="9243"/>
                    <a:pt x="4019" y="10201"/>
                    <a:pt x="2783" y="10201"/>
                  </a:cubicBezTo>
                  <a:cubicBezTo>
                    <a:pt x="2288" y="10201"/>
                    <a:pt x="1593" y="9985"/>
                    <a:pt x="959" y="9660"/>
                  </a:cubicBezTo>
                  <a:cubicBezTo>
                    <a:pt x="858" y="9608"/>
                    <a:pt x="753" y="9584"/>
                    <a:pt x="652" y="9584"/>
                  </a:cubicBezTo>
                  <a:cubicBezTo>
                    <a:pt x="306" y="9584"/>
                    <a:pt x="1" y="9865"/>
                    <a:pt x="1" y="10248"/>
                  </a:cubicBezTo>
                  <a:lnTo>
                    <a:pt x="1" y="16090"/>
                  </a:lnTo>
                  <a:lnTo>
                    <a:pt x="5797" y="16090"/>
                  </a:lnTo>
                  <a:cubicBezTo>
                    <a:pt x="6276" y="16090"/>
                    <a:pt x="6601" y="16600"/>
                    <a:pt x="6384" y="17033"/>
                  </a:cubicBezTo>
                  <a:cubicBezTo>
                    <a:pt x="6075" y="17605"/>
                    <a:pt x="5905" y="18223"/>
                    <a:pt x="5859" y="18872"/>
                  </a:cubicBezTo>
                  <a:cubicBezTo>
                    <a:pt x="5859" y="20093"/>
                    <a:pt x="6817" y="20758"/>
                    <a:pt x="8022" y="20758"/>
                  </a:cubicBezTo>
                  <a:cubicBezTo>
                    <a:pt x="9228" y="20758"/>
                    <a:pt x="10202" y="20093"/>
                    <a:pt x="10202" y="18872"/>
                  </a:cubicBezTo>
                  <a:cubicBezTo>
                    <a:pt x="10202" y="18362"/>
                    <a:pt x="9970" y="17667"/>
                    <a:pt x="9645" y="17033"/>
                  </a:cubicBezTo>
                  <a:cubicBezTo>
                    <a:pt x="9432" y="16606"/>
                    <a:pt x="9744" y="16090"/>
                    <a:pt x="10212" y="16090"/>
                  </a:cubicBezTo>
                  <a:cubicBezTo>
                    <a:pt x="10219" y="16090"/>
                    <a:pt x="10226" y="16090"/>
                    <a:pt x="10233" y="16090"/>
                  </a:cubicBezTo>
                  <a:lnTo>
                    <a:pt x="16075" y="16090"/>
                  </a:lnTo>
                  <a:lnTo>
                    <a:pt x="16075" y="10248"/>
                  </a:lnTo>
                  <a:cubicBezTo>
                    <a:pt x="16075" y="9865"/>
                    <a:pt x="16380" y="9584"/>
                    <a:pt x="16726" y="9584"/>
                  </a:cubicBezTo>
                  <a:cubicBezTo>
                    <a:pt x="16827" y="9584"/>
                    <a:pt x="16932" y="9608"/>
                    <a:pt x="17033" y="9660"/>
                  </a:cubicBezTo>
                  <a:cubicBezTo>
                    <a:pt x="17667" y="9985"/>
                    <a:pt x="18362" y="10201"/>
                    <a:pt x="18857" y="10201"/>
                  </a:cubicBezTo>
                  <a:cubicBezTo>
                    <a:pt x="20093" y="10201"/>
                    <a:pt x="20758" y="9243"/>
                    <a:pt x="20758" y="8038"/>
                  </a:cubicBezTo>
                  <a:cubicBezTo>
                    <a:pt x="20758" y="6832"/>
                    <a:pt x="20093" y="5858"/>
                    <a:pt x="18857" y="5858"/>
                  </a:cubicBezTo>
                  <a:cubicBezTo>
                    <a:pt x="18223" y="5905"/>
                    <a:pt x="17605" y="6090"/>
                    <a:pt x="17033" y="6384"/>
                  </a:cubicBezTo>
                  <a:cubicBezTo>
                    <a:pt x="16937" y="6432"/>
                    <a:pt x="16837" y="6454"/>
                    <a:pt x="16740" y="6454"/>
                  </a:cubicBezTo>
                  <a:cubicBezTo>
                    <a:pt x="16399" y="6454"/>
                    <a:pt x="16087" y="6181"/>
                    <a:pt x="16075" y="5796"/>
                  </a:cubicBezTo>
                  <a:lnTo>
                    <a:pt x="16075" y="1"/>
                  </a:lnTo>
                  <a:lnTo>
                    <a:pt x="10248" y="1"/>
                  </a:lnTo>
                  <a:cubicBezTo>
                    <a:pt x="9754" y="1"/>
                    <a:pt x="9444" y="526"/>
                    <a:pt x="9661" y="959"/>
                  </a:cubicBezTo>
                  <a:cubicBezTo>
                    <a:pt x="9985" y="1592"/>
                    <a:pt x="10217" y="2288"/>
                    <a:pt x="10217" y="2783"/>
                  </a:cubicBezTo>
                  <a:cubicBezTo>
                    <a:pt x="10217" y="4019"/>
                    <a:pt x="9243" y="4684"/>
                    <a:pt x="8038" y="4684"/>
                  </a:cubicBezTo>
                  <a:cubicBezTo>
                    <a:pt x="6832" y="4684"/>
                    <a:pt x="5874" y="4019"/>
                    <a:pt x="5874" y="2783"/>
                  </a:cubicBezTo>
                  <a:cubicBezTo>
                    <a:pt x="5905" y="2149"/>
                    <a:pt x="6090" y="1531"/>
                    <a:pt x="6384" y="959"/>
                  </a:cubicBezTo>
                  <a:cubicBezTo>
                    <a:pt x="6601" y="526"/>
                    <a:pt x="6291" y="16"/>
                    <a:pt x="5812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54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075588" y="2016650"/>
              <a:ext cx="1063744" cy="1062975"/>
            </a:xfrm>
            <a:custGeom>
              <a:rect b="b" l="l" r="r" t="t"/>
              <a:pathLst>
                <a:path extrusionOk="0" h="20743" w="20758">
                  <a:moveTo>
                    <a:pt x="12736" y="0"/>
                  </a:moveTo>
                  <a:cubicBezTo>
                    <a:pt x="11531" y="0"/>
                    <a:pt x="10557" y="649"/>
                    <a:pt x="10557" y="1886"/>
                  </a:cubicBezTo>
                  <a:cubicBezTo>
                    <a:pt x="10557" y="2396"/>
                    <a:pt x="10789" y="3076"/>
                    <a:pt x="11113" y="3710"/>
                  </a:cubicBezTo>
                  <a:cubicBezTo>
                    <a:pt x="11330" y="4158"/>
                    <a:pt x="11005" y="4668"/>
                    <a:pt x="10526" y="4668"/>
                  </a:cubicBezTo>
                  <a:lnTo>
                    <a:pt x="4668" y="4668"/>
                  </a:lnTo>
                  <a:lnTo>
                    <a:pt x="4668" y="10510"/>
                  </a:lnTo>
                  <a:cubicBezTo>
                    <a:pt x="4668" y="10886"/>
                    <a:pt x="4356" y="11166"/>
                    <a:pt x="4012" y="11166"/>
                  </a:cubicBezTo>
                  <a:cubicBezTo>
                    <a:pt x="3917" y="11166"/>
                    <a:pt x="3819" y="11145"/>
                    <a:pt x="3726" y="11098"/>
                  </a:cubicBezTo>
                  <a:cubicBezTo>
                    <a:pt x="3092" y="10773"/>
                    <a:pt x="2396" y="10557"/>
                    <a:pt x="1886" y="10557"/>
                  </a:cubicBezTo>
                  <a:cubicBezTo>
                    <a:pt x="665" y="10557"/>
                    <a:pt x="1" y="11515"/>
                    <a:pt x="1" y="12720"/>
                  </a:cubicBezTo>
                  <a:cubicBezTo>
                    <a:pt x="1" y="13926"/>
                    <a:pt x="665" y="14884"/>
                    <a:pt x="1886" y="14884"/>
                  </a:cubicBezTo>
                  <a:cubicBezTo>
                    <a:pt x="2536" y="14853"/>
                    <a:pt x="3154" y="14668"/>
                    <a:pt x="3726" y="14374"/>
                  </a:cubicBezTo>
                  <a:cubicBezTo>
                    <a:pt x="3822" y="14326"/>
                    <a:pt x="3922" y="14304"/>
                    <a:pt x="4020" y="14304"/>
                  </a:cubicBezTo>
                  <a:cubicBezTo>
                    <a:pt x="4360" y="14304"/>
                    <a:pt x="4668" y="14574"/>
                    <a:pt x="4668" y="14946"/>
                  </a:cubicBezTo>
                  <a:lnTo>
                    <a:pt x="4668" y="20742"/>
                  </a:lnTo>
                  <a:lnTo>
                    <a:pt x="10511" y="20742"/>
                  </a:lnTo>
                  <a:cubicBezTo>
                    <a:pt x="11005" y="20742"/>
                    <a:pt x="11330" y="20232"/>
                    <a:pt x="11113" y="19799"/>
                  </a:cubicBezTo>
                  <a:cubicBezTo>
                    <a:pt x="10789" y="19166"/>
                    <a:pt x="10557" y="18470"/>
                    <a:pt x="10557" y="17960"/>
                  </a:cubicBezTo>
                  <a:cubicBezTo>
                    <a:pt x="10557" y="16739"/>
                    <a:pt x="11515" y="16074"/>
                    <a:pt x="12721" y="16074"/>
                  </a:cubicBezTo>
                  <a:cubicBezTo>
                    <a:pt x="13926" y="16074"/>
                    <a:pt x="14900" y="16739"/>
                    <a:pt x="14900" y="17960"/>
                  </a:cubicBezTo>
                  <a:cubicBezTo>
                    <a:pt x="14854" y="18609"/>
                    <a:pt x="14668" y="19227"/>
                    <a:pt x="14375" y="19799"/>
                  </a:cubicBezTo>
                  <a:cubicBezTo>
                    <a:pt x="14158" y="20232"/>
                    <a:pt x="14467" y="20742"/>
                    <a:pt x="14962" y="20742"/>
                  </a:cubicBezTo>
                  <a:lnTo>
                    <a:pt x="20758" y="20742"/>
                  </a:lnTo>
                  <a:lnTo>
                    <a:pt x="20758" y="14946"/>
                  </a:lnTo>
                  <a:cubicBezTo>
                    <a:pt x="20746" y="14574"/>
                    <a:pt x="20435" y="14304"/>
                    <a:pt x="20094" y="14304"/>
                  </a:cubicBezTo>
                  <a:cubicBezTo>
                    <a:pt x="19996" y="14304"/>
                    <a:pt x="19896" y="14326"/>
                    <a:pt x="19800" y="14374"/>
                  </a:cubicBezTo>
                  <a:cubicBezTo>
                    <a:pt x="19228" y="14668"/>
                    <a:pt x="18610" y="14853"/>
                    <a:pt x="17976" y="14884"/>
                  </a:cubicBezTo>
                  <a:cubicBezTo>
                    <a:pt x="16739" y="14884"/>
                    <a:pt x="16075" y="13926"/>
                    <a:pt x="16075" y="12720"/>
                  </a:cubicBezTo>
                  <a:cubicBezTo>
                    <a:pt x="16075" y="11515"/>
                    <a:pt x="16755" y="10557"/>
                    <a:pt x="17976" y="10557"/>
                  </a:cubicBezTo>
                  <a:cubicBezTo>
                    <a:pt x="18486" y="10557"/>
                    <a:pt x="19166" y="10773"/>
                    <a:pt x="19815" y="11098"/>
                  </a:cubicBezTo>
                  <a:cubicBezTo>
                    <a:pt x="19909" y="11145"/>
                    <a:pt x="20006" y="11166"/>
                    <a:pt x="20101" y="11166"/>
                  </a:cubicBezTo>
                  <a:cubicBezTo>
                    <a:pt x="20445" y="11166"/>
                    <a:pt x="20758" y="10886"/>
                    <a:pt x="20758" y="10510"/>
                  </a:cubicBezTo>
                  <a:lnTo>
                    <a:pt x="20758" y="4668"/>
                  </a:lnTo>
                  <a:lnTo>
                    <a:pt x="14962" y="4668"/>
                  </a:lnTo>
                  <a:cubicBezTo>
                    <a:pt x="14483" y="4668"/>
                    <a:pt x="14158" y="4158"/>
                    <a:pt x="14390" y="3725"/>
                  </a:cubicBezTo>
                  <a:cubicBezTo>
                    <a:pt x="14684" y="3153"/>
                    <a:pt x="14854" y="2520"/>
                    <a:pt x="14900" y="1886"/>
                  </a:cubicBezTo>
                  <a:cubicBezTo>
                    <a:pt x="14900" y="649"/>
                    <a:pt x="13942" y="0"/>
                    <a:pt x="12736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54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9204107" y="2255863"/>
              <a:ext cx="1063744" cy="1063744"/>
            </a:xfrm>
            <a:custGeom>
              <a:rect b="b" l="l" r="r" t="t"/>
              <a:pathLst>
                <a:path extrusionOk="0" h="20758" w="20758">
                  <a:moveTo>
                    <a:pt x="4668" y="0"/>
                  </a:moveTo>
                  <a:lnTo>
                    <a:pt x="4668" y="5796"/>
                  </a:lnTo>
                  <a:cubicBezTo>
                    <a:pt x="4668" y="6181"/>
                    <a:pt x="4360" y="6453"/>
                    <a:pt x="4019" y="6453"/>
                  </a:cubicBezTo>
                  <a:cubicBezTo>
                    <a:pt x="3921" y="6453"/>
                    <a:pt x="3822" y="6431"/>
                    <a:pt x="3726" y="6383"/>
                  </a:cubicBezTo>
                  <a:cubicBezTo>
                    <a:pt x="3154" y="6074"/>
                    <a:pt x="2536" y="5904"/>
                    <a:pt x="1886" y="5858"/>
                  </a:cubicBezTo>
                  <a:cubicBezTo>
                    <a:pt x="665" y="5858"/>
                    <a:pt x="1" y="6831"/>
                    <a:pt x="1" y="8037"/>
                  </a:cubicBezTo>
                  <a:cubicBezTo>
                    <a:pt x="1" y="9243"/>
                    <a:pt x="665" y="10201"/>
                    <a:pt x="1886" y="10201"/>
                  </a:cubicBezTo>
                  <a:cubicBezTo>
                    <a:pt x="2396" y="10201"/>
                    <a:pt x="3092" y="9969"/>
                    <a:pt x="3726" y="9644"/>
                  </a:cubicBezTo>
                  <a:cubicBezTo>
                    <a:pt x="3817" y="9602"/>
                    <a:pt x="3913" y="9582"/>
                    <a:pt x="4006" y="9582"/>
                  </a:cubicBezTo>
                  <a:cubicBezTo>
                    <a:pt x="4352" y="9582"/>
                    <a:pt x="4668" y="9854"/>
                    <a:pt x="4668" y="10232"/>
                  </a:cubicBezTo>
                  <a:lnTo>
                    <a:pt x="4668" y="16074"/>
                  </a:lnTo>
                  <a:lnTo>
                    <a:pt x="10526" y="16074"/>
                  </a:lnTo>
                  <a:cubicBezTo>
                    <a:pt x="11021" y="16074"/>
                    <a:pt x="11330" y="16584"/>
                    <a:pt x="11114" y="17017"/>
                  </a:cubicBezTo>
                  <a:cubicBezTo>
                    <a:pt x="10789" y="17666"/>
                    <a:pt x="10557" y="18346"/>
                    <a:pt x="10557" y="18856"/>
                  </a:cubicBezTo>
                  <a:cubicBezTo>
                    <a:pt x="10557" y="20093"/>
                    <a:pt x="11531" y="20757"/>
                    <a:pt x="12736" y="20757"/>
                  </a:cubicBezTo>
                  <a:cubicBezTo>
                    <a:pt x="13942" y="20757"/>
                    <a:pt x="14900" y="20093"/>
                    <a:pt x="14900" y="18856"/>
                  </a:cubicBezTo>
                  <a:cubicBezTo>
                    <a:pt x="14854" y="18222"/>
                    <a:pt x="14684" y="17589"/>
                    <a:pt x="14390" y="17017"/>
                  </a:cubicBezTo>
                  <a:cubicBezTo>
                    <a:pt x="14174" y="16584"/>
                    <a:pt x="14483" y="16074"/>
                    <a:pt x="14962" y="16074"/>
                  </a:cubicBezTo>
                  <a:lnTo>
                    <a:pt x="20758" y="16074"/>
                  </a:lnTo>
                  <a:lnTo>
                    <a:pt x="20758" y="10232"/>
                  </a:lnTo>
                  <a:cubicBezTo>
                    <a:pt x="20758" y="9856"/>
                    <a:pt x="20445" y="9576"/>
                    <a:pt x="20101" y="9576"/>
                  </a:cubicBezTo>
                  <a:cubicBezTo>
                    <a:pt x="20006" y="9576"/>
                    <a:pt x="19909" y="9598"/>
                    <a:pt x="19815" y="9644"/>
                  </a:cubicBezTo>
                  <a:cubicBezTo>
                    <a:pt x="19166" y="9969"/>
                    <a:pt x="18486" y="10201"/>
                    <a:pt x="17976" y="10201"/>
                  </a:cubicBezTo>
                  <a:cubicBezTo>
                    <a:pt x="16739" y="10201"/>
                    <a:pt x="16059" y="9227"/>
                    <a:pt x="16059" y="8037"/>
                  </a:cubicBezTo>
                  <a:cubicBezTo>
                    <a:pt x="16059" y="6831"/>
                    <a:pt x="16724" y="5858"/>
                    <a:pt x="17960" y="5858"/>
                  </a:cubicBezTo>
                  <a:cubicBezTo>
                    <a:pt x="18594" y="5904"/>
                    <a:pt x="19228" y="6074"/>
                    <a:pt x="19800" y="6383"/>
                  </a:cubicBezTo>
                  <a:cubicBezTo>
                    <a:pt x="19896" y="6431"/>
                    <a:pt x="19995" y="6453"/>
                    <a:pt x="20093" y="6453"/>
                  </a:cubicBezTo>
                  <a:cubicBezTo>
                    <a:pt x="20434" y="6453"/>
                    <a:pt x="20742" y="6181"/>
                    <a:pt x="20742" y="5796"/>
                  </a:cubicBezTo>
                  <a:lnTo>
                    <a:pt x="20742" y="0"/>
                  </a:lnTo>
                  <a:lnTo>
                    <a:pt x="14947" y="0"/>
                  </a:lnTo>
                  <a:cubicBezTo>
                    <a:pt x="14467" y="15"/>
                    <a:pt x="14143" y="525"/>
                    <a:pt x="14359" y="958"/>
                  </a:cubicBezTo>
                  <a:cubicBezTo>
                    <a:pt x="14668" y="1515"/>
                    <a:pt x="14838" y="2148"/>
                    <a:pt x="14885" y="2782"/>
                  </a:cubicBezTo>
                  <a:cubicBezTo>
                    <a:pt x="14885" y="4019"/>
                    <a:pt x="13926" y="4683"/>
                    <a:pt x="12721" y="4683"/>
                  </a:cubicBezTo>
                  <a:cubicBezTo>
                    <a:pt x="11515" y="4683"/>
                    <a:pt x="10542" y="4019"/>
                    <a:pt x="10542" y="2782"/>
                  </a:cubicBezTo>
                  <a:cubicBezTo>
                    <a:pt x="10542" y="2287"/>
                    <a:pt x="10773" y="1592"/>
                    <a:pt x="11098" y="958"/>
                  </a:cubicBezTo>
                  <a:cubicBezTo>
                    <a:pt x="11314" y="525"/>
                    <a:pt x="11005" y="15"/>
                    <a:pt x="10511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54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8314802" y="2847407"/>
              <a:ext cx="1062975" cy="1063744"/>
            </a:xfrm>
            <a:custGeom>
              <a:rect b="b" l="l" r="r" t="t"/>
              <a:pathLst>
                <a:path extrusionOk="0" h="20758" w="20743">
                  <a:moveTo>
                    <a:pt x="8037" y="0"/>
                  </a:moveTo>
                  <a:cubicBezTo>
                    <a:pt x="6832" y="0"/>
                    <a:pt x="5858" y="665"/>
                    <a:pt x="5858" y="1886"/>
                  </a:cubicBezTo>
                  <a:cubicBezTo>
                    <a:pt x="5905" y="2535"/>
                    <a:pt x="6090" y="3153"/>
                    <a:pt x="6384" y="3725"/>
                  </a:cubicBezTo>
                  <a:cubicBezTo>
                    <a:pt x="6600" y="4158"/>
                    <a:pt x="6291" y="4668"/>
                    <a:pt x="5796" y="4668"/>
                  </a:cubicBezTo>
                  <a:lnTo>
                    <a:pt x="0" y="4668"/>
                  </a:lnTo>
                  <a:lnTo>
                    <a:pt x="0" y="10526"/>
                  </a:lnTo>
                  <a:cubicBezTo>
                    <a:pt x="0" y="10901"/>
                    <a:pt x="313" y="11181"/>
                    <a:pt x="664" y="11181"/>
                  </a:cubicBezTo>
                  <a:cubicBezTo>
                    <a:pt x="761" y="11181"/>
                    <a:pt x="862" y="11160"/>
                    <a:pt x="959" y="11113"/>
                  </a:cubicBezTo>
                  <a:cubicBezTo>
                    <a:pt x="1592" y="10788"/>
                    <a:pt x="2288" y="10557"/>
                    <a:pt x="2782" y="10557"/>
                  </a:cubicBezTo>
                  <a:cubicBezTo>
                    <a:pt x="4019" y="10557"/>
                    <a:pt x="4699" y="11530"/>
                    <a:pt x="4699" y="12736"/>
                  </a:cubicBezTo>
                  <a:cubicBezTo>
                    <a:pt x="4699" y="13941"/>
                    <a:pt x="4034" y="14900"/>
                    <a:pt x="2813" y="14900"/>
                  </a:cubicBezTo>
                  <a:cubicBezTo>
                    <a:pt x="2164" y="14853"/>
                    <a:pt x="1546" y="14683"/>
                    <a:pt x="974" y="14374"/>
                  </a:cubicBezTo>
                  <a:cubicBezTo>
                    <a:pt x="878" y="14326"/>
                    <a:pt x="778" y="14304"/>
                    <a:pt x="681" y="14304"/>
                  </a:cubicBezTo>
                  <a:cubicBezTo>
                    <a:pt x="340" y="14304"/>
                    <a:pt x="31" y="14577"/>
                    <a:pt x="31" y="14962"/>
                  </a:cubicBezTo>
                  <a:lnTo>
                    <a:pt x="31" y="20757"/>
                  </a:lnTo>
                  <a:lnTo>
                    <a:pt x="5827" y="20757"/>
                  </a:lnTo>
                  <a:cubicBezTo>
                    <a:pt x="6306" y="20742"/>
                    <a:pt x="6616" y="20232"/>
                    <a:pt x="6399" y="19799"/>
                  </a:cubicBezTo>
                  <a:cubicBezTo>
                    <a:pt x="6105" y="19243"/>
                    <a:pt x="5920" y="18609"/>
                    <a:pt x="5874" y="17975"/>
                  </a:cubicBezTo>
                  <a:cubicBezTo>
                    <a:pt x="5874" y="16739"/>
                    <a:pt x="6847" y="16074"/>
                    <a:pt x="8053" y="16074"/>
                  </a:cubicBezTo>
                  <a:cubicBezTo>
                    <a:pt x="9258" y="16074"/>
                    <a:pt x="10217" y="16739"/>
                    <a:pt x="10217" y="17975"/>
                  </a:cubicBezTo>
                  <a:cubicBezTo>
                    <a:pt x="10217" y="18470"/>
                    <a:pt x="10000" y="19166"/>
                    <a:pt x="9676" y="19799"/>
                  </a:cubicBezTo>
                  <a:cubicBezTo>
                    <a:pt x="9459" y="20232"/>
                    <a:pt x="9768" y="20742"/>
                    <a:pt x="10248" y="20757"/>
                  </a:cubicBezTo>
                  <a:lnTo>
                    <a:pt x="16074" y="20757"/>
                  </a:lnTo>
                  <a:lnTo>
                    <a:pt x="16074" y="14962"/>
                  </a:lnTo>
                  <a:cubicBezTo>
                    <a:pt x="16074" y="14577"/>
                    <a:pt x="16383" y="14304"/>
                    <a:pt x="16724" y="14304"/>
                  </a:cubicBezTo>
                  <a:cubicBezTo>
                    <a:pt x="16821" y="14304"/>
                    <a:pt x="16921" y="14326"/>
                    <a:pt x="17017" y="14374"/>
                  </a:cubicBezTo>
                  <a:cubicBezTo>
                    <a:pt x="17589" y="14683"/>
                    <a:pt x="18223" y="14853"/>
                    <a:pt x="18856" y="14900"/>
                  </a:cubicBezTo>
                  <a:cubicBezTo>
                    <a:pt x="20093" y="14900"/>
                    <a:pt x="20742" y="13941"/>
                    <a:pt x="20742" y="12736"/>
                  </a:cubicBezTo>
                  <a:cubicBezTo>
                    <a:pt x="20742" y="11530"/>
                    <a:pt x="20093" y="10557"/>
                    <a:pt x="18856" y="10557"/>
                  </a:cubicBezTo>
                  <a:cubicBezTo>
                    <a:pt x="18346" y="10557"/>
                    <a:pt x="17666" y="10788"/>
                    <a:pt x="17017" y="11113"/>
                  </a:cubicBezTo>
                  <a:cubicBezTo>
                    <a:pt x="16923" y="11160"/>
                    <a:pt x="16826" y="11181"/>
                    <a:pt x="16731" y="11181"/>
                  </a:cubicBezTo>
                  <a:cubicBezTo>
                    <a:pt x="16387" y="11181"/>
                    <a:pt x="16074" y="10901"/>
                    <a:pt x="16074" y="10526"/>
                  </a:cubicBezTo>
                  <a:lnTo>
                    <a:pt x="16074" y="4668"/>
                  </a:lnTo>
                  <a:lnTo>
                    <a:pt x="10232" y="4668"/>
                  </a:lnTo>
                  <a:cubicBezTo>
                    <a:pt x="9753" y="4668"/>
                    <a:pt x="9428" y="4158"/>
                    <a:pt x="9660" y="3725"/>
                  </a:cubicBezTo>
                  <a:cubicBezTo>
                    <a:pt x="9985" y="3091"/>
                    <a:pt x="10201" y="2396"/>
                    <a:pt x="10201" y="1886"/>
                  </a:cubicBezTo>
                  <a:cubicBezTo>
                    <a:pt x="10201" y="665"/>
                    <a:pt x="9243" y="0"/>
                    <a:pt x="803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54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1" name="Google Shape;661;p9"/>
          <p:cNvSpPr txBox="1"/>
          <p:nvPr>
            <p:ph idx="8" type="title"/>
          </p:nvPr>
        </p:nvSpPr>
        <p:spPr>
          <a:xfrm>
            <a:off x="822577" y="258275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GUIDING PRINCIPLES</a:t>
            </a:r>
            <a:endParaRPr/>
          </a:p>
        </p:txBody>
      </p:sp>
      <p:sp>
        <p:nvSpPr>
          <p:cNvPr id="662" name="Google Shape;662;p9"/>
          <p:cNvSpPr txBox="1"/>
          <p:nvPr>
            <p:ph idx="1" type="subTitle"/>
          </p:nvPr>
        </p:nvSpPr>
        <p:spPr>
          <a:xfrm>
            <a:off x="1355100" y="3741850"/>
            <a:ext cx="15354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663" name="Google Shape;663;p9"/>
          <p:cNvSpPr txBox="1"/>
          <p:nvPr>
            <p:ph idx="2" type="subTitle"/>
          </p:nvPr>
        </p:nvSpPr>
        <p:spPr>
          <a:xfrm>
            <a:off x="6286500" y="3741850"/>
            <a:ext cx="15354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664" name="Google Shape;664;p9"/>
          <p:cNvSpPr txBox="1"/>
          <p:nvPr>
            <p:ph idx="3" type="subTitle"/>
          </p:nvPr>
        </p:nvSpPr>
        <p:spPr>
          <a:xfrm>
            <a:off x="1354975" y="1886750"/>
            <a:ext cx="1535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665" name="Google Shape;665;p9"/>
          <p:cNvSpPr txBox="1"/>
          <p:nvPr>
            <p:ph idx="4" type="subTitle"/>
          </p:nvPr>
        </p:nvSpPr>
        <p:spPr>
          <a:xfrm>
            <a:off x="6286500" y="1882625"/>
            <a:ext cx="1535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666" name="Google Shape;666;p9"/>
          <p:cNvSpPr txBox="1"/>
          <p:nvPr>
            <p:ph type="title"/>
          </p:nvPr>
        </p:nvSpPr>
        <p:spPr>
          <a:xfrm>
            <a:off x="1496675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67" name="Google Shape;667;p9"/>
          <p:cNvSpPr txBox="1"/>
          <p:nvPr>
            <p:ph idx="5" type="title"/>
          </p:nvPr>
        </p:nvSpPr>
        <p:spPr>
          <a:xfrm>
            <a:off x="6428098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68" name="Google Shape;668;p9"/>
          <p:cNvSpPr txBox="1"/>
          <p:nvPr>
            <p:ph idx="6" type="title"/>
          </p:nvPr>
        </p:nvSpPr>
        <p:spPr>
          <a:xfrm>
            <a:off x="6428101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69" name="Google Shape;669;p9"/>
          <p:cNvSpPr txBox="1"/>
          <p:nvPr>
            <p:ph idx="7" type="title"/>
          </p:nvPr>
        </p:nvSpPr>
        <p:spPr>
          <a:xfrm>
            <a:off x="1496700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JUPITER</a:t>
            </a:r>
            <a:endParaRPr/>
          </a:p>
        </p:txBody>
      </p:sp>
      <p:cxnSp>
        <p:nvCxnSpPr>
          <p:cNvPr id="670" name="Google Shape;670;p9"/>
          <p:cNvCxnSpPr/>
          <p:nvPr/>
        </p:nvCxnSpPr>
        <p:spPr>
          <a:xfrm flipH="1" rot="-5400000">
            <a:off x="2941125" y="1894400"/>
            <a:ext cx="676200" cy="676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671" name="Google Shape;671;p9"/>
          <p:cNvCxnSpPr/>
          <p:nvPr/>
        </p:nvCxnSpPr>
        <p:spPr>
          <a:xfrm flipH="1" rot="5400000">
            <a:off x="5519475" y="3417175"/>
            <a:ext cx="676200" cy="676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sm" w="sm" type="none"/>
          </a:ln>
        </p:spPr>
      </p:cxnSp>
      <p:grpSp>
        <p:nvGrpSpPr>
          <p:cNvPr id="672" name="Google Shape;672;p9"/>
          <p:cNvGrpSpPr/>
          <p:nvPr/>
        </p:nvGrpSpPr>
        <p:grpSpPr>
          <a:xfrm>
            <a:off x="5170800" y="1894400"/>
            <a:ext cx="1024875" cy="676200"/>
            <a:chOff x="5170800" y="1894400"/>
            <a:chExt cx="1024875" cy="676200"/>
          </a:xfrm>
        </p:grpSpPr>
        <p:cxnSp>
          <p:nvCxnSpPr>
            <p:cNvPr id="673" name="Google Shape;673;p9"/>
            <p:cNvCxnSpPr/>
            <p:nvPr/>
          </p:nvCxnSpPr>
          <p:spPr>
            <a:xfrm flipH="1">
              <a:off x="5519475" y="1894400"/>
              <a:ext cx="676200" cy="6762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674" name="Google Shape;674;p9"/>
            <p:cNvCxnSpPr/>
            <p:nvPr/>
          </p:nvCxnSpPr>
          <p:spPr>
            <a:xfrm>
              <a:off x="5170800" y="2570600"/>
              <a:ext cx="359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75" name="Google Shape;675;p9"/>
          <p:cNvGrpSpPr/>
          <p:nvPr/>
        </p:nvGrpSpPr>
        <p:grpSpPr>
          <a:xfrm>
            <a:off x="2864925" y="3397988"/>
            <a:ext cx="1035589" cy="676212"/>
            <a:chOff x="2941125" y="3397988"/>
            <a:chExt cx="1035589" cy="676212"/>
          </a:xfrm>
        </p:grpSpPr>
        <p:cxnSp>
          <p:nvCxnSpPr>
            <p:cNvPr id="676" name="Google Shape;676;p9"/>
            <p:cNvCxnSpPr/>
            <p:nvPr/>
          </p:nvCxnSpPr>
          <p:spPr>
            <a:xfrm flipH="1" rot="10800000">
              <a:off x="2941125" y="3398000"/>
              <a:ext cx="676200" cy="676200"/>
            </a:xfrm>
            <a:prstGeom prst="bentConnector3">
              <a:avLst>
                <a:gd fmla="val 61269" name="adj1"/>
              </a:avLst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677" name="Google Shape;677;p9"/>
            <p:cNvCxnSpPr/>
            <p:nvPr/>
          </p:nvCxnSpPr>
          <p:spPr>
            <a:xfrm>
              <a:off x="3617314" y="3397988"/>
              <a:ext cx="359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78" name="Google Shape;678;p9"/>
          <p:cNvGrpSpPr/>
          <p:nvPr/>
        </p:nvGrpSpPr>
        <p:grpSpPr>
          <a:xfrm>
            <a:off x="3355850" y="2079500"/>
            <a:ext cx="2432297" cy="2120370"/>
            <a:chOff x="3355850" y="2079500"/>
            <a:chExt cx="2432297" cy="2120370"/>
          </a:xfrm>
        </p:grpSpPr>
        <p:sp>
          <p:nvSpPr>
            <p:cNvPr id="679" name="Google Shape;679;p9"/>
            <p:cNvSpPr/>
            <p:nvPr/>
          </p:nvSpPr>
          <p:spPr>
            <a:xfrm>
              <a:off x="4724352" y="3136126"/>
              <a:ext cx="1063795" cy="1063744"/>
            </a:xfrm>
            <a:custGeom>
              <a:rect b="b" l="l" r="r" t="t"/>
              <a:pathLst>
                <a:path extrusionOk="0" h="20758" w="20759">
                  <a:moveTo>
                    <a:pt x="16" y="1"/>
                  </a:moveTo>
                  <a:lnTo>
                    <a:pt x="16" y="5796"/>
                  </a:lnTo>
                  <a:cubicBezTo>
                    <a:pt x="16" y="6181"/>
                    <a:pt x="325" y="6454"/>
                    <a:pt x="666" y="6454"/>
                  </a:cubicBezTo>
                  <a:cubicBezTo>
                    <a:pt x="763" y="6454"/>
                    <a:pt x="863" y="6432"/>
                    <a:pt x="959" y="6384"/>
                  </a:cubicBezTo>
                  <a:cubicBezTo>
                    <a:pt x="1531" y="6090"/>
                    <a:pt x="2149" y="5905"/>
                    <a:pt x="2798" y="5858"/>
                  </a:cubicBezTo>
                  <a:cubicBezTo>
                    <a:pt x="4019" y="5858"/>
                    <a:pt x="4684" y="6832"/>
                    <a:pt x="4684" y="8038"/>
                  </a:cubicBezTo>
                  <a:cubicBezTo>
                    <a:pt x="4684" y="9243"/>
                    <a:pt x="4019" y="10201"/>
                    <a:pt x="2783" y="10201"/>
                  </a:cubicBezTo>
                  <a:cubicBezTo>
                    <a:pt x="2288" y="10201"/>
                    <a:pt x="1593" y="9985"/>
                    <a:pt x="959" y="9660"/>
                  </a:cubicBezTo>
                  <a:cubicBezTo>
                    <a:pt x="858" y="9608"/>
                    <a:pt x="753" y="9584"/>
                    <a:pt x="652" y="9584"/>
                  </a:cubicBezTo>
                  <a:cubicBezTo>
                    <a:pt x="306" y="9584"/>
                    <a:pt x="1" y="9865"/>
                    <a:pt x="1" y="10248"/>
                  </a:cubicBezTo>
                  <a:lnTo>
                    <a:pt x="1" y="16090"/>
                  </a:lnTo>
                  <a:lnTo>
                    <a:pt x="5797" y="16090"/>
                  </a:lnTo>
                  <a:cubicBezTo>
                    <a:pt x="6276" y="16090"/>
                    <a:pt x="6601" y="16600"/>
                    <a:pt x="6384" y="17033"/>
                  </a:cubicBezTo>
                  <a:cubicBezTo>
                    <a:pt x="6075" y="17605"/>
                    <a:pt x="5905" y="18223"/>
                    <a:pt x="5859" y="18872"/>
                  </a:cubicBezTo>
                  <a:cubicBezTo>
                    <a:pt x="5859" y="20093"/>
                    <a:pt x="6817" y="20758"/>
                    <a:pt x="8022" y="20758"/>
                  </a:cubicBezTo>
                  <a:cubicBezTo>
                    <a:pt x="9228" y="20758"/>
                    <a:pt x="10202" y="20093"/>
                    <a:pt x="10202" y="18872"/>
                  </a:cubicBezTo>
                  <a:cubicBezTo>
                    <a:pt x="10202" y="18362"/>
                    <a:pt x="9970" y="17667"/>
                    <a:pt x="9645" y="17033"/>
                  </a:cubicBezTo>
                  <a:cubicBezTo>
                    <a:pt x="9432" y="16606"/>
                    <a:pt x="9744" y="16090"/>
                    <a:pt x="10212" y="16090"/>
                  </a:cubicBezTo>
                  <a:cubicBezTo>
                    <a:pt x="10219" y="16090"/>
                    <a:pt x="10226" y="16090"/>
                    <a:pt x="10233" y="16090"/>
                  </a:cubicBezTo>
                  <a:lnTo>
                    <a:pt x="16075" y="16090"/>
                  </a:lnTo>
                  <a:lnTo>
                    <a:pt x="16075" y="10248"/>
                  </a:lnTo>
                  <a:cubicBezTo>
                    <a:pt x="16075" y="9865"/>
                    <a:pt x="16380" y="9584"/>
                    <a:pt x="16726" y="9584"/>
                  </a:cubicBezTo>
                  <a:cubicBezTo>
                    <a:pt x="16827" y="9584"/>
                    <a:pt x="16932" y="9608"/>
                    <a:pt x="17033" y="9660"/>
                  </a:cubicBezTo>
                  <a:cubicBezTo>
                    <a:pt x="17667" y="9985"/>
                    <a:pt x="18362" y="10201"/>
                    <a:pt x="18857" y="10201"/>
                  </a:cubicBezTo>
                  <a:cubicBezTo>
                    <a:pt x="20093" y="10201"/>
                    <a:pt x="20758" y="9243"/>
                    <a:pt x="20758" y="8038"/>
                  </a:cubicBezTo>
                  <a:cubicBezTo>
                    <a:pt x="20758" y="6832"/>
                    <a:pt x="20093" y="5858"/>
                    <a:pt x="18857" y="5858"/>
                  </a:cubicBezTo>
                  <a:cubicBezTo>
                    <a:pt x="18223" y="5905"/>
                    <a:pt x="17605" y="6090"/>
                    <a:pt x="17033" y="6384"/>
                  </a:cubicBezTo>
                  <a:cubicBezTo>
                    <a:pt x="16937" y="6432"/>
                    <a:pt x="16837" y="6454"/>
                    <a:pt x="16740" y="6454"/>
                  </a:cubicBezTo>
                  <a:cubicBezTo>
                    <a:pt x="16399" y="6454"/>
                    <a:pt x="16087" y="6181"/>
                    <a:pt x="16075" y="5796"/>
                  </a:cubicBezTo>
                  <a:lnTo>
                    <a:pt x="16075" y="1"/>
                  </a:lnTo>
                  <a:lnTo>
                    <a:pt x="10248" y="1"/>
                  </a:lnTo>
                  <a:cubicBezTo>
                    <a:pt x="9754" y="1"/>
                    <a:pt x="9444" y="526"/>
                    <a:pt x="9661" y="959"/>
                  </a:cubicBezTo>
                  <a:cubicBezTo>
                    <a:pt x="9985" y="1592"/>
                    <a:pt x="10217" y="2288"/>
                    <a:pt x="10217" y="2783"/>
                  </a:cubicBezTo>
                  <a:cubicBezTo>
                    <a:pt x="10217" y="4019"/>
                    <a:pt x="9243" y="4684"/>
                    <a:pt x="8038" y="4684"/>
                  </a:cubicBezTo>
                  <a:cubicBezTo>
                    <a:pt x="6832" y="4684"/>
                    <a:pt x="5874" y="4019"/>
                    <a:pt x="5874" y="2783"/>
                  </a:cubicBezTo>
                  <a:cubicBezTo>
                    <a:pt x="5905" y="2149"/>
                    <a:pt x="6090" y="1531"/>
                    <a:pt x="6384" y="959"/>
                  </a:cubicBezTo>
                  <a:cubicBezTo>
                    <a:pt x="6601" y="526"/>
                    <a:pt x="6291" y="16"/>
                    <a:pt x="5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355850" y="2079500"/>
              <a:ext cx="1063744" cy="1062975"/>
            </a:xfrm>
            <a:custGeom>
              <a:rect b="b" l="l" r="r" t="t"/>
              <a:pathLst>
                <a:path extrusionOk="0" h="20743" w="20758">
                  <a:moveTo>
                    <a:pt x="12736" y="0"/>
                  </a:moveTo>
                  <a:cubicBezTo>
                    <a:pt x="11531" y="0"/>
                    <a:pt x="10557" y="649"/>
                    <a:pt x="10557" y="1886"/>
                  </a:cubicBezTo>
                  <a:cubicBezTo>
                    <a:pt x="10557" y="2396"/>
                    <a:pt x="10789" y="3076"/>
                    <a:pt x="11113" y="3710"/>
                  </a:cubicBezTo>
                  <a:cubicBezTo>
                    <a:pt x="11330" y="4158"/>
                    <a:pt x="11005" y="4668"/>
                    <a:pt x="10526" y="4668"/>
                  </a:cubicBezTo>
                  <a:lnTo>
                    <a:pt x="4668" y="4668"/>
                  </a:lnTo>
                  <a:lnTo>
                    <a:pt x="4668" y="10510"/>
                  </a:lnTo>
                  <a:cubicBezTo>
                    <a:pt x="4668" y="10886"/>
                    <a:pt x="4356" y="11166"/>
                    <a:pt x="4012" y="11166"/>
                  </a:cubicBezTo>
                  <a:cubicBezTo>
                    <a:pt x="3917" y="11166"/>
                    <a:pt x="3819" y="11145"/>
                    <a:pt x="3726" y="11098"/>
                  </a:cubicBezTo>
                  <a:cubicBezTo>
                    <a:pt x="3092" y="10773"/>
                    <a:pt x="2396" y="10557"/>
                    <a:pt x="1886" y="10557"/>
                  </a:cubicBezTo>
                  <a:cubicBezTo>
                    <a:pt x="665" y="10557"/>
                    <a:pt x="1" y="11515"/>
                    <a:pt x="1" y="12720"/>
                  </a:cubicBezTo>
                  <a:cubicBezTo>
                    <a:pt x="1" y="13926"/>
                    <a:pt x="665" y="14884"/>
                    <a:pt x="1886" y="14884"/>
                  </a:cubicBezTo>
                  <a:cubicBezTo>
                    <a:pt x="2536" y="14853"/>
                    <a:pt x="3154" y="14668"/>
                    <a:pt x="3726" y="14374"/>
                  </a:cubicBezTo>
                  <a:cubicBezTo>
                    <a:pt x="3822" y="14326"/>
                    <a:pt x="3922" y="14304"/>
                    <a:pt x="4020" y="14304"/>
                  </a:cubicBezTo>
                  <a:cubicBezTo>
                    <a:pt x="4360" y="14304"/>
                    <a:pt x="4668" y="14574"/>
                    <a:pt x="4668" y="14946"/>
                  </a:cubicBezTo>
                  <a:lnTo>
                    <a:pt x="4668" y="20742"/>
                  </a:lnTo>
                  <a:lnTo>
                    <a:pt x="10511" y="20742"/>
                  </a:lnTo>
                  <a:cubicBezTo>
                    <a:pt x="11005" y="20742"/>
                    <a:pt x="11330" y="20232"/>
                    <a:pt x="11113" y="19799"/>
                  </a:cubicBezTo>
                  <a:cubicBezTo>
                    <a:pt x="10789" y="19166"/>
                    <a:pt x="10557" y="18470"/>
                    <a:pt x="10557" y="17960"/>
                  </a:cubicBezTo>
                  <a:cubicBezTo>
                    <a:pt x="10557" y="16739"/>
                    <a:pt x="11515" y="16074"/>
                    <a:pt x="12721" y="16074"/>
                  </a:cubicBezTo>
                  <a:cubicBezTo>
                    <a:pt x="13926" y="16074"/>
                    <a:pt x="14900" y="16739"/>
                    <a:pt x="14900" y="17960"/>
                  </a:cubicBezTo>
                  <a:cubicBezTo>
                    <a:pt x="14854" y="18609"/>
                    <a:pt x="14668" y="19227"/>
                    <a:pt x="14375" y="19799"/>
                  </a:cubicBezTo>
                  <a:cubicBezTo>
                    <a:pt x="14158" y="20232"/>
                    <a:pt x="14467" y="20742"/>
                    <a:pt x="14962" y="20742"/>
                  </a:cubicBezTo>
                  <a:lnTo>
                    <a:pt x="20758" y="20742"/>
                  </a:lnTo>
                  <a:lnTo>
                    <a:pt x="20758" y="14946"/>
                  </a:lnTo>
                  <a:cubicBezTo>
                    <a:pt x="20746" y="14574"/>
                    <a:pt x="20435" y="14304"/>
                    <a:pt x="20094" y="14304"/>
                  </a:cubicBezTo>
                  <a:cubicBezTo>
                    <a:pt x="19996" y="14304"/>
                    <a:pt x="19896" y="14326"/>
                    <a:pt x="19800" y="14374"/>
                  </a:cubicBezTo>
                  <a:cubicBezTo>
                    <a:pt x="19228" y="14668"/>
                    <a:pt x="18610" y="14853"/>
                    <a:pt x="17976" y="14884"/>
                  </a:cubicBezTo>
                  <a:cubicBezTo>
                    <a:pt x="16739" y="14884"/>
                    <a:pt x="16075" y="13926"/>
                    <a:pt x="16075" y="12720"/>
                  </a:cubicBezTo>
                  <a:cubicBezTo>
                    <a:pt x="16075" y="11515"/>
                    <a:pt x="16755" y="10557"/>
                    <a:pt x="17976" y="10557"/>
                  </a:cubicBezTo>
                  <a:cubicBezTo>
                    <a:pt x="18486" y="10557"/>
                    <a:pt x="19166" y="10773"/>
                    <a:pt x="19815" y="11098"/>
                  </a:cubicBezTo>
                  <a:cubicBezTo>
                    <a:pt x="19909" y="11145"/>
                    <a:pt x="20006" y="11166"/>
                    <a:pt x="20101" y="11166"/>
                  </a:cubicBezTo>
                  <a:cubicBezTo>
                    <a:pt x="20445" y="11166"/>
                    <a:pt x="20758" y="10886"/>
                    <a:pt x="20758" y="10510"/>
                  </a:cubicBezTo>
                  <a:lnTo>
                    <a:pt x="20758" y="4668"/>
                  </a:lnTo>
                  <a:lnTo>
                    <a:pt x="14962" y="4668"/>
                  </a:lnTo>
                  <a:cubicBezTo>
                    <a:pt x="14483" y="4668"/>
                    <a:pt x="14158" y="4158"/>
                    <a:pt x="14390" y="3725"/>
                  </a:cubicBezTo>
                  <a:cubicBezTo>
                    <a:pt x="14684" y="3153"/>
                    <a:pt x="14854" y="2520"/>
                    <a:pt x="14900" y="1886"/>
                  </a:cubicBezTo>
                  <a:cubicBezTo>
                    <a:pt x="14900" y="649"/>
                    <a:pt x="13942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484370" y="2318714"/>
              <a:ext cx="1063744" cy="1063744"/>
            </a:xfrm>
            <a:custGeom>
              <a:rect b="b" l="l" r="r" t="t"/>
              <a:pathLst>
                <a:path extrusionOk="0" h="20758" w="20758">
                  <a:moveTo>
                    <a:pt x="4668" y="0"/>
                  </a:moveTo>
                  <a:lnTo>
                    <a:pt x="4668" y="5796"/>
                  </a:lnTo>
                  <a:cubicBezTo>
                    <a:pt x="4668" y="6181"/>
                    <a:pt x="4360" y="6453"/>
                    <a:pt x="4019" y="6453"/>
                  </a:cubicBezTo>
                  <a:cubicBezTo>
                    <a:pt x="3921" y="6453"/>
                    <a:pt x="3822" y="6431"/>
                    <a:pt x="3726" y="6383"/>
                  </a:cubicBezTo>
                  <a:cubicBezTo>
                    <a:pt x="3154" y="6074"/>
                    <a:pt x="2536" y="5904"/>
                    <a:pt x="1886" y="5858"/>
                  </a:cubicBezTo>
                  <a:cubicBezTo>
                    <a:pt x="665" y="5858"/>
                    <a:pt x="1" y="6831"/>
                    <a:pt x="1" y="8037"/>
                  </a:cubicBezTo>
                  <a:cubicBezTo>
                    <a:pt x="1" y="9243"/>
                    <a:pt x="665" y="10201"/>
                    <a:pt x="1886" y="10201"/>
                  </a:cubicBezTo>
                  <a:cubicBezTo>
                    <a:pt x="2396" y="10201"/>
                    <a:pt x="3092" y="9969"/>
                    <a:pt x="3726" y="9644"/>
                  </a:cubicBezTo>
                  <a:cubicBezTo>
                    <a:pt x="3817" y="9602"/>
                    <a:pt x="3913" y="9582"/>
                    <a:pt x="4006" y="9582"/>
                  </a:cubicBezTo>
                  <a:cubicBezTo>
                    <a:pt x="4352" y="9582"/>
                    <a:pt x="4668" y="9854"/>
                    <a:pt x="4668" y="10232"/>
                  </a:cubicBezTo>
                  <a:lnTo>
                    <a:pt x="4668" y="16074"/>
                  </a:lnTo>
                  <a:lnTo>
                    <a:pt x="10526" y="16074"/>
                  </a:lnTo>
                  <a:cubicBezTo>
                    <a:pt x="11021" y="16074"/>
                    <a:pt x="11330" y="16584"/>
                    <a:pt x="11114" y="17017"/>
                  </a:cubicBezTo>
                  <a:cubicBezTo>
                    <a:pt x="10789" y="17666"/>
                    <a:pt x="10557" y="18346"/>
                    <a:pt x="10557" y="18856"/>
                  </a:cubicBezTo>
                  <a:cubicBezTo>
                    <a:pt x="10557" y="20093"/>
                    <a:pt x="11531" y="20757"/>
                    <a:pt x="12736" y="20757"/>
                  </a:cubicBezTo>
                  <a:cubicBezTo>
                    <a:pt x="13942" y="20757"/>
                    <a:pt x="14900" y="20093"/>
                    <a:pt x="14900" y="18856"/>
                  </a:cubicBezTo>
                  <a:cubicBezTo>
                    <a:pt x="14854" y="18222"/>
                    <a:pt x="14684" y="17589"/>
                    <a:pt x="14390" y="17017"/>
                  </a:cubicBezTo>
                  <a:cubicBezTo>
                    <a:pt x="14174" y="16584"/>
                    <a:pt x="14483" y="16074"/>
                    <a:pt x="14962" y="16074"/>
                  </a:cubicBezTo>
                  <a:lnTo>
                    <a:pt x="20758" y="16074"/>
                  </a:lnTo>
                  <a:lnTo>
                    <a:pt x="20758" y="10232"/>
                  </a:lnTo>
                  <a:cubicBezTo>
                    <a:pt x="20758" y="9856"/>
                    <a:pt x="20445" y="9576"/>
                    <a:pt x="20101" y="9576"/>
                  </a:cubicBezTo>
                  <a:cubicBezTo>
                    <a:pt x="20006" y="9576"/>
                    <a:pt x="19909" y="9598"/>
                    <a:pt x="19815" y="9644"/>
                  </a:cubicBezTo>
                  <a:cubicBezTo>
                    <a:pt x="19166" y="9969"/>
                    <a:pt x="18486" y="10201"/>
                    <a:pt x="17976" y="10201"/>
                  </a:cubicBezTo>
                  <a:cubicBezTo>
                    <a:pt x="16739" y="10201"/>
                    <a:pt x="16059" y="9227"/>
                    <a:pt x="16059" y="8037"/>
                  </a:cubicBezTo>
                  <a:cubicBezTo>
                    <a:pt x="16059" y="6831"/>
                    <a:pt x="16724" y="5858"/>
                    <a:pt x="17960" y="5858"/>
                  </a:cubicBezTo>
                  <a:cubicBezTo>
                    <a:pt x="18594" y="5904"/>
                    <a:pt x="19228" y="6074"/>
                    <a:pt x="19800" y="6383"/>
                  </a:cubicBezTo>
                  <a:cubicBezTo>
                    <a:pt x="19896" y="6431"/>
                    <a:pt x="19995" y="6453"/>
                    <a:pt x="20093" y="6453"/>
                  </a:cubicBezTo>
                  <a:cubicBezTo>
                    <a:pt x="20434" y="6453"/>
                    <a:pt x="20742" y="6181"/>
                    <a:pt x="20742" y="5796"/>
                  </a:cubicBezTo>
                  <a:lnTo>
                    <a:pt x="20742" y="0"/>
                  </a:lnTo>
                  <a:lnTo>
                    <a:pt x="14947" y="0"/>
                  </a:lnTo>
                  <a:cubicBezTo>
                    <a:pt x="14467" y="15"/>
                    <a:pt x="14143" y="525"/>
                    <a:pt x="14359" y="958"/>
                  </a:cubicBezTo>
                  <a:cubicBezTo>
                    <a:pt x="14668" y="1515"/>
                    <a:pt x="14838" y="2148"/>
                    <a:pt x="14885" y="2782"/>
                  </a:cubicBezTo>
                  <a:cubicBezTo>
                    <a:pt x="14885" y="4019"/>
                    <a:pt x="13926" y="4683"/>
                    <a:pt x="12721" y="4683"/>
                  </a:cubicBezTo>
                  <a:cubicBezTo>
                    <a:pt x="11515" y="4683"/>
                    <a:pt x="10542" y="4019"/>
                    <a:pt x="10542" y="2782"/>
                  </a:cubicBezTo>
                  <a:cubicBezTo>
                    <a:pt x="10542" y="2287"/>
                    <a:pt x="10773" y="1592"/>
                    <a:pt x="11098" y="958"/>
                  </a:cubicBezTo>
                  <a:cubicBezTo>
                    <a:pt x="11314" y="525"/>
                    <a:pt x="11005" y="15"/>
                    <a:pt x="10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595064" y="2897732"/>
              <a:ext cx="1062975" cy="1063744"/>
            </a:xfrm>
            <a:custGeom>
              <a:rect b="b" l="l" r="r" t="t"/>
              <a:pathLst>
                <a:path extrusionOk="0" h="20758" w="20743">
                  <a:moveTo>
                    <a:pt x="8037" y="0"/>
                  </a:moveTo>
                  <a:cubicBezTo>
                    <a:pt x="6832" y="0"/>
                    <a:pt x="5858" y="665"/>
                    <a:pt x="5858" y="1886"/>
                  </a:cubicBezTo>
                  <a:cubicBezTo>
                    <a:pt x="5905" y="2535"/>
                    <a:pt x="6090" y="3153"/>
                    <a:pt x="6384" y="3725"/>
                  </a:cubicBezTo>
                  <a:cubicBezTo>
                    <a:pt x="6600" y="4158"/>
                    <a:pt x="6291" y="4668"/>
                    <a:pt x="5796" y="4668"/>
                  </a:cubicBezTo>
                  <a:lnTo>
                    <a:pt x="0" y="4668"/>
                  </a:lnTo>
                  <a:lnTo>
                    <a:pt x="0" y="10526"/>
                  </a:lnTo>
                  <a:cubicBezTo>
                    <a:pt x="0" y="10901"/>
                    <a:pt x="313" y="11181"/>
                    <a:pt x="664" y="11181"/>
                  </a:cubicBezTo>
                  <a:cubicBezTo>
                    <a:pt x="761" y="11181"/>
                    <a:pt x="862" y="11160"/>
                    <a:pt x="959" y="11113"/>
                  </a:cubicBezTo>
                  <a:cubicBezTo>
                    <a:pt x="1592" y="10788"/>
                    <a:pt x="2288" y="10557"/>
                    <a:pt x="2782" y="10557"/>
                  </a:cubicBezTo>
                  <a:cubicBezTo>
                    <a:pt x="4019" y="10557"/>
                    <a:pt x="4699" y="11530"/>
                    <a:pt x="4699" y="12736"/>
                  </a:cubicBezTo>
                  <a:cubicBezTo>
                    <a:pt x="4699" y="13941"/>
                    <a:pt x="4034" y="14900"/>
                    <a:pt x="2813" y="14900"/>
                  </a:cubicBezTo>
                  <a:cubicBezTo>
                    <a:pt x="2164" y="14853"/>
                    <a:pt x="1546" y="14683"/>
                    <a:pt x="974" y="14374"/>
                  </a:cubicBezTo>
                  <a:cubicBezTo>
                    <a:pt x="878" y="14326"/>
                    <a:pt x="778" y="14304"/>
                    <a:pt x="681" y="14304"/>
                  </a:cubicBezTo>
                  <a:cubicBezTo>
                    <a:pt x="340" y="14304"/>
                    <a:pt x="31" y="14577"/>
                    <a:pt x="31" y="14962"/>
                  </a:cubicBezTo>
                  <a:lnTo>
                    <a:pt x="31" y="20757"/>
                  </a:lnTo>
                  <a:lnTo>
                    <a:pt x="5827" y="20757"/>
                  </a:lnTo>
                  <a:cubicBezTo>
                    <a:pt x="6306" y="20742"/>
                    <a:pt x="6616" y="20232"/>
                    <a:pt x="6399" y="19799"/>
                  </a:cubicBezTo>
                  <a:cubicBezTo>
                    <a:pt x="6105" y="19243"/>
                    <a:pt x="5920" y="18609"/>
                    <a:pt x="5874" y="17975"/>
                  </a:cubicBezTo>
                  <a:cubicBezTo>
                    <a:pt x="5874" y="16739"/>
                    <a:pt x="6847" y="16074"/>
                    <a:pt x="8053" y="16074"/>
                  </a:cubicBezTo>
                  <a:cubicBezTo>
                    <a:pt x="9258" y="16074"/>
                    <a:pt x="10217" y="16739"/>
                    <a:pt x="10217" y="17975"/>
                  </a:cubicBezTo>
                  <a:cubicBezTo>
                    <a:pt x="10217" y="18470"/>
                    <a:pt x="10000" y="19166"/>
                    <a:pt x="9676" y="19799"/>
                  </a:cubicBezTo>
                  <a:cubicBezTo>
                    <a:pt x="9459" y="20232"/>
                    <a:pt x="9768" y="20742"/>
                    <a:pt x="10248" y="20757"/>
                  </a:cubicBezTo>
                  <a:lnTo>
                    <a:pt x="16074" y="20757"/>
                  </a:lnTo>
                  <a:lnTo>
                    <a:pt x="16074" y="14962"/>
                  </a:lnTo>
                  <a:cubicBezTo>
                    <a:pt x="16074" y="14577"/>
                    <a:pt x="16383" y="14304"/>
                    <a:pt x="16724" y="14304"/>
                  </a:cubicBezTo>
                  <a:cubicBezTo>
                    <a:pt x="16821" y="14304"/>
                    <a:pt x="16921" y="14326"/>
                    <a:pt x="17017" y="14374"/>
                  </a:cubicBezTo>
                  <a:cubicBezTo>
                    <a:pt x="17589" y="14683"/>
                    <a:pt x="18223" y="14853"/>
                    <a:pt x="18856" y="14900"/>
                  </a:cubicBezTo>
                  <a:cubicBezTo>
                    <a:pt x="20093" y="14900"/>
                    <a:pt x="20742" y="13941"/>
                    <a:pt x="20742" y="12736"/>
                  </a:cubicBezTo>
                  <a:cubicBezTo>
                    <a:pt x="20742" y="11530"/>
                    <a:pt x="20093" y="10557"/>
                    <a:pt x="18856" y="10557"/>
                  </a:cubicBezTo>
                  <a:cubicBezTo>
                    <a:pt x="18346" y="10557"/>
                    <a:pt x="17666" y="10788"/>
                    <a:pt x="17017" y="11113"/>
                  </a:cubicBezTo>
                  <a:cubicBezTo>
                    <a:pt x="16923" y="11160"/>
                    <a:pt x="16826" y="11181"/>
                    <a:pt x="16731" y="11181"/>
                  </a:cubicBezTo>
                  <a:cubicBezTo>
                    <a:pt x="16387" y="11181"/>
                    <a:pt x="16074" y="10901"/>
                    <a:pt x="16074" y="10526"/>
                  </a:cubicBezTo>
                  <a:lnTo>
                    <a:pt x="16074" y="4668"/>
                  </a:lnTo>
                  <a:lnTo>
                    <a:pt x="10232" y="4668"/>
                  </a:lnTo>
                  <a:cubicBezTo>
                    <a:pt x="9753" y="4668"/>
                    <a:pt x="9428" y="4158"/>
                    <a:pt x="9660" y="3725"/>
                  </a:cubicBezTo>
                  <a:cubicBezTo>
                    <a:pt x="9985" y="3091"/>
                    <a:pt x="10201" y="2396"/>
                    <a:pt x="10201" y="1886"/>
                  </a:cubicBezTo>
                  <a:cubicBezTo>
                    <a:pt x="10201" y="665"/>
                    <a:pt x="9243" y="0"/>
                    <a:pt x="8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aphic Design Marketing Plan by Slidesgo">
  <a:themeElements>
    <a:clrScheme name="Simple Light">
      <a:dk1>
        <a:srgbClr val="02123B"/>
      </a:dk1>
      <a:lt1>
        <a:srgbClr val="FFFFFF"/>
      </a:lt1>
      <a:dk2>
        <a:srgbClr val="595959"/>
      </a:dk2>
      <a:lt2>
        <a:srgbClr val="EEEEEE"/>
      </a:lt2>
      <a:accent1>
        <a:srgbClr val="FF3F47"/>
      </a:accent1>
      <a:accent2>
        <a:srgbClr val="0082E5"/>
      </a:accent2>
      <a:accent3>
        <a:srgbClr val="FFAE27"/>
      </a:accent3>
      <a:accent4>
        <a:srgbClr val="FFECDC"/>
      </a:accent4>
      <a:accent5>
        <a:srgbClr val="E7CFBB"/>
      </a:accent5>
      <a:accent6>
        <a:srgbClr val="02123B"/>
      </a:accent6>
      <a:hlink>
        <a:srgbClr val="0082E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Sr GRYM</dc:creator>
</cp:coreProperties>
</file>