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61A3280-E143-4991-B3B4-E8CF7339F1D8}">
  <a:tblStyle styleId="{F61A3280-E143-4991-B3B4-E8CF7339F1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C13CDB8-E4E1-4FB2-9E15-1DA89CA635B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d9eea3ace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d9eea3ac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d9eea3ace6_0_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d9eea3ace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d9eea3ace6_0_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d9eea3ace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d9eea3ace6_0_1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d9eea3ace6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d9eea3ace6_0_1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d9eea3ace6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d9eea3ace6_0_1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d9eea3ace6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d9eea3ace6_0_1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d9eea3ace6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d9eea3ace6_0_2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d9eea3ace6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d9eea3ace6_0_3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d9eea3ace6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d9eea3ace6_0_3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d9eea3ace6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d9eea3ace6_0_4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d9eea3ace6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77aca87c6e_1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77aca87c6e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65b1533ed6_5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65b1533ed6_5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1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ed">
  <p:cSld name="BLANK_1">
    <p:bg>
      <p:bgPr>
        <a:solidFill>
          <a:schemeClr val="accen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2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i="1" sz="3000">
                <a:solidFill>
                  <a:schemeClr val="dk1"/>
                </a:solidFill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0">
                <a:solidFill>
                  <a:schemeClr val="dk1"/>
                </a:solidFill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0">
                <a:solidFill>
                  <a:schemeClr val="dk1"/>
                </a:solidFill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i="1" sz="3000">
                <a:solidFill>
                  <a:schemeClr val="dk1"/>
                </a:solidFill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0">
                <a:solidFill>
                  <a:schemeClr val="dk1"/>
                </a:solidFill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0">
                <a:solidFill>
                  <a:schemeClr val="dk1"/>
                </a:solidFill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i="1" sz="3000">
                <a:solidFill>
                  <a:schemeClr val="dk1"/>
                </a:solidFill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0">
                <a:solidFill>
                  <a:schemeClr val="dk1"/>
                </a:solidFill>
              </a:defRPr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205550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1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22000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373778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5825557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Compact">
  <p:cSld name="TITLE_ONL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Light"/>
              <a:buChar char="●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Light"/>
              <a:buChar char="○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Light"/>
              <a:buChar char="■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○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■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○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■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aleway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5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>
                <a:solidFill>
                  <a:schemeClr val="dk1"/>
                </a:solidFill>
              </a:rPr>
              <a:t>presentation</a:t>
            </a:r>
            <a:r>
              <a:rPr lang="en"/>
              <a:t> title</a:t>
            </a:r>
            <a:endParaRPr/>
          </a:p>
        </p:txBody>
      </p:sp>
      <p:grpSp>
        <p:nvGrpSpPr>
          <p:cNvPr id="62" name="Google Shape;62;p13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63" name="Google Shape;63;p13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922000" y="891775"/>
            <a:ext cx="3871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picture is worth a </a:t>
            </a:r>
            <a:r>
              <a:rPr lang="en" sz="3600">
                <a:solidFill>
                  <a:schemeClr val="accent1"/>
                </a:solidFill>
              </a:rPr>
              <a:t>thousand</a:t>
            </a:r>
            <a:r>
              <a:rPr lang="en" sz="3600"/>
              <a:t> words</a:t>
            </a:r>
            <a:endParaRPr sz="3600"/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922000" y="2769575"/>
            <a:ext cx="3871200" cy="14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photo-1481456384069-0effc539ab7e" id="159" name="Google Shape;159;p22"/>
          <p:cNvPicPr preferRelativeResize="0"/>
          <p:nvPr/>
        </p:nvPicPr>
        <p:blipFill rotWithShape="1">
          <a:blip r:embed="rId3">
            <a:alphaModFix/>
          </a:blip>
          <a:srcRect b="0" l="16647" r="16654" t="0"/>
          <a:stretch/>
        </p:blipFill>
        <p:spPr>
          <a:xfrm>
            <a:off x="4957350" y="891600"/>
            <a:ext cx="3360300" cy="336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1" name="Google Shape;161;p22"/>
          <p:cNvGrpSpPr/>
          <p:nvPr/>
        </p:nvGrpSpPr>
        <p:grpSpPr>
          <a:xfrm>
            <a:off x="8120067" y="370812"/>
            <a:ext cx="729938" cy="641867"/>
            <a:chOff x="1928175" y="312600"/>
            <a:chExt cx="425000" cy="373700"/>
          </a:xfrm>
        </p:grpSpPr>
        <p:sp>
          <p:nvSpPr>
            <p:cNvPr id="162" name="Google Shape;162;p22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idx="4294967295" type="title"/>
          </p:nvPr>
        </p:nvSpPr>
        <p:spPr>
          <a:xfrm>
            <a:off x="657225" y="3080450"/>
            <a:ext cx="47541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FFFFFF"/>
                </a:solidFill>
              </a:rPr>
              <a:t>Want big impact?</a:t>
            </a:r>
            <a:endParaRPr b="0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Use big image.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0" name="Google Shape;170;p23"/>
          <p:cNvGrpSpPr/>
          <p:nvPr/>
        </p:nvGrpSpPr>
        <p:grpSpPr>
          <a:xfrm>
            <a:off x="8055170" y="359331"/>
            <a:ext cx="796189" cy="662797"/>
            <a:chOff x="1244325" y="314425"/>
            <a:chExt cx="444525" cy="370050"/>
          </a:xfrm>
        </p:grpSpPr>
        <p:sp>
          <p:nvSpPr>
            <p:cNvPr id="171" name="Google Shape;171;p23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922000" y="891775"/>
            <a:ext cx="2711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Use </a:t>
            </a:r>
            <a:r>
              <a:rPr lang="en" sz="3600">
                <a:solidFill>
                  <a:schemeClr val="accent1"/>
                </a:solidFill>
              </a:rPr>
              <a:t>diagrams</a:t>
            </a:r>
            <a:r>
              <a:rPr lang="en" sz="3600"/>
              <a:t> to explain your ideas</a:t>
            </a:r>
            <a:endParaRPr sz="3600"/>
          </a:p>
        </p:txBody>
      </p:sp>
      <p:sp>
        <p:nvSpPr>
          <p:cNvPr id="178" name="Google Shape;178;p2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9" name="Google Shape;179;p24"/>
          <p:cNvGrpSpPr/>
          <p:nvPr/>
        </p:nvGrpSpPr>
        <p:grpSpPr>
          <a:xfrm>
            <a:off x="3703042" y="600903"/>
            <a:ext cx="4036590" cy="3941676"/>
            <a:chOff x="2256567" y="677103"/>
            <a:chExt cx="4036590" cy="3941676"/>
          </a:xfrm>
        </p:grpSpPr>
        <p:sp>
          <p:nvSpPr>
            <p:cNvPr id="180" name="Google Shape;180;p24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86" name="Google Shape;186;p24"/>
          <p:cNvGrpSpPr/>
          <p:nvPr/>
        </p:nvGrpSpPr>
        <p:grpSpPr>
          <a:xfrm>
            <a:off x="5893669" y="1739566"/>
            <a:ext cx="2440200" cy="2440200"/>
            <a:chOff x="4447194" y="1815766"/>
            <a:chExt cx="2440200" cy="2440200"/>
          </a:xfrm>
        </p:grpSpPr>
        <p:sp>
          <p:nvSpPr>
            <p:cNvPr id="187" name="Google Shape;187;p24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8" name="Google Shape;188;p24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Lorem ipsum congue tempus</a:t>
              </a:r>
              <a:endParaRPr sz="12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89" name="Google Shape;189;p24"/>
          <p:cNvGrpSpPr/>
          <p:nvPr/>
        </p:nvGrpSpPr>
        <p:grpSpPr>
          <a:xfrm>
            <a:off x="5013412" y="1297853"/>
            <a:ext cx="1423800" cy="1423800"/>
            <a:chOff x="3490737" y="1374053"/>
            <a:chExt cx="1423800" cy="1423800"/>
          </a:xfrm>
        </p:grpSpPr>
        <p:sp>
          <p:nvSpPr>
            <p:cNvPr id="190" name="Google Shape;190;p24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1" name="Google Shape;191;p24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Lorem ipsum tempus</a:t>
              </a:r>
              <a:endParaRPr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92" name="Google Shape;192;p24"/>
          <p:cNvGrpSpPr/>
          <p:nvPr/>
        </p:nvGrpSpPr>
        <p:grpSpPr>
          <a:xfrm>
            <a:off x="4672228" y="2862089"/>
            <a:ext cx="1498800" cy="1498800"/>
            <a:chOff x="644203" y="3718814"/>
            <a:chExt cx="1498800" cy="1498800"/>
          </a:xfrm>
        </p:grpSpPr>
        <p:sp>
          <p:nvSpPr>
            <p:cNvPr id="193" name="Google Shape;193;p24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4" name="Google Shape;194;p24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Lorem ipsum congue tempus</a:t>
              </a:r>
              <a:endParaRPr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95" name="Google Shape;195;p24"/>
          <p:cNvGrpSpPr/>
          <p:nvPr/>
        </p:nvGrpSpPr>
        <p:grpSpPr>
          <a:xfrm>
            <a:off x="7334059" y="1114293"/>
            <a:ext cx="1030262" cy="1030262"/>
            <a:chOff x="3490737" y="1374053"/>
            <a:chExt cx="1423800" cy="1423800"/>
          </a:xfrm>
        </p:grpSpPr>
        <p:sp>
          <p:nvSpPr>
            <p:cNvPr id="196" name="Google Shape;196;p24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7" name="Google Shape;197;p24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Lorem ipsum tempus</a:t>
              </a:r>
              <a:endParaRPr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98" name="Google Shape;198;p24"/>
          <p:cNvGrpSpPr/>
          <p:nvPr/>
        </p:nvGrpSpPr>
        <p:grpSpPr>
          <a:xfrm>
            <a:off x="8152038" y="369832"/>
            <a:ext cx="602425" cy="641836"/>
            <a:chOff x="5970800" y="1619250"/>
            <a:chExt cx="428650" cy="456725"/>
          </a:xfrm>
        </p:grpSpPr>
        <p:sp>
          <p:nvSpPr>
            <p:cNvPr id="199" name="Google Shape;199;p24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And tables to </a:t>
            </a:r>
            <a:r>
              <a:rPr lang="en" sz="3600">
                <a:solidFill>
                  <a:schemeClr val="accent1"/>
                </a:solidFill>
              </a:rPr>
              <a:t>compare</a:t>
            </a:r>
            <a:r>
              <a:rPr lang="en" sz="3600"/>
              <a:t> data</a:t>
            </a:r>
            <a:endParaRPr sz="3600"/>
          </a:p>
        </p:txBody>
      </p:sp>
      <p:graphicFrame>
        <p:nvGraphicFramePr>
          <p:cNvPr id="209" name="Google Shape;209;p25"/>
          <p:cNvGraphicFramePr/>
          <p:nvPr/>
        </p:nvGraphicFramePr>
        <p:xfrm>
          <a:off x="922000" y="19015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{F61A3280-E143-4991-B3B4-E8CF7339F1D8}</a:tableStyleId>
              </a:tblPr>
              <a:tblGrid>
                <a:gridCol w="1819025"/>
                <a:gridCol w="1819025"/>
                <a:gridCol w="1819025"/>
                <a:gridCol w="1819025"/>
              </a:tblGrid>
              <a:tr h="32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A</a:t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B</a:t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C</a:t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676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Yellow</a:t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Blue</a:t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Orange</a:t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0" name="Google Shape;210;p2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1" name="Google Shape;211;p25"/>
          <p:cNvGrpSpPr/>
          <p:nvPr/>
        </p:nvGrpSpPr>
        <p:grpSpPr>
          <a:xfrm>
            <a:off x="8089119" y="319162"/>
            <a:ext cx="728350" cy="743348"/>
            <a:chOff x="3955900" y="2984500"/>
            <a:chExt cx="414000" cy="422525"/>
          </a:xfrm>
        </p:grpSpPr>
        <p:sp>
          <p:nvSpPr>
            <p:cNvPr id="212" name="Google Shape;212;p25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/>
          <p:nvPr/>
        </p:nvSpPr>
        <p:spPr>
          <a:xfrm>
            <a:off x="920500" y="910900"/>
            <a:ext cx="7665244" cy="365155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 txBox="1"/>
          <p:nvPr>
            <p:ph idx="4294967295" type="title"/>
          </p:nvPr>
        </p:nvSpPr>
        <p:spPr>
          <a:xfrm>
            <a:off x="464800" y="4345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Maps</a:t>
            </a:r>
            <a:endParaRPr sz="3600"/>
          </a:p>
        </p:txBody>
      </p:sp>
      <p:sp>
        <p:nvSpPr>
          <p:cNvPr id="221" name="Google Shape;221;p26"/>
          <p:cNvSpPr/>
          <p:nvPr/>
        </p:nvSpPr>
        <p:spPr>
          <a:xfrm>
            <a:off x="2290650" y="1678100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our office</a:t>
            </a:r>
            <a:endParaRPr sz="100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22" name="Google Shape;222;p2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3" name="Google Shape;223;p26"/>
          <p:cNvGrpSpPr/>
          <p:nvPr/>
        </p:nvGrpSpPr>
        <p:grpSpPr>
          <a:xfrm>
            <a:off x="8073445" y="369819"/>
            <a:ext cx="759617" cy="641865"/>
            <a:chOff x="3918650" y="293075"/>
            <a:chExt cx="488500" cy="412775"/>
          </a:xfrm>
        </p:grpSpPr>
        <p:sp>
          <p:nvSpPr>
            <p:cNvPr id="224" name="Google Shape;224;p26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6"/>
          <p:cNvSpPr/>
          <p:nvPr/>
        </p:nvSpPr>
        <p:spPr>
          <a:xfrm>
            <a:off x="1476375" y="2088700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6"/>
          <p:cNvSpPr/>
          <p:nvPr/>
        </p:nvSpPr>
        <p:spPr>
          <a:xfrm>
            <a:off x="3125575" y="3615425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4101175" y="1910425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4791075" y="3920225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6773650" y="2398950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6"/>
          <p:cNvSpPr/>
          <p:nvPr/>
        </p:nvSpPr>
        <p:spPr>
          <a:xfrm>
            <a:off x="7388675" y="3966475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idx="4294967295" type="ctrTitle"/>
          </p:nvPr>
        </p:nvSpPr>
        <p:spPr>
          <a:xfrm>
            <a:off x="685800" y="15071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89,526,124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238" name="Google Shape;238;p27"/>
          <p:cNvSpPr txBox="1"/>
          <p:nvPr>
            <p:ph idx="4294967295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0" name="Google Shape;240;p27"/>
          <p:cNvGrpSpPr/>
          <p:nvPr/>
        </p:nvGrpSpPr>
        <p:grpSpPr>
          <a:xfrm>
            <a:off x="8056529" y="173652"/>
            <a:ext cx="793438" cy="1034192"/>
            <a:chOff x="2624850" y="4296000"/>
            <a:chExt cx="380400" cy="495825"/>
          </a:xfrm>
        </p:grpSpPr>
        <p:sp>
          <p:nvSpPr>
            <p:cNvPr id="241" name="Google Shape;241;p2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/>
          <p:nvPr>
            <p:ph idx="4294967295" type="ctrTitle"/>
          </p:nvPr>
        </p:nvSpPr>
        <p:spPr>
          <a:xfrm>
            <a:off x="972175" y="648000"/>
            <a:ext cx="71997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89,526,124$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49" name="Google Shape;249;p28"/>
          <p:cNvSpPr txBox="1"/>
          <p:nvPr>
            <p:ph idx="4294967295" type="subTitle"/>
          </p:nvPr>
        </p:nvSpPr>
        <p:spPr>
          <a:xfrm>
            <a:off x="972175" y="1258908"/>
            <a:ext cx="7199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50" name="Google Shape;250;p28"/>
          <p:cNvSpPr txBox="1"/>
          <p:nvPr>
            <p:ph idx="4294967295" type="ctrTitle"/>
          </p:nvPr>
        </p:nvSpPr>
        <p:spPr>
          <a:xfrm>
            <a:off x="972175" y="3276894"/>
            <a:ext cx="71997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100%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51" name="Google Shape;251;p28"/>
          <p:cNvSpPr txBox="1"/>
          <p:nvPr>
            <p:ph idx="4294967295" type="subTitle"/>
          </p:nvPr>
        </p:nvSpPr>
        <p:spPr>
          <a:xfrm>
            <a:off x="972175" y="3887801"/>
            <a:ext cx="7199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52" name="Google Shape;252;p28"/>
          <p:cNvSpPr txBox="1"/>
          <p:nvPr>
            <p:ph idx="4294967295" type="ctrTitle"/>
          </p:nvPr>
        </p:nvSpPr>
        <p:spPr>
          <a:xfrm>
            <a:off x="972175" y="1962447"/>
            <a:ext cx="71997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185,244 users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53" name="Google Shape;253;p28"/>
          <p:cNvSpPr txBox="1"/>
          <p:nvPr>
            <p:ph idx="4294967295" type="subTitle"/>
          </p:nvPr>
        </p:nvSpPr>
        <p:spPr>
          <a:xfrm>
            <a:off x="972175" y="2573355"/>
            <a:ext cx="7199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54" name="Google Shape;254;p28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5" name="Google Shape;255;p28"/>
          <p:cNvGrpSpPr/>
          <p:nvPr/>
        </p:nvGrpSpPr>
        <p:grpSpPr>
          <a:xfrm>
            <a:off x="8056529" y="173652"/>
            <a:ext cx="793438" cy="1034192"/>
            <a:chOff x="2624850" y="4296000"/>
            <a:chExt cx="380400" cy="495825"/>
          </a:xfrm>
        </p:grpSpPr>
        <p:sp>
          <p:nvSpPr>
            <p:cNvPr id="256" name="Google Shape;256;p2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</a:t>
            </a:r>
            <a:r>
              <a:rPr lang="en">
                <a:solidFill>
                  <a:schemeClr val="accent1"/>
                </a:solidFill>
              </a:rPr>
              <a:t>easy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64" name="Google Shape;264;p2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29"/>
          <p:cNvSpPr/>
          <p:nvPr/>
        </p:nvSpPr>
        <p:spPr>
          <a:xfrm>
            <a:off x="2164963" y="32387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FFB6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6" name="Google Shape;266;p29"/>
          <p:cNvSpPr/>
          <p:nvPr/>
        </p:nvSpPr>
        <p:spPr>
          <a:xfrm>
            <a:off x="1151886" y="2947750"/>
            <a:ext cx="594300" cy="594300"/>
          </a:xfrm>
          <a:prstGeom prst="ellipse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1230636" y="3108924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first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8" name="Google Shape;268;p29"/>
          <p:cNvSpPr txBox="1"/>
          <p:nvPr/>
        </p:nvSpPr>
        <p:spPr>
          <a:xfrm>
            <a:off x="594488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Lorem Ipsum</a:t>
            </a:r>
            <a:endParaRPr sz="1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571536" y="3955927"/>
            <a:ext cx="17550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Lorem ipsum dolor sit amet, consectetur adipiscing.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0" name="Google Shape;270;p29"/>
          <p:cNvSpPr/>
          <p:nvPr/>
        </p:nvSpPr>
        <p:spPr>
          <a:xfrm>
            <a:off x="3256823" y="2947750"/>
            <a:ext cx="594300" cy="594300"/>
          </a:xfrm>
          <a:prstGeom prst="ellipse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2699425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Sit Amet</a:t>
            </a:r>
            <a:endParaRPr sz="1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72" name="Google Shape;272;p29"/>
          <p:cNvSpPr txBox="1"/>
          <p:nvPr/>
        </p:nvSpPr>
        <p:spPr>
          <a:xfrm>
            <a:off x="2699423" y="395592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Lorem ipsum dolor sit amet, consectetur adipiscing.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3256826" y="3108925"/>
            <a:ext cx="5943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second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4" name="Google Shape;274;p29"/>
          <p:cNvSpPr/>
          <p:nvPr/>
        </p:nvSpPr>
        <p:spPr>
          <a:xfrm>
            <a:off x="5338808" y="2947750"/>
            <a:ext cx="594300" cy="594300"/>
          </a:xfrm>
          <a:prstGeom prst="ellipse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5" name="Google Shape;275;p29"/>
          <p:cNvSpPr txBox="1"/>
          <p:nvPr/>
        </p:nvSpPr>
        <p:spPr>
          <a:xfrm>
            <a:off x="4781413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Donec Ultrices</a:t>
            </a:r>
            <a:endParaRPr sz="1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76" name="Google Shape;276;p29"/>
          <p:cNvSpPr txBox="1"/>
          <p:nvPr/>
        </p:nvSpPr>
        <p:spPr>
          <a:xfrm>
            <a:off x="4781408" y="3955925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Lorem ipsum dolor sit amet, consectetur adipiscing. 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7" name="Google Shape;277;p29"/>
          <p:cNvSpPr txBox="1"/>
          <p:nvPr/>
        </p:nvSpPr>
        <p:spPr>
          <a:xfrm>
            <a:off x="5417558" y="3108924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third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8" name="Google Shape;278;p29"/>
          <p:cNvSpPr/>
          <p:nvPr/>
        </p:nvSpPr>
        <p:spPr>
          <a:xfrm>
            <a:off x="7420786" y="2947750"/>
            <a:ext cx="594300" cy="594300"/>
          </a:xfrm>
          <a:prstGeom prst="ellipse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9" name="Google Shape;279;p29"/>
          <p:cNvSpPr txBox="1"/>
          <p:nvPr/>
        </p:nvSpPr>
        <p:spPr>
          <a:xfrm>
            <a:off x="6863388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Litora</a:t>
            </a:r>
            <a:endParaRPr sz="1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80" name="Google Shape;280;p29"/>
          <p:cNvSpPr txBox="1"/>
          <p:nvPr/>
        </p:nvSpPr>
        <p:spPr>
          <a:xfrm>
            <a:off x="6863386" y="395592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Lorem ipsum dolor sit amet, consectetur adipiscing.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81" name="Google Shape;281;p29"/>
          <p:cNvSpPr txBox="1"/>
          <p:nvPr/>
        </p:nvSpPr>
        <p:spPr>
          <a:xfrm>
            <a:off x="7499536" y="3108924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last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82" name="Google Shape;282;p29"/>
          <p:cNvSpPr/>
          <p:nvPr/>
        </p:nvSpPr>
        <p:spPr>
          <a:xfrm>
            <a:off x="4337175" y="32387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83" name="Google Shape;283;p29"/>
          <p:cNvSpPr/>
          <p:nvPr/>
        </p:nvSpPr>
        <p:spPr>
          <a:xfrm>
            <a:off x="6419150" y="32387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284" name="Google Shape;284;p29"/>
          <p:cNvGrpSpPr/>
          <p:nvPr/>
        </p:nvGrpSpPr>
        <p:grpSpPr>
          <a:xfrm>
            <a:off x="7964730" y="329098"/>
            <a:ext cx="977040" cy="722851"/>
            <a:chOff x="5255200" y="3006475"/>
            <a:chExt cx="511700" cy="378575"/>
          </a:xfrm>
        </p:grpSpPr>
        <p:sp>
          <p:nvSpPr>
            <p:cNvPr id="285" name="Google Shape;285;p2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Let’s </a:t>
            </a:r>
            <a:r>
              <a:rPr lang="en" sz="3600">
                <a:solidFill>
                  <a:schemeClr val="accent1"/>
                </a:solidFill>
              </a:rPr>
              <a:t>review</a:t>
            </a:r>
            <a:r>
              <a:rPr lang="en" sz="3600"/>
              <a:t> some concepts</a:t>
            </a:r>
            <a:endParaRPr sz="3600"/>
          </a:p>
        </p:txBody>
      </p:sp>
      <p:sp>
        <p:nvSpPr>
          <p:cNvPr id="292" name="Google Shape;292;p30"/>
          <p:cNvSpPr txBox="1"/>
          <p:nvPr>
            <p:ph idx="1" type="body"/>
          </p:nvPr>
        </p:nvSpPr>
        <p:spPr>
          <a:xfrm>
            <a:off x="922000" y="16257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3" name="Google Shape;293;p30"/>
          <p:cNvSpPr txBox="1"/>
          <p:nvPr>
            <p:ph idx="2" type="body"/>
          </p:nvPr>
        </p:nvSpPr>
        <p:spPr>
          <a:xfrm>
            <a:off x="3373776" y="16257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4" name="Google Shape;294;p30"/>
          <p:cNvSpPr txBox="1"/>
          <p:nvPr>
            <p:ph idx="3" type="body"/>
          </p:nvPr>
        </p:nvSpPr>
        <p:spPr>
          <a:xfrm>
            <a:off x="5825552" y="16257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5" name="Google Shape;295;p3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30"/>
          <p:cNvSpPr txBox="1"/>
          <p:nvPr>
            <p:ph idx="1" type="body"/>
          </p:nvPr>
        </p:nvSpPr>
        <p:spPr>
          <a:xfrm>
            <a:off x="922000" y="30735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7" name="Google Shape;297;p30"/>
          <p:cNvSpPr txBox="1"/>
          <p:nvPr>
            <p:ph idx="2" type="body"/>
          </p:nvPr>
        </p:nvSpPr>
        <p:spPr>
          <a:xfrm>
            <a:off x="3373776" y="30735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8" name="Google Shape;298;p30"/>
          <p:cNvSpPr txBox="1"/>
          <p:nvPr>
            <p:ph idx="3" type="body"/>
          </p:nvPr>
        </p:nvSpPr>
        <p:spPr>
          <a:xfrm>
            <a:off x="5825552" y="30735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99" name="Google Shape;299;p30"/>
          <p:cNvGrpSpPr/>
          <p:nvPr/>
        </p:nvGrpSpPr>
        <p:grpSpPr>
          <a:xfrm>
            <a:off x="8054838" y="308799"/>
            <a:ext cx="796168" cy="763718"/>
            <a:chOff x="5241175" y="4959100"/>
            <a:chExt cx="539775" cy="517775"/>
          </a:xfrm>
        </p:grpSpPr>
        <p:sp>
          <p:nvSpPr>
            <p:cNvPr id="300" name="Google Shape;300;p3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11" name="Google Shape;311;p3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2" name="Google Shape;312;p31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31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31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31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31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7" name="Google Shape;317;p31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4000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3000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2000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1000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1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1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1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1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1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1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1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1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1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1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1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0" name="Google Shape;330;p31"/>
          <p:cNvGrpSpPr/>
          <p:nvPr/>
        </p:nvGrpSpPr>
        <p:grpSpPr>
          <a:xfrm>
            <a:off x="8089130" y="310376"/>
            <a:ext cx="728350" cy="760421"/>
            <a:chOff x="3294650" y="3652450"/>
            <a:chExt cx="388350" cy="405450"/>
          </a:xfrm>
        </p:grpSpPr>
        <p:sp>
          <p:nvSpPr>
            <p:cNvPr id="331" name="Google Shape;331;p31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Instructions for </a:t>
            </a:r>
            <a:r>
              <a:rPr lang="en" sz="4800">
                <a:solidFill>
                  <a:schemeClr val="accent1"/>
                </a:solidFill>
              </a:rPr>
              <a:t>use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72" name="Google Shape;72;p14"/>
          <p:cNvSpPr txBox="1"/>
          <p:nvPr>
            <p:ph idx="2" type="body"/>
          </p:nvPr>
        </p:nvSpPr>
        <p:spPr>
          <a:xfrm>
            <a:off x="4678681" y="1734976"/>
            <a:ext cx="3543300" cy="21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EDIT IN POWERPOINT®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434343"/>
                </a:solidFill>
              </a:rPr>
              <a:t>"Download as PowerPoint template"</a:t>
            </a:r>
            <a:r>
              <a:rPr lang="en" sz="1200">
                <a:solidFill>
                  <a:srgbClr val="434343"/>
                </a:solidFill>
              </a:rPr>
              <a:t>. You will get a .pptx file that you can edit in PowerPoint. 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34343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434343"/>
                </a:solidFill>
              </a:rPr>
              <a:t>)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</a:endParaRPr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922000" y="1734976"/>
            <a:ext cx="3543300" cy="21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74" name="Google Shape;74;p14"/>
          <p:cNvSpPr txBox="1"/>
          <p:nvPr>
            <p:ph idx="2" type="body"/>
          </p:nvPr>
        </p:nvSpPr>
        <p:spPr>
          <a:xfrm>
            <a:off x="922000" y="3905925"/>
            <a:ext cx="7299900" cy="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</a:rPr>
              <a:t>This template is free to use under </a:t>
            </a:r>
            <a:r>
              <a:rPr lang="en" sz="12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6" name="Google Shape;76;p14"/>
          <p:cNvGrpSpPr/>
          <p:nvPr/>
        </p:nvGrpSpPr>
        <p:grpSpPr>
          <a:xfrm>
            <a:off x="8087089" y="356400"/>
            <a:ext cx="618316" cy="748360"/>
            <a:chOff x="584925" y="922575"/>
            <a:chExt cx="415200" cy="502525"/>
          </a:xfrm>
        </p:grpSpPr>
        <p:sp>
          <p:nvSpPr>
            <p:cNvPr id="77" name="Google Shape;77;p14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" name="Google Shape;339;p32"/>
          <p:cNvSpPr txBox="1"/>
          <p:nvPr>
            <p:ph idx="4294967295" type="body"/>
          </p:nvPr>
        </p:nvSpPr>
        <p:spPr>
          <a:xfrm>
            <a:off x="1353175" y="384350"/>
            <a:ext cx="2520900" cy="43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Mobile</a:t>
            </a:r>
            <a:r>
              <a:rPr lang="en" sz="36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en" sz="3600">
                <a:latin typeface="Raleway ExtraBold"/>
                <a:ea typeface="Raleway ExtraBold"/>
                <a:cs typeface="Raleway ExtraBold"/>
                <a:sym typeface="Raleway ExtraBold"/>
              </a:rPr>
              <a:t>project</a:t>
            </a:r>
            <a:endParaRPr sz="3600"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grpSp>
        <p:nvGrpSpPr>
          <p:cNvPr id="340" name="Google Shape;340;p32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341" name="Google Shape;341;p32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32"/>
          <p:cNvGrpSpPr/>
          <p:nvPr/>
        </p:nvGrpSpPr>
        <p:grpSpPr>
          <a:xfrm>
            <a:off x="4996979" y="571491"/>
            <a:ext cx="1928605" cy="4000309"/>
            <a:chOff x="2547150" y="238125"/>
            <a:chExt cx="2525675" cy="5238750"/>
          </a:xfrm>
        </p:grpSpPr>
        <p:sp>
          <p:nvSpPr>
            <p:cNvPr id="346" name="Google Shape;346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0" name="Google Shape;350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039229" y="919573"/>
            <a:ext cx="1843144" cy="33047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33"/>
          <p:cNvSpPr txBox="1"/>
          <p:nvPr>
            <p:ph idx="4294967295" type="body"/>
          </p:nvPr>
        </p:nvSpPr>
        <p:spPr>
          <a:xfrm>
            <a:off x="1353175" y="384350"/>
            <a:ext cx="2520900" cy="43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Tablet</a:t>
            </a:r>
            <a:r>
              <a:rPr lang="en" sz="36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en" sz="3600">
                <a:latin typeface="Raleway ExtraBold"/>
                <a:ea typeface="Raleway ExtraBold"/>
                <a:cs typeface="Raleway ExtraBold"/>
                <a:sym typeface="Raleway ExtraBold"/>
              </a:rPr>
              <a:t>project</a:t>
            </a:r>
            <a:endParaRPr sz="3600"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grpSp>
        <p:nvGrpSpPr>
          <p:cNvPr id="357" name="Google Shape;357;p33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358" name="Google Shape;358;p33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3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" name="Google Shape;362;p33"/>
          <p:cNvGrpSpPr/>
          <p:nvPr/>
        </p:nvGrpSpPr>
        <p:grpSpPr>
          <a:xfrm>
            <a:off x="4787008" y="761619"/>
            <a:ext cx="2353109" cy="3630978"/>
            <a:chOff x="2112475" y="238125"/>
            <a:chExt cx="3395050" cy="5238750"/>
          </a:xfrm>
        </p:grpSpPr>
        <p:sp>
          <p:nvSpPr>
            <p:cNvPr id="363" name="Google Shape;363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7" name="Google Shape;3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170" y="1083015"/>
            <a:ext cx="2233978" cy="297864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4"/>
          <p:cNvGrpSpPr/>
          <p:nvPr/>
        </p:nvGrpSpPr>
        <p:grpSpPr>
          <a:xfrm>
            <a:off x="3146737" y="1014903"/>
            <a:ext cx="5333603" cy="3124894"/>
            <a:chOff x="1177450" y="241631"/>
            <a:chExt cx="6173152" cy="3616776"/>
          </a:xfrm>
        </p:grpSpPr>
        <p:sp>
          <p:nvSpPr>
            <p:cNvPr id="373" name="Google Shape;373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7" name="Google Shape;377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742339" y="1187203"/>
            <a:ext cx="4145838" cy="263353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8" name="Google Shape;378;p3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9" name="Google Shape;379;p34"/>
          <p:cNvSpPr txBox="1"/>
          <p:nvPr>
            <p:ph idx="4294967295" type="body"/>
          </p:nvPr>
        </p:nvSpPr>
        <p:spPr>
          <a:xfrm>
            <a:off x="819775" y="384350"/>
            <a:ext cx="2266200" cy="43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Desktop</a:t>
            </a:r>
            <a:r>
              <a:rPr lang="en" sz="36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en" sz="3600">
                <a:latin typeface="Raleway ExtraBold"/>
                <a:ea typeface="Raleway ExtraBold"/>
                <a:cs typeface="Raleway ExtraBold"/>
                <a:sym typeface="Raleway ExtraBold"/>
              </a:rPr>
              <a:t>project</a:t>
            </a:r>
            <a:endParaRPr sz="3600"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grpSp>
        <p:nvGrpSpPr>
          <p:cNvPr id="380" name="Google Shape;380;p34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381" name="Google Shape;381;p34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35"/>
          <p:cNvSpPr txBox="1"/>
          <p:nvPr>
            <p:ph idx="4294967295" type="ctrTitle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Thanks</a:t>
            </a:r>
            <a:r>
              <a:rPr lang="en" sz="9600">
                <a:solidFill>
                  <a:schemeClr val="accent1"/>
                </a:solidFill>
              </a:rPr>
              <a:t>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391" name="Google Shape;391;p35"/>
          <p:cNvSpPr txBox="1"/>
          <p:nvPr>
            <p:ph idx="4294967295" type="subTitle"/>
          </p:nvPr>
        </p:nvSpPr>
        <p:spPr>
          <a:xfrm>
            <a:off x="685800" y="2860000"/>
            <a:ext cx="6593700" cy="19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 &amp; user@mail.me</a:t>
            </a:r>
            <a:endParaRPr b="1" sz="3600"/>
          </a:p>
        </p:txBody>
      </p:sp>
      <p:sp>
        <p:nvSpPr>
          <p:cNvPr id="392" name="Google Shape;392;p35"/>
          <p:cNvSpPr/>
          <p:nvPr/>
        </p:nvSpPr>
        <p:spPr>
          <a:xfrm>
            <a:off x="8054234" y="327815"/>
            <a:ext cx="798007" cy="725835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6"/>
          <p:cNvSpPr txBox="1"/>
          <p:nvPr>
            <p:ph type="title"/>
          </p:nvPr>
        </p:nvSpPr>
        <p:spPr>
          <a:xfrm>
            <a:off x="922000" y="1272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98" name="Google Shape;398;p36"/>
          <p:cNvSpPr txBox="1"/>
          <p:nvPr>
            <p:ph idx="1" type="body"/>
          </p:nvPr>
        </p:nvSpPr>
        <p:spPr>
          <a:xfrm>
            <a:off x="922000" y="2266951"/>
            <a:ext cx="6866100" cy="23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399" name="Google Shape;399;p3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0" name="Google Shape;400;p36"/>
          <p:cNvGrpSpPr/>
          <p:nvPr/>
        </p:nvGrpSpPr>
        <p:grpSpPr>
          <a:xfrm>
            <a:off x="8020981" y="291515"/>
            <a:ext cx="863978" cy="798681"/>
            <a:chOff x="5975075" y="2327500"/>
            <a:chExt cx="420100" cy="388350"/>
          </a:xfrm>
        </p:grpSpPr>
        <p:sp>
          <p:nvSpPr>
            <p:cNvPr id="401" name="Google Shape;401;p3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7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Presentation </a:t>
            </a:r>
            <a:r>
              <a:rPr lang="en" sz="3600">
                <a:solidFill>
                  <a:schemeClr val="accent1"/>
                </a:solidFill>
              </a:rPr>
              <a:t>design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408" name="Google Shape;408;p37"/>
          <p:cNvSpPr txBox="1"/>
          <p:nvPr>
            <p:ph idx="1" type="body"/>
          </p:nvPr>
        </p:nvSpPr>
        <p:spPr>
          <a:xfrm>
            <a:off x="922000" y="1581150"/>
            <a:ext cx="68661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/>
              <a:t>Titles: </a:t>
            </a:r>
            <a:r>
              <a:rPr lang="en"/>
              <a:t>Raleway ExtraBold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/>
              <a:t>Body copy: </a:t>
            </a:r>
            <a:r>
              <a:rPr lang="en"/>
              <a:t>Raleway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download the fonts </a:t>
            </a:r>
            <a:r>
              <a:rPr lang="en"/>
              <a:t>at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https://www.fontsquirrel.com/fonts/raleway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D85C6"/>
              </a:solidFill>
            </a:endParaRPr>
          </a:p>
        </p:txBody>
      </p:sp>
      <p:sp>
        <p:nvSpPr>
          <p:cNvPr id="409" name="Google Shape;409;p37"/>
          <p:cNvSpPr txBox="1"/>
          <p:nvPr/>
        </p:nvSpPr>
        <p:spPr>
          <a:xfrm>
            <a:off x="922000" y="3714450"/>
            <a:ext cx="68661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9999"/>
                </a:solidFill>
                <a:latin typeface="Raleway Light"/>
                <a:ea typeface="Raleway Light"/>
                <a:cs typeface="Raleway Light"/>
                <a:sym typeface="Raleway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99999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99999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410" name="Google Shape;410;p3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1" name="Google Shape;411;p37"/>
          <p:cNvGrpSpPr/>
          <p:nvPr/>
        </p:nvGrpSpPr>
        <p:grpSpPr>
          <a:xfrm>
            <a:off x="8078089" y="287509"/>
            <a:ext cx="750970" cy="806615"/>
            <a:chOff x="611175" y="2326900"/>
            <a:chExt cx="362700" cy="389575"/>
          </a:xfrm>
        </p:grpSpPr>
        <p:sp>
          <p:nvSpPr>
            <p:cNvPr id="412" name="Google Shape;412;p3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8"/>
          <p:cNvSpPr txBox="1"/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21" name="Google Shape;421;p38"/>
          <p:cNvSpPr txBox="1"/>
          <p:nvPr>
            <p:ph idx="1" type="subTitle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22" name="Google Shape;422;p38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2</a:t>
            </a:r>
            <a:endParaRPr sz="96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9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28" name="Google Shape;428;p3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9" name="Google Shape;429;p39"/>
          <p:cNvSpPr/>
          <p:nvPr/>
        </p:nvSpPr>
        <p:spPr>
          <a:xfrm>
            <a:off x="7503161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DEC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0" name="Google Shape;430;p39"/>
          <p:cNvSpPr/>
          <p:nvPr/>
        </p:nvSpPr>
        <p:spPr>
          <a:xfrm>
            <a:off x="6862878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NOV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1" name="Google Shape;431;p39"/>
          <p:cNvSpPr/>
          <p:nvPr/>
        </p:nvSpPr>
        <p:spPr>
          <a:xfrm>
            <a:off x="6222596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OCT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2" name="Google Shape;432;p39"/>
          <p:cNvSpPr/>
          <p:nvPr/>
        </p:nvSpPr>
        <p:spPr>
          <a:xfrm>
            <a:off x="5582314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SEP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3" name="Google Shape;433;p39"/>
          <p:cNvSpPr/>
          <p:nvPr/>
        </p:nvSpPr>
        <p:spPr>
          <a:xfrm>
            <a:off x="4942031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AUG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4" name="Google Shape;434;p39"/>
          <p:cNvSpPr/>
          <p:nvPr/>
        </p:nvSpPr>
        <p:spPr>
          <a:xfrm>
            <a:off x="4301749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JUL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5" name="Google Shape;435;p39"/>
          <p:cNvSpPr/>
          <p:nvPr/>
        </p:nvSpPr>
        <p:spPr>
          <a:xfrm>
            <a:off x="3661467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6" name="Google Shape;436;p39"/>
          <p:cNvSpPr/>
          <p:nvPr/>
        </p:nvSpPr>
        <p:spPr>
          <a:xfrm>
            <a:off x="3021184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MAY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7" name="Google Shape;437;p39"/>
          <p:cNvSpPr/>
          <p:nvPr/>
        </p:nvSpPr>
        <p:spPr>
          <a:xfrm>
            <a:off x="2380902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APR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8" name="Google Shape;438;p39"/>
          <p:cNvSpPr/>
          <p:nvPr/>
        </p:nvSpPr>
        <p:spPr>
          <a:xfrm>
            <a:off x="1740620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9" name="Google Shape;439;p39"/>
          <p:cNvSpPr/>
          <p:nvPr/>
        </p:nvSpPr>
        <p:spPr>
          <a:xfrm>
            <a:off x="1100337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FEB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0" name="Google Shape;440;p39"/>
          <p:cNvSpPr/>
          <p:nvPr/>
        </p:nvSpPr>
        <p:spPr>
          <a:xfrm>
            <a:off x="460055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JAN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1" name="Google Shape;441;p39"/>
          <p:cNvSpPr/>
          <p:nvPr/>
        </p:nvSpPr>
        <p:spPr>
          <a:xfrm>
            <a:off x="0" y="2755950"/>
            <a:ext cx="6180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42" name="Google Shape;442;p39"/>
          <p:cNvCxnSpPr/>
          <p:nvPr/>
        </p:nvCxnSpPr>
        <p:spPr>
          <a:xfrm rot="10800000">
            <a:off x="74585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3" name="Google Shape;443;p39"/>
          <p:cNvSpPr txBox="1"/>
          <p:nvPr/>
        </p:nvSpPr>
        <p:spPr>
          <a:xfrm>
            <a:off x="706064" y="172720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44" name="Google Shape;444;p39"/>
          <p:cNvCxnSpPr/>
          <p:nvPr/>
        </p:nvCxnSpPr>
        <p:spPr>
          <a:xfrm rot="10800000">
            <a:off x="202745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5" name="Google Shape;445;p39"/>
          <p:cNvSpPr txBox="1"/>
          <p:nvPr/>
        </p:nvSpPr>
        <p:spPr>
          <a:xfrm>
            <a:off x="1989125" y="172720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46" name="Google Shape;446;p39"/>
          <p:cNvCxnSpPr/>
          <p:nvPr/>
        </p:nvCxnSpPr>
        <p:spPr>
          <a:xfrm rot="10800000">
            <a:off x="330905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7" name="Google Shape;447;p39"/>
          <p:cNvSpPr txBox="1"/>
          <p:nvPr/>
        </p:nvSpPr>
        <p:spPr>
          <a:xfrm>
            <a:off x="3272186" y="172720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48" name="Google Shape;448;p39"/>
          <p:cNvCxnSpPr/>
          <p:nvPr/>
        </p:nvCxnSpPr>
        <p:spPr>
          <a:xfrm rot="10800000">
            <a:off x="459065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9" name="Google Shape;449;p39"/>
          <p:cNvSpPr txBox="1"/>
          <p:nvPr/>
        </p:nvSpPr>
        <p:spPr>
          <a:xfrm>
            <a:off x="4555247" y="172720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0" name="Google Shape;450;p39"/>
          <p:cNvCxnSpPr/>
          <p:nvPr/>
        </p:nvCxnSpPr>
        <p:spPr>
          <a:xfrm rot="10800000">
            <a:off x="587225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1" name="Google Shape;451;p39"/>
          <p:cNvSpPr txBox="1"/>
          <p:nvPr/>
        </p:nvSpPr>
        <p:spPr>
          <a:xfrm>
            <a:off x="5838308" y="172720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2" name="Google Shape;452;p39"/>
          <p:cNvCxnSpPr/>
          <p:nvPr/>
        </p:nvCxnSpPr>
        <p:spPr>
          <a:xfrm rot="10800000">
            <a:off x="715385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3" name="Google Shape;453;p39"/>
          <p:cNvSpPr txBox="1"/>
          <p:nvPr/>
        </p:nvSpPr>
        <p:spPr>
          <a:xfrm>
            <a:off x="7121369" y="172720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4" name="Google Shape;454;p39"/>
          <p:cNvCxnSpPr/>
          <p:nvPr/>
        </p:nvCxnSpPr>
        <p:spPr>
          <a:xfrm rot="10800000">
            <a:off x="1396498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5" name="Google Shape;455;p39"/>
          <p:cNvSpPr txBox="1"/>
          <p:nvPr/>
        </p:nvSpPr>
        <p:spPr>
          <a:xfrm>
            <a:off x="1328463" y="364815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6" name="Google Shape;456;p39"/>
          <p:cNvCxnSpPr/>
          <p:nvPr/>
        </p:nvCxnSpPr>
        <p:spPr>
          <a:xfrm rot="10800000">
            <a:off x="267809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7" name="Google Shape;457;p39"/>
          <p:cNvSpPr txBox="1"/>
          <p:nvPr/>
        </p:nvSpPr>
        <p:spPr>
          <a:xfrm>
            <a:off x="2618948" y="364815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8" name="Google Shape;458;p39"/>
          <p:cNvCxnSpPr/>
          <p:nvPr/>
        </p:nvCxnSpPr>
        <p:spPr>
          <a:xfrm rot="10800000">
            <a:off x="395969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9" name="Google Shape;459;p39"/>
          <p:cNvSpPr txBox="1"/>
          <p:nvPr/>
        </p:nvSpPr>
        <p:spPr>
          <a:xfrm>
            <a:off x="3909434" y="364815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60" name="Google Shape;460;p39"/>
          <p:cNvCxnSpPr/>
          <p:nvPr/>
        </p:nvCxnSpPr>
        <p:spPr>
          <a:xfrm rot="10800000">
            <a:off x="524129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1" name="Google Shape;461;p39"/>
          <p:cNvSpPr txBox="1"/>
          <p:nvPr/>
        </p:nvSpPr>
        <p:spPr>
          <a:xfrm>
            <a:off x="5199919" y="364815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62" name="Google Shape;462;p39"/>
          <p:cNvCxnSpPr/>
          <p:nvPr/>
        </p:nvCxnSpPr>
        <p:spPr>
          <a:xfrm rot="10800000">
            <a:off x="652289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3" name="Google Shape;463;p39"/>
          <p:cNvSpPr txBox="1"/>
          <p:nvPr/>
        </p:nvSpPr>
        <p:spPr>
          <a:xfrm>
            <a:off x="6490405" y="364815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64" name="Google Shape;464;p39"/>
          <p:cNvCxnSpPr/>
          <p:nvPr/>
        </p:nvCxnSpPr>
        <p:spPr>
          <a:xfrm rot="10800000">
            <a:off x="780449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5" name="Google Shape;465;p39"/>
          <p:cNvSpPr txBox="1"/>
          <p:nvPr/>
        </p:nvSpPr>
        <p:spPr>
          <a:xfrm>
            <a:off x="7767840" y="3648150"/>
            <a:ext cx="100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6" name="Google Shape;466;p39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0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72" name="Google Shape;472;p4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3" name="Google Shape;473;p40"/>
          <p:cNvSpPr/>
          <p:nvPr/>
        </p:nvSpPr>
        <p:spPr>
          <a:xfrm>
            <a:off x="0" y="2599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40"/>
          <p:cNvSpPr/>
          <p:nvPr/>
        </p:nvSpPr>
        <p:spPr>
          <a:xfrm>
            <a:off x="0" y="2599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40"/>
          <p:cNvGrpSpPr/>
          <p:nvPr/>
        </p:nvGrpSpPr>
        <p:grpSpPr>
          <a:xfrm>
            <a:off x="1786339" y="1932001"/>
            <a:ext cx="473400" cy="473400"/>
            <a:chOff x="1786339" y="1703401"/>
            <a:chExt cx="473400" cy="473400"/>
          </a:xfrm>
        </p:grpSpPr>
        <p:sp>
          <p:nvSpPr>
            <p:cNvPr id="476" name="Google Shape;476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78" name="Google Shape;478;p40"/>
          <p:cNvGrpSpPr/>
          <p:nvPr/>
        </p:nvGrpSpPr>
        <p:grpSpPr>
          <a:xfrm>
            <a:off x="3814414" y="1932001"/>
            <a:ext cx="473400" cy="473400"/>
            <a:chOff x="3814414" y="1703401"/>
            <a:chExt cx="473400" cy="473400"/>
          </a:xfrm>
        </p:grpSpPr>
        <p:sp>
          <p:nvSpPr>
            <p:cNvPr id="479" name="Google Shape;479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81" name="Google Shape;481;p40"/>
          <p:cNvGrpSpPr/>
          <p:nvPr/>
        </p:nvGrpSpPr>
        <p:grpSpPr>
          <a:xfrm>
            <a:off x="5842489" y="1932001"/>
            <a:ext cx="473400" cy="473400"/>
            <a:chOff x="5842489" y="1703401"/>
            <a:chExt cx="473400" cy="473400"/>
          </a:xfrm>
        </p:grpSpPr>
        <p:sp>
          <p:nvSpPr>
            <p:cNvPr id="482" name="Google Shape;482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84" name="Google Shape;484;p40"/>
          <p:cNvGrpSpPr/>
          <p:nvPr/>
        </p:nvGrpSpPr>
        <p:grpSpPr>
          <a:xfrm>
            <a:off x="6880814" y="3804900"/>
            <a:ext cx="473400" cy="473400"/>
            <a:chOff x="6880814" y="3576300"/>
            <a:chExt cx="473400" cy="473400"/>
          </a:xfrm>
        </p:grpSpPr>
        <p:sp>
          <p:nvSpPr>
            <p:cNvPr id="485" name="Google Shape;485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87" name="Google Shape;487;p40"/>
          <p:cNvGrpSpPr/>
          <p:nvPr/>
        </p:nvGrpSpPr>
        <p:grpSpPr>
          <a:xfrm>
            <a:off x="4852739" y="3804900"/>
            <a:ext cx="473400" cy="473400"/>
            <a:chOff x="4852739" y="3576300"/>
            <a:chExt cx="473400" cy="473400"/>
          </a:xfrm>
        </p:grpSpPr>
        <p:sp>
          <p:nvSpPr>
            <p:cNvPr id="488" name="Google Shape;488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89" name="Google Shape;489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90" name="Google Shape;490;p40"/>
          <p:cNvGrpSpPr/>
          <p:nvPr/>
        </p:nvGrpSpPr>
        <p:grpSpPr>
          <a:xfrm>
            <a:off x="2824664" y="3804900"/>
            <a:ext cx="473400" cy="473400"/>
            <a:chOff x="2824664" y="3576300"/>
            <a:chExt cx="473400" cy="473400"/>
          </a:xfrm>
        </p:grpSpPr>
        <p:sp>
          <p:nvSpPr>
            <p:cNvPr id="491" name="Google Shape;491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92" name="Google Shape;492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93" name="Google Shape;493;p40"/>
          <p:cNvSpPr txBox="1"/>
          <p:nvPr/>
        </p:nvSpPr>
        <p:spPr>
          <a:xfrm>
            <a:off x="1379850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4" name="Google Shape;494;p40"/>
          <p:cNvSpPr txBox="1"/>
          <p:nvPr/>
        </p:nvSpPr>
        <p:spPr>
          <a:xfrm>
            <a:off x="3377205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5" name="Google Shape;495;p40"/>
          <p:cNvSpPr txBox="1"/>
          <p:nvPr/>
        </p:nvSpPr>
        <p:spPr>
          <a:xfrm>
            <a:off x="5436010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6" name="Google Shape;496;p40"/>
          <p:cNvSpPr txBox="1"/>
          <p:nvPr/>
        </p:nvSpPr>
        <p:spPr>
          <a:xfrm>
            <a:off x="241817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7" name="Google Shape;497;p40"/>
          <p:cNvSpPr txBox="1"/>
          <p:nvPr/>
        </p:nvSpPr>
        <p:spPr>
          <a:xfrm>
            <a:off x="444625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8" name="Google Shape;498;p40"/>
          <p:cNvSpPr txBox="1"/>
          <p:nvPr/>
        </p:nvSpPr>
        <p:spPr>
          <a:xfrm>
            <a:off x="647433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9" name="Google Shape;499;p40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1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05" name="Google Shape;505;p4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06" name="Google Shape;506;p41"/>
          <p:cNvGraphicFramePr/>
          <p:nvPr/>
        </p:nvGraphicFramePr>
        <p:xfrm>
          <a:off x="1031775" y="17833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{F61A3280-E143-4991-B3B4-E8CF7339F1D8}</a:tableStyleId>
              </a:tblPr>
              <a:tblGrid>
                <a:gridCol w="1224700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</a:tblGrid>
              <a:tr h="25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5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07" name="Google Shape;507;p41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4294967295" type="ctrTitle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Hello!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685800" y="2860000"/>
            <a:ext cx="6593700" cy="19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pic>
        <p:nvPicPr>
          <p:cNvPr descr="photo-1492633423870-43d1cd2775eb" id="86" name="Google Shape;86;p15"/>
          <p:cNvPicPr preferRelativeResize="0"/>
          <p:nvPr/>
        </p:nvPicPr>
        <p:blipFill rotWithShape="1">
          <a:blip r:embed="rId3">
            <a:alphaModFix/>
          </a:blip>
          <a:srcRect b="10604" l="29959" r="27296" t="25238"/>
          <a:stretch/>
        </p:blipFill>
        <p:spPr>
          <a:xfrm>
            <a:off x="7923225" y="133625"/>
            <a:ext cx="1087200" cy="1087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2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13" name="Google Shape;513;p42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4" name="Google Shape;514;p42"/>
          <p:cNvSpPr/>
          <p:nvPr/>
        </p:nvSpPr>
        <p:spPr>
          <a:xfrm>
            <a:off x="991950" y="1637950"/>
            <a:ext cx="3515400" cy="132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STRENGTHS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5" name="Google Shape;515;p42"/>
          <p:cNvSpPr/>
          <p:nvPr/>
        </p:nvSpPr>
        <p:spPr>
          <a:xfrm>
            <a:off x="4652791" y="1637950"/>
            <a:ext cx="3515400" cy="132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WEAKNESSES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6" name="Google Shape;516;p42"/>
          <p:cNvSpPr/>
          <p:nvPr/>
        </p:nvSpPr>
        <p:spPr>
          <a:xfrm>
            <a:off x="991950" y="3107619"/>
            <a:ext cx="3515400" cy="132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OPPORTUNITIES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7" name="Google Shape;517;p42"/>
          <p:cNvSpPr/>
          <p:nvPr/>
        </p:nvSpPr>
        <p:spPr>
          <a:xfrm>
            <a:off x="4652791" y="3107619"/>
            <a:ext cx="3515400" cy="132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THREATS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8" name="Google Shape;518;p42"/>
          <p:cNvSpPr/>
          <p:nvPr/>
        </p:nvSpPr>
        <p:spPr>
          <a:xfrm>
            <a:off x="3498242" y="1951348"/>
            <a:ext cx="2020200" cy="202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2"/>
          <p:cNvSpPr/>
          <p:nvPr/>
        </p:nvSpPr>
        <p:spPr>
          <a:xfrm rot="5400000">
            <a:off x="3643769" y="1951348"/>
            <a:ext cx="2020200" cy="202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2"/>
          <p:cNvSpPr/>
          <p:nvPr/>
        </p:nvSpPr>
        <p:spPr>
          <a:xfrm rot="10800000">
            <a:off x="3643769" y="2098015"/>
            <a:ext cx="2020200" cy="202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2"/>
          <p:cNvSpPr/>
          <p:nvPr/>
        </p:nvSpPr>
        <p:spPr>
          <a:xfrm rot="-5400000">
            <a:off x="3498242" y="2098015"/>
            <a:ext cx="2020200" cy="202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2"/>
          <p:cNvSpPr/>
          <p:nvPr/>
        </p:nvSpPr>
        <p:spPr>
          <a:xfrm>
            <a:off x="3963317" y="2372724"/>
            <a:ext cx="289571" cy="3731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S</a:t>
            </a:r>
          </a:p>
        </p:txBody>
      </p:sp>
      <p:sp>
        <p:nvSpPr>
          <p:cNvPr id="523" name="Google Shape;523;p42"/>
          <p:cNvSpPr/>
          <p:nvPr/>
        </p:nvSpPr>
        <p:spPr>
          <a:xfrm>
            <a:off x="4812123" y="2379175"/>
            <a:ext cx="544043" cy="3664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W</a:t>
            </a:r>
          </a:p>
        </p:txBody>
      </p:sp>
      <p:sp>
        <p:nvSpPr>
          <p:cNvPr id="524" name="Google Shape;524;p42"/>
          <p:cNvSpPr/>
          <p:nvPr/>
        </p:nvSpPr>
        <p:spPr>
          <a:xfrm>
            <a:off x="3934411" y="3297379"/>
            <a:ext cx="357706" cy="3716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O</a:t>
            </a:r>
          </a:p>
        </p:txBody>
      </p:sp>
      <p:sp>
        <p:nvSpPr>
          <p:cNvPr id="525" name="Google Shape;525;p42"/>
          <p:cNvSpPr/>
          <p:nvPr/>
        </p:nvSpPr>
        <p:spPr>
          <a:xfrm>
            <a:off x="4907614" y="3303830"/>
            <a:ext cx="305056" cy="3664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T</a:t>
            </a:r>
          </a:p>
        </p:txBody>
      </p:sp>
      <p:sp>
        <p:nvSpPr>
          <p:cNvPr id="526" name="Google Shape;526;p42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32" name="Google Shape;532;p43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3" name="Google Shape;533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Activities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4" name="Google Shape;534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Resources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5" name="Google Shape;535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Value Propositions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6" name="Google Shape;536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Relationships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7" name="Google Shape;537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Channels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8" name="Google Shape;538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Segments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9" name="Google Shape;539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Partners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0" name="Google Shape;540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Cost Structure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1" name="Google Shape;541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Revenue Streams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2" name="Google Shape;542;p43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3" name="Google Shape;543;p43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4" name="Google Shape;544;p43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5" name="Google Shape;545;p43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46" name="Google Shape;546;p43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47" name="Google Shape;547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49" name="Google Shape;549;p43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50" name="Google Shape;550;p43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51" name="Google Shape;551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2" name="Google Shape;552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3" name="Google Shape;553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4" name="Google Shape;554;p43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55" name="Google Shape;555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6" name="Google Shape;556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7" name="Google Shape;557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8" name="Google Shape;558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9" name="Google Shape;559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0" name="Google Shape;560;p43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61" name="Google Shape;561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2" name="Google Shape;562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3" name="Google Shape;563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4" name="Google Shape;564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5" name="Google Shape;565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6" name="Google Shape;566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4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72" name="Google Shape;572;p4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3" name="Google Shape;573;p44"/>
          <p:cNvGrpSpPr/>
          <p:nvPr/>
        </p:nvGrpSpPr>
        <p:grpSpPr>
          <a:xfrm>
            <a:off x="993000" y="1672979"/>
            <a:ext cx="3177491" cy="2856625"/>
            <a:chOff x="3778727" y="4460423"/>
            <a:chExt cx="720160" cy="647438"/>
          </a:xfrm>
        </p:grpSpPr>
        <p:sp>
          <p:nvSpPr>
            <p:cNvPr id="574" name="Google Shape;574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75" name="Google Shape;575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76" name="Google Shape;576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77" name="Google Shape;577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78" name="Google Shape;578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79" name="Google Shape;579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80" name="Google Shape;580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cxnSp>
        <p:nvCxnSpPr>
          <p:cNvPr id="581" name="Google Shape;581;p44"/>
          <p:cNvCxnSpPr/>
          <p:nvPr/>
        </p:nvCxnSpPr>
        <p:spPr>
          <a:xfrm>
            <a:off x="4100164" y="2146079"/>
            <a:ext cx="93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2" name="Google Shape;582;p44"/>
          <p:cNvSpPr txBox="1"/>
          <p:nvPr/>
        </p:nvSpPr>
        <p:spPr>
          <a:xfrm>
            <a:off x="5085148" y="1994566"/>
            <a:ext cx="24540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83" name="Google Shape;583;p44"/>
          <p:cNvCxnSpPr/>
          <p:nvPr/>
        </p:nvCxnSpPr>
        <p:spPr>
          <a:xfrm>
            <a:off x="3963071" y="2570214"/>
            <a:ext cx="1068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4" name="Google Shape;584;p44"/>
          <p:cNvSpPr txBox="1"/>
          <p:nvPr/>
        </p:nvSpPr>
        <p:spPr>
          <a:xfrm>
            <a:off x="5085148" y="2418692"/>
            <a:ext cx="24540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85" name="Google Shape;585;p44"/>
          <p:cNvCxnSpPr/>
          <p:nvPr/>
        </p:nvCxnSpPr>
        <p:spPr>
          <a:xfrm>
            <a:off x="3768254" y="2994349"/>
            <a:ext cx="1262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6" name="Google Shape;586;p44"/>
          <p:cNvSpPr txBox="1"/>
          <p:nvPr/>
        </p:nvSpPr>
        <p:spPr>
          <a:xfrm>
            <a:off x="5085148" y="2842818"/>
            <a:ext cx="24540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87" name="Google Shape;587;p44"/>
          <p:cNvCxnSpPr/>
          <p:nvPr/>
        </p:nvCxnSpPr>
        <p:spPr>
          <a:xfrm>
            <a:off x="3602299" y="3418462"/>
            <a:ext cx="1428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8" name="Google Shape;588;p44"/>
          <p:cNvSpPr txBox="1"/>
          <p:nvPr/>
        </p:nvSpPr>
        <p:spPr>
          <a:xfrm>
            <a:off x="5085148" y="3266945"/>
            <a:ext cx="24540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89" name="Google Shape;589;p44"/>
          <p:cNvCxnSpPr/>
          <p:nvPr/>
        </p:nvCxnSpPr>
        <p:spPr>
          <a:xfrm>
            <a:off x="3421902" y="3842597"/>
            <a:ext cx="1608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0" name="Google Shape;590;p44"/>
          <p:cNvSpPr txBox="1"/>
          <p:nvPr/>
        </p:nvSpPr>
        <p:spPr>
          <a:xfrm>
            <a:off x="5085148" y="3691071"/>
            <a:ext cx="24540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91" name="Google Shape;591;p44"/>
          <p:cNvCxnSpPr/>
          <p:nvPr/>
        </p:nvCxnSpPr>
        <p:spPr>
          <a:xfrm>
            <a:off x="3234306" y="4266710"/>
            <a:ext cx="1789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2" name="Google Shape;592;p44"/>
          <p:cNvSpPr txBox="1"/>
          <p:nvPr/>
        </p:nvSpPr>
        <p:spPr>
          <a:xfrm>
            <a:off x="5085148" y="4115197"/>
            <a:ext cx="24540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3" name="Google Shape;593;p44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5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99" name="Google Shape;599;p4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0" name="Google Shape;600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977175" y="1950950"/>
            <a:ext cx="1440300" cy="144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1" name="Google Shape;601;p45"/>
          <p:cNvSpPr txBox="1"/>
          <p:nvPr/>
        </p:nvSpPr>
        <p:spPr>
          <a:xfrm>
            <a:off x="982035" y="3516893"/>
            <a:ext cx="14403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Imani Jackson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02" name="Google Shape;60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1982" y="1950950"/>
            <a:ext cx="1440300" cy="144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3" name="Google Shape;603;p45"/>
          <p:cNvSpPr txBox="1"/>
          <p:nvPr/>
        </p:nvSpPr>
        <p:spPr>
          <a:xfrm>
            <a:off x="2896843" y="3516893"/>
            <a:ext cx="14403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Marcos Galán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04" name="Google Shape;604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06790" y="1950950"/>
            <a:ext cx="1440300" cy="144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5" name="Google Shape;605;p45"/>
          <p:cNvSpPr txBox="1"/>
          <p:nvPr/>
        </p:nvSpPr>
        <p:spPr>
          <a:xfrm>
            <a:off x="4811650" y="3516893"/>
            <a:ext cx="14403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Ixchel Valdía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06" name="Google Shape;606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21597" y="1950950"/>
            <a:ext cx="1440300" cy="144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7" name="Google Shape;607;p45"/>
          <p:cNvSpPr txBox="1"/>
          <p:nvPr/>
        </p:nvSpPr>
        <p:spPr>
          <a:xfrm>
            <a:off x="6726458" y="3516893"/>
            <a:ext cx="14403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Nils Årud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8" name="Google Shape;608;p45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14" name="Google Shape;614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5" name="Google Shape;615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16" name="Google Shape;616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62" name="Google Shape;662;p4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3" name="Google Shape;663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64" name="Google Shape;664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86" name="Google Shape;686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87" name="Google Shape;687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88" name="Google Shape;688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LOW VALUE 1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9" name="Google Shape;689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 VALUE 1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0" name="Google Shape;690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LOW VALUE 2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1" name="Google Shape;691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 VALUE 2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2" name="Google Shape;692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company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3" name="Google Shape;693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4" name="Google Shape;694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5" name="Google Shape;695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6" name="Google Shape;696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7" name="Google Shape;697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8" name="Google Shape;698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7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04" name="Google Shape;704;p4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05" name="Google Shape;705;p47"/>
          <p:cNvGraphicFramePr/>
          <p:nvPr/>
        </p:nvGraphicFramePr>
        <p:xfrm>
          <a:off x="996825" y="17157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{0C13CDB8-E4E1-4FB2-9E15-1DA89CA635BF}</a:tableStyleId>
              </a:tblPr>
              <a:tblGrid>
                <a:gridCol w="799275"/>
                <a:gridCol w="916125"/>
                <a:gridCol w="916125"/>
                <a:gridCol w="916125"/>
                <a:gridCol w="916125"/>
                <a:gridCol w="916125"/>
                <a:gridCol w="916125"/>
                <a:gridCol w="916125"/>
              </a:tblGrid>
              <a:tr h="295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06" name="Google Shape;706;p47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48"/>
          <p:cNvGrpSpPr/>
          <p:nvPr/>
        </p:nvGrpSpPr>
        <p:grpSpPr>
          <a:xfrm>
            <a:off x="640829" y="571275"/>
            <a:ext cx="310819" cy="393090"/>
            <a:chOff x="584925" y="238125"/>
            <a:chExt cx="415200" cy="525100"/>
          </a:xfrm>
        </p:grpSpPr>
        <p:sp>
          <p:nvSpPr>
            <p:cNvPr id="712" name="Google Shape;712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48"/>
          <p:cNvGrpSpPr/>
          <p:nvPr/>
        </p:nvGrpSpPr>
        <p:grpSpPr>
          <a:xfrm>
            <a:off x="1134456" y="628393"/>
            <a:ext cx="332771" cy="277019"/>
            <a:chOff x="1244325" y="314425"/>
            <a:chExt cx="444525" cy="370050"/>
          </a:xfrm>
        </p:grpSpPr>
        <p:sp>
          <p:nvSpPr>
            <p:cNvPr id="719" name="Google Shape;719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8"/>
          <p:cNvGrpSpPr/>
          <p:nvPr/>
        </p:nvGrpSpPr>
        <p:grpSpPr>
          <a:xfrm>
            <a:off x="1646386" y="627027"/>
            <a:ext cx="318155" cy="279752"/>
            <a:chOff x="1928175" y="312600"/>
            <a:chExt cx="425000" cy="373700"/>
          </a:xfrm>
        </p:grpSpPr>
        <p:sp>
          <p:nvSpPr>
            <p:cNvPr id="722" name="Google Shape;722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4" name="Google Shape;724;p48"/>
          <p:cNvSpPr/>
          <p:nvPr/>
        </p:nvSpPr>
        <p:spPr>
          <a:xfrm>
            <a:off x="2179882" y="616985"/>
            <a:ext cx="260550" cy="299852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48"/>
          <p:cNvSpPr/>
          <p:nvPr/>
        </p:nvSpPr>
        <p:spPr>
          <a:xfrm>
            <a:off x="2702332" y="617903"/>
            <a:ext cx="224917" cy="298018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6" name="Google Shape;726;p48"/>
          <p:cNvGrpSpPr/>
          <p:nvPr/>
        </p:nvGrpSpPr>
        <p:grpSpPr>
          <a:xfrm>
            <a:off x="3136456" y="612411"/>
            <a:ext cx="365691" cy="309003"/>
            <a:chOff x="3918650" y="293075"/>
            <a:chExt cx="488500" cy="412775"/>
          </a:xfrm>
        </p:grpSpPr>
        <p:sp>
          <p:nvSpPr>
            <p:cNvPr id="727" name="Google Shape;727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48"/>
          <p:cNvGrpSpPr/>
          <p:nvPr/>
        </p:nvGrpSpPr>
        <p:grpSpPr>
          <a:xfrm>
            <a:off x="3673520" y="589092"/>
            <a:ext cx="300787" cy="355622"/>
            <a:chOff x="4636075" y="261925"/>
            <a:chExt cx="401800" cy="475050"/>
          </a:xfrm>
        </p:grpSpPr>
        <p:sp>
          <p:nvSpPr>
            <p:cNvPr id="731" name="Google Shape;731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5" name="Google Shape;735;p48"/>
          <p:cNvSpPr/>
          <p:nvPr/>
        </p:nvSpPr>
        <p:spPr>
          <a:xfrm>
            <a:off x="4156360" y="616518"/>
            <a:ext cx="344655" cy="300787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6" name="Google Shape;736;p48"/>
          <p:cNvGrpSpPr/>
          <p:nvPr/>
        </p:nvGrpSpPr>
        <p:grpSpPr>
          <a:xfrm>
            <a:off x="4682296" y="618811"/>
            <a:ext cx="301686" cy="295734"/>
            <a:chOff x="5983625" y="301625"/>
            <a:chExt cx="403000" cy="395050"/>
          </a:xfrm>
        </p:grpSpPr>
        <p:sp>
          <p:nvSpPr>
            <p:cNvPr id="737" name="Google Shape;737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48"/>
          <p:cNvGrpSpPr/>
          <p:nvPr/>
        </p:nvGrpSpPr>
        <p:grpSpPr>
          <a:xfrm>
            <a:off x="5189192" y="616509"/>
            <a:ext cx="297119" cy="296670"/>
            <a:chOff x="6660750" y="298550"/>
            <a:chExt cx="396900" cy="396300"/>
          </a:xfrm>
        </p:grpSpPr>
        <p:sp>
          <p:nvSpPr>
            <p:cNvPr id="758" name="Google Shape;758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8"/>
          <p:cNvGrpSpPr/>
          <p:nvPr/>
        </p:nvGrpSpPr>
        <p:grpSpPr>
          <a:xfrm>
            <a:off x="640829" y="1083654"/>
            <a:ext cx="310819" cy="376190"/>
            <a:chOff x="584925" y="922575"/>
            <a:chExt cx="415200" cy="502525"/>
          </a:xfrm>
        </p:grpSpPr>
        <p:sp>
          <p:nvSpPr>
            <p:cNvPr id="761" name="Google Shape;761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48"/>
          <p:cNvGrpSpPr/>
          <p:nvPr/>
        </p:nvGrpSpPr>
        <p:grpSpPr>
          <a:xfrm>
            <a:off x="1136290" y="1074970"/>
            <a:ext cx="329122" cy="392192"/>
            <a:chOff x="1246775" y="910975"/>
            <a:chExt cx="439650" cy="523900"/>
          </a:xfrm>
        </p:grpSpPr>
        <p:sp>
          <p:nvSpPr>
            <p:cNvPr id="765" name="Google Shape;765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48"/>
          <p:cNvGrpSpPr/>
          <p:nvPr/>
        </p:nvGrpSpPr>
        <p:grpSpPr>
          <a:xfrm>
            <a:off x="1645020" y="1138040"/>
            <a:ext cx="320887" cy="266951"/>
            <a:chOff x="1926350" y="995225"/>
            <a:chExt cx="428650" cy="356600"/>
          </a:xfrm>
        </p:grpSpPr>
        <p:sp>
          <p:nvSpPr>
            <p:cNvPr id="769" name="Google Shape;769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3" name="Google Shape;773;p48"/>
          <p:cNvSpPr/>
          <p:nvPr/>
        </p:nvSpPr>
        <p:spPr>
          <a:xfrm>
            <a:off x="2153361" y="1115666"/>
            <a:ext cx="313589" cy="311754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48"/>
          <p:cNvSpPr/>
          <p:nvPr/>
        </p:nvSpPr>
        <p:spPr>
          <a:xfrm>
            <a:off x="2658462" y="1131218"/>
            <a:ext cx="312653" cy="280669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48"/>
          <p:cNvSpPr/>
          <p:nvPr/>
        </p:nvSpPr>
        <p:spPr>
          <a:xfrm>
            <a:off x="3167662" y="1133502"/>
            <a:ext cx="303520" cy="27608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48"/>
          <p:cNvSpPr/>
          <p:nvPr/>
        </p:nvSpPr>
        <p:spPr>
          <a:xfrm>
            <a:off x="3682346" y="1136234"/>
            <a:ext cx="283420" cy="27061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7" name="Google Shape;777;p48"/>
          <p:cNvGrpSpPr/>
          <p:nvPr/>
        </p:nvGrpSpPr>
        <p:grpSpPr>
          <a:xfrm>
            <a:off x="4172200" y="1117940"/>
            <a:ext cx="312653" cy="313102"/>
            <a:chOff x="5302225" y="968375"/>
            <a:chExt cx="417650" cy="418250"/>
          </a:xfrm>
        </p:grpSpPr>
        <p:sp>
          <p:nvSpPr>
            <p:cNvPr id="778" name="Google Shape;778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48"/>
          <p:cNvGrpSpPr/>
          <p:nvPr/>
        </p:nvGrpSpPr>
        <p:grpSpPr>
          <a:xfrm>
            <a:off x="4639327" y="1082737"/>
            <a:ext cx="387625" cy="377556"/>
            <a:chOff x="5926225" y="921350"/>
            <a:chExt cx="517800" cy="504350"/>
          </a:xfrm>
        </p:grpSpPr>
        <p:sp>
          <p:nvSpPr>
            <p:cNvPr id="781" name="Google Shape;781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48"/>
          <p:cNvGrpSpPr/>
          <p:nvPr/>
        </p:nvGrpSpPr>
        <p:grpSpPr>
          <a:xfrm>
            <a:off x="5156740" y="1090055"/>
            <a:ext cx="362023" cy="362940"/>
            <a:chOff x="6617400" y="931125"/>
            <a:chExt cx="483600" cy="484825"/>
          </a:xfrm>
        </p:grpSpPr>
        <p:sp>
          <p:nvSpPr>
            <p:cNvPr id="784" name="Google Shape;784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" name="Google Shape;786;p48"/>
          <p:cNvGrpSpPr/>
          <p:nvPr/>
        </p:nvGrpSpPr>
        <p:grpSpPr>
          <a:xfrm>
            <a:off x="621628" y="1653620"/>
            <a:ext cx="349222" cy="245017"/>
            <a:chOff x="559275" y="1683950"/>
            <a:chExt cx="466500" cy="327300"/>
          </a:xfrm>
        </p:grpSpPr>
        <p:sp>
          <p:nvSpPr>
            <p:cNvPr id="787" name="Google Shape;787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48"/>
          <p:cNvGrpSpPr/>
          <p:nvPr/>
        </p:nvGrpSpPr>
        <p:grpSpPr>
          <a:xfrm>
            <a:off x="1126240" y="1605185"/>
            <a:ext cx="349222" cy="341904"/>
            <a:chOff x="1233350" y="1619250"/>
            <a:chExt cx="466500" cy="456725"/>
          </a:xfrm>
        </p:grpSpPr>
        <p:sp>
          <p:nvSpPr>
            <p:cNvPr id="790" name="Google Shape;790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48"/>
          <p:cNvGrpSpPr/>
          <p:nvPr/>
        </p:nvGrpSpPr>
        <p:grpSpPr>
          <a:xfrm>
            <a:off x="1641820" y="1612484"/>
            <a:ext cx="327288" cy="327288"/>
            <a:chOff x="1922075" y="1629000"/>
            <a:chExt cx="437200" cy="437200"/>
          </a:xfrm>
        </p:grpSpPr>
        <p:sp>
          <p:nvSpPr>
            <p:cNvPr id="795" name="Google Shape;795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48"/>
          <p:cNvGrpSpPr/>
          <p:nvPr/>
        </p:nvGrpSpPr>
        <p:grpSpPr>
          <a:xfrm>
            <a:off x="2145066" y="1611118"/>
            <a:ext cx="330020" cy="330020"/>
            <a:chOff x="2594325" y="1627175"/>
            <a:chExt cx="440850" cy="440850"/>
          </a:xfrm>
        </p:grpSpPr>
        <p:sp>
          <p:nvSpPr>
            <p:cNvPr id="798" name="Google Shape;798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1" name="Google Shape;801;p48"/>
          <p:cNvSpPr/>
          <p:nvPr/>
        </p:nvSpPr>
        <p:spPr>
          <a:xfrm>
            <a:off x="2664395" y="1625800"/>
            <a:ext cx="300787" cy="300769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2" name="Google Shape;802;p48"/>
          <p:cNvGrpSpPr/>
          <p:nvPr/>
        </p:nvGrpSpPr>
        <p:grpSpPr>
          <a:xfrm>
            <a:off x="3185377" y="1586433"/>
            <a:ext cx="267849" cy="379390"/>
            <a:chOff x="3984000" y="1594200"/>
            <a:chExt cx="357800" cy="506800"/>
          </a:xfrm>
        </p:grpSpPr>
        <p:sp>
          <p:nvSpPr>
            <p:cNvPr id="803" name="Google Shape;803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48"/>
          <p:cNvGrpSpPr/>
          <p:nvPr/>
        </p:nvGrpSpPr>
        <p:grpSpPr>
          <a:xfrm>
            <a:off x="3647469" y="1667787"/>
            <a:ext cx="352890" cy="216682"/>
            <a:chOff x="4601275" y="1702875"/>
            <a:chExt cx="471400" cy="289450"/>
          </a:xfrm>
        </p:grpSpPr>
        <p:sp>
          <p:nvSpPr>
            <p:cNvPr id="806" name="Google Shape;806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48"/>
          <p:cNvGrpSpPr/>
          <p:nvPr/>
        </p:nvGrpSpPr>
        <p:grpSpPr>
          <a:xfrm>
            <a:off x="4169000" y="1614767"/>
            <a:ext cx="319053" cy="322721"/>
            <a:chOff x="5297950" y="1632050"/>
            <a:chExt cx="426200" cy="431100"/>
          </a:xfrm>
        </p:grpSpPr>
        <p:sp>
          <p:nvSpPr>
            <p:cNvPr id="812" name="Google Shape;812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48"/>
          <p:cNvGrpSpPr/>
          <p:nvPr/>
        </p:nvGrpSpPr>
        <p:grpSpPr>
          <a:xfrm>
            <a:off x="4672695" y="1605185"/>
            <a:ext cx="320887" cy="341904"/>
            <a:chOff x="5970800" y="1619250"/>
            <a:chExt cx="428650" cy="456725"/>
          </a:xfrm>
        </p:grpSpPr>
        <p:sp>
          <p:nvSpPr>
            <p:cNvPr id="815" name="Google Shape;815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48"/>
          <p:cNvGrpSpPr/>
          <p:nvPr/>
        </p:nvGrpSpPr>
        <p:grpSpPr>
          <a:xfrm>
            <a:off x="5162691" y="1601068"/>
            <a:ext cx="359721" cy="328186"/>
            <a:chOff x="6625350" y="1613750"/>
            <a:chExt cx="480525" cy="438400"/>
          </a:xfrm>
        </p:grpSpPr>
        <p:sp>
          <p:nvSpPr>
            <p:cNvPr id="821" name="Google Shape;821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660480" y="2134932"/>
            <a:ext cx="271517" cy="291636"/>
            <a:chOff x="611175" y="2326900"/>
            <a:chExt cx="362700" cy="389575"/>
          </a:xfrm>
        </p:grpSpPr>
        <p:sp>
          <p:nvSpPr>
            <p:cNvPr id="827" name="Google Shape;827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1" name="Google Shape;831;p48"/>
          <p:cNvSpPr/>
          <p:nvPr/>
        </p:nvSpPr>
        <p:spPr>
          <a:xfrm>
            <a:off x="1157814" y="2137731"/>
            <a:ext cx="286152" cy="286152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48"/>
          <p:cNvSpPr/>
          <p:nvPr/>
        </p:nvSpPr>
        <p:spPr>
          <a:xfrm>
            <a:off x="1662447" y="2137731"/>
            <a:ext cx="286152" cy="286152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48"/>
          <p:cNvSpPr/>
          <p:nvPr/>
        </p:nvSpPr>
        <p:spPr>
          <a:xfrm>
            <a:off x="2167080" y="2137731"/>
            <a:ext cx="286152" cy="286152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4" name="Google Shape;834;p48"/>
          <p:cNvGrpSpPr/>
          <p:nvPr/>
        </p:nvGrpSpPr>
        <p:grpSpPr>
          <a:xfrm>
            <a:off x="2738350" y="2088313"/>
            <a:ext cx="152677" cy="381225"/>
            <a:chOff x="3386850" y="2264625"/>
            <a:chExt cx="203950" cy="509250"/>
          </a:xfrm>
        </p:grpSpPr>
        <p:sp>
          <p:nvSpPr>
            <p:cNvPr id="835" name="Google Shape;835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8"/>
          <p:cNvGrpSpPr/>
          <p:nvPr/>
        </p:nvGrpSpPr>
        <p:grpSpPr>
          <a:xfrm>
            <a:off x="3761294" y="2136766"/>
            <a:ext cx="125241" cy="284318"/>
            <a:chOff x="4753325" y="2329350"/>
            <a:chExt cx="167300" cy="379800"/>
          </a:xfrm>
        </p:grpSpPr>
        <p:sp>
          <p:nvSpPr>
            <p:cNvPr id="838" name="Google Shape;838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48"/>
          <p:cNvGrpSpPr/>
          <p:nvPr/>
        </p:nvGrpSpPr>
        <p:grpSpPr>
          <a:xfrm>
            <a:off x="3254379" y="2090128"/>
            <a:ext cx="129845" cy="377575"/>
            <a:chOff x="4076175" y="2267050"/>
            <a:chExt cx="173450" cy="504375"/>
          </a:xfrm>
        </p:grpSpPr>
        <p:sp>
          <p:nvSpPr>
            <p:cNvPr id="841" name="Google Shape;841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3" name="Google Shape;843;p48"/>
          <p:cNvSpPr/>
          <p:nvPr/>
        </p:nvSpPr>
        <p:spPr>
          <a:xfrm>
            <a:off x="4185613" y="2129964"/>
            <a:ext cx="286152" cy="30168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4" name="Google Shape;844;p48"/>
          <p:cNvGrpSpPr/>
          <p:nvPr/>
        </p:nvGrpSpPr>
        <p:grpSpPr>
          <a:xfrm>
            <a:off x="4675896" y="2135381"/>
            <a:ext cx="314487" cy="290719"/>
            <a:chOff x="5975075" y="2327500"/>
            <a:chExt cx="420100" cy="388350"/>
          </a:xfrm>
        </p:grpSpPr>
        <p:sp>
          <p:nvSpPr>
            <p:cNvPr id="845" name="Google Shape;845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8"/>
          <p:cNvGrpSpPr/>
          <p:nvPr/>
        </p:nvGrpSpPr>
        <p:grpSpPr>
          <a:xfrm>
            <a:off x="5241294" y="2126697"/>
            <a:ext cx="192914" cy="314487"/>
            <a:chOff x="6730350" y="2315900"/>
            <a:chExt cx="257700" cy="420100"/>
          </a:xfrm>
        </p:grpSpPr>
        <p:sp>
          <p:nvSpPr>
            <p:cNvPr id="848" name="Google Shape;848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48"/>
          <p:cNvGrpSpPr/>
          <p:nvPr/>
        </p:nvGrpSpPr>
        <p:grpSpPr>
          <a:xfrm>
            <a:off x="747318" y="2607093"/>
            <a:ext cx="97842" cy="356539"/>
            <a:chOff x="727175" y="2957625"/>
            <a:chExt cx="130700" cy="476275"/>
          </a:xfrm>
        </p:grpSpPr>
        <p:sp>
          <p:nvSpPr>
            <p:cNvPr id="854" name="Google Shape;854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6" name="Google Shape;856;p48"/>
          <p:cNvSpPr/>
          <p:nvPr/>
        </p:nvSpPr>
        <p:spPr>
          <a:xfrm>
            <a:off x="1655597" y="2593009"/>
            <a:ext cx="299852" cy="384874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48"/>
          <p:cNvSpPr/>
          <p:nvPr/>
        </p:nvSpPr>
        <p:spPr>
          <a:xfrm>
            <a:off x="1189818" y="2593009"/>
            <a:ext cx="222147" cy="38487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8" name="Google Shape;858;p48"/>
          <p:cNvGrpSpPr/>
          <p:nvPr/>
        </p:nvGrpSpPr>
        <p:grpSpPr>
          <a:xfrm>
            <a:off x="2136832" y="2618509"/>
            <a:ext cx="346490" cy="333688"/>
            <a:chOff x="2583325" y="2972875"/>
            <a:chExt cx="462850" cy="445750"/>
          </a:xfrm>
        </p:grpSpPr>
        <p:sp>
          <p:nvSpPr>
            <p:cNvPr id="859" name="Google Shape;859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1" name="Google Shape;861;p48"/>
          <p:cNvGrpSpPr/>
          <p:nvPr/>
        </p:nvGrpSpPr>
        <p:grpSpPr>
          <a:xfrm>
            <a:off x="2629560" y="2668347"/>
            <a:ext cx="370258" cy="234031"/>
            <a:chOff x="3241525" y="3039450"/>
            <a:chExt cx="494600" cy="312625"/>
          </a:xfrm>
        </p:grpSpPr>
        <p:sp>
          <p:nvSpPr>
            <p:cNvPr id="862" name="Google Shape;862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4" name="Google Shape;864;p48"/>
          <p:cNvSpPr/>
          <p:nvPr/>
        </p:nvSpPr>
        <p:spPr>
          <a:xfrm>
            <a:off x="3664977" y="2626379"/>
            <a:ext cx="318155" cy="318136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5" name="Google Shape;865;p48"/>
          <p:cNvGrpSpPr/>
          <p:nvPr/>
        </p:nvGrpSpPr>
        <p:grpSpPr>
          <a:xfrm>
            <a:off x="4136997" y="2643662"/>
            <a:ext cx="383059" cy="283401"/>
            <a:chOff x="5255200" y="3006475"/>
            <a:chExt cx="511700" cy="378575"/>
          </a:xfrm>
        </p:grpSpPr>
        <p:sp>
          <p:nvSpPr>
            <p:cNvPr id="866" name="Google Shape;866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8" name="Google Shape;868;p48"/>
          <p:cNvGrpSpPr/>
          <p:nvPr/>
        </p:nvGrpSpPr>
        <p:grpSpPr>
          <a:xfrm>
            <a:off x="3164341" y="2627211"/>
            <a:ext cx="309920" cy="316302"/>
            <a:chOff x="3955900" y="2984500"/>
            <a:chExt cx="414000" cy="422525"/>
          </a:xfrm>
        </p:grpSpPr>
        <p:sp>
          <p:nvSpPr>
            <p:cNvPr id="869" name="Google Shape;869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2" name="Google Shape;872;p48"/>
          <p:cNvSpPr/>
          <p:nvPr/>
        </p:nvSpPr>
        <p:spPr>
          <a:xfrm>
            <a:off x="624845" y="3153863"/>
            <a:ext cx="346471" cy="272434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48"/>
          <p:cNvSpPr/>
          <p:nvPr/>
        </p:nvSpPr>
        <p:spPr>
          <a:xfrm>
            <a:off x="4712648" y="2611743"/>
            <a:ext cx="241349" cy="34740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4" name="Google Shape;874;p48"/>
          <p:cNvGrpSpPr/>
          <p:nvPr/>
        </p:nvGrpSpPr>
        <p:grpSpPr>
          <a:xfrm>
            <a:off x="5219361" y="2622626"/>
            <a:ext cx="236782" cy="336440"/>
            <a:chOff x="6701050" y="2978375"/>
            <a:chExt cx="316300" cy="449425"/>
          </a:xfrm>
        </p:grpSpPr>
        <p:sp>
          <p:nvSpPr>
            <p:cNvPr id="875" name="Google Shape;875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48"/>
          <p:cNvGrpSpPr/>
          <p:nvPr/>
        </p:nvGrpSpPr>
        <p:grpSpPr>
          <a:xfrm>
            <a:off x="1132173" y="3176609"/>
            <a:ext cx="337357" cy="226732"/>
            <a:chOff x="1241275" y="3718400"/>
            <a:chExt cx="450650" cy="302875"/>
          </a:xfrm>
        </p:grpSpPr>
        <p:sp>
          <p:nvSpPr>
            <p:cNvPr id="878" name="Google Shape;878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48"/>
          <p:cNvGrpSpPr/>
          <p:nvPr/>
        </p:nvGrpSpPr>
        <p:grpSpPr>
          <a:xfrm>
            <a:off x="1641371" y="3159241"/>
            <a:ext cx="328186" cy="261916"/>
            <a:chOff x="1921475" y="3695200"/>
            <a:chExt cx="438400" cy="349875"/>
          </a:xfrm>
        </p:grpSpPr>
        <p:sp>
          <p:nvSpPr>
            <p:cNvPr id="883" name="Google Shape;883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48"/>
          <p:cNvGrpSpPr/>
          <p:nvPr/>
        </p:nvGrpSpPr>
        <p:grpSpPr>
          <a:xfrm>
            <a:off x="2149183" y="3155124"/>
            <a:ext cx="321786" cy="269702"/>
            <a:chOff x="2599825" y="3689700"/>
            <a:chExt cx="429850" cy="360275"/>
          </a:xfrm>
        </p:grpSpPr>
        <p:sp>
          <p:nvSpPr>
            <p:cNvPr id="887" name="Google Shape;887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48"/>
          <p:cNvGrpSpPr/>
          <p:nvPr/>
        </p:nvGrpSpPr>
        <p:grpSpPr>
          <a:xfrm>
            <a:off x="2669329" y="3127239"/>
            <a:ext cx="290719" cy="303520"/>
            <a:chOff x="3294650" y="3652450"/>
            <a:chExt cx="388350" cy="405450"/>
          </a:xfrm>
        </p:grpSpPr>
        <p:sp>
          <p:nvSpPr>
            <p:cNvPr id="890" name="Google Shape;890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48"/>
          <p:cNvGrpSpPr/>
          <p:nvPr/>
        </p:nvGrpSpPr>
        <p:grpSpPr>
          <a:xfrm>
            <a:off x="3149725" y="3165642"/>
            <a:ext cx="339153" cy="248666"/>
            <a:chOff x="3936375" y="3703750"/>
            <a:chExt cx="453050" cy="332175"/>
          </a:xfrm>
        </p:grpSpPr>
        <p:sp>
          <p:nvSpPr>
            <p:cNvPr id="894" name="Google Shape;894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48"/>
          <p:cNvGrpSpPr/>
          <p:nvPr/>
        </p:nvGrpSpPr>
        <p:grpSpPr>
          <a:xfrm>
            <a:off x="3654337" y="3165642"/>
            <a:ext cx="339153" cy="248666"/>
            <a:chOff x="4610450" y="3703750"/>
            <a:chExt cx="453050" cy="332175"/>
          </a:xfrm>
        </p:grpSpPr>
        <p:sp>
          <p:nvSpPr>
            <p:cNvPr id="900" name="Google Shape;900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48"/>
          <p:cNvGrpSpPr/>
          <p:nvPr/>
        </p:nvGrpSpPr>
        <p:grpSpPr>
          <a:xfrm>
            <a:off x="4170834" y="3140508"/>
            <a:ext cx="315385" cy="298935"/>
            <a:chOff x="5300400" y="3670175"/>
            <a:chExt cx="421300" cy="399325"/>
          </a:xfrm>
        </p:grpSpPr>
        <p:sp>
          <p:nvSpPr>
            <p:cNvPr id="903" name="Google Shape;903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8" name="Google Shape;908;p48"/>
          <p:cNvSpPr/>
          <p:nvPr/>
        </p:nvSpPr>
        <p:spPr>
          <a:xfrm>
            <a:off x="4657792" y="3114560"/>
            <a:ext cx="351056" cy="351037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9" name="Google Shape;909;p48"/>
          <p:cNvGrpSpPr/>
          <p:nvPr/>
        </p:nvGrpSpPr>
        <p:grpSpPr>
          <a:xfrm>
            <a:off x="5184625" y="3136839"/>
            <a:ext cx="306252" cy="306271"/>
            <a:chOff x="6654650" y="3665275"/>
            <a:chExt cx="409100" cy="409125"/>
          </a:xfrm>
        </p:grpSpPr>
        <p:sp>
          <p:nvSpPr>
            <p:cNvPr id="910" name="Google Shape;910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2" name="Google Shape;912;p48"/>
          <p:cNvGrpSpPr/>
          <p:nvPr/>
        </p:nvGrpSpPr>
        <p:grpSpPr>
          <a:xfrm>
            <a:off x="630312" y="3628651"/>
            <a:ext cx="331854" cy="331873"/>
            <a:chOff x="570875" y="4322250"/>
            <a:chExt cx="443300" cy="443325"/>
          </a:xfrm>
        </p:grpSpPr>
        <p:sp>
          <p:nvSpPr>
            <p:cNvPr id="913" name="Google Shape;913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7" name="Google Shape;917;p48"/>
          <p:cNvSpPr/>
          <p:nvPr/>
        </p:nvSpPr>
        <p:spPr>
          <a:xfrm>
            <a:off x="1121243" y="3693231"/>
            <a:ext cx="359291" cy="202964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8" name="Google Shape;918;p48"/>
          <p:cNvGrpSpPr/>
          <p:nvPr/>
        </p:nvGrpSpPr>
        <p:grpSpPr>
          <a:xfrm>
            <a:off x="1684789" y="3603985"/>
            <a:ext cx="241349" cy="381206"/>
            <a:chOff x="1979475" y="4289300"/>
            <a:chExt cx="322400" cy="509225"/>
          </a:xfrm>
        </p:grpSpPr>
        <p:sp>
          <p:nvSpPr>
            <p:cNvPr id="919" name="Google Shape;919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2" name="Google Shape;922;p48"/>
          <p:cNvGrpSpPr/>
          <p:nvPr/>
        </p:nvGrpSpPr>
        <p:grpSpPr>
          <a:xfrm>
            <a:off x="2167917" y="3609000"/>
            <a:ext cx="284767" cy="371175"/>
            <a:chOff x="2624850" y="4296000"/>
            <a:chExt cx="380400" cy="495825"/>
          </a:xfrm>
        </p:grpSpPr>
        <p:sp>
          <p:nvSpPr>
            <p:cNvPr id="923" name="Google Shape;923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6" name="Google Shape;926;p48"/>
          <p:cNvSpPr/>
          <p:nvPr/>
        </p:nvSpPr>
        <p:spPr>
          <a:xfrm>
            <a:off x="3167213" y="3642492"/>
            <a:ext cx="304418" cy="304437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48"/>
          <p:cNvSpPr/>
          <p:nvPr/>
        </p:nvSpPr>
        <p:spPr>
          <a:xfrm>
            <a:off x="2662580" y="3661695"/>
            <a:ext cx="304418" cy="26603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48"/>
          <p:cNvSpPr/>
          <p:nvPr/>
        </p:nvSpPr>
        <p:spPr>
          <a:xfrm>
            <a:off x="3670461" y="3641126"/>
            <a:ext cx="307188" cy="307169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9" name="Google Shape;929;p48"/>
          <p:cNvGrpSpPr/>
          <p:nvPr/>
        </p:nvGrpSpPr>
        <p:grpSpPr>
          <a:xfrm>
            <a:off x="4152549" y="3645569"/>
            <a:ext cx="351954" cy="298036"/>
            <a:chOff x="5275975" y="4344850"/>
            <a:chExt cx="470150" cy="398125"/>
          </a:xfrm>
        </p:grpSpPr>
        <p:sp>
          <p:nvSpPr>
            <p:cNvPr id="930" name="Google Shape;930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3" name="Google Shape;933;p48"/>
          <p:cNvSpPr/>
          <p:nvPr/>
        </p:nvSpPr>
        <p:spPr>
          <a:xfrm>
            <a:off x="4675161" y="3636560"/>
            <a:ext cx="316321" cy="316302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4" name="Google Shape;934;p48"/>
          <p:cNvGrpSpPr/>
          <p:nvPr/>
        </p:nvGrpSpPr>
        <p:grpSpPr>
          <a:xfrm>
            <a:off x="5175474" y="3621352"/>
            <a:ext cx="324556" cy="346471"/>
            <a:chOff x="6642425" y="4312500"/>
            <a:chExt cx="433550" cy="462825"/>
          </a:xfrm>
        </p:grpSpPr>
        <p:sp>
          <p:nvSpPr>
            <p:cNvPr id="935" name="Google Shape;935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8" name="Google Shape;938;p48"/>
          <p:cNvSpPr/>
          <p:nvPr/>
        </p:nvSpPr>
        <p:spPr>
          <a:xfrm>
            <a:off x="587825" y="4176377"/>
            <a:ext cx="416858" cy="245934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9" name="Google Shape;939;p48"/>
          <p:cNvGrpSpPr/>
          <p:nvPr/>
        </p:nvGrpSpPr>
        <p:grpSpPr>
          <a:xfrm>
            <a:off x="1134456" y="4135565"/>
            <a:ext cx="332771" cy="327288"/>
            <a:chOff x="1244325" y="4999400"/>
            <a:chExt cx="444525" cy="437200"/>
          </a:xfrm>
        </p:grpSpPr>
        <p:sp>
          <p:nvSpPr>
            <p:cNvPr id="940" name="Google Shape;940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48"/>
          <p:cNvGrpSpPr/>
          <p:nvPr/>
        </p:nvGrpSpPr>
        <p:grpSpPr>
          <a:xfrm>
            <a:off x="1668788" y="4125048"/>
            <a:ext cx="273351" cy="348305"/>
            <a:chOff x="1958100" y="4985350"/>
            <a:chExt cx="365150" cy="465275"/>
          </a:xfrm>
        </p:grpSpPr>
        <p:sp>
          <p:nvSpPr>
            <p:cNvPr id="946" name="Google Shape;946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48"/>
          <p:cNvGrpSpPr/>
          <p:nvPr/>
        </p:nvGrpSpPr>
        <p:grpSpPr>
          <a:xfrm>
            <a:off x="2153282" y="4138298"/>
            <a:ext cx="313589" cy="322254"/>
            <a:chOff x="2605300" y="5003050"/>
            <a:chExt cx="418900" cy="430475"/>
          </a:xfrm>
        </p:grpSpPr>
        <p:sp>
          <p:nvSpPr>
            <p:cNvPr id="950" name="Google Shape;950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48"/>
          <p:cNvGrpSpPr/>
          <p:nvPr/>
        </p:nvGrpSpPr>
        <p:grpSpPr>
          <a:xfrm>
            <a:off x="2627277" y="4145166"/>
            <a:ext cx="374824" cy="308086"/>
            <a:chOff x="3238475" y="5012225"/>
            <a:chExt cx="500700" cy="411550"/>
          </a:xfrm>
        </p:grpSpPr>
        <p:sp>
          <p:nvSpPr>
            <p:cNvPr id="954" name="Google Shape;954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9" name="Google Shape;959;p48"/>
          <p:cNvGrpSpPr/>
          <p:nvPr/>
        </p:nvGrpSpPr>
        <p:grpSpPr>
          <a:xfrm>
            <a:off x="3618217" y="4112247"/>
            <a:ext cx="411393" cy="373907"/>
            <a:chOff x="4562200" y="4968250"/>
            <a:chExt cx="549550" cy="499475"/>
          </a:xfrm>
        </p:grpSpPr>
        <p:sp>
          <p:nvSpPr>
            <p:cNvPr id="960" name="Google Shape;960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48"/>
          <p:cNvGrpSpPr/>
          <p:nvPr/>
        </p:nvGrpSpPr>
        <p:grpSpPr>
          <a:xfrm>
            <a:off x="3176693" y="4133282"/>
            <a:ext cx="285217" cy="331387"/>
            <a:chOff x="3972400" y="4996350"/>
            <a:chExt cx="381000" cy="442675"/>
          </a:xfrm>
        </p:grpSpPr>
        <p:sp>
          <p:nvSpPr>
            <p:cNvPr id="966" name="Google Shape;966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48"/>
          <p:cNvGrpSpPr/>
          <p:nvPr/>
        </p:nvGrpSpPr>
        <p:grpSpPr>
          <a:xfrm>
            <a:off x="4126498" y="4105397"/>
            <a:ext cx="404076" cy="387606"/>
            <a:chOff x="5241175" y="4959100"/>
            <a:chExt cx="539775" cy="517775"/>
          </a:xfrm>
        </p:grpSpPr>
        <p:sp>
          <p:nvSpPr>
            <p:cNvPr id="969" name="Google Shape;969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5" name="Google Shape;975;p48"/>
          <p:cNvSpPr/>
          <p:nvPr/>
        </p:nvSpPr>
        <p:spPr>
          <a:xfrm>
            <a:off x="4655509" y="4201063"/>
            <a:ext cx="355622" cy="196564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6" name="Google Shape;976;p48"/>
          <p:cNvGrpSpPr/>
          <p:nvPr/>
        </p:nvGrpSpPr>
        <p:grpSpPr>
          <a:xfrm>
            <a:off x="5207476" y="4162983"/>
            <a:ext cx="259184" cy="298036"/>
            <a:chOff x="6685175" y="5036025"/>
            <a:chExt cx="346225" cy="398125"/>
          </a:xfrm>
        </p:grpSpPr>
        <p:sp>
          <p:nvSpPr>
            <p:cNvPr id="977" name="Google Shape;977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2" name="Google Shape;982;p48"/>
          <p:cNvGrpSpPr/>
          <p:nvPr/>
        </p:nvGrpSpPr>
        <p:grpSpPr>
          <a:xfrm>
            <a:off x="5902418" y="3020599"/>
            <a:ext cx="432570" cy="421334"/>
            <a:chOff x="5926225" y="921350"/>
            <a:chExt cx="517800" cy="504350"/>
          </a:xfrm>
        </p:grpSpPr>
        <p:sp>
          <p:nvSpPr>
            <p:cNvPr id="983" name="Google Shape;983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85" name="Google Shape;985;p48"/>
          <p:cNvSpPr/>
          <p:nvPr/>
        </p:nvSpPr>
        <p:spPr>
          <a:xfrm>
            <a:off x="6096338" y="3256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6" name="Google Shape;986;p48"/>
          <p:cNvGrpSpPr/>
          <p:nvPr/>
        </p:nvGrpSpPr>
        <p:grpSpPr>
          <a:xfrm>
            <a:off x="6787405" y="2999979"/>
            <a:ext cx="432570" cy="421334"/>
            <a:chOff x="5926225" y="921350"/>
            <a:chExt cx="517800" cy="504350"/>
          </a:xfrm>
        </p:grpSpPr>
        <p:sp>
          <p:nvSpPr>
            <p:cNvPr id="987" name="Google Shape;987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9" name="Google Shape;989;p48"/>
          <p:cNvSpPr/>
          <p:nvPr/>
        </p:nvSpPr>
        <p:spPr>
          <a:xfrm>
            <a:off x="6981326" y="3236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0" name="Google Shape;990;p48"/>
          <p:cNvGrpSpPr/>
          <p:nvPr/>
        </p:nvGrpSpPr>
        <p:grpSpPr>
          <a:xfrm>
            <a:off x="5902754" y="3672780"/>
            <a:ext cx="870059" cy="847409"/>
            <a:chOff x="5926225" y="921350"/>
            <a:chExt cx="517800" cy="504350"/>
          </a:xfrm>
        </p:grpSpPr>
        <p:sp>
          <p:nvSpPr>
            <p:cNvPr id="991" name="Google Shape;991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38100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38100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3" name="Google Shape;993;p48"/>
          <p:cNvSpPr/>
          <p:nvPr/>
        </p:nvSpPr>
        <p:spPr>
          <a:xfrm>
            <a:off x="6292698" y="4147567"/>
            <a:ext cx="806460" cy="455544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48"/>
          <p:cNvSpPr txBox="1"/>
          <p:nvPr/>
        </p:nvSpPr>
        <p:spPr>
          <a:xfrm>
            <a:off x="5791375" y="616875"/>
            <a:ext cx="2280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SlidesCarnival icons are editable shapes. 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This means that you can: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000"/>
              <a:buFont typeface="Raleway Light"/>
              <a:buChar char="●"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Resize them without losing quality.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000"/>
              <a:buFont typeface="Raleway Light"/>
              <a:buChar char="●"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Change fill color and opacity.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000"/>
              <a:buFont typeface="Raleway Light"/>
              <a:buChar char="●"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Change line color, width and style.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Isn’t that nice? :)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Examples: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995" name="Google Shape;995;p48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01" name="Google Shape;1001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08" name="Google Shape;1008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2" name="Google Shape;1012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13" name="Google Shape;1013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17" name="Google Shape;1017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23" name="Google Shape;1023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27" name="Google Shape;1027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32" name="Google Shape;1032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38" name="Google Shape;1038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45" name="Google Shape;1045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48" name="Google Shape;1048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52" name="Google Shape;1052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59" name="Google Shape;1059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4" name="Google Shape;1064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65" name="Google Shape;1065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69" name="Google Shape;1069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70" name="Google Shape;1070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0" name="Google Shape;1080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87" name="Google Shape;1087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92" name="Google Shape;1092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98" name="Google Shape;1098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4" name="Google Shape;1104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05" name="Google Shape;1105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10" name="Google Shape;1110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15" name="Google Shape;1115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0" name="Google Shape;1120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21" name="Google Shape;1121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1" name="Google Shape;1131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32" name="Google Shape;1132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5" name="Google Shape;1135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36" name="Google Shape;1136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6" name="Google Shape;1146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47" name="Google Shape;1147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1" name="Google Shape;1151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52" name="Google Shape;1152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2" name="Google Shape;1162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63" name="Google Shape;1163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71" name="Google Shape;1171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76" name="Google Shape;1176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81" name="Google Shape;1181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87" name="Google Shape;1187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94" name="Google Shape;1194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98" name="Google Shape;1198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04" name="Google Shape;1204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11" name="Google Shape;1211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15" name="Google Shape;1215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20" name="Google Shape;1220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27" name="Google Shape;1227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4" name="Google Shape;1234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35" name="Google Shape;1235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40" name="Google Shape;1240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44" name="Google Shape;1244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48" name="Google Shape;1248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2" name="Google Shape;1252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53" name="Google Shape;1253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7" name="Google Shape;1257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58" name="Google Shape;1258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64" name="Google Shape;1264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0" name="Google Shape;1270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71" name="Google Shape;1271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79" name="Google Shape;1279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92" name="Google Shape;1292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6" name="Google Shape;1296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97" name="Google Shape;1297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01" name="Google Shape;1301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7" name="Google Shape;1307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08" name="Google Shape;1308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6" name="Google Shape;1316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17" name="Google Shape;1317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30" name="Google Shape;1330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43" name="Google Shape;1343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5" name="Google Shape;1355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56" name="Google Shape;1356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2" name="Google Shape;1362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63" name="Google Shape;1363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79" name="Google Shape;1379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84" name="Google Shape;1384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85" name="Google Shape;1385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8" name="Google Shape;1388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89" name="Google Shape;1389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2" name="Google Shape;1392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93" name="Google Shape;1393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6" name="Google Shape;1396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97" name="Google Shape;1397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00" name="Google Shape;1400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01" name="Google Shape;1401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9" name="Google Shape;1409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10" name="Google Shape;1410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4" name="Google Shape;1434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35" name="Google Shape;1435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36" name="Google Shape;1436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8" name="Google Shape;1438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39" name="Google Shape;1439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1" name="Google Shape;1441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42" name="Google Shape;144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44" name="Google Shape;1444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45" name="Google Shape;1445;p4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50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You can also use any emoji as an icon!</a:t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And of course it resizes without losing quality.</a:t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How? Follow Google instructions https://twitter.com/googledocs/status/730087240156643328</a:t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451" name="Google Shape;1451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B600"/>
                </a:solidFill>
                <a:latin typeface="Raleway Light"/>
                <a:ea typeface="Raleway Light"/>
                <a:cs typeface="Raleway Light"/>
                <a:sym typeface="Raleway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B600"/>
                </a:solidFill>
                <a:highlight>
                  <a:srgbClr val="434343"/>
                </a:highlight>
                <a:latin typeface="Raleway Light"/>
                <a:ea typeface="Raleway Light"/>
                <a:cs typeface="Raleway Light"/>
                <a:sym typeface="Raleway Light"/>
              </a:rPr>
              <a:t> and many more...</a:t>
            </a:r>
            <a:endParaRPr sz="2400">
              <a:solidFill>
                <a:srgbClr val="FFB600"/>
              </a:solidFill>
              <a:highlight>
                <a:srgbClr val="434343"/>
              </a:highlight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452" name="Google Shape;1452;p5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7" name="Google Shape;1457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8" name="Google Shape;1458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59" name="Google Shape;1459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60" name="Google Shape;1460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61" name="Google Shape;1461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2" name="Google Shape;1462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63" name="Google Shape;1463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64" name="Google Shape;1464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5" name="Google Shape;1465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66" name="Google Shape;1466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67" name="Google Shape;1467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8" name="Google Shape;1468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69" name="Google Shape;1469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70" name="Google Shape;1470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71" name="Google Shape;1471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3" name="Google Shape;93;p16"/>
          <p:cNvSpPr txBox="1"/>
          <p:nvPr>
            <p:ph idx="1" type="subTitle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1</a:t>
            </a:r>
            <a:endParaRPr sz="96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>
                <a:solidFill>
                  <a:schemeClr val="accent1"/>
                </a:solidFill>
              </a:rPr>
              <a:t>slide</a:t>
            </a:r>
            <a:r>
              <a:rPr lang="en"/>
              <a:t> title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8" name="Google Shape;108;p18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9" name="Google Shape;109;p1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4294967295" type="ctrTitle"/>
          </p:nvPr>
        </p:nvSpPr>
        <p:spPr>
          <a:xfrm>
            <a:off x="685800" y="2269150"/>
            <a:ext cx="4977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Big concept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19" name="Google Shape;119;p19"/>
          <p:cNvSpPr txBox="1"/>
          <p:nvPr>
            <p:ph idx="4294967295" type="subTitle"/>
          </p:nvPr>
        </p:nvSpPr>
        <p:spPr>
          <a:xfrm>
            <a:off x="685800" y="3411555"/>
            <a:ext cx="4977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7334564" y="2384367"/>
            <a:ext cx="299775" cy="28623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" name="Google Shape;121;p19"/>
          <p:cNvGrpSpPr/>
          <p:nvPr/>
        </p:nvGrpSpPr>
        <p:grpSpPr>
          <a:xfrm>
            <a:off x="6962708" y="777025"/>
            <a:ext cx="1284369" cy="1284693"/>
            <a:chOff x="6654650" y="3665275"/>
            <a:chExt cx="409100" cy="409125"/>
          </a:xfrm>
        </p:grpSpPr>
        <p:sp>
          <p:nvSpPr>
            <p:cNvPr id="122" name="Google Shape;122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" name="Google Shape;124;p19"/>
          <p:cNvGrpSpPr/>
          <p:nvPr/>
        </p:nvGrpSpPr>
        <p:grpSpPr>
          <a:xfrm rot="290934">
            <a:off x="5826714" y="2216476"/>
            <a:ext cx="848543" cy="848624"/>
            <a:chOff x="570875" y="4322250"/>
            <a:chExt cx="443300" cy="443325"/>
          </a:xfrm>
        </p:grpSpPr>
        <p:sp>
          <p:nvSpPr>
            <p:cNvPr id="125" name="Google Shape;125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19"/>
          <p:cNvSpPr/>
          <p:nvPr/>
        </p:nvSpPr>
        <p:spPr>
          <a:xfrm rot="2466717">
            <a:off x="5819909" y="1025895"/>
            <a:ext cx="416526" cy="39771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 rot="-1609245">
            <a:off x="6429073" y="1276138"/>
            <a:ext cx="299725" cy="28620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 rot="2926063">
            <a:off x="8246537" y="1502870"/>
            <a:ext cx="224479" cy="21434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 rot="-1609158">
            <a:off x="8202241" y="284727"/>
            <a:ext cx="202232" cy="19309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922000" y="2837400"/>
            <a:ext cx="3543300" cy="15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/>
              <a:t>White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Is the color of milk and fresh snow, the color produced by the combination of all the colors of the visible spectrum.</a:t>
            </a:r>
            <a:endParaRPr sz="1600"/>
          </a:p>
        </p:txBody>
      </p:sp>
      <p:sp>
        <p:nvSpPr>
          <p:cNvPr id="139" name="Google Shape;139;p20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</a:t>
            </a:r>
            <a:r>
              <a:rPr lang="en">
                <a:solidFill>
                  <a:schemeClr val="accent1"/>
                </a:solidFill>
              </a:rPr>
              <a:t>split</a:t>
            </a:r>
            <a:r>
              <a:rPr lang="en"/>
              <a:t> your content</a:t>
            </a:r>
            <a:endParaRPr/>
          </a:p>
        </p:txBody>
      </p:sp>
      <p:sp>
        <p:nvSpPr>
          <p:cNvPr id="140" name="Google Shape;140;p20"/>
          <p:cNvSpPr txBox="1"/>
          <p:nvPr>
            <p:ph idx="2" type="body"/>
          </p:nvPr>
        </p:nvSpPr>
        <p:spPr>
          <a:xfrm>
            <a:off x="4678678" y="2837400"/>
            <a:ext cx="3543300" cy="15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/>
              <a:t>Black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Is the color of ebony and of outer space. It has been the symbolic color of elegance, solemnity and authority.</a:t>
            </a:r>
            <a:endParaRPr sz="1600"/>
          </a:p>
        </p:txBody>
      </p:sp>
      <p:sp>
        <p:nvSpPr>
          <p:cNvPr id="141" name="Google Shape;141;p2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</a:t>
            </a:r>
            <a:r>
              <a:rPr lang="en">
                <a:solidFill>
                  <a:schemeClr val="accent1"/>
                </a:solidFill>
              </a:rPr>
              <a:t>two</a:t>
            </a:r>
            <a:r>
              <a:rPr lang="en"/>
              <a:t> or </a:t>
            </a:r>
            <a:r>
              <a:rPr lang="en">
                <a:solidFill>
                  <a:schemeClr val="accent1"/>
                </a:solidFill>
              </a:rPr>
              <a:t>three</a:t>
            </a:r>
            <a:r>
              <a:rPr lang="en"/>
              <a:t> columns</a:t>
            </a:r>
            <a:endParaRPr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922000" y="2803500"/>
            <a:ext cx="2332200" cy="20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9" name="Google Shape;149;p21"/>
          <p:cNvSpPr txBox="1"/>
          <p:nvPr>
            <p:ph idx="2" type="body"/>
          </p:nvPr>
        </p:nvSpPr>
        <p:spPr>
          <a:xfrm>
            <a:off x="3373776" y="2803500"/>
            <a:ext cx="2332200" cy="20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0" name="Google Shape;150;p21"/>
          <p:cNvSpPr txBox="1"/>
          <p:nvPr>
            <p:ph idx="3" type="body"/>
          </p:nvPr>
        </p:nvSpPr>
        <p:spPr>
          <a:xfrm>
            <a:off x="5825552" y="2803500"/>
            <a:ext cx="2332200" cy="20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livia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ECE9E6"/>
      </a:lt2>
      <a:accent1>
        <a:srgbClr val="FFB600"/>
      </a:accent1>
      <a:accent2>
        <a:srgbClr val="FF8400"/>
      </a:accent2>
      <a:accent3>
        <a:srgbClr val="FA5E5E"/>
      </a:accent3>
      <a:accent4>
        <a:srgbClr val="E42A87"/>
      </a:accent4>
      <a:accent5>
        <a:srgbClr val="B143C7"/>
      </a:accent5>
      <a:accent6>
        <a:srgbClr val="7241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