
<file path=[Content_Types].xml><?xml version="1.0" encoding="utf-8"?>
<Types xmlns="http://schemas.openxmlformats.org/package/2006/content-types">
  <Default Extension="bin" ContentType="image/unknown"/>
  <Default Extension="fntdata" ContentType="application/x-fontdata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3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4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5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6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7.xml" ContentType="application/vnd.openxmlformats-officedocument.theme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8.xml" ContentType="application/vnd.openxmlformats-officedocument.theme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theme/theme9.xml" ContentType="application/vnd.openxmlformats-officedocument.theme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theme/theme10.xml" ContentType="application/vnd.openxmlformats-officedocument.theme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theme/theme11.xml" ContentType="application/vnd.openxmlformats-officedocument.theme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theme/theme12.xml" ContentType="application/vnd.openxmlformats-officedocument.theme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theme/theme13.xml" ContentType="application/vnd.openxmlformats-officedocument.theme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theme/theme14.xml" ContentType="application/vnd.openxmlformats-officedocument.theme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theme/theme15.xml" ContentType="application/vnd.openxmlformats-officedocument.theme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theme/theme16.xml" ContentType="application/vnd.openxmlformats-officedocument.theme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theme/theme17.xml" ContentType="application/vnd.openxmlformats-officedocument.theme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theme/theme18.xml" ContentType="application/vnd.openxmlformats-officedocument.theme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slideLayouts/slideLayout253.xml" ContentType="application/vnd.openxmlformats-officedocument.presentationml.slideLayout+xml"/>
  <Override PartName="/ppt/slideLayouts/slideLayout254.xml" ContentType="application/vnd.openxmlformats-officedocument.presentationml.slideLayout+xml"/>
  <Override PartName="/ppt/slideLayouts/slideLayout255.xml" ContentType="application/vnd.openxmlformats-officedocument.presentationml.slideLayout+xml"/>
  <Override PartName="/ppt/theme/theme19.xml" ContentType="application/vnd.openxmlformats-officedocument.theme+xml"/>
  <Override PartName="/ppt/slideLayouts/slideLayout256.xml" ContentType="application/vnd.openxmlformats-officedocument.presentationml.slideLayout+xml"/>
  <Override PartName="/ppt/slideLayouts/slideLayout257.xml" ContentType="application/vnd.openxmlformats-officedocument.presentationml.slideLayout+xml"/>
  <Override PartName="/ppt/slideLayouts/slideLayout258.xml" ContentType="application/vnd.openxmlformats-officedocument.presentationml.slideLayout+xml"/>
  <Override PartName="/ppt/theme/theme20.xml" ContentType="application/vnd.openxmlformats-officedocument.theme+xml"/>
  <Override PartName="/ppt/theme/theme21.xml" ContentType="application/vnd.openxmlformats-officedocument.theme+xml"/>
  <Override PartName="/ppt/theme/theme2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72" r:id="rId1"/>
    <p:sldMasterId id="2147483681" r:id="rId2"/>
    <p:sldMasterId id="2147483689" r:id="rId3"/>
    <p:sldMasterId id="2147483694" r:id="rId4"/>
    <p:sldMasterId id="2147483705" r:id="rId5"/>
    <p:sldMasterId id="2147483714" r:id="rId6"/>
    <p:sldMasterId id="2147483809" r:id="rId7"/>
    <p:sldMasterId id="2147483753" r:id="rId8"/>
    <p:sldMasterId id="2147483764" r:id="rId9"/>
    <p:sldMasterId id="2147483775" r:id="rId10"/>
    <p:sldMasterId id="2147483860" r:id="rId11"/>
    <p:sldMasterId id="2147483786" r:id="rId12"/>
    <p:sldMasterId id="2147483820" r:id="rId13"/>
    <p:sldMasterId id="2147483843" r:id="rId14"/>
    <p:sldMasterId id="2147483878" r:id="rId15"/>
    <p:sldMasterId id="2147483901" r:id="rId16"/>
    <p:sldMasterId id="2147483924" r:id="rId17"/>
    <p:sldMasterId id="2147483947" r:id="rId18"/>
    <p:sldMasterId id="2147483741" r:id="rId19"/>
    <p:sldMasterId id="2147483686" r:id="rId20"/>
  </p:sldMasterIdLst>
  <p:notesMasterIdLst>
    <p:notesMasterId r:id="rId73"/>
  </p:notesMasterIdLst>
  <p:handoutMasterIdLst>
    <p:handoutMasterId r:id="rId74"/>
  </p:handoutMasterIdLst>
  <p:sldIdLst>
    <p:sldId id="2147482380" r:id="rId21"/>
    <p:sldId id="2147482462" r:id="rId22"/>
    <p:sldId id="2147482569" r:id="rId23"/>
    <p:sldId id="2147482382" r:id="rId24"/>
    <p:sldId id="2147482570" r:id="rId25"/>
    <p:sldId id="2147482624" r:id="rId26"/>
    <p:sldId id="2147482445" r:id="rId27"/>
    <p:sldId id="2147482453" r:id="rId28"/>
    <p:sldId id="2147482520" r:id="rId29"/>
    <p:sldId id="2147482521" r:id="rId30"/>
    <p:sldId id="2147482522" r:id="rId31"/>
    <p:sldId id="2147482632" r:id="rId32"/>
    <p:sldId id="2147482573" r:id="rId33"/>
    <p:sldId id="2147482466" r:id="rId34"/>
    <p:sldId id="2147482474" r:id="rId35"/>
    <p:sldId id="2147482528" r:id="rId36"/>
    <p:sldId id="2147482529" r:id="rId37"/>
    <p:sldId id="2147482530" r:id="rId38"/>
    <p:sldId id="2147482531" r:id="rId39"/>
    <p:sldId id="2147482532" r:id="rId40"/>
    <p:sldId id="2147482533" r:id="rId41"/>
    <p:sldId id="2147482534" r:id="rId42"/>
    <p:sldId id="2147482535" r:id="rId43"/>
    <p:sldId id="2147482536" r:id="rId44"/>
    <p:sldId id="2147482537" r:id="rId45"/>
    <p:sldId id="2147482538" r:id="rId46"/>
    <p:sldId id="2147482539" r:id="rId47"/>
    <p:sldId id="2147482540" r:id="rId48"/>
    <p:sldId id="2147482542" r:id="rId49"/>
    <p:sldId id="2147482543" r:id="rId50"/>
    <p:sldId id="2147482544" r:id="rId51"/>
    <p:sldId id="2147482546" r:id="rId52"/>
    <p:sldId id="2147482574" r:id="rId53"/>
    <p:sldId id="2147482452" r:id="rId54"/>
    <p:sldId id="2147482518" r:id="rId55"/>
    <p:sldId id="2147482547" r:id="rId56"/>
    <p:sldId id="2147482548" r:id="rId57"/>
    <p:sldId id="2147482633" r:id="rId58"/>
    <p:sldId id="2147482550" r:id="rId59"/>
    <p:sldId id="2147482549" r:id="rId60"/>
    <p:sldId id="2147482551" r:id="rId61"/>
    <p:sldId id="2147482631" r:id="rId62"/>
    <p:sldId id="2147482552" r:id="rId63"/>
    <p:sldId id="2147482553" r:id="rId64"/>
    <p:sldId id="2147482554" r:id="rId65"/>
    <p:sldId id="2147482566" r:id="rId66"/>
    <p:sldId id="2147482567" r:id="rId67"/>
    <p:sldId id="2147482503" r:id="rId68"/>
    <p:sldId id="2147482519" r:id="rId69"/>
    <p:sldId id="2147482568" r:id="rId70"/>
    <p:sldId id="2147482484" r:id="rId71"/>
    <p:sldId id="2147482630" r:id="rId72"/>
  </p:sldIdLst>
  <p:sldSz cx="9144000" cy="6858000" type="screen4x3"/>
  <p:notesSz cx="6858000" cy="9144000"/>
  <p:embeddedFontLst>
    <p:embeddedFont>
      <p:font typeface="Dosis" pitchFamily="2" charset="0"/>
      <p:regular r:id="rId75"/>
      <p:bold r:id="rId76"/>
    </p:embeddedFont>
    <p:embeddedFont>
      <p:font typeface="Dosis ExtraBold" pitchFamily="2" charset="0"/>
      <p:bold r:id="rId77"/>
    </p:embeddedFont>
    <p:embeddedFont>
      <p:font typeface="Dosis Medium" pitchFamily="2" charset="0"/>
      <p:regular r:id="rId78"/>
    </p:embeddedFont>
    <p:embeddedFont>
      <p:font typeface="Dosis SemiBold" pitchFamily="2" charset="0"/>
      <p:bold r:id="rId79"/>
    </p:embeddedFont>
    <p:embeddedFont>
      <p:font typeface="Microsoft Uighur" panose="02000000000000000000" pitchFamily="2" charset="-78"/>
      <p:regular r:id="rId80"/>
      <p:bold r:id="rId81"/>
    </p:embeddedFont>
    <p:embeddedFont>
      <p:font typeface="Modern Love" panose="04090805081005020601" pitchFamily="82" charset="0"/>
      <p:regular r:id="rId82"/>
    </p:embeddedFont>
    <p:embeddedFont>
      <p:font typeface="Sakkal Majalla" panose="02000000000000000000" pitchFamily="2" charset="-78"/>
      <p:regular r:id="rId83"/>
      <p:bold r:id="rId84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bdallah Tabarane" initials="AT" lastIdx="1" clrIdx="0">
    <p:extLst>
      <p:ext uri="{19B8F6BF-5375-455C-9EA6-DF929625EA0E}">
        <p15:presenceInfo xmlns:p15="http://schemas.microsoft.com/office/powerpoint/2012/main" userId="69bbc771d9f46a24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24D7C"/>
    <a:srgbClr val="163E64"/>
    <a:srgbClr val="48B2DC"/>
    <a:srgbClr val="ECFAFD"/>
    <a:srgbClr val="7A7A7A"/>
    <a:srgbClr val="424D7B"/>
    <a:srgbClr val="0097B2"/>
    <a:srgbClr val="565F88"/>
    <a:srgbClr val="B1EDEA"/>
    <a:srgbClr val="CC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86433"/>
  </p:normalViewPr>
  <p:slideViewPr>
    <p:cSldViewPr snapToGrid="0">
      <p:cViewPr varScale="1">
        <p:scale>
          <a:sx n="79" d="100"/>
          <a:sy n="79" d="100"/>
        </p:scale>
        <p:origin x="1526" y="72"/>
      </p:cViewPr>
      <p:guideLst/>
    </p:cSldViewPr>
  </p:slideViewPr>
  <p:outlineViewPr>
    <p:cViewPr>
      <p:scale>
        <a:sx n="33" d="100"/>
        <a:sy n="33" d="100"/>
      </p:scale>
      <p:origin x="0" y="-23664"/>
    </p:cViewPr>
  </p:outlin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60" d="100"/>
          <a:sy n="60" d="100"/>
        </p:scale>
        <p:origin x="3187" y="4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6.xml"/><Relationship Id="rId21" Type="http://schemas.openxmlformats.org/officeDocument/2006/relationships/slide" Target="slides/slide1.xml"/><Relationship Id="rId42" Type="http://schemas.openxmlformats.org/officeDocument/2006/relationships/slide" Target="slides/slide22.xml"/><Relationship Id="rId47" Type="http://schemas.openxmlformats.org/officeDocument/2006/relationships/slide" Target="slides/slide27.xml"/><Relationship Id="rId63" Type="http://schemas.openxmlformats.org/officeDocument/2006/relationships/slide" Target="slides/slide43.xml"/><Relationship Id="rId68" Type="http://schemas.openxmlformats.org/officeDocument/2006/relationships/slide" Target="slides/slide48.xml"/><Relationship Id="rId84" Type="http://schemas.openxmlformats.org/officeDocument/2006/relationships/font" Target="fonts/font10.fntdata"/><Relationship Id="rId89" Type="http://schemas.openxmlformats.org/officeDocument/2006/relationships/tableStyles" Target="tableStyles.xml"/><Relationship Id="rId16" Type="http://schemas.openxmlformats.org/officeDocument/2006/relationships/slideMaster" Target="slideMasters/slideMaster16.xml"/><Relationship Id="rId11" Type="http://schemas.openxmlformats.org/officeDocument/2006/relationships/slideMaster" Target="slideMasters/slideMaster11.xml"/><Relationship Id="rId32" Type="http://schemas.openxmlformats.org/officeDocument/2006/relationships/slide" Target="slides/slide12.xml"/><Relationship Id="rId37" Type="http://schemas.openxmlformats.org/officeDocument/2006/relationships/slide" Target="slides/slide17.xml"/><Relationship Id="rId53" Type="http://schemas.openxmlformats.org/officeDocument/2006/relationships/slide" Target="slides/slide33.xml"/><Relationship Id="rId58" Type="http://schemas.openxmlformats.org/officeDocument/2006/relationships/slide" Target="slides/slide38.xml"/><Relationship Id="rId74" Type="http://schemas.openxmlformats.org/officeDocument/2006/relationships/handoutMaster" Target="handoutMasters/handoutMaster1.xml"/><Relationship Id="rId79" Type="http://schemas.openxmlformats.org/officeDocument/2006/relationships/font" Target="fonts/font5.fntdata"/><Relationship Id="rId5" Type="http://schemas.openxmlformats.org/officeDocument/2006/relationships/slideMaster" Target="slideMasters/slideMaster5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2.xml"/><Relationship Id="rId27" Type="http://schemas.openxmlformats.org/officeDocument/2006/relationships/slide" Target="slides/slide7.xml"/><Relationship Id="rId30" Type="http://schemas.openxmlformats.org/officeDocument/2006/relationships/slide" Target="slides/slide10.xml"/><Relationship Id="rId35" Type="http://schemas.openxmlformats.org/officeDocument/2006/relationships/slide" Target="slides/slide15.xml"/><Relationship Id="rId43" Type="http://schemas.openxmlformats.org/officeDocument/2006/relationships/slide" Target="slides/slide23.xml"/><Relationship Id="rId48" Type="http://schemas.openxmlformats.org/officeDocument/2006/relationships/slide" Target="slides/slide28.xml"/><Relationship Id="rId56" Type="http://schemas.openxmlformats.org/officeDocument/2006/relationships/slide" Target="slides/slide36.xml"/><Relationship Id="rId64" Type="http://schemas.openxmlformats.org/officeDocument/2006/relationships/slide" Target="slides/slide44.xml"/><Relationship Id="rId69" Type="http://schemas.openxmlformats.org/officeDocument/2006/relationships/slide" Target="slides/slide49.xml"/><Relationship Id="rId77" Type="http://schemas.openxmlformats.org/officeDocument/2006/relationships/font" Target="fonts/font3.fntdata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1.xml"/><Relationship Id="rId72" Type="http://schemas.openxmlformats.org/officeDocument/2006/relationships/slide" Target="slides/slide52.xml"/><Relationship Id="rId80" Type="http://schemas.openxmlformats.org/officeDocument/2006/relationships/font" Target="fonts/font6.fntdata"/><Relationship Id="rId85" Type="http://schemas.openxmlformats.org/officeDocument/2006/relationships/commentAuthors" Target="commentAuthors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" Target="slides/slide5.xml"/><Relationship Id="rId33" Type="http://schemas.openxmlformats.org/officeDocument/2006/relationships/slide" Target="slides/slide13.xml"/><Relationship Id="rId38" Type="http://schemas.openxmlformats.org/officeDocument/2006/relationships/slide" Target="slides/slide18.xml"/><Relationship Id="rId46" Type="http://schemas.openxmlformats.org/officeDocument/2006/relationships/slide" Target="slides/slide26.xml"/><Relationship Id="rId59" Type="http://schemas.openxmlformats.org/officeDocument/2006/relationships/slide" Target="slides/slide39.xml"/><Relationship Id="rId67" Type="http://schemas.openxmlformats.org/officeDocument/2006/relationships/slide" Target="slides/slide47.xml"/><Relationship Id="rId20" Type="http://schemas.openxmlformats.org/officeDocument/2006/relationships/slideMaster" Target="slideMasters/slideMaster20.xml"/><Relationship Id="rId41" Type="http://schemas.openxmlformats.org/officeDocument/2006/relationships/slide" Target="slides/slide21.xml"/><Relationship Id="rId54" Type="http://schemas.openxmlformats.org/officeDocument/2006/relationships/slide" Target="slides/slide34.xml"/><Relationship Id="rId62" Type="http://schemas.openxmlformats.org/officeDocument/2006/relationships/slide" Target="slides/slide42.xml"/><Relationship Id="rId70" Type="http://schemas.openxmlformats.org/officeDocument/2006/relationships/slide" Target="slides/slide50.xml"/><Relationship Id="rId75" Type="http://schemas.openxmlformats.org/officeDocument/2006/relationships/font" Target="fonts/font1.fntdata"/><Relationship Id="rId83" Type="http://schemas.openxmlformats.org/officeDocument/2006/relationships/font" Target="fonts/font9.fntdata"/><Relationship Id="rId88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3.xml"/><Relationship Id="rId28" Type="http://schemas.openxmlformats.org/officeDocument/2006/relationships/slide" Target="slides/slide8.xml"/><Relationship Id="rId36" Type="http://schemas.openxmlformats.org/officeDocument/2006/relationships/slide" Target="slides/slide16.xml"/><Relationship Id="rId49" Type="http://schemas.openxmlformats.org/officeDocument/2006/relationships/slide" Target="slides/slide29.xml"/><Relationship Id="rId57" Type="http://schemas.openxmlformats.org/officeDocument/2006/relationships/slide" Target="slides/slide37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1.xml"/><Relationship Id="rId44" Type="http://schemas.openxmlformats.org/officeDocument/2006/relationships/slide" Target="slides/slide24.xml"/><Relationship Id="rId52" Type="http://schemas.openxmlformats.org/officeDocument/2006/relationships/slide" Target="slides/slide32.xml"/><Relationship Id="rId60" Type="http://schemas.openxmlformats.org/officeDocument/2006/relationships/slide" Target="slides/slide40.xml"/><Relationship Id="rId65" Type="http://schemas.openxmlformats.org/officeDocument/2006/relationships/slide" Target="slides/slide45.xml"/><Relationship Id="rId73" Type="http://schemas.openxmlformats.org/officeDocument/2006/relationships/notesMaster" Target="notesMasters/notesMaster1.xml"/><Relationship Id="rId78" Type="http://schemas.openxmlformats.org/officeDocument/2006/relationships/font" Target="fonts/font4.fntdata"/><Relationship Id="rId81" Type="http://schemas.openxmlformats.org/officeDocument/2006/relationships/font" Target="fonts/font7.fntdata"/><Relationship Id="rId86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39" Type="http://schemas.openxmlformats.org/officeDocument/2006/relationships/slide" Target="slides/slide19.xml"/><Relationship Id="rId34" Type="http://schemas.openxmlformats.org/officeDocument/2006/relationships/slide" Target="slides/slide14.xml"/><Relationship Id="rId50" Type="http://schemas.openxmlformats.org/officeDocument/2006/relationships/slide" Target="slides/slide30.xml"/><Relationship Id="rId55" Type="http://schemas.openxmlformats.org/officeDocument/2006/relationships/slide" Target="slides/slide35.xml"/><Relationship Id="rId76" Type="http://schemas.openxmlformats.org/officeDocument/2006/relationships/font" Target="fonts/font2.fntdata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51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9.xml"/><Relationship Id="rId24" Type="http://schemas.openxmlformats.org/officeDocument/2006/relationships/slide" Target="slides/slide4.xml"/><Relationship Id="rId40" Type="http://schemas.openxmlformats.org/officeDocument/2006/relationships/slide" Target="slides/slide20.xml"/><Relationship Id="rId45" Type="http://schemas.openxmlformats.org/officeDocument/2006/relationships/slide" Target="slides/slide25.xml"/><Relationship Id="rId66" Type="http://schemas.openxmlformats.org/officeDocument/2006/relationships/slide" Target="slides/slide46.xml"/><Relationship Id="rId87" Type="http://schemas.openxmlformats.org/officeDocument/2006/relationships/viewProps" Target="viewProps.xml"/><Relationship Id="rId61" Type="http://schemas.openxmlformats.org/officeDocument/2006/relationships/slide" Target="slides/slide41.xml"/><Relationship Id="rId82" Type="http://schemas.openxmlformats.org/officeDocument/2006/relationships/font" Target="fonts/font8.fntdata"/><Relationship Id="rId19" Type="http://schemas.openxmlformats.org/officeDocument/2006/relationships/slideMaster" Target="slideMasters/slideMaster19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81B2E286-5E95-8978-5B40-9D0192F79B5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90544521-AD86-2D1C-EFE9-E8EF5A9B9454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627B0EF-1A52-4AB5-9630-8D2879398148}" type="datetimeFigureOut">
              <a:rPr lang="fr-MA" smtClean="0"/>
              <a:t>02/11/2025</a:t>
            </a:fld>
            <a:endParaRPr lang="fr-MA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A44AD019-FE9C-4264-A328-02B7419FD91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A2A5E8EA-8DDF-8BEB-CCBB-31E6416AEAB6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E95E3FE-4EA0-4BBD-8AFE-D3F03DCA6120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11064992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Microsoft Uighur" panose="02000000000000000000" pitchFamily="2" charset="-78"/>
              </a:defRPr>
            </a:lvl1pPr>
          </a:lstStyle>
          <a:p>
            <a:fld id="{C7DCA217-871D-4D7F-8D59-C83A4C9C5EB2}" type="datetimeFigureOut">
              <a:rPr lang="fr-FR" smtClean="0"/>
              <a:pPr/>
              <a:t>02/11/2025</a:t>
            </a:fld>
            <a:endParaRPr lang="fr-FR" dirty="0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 dirty="0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Microsoft Uighur" panose="02000000000000000000" pitchFamily="2" charset="-78"/>
              </a:defRPr>
            </a:lvl1pPr>
          </a:lstStyle>
          <a:p>
            <a:fld id="{9023364E-F43C-462A-A32F-C389FF427F4A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6469174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Microsoft Uighur" panose="02000000000000000000" pitchFamily="2" charset="-78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Microsoft Uighur" panose="02000000000000000000" pitchFamily="2" charset="-78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Microsoft Uighur" panose="02000000000000000000" pitchFamily="2" charset="-78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Microsoft Uighur" panose="02000000000000000000" pitchFamily="2" charset="-78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Microsoft Uighur" panose="02000000000000000000" pitchFamily="2" charset="-78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23364E-F43C-462A-A32F-C389FF427F4A}" type="slidenum">
              <a:rPr lang="fr-FR" smtClean="0"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358736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3.xml"/><Relationship Id="rId4" Type="http://schemas.openxmlformats.org/officeDocument/2006/relationships/image" Target="../media/image18.png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5.xml"/><Relationship Id="rId4" Type="http://schemas.openxmlformats.org/officeDocument/2006/relationships/image" Target="../media/image18.png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6.xml"/><Relationship Id="rId4" Type="http://schemas.openxmlformats.org/officeDocument/2006/relationships/image" Target="../media/image18.png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7.xml"/><Relationship Id="rId4" Type="http://schemas.openxmlformats.org/officeDocument/2006/relationships/image" Target="../media/image18.png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8.xml"/><Relationship Id="rId4" Type="http://schemas.openxmlformats.org/officeDocument/2006/relationships/image" Target="../media/image18.png"/></Relationships>
</file>

<file path=ppt/slideLayouts/_rels/slideLayout2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8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0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A8D3F979-AB26-D012-8CCC-CD2D3A494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</p:spPr>
        <p:txBody>
          <a:bodyPr anchor="ctr"/>
          <a:lstStyle>
            <a:lvl1pPr algn="r" rtl="1">
              <a:defRPr lang="fr-MA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685314966"/>
      </p:ext>
    </p:extLst>
  </p:cSld>
  <p:clrMapOvr>
    <a:masterClrMapping/>
  </p:clrMapOvr>
  <p:transition spd="slow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id="{29DAEA41-5D00-ED34-D554-A529177F4182}"/>
              </a:ext>
            </a:extLst>
          </p:cNvPr>
          <p:cNvSpPr/>
          <p:nvPr userDrawn="1"/>
        </p:nvSpPr>
        <p:spPr>
          <a:xfrm>
            <a:off x="1006252" y="1523878"/>
            <a:ext cx="7131497" cy="900000"/>
          </a:xfrm>
          <a:prstGeom prst="roundRect">
            <a:avLst>
              <a:gd name="adj" fmla="val 50000"/>
            </a:avLst>
          </a:prstGeom>
          <a:solidFill>
            <a:srgbClr val="B5EEF2"/>
          </a:solidFill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345749" y="157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76039" y="1523878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1288289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128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النشاط الاعتيادي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id="{E167E433-320B-2546-9D52-C395FCA750E1}"/>
              </a:ext>
            </a:extLst>
          </p:cNvPr>
          <p:cNvSpPr/>
          <p:nvPr userDrawn="1"/>
        </p:nvSpPr>
        <p:spPr>
          <a:xfrm>
            <a:off x="1006252" y="285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345749" y="290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376039" y="2853619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261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261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معجم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:a16="http://schemas.microsoft.com/office/drawing/2014/main" id="{30D8AE50-417D-45B7-9122-F3958F0C4C71}"/>
              </a:ext>
            </a:extLst>
          </p:cNvPr>
          <p:cNvSpPr/>
          <p:nvPr userDrawn="1"/>
        </p:nvSpPr>
        <p:spPr>
          <a:xfrm>
            <a:off x="1006252" y="418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:a16="http://schemas.microsoft.com/office/drawing/2014/main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345749" y="423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4" name="Espace réservé du texte 29">
            <a:extLst>
              <a:ext uri="{FF2B5EF4-FFF2-40B4-BE49-F238E27FC236}">
                <a16:creationId xmlns:a16="http://schemas.microsoft.com/office/drawing/2014/main" id="{803D4A87-566A-9735-A2B9-04DD3B1646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376039" y="4183360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394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394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 استماع وتحدث</a:t>
            </a:r>
          </a:p>
        </p:txBody>
      </p:sp>
      <p:sp>
        <p:nvSpPr>
          <p:cNvPr id="87" name="Rectangle : coins arrondis 86">
            <a:extLst>
              <a:ext uri="{FF2B5EF4-FFF2-40B4-BE49-F238E27FC236}">
                <a16:creationId xmlns:a16="http://schemas.microsoft.com/office/drawing/2014/main" id="{13ADE3E3-FEE4-7D18-5E4F-161698C8298E}"/>
              </a:ext>
            </a:extLst>
          </p:cNvPr>
          <p:cNvSpPr/>
          <p:nvPr userDrawn="1"/>
        </p:nvSpPr>
        <p:spPr>
          <a:xfrm>
            <a:off x="1006252" y="5513101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88" name="Espace réservé pour une image  52">
            <a:extLst>
              <a:ext uri="{FF2B5EF4-FFF2-40B4-BE49-F238E27FC236}">
                <a16:creationId xmlns:a16="http://schemas.microsoft.com/office/drawing/2014/main" id="{5002C4B3-577C-EDF2-EEF3-BB3F299EEF1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7345749" y="5567101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9" name="Espace réservé du texte 29">
            <a:extLst>
              <a:ext uri="{FF2B5EF4-FFF2-40B4-BE49-F238E27FC236}">
                <a16:creationId xmlns:a16="http://schemas.microsoft.com/office/drawing/2014/main" id="{84AB51F3-94E9-C64F-E0A7-077D11123466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376039" y="5513101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90" name="Image 8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0BB64257-1A94-AB80-9832-CB0DF63AC80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5277512"/>
            <a:ext cx="2234716" cy="360000"/>
          </a:xfrm>
          <a:prstGeom prst="rect">
            <a:avLst/>
          </a:prstGeom>
        </p:spPr>
      </p:pic>
      <p:sp>
        <p:nvSpPr>
          <p:cNvPr id="91" name="Rectangle 90">
            <a:extLst>
              <a:ext uri="{FF2B5EF4-FFF2-40B4-BE49-F238E27FC236}">
                <a16:creationId xmlns:a16="http://schemas.microsoft.com/office/drawing/2014/main" id="{AB053F21-2486-E623-00E1-630B455CA52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5277512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04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قراءة/ كتابة</a:t>
            </a:r>
          </a:p>
        </p:txBody>
      </p:sp>
      <p:sp>
        <p:nvSpPr>
          <p:cNvPr id="93" name="ZoneTexte 92">
            <a:extLst>
              <a:ext uri="{FF2B5EF4-FFF2-40B4-BE49-F238E27FC236}">
                <a16:creationId xmlns:a16="http://schemas.microsoft.com/office/drawing/2014/main" id="{142297B5-6FBA-BC26-6A95-65899F08D5CE}"/>
              </a:ext>
            </a:extLst>
          </p:cNvPr>
          <p:cNvSpPr txBox="1"/>
          <p:nvPr userDrawn="1"/>
        </p:nvSpPr>
        <p:spPr>
          <a:xfrm>
            <a:off x="2286000" y="3273186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قراءة/ كتابة</a:t>
            </a:r>
          </a:p>
        </p:txBody>
      </p:sp>
    </p:spTree>
    <p:extLst>
      <p:ext uri="{BB962C8B-B14F-4D97-AF65-F5344CB8AC3E}">
        <p14:creationId xmlns:p14="http://schemas.microsoft.com/office/powerpoint/2010/main" val="3999137607"/>
      </p:ext>
    </p:extLst>
  </p:cSld>
  <p:clrMapOvr>
    <a:masterClrMapping/>
  </p:clrMapOvr>
  <p:transition spd="slow">
    <p:fade/>
  </p:transition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A598A812-1A48-52B0-FC1D-A565B8E90C7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7168248"/>
      </p:ext>
    </p:extLst>
  </p:cSld>
  <p:clrMapOvr>
    <a:masterClrMapping/>
  </p:clrMapOvr>
  <p:transition spd="slow">
    <p:fade/>
  </p:transition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F1882EBB-2DBD-68BA-5DBD-D89EE7AD7D74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648202036"/>
      </p:ext>
    </p:extLst>
  </p:cSld>
  <p:clrMapOvr>
    <a:masterClrMapping/>
  </p:clrMapOvr>
  <p:transition spd="slow">
    <p:fade/>
  </p:transition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F59E99C9-2072-2F56-B1B7-33FB969FAC1D}"/>
              </a:ext>
            </a:extLst>
          </p:cNvPr>
          <p:cNvSpPr>
            <a:spLocks noGrp="1" noChangeAspect="1"/>
          </p:cNvSpPr>
          <p:nvPr>
            <p:ph type="pic" sz="quarter" idx="31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100742850"/>
      </p:ext>
    </p:extLst>
  </p:cSld>
  <p:clrMapOvr>
    <a:masterClrMapping/>
  </p:clrMapOvr>
  <p:transition spd="slow">
    <p:fade/>
  </p:transition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A0F7819-9964-A31B-4633-13A7E8E86F2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8971572"/>
      </p:ext>
    </p:extLst>
  </p:cSld>
  <p:clrMapOvr>
    <a:masterClrMapping/>
  </p:clrMapOvr>
  <p:transition spd="slow">
    <p:fade/>
  </p:transition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470AE5D-CB82-E085-7F8E-DE83285A7CF3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069919333"/>
      </p:ext>
    </p:extLst>
  </p:cSld>
  <p:clrMapOvr>
    <a:masterClrMapping/>
  </p:clrMapOvr>
  <p:transition spd="slow">
    <p:fade/>
  </p:transition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48A1F5B7-D3F9-C909-EFB4-2DAE15E0AF6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19544032"/>
      </p:ext>
    </p:extLst>
  </p:cSld>
  <p:clrMapOvr>
    <a:masterClrMapping/>
  </p:clrMapOvr>
  <p:transition spd="slow">
    <p:fade/>
  </p:transition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448338" y="1584000"/>
            <a:ext cx="4247323" cy="4810539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1C42F411-175E-9E6D-D29B-7EAC7E24CF9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56711075"/>
      </p:ext>
    </p:extLst>
  </p:cSld>
  <p:clrMapOvr>
    <a:masterClrMapping/>
  </p:clrMapOvr>
  <p:transition spd="slow">
    <p:fade/>
  </p:transition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>
                <a:solidFill>
                  <a:srgbClr val="A6A6A6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A8877E5-AC23-C627-8AF0-21907F62BC6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005214548"/>
      </p:ext>
    </p:extLst>
  </p:cSld>
  <p:clrMapOvr>
    <a:masterClrMapping/>
  </p:clrMapOvr>
  <p:transition spd="slow">
    <p:fade/>
  </p:transition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001F8B1-2373-5A6F-2EC6-0A43DFF266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de l'élément multimédia 10">
            <a:extLst>
              <a:ext uri="{FF2B5EF4-FFF2-40B4-BE49-F238E27FC236}">
                <a16:creationId xmlns:a16="http://schemas.microsoft.com/office/drawing/2014/main" id="{2441B897-4709-4C85-4639-F242E914386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C5843458-F2AE-290E-E995-73C5EA1BABE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131093905"/>
      </p:ext>
    </p:extLst>
  </p:cSld>
  <p:clrMapOvr>
    <a:masterClrMapping/>
  </p:clrMapOvr>
  <p:transition spd="slow">
    <p:fade/>
  </p:transition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2" name="Espace réservé de l'élément multimédia 3">
            <a:extLst>
              <a:ext uri="{FF2B5EF4-FFF2-40B4-BE49-F238E27FC236}">
                <a16:creationId xmlns:a16="http://schemas.microsoft.com/office/drawing/2014/main" id="{B44EC5D7-4C36-67B3-D4E9-99EF98C8C6BA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374501781"/>
      </p:ext>
    </p:extLst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499220" y="1489630"/>
            <a:ext cx="3780000" cy="198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هيكلة حصة اليوم</a:t>
            </a: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19610" y="1345630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4079344"/>
            <a:ext cx="3780000" cy="180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935344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690960" y="1484528"/>
            <a:ext cx="3780000" cy="198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31610" y="1340528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4074242"/>
            <a:ext cx="3780000" cy="180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930242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23761567-A86E-8135-81C0-CED87D942C5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99220" y="1494244"/>
            <a:ext cx="3780000" cy="198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39EA05E9-C0CF-B205-9E7E-8B816F7B204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4079344"/>
            <a:ext cx="3780000" cy="18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17782BBF-59ED-E546-3B38-B34A7198A46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8960" y="4074242"/>
            <a:ext cx="3780000" cy="18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F31F0DA6-235C-D84C-A077-7A122B020A9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5350" y="1933764"/>
            <a:ext cx="3780000" cy="198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4" name="Espace réservé pour une image  33">
            <a:extLst>
              <a:ext uri="{FF2B5EF4-FFF2-40B4-BE49-F238E27FC236}">
                <a16:creationId xmlns:a16="http://schemas.microsoft.com/office/drawing/2014/main" id="{E9E8A424-C49F-EA75-7E06-53BC7826807A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43772" y="910326"/>
            <a:ext cx="720000" cy="720000"/>
          </a:xfrm>
          <a:prstGeom prst="ellipse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8199918"/>
      </p:ext>
    </p:extLst>
  </p:cSld>
  <p:clrMapOvr>
    <a:masterClrMapping/>
  </p:clrMapOvr>
  <p:transition spd="slow">
    <p:fade/>
  </p:transition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FBF76378-0DDF-988A-E804-17E203BE96D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11583698"/>
      </p:ext>
    </p:extLst>
  </p:cSld>
  <p:clrMapOvr>
    <a:masterClrMapping/>
  </p:clrMapOvr>
  <p:transition spd="slow">
    <p:fade/>
  </p:transition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FBF76378-0DDF-988A-E804-17E203BE96D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133981" y="2217150"/>
            <a:ext cx="3600000" cy="3600000"/>
          </a:xfrm>
          <a:prstGeom prst="round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B0B811FA-2DBF-705C-16B7-604086194EC5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5399756" y="2217150"/>
            <a:ext cx="2520000" cy="36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215AD1B0-0540-BF69-4953-E70D59C001B9}"/>
              </a:ext>
            </a:extLst>
          </p:cNvPr>
          <p:cNvSpPr>
            <a:spLocks noGrp="1"/>
          </p:cNvSpPr>
          <p:nvPr>
            <p:ph type="media" sz="quarter" idx="15"/>
          </p:nvPr>
        </p:nvSpPr>
        <p:spPr>
          <a:xfrm>
            <a:off x="611999" y="6010275"/>
            <a:ext cx="540000" cy="54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059385578"/>
      </p:ext>
    </p:extLst>
  </p:cSld>
  <p:clrMapOvr>
    <a:masterClrMapping/>
  </p:clrMapOvr>
  <p:transition spd="slow">
    <p:fade/>
  </p:transition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ACD2BAC3-E229-C41A-AA1F-E34226BDCFB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692000" y="2925000"/>
            <a:ext cx="5760000" cy="1008000"/>
          </a:xfrm>
          <a:prstGeom prst="rect">
            <a:avLst/>
          </a:prstGeom>
          <a:noFill/>
        </p:spPr>
        <p:txBody>
          <a:bodyPr anchor="ctr"/>
          <a:lstStyle>
            <a:lvl1pPr marL="0" indent="0" algn="ctr" rtl="1">
              <a:buNone/>
              <a:defRPr sz="4000" b="1">
                <a:solidFill>
                  <a:srgbClr val="565F88"/>
                </a:solidFill>
                <a:latin typeface="Microsoft Uighur" panose="02000000000000000000" pitchFamily="2" charset="-78"/>
              </a:defRPr>
            </a:lvl1pPr>
            <a:lvl2pPr marL="257168" indent="0" algn="r" rtl="1">
              <a:buNone/>
              <a:defRPr>
                <a:solidFill>
                  <a:srgbClr val="565F88"/>
                </a:solidFill>
              </a:defRPr>
            </a:lvl2pPr>
            <a:lvl3pPr marL="514336" indent="0" algn="r" rtl="1">
              <a:buNone/>
              <a:defRPr>
                <a:solidFill>
                  <a:srgbClr val="565F88"/>
                </a:solidFill>
              </a:defRPr>
            </a:lvl3pPr>
            <a:lvl4pPr marL="771505" indent="0" algn="r" rtl="1">
              <a:buNone/>
              <a:defRPr>
                <a:solidFill>
                  <a:srgbClr val="565F88"/>
                </a:solidFill>
              </a:defRPr>
            </a:lvl4pPr>
            <a:lvl5pPr marL="1028674" indent="0" algn="r" rtl="1">
              <a:buNone/>
              <a:defRPr>
                <a:solidFill>
                  <a:srgbClr val="565F88"/>
                </a:solidFill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64668449"/>
      </p:ext>
    </p:extLst>
  </p:cSld>
  <p:clrMapOvr>
    <a:masterClrMapping/>
  </p:clrMapOvr>
  <p:transition spd="slow">
    <p:fade/>
  </p:transition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FBF76378-0DDF-988A-E804-17E203BE96D9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1387883" y="2895503"/>
            <a:ext cx="6355883" cy="3329272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du texte 3">
            <a:extLst>
              <a:ext uri="{FF2B5EF4-FFF2-40B4-BE49-F238E27FC236}">
                <a16:creationId xmlns:a16="http://schemas.microsoft.com/office/drawing/2014/main" id="{8F38451A-722C-3251-DF52-C0C5E86ACBA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387883" y="1718729"/>
            <a:ext cx="6355882" cy="1008000"/>
          </a:xfrm>
          <a:prstGeom prst="rect">
            <a:avLst/>
          </a:prstGeom>
          <a:noFill/>
        </p:spPr>
        <p:txBody>
          <a:bodyPr anchor="ctr"/>
          <a:lstStyle>
            <a:lvl1pPr marL="0" indent="0" algn="ctr" rtl="1">
              <a:buNone/>
              <a:defRPr sz="3200" b="1">
                <a:solidFill>
                  <a:srgbClr val="565F88"/>
                </a:solidFill>
                <a:latin typeface="Microsoft Uighur" panose="02000000000000000000" pitchFamily="2" charset="-78"/>
              </a:defRPr>
            </a:lvl1pPr>
            <a:lvl2pPr marL="257168" indent="0" algn="r" rtl="1">
              <a:buNone/>
              <a:defRPr>
                <a:solidFill>
                  <a:srgbClr val="565F88"/>
                </a:solidFill>
              </a:defRPr>
            </a:lvl2pPr>
            <a:lvl3pPr marL="514336" indent="0" algn="r" rtl="1">
              <a:buNone/>
              <a:defRPr>
                <a:solidFill>
                  <a:srgbClr val="565F88"/>
                </a:solidFill>
              </a:defRPr>
            </a:lvl3pPr>
            <a:lvl4pPr marL="771505" indent="0" algn="r" rtl="1">
              <a:buNone/>
              <a:defRPr>
                <a:solidFill>
                  <a:srgbClr val="565F88"/>
                </a:solidFill>
              </a:defRPr>
            </a:lvl4pPr>
            <a:lvl5pPr marL="1028674" indent="0" algn="r" rtl="1">
              <a:buNone/>
              <a:defRPr>
                <a:solidFill>
                  <a:srgbClr val="565F88"/>
                </a:solidFill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845244198"/>
      </p:ext>
    </p:extLst>
  </p:cSld>
  <p:clrMapOvr>
    <a:masterClrMapping/>
  </p:clrMapOvr>
  <p:transition spd="slow">
    <p:fade/>
  </p:transition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5_Ora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5DC00E88-AAEB-33F0-16A2-20407411EC3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570022363"/>
      </p:ext>
    </p:extLst>
  </p:cSld>
  <p:clrMapOvr>
    <a:masterClrMapping/>
  </p:clrMapOvr>
  <p:transition spd="slow">
    <p:fade/>
  </p:transition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1F5C10E-F7D2-8AC5-5370-95F2A3F2E1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A9F8C90E-F0FE-E0EC-4516-AA836B5CC244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D7D53A2F-1144-6EDC-748B-9F5EFA93D20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1317036" y="2006544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id="{9023DB1B-13D6-A8F6-4A80-C987CB28C83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26869" y="1992498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B57454BF-7C37-0272-D106-A85E5EFC5736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336702" y="1990768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1F03A483-280B-E4B8-3335-1376B7CCD979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1317036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E539E91D-FE4F-DDD2-E2AA-6DAC51B8DCC4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3826868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57A5F105-C821-5E52-315F-290A35C90DE3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6336702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15498206"/>
      </p:ext>
    </p:extLst>
  </p:cSld>
  <p:clrMapOvr>
    <a:masterClrMapping/>
  </p:clrMapOvr>
  <p:transition spd="slow">
    <p:fade/>
  </p:transition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11185442"/>
      </p:ext>
    </p:extLst>
  </p:cSld>
  <p:clrMapOvr>
    <a:masterClrMapping/>
  </p:clrMapOvr>
  <p:transition spd="slow">
    <p:fade/>
  </p:transition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613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4362376"/>
      </p:ext>
    </p:extLst>
  </p:cSld>
  <p:clrMapOvr>
    <a:masterClrMapping/>
  </p:clrMapOvr>
  <p:transition spd="slow">
    <p:fade/>
  </p:transition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7598C516-D98D-DBF9-3F71-DFEB0161C87C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432815556"/>
      </p:ext>
    </p:extLst>
  </p:cSld>
  <p:clrMapOvr>
    <a:masterClrMapping/>
  </p:clrMapOvr>
  <p:transition spd="slow">
    <p:fade/>
  </p:transition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EEF34296-E850-0AEB-BB92-43EC46A1102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989410234"/>
      </p:ext>
    </p:extLst>
  </p:cSld>
  <p:clrMapOvr>
    <a:masterClrMapping/>
  </p:clrMapOvr>
  <p:transition spd="slow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543610" y="828156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تنظيم حصص الأسبوع التربوي الأول</a:t>
            </a: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الثاني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الرابع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السادس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1502283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الثالث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الخامس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25056885-FA64-D09B-26FE-85CF4F679FB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93778A39-AF25-ED00-5098-369F58C4D74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321394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40ABE254-A8C6-779E-D670-312AF958BE4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68130" y="491954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2FC31E5C-B8D7-6A19-A642-3F6EA92819C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56838" y="1507386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67179967-8610-1723-242E-1E4CD528465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5350" y="4917621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049FF31D-572A-E6E6-F61A-D9F1DF02E85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5350" y="3322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94055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الأول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8422191"/>
      </p:ext>
    </p:extLst>
  </p:cSld>
  <p:clrMapOvr>
    <a:masterClrMapping/>
  </p:clrMapOvr>
  <p:transition spd="slow">
    <p:fade/>
  </p:transition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132558-3F75-CB4C-D531-27315320B88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76094209"/>
      </p:ext>
    </p:extLst>
  </p:cSld>
  <p:clrMapOvr>
    <a:masterClrMapping/>
  </p:clrMapOvr>
  <p:transition spd="slow">
    <p:fade/>
  </p:transition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  <a:lvl2pPr algn="r" rtl="1">
              <a:defRPr>
                <a:latin typeface="Microsoft Uighur" panose="02000000000000000000" pitchFamily="2" charset="-78"/>
              </a:defRPr>
            </a:lvl2pPr>
            <a:lvl3pPr algn="r" rtl="1">
              <a:defRPr>
                <a:latin typeface="Microsoft Uighur" panose="02000000000000000000" pitchFamily="2" charset="-78"/>
              </a:defRPr>
            </a:lvl3pPr>
            <a:lvl4pPr algn="r" rtl="1">
              <a:defRPr>
                <a:latin typeface="Microsoft Uighur" panose="02000000000000000000" pitchFamily="2" charset="-78"/>
              </a:defRPr>
            </a:lvl4pPr>
            <a:lvl5pPr algn="r" rtl="1">
              <a:defRPr>
                <a:latin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E1E0570-45E7-D32C-C3AF-C520C3495A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09962182"/>
      </p:ext>
    </p:extLst>
  </p:cSld>
  <p:clrMapOvr>
    <a:masterClrMapping/>
  </p:clrMapOvr>
  <p:transition spd="slow">
    <p:fade/>
  </p:transition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  <a:lvl2pPr algn="r" rtl="1">
              <a:defRPr>
                <a:latin typeface="Microsoft Uighur" panose="02000000000000000000" pitchFamily="2" charset="-78"/>
              </a:defRPr>
            </a:lvl2pPr>
            <a:lvl3pPr algn="r" rtl="1">
              <a:defRPr>
                <a:latin typeface="Microsoft Uighur" panose="02000000000000000000" pitchFamily="2" charset="-78"/>
              </a:defRPr>
            </a:lvl3pPr>
            <a:lvl4pPr algn="r" rtl="1">
              <a:defRPr>
                <a:latin typeface="Microsoft Uighur" panose="02000000000000000000" pitchFamily="2" charset="-78"/>
              </a:defRPr>
            </a:lvl4pPr>
            <a:lvl5pPr algn="r" rtl="1">
              <a:defRPr>
                <a:latin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5D16DE4-155A-6638-E7CE-E7A28AA4B60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43659530"/>
      </p:ext>
    </p:extLst>
  </p:cSld>
  <p:clrMapOvr>
    <a:masterClrMapping/>
  </p:clrMapOvr>
  <p:transition spd="slow">
    <p:fade/>
  </p:transition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324D1A-D9D9-B5ED-B73D-27AA0C2A986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621488633"/>
      </p:ext>
    </p:extLst>
  </p:cSld>
  <p:clrMapOvr>
    <a:masterClrMapping/>
  </p:clrMapOvr>
  <p:transition spd="slow">
    <p:fade/>
  </p:transition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B76699B-E059-47DC-DE0E-BA72358357D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278702572"/>
      </p:ext>
    </p:extLst>
  </p:cSld>
  <p:clrMapOvr>
    <a:masterClrMapping/>
  </p:clrMapOvr>
  <p:transition spd="slow">
    <p:fade/>
  </p:transition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r"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FAFC7B-FA92-DE4F-26F0-9F5500C9501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70489944"/>
      </p:ext>
    </p:extLst>
  </p:cSld>
  <p:clrMapOvr>
    <a:masterClrMapping/>
  </p:clrMapOvr>
  <p:transition spd="slow">
    <p:fade/>
  </p:transition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79323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5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39301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055081454"/>
      </p:ext>
    </p:extLst>
  </p:cSld>
  <p:clrMapOvr>
    <a:masterClrMapping/>
  </p:clrMapOvr>
  <p:transition spd="slow">
    <p:fade/>
  </p:transition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id="{ED574AA3-B351-6E81-47C1-AE4FFFE36E29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479323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C16BD22B-8A37-1A44-3B56-1FFE388CB895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3759312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6356B9C-DDC6-0D39-05E4-6D75382B79D2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6039301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55315924"/>
      </p:ext>
    </p:extLst>
  </p:cSld>
  <p:clrMapOvr>
    <a:masterClrMapping/>
  </p:clrMapOvr>
  <p:transition spd="slow">
    <p:fade/>
  </p:transition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17628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7279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6931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26582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7628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7279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6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26582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0D6A5E2-01C6-D590-C3C3-E3E3120C435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5581924"/>
      </p:ext>
    </p:extLst>
  </p:cSld>
  <p:clrMapOvr>
    <a:masterClrMapping/>
  </p:clrMapOvr>
  <p:transition spd="slow">
    <p:fade/>
  </p:transition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id="{22CA7E9F-9679-5248-AEE2-BF953C8E64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380350414"/>
      </p:ext>
    </p:extLst>
  </p:cSld>
  <p:clrMapOvr>
    <a:masterClrMapping/>
  </p:clrMapOvr>
  <p:transition spd="slow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543610" y="828156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تنظيم حصص الأسبوع التربوي الأول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543610" y="1488634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25056885-FA64-D09B-26FE-85CF4F679FB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745330" y="3250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93778A39-AF25-ED00-5098-369F58C4D74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321394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  <a:p>
            <a:pPr lvl="2"/>
            <a:r>
              <a:rPr lang="fr-FR" dirty="0"/>
              <a:t>Troisième niveau</a:t>
            </a:r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40ABE254-A8C6-779E-D670-312AF958BE4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3610" y="4918419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2FC31E5C-B8D7-6A19-A642-3F6EA92819C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68130" y="1441646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67179967-8610-1723-242E-1E4CD528465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5350" y="4917621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049FF31D-572A-E6E6-F61A-D9F1DF02E85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45330" y="1520466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94055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الأول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الثاني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الرابع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الثالث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السادس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الخامس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94457933"/>
      </p:ext>
    </p:extLst>
  </p:cSld>
  <p:clrMapOvr>
    <a:masterClrMapping/>
  </p:clrMapOvr>
  <p:transition spd="slow">
    <p:fade/>
  </p:transition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2620F5-42B6-A595-4B8A-576787B826D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762223632"/>
      </p:ext>
    </p:extLst>
  </p:cSld>
  <p:clrMapOvr>
    <a:masterClrMapping/>
  </p:clrMapOvr>
  <p:transition spd="slow">
    <p:fade/>
  </p:transition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0870748-DEBB-7999-E4EA-5505C8D576A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222678338"/>
      </p:ext>
    </p:extLst>
  </p:cSld>
  <p:clrMapOvr>
    <a:masterClrMapping/>
  </p:clrMapOvr>
  <p:transition spd="slow">
    <p:fade/>
  </p:transition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3A90A1F0-EDD6-9649-9002-A9FD386E735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762584662"/>
      </p:ext>
    </p:extLst>
  </p:cSld>
  <p:clrMapOvr>
    <a:masterClrMapping/>
  </p:clrMapOvr>
  <p:transition spd="slow">
    <p:fade/>
  </p:transition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1AD089D0-4BDB-8D43-FA23-9FA976E0B15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059374122"/>
      </p:ext>
    </p:extLst>
  </p:cSld>
  <p:clrMapOvr>
    <a:masterClrMapping/>
  </p:clrMapOvr>
  <p:transition spd="slow">
    <p:fade/>
  </p:transition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BA00AE2-C86C-3D6D-92AA-E480DC9D0FE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114254585"/>
      </p:ext>
    </p:extLst>
  </p:cSld>
  <p:clrMapOvr>
    <a:masterClrMapping/>
  </p:clrMapOvr>
  <p:transition spd="slow">
    <p:fade/>
  </p:transition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0C12247A-5948-0FCF-AEE1-F51137CFB62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455162880"/>
      </p:ext>
    </p:extLst>
  </p:cSld>
  <p:clrMapOvr>
    <a:masterClrMapping/>
  </p:clrMapOvr>
  <p:transition spd="slow">
    <p:fade/>
  </p:transition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9803E514-510A-9012-E9F3-2DEA0C1AD84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956134216"/>
      </p:ext>
    </p:extLst>
  </p:cSld>
  <p:clrMapOvr>
    <a:masterClrMapping/>
  </p:clrMapOvr>
  <p:transition spd="slow">
    <p:fade/>
  </p:transition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 rtl="1"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1BB9A80-61E4-8F44-A39C-C9F0A149E4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07947954"/>
      </p:ext>
    </p:extLst>
  </p:cSld>
  <p:clrMapOvr>
    <a:masterClrMapping/>
  </p:clrMapOvr>
  <p:transition spd="slow">
    <p:fade/>
  </p:transition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 21">
            <a:extLst>
              <a:ext uri="{FF2B5EF4-FFF2-40B4-BE49-F238E27FC236}">
                <a16:creationId xmlns:a16="http://schemas.microsoft.com/office/drawing/2014/main" id="{630A277E-2BC7-C3E2-8989-08599FC0B9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87156" y="2240177"/>
            <a:ext cx="6169687" cy="1188823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3DC4AF98-2B3D-2D34-232F-CF1DDA6BA3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87156" y="3667318"/>
            <a:ext cx="6169687" cy="1207113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89AB1D0D-E890-7F0B-DAD8-7146D4ACACF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487156" y="5113317"/>
            <a:ext cx="6169687" cy="1201016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25" name="Espace réservé du texte 13">
            <a:extLst>
              <a:ext uri="{FF2B5EF4-FFF2-40B4-BE49-F238E27FC236}">
                <a16:creationId xmlns:a16="http://schemas.microsoft.com/office/drawing/2014/main" id="{7D357DBE-F01D-F7D3-FEAE-6DB1B07395B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68436" y="262191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pour une image  26">
            <a:extLst>
              <a:ext uri="{FF2B5EF4-FFF2-40B4-BE49-F238E27FC236}">
                <a16:creationId xmlns:a16="http://schemas.microsoft.com/office/drawing/2014/main" id="{9C822516-F43E-BECF-7CFF-8A084DC2ACCA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056000" y="2747910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8" name="Espace réservé du texte 13">
            <a:extLst>
              <a:ext uri="{FF2B5EF4-FFF2-40B4-BE49-F238E27FC236}">
                <a16:creationId xmlns:a16="http://schemas.microsoft.com/office/drawing/2014/main" id="{184F1AD3-1CDF-AC37-6E9B-7B8B5731D67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171774" y="406117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pour une image  26">
            <a:extLst>
              <a:ext uri="{FF2B5EF4-FFF2-40B4-BE49-F238E27FC236}">
                <a16:creationId xmlns:a16="http://schemas.microsoft.com/office/drawing/2014/main" id="{C64E9BAC-B4A7-262E-6139-2754B01E6D77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056000" y="4183874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0" name="Espace réservé du texte 13">
            <a:extLst>
              <a:ext uri="{FF2B5EF4-FFF2-40B4-BE49-F238E27FC236}">
                <a16:creationId xmlns:a16="http://schemas.microsoft.com/office/drawing/2014/main" id="{3B1AE6D8-B704-87BC-C392-1092C3DAC21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168436" y="5516007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pour une image  26">
            <a:extLst>
              <a:ext uri="{FF2B5EF4-FFF2-40B4-BE49-F238E27FC236}">
                <a16:creationId xmlns:a16="http://schemas.microsoft.com/office/drawing/2014/main" id="{B26BF465-B4F4-3D7D-ACF6-20566B03F777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7056000" y="564200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" name="Espace réservé pour une image  16">
            <a:extLst>
              <a:ext uri="{FF2B5EF4-FFF2-40B4-BE49-F238E27FC236}">
                <a16:creationId xmlns:a16="http://schemas.microsoft.com/office/drawing/2014/main" id="{9AA1E9B8-8D7E-91AE-321E-A93EF886D1A9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461907098"/>
      </p:ext>
    </p:extLst>
  </p:cSld>
  <p:clrMapOvr>
    <a:masterClrMapping/>
  </p:clrMapOvr>
  <p:transition spd="slow">
    <p:fade/>
  </p:transition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615" y="756000"/>
            <a:ext cx="6840000" cy="612000"/>
          </a:xfrm>
        </p:spPr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45766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  <a:lvl2pPr algn="r" rtl="1">
              <a:defRPr>
                <a:latin typeface="Microsoft Uighur" panose="02000000000000000000" pitchFamily="2" charset="-78"/>
              </a:defRPr>
            </a:lvl2pPr>
            <a:lvl3pPr algn="r" rtl="1">
              <a:defRPr>
                <a:latin typeface="Microsoft Uighur" panose="02000000000000000000" pitchFamily="2" charset="-78"/>
              </a:defRPr>
            </a:lvl3pPr>
            <a:lvl4pPr algn="r" rtl="1">
              <a:defRPr>
                <a:latin typeface="Microsoft Uighur" panose="02000000000000000000" pitchFamily="2" charset="-78"/>
              </a:defRPr>
            </a:lvl4pPr>
            <a:lvl5pPr algn="r" rtl="1">
              <a:defRPr>
                <a:latin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655096969"/>
      </p:ext>
    </p:extLst>
  </p:cSld>
  <p:clrMapOvr>
    <a:masterClrMapping/>
  </p:clrMapOvr>
  <p:transition spd="slow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543610" y="828156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تنظيم حصص الأسبوع التربوي الأول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811366" y="3213945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25056885-FA64-D09B-26FE-85CF4F679FB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93778A39-AF25-ED00-5098-369F58C4D74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321394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40ABE254-A8C6-779E-D670-312AF958BE4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68130" y="491954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2FC31E5C-B8D7-6A19-A642-3F6EA92819C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811366" y="323604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67179967-8610-1723-242E-1E4CD528465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5350" y="4917621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049FF31D-572A-E6E6-F61A-D9F1DF02E85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45330" y="1520466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94055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الأول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الثالث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الرابع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الثاني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الخامس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السادس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97873494"/>
      </p:ext>
    </p:extLst>
  </p:cSld>
  <p:clrMapOvr>
    <a:masterClrMapping/>
  </p:clrMapOvr>
  <p:transition spd="slow">
    <p:fade/>
  </p:transition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rtl="1">
              <a:defRPr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857BAC0B-AC65-BD61-1B0C-5A8010C4074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10013989"/>
      </p:ext>
    </p:extLst>
  </p:cSld>
  <p:clrMapOvr>
    <a:masterClrMapping/>
  </p:clrMapOvr>
  <p:transition spd="slow">
    <p:fade/>
  </p:transition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rtl="1">
              <a:defRPr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pour une image  16">
            <a:extLst>
              <a:ext uri="{FF2B5EF4-FFF2-40B4-BE49-F238E27FC236}">
                <a16:creationId xmlns:a16="http://schemas.microsoft.com/office/drawing/2014/main" id="{F07865AF-0218-DA63-49A3-7D88763D3E4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863965354"/>
      </p:ext>
    </p:extLst>
  </p:cSld>
  <p:clrMapOvr>
    <a:masterClrMapping/>
  </p:clrMapOvr>
  <p:transition spd="slow">
    <p:fade/>
  </p:transition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600A5F7D-7D47-07F5-08AA-8016965DE68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 dirty="0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498229033"/>
      </p:ext>
    </p:extLst>
  </p:cSld>
  <p:clrMapOvr>
    <a:masterClrMapping/>
  </p:clrMapOvr>
  <p:transition spd="slow">
    <p:fade/>
  </p:transition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  <a:lvl2pPr algn="r" rtl="1">
              <a:defRPr>
                <a:latin typeface="Microsoft Uighur" panose="02000000000000000000" pitchFamily="2" charset="-78"/>
              </a:defRPr>
            </a:lvl2pPr>
            <a:lvl3pPr algn="r" rtl="1">
              <a:defRPr>
                <a:latin typeface="Microsoft Uighur" panose="02000000000000000000" pitchFamily="2" charset="-78"/>
              </a:defRPr>
            </a:lvl3pPr>
            <a:lvl4pPr algn="r" rtl="1">
              <a:defRPr>
                <a:latin typeface="Microsoft Uighur" panose="02000000000000000000" pitchFamily="2" charset="-78"/>
              </a:defRPr>
            </a:lvl4pPr>
            <a:lvl5pPr algn="r" rtl="1">
              <a:defRPr>
                <a:latin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CB3B8A30-F32D-5CC4-2E67-28B50E2CDB5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196085839"/>
      </p:ext>
    </p:extLst>
  </p:cSld>
  <p:clrMapOvr>
    <a:masterClrMapping/>
  </p:clrMapOvr>
  <p:transition spd="slow">
    <p:fade/>
  </p:transition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  <a:lvl2pPr algn="r" rtl="1">
              <a:defRPr>
                <a:latin typeface="Microsoft Uighur" panose="02000000000000000000" pitchFamily="2" charset="-78"/>
              </a:defRPr>
            </a:lvl2pPr>
            <a:lvl3pPr algn="r" rtl="1">
              <a:defRPr>
                <a:latin typeface="Microsoft Uighur" panose="02000000000000000000" pitchFamily="2" charset="-78"/>
              </a:defRPr>
            </a:lvl3pPr>
            <a:lvl4pPr algn="r" rtl="1">
              <a:defRPr>
                <a:latin typeface="Microsoft Uighur" panose="02000000000000000000" pitchFamily="2" charset="-78"/>
              </a:defRPr>
            </a:lvl4pPr>
            <a:lvl5pPr algn="r" rtl="1">
              <a:defRPr>
                <a:latin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EE0B4139-2278-6815-C0E2-8899DA45756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27455891"/>
      </p:ext>
    </p:extLst>
  </p:cSld>
  <p:clrMapOvr>
    <a:masterClrMapping/>
  </p:clrMapOvr>
  <p:transition spd="slow">
    <p:fade/>
  </p:transition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6899555" y="1661629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551555" y="1661629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225555" y="1661629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C68813DF-B21E-B042-7209-2BDBC9D34EB3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6899555" y="329589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id="{9B10FE9B-0F21-581A-1B4E-D631230494E0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3551555" y="329589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34A4715C-3DAE-D49B-53C3-8A2CEEFE4371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225555" y="329589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14">
            <a:extLst>
              <a:ext uri="{FF2B5EF4-FFF2-40B4-BE49-F238E27FC236}">
                <a16:creationId xmlns:a16="http://schemas.microsoft.com/office/drawing/2014/main" id="{7F223E00-5735-BD46-CC20-E6FA82ECED63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6899555" y="4925888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5D506AF-06A3-C04A-7D27-3D3AB9F7245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3551555" y="4925888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2A8C417-C281-7590-57E3-25CA49255FCF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5225555" y="4925888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  <a:lvl2pPr algn="r" rtl="1">
              <a:defRPr>
                <a:latin typeface="Microsoft Uighur" panose="02000000000000000000" pitchFamily="2" charset="-78"/>
              </a:defRPr>
            </a:lvl2pPr>
            <a:lvl3pPr algn="r" rtl="1">
              <a:defRPr>
                <a:latin typeface="Microsoft Uighur" panose="02000000000000000000" pitchFamily="2" charset="-78"/>
              </a:defRPr>
            </a:lvl3pPr>
            <a:lvl4pPr algn="r" rtl="1">
              <a:defRPr>
                <a:latin typeface="Microsoft Uighur" panose="02000000000000000000" pitchFamily="2" charset="-78"/>
              </a:defRPr>
            </a:lvl4pPr>
            <a:lvl5pPr algn="r" rtl="1">
              <a:defRPr>
                <a:latin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685F2552-53F8-E324-FAFC-7CBC92F27AA3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71350082"/>
      </p:ext>
    </p:extLst>
  </p:cSld>
  <p:clrMapOvr>
    <a:masterClrMapping/>
  </p:clrMapOvr>
  <p:transition spd="slow">
    <p:fade/>
  </p:transition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E85BC44-B897-D2E5-D7ED-B51C2F89F304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7843355"/>
      </p:ext>
    </p:extLst>
  </p:cSld>
  <p:clrMapOvr>
    <a:masterClrMapping/>
  </p:clrMapOvr>
  <p:transition spd="slow">
    <p:fade/>
  </p:transition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7A9285AD-8B22-A04D-E893-6F08727F900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430604362"/>
      </p:ext>
    </p:extLst>
  </p:cSld>
  <p:clrMapOvr>
    <a:masterClrMapping/>
  </p:clrMapOvr>
  <p:transition spd="slow">
    <p:fade/>
  </p:transition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229165507"/>
      </p:ext>
    </p:extLst>
  </p:cSld>
  <p:clrMapOvr>
    <a:masterClrMapping/>
  </p:clrMapOvr>
  <p:transition spd="slow">
    <p:fade/>
  </p:transition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E1611C4F-2F07-955B-230E-2BD4D9E35C3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11878473"/>
      </p:ext>
    </p:extLst>
  </p:cSld>
  <p:clrMapOvr>
    <a:masterClrMapping/>
  </p:clrMapOvr>
  <p:transition spd="slow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+mj-ea"/>
              <a:cs typeface="Microsoft Uighur" panose="02000000000000000000" pitchFamily="2" charset="-78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C2ADEA47-53F7-0AF0-3372-8233D45817B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70990D1D-7C73-EE33-8D5B-6391F064BCA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17C0A59E-DC27-E4F2-BC37-CE6B27DC4D5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361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E9D0546D-8442-4A6F-F0D1-77FAF613F2E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896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CB811CDB-4C95-517D-D592-BCC10856CA2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896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0F179832-ADCB-6435-7E3C-B36F156DA0E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896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07523288"/>
      </p:ext>
    </p:extLst>
  </p:cSld>
  <p:clrMapOvr>
    <a:masterClrMapping/>
  </p:clrMapOvr>
  <p:transition spd="slow">
    <p:fade/>
  </p:transition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C55096D1-EB19-8E69-96A7-25A43E33976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417470395"/>
      </p:ext>
    </p:extLst>
  </p:cSld>
  <p:clrMapOvr>
    <a:masterClrMapping/>
  </p:clrMapOvr>
  <p:transition spd="slow">
    <p:fade/>
  </p:transition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1A6A4BA0-D462-85AB-E123-BB4F6907F98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320522911"/>
      </p:ext>
    </p:extLst>
  </p:cSld>
  <p:clrMapOvr>
    <a:masterClrMapping/>
  </p:clrMapOvr>
  <p:transition spd="slow">
    <p:fade/>
  </p:transition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33F74BEE-FD18-5972-5B67-A4109E3461B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0974157"/>
      </p:ext>
    </p:extLst>
  </p:cSld>
  <p:clrMapOvr>
    <a:masterClrMapping/>
  </p:clrMapOvr>
  <p:transition spd="slow">
    <p:fade/>
  </p:transition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E8C52E21-EF60-EFA4-6191-FA53B985CEC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260430696"/>
      </p:ext>
    </p:extLst>
  </p:cSld>
  <p:clrMapOvr>
    <a:masterClrMapping/>
  </p:clrMapOvr>
  <p:transition spd="slow">
    <p:fade/>
  </p:transition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>
                <a:solidFill>
                  <a:srgbClr val="A6A6A6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29BBC07-74A6-563A-24CF-30738239EBD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13337563"/>
      </p:ext>
    </p:extLst>
  </p:cSld>
  <p:clrMapOvr>
    <a:masterClrMapping/>
  </p:clrMapOvr>
  <p:transition spd="slow">
    <p:fade/>
  </p:transition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613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26369508"/>
      </p:ext>
    </p:extLst>
  </p:cSld>
  <p:clrMapOvr>
    <a:masterClrMapping/>
  </p:clrMapOvr>
  <p:transition spd="slow">
    <p:fade/>
  </p:transition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7598C516-D98D-DBF9-3F71-DFEB0161C87C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011986683"/>
      </p:ext>
    </p:extLst>
  </p:cSld>
  <p:clrMapOvr>
    <a:masterClrMapping/>
  </p:clrMapOvr>
  <p:transition spd="slow">
    <p:fade/>
  </p:transition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EEF34296-E850-0AEB-BB92-43EC46A1102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469173180"/>
      </p:ext>
    </p:extLst>
  </p:cSld>
  <p:clrMapOvr>
    <a:masterClrMapping/>
  </p:clrMapOvr>
  <p:transition spd="slow">
    <p:fade/>
  </p:transition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132558-3F75-CB4C-D531-27315320B88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178496730"/>
      </p:ext>
    </p:extLst>
  </p:cSld>
  <p:clrMapOvr>
    <a:masterClrMapping/>
  </p:clrMapOvr>
  <p:transition spd="slow">
    <p:fade/>
  </p:transition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  <a:lvl2pPr algn="r" rtl="1">
              <a:defRPr>
                <a:latin typeface="Microsoft Uighur" panose="02000000000000000000" pitchFamily="2" charset="-78"/>
              </a:defRPr>
            </a:lvl2pPr>
            <a:lvl3pPr algn="r" rtl="1">
              <a:defRPr>
                <a:latin typeface="Microsoft Uighur" panose="02000000000000000000" pitchFamily="2" charset="-78"/>
              </a:defRPr>
            </a:lvl3pPr>
            <a:lvl4pPr algn="r" rtl="1">
              <a:defRPr>
                <a:latin typeface="Microsoft Uighur" panose="02000000000000000000" pitchFamily="2" charset="-78"/>
              </a:defRPr>
            </a:lvl4pPr>
            <a:lvl5pPr algn="r" rtl="1">
              <a:defRPr>
                <a:latin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E1E0570-45E7-D32C-C3AF-C520C3495A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08024455"/>
      </p:ext>
    </p:extLst>
  </p:cSld>
  <p:clrMapOvr>
    <a:masterClrMapping/>
  </p:clrMapOvr>
  <p:transition spd="slow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543610" y="828156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تنظيم حصص الأسبوع التربوي الأول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543610" y="3225868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25056885-FA64-D09B-26FE-85CF4F679FB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93778A39-AF25-ED00-5098-369F58C4D74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735350" y="3263201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2FC31E5C-B8D7-6A19-A642-3F6EA92819C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43610" y="3217599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67179967-8610-1723-242E-1E4CD528465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5350" y="4917621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049FF31D-572A-E6E6-F61A-D9F1DF02E85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45330" y="1520466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94055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الأول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الرابع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الثاني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الثالث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الخامس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40ABE254-A8C6-779E-D670-312AF958BE4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68130" y="491954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السادس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66748162"/>
      </p:ext>
    </p:extLst>
  </p:cSld>
  <p:clrMapOvr>
    <a:masterClrMapping/>
  </p:clrMapOvr>
  <p:transition spd="slow">
    <p:fade/>
  </p:transition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  <a:lvl2pPr algn="r" rtl="1">
              <a:defRPr>
                <a:latin typeface="Microsoft Uighur" panose="02000000000000000000" pitchFamily="2" charset="-78"/>
              </a:defRPr>
            </a:lvl2pPr>
            <a:lvl3pPr algn="r" rtl="1">
              <a:defRPr>
                <a:latin typeface="Microsoft Uighur" panose="02000000000000000000" pitchFamily="2" charset="-78"/>
              </a:defRPr>
            </a:lvl3pPr>
            <a:lvl4pPr algn="r" rtl="1">
              <a:defRPr>
                <a:latin typeface="Microsoft Uighur" panose="02000000000000000000" pitchFamily="2" charset="-78"/>
              </a:defRPr>
            </a:lvl4pPr>
            <a:lvl5pPr algn="r" rtl="1">
              <a:defRPr>
                <a:latin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5D16DE4-155A-6638-E7CE-E7A28AA4B60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752356088"/>
      </p:ext>
    </p:extLst>
  </p:cSld>
  <p:clrMapOvr>
    <a:masterClrMapping/>
  </p:clrMapOvr>
  <p:transition spd="slow">
    <p:fade/>
  </p:transition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324D1A-D9D9-B5ED-B73D-27AA0C2A986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66438138"/>
      </p:ext>
    </p:extLst>
  </p:cSld>
  <p:clrMapOvr>
    <a:masterClrMapping/>
  </p:clrMapOvr>
  <p:transition spd="slow">
    <p:fade/>
  </p:transition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B76699B-E059-47DC-DE0E-BA72358357D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088797867"/>
      </p:ext>
    </p:extLst>
  </p:cSld>
  <p:clrMapOvr>
    <a:masterClrMapping/>
  </p:clrMapOvr>
  <p:transition spd="slow">
    <p:fade/>
  </p:transition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r"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FAFC7B-FA92-DE4F-26F0-9F5500C9501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91302657"/>
      </p:ext>
    </p:extLst>
  </p:cSld>
  <p:clrMapOvr>
    <a:masterClrMapping/>
  </p:clrMapOvr>
  <p:transition spd="slow">
    <p:fade/>
  </p:transition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79323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5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39301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25327228"/>
      </p:ext>
    </p:extLst>
  </p:cSld>
  <p:clrMapOvr>
    <a:masterClrMapping/>
  </p:clrMapOvr>
  <p:transition spd="slow">
    <p:fade/>
  </p:transition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id="{ED574AA3-B351-6E81-47C1-AE4FFFE36E29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479323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C16BD22B-8A37-1A44-3B56-1FFE388CB895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3759312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6356B9C-DDC6-0D39-05E4-6D75382B79D2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6039301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95872823"/>
      </p:ext>
    </p:extLst>
  </p:cSld>
  <p:clrMapOvr>
    <a:masterClrMapping/>
  </p:clrMapOvr>
  <p:transition spd="slow">
    <p:fade/>
  </p:transition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17628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7279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6931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26582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7628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7279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6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26582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0D6A5E2-01C6-D590-C3C3-E3E3120C435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791015790"/>
      </p:ext>
    </p:extLst>
  </p:cSld>
  <p:clrMapOvr>
    <a:masterClrMapping/>
  </p:clrMapOvr>
  <p:transition spd="slow">
    <p:fade/>
  </p:transition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id="{22CA7E9F-9679-5248-AEE2-BF953C8E64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36916987"/>
      </p:ext>
    </p:extLst>
  </p:cSld>
  <p:clrMapOvr>
    <a:masterClrMapping/>
  </p:clrMapOvr>
  <p:transition spd="slow">
    <p:fade/>
  </p:transition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2620F5-42B6-A595-4B8A-576787B826D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435255339"/>
      </p:ext>
    </p:extLst>
  </p:cSld>
  <p:clrMapOvr>
    <a:masterClrMapping/>
  </p:clrMapOvr>
  <p:transition spd="slow">
    <p:fade/>
  </p:transition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0870748-DEBB-7999-E4EA-5505C8D576A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51466440"/>
      </p:ext>
    </p:extLst>
  </p:cSld>
  <p:clrMapOvr>
    <a:masterClrMapping/>
  </p:clrMapOvr>
  <p:transition spd="slow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543610" y="828156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تنظيم حصص الأسبوع التربوي الأول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25056885-FA64-D09B-26FE-85CF4F679FB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93778A39-AF25-ED00-5098-369F58C4D74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735350" y="3263201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2FC31E5C-B8D7-6A19-A642-3F6EA92819C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43610" y="4916496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67179967-8610-1723-242E-1E4CD528465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45330" y="4916496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049FF31D-572A-E6E6-F61A-D9F1DF02E85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45330" y="1520466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94055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الأول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الثالث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40ABE254-A8C6-779E-D670-312AF958BE4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3610" y="319630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الرابع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الثاني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الخامس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السادس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23651440"/>
      </p:ext>
    </p:extLst>
  </p:cSld>
  <p:clrMapOvr>
    <a:masterClrMapping/>
  </p:clrMapOvr>
  <p:transition spd="slow">
    <p:fade/>
  </p:transition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3A90A1F0-EDD6-9649-9002-A9FD386E735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12738250"/>
      </p:ext>
    </p:extLst>
  </p:cSld>
  <p:clrMapOvr>
    <a:masterClrMapping/>
  </p:clrMapOvr>
  <p:transition spd="slow">
    <p:fade/>
  </p:transition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1AD089D0-4BDB-8D43-FA23-9FA976E0B15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643411257"/>
      </p:ext>
    </p:extLst>
  </p:cSld>
  <p:clrMapOvr>
    <a:masterClrMapping/>
  </p:clrMapOvr>
  <p:transition spd="slow">
    <p:fade/>
  </p:transition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BA00AE2-C86C-3D6D-92AA-E480DC9D0FE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153087371"/>
      </p:ext>
    </p:extLst>
  </p:cSld>
  <p:clrMapOvr>
    <a:masterClrMapping/>
  </p:clrMapOvr>
  <p:transition spd="slow">
    <p:fade/>
  </p:transition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0C12247A-5948-0FCF-AEE1-F51137CFB62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48432885"/>
      </p:ext>
    </p:extLst>
  </p:cSld>
  <p:clrMapOvr>
    <a:masterClrMapping/>
  </p:clrMapOvr>
  <p:transition spd="slow">
    <p:fade/>
  </p:transition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9803E514-510A-9012-E9F3-2DEA0C1AD84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390639893"/>
      </p:ext>
    </p:extLst>
  </p:cSld>
  <p:clrMapOvr>
    <a:masterClrMapping/>
  </p:clrMapOvr>
  <p:transition spd="slow">
    <p:fade/>
  </p:transition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 rtl="1"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1BB9A80-61E4-8F44-A39C-C9F0A149E4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318879562"/>
      </p:ext>
    </p:extLst>
  </p:cSld>
  <p:clrMapOvr>
    <a:masterClrMapping/>
  </p:clrMapOvr>
  <p:transition spd="slow">
    <p:fade/>
  </p:transition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 21">
            <a:extLst>
              <a:ext uri="{FF2B5EF4-FFF2-40B4-BE49-F238E27FC236}">
                <a16:creationId xmlns:a16="http://schemas.microsoft.com/office/drawing/2014/main" id="{630A277E-2BC7-C3E2-8989-08599FC0B9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87156" y="2240177"/>
            <a:ext cx="6169687" cy="1188823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3DC4AF98-2B3D-2D34-232F-CF1DDA6BA3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87156" y="3667318"/>
            <a:ext cx="6169687" cy="1207113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89AB1D0D-E890-7F0B-DAD8-7146D4ACACF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487156" y="5113317"/>
            <a:ext cx="6169687" cy="1201016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25" name="Espace réservé du texte 13">
            <a:extLst>
              <a:ext uri="{FF2B5EF4-FFF2-40B4-BE49-F238E27FC236}">
                <a16:creationId xmlns:a16="http://schemas.microsoft.com/office/drawing/2014/main" id="{7D357DBE-F01D-F7D3-FEAE-6DB1B07395B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68436" y="262191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pour une image  26">
            <a:extLst>
              <a:ext uri="{FF2B5EF4-FFF2-40B4-BE49-F238E27FC236}">
                <a16:creationId xmlns:a16="http://schemas.microsoft.com/office/drawing/2014/main" id="{9C822516-F43E-BECF-7CFF-8A084DC2ACCA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056000" y="2747910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8" name="Espace réservé du texte 13">
            <a:extLst>
              <a:ext uri="{FF2B5EF4-FFF2-40B4-BE49-F238E27FC236}">
                <a16:creationId xmlns:a16="http://schemas.microsoft.com/office/drawing/2014/main" id="{184F1AD3-1CDF-AC37-6E9B-7B8B5731D67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171774" y="406117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pour une image  26">
            <a:extLst>
              <a:ext uri="{FF2B5EF4-FFF2-40B4-BE49-F238E27FC236}">
                <a16:creationId xmlns:a16="http://schemas.microsoft.com/office/drawing/2014/main" id="{C64E9BAC-B4A7-262E-6139-2754B01E6D77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056000" y="4183874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0" name="Espace réservé du texte 13">
            <a:extLst>
              <a:ext uri="{FF2B5EF4-FFF2-40B4-BE49-F238E27FC236}">
                <a16:creationId xmlns:a16="http://schemas.microsoft.com/office/drawing/2014/main" id="{3B1AE6D8-B704-87BC-C392-1092C3DAC21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168436" y="5516007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pour une image  26">
            <a:extLst>
              <a:ext uri="{FF2B5EF4-FFF2-40B4-BE49-F238E27FC236}">
                <a16:creationId xmlns:a16="http://schemas.microsoft.com/office/drawing/2014/main" id="{B26BF465-B4F4-3D7D-ACF6-20566B03F777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7056000" y="564200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" name="Espace réservé pour une image  16">
            <a:extLst>
              <a:ext uri="{FF2B5EF4-FFF2-40B4-BE49-F238E27FC236}">
                <a16:creationId xmlns:a16="http://schemas.microsoft.com/office/drawing/2014/main" id="{9AA1E9B8-8D7E-91AE-321E-A93EF886D1A9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678729840"/>
      </p:ext>
    </p:extLst>
  </p:cSld>
  <p:clrMapOvr>
    <a:masterClrMapping/>
  </p:clrMapOvr>
  <p:transition spd="slow">
    <p:fade/>
  </p:transition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613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594394885"/>
      </p:ext>
    </p:extLst>
  </p:cSld>
  <p:clrMapOvr>
    <a:masterClrMapping/>
  </p:clrMapOvr>
  <p:transition spd="slow">
    <p:fade/>
  </p:transition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7598C516-D98D-DBF9-3F71-DFEB0161C87C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686073871"/>
      </p:ext>
    </p:extLst>
  </p:cSld>
  <p:clrMapOvr>
    <a:masterClrMapping/>
  </p:clrMapOvr>
  <p:transition spd="slow">
    <p:fade/>
  </p:transition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EEF34296-E850-0AEB-BB92-43EC46A1102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95679218"/>
      </p:ext>
    </p:extLst>
  </p:cSld>
  <p:clrMapOvr>
    <a:masterClrMapping/>
  </p:clrMapOvr>
  <p:transition spd="slow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+mj-ea"/>
              <a:cs typeface="Microsoft Uighur" panose="02000000000000000000" pitchFamily="2" charset="-78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A34270BF-566C-8548-6695-5672B306BB4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000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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8F8C17C2-62D1-261B-0BE2-6F7839D218F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000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1596194A-BC5F-19D0-0F1C-F6CFBDF3FFF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000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3" name="Espace réservé du texte 29">
            <a:extLst>
              <a:ext uri="{FF2B5EF4-FFF2-40B4-BE49-F238E27FC236}">
                <a16:creationId xmlns:a16="http://schemas.microsoft.com/office/drawing/2014/main" id="{34C5ECAB-EDC5-9A06-999D-04F572C3387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535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4" name="Espace réservé du texte 29">
            <a:extLst>
              <a:ext uri="{FF2B5EF4-FFF2-40B4-BE49-F238E27FC236}">
                <a16:creationId xmlns:a16="http://schemas.microsoft.com/office/drawing/2014/main" id="{99EB5DB0-28F2-A2FD-2E29-86534A50C8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535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5" name="Espace réservé du texte 29">
            <a:extLst>
              <a:ext uri="{FF2B5EF4-FFF2-40B4-BE49-F238E27FC236}">
                <a16:creationId xmlns:a16="http://schemas.microsoft.com/office/drawing/2014/main" id="{0B82F83A-7D6E-997A-6DFD-98486DA5B40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535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83772462"/>
      </p:ext>
    </p:extLst>
  </p:cSld>
  <p:clrMapOvr>
    <a:masterClrMapping/>
  </p:clrMapOvr>
  <p:transition spd="slow">
    <p:fade/>
  </p:transition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132558-3F75-CB4C-D531-27315320B88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29974961"/>
      </p:ext>
    </p:extLst>
  </p:cSld>
  <p:clrMapOvr>
    <a:masterClrMapping/>
  </p:clrMapOvr>
  <p:transition spd="slow">
    <p:fade/>
  </p:transition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  <a:lvl2pPr algn="r" rtl="1">
              <a:defRPr>
                <a:latin typeface="Microsoft Uighur" panose="02000000000000000000" pitchFamily="2" charset="-78"/>
              </a:defRPr>
            </a:lvl2pPr>
            <a:lvl3pPr algn="r" rtl="1">
              <a:defRPr>
                <a:latin typeface="Microsoft Uighur" panose="02000000000000000000" pitchFamily="2" charset="-78"/>
              </a:defRPr>
            </a:lvl3pPr>
            <a:lvl4pPr algn="r" rtl="1">
              <a:defRPr>
                <a:latin typeface="Microsoft Uighur" panose="02000000000000000000" pitchFamily="2" charset="-78"/>
              </a:defRPr>
            </a:lvl4pPr>
            <a:lvl5pPr algn="r" rtl="1">
              <a:defRPr>
                <a:latin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E1E0570-45E7-D32C-C3AF-C520C3495A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430183184"/>
      </p:ext>
    </p:extLst>
  </p:cSld>
  <p:clrMapOvr>
    <a:masterClrMapping/>
  </p:clrMapOvr>
  <p:transition spd="slow">
    <p:fade/>
  </p:transition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  <a:lvl2pPr algn="r" rtl="1">
              <a:defRPr>
                <a:latin typeface="Microsoft Uighur" panose="02000000000000000000" pitchFamily="2" charset="-78"/>
              </a:defRPr>
            </a:lvl2pPr>
            <a:lvl3pPr algn="r" rtl="1">
              <a:defRPr>
                <a:latin typeface="Microsoft Uighur" panose="02000000000000000000" pitchFamily="2" charset="-78"/>
              </a:defRPr>
            </a:lvl3pPr>
            <a:lvl4pPr algn="r" rtl="1">
              <a:defRPr>
                <a:latin typeface="Microsoft Uighur" panose="02000000000000000000" pitchFamily="2" charset="-78"/>
              </a:defRPr>
            </a:lvl4pPr>
            <a:lvl5pPr algn="r" rtl="1">
              <a:defRPr>
                <a:latin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5D16DE4-155A-6638-E7CE-E7A28AA4B60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158061334"/>
      </p:ext>
    </p:extLst>
  </p:cSld>
  <p:clrMapOvr>
    <a:masterClrMapping/>
  </p:clrMapOvr>
  <p:transition spd="slow">
    <p:fade/>
  </p:transition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324D1A-D9D9-B5ED-B73D-27AA0C2A986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53882452"/>
      </p:ext>
    </p:extLst>
  </p:cSld>
  <p:clrMapOvr>
    <a:masterClrMapping/>
  </p:clrMapOvr>
  <p:transition spd="slow">
    <p:fade/>
  </p:transition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B76699B-E059-47DC-DE0E-BA72358357D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209925952"/>
      </p:ext>
    </p:extLst>
  </p:cSld>
  <p:clrMapOvr>
    <a:masterClrMapping/>
  </p:clrMapOvr>
  <p:transition spd="slow">
    <p:fade/>
  </p:transition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r"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FAFC7B-FA92-DE4F-26F0-9F5500C9501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634755382"/>
      </p:ext>
    </p:extLst>
  </p:cSld>
  <p:clrMapOvr>
    <a:masterClrMapping/>
  </p:clrMapOvr>
  <p:transition spd="slow">
    <p:fade/>
  </p:transition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79323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5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39301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242701681"/>
      </p:ext>
    </p:extLst>
  </p:cSld>
  <p:clrMapOvr>
    <a:masterClrMapping/>
  </p:clrMapOvr>
  <p:transition spd="slow">
    <p:fade/>
  </p:transition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id="{ED574AA3-B351-6E81-47C1-AE4FFFE36E29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479323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C16BD22B-8A37-1A44-3B56-1FFE388CB895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3759312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6356B9C-DDC6-0D39-05E4-6D75382B79D2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6039301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096420709"/>
      </p:ext>
    </p:extLst>
  </p:cSld>
  <p:clrMapOvr>
    <a:masterClrMapping/>
  </p:clrMapOvr>
  <p:transition spd="slow">
    <p:fade/>
  </p:transition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17628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7279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6931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26582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7628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7279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6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26582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0D6A5E2-01C6-D590-C3C3-E3E3120C435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696588000"/>
      </p:ext>
    </p:extLst>
  </p:cSld>
  <p:clrMapOvr>
    <a:masterClrMapping/>
  </p:clrMapOvr>
  <p:transition spd="slow">
    <p:fade/>
  </p:transition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id="{22CA7E9F-9679-5248-AEE2-BF953C8E64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13183346"/>
      </p:ext>
    </p:extLst>
  </p:cSld>
  <p:clrMapOvr>
    <a:masterClrMapping/>
  </p:clrMapOvr>
  <p:transition spd="slow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+mj-ea"/>
              <a:cs typeface="Microsoft Uighur" panose="02000000000000000000" pitchFamily="2" charset="-78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B3E04AEF-3D7B-CC0B-3E3B-A996165D646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000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28580070-8848-A3B0-7630-F76B09ACF70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000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C4EAC4BD-29C1-3422-DCEA-C45FE014EB7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000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74D66651-4E8C-0C81-2EBA-9F6CD1A3F62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535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8126728D-C7ED-6A6E-E6ED-BBFAD53EF98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535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28E6E001-28B8-A0DE-47D1-643F130017C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535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33913536"/>
      </p:ext>
    </p:extLst>
  </p:cSld>
  <p:clrMapOvr>
    <a:masterClrMapping/>
  </p:clrMapOvr>
  <p:transition spd="slow">
    <p:fade/>
  </p:transition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2620F5-42B6-A595-4B8A-576787B826D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378650540"/>
      </p:ext>
    </p:extLst>
  </p:cSld>
  <p:clrMapOvr>
    <a:masterClrMapping/>
  </p:clrMapOvr>
  <p:transition spd="slow">
    <p:fade/>
  </p:transition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0870748-DEBB-7999-E4EA-5505C8D576A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1426296"/>
      </p:ext>
    </p:extLst>
  </p:cSld>
  <p:clrMapOvr>
    <a:masterClrMapping/>
  </p:clrMapOvr>
  <p:transition spd="slow">
    <p:fade/>
  </p:transition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3A90A1F0-EDD6-9649-9002-A9FD386E735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45458596"/>
      </p:ext>
    </p:extLst>
  </p:cSld>
  <p:clrMapOvr>
    <a:masterClrMapping/>
  </p:clrMapOvr>
  <p:transition spd="slow">
    <p:fade/>
  </p:transition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1AD089D0-4BDB-8D43-FA23-9FA976E0B15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00185985"/>
      </p:ext>
    </p:extLst>
  </p:cSld>
  <p:clrMapOvr>
    <a:masterClrMapping/>
  </p:clrMapOvr>
  <p:transition spd="slow">
    <p:fade/>
  </p:transition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BA00AE2-C86C-3D6D-92AA-E480DC9D0FE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15213540"/>
      </p:ext>
    </p:extLst>
  </p:cSld>
  <p:clrMapOvr>
    <a:masterClrMapping/>
  </p:clrMapOvr>
  <p:transition spd="slow">
    <p:fade/>
  </p:transition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0C12247A-5948-0FCF-AEE1-F51137CFB62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906689198"/>
      </p:ext>
    </p:extLst>
  </p:cSld>
  <p:clrMapOvr>
    <a:masterClrMapping/>
  </p:clrMapOvr>
  <p:transition spd="slow">
    <p:fade/>
  </p:transition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9803E514-510A-9012-E9F3-2DEA0C1AD84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13694531"/>
      </p:ext>
    </p:extLst>
  </p:cSld>
  <p:clrMapOvr>
    <a:masterClrMapping/>
  </p:clrMapOvr>
  <p:transition spd="slow">
    <p:fade/>
  </p:transition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 rtl="1"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1BB9A80-61E4-8F44-A39C-C9F0A149E4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784941452"/>
      </p:ext>
    </p:extLst>
  </p:cSld>
  <p:clrMapOvr>
    <a:masterClrMapping/>
  </p:clrMapOvr>
  <p:transition spd="slow">
    <p:fade/>
  </p:transition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 21">
            <a:extLst>
              <a:ext uri="{FF2B5EF4-FFF2-40B4-BE49-F238E27FC236}">
                <a16:creationId xmlns:a16="http://schemas.microsoft.com/office/drawing/2014/main" id="{630A277E-2BC7-C3E2-8989-08599FC0B9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87156" y="2240177"/>
            <a:ext cx="6169687" cy="1188823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3DC4AF98-2B3D-2D34-232F-CF1DDA6BA3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87156" y="3667318"/>
            <a:ext cx="6169687" cy="1207113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89AB1D0D-E890-7F0B-DAD8-7146D4ACACF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487156" y="5113317"/>
            <a:ext cx="6169687" cy="1201016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25" name="Espace réservé du texte 13">
            <a:extLst>
              <a:ext uri="{FF2B5EF4-FFF2-40B4-BE49-F238E27FC236}">
                <a16:creationId xmlns:a16="http://schemas.microsoft.com/office/drawing/2014/main" id="{7D357DBE-F01D-F7D3-FEAE-6DB1B07395B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68436" y="262191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pour une image  26">
            <a:extLst>
              <a:ext uri="{FF2B5EF4-FFF2-40B4-BE49-F238E27FC236}">
                <a16:creationId xmlns:a16="http://schemas.microsoft.com/office/drawing/2014/main" id="{9C822516-F43E-BECF-7CFF-8A084DC2ACCA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056000" y="2747910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8" name="Espace réservé du texte 13">
            <a:extLst>
              <a:ext uri="{FF2B5EF4-FFF2-40B4-BE49-F238E27FC236}">
                <a16:creationId xmlns:a16="http://schemas.microsoft.com/office/drawing/2014/main" id="{184F1AD3-1CDF-AC37-6E9B-7B8B5731D67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171774" y="406117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pour une image  26">
            <a:extLst>
              <a:ext uri="{FF2B5EF4-FFF2-40B4-BE49-F238E27FC236}">
                <a16:creationId xmlns:a16="http://schemas.microsoft.com/office/drawing/2014/main" id="{C64E9BAC-B4A7-262E-6139-2754B01E6D77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056000" y="4183874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0" name="Espace réservé du texte 13">
            <a:extLst>
              <a:ext uri="{FF2B5EF4-FFF2-40B4-BE49-F238E27FC236}">
                <a16:creationId xmlns:a16="http://schemas.microsoft.com/office/drawing/2014/main" id="{3B1AE6D8-B704-87BC-C392-1092C3DAC21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168436" y="5516007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pour une image  26">
            <a:extLst>
              <a:ext uri="{FF2B5EF4-FFF2-40B4-BE49-F238E27FC236}">
                <a16:creationId xmlns:a16="http://schemas.microsoft.com/office/drawing/2014/main" id="{B26BF465-B4F4-3D7D-ACF6-20566B03F777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7056000" y="564200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" name="Espace réservé pour une image  16">
            <a:extLst>
              <a:ext uri="{FF2B5EF4-FFF2-40B4-BE49-F238E27FC236}">
                <a16:creationId xmlns:a16="http://schemas.microsoft.com/office/drawing/2014/main" id="{9AA1E9B8-8D7E-91AE-321E-A93EF886D1A9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388210795"/>
      </p:ext>
    </p:extLst>
  </p:cSld>
  <p:clrMapOvr>
    <a:masterClrMapping/>
  </p:clrMapOvr>
  <p:transition spd="slow">
    <p:fade/>
  </p:transition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001F8B1-2373-5A6F-2EC6-0A43DFF266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3" name="Espace réservé de l'élément multimédia 10">
            <a:extLst>
              <a:ext uri="{FF2B5EF4-FFF2-40B4-BE49-F238E27FC236}">
                <a16:creationId xmlns:a16="http://schemas.microsoft.com/office/drawing/2014/main" id="{2441B897-4709-4C85-4639-F242E914386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714F64D2-74A9-68D9-17A0-03DCA86AB303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56000" y="738000"/>
            <a:ext cx="792000" cy="792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100995948"/>
      </p:ext>
    </p:extLst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0_Titre et contenu libre">
    <p:bg>
      <p:bgPr>
        <a:blipFill dpi="0" rotWithShape="1">
          <a:blip r:embed="rId2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615686-FD6D-D9AF-A708-1A5B6B357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50012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sz="40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152877826"/>
      </p:ext>
    </p:extLst>
  </p:cSld>
  <p:clrMapOvr>
    <a:masterClrMapping/>
  </p:clrMapOvr>
  <p:transition spd="slow"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+mj-ea"/>
              <a:cs typeface="Microsoft Uighur" panose="02000000000000000000" pitchFamily="2" charset="-78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C7615D05-760F-5459-4F8E-1CF5EDB8AFB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78400896-B348-E5C1-B9FC-5CB05231097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D53A59A5-B33B-614B-D743-FB8C0BB8524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361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153E3310-842C-57DB-DE50-3B4B74672F8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896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E431787E-F15B-5728-2A25-45776ECDE5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896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D5CE94EE-E532-793C-25E0-3E866F0519C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896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688456483"/>
      </p:ext>
    </p:extLst>
  </p:cSld>
  <p:clrMapOvr>
    <a:masterClrMapping/>
  </p:clrMapOvr>
  <p:transition spd="slow">
    <p:fade/>
  </p:transition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613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70085714"/>
      </p:ext>
    </p:extLst>
  </p:cSld>
  <p:clrMapOvr>
    <a:masterClrMapping/>
  </p:clrMapOvr>
  <p:transition spd="slow">
    <p:fade/>
  </p:transition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7598C516-D98D-DBF9-3F71-DFEB0161C87C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095396967"/>
      </p:ext>
    </p:extLst>
  </p:cSld>
  <p:clrMapOvr>
    <a:masterClrMapping/>
  </p:clrMapOvr>
  <p:transition spd="slow">
    <p:fade/>
  </p:transition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EEF34296-E850-0AEB-BB92-43EC46A1102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174722806"/>
      </p:ext>
    </p:extLst>
  </p:cSld>
  <p:clrMapOvr>
    <a:masterClrMapping/>
  </p:clrMapOvr>
  <p:transition spd="slow">
    <p:fade/>
  </p:transition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132558-3F75-CB4C-D531-27315320B88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700465162"/>
      </p:ext>
    </p:extLst>
  </p:cSld>
  <p:clrMapOvr>
    <a:masterClrMapping/>
  </p:clrMapOvr>
  <p:transition spd="slow">
    <p:fade/>
  </p:transition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  <a:lvl2pPr algn="r" rtl="1">
              <a:defRPr>
                <a:latin typeface="Microsoft Uighur" panose="02000000000000000000" pitchFamily="2" charset="-78"/>
              </a:defRPr>
            </a:lvl2pPr>
            <a:lvl3pPr algn="r" rtl="1">
              <a:defRPr>
                <a:latin typeface="Microsoft Uighur" panose="02000000000000000000" pitchFamily="2" charset="-78"/>
              </a:defRPr>
            </a:lvl3pPr>
            <a:lvl4pPr algn="r" rtl="1">
              <a:defRPr>
                <a:latin typeface="Microsoft Uighur" panose="02000000000000000000" pitchFamily="2" charset="-78"/>
              </a:defRPr>
            </a:lvl4pPr>
            <a:lvl5pPr algn="r" rtl="1">
              <a:defRPr>
                <a:latin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E1E0570-45E7-D32C-C3AF-C520C3495A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53123323"/>
      </p:ext>
    </p:extLst>
  </p:cSld>
  <p:clrMapOvr>
    <a:masterClrMapping/>
  </p:clrMapOvr>
  <p:transition spd="slow">
    <p:fade/>
  </p:transition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  <a:lvl2pPr algn="r" rtl="1">
              <a:defRPr>
                <a:latin typeface="Microsoft Uighur" panose="02000000000000000000" pitchFamily="2" charset="-78"/>
              </a:defRPr>
            </a:lvl2pPr>
            <a:lvl3pPr algn="r" rtl="1">
              <a:defRPr>
                <a:latin typeface="Microsoft Uighur" panose="02000000000000000000" pitchFamily="2" charset="-78"/>
              </a:defRPr>
            </a:lvl3pPr>
            <a:lvl4pPr algn="r" rtl="1">
              <a:defRPr>
                <a:latin typeface="Microsoft Uighur" panose="02000000000000000000" pitchFamily="2" charset="-78"/>
              </a:defRPr>
            </a:lvl4pPr>
            <a:lvl5pPr algn="r" rtl="1">
              <a:defRPr>
                <a:latin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5D16DE4-155A-6638-E7CE-E7A28AA4B60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125513348"/>
      </p:ext>
    </p:extLst>
  </p:cSld>
  <p:clrMapOvr>
    <a:masterClrMapping/>
  </p:clrMapOvr>
  <p:transition spd="slow">
    <p:fade/>
  </p:transition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324D1A-D9D9-B5ED-B73D-27AA0C2A986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303477927"/>
      </p:ext>
    </p:extLst>
  </p:cSld>
  <p:clrMapOvr>
    <a:masterClrMapping/>
  </p:clrMapOvr>
  <p:transition spd="slow">
    <p:fade/>
  </p:transition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B76699B-E059-47DC-DE0E-BA72358357D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517361329"/>
      </p:ext>
    </p:extLst>
  </p:cSld>
  <p:clrMapOvr>
    <a:masterClrMapping/>
  </p:clrMapOvr>
  <p:transition spd="slow">
    <p:fade/>
  </p:transition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r"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FAFC7B-FA92-DE4F-26F0-9F5500C9501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49308837"/>
      </p:ext>
    </p:extLst>
  </p:cSld>
  <p:clrMapOvr>
    <a:masterClrMapping/>
  </p:clrMapOvr>
  <p:transition spd="slow">
    <p:fade/>
  </p:transition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79323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5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39301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404664736"/>
      </p:ext>
    </p:extLst>
  </p:cSld>
  <p:clrMapOvr>
    <a:masterClrMapping/>
  </p:clrMapOvr>
  <p:transition spd="slow"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97363649"/>
      </p:ext>
    </p:extLst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id="{ED574AA3-B351-6E81-47C1-AE4FFFE36E29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479323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C16BD22B-8A37-1A44-3B56-1FFE388CB895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3759312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6356B9C-DDC6-0D39-05E4-6D75382B79D2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6039301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574252591"/>
      </p:ext>
    </p:extLst>
  </p:cSld>
  <p:clrMapOvr>
    <a:masterClrMapping/>
  </p:clrMapOvr>
  <p:transition spd="slow">
    <p:fade/>
  </p:transition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17628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7279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6931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26582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7628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7279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6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26582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0D6A5E2-01C6-D590-C3C3-E3E3120C435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78046030"/>
      </p:ext>
    </p:extLst>
  </p:cSld>
  <p:clrMapOvr>
    <a:masterClrMapping/>
  </p:clrMapOvr>
  <p:transition spd="slow">
    <p:fade/>
  </p:transition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id="{22CA7E9F-9679-5248-AEE2-BF953C8E64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20907639"/>
      </p:ext>
    </p:extLst>
  </p:cSld>
  <p:clrMapOvr>
    <a:masterClrMapping/>
  </p:clrMapOvr>
  <p:transition spd="slow">
    <p:fade/>
  </p:transition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2620F5-42B6-A595-4B8A-576787B826D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634581053"/>
      </p:ext>
    </p:extLst>
  </p:cSld>
  <p:clrMapOvr>
    <a:masterClrMapping/>
  </p:clrMapOvr>
  <p:transition spd="slow">
    <p:fade/>
  </p:transition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0870748-DEBB-7999-E4EA-5505C8D576A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306653912"/>
      </p:ext>
    </p:extLst>
  </p:cSld>
  <p:clrMapOvr>
    <a:masterClrMapping/>
  </p:clrMapOvr>
  <p:transition spd="slow">
    <p:fade/>
  </p:transition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3A90A1F0-EDD6-9649-9002-A9FD386E735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02585722"/>
      </p:ext>
    </p:extLst>
  </p:cSld>
  <p:clrMapOvr>
    <a:masterClrMapping/>
  </p:clrMapOvr>
  <p:transition spd="slow">
    <p:fade/>
  </p:transition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1AD089D0-4BDB-8D43-FA23-9FA976E0B15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864009846"/>
      </p:ext>
    </p:extLst>
  </p:cSld>
  <p:clrMapOvr>
    <a:masterClrMapping/>
  </p:clrMapOvr>
  <p:transition spd="slow">
    <p:fade/>
  </p:transition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BA00AE2-C86C-3D6D-92AA-E480DC9D0FE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787394268"/>
      </p:ext>
    </p:extLst>
  </p:cSld>
  <p:clrMapOvr>
    <a:masterClrMapping/>
  </p:clrMapOvr>
  <p:transition spd="slow">
    <p:fade/>
  </p:transition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0C12247A-5948-0FCF-AEE1-F51137CFB62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18382288"/>
      </p:ext>
    </p:extLst>
  </p:cSld>
  <p:clrMapOvr>
    <a:masterClrMapping/>
  </p:clrMapOvr>
  <p:transition spd="slow">
    <p:fade/>
  </p:transition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9803E514-510A-9012-E9F3-2DEA0C1AD84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310180215"/>
      </p:ext>
    </p:extLst>
  </p:cSld>
  <p:clrMapOvr>
    <a:masterClrMapping/>
  </p:clrMapOvr>
  <p:transition spd="slow"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DC360D2D-9044-EF9B-9A60-DB742DF534FF}"/>
              </a:ext>
            </a:extLst>
          </p:cNvPr>
          <p:cNvSpPr/>
          <p:nvPr userDrawn="1"/>
        </p:nvSpPr>
        <p:spPr>
          <a:xfrm>
            <a:off x="628650" y="1260630"/>
            <a:ext cx="5040000" cy="5060272"/>
          </a:xfrm>
          <a:prstGeom prst="roundRect">
            <a:avLst>
              <a:gd name="adj" fmla="val 9429"/>
            </a:avLst>
          </a:prstGeom>
          <a:noFill/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D351002C-1FDE-A40F-101D-C22CFFF99561}"/>
              </a:ext>
            </a:extLst>
          </p:cNvPr>
          <p:cNvSpPr/>
          <p:nvPr userDrawn="1"/>
        </p:nvSpPr>
        <p:spPr>
          <a:xfrm>
            <a:off x="5995350" y="1260630"/>
            <a:ext cx="2520000" cy="5060272"/>
          </a:xfrm>
          <a:prstGeom prst="roundRect">
            <a:avLst>
              <a:gd name="adj" fmla="val 14501"/>
            </a:avLst>
          </a:prstGeom>
          <a:noFill/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id="{63091D26-5607-E45C-5AF8-432B76AC4FFA}"/>
              </a:ext>
            </a:extLst>
          </p:cNvPr>
          <p:cNvSpPr/>
          <p:nvPr userDrawn="1"/>
        </p:nvSpPr>
        <p:spPr>
          <a:xfrm>
            <a:off x="2518650" y="108447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0" indent="0" algn="ctr" defTabSz="914400" rtl="1" eaLnBrk="1" fontAlgn="auto" latinLnBrk="0" hangingPunct="1">
              <a:buClrTx/>
              <a:buSzTx/>
              <a:buFontTx/>
              <a:buNone/>
              <a:tabLst/>
            </a:pPr>
            <a:r>
              <a:rPr kumimoji="0" lang="ar-MA" sz="2800" b="1" kern="1200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الأستاذ(ة)</a:t>
            </a:r>
            <a:endParaRPr kumimoji="0" lang="fr-MA" sz="2800" b="1" kern="1200" spc="0" normalizeH="0" baseline="0" noProof="0" dirty="0">
              <a:ln>
                <a:noFill/>
              </a:ln>
              <a:solidFill>
                <a:srgbClr val="474F71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5" name="Organigramme : Terminateur 4">
            <a:extLst>
              <a:ext uri="{FF2B5EF4-FFF2-40B4-BE49-F238E27FC236}">
                <a16:creationId xmlns:a16="http://schemas.microsoft.com/office/drawing/2014/main" id="{77DCFA87-C948-9F19-B3AB-A16A91F1D071}"/>
              </a:ext>
            </a:extLst>
          </p:cNvPr>
          <p:cNvSpPr/>
          <p:nvPr userDrawn="1"/>
        </p:nvSpPr>
        <p:spPr>
          <a:xfrm>
            <a:off x="6625350" y="108447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الوسائط</a:t>
            </a:r>
            <a:endParaRPr kumimoji="0" lang="fr-MA" sz="3200" b="1" i="0" u="none" strike="noStrike" kern="1200" cap="none" spc="0" normalizeH="0" baseline="0" noProof="0" dirty="0">
              <a:ln>
                <a:noFill/>
              </a:ln>
              <a:solidFill>
                <a:srgbClr val="474F71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6" name="Espace réservé pour une image  7">
            <a:extLst>
              <a:ext uri="{FF2B5EF4-FFF2-40B4-BE49-F238E27FC236}">
                <a16:creationId xmlns:a16="http://schemas.microsoft.com/office/drawing/2014/main" id="{FA06E2B1-3D62-CBFE-5B32-C3DE128514E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168650" y="1573748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7">
            <a:extLst>
              <a:ext uri="{FF2B5EF4-FFF2-40B4-BE49-F238E27FC236}">
                <a16:creationId xmlns:a16="http://schemas.microsoft.com/office/drawing/2014/main" id="{FC60B48B-2A6E-67B2-A528-A12F56F6F50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672000" y="1573748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7">
            <a:extLst>
              <a:ext uri="{FF2B5EF4-FFF2-40B4-BE49-F238E27FC236}">
                <a16:creationId xmlns:a16="http://schemas.microsoft.com/office/drawing/2014/main" id="{CDF7B56B-57DC-194F-F976-FDD12A28D8B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168650" y="4018773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7">
            <a:extLst>
              <a:ext uri="{FF2B5EF4-FFF2-40B4-BE49-F238E27FC236}">
                <a16:creationId xmlns:a16="http://schemas.microsoft.com/office/drawing/2014/main" id="{0CAC83F0-A5DB-37DC-7D4C-816091AF814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672000" y="4018773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0" name="Espace réservé pour une image  7">
            <a:extLst>
              <a:ext uri="{FF2B5EF4-FFF2-40B4-BE49-F238E27FC236}">
                <a16:creationId xmlns:a16="http://schemas.microsoft.com/office/drawing/2014/main" id="{2B81A1B9-EF41-17A0-3744-7FF95F5D0F73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535350" y="1573748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1" name="Espace réservé pour une image  7">
            <a:extLst>
              <a:ext uri="{FF2B5EF4-FFF2-40B4-BE49-F238E27FC236}">
                <a16:creationId xmlns:a16="http://schemas.microsoft.com/office/drawing/2014/main" id="{0556A074-D6CA-5A9B-ADFD-D7B42F19C7C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535350" y="4018773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2" name="Espace réservé du texte 13">
            <a:extLst>
              <a:ext uri="{FF2B5EF4-FFF2-40B4-BE49-F238E27FC236}">
                <a16:creationId xmlns:a16="http://schemas.microsoft.com/office/drawing/2014/main" id="{A5E59ED1-7486-003C-CFBF-BF9AEF0FEDD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71856" y="3146082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3" name="Espace réservé du texte 13">
            <a:extLst>
              <a:ext uri="{FF2B5EF4-FFF2-40B4-BE49-F238E27FC236}">
                <a16:creationId xmlns:a16="http://schemas.microsoft.com/office/drawing/2014/main" id="{69D302BB-FCE6-7EDB-FEF7-AEB5973DC603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375206" y="3154374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4" name="Espace réservé du texte 13">
            <a:extLst>
              <a:ext uri="{FF2B5EF4-FFF2-40B4-BE49-F238E27FC236}">
                <a16:creationId xmlns:a16="http://schemas.microsoft.com/office/drawing/2014/main" id="{F4AADA2A-3A59-D111-F803-7D5A6071ADB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238556" y="3154374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5" name="Espace réservé du texte 13">
            <a:extLst>
              <a:ext uri="{FF2B5EF4-FFF2-40B4-BE49-F238E27FC236}">
                <a16:creationId xmlns:a16="http://schemas.microsoft.com/office/drawing/2014/main" id="{3EF9EDA3-6AD7-E1EF-8BF9-D5683CEE35B2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64455" y="5606678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6" name="Espace réservé du texte 13">
            <a:extLst>
              <a:ext uri="{FF2B5EF4-FFF2-40B4-BE49-F238E27FC236}">
                <a16:creationId xmlns:a16="http://schemas.microsoft.com/office/drawing/2014/main" id="{6A459F9A-7EE7-A587-9A4E-0BB1D608434F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367805" y="5614970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7" name="Espace réservé du texte 13">
            <a:extLst>
              <a:ext uri="{FF2B5EF4-FFF2-40B4-BE49-F238E27FC236}">
                <a16:creationId xmlns:a16="http://schemas.microsoft.com/office/drawing/2014/main" id="{12C592E9-2081-1DA6-64F8-B30BD3AEF281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231155" y="5614970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69004724"/>
      </p:ext>
    </p:extLst>
  </p:cSld>
  <p:clrMapOvr>
    <a:masterClrMapping/>
  </p:clrMapOvr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 rtl="1"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1BB9A80-61E4-8F44-A39C-C9F0A149E4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05838842"/>
      </p:ext>
    </p:extLst>
  </p:cSld>
  <p:clrMapOvr>
    <a:masterClrMapping/>
  </p:clrMapOvr>
  <p:transition spd="slow">
    <p:fade/>
  </p:transition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 21">
            <a:extLst>
              <a:ext uri="{FF2B5EF4-FFF2-40B4-BE49-F238E27FC236}">
                <a16:creationId xmlns:a16="http://schemas.microsoft.com/office/drawing/2014/main" id="{630A277E-2BC7-C3E2-8989-08599FC0B9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87156" y="2240177"/>
            <a:ext cx="6169687" cy="1188823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3DC4AF98-2B3D-2D34-232F-CF1DDA6BA3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87156" y="3667318"/>
            <a:ext cx="6169687" cy="1207113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89AB1D0D-E890-7F0B-DAD8-7146D4ACACF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487156" y="5113317"/>
            <a:ext cx="6169687" cy="1201016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25" name="Espace réservé du texte 13">
            <a:extLst>
              <a:ext uri="{FF2B5EF4-FFF2-40B4-BE49-F238E27FC236}">
                <a16:creationId xmlns:a16="http://schemas.microsoft.com/office/drawing/2014/main" id="{7D357DBE-F01D-F7D3-FEAE-6DB1B07395B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68436" y="262191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pour une image  26">
            <a:extLst>
              <a:ext uri="{FF2B5EF4-FFF2-40B4-BE49-F238E27FC236}">
                <a16:creationId xmlns:a16="http://schemas.microsoft.com/office/drawing/2014/main" id="{9C822516-F43E-BECF-7CFF-8A084DC2ACCA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056000" y="2747910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8" name="Espace réservé du texte 13">
            <a:extLst>
              <a:ext uri="{FF2B5EF4-FFF2-40B4-BE49-F238E27FC236}">
                <a16:creationId xmlns:a16="http://schemas.microsoft.com/office/drawing/2014/main" id="{184F1AD3-1CDF-AC37-6E9B-7B8B5731D67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171774" y="406117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pour une image  26">
            <a:extLst>
              <a:ext uri="{FF2B5EF4-FFF2-40B4-BE49-F238E27FC236}">
                <a16:creationId xmlns:a16="http://schemas.microsoft.com/office/drawing/2014/main" id="{C64E9BAC-B4A7-262E-6139-2754B01E6D77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056000" y="4183874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0" name="Espace réservé du texte 13">
            <a:extLst>
              <a:ext uri="{FF2B5EF4-FFF2-40B4-BE49-F238E27FC236}">
                <a16:creationId xmlns:a16="http://schemas.microsoft.com/office/drawing/2014/main" id="{3B1AE6D8-B704-87BC-C392-1092C3DAC21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168436" y="5516007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pour une image  26">
            <a:extLst>
              <a:ext uri="{FF2B5EF4-FFF2-40B4-BE49-F238E27FC236}">
                <a16:creationId xmlns:a16="http://schemas.microsoft.com/office/drawing/2014/main" id="{B26BF465-B4F4-3D7D-ACF6-20566B03F777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7056000" y="564200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" name="Espace réservé pour une image  16">
            <a:extLst>
              <a:ext uri="{FF2B5EF4-FFF2-40B4-BE49-F238E27FC236}">
                <a16:creationId xmlns:a16="http://schemas.microsoft.com/office/drawing/2014/main" id="{9AA1E9B8-8D7E-91AE-321E-A93EF886D1A9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72026997"/>
      </p:ext>
    </p:extLst>
  </p:cSld>
  <p:clrMapOvr>
    <a:masterClrMapping/>
  </p:clrMapOvr>
  <p:transition spd="slow">
    <p:fade/>
  </p:transition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613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08411149"/>
      </p:ext>
    </p:extLst>
  </p:cSld>
  <p:clrMapOvr>
    <a:masterClrMapping/>
  </p:clrMapOvr>
  <p:transition spd="slow">
    <p:fade/>
  </p:transition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7598C516-D98D-DBF9-3F71-DFEB0161C87C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24471286"/>
      </p:ext>
    </p:extLst>
  </p:cSld>
  <p:clrMapOvr>
    <a:masterClrMapping/>
  </p:clrMapOvr>
  <p:transition spd="slow">
    <p:fade/>
  </p:transition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EEF34296-E850-0AEB-BB92-43EC46A1102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785314325"/>
      </p:ext>
    </p:extLst>
  </p:cSld>
  <p:clrMapOvr>
    <a:masterClrMapping/>
  </p:clrMapOvr>
  <p:transition spd="slow">
    <p:fade/>
  </p:transition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132558-3F75-CB4C-D531-27315320B88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604594099"/>
      </p:ext>
    </p:extLst>
  </p:cSld>
  <p:clrMapOvr>
    <a:masterClrMapping/>
  </p:clrMapOvr>
  <p:transition spd="slow">
    <p:fade/>
  </p:transition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  <a:lvl2pPr algn="r" rtl="1">
              <a:defRPr>
                <a:latin typeface="Microsoft Uighur" panose="02000000000000000000" pitchFamily="2" charset="-78"/>
              </a:defRPr>
            </a:lvl2pPr>
            <a:lvl3pPr algn="r" rtl="1">
              <a:defRPr>
                <a:latin typeface="Microsoft Uighur" panose="02000000000000000000" pitchFamily="2" charset="-78"/>
              </a:defRPr>
            </a:lvl3pPr>
            <a:lvl4pPr algn="r" rtl="1">
              <a:defRPr>
                <a:latin typeface="Microsoft Uighur" panose="02000000000000000000" pitchFamily="2" charset="-78"/>
              </a:defRPr>
            </a:lvl4pPr>
            <a:lvl5pPr algn="r" rtl="1">
              <a:defRPr>
                <a:latin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E1E0570-45E7-D32C-C3AF-C520C3495A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897487184"/>
      </p:ext>
    </p:extLst>
  </p:cSld>
  <p:clrMapOvr>
    <a:masterClrMapping/>
  </p:clrMapOvr>
  <p:transition spd="slow">
    <p:fade/>
  </p:transition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  <a:lvl2pPr algn="r" rtl="1">
              <a:defRPr>
                <a:latin typeface="Microsoft Uighur" panose="02000000000000000000" pitchFamily="2" charset="-78"/>
              </a:defRPr>
            </a:lvl2pPr>
            <a:lvl3pPr algn="r" rtl="1">
              <a:defRPr>
                <a:latin typeface="Microsoft Uighur" panose="02000000000000000000" pitchFamily="2" charset="-78"/>
              </a:defRPr>
            </a:lvl3pPr>
            <a:lvl4pPr algn="r" rtl="1">
              <a:defRPr>
                <a:latin typeface="Microsoft Uighur" panose="02000000000000000000" pitchFamily="2" charset="-78"/>
              </a:defRPr>
            </a:lvl4pPr>
            <a:lvl5pPr algn="r" rtl="1">
              <a:defRPr>
                <a:latin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5D16DE4-155A-6638-E7CE-E7A28AA4B60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5150122"/>
      </p:ext>
    </p:extLst>
  </p:cSld>
  <p:clrMapOvr>
    <a:masterClrMapping/>
  </p:clrMapOvr>
  <p:transition spd="slow">
    <p:fade/>
  </p:transition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324D1A-D9D9-B5ED-B73D-27AA0C2A986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609253553"/>
      </p:ext>
    </p:extLst>
  </p:cSld>
  <p:clrMapOvr>
    <a:masterClrMapping/>
  </p:clrMapOvr>
  <p:transition spd="slow">
    <p:fade/>
  </p:transition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B76699B-E059-47DC-DE0E-BA72358357D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44448693"/>
      </p:ext>
    </p:extLst>
  </p:cSld>
  <p:clrMapOvr>
    <a:masterClrMapping/>
  </p:clrMapOvr>
  <p:transition spd="slow"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Disposition personnalisée">
    <p:bg>
      <p:bgPr>
        <a:blipFill dpi="0" rotWithShape="1">
          <a:blip r:embed="rId2">
            <a:lum/>
          </a:blip>
          <a:srcRect/>
          <a:stretch>
            <a:fillRect l="-1000" t="-1000" r="-1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196" y="895086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lang="fr-MA" sz="3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359141889"/>
      </p:ext>
    </p:extLst>
  </p:cSld>
  <p:clrMapOvr>
    <a:masterClrMapping/>
  </p:clrMapOvr>
  <p:transition spd="slow">
    <p:fade/>
  </p:transition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r"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FAFC7B-FA92-DE4F-26F0-9F5500C9501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125464665"/>
      </p:ext>
    </p:extLst>
  </p:cSld>
  <p:clrMapOvr>
    <a:masterClrMapping/>
  </p:clrMapOvr>
  <p:transition spd="slow">
    <p:fade/>
  </p:transition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79323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5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39301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26702264"/>
      </p:ext>
    </p:extLst>
  </p:cSld>
  <p:clrMapOvr>
    <a:masterClrMapping/>
  </p:clrMapOvr>
  <p:transition spd="slow">
    <p:fade/>
  </p:transition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id="{ED574AA3-B351-6E81-47C1-AE4FFFE36E29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479323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C16BD22B-8A37-1A44-3B56-1FFE388CB895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3759312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6356B9C-DDC6-0D39-05E4-6D75382B79D2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6039301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571206498"/>
      </p:ext>
    </p:extLst>
  </p:cSld>
  <p:clrMapOvr>
    <a:masterClrMapping/>
  </p:clrMapOvr>
  <p:transition spd="slow">
    <p:fade/>
  </p:transition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17628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7279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6931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26582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7628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7279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6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26582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0D6A5E2-01C6-D590-C3C3-E3E3120C435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404230241"/>
      </p:ext>
    </p:extLst>
  </p:cSld>
  <p:clrMapOvr>
    <a:masterClrMapping/>
  </p:clrMapOvr>
  <p:transition spd="slow">
    <p:fade/>
  </p:transition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id="{22CA7E9F-9679-5248-AEE2-BF953C8E64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88855073"/>
      </p:ext>
    </p:extLst>
  </p:cSld>
  <p:clrMapOvr>
    <a:masterClrMapping/>
  </p:clrMapOvr>
  <p:transition spd="slow">
    <p:fade/>
  </p:transition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2620F5-42B6-A595-4B8A-576787B826D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89172695"/>
      </p:ext>
    </p:extLst>
  </p:cSld>
  <p:clrMapOvr>
    <a:masterClrMapping/>
  </p:clrMapOvr>
  <p:transition spd="slow">
    <p:fade/>
  </p:transition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0870748-DEBB-7999-E4EA-5505C8D576A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5148796"/>
      </p:ext>
    </p:extLst>
  </p:cSld>
  <p:clrMapOvr>
    <a:masterClrMapping/>
  </p:clrMapOvr>
  <p:transition spd="slow">
    <p:fade/>
  </p:transition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3A90A1F0-EDD6-9649-9002-A9FD386E735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22346033"/>
      </p:ext>
    </p:extLst>
  </p:cSld>
  <p:clrMapOvr>
    <a:masterClrMapping/>
  </p:clrMapOvr>
  <p:transition spd="slow">
    <p:fade/>
  </p:transition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1AD089D0-4BDB-8D43-FA23-9FA976E0B15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04756428"/>
      </p:ext>
    </p:extLst>
  </p:cSld>
  <p:clrMapOvr>
    <a:masterClrMapping/>
  </p:clrMapOvr>
  <p:transition spd="slow">
    <p:fade/>
  </p:transition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BA00AE2-C86C-3D6D-92AA-E480DC9D0FE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738094802"/>
      </p:ext>
    </p:extLst>
  </p:cSld>
  <p:clrMapOvr>
    <a:masterClrMapping/>
  </p:clrMapOvr>
  <p:transition spd="slow"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Disposition personnalisée" userDrawn="1">
  <p:cSld name="20_Disposition personnalisé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C559776-E585-4BFA-8D85-A42788EBC340}"/>
              </a:ext>
            </a:extLst>
          </p:cNvPr>
          <p:cNvSpPr/>
          <p:nvPr userDrawn="1"/>
        </p:nvSpPr>
        <p:spPr>
          <a:xfrm>
            <a:off x="1087120" y="1219200"/>
            <a:ext cx="6461760" cy="7823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rgbClr val="424D7C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F9D41AC8-D8D4-B177-4DD5-855AE42CA3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219200"/>
            <a:ext cx="7886700" cy="782320"/>
          </a:xfrm>
          <a:prstGeom prst="rect">
            <a:avLst/>
          </a:prstGeom>
        </p:spPr>
        <p:txBody>
          <a:bodyPr anchor="ctr"/>
          <a:lstStyle>
            <a:lvl1pPr algn="ctr" rtl="1">
              <a:defRPr b="1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165269997"/>
      </p:ext>
    </p:extLst>
  </p:cSld>
  <p:clrMapOvr>
    <a:masterClrMapping/>
  </p:clrMapOvr>
  <p:transition spd="slow">
    <p:fade/>
  </p:transition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0C12247A-5948-0FCF-AEE1-F51137CFB62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349810151"/>
      </p:ext>
    </p:extLst>
  </p:cSld>
  <p:clrMapOvr>
    <a:masterClrMapping/>
  </p:clrMapOvr>
  <p:transition spd="slow">
    <p:fade/>
  </p:transition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9803E514-510A-9012-E9F3-2DEA0C1AD84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40329852"/>
      </p:ext>
    </p:extLst>
  </p:cSld>
  <p:clrMapOvr>
    <a:masterClrMapping/>
  </p:clrMapOvr>
  <p:transition spd="slow">
    <p:fade/>
  </p:transition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 rtl="1"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1BB9A80-61E4-8F44-A39C-C9F0A149E4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54033148"/>
      </p:ext>
    </p:extLst>
  </p:cSld>
  <p:clrMapOvr>
    <a:masterClrMapping/>
  </p:clrMapOvr>
  <p:transition spd="slow">
    <p:fade/>
  </p:transition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 21">
            <a:extLst>
              <a:ext uri="{FF2B5EF4-FFF2-40B4-BE49-F238E27FC236}">
                <a16:creationId xmlns:a16="http://schemas.microsoft.com/office/drawing/2014/main" id="{630A277E-2BC7-C3E2-8989-08599FC0B9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87156" y="2240177"/>
            <a:ext cx="6169687" cy="1188823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3DC4AF98-2B3D-2D34-232F-CF1DDA6BA3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87156" y="3667318"/>
            <a:ext cx="6169687" cy="1207113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89AB1D0D-E890-7F0B-DAD8-7146D4ACACF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487156" y="5113317"/>
            <a:ext cx="6169687" cy="1201016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25" name="Espace réservé du texte 13">
            <a:extLst>
              <a:ext uri="{FF2B5EF4-FFF2-40B4-BE49-F238E27FC236}">
                <a16:creationId xmlns:a16="http://schemas.microsoft.com/office/drawing/2014/main" id="{7D357DBE-F01D-F7D3-FEAE-6DB1B07395B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68436" y="262191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pour une image  26">
            <a:extLst>
              <a:ext uri="{FF2B5EF4-FFF2-40B4-BE49-F238E27FC236}">
                <a16:creationId xmlns:a16="http://schemas.microsoft.com/office/drawing/2014/main" id="{9C822516-F43E-BECF-7CFF-8A084DC2ACCA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056000" y="2747910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8" name="Espace réservé du texte 13">
            <a:extLst>
              <a:ext uri="{FF2B5EF4-FFF2-40B4-BE49-F238E27FC236}">
                <a16:creationId xmlns:a16="http://schemas.microsoft.com/office/drawing/2014/main" id="{184F1AD3-1CDF-AC37-6E9B-7B8B5731D67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171774" y="406117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pour une image  26">
            <a:extLst>
              <a:ext uri="{FF2B5EF4-FFF2-40B4-BE49-F238E27FC236}">
                <a16:creationId xmlns:a16="http://schemas.microsoft.com/office/drawing/2014/main" id="{C64E9BAC-B4A7-262E-6139-2754B01E6D77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056000" y="4183874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0" name="Espace réservé du texte 13">
            <a:extLst>
              <a:ext uri="{FF2B5EF4-FFF2-40B4-BE49-F238E27FC236}">
                <a16:creationId xmlns:a16="http://schemas.microsoft.com/office/drawing/2014/main" id="{3B1AE6D8-B704-87BC-C392-1092C3DAC21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168436" y="5516007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pour une image  26">
            <a:extLst>
              <a:ext uri="{FF2B5EF4-FFF2-40B4-BE49-F238E27FC236}">
                <a16:creationId xmlns:a16="http://schemas.microsoft.com/office/drawing/2014/main" id="{B26BF465-B4F4-3D7D-ACF6-20566B03F777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7056000" y="564200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" name="Espace réservé pour une image  16">
            <a:extLst>
              <a:ext uri="{FF2B5EF4-FFF2-40B4-BE49-F238E27FC236}">
                <a16:creationId xmlns:a16="http://schemas.microsoft.com/office/drawing/2014/main" id="{9AA1E9B8-8D7E-91AE-321E-A93EF886D1A9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71644554"/>
      </p:ext>
    </p:extLst>
  </p:cSld>
  <p:clrMapOvr>
    <a:masterClrMapping/>
  </p:clrMapOvr>
  <p:transition spd="slow">
    <p:fade/>
  </p:transition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Disposition personnalisée">
    <p:bg>
      <p:bgPr>
        <a:blipFill dpi="0" rotWithShape="1">
          <a:blip r:embed="rId2">
            <a:lum/>
          </a:blip>
          <a:srcRect/>
          <a:stretch>
            <a:fillRect l="-1000" t="-1000" r="-1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196" y="895086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lang="fr-MA" sz="3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000764096"/>
      </p:ext>
    </p:extLst>
  </p:cSld>
  <p:clrMapOvr>
    <a:masterClrMapping/>
  </p:clrMapOvr>
  <p:transition spd="slow">
    <p:fade/>
  </p:transition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0E8D51B-DFAF-3743-C725-525184A50D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B3D9E917-BD93-D5A4-2408-4C1D3C9CDD6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A992DDAF-6675-904B-2E7C-6344470C4E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96CE0A-8990-4755-8532-77D8833A784F}" type="datetimeFigureOut">
              <a:rPr lang="fr-FR" smtClean="0"/>
              <a:t>02/11/2025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FED7634-73BC-E4E8-5359-29B51A5254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AAF4D63-896B-AE76-F7D2-F3247C4EA1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E8F81D-9864-47EB-9A82-FCA6CCB95CB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15283509"/>
      </p:ext>
    </p:extLst>
  </p:cSld>
  <p:clrMapOvr>
    <a:masterClrMapping/>
  </p:clrMapOvr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7770A24-B470-1A8A-1A1C-63F2C2EA2A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6AB1951-15A0-41C8-87F6-F8F07D9786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6A7E44C-9E3A-1921-65EE-9C3ECCE0F0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96CE0A-8990-4755-8532-77D8833A784F}" type="datetimeFigureOut">
              <a:rPr lang="fr-FR" smtClean="0"/>
              <a:t>02/11/2025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9DEE22A-624C-090C-039B-E5B0210A0D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29C0BA7-B9B8-8121-75F3-8530875AEA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E8F81D-9864-47EB-9A82-FCA6CCB95CB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43802043"/>
      </p:ext>
    </p:extLst>
  </p:cSld>
  <p:clrMapOvr>
    <a:masterClrMapping/>
  </p:clrMapOvr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046D81D-1B2B-3900-E5F8-51DA8C973E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467521C7-5D95-FEC4-4148-A29C9FB1D8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07D0A58-2BE5-02CC-EEC8-BC5154F442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96CE0A-8990-4755-8532-77D8833A784F}" type="datetimeFigureOut">
              <a:rPr lang="fr-FR" smtClean="0"/>
              <a:t>02/11/2025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C922A69-ADBB-8BB1-52E8-B5EEAD6B85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6E759BB-8B7E-5B52-F321-D698DDEEE1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E8F81D-9864-47EB-9A82-FCA6CCB95CB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16373702"/>
      </p:ext>
    </p:extLst>
  </p:cSld>
  <p:clrMapOvr>
    <a:masterClrMapping/>
  </p:clrMapOvr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2682738-8FBB-4F3C-47F7-FF7B26226D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0A47FCF-944D-3FB0-C22D-A84F0FEDAB8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BB22073C-529C-5DE2-3BA6-56BF70A5DF0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CFD9C1E4-2E42-128F-FF69-DD63C90584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96CE0A-8990-4755-8532-77D8833A784F}" type="datetimeFigureOut">
              <a:rPr lang="fr-FR" smtClean="0"/>
              <a:t>02/11/2025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A7A7A5A7-F5D2-4CD8-48DB-103148356F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18450E0C-C18F-ADE0-D58A-8647AC1ACD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E8F81D-9864-47EB-9A82-FCA6CCB95CB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51973990"/>
      </p:ext>
    </p:extLst>
  </p:cSld>
  <p:clrMapOvr>
    <a:masterClrMapping/>
  </p:clrMapOvr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28F2E98-A9C4-3C1D-D4BE-78C8C48487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5F561CA1-4184-E444-585E-083FEE8693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52D0BE03-3EF9-85FC-981E-A80DE03D5D2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CDC2D984-5E03-A255-C56C-DEA98B9822E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F1F4EBAC-2853-3F10-6761-2AC1438C010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17EDA8F7-06DE-E44D-83BD-AFDE45760F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96CE0A-8990-4755-8532-77D8833A784F}" type="datetimeFigureOut">
              <a:rPr lang="fr-FR" smtClean="0"/>
              <a:t>02/11/2025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E3AE6D69-8A9E-1C76-1539-2C8E96E9FF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137C5BE3-4EDF-8494-A29C-F1664D5C8B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E8F81D-9864-47EB-9A82-FCA6CCB95CB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4248476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001F8B1-2373-5A6F-2EC6-0A43DFF266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de l'élément multimédia 10">
            <a:extLst>
              <a:ext uri="{FF2B5EF4-FFF2-40B4-BE49-F238E27FC236}">
                <a16:creationId xmlns:a16="http://schemas.microsoft.com/office/drawing/2014/main" id="{2441B897-4709-4C85-4639-F242E914386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714F64D2-74A9-68D9-17A0-03DCA86AB303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56000" y="738000"/>
            <a:ext cx="792000" cy="792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014146852"/>
      </p:ext>
    </p:extLst>
  </p:cSld>
  <p:clrMapOvr>
    <a:masterClrMapping/>
  </p:clrMapOvr>
  <p:transition spd="slow">
    <p:fade/>
  </p:transition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67C1A74-BA69-C56B-393E-1FB8459305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43333F3E-B043-DA65-2E7C-FB3EF2FEE1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96CE0A-8990-4755-8532-77D8833A784F}" type="datetimeFigureOut">
              <a:rPr lang="fr-FR" smtClean="0"/>
              <a:t>02/11/2025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51118A55-3B14-302E-773D-3AB5F2EAB4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19F64F96-8B17-5A5D-2A2F-06389AB338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E8F81D-9864-47EB-9A82-FCA6CCB95CB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33224821"/>
      </p:ext>
    </p:extLst>
  </p:cSld>
  <p:clrMapOvr>
    <a:masterClrMapping/>
  </p:clrMapOvr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F8F2BF79-0BD6-8388-A1DE-27A3EBD0A1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96CE0A-8990-4755-8532-77D8833A784F}" type="datetimeFigureOut">
              <a:rPr lang="fr-FR" smtClean="0"/>
              <a:t>02/11/2025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65F72B84-9A59-2764-D090-5917F8F7A7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68694D7D-3F4D-5D29-BF77-1DED5EB10A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E8F81D-9864-47EB-9A82-FCA6CCB95CB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90045715"/>
      </p:ext>
    </p:extLst>
  </p:cSld>
  <p:clrMapOvr>
    <a:masterClrMapping/>
  </p:clrMapOvr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2E46FD4-063C-9413-22CC-4B8F49C419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0B8771E-3366-4E8E-D96B-B60550CA05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C75BE921-8D16-3688-1684-C6F36AC1558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59D133F5-1480-C7EC-3360-7FDB80B8BD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96CE0A-8990-4755-8532-77D8833A784F}" type="datetimeFigureOut">
              <a:rPr lang="fr-FR" smtClean="0"/>
              <a:t>02/11/2025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C3E9C2C2-55D7-19EF-4ECA-23E46B177D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F63F6159-F3C8-E237-3B4A-C4E22B77A6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E8F81D-9864-47EB-9A82-FCA6CCB95CB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5461538"/>
      </p:ext>
    </p:extLst>
  </p:cSld>
  <p:clrMapOvr>
    <a:masterClrMapping/>
  </p:clrMapOvr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3721DFB-BA95-E609-243F-6CE510F3AF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4FCE0EF3-EA3D-3ADC-C259-3DF5155CFBF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7F454E2C-E0FB-AE0A-075A-EA421F04CBF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F8A28029-BA51-7E0F-A0C5-457F04D7D9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96CE0A-8990-4755-8532-77D8833A784F}" type="datetimeFigureOut">
              <a:rPr lang="fr-FR" smtClean="0"/>
              <a:t>02/11/2025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04A256DC-1B6E-7FC1-DF86-6160C22229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DE36B1A1-8B54-D848-74CF-AD2F08838E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E8F81D-9864-47EB-9A82-FCA6CCB95CB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1636682"/>
      </p:ext>
    </p:extLst>
  </p:cSld>
  <p:clrMapOvr>
    <a:masterClrMapping/>
  </p:clrMapOvr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A5DF3A4-EA03-3A71-DF01-BF025223AF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044364F6-6B22-CEDF-384C-8218CFA7B7F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FEEA660-53D1-761D-577E-46E77FA6D7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96CE0A-8990-4755-8532-77D8833A784F}" type="datetimeFigureOut">
              <a:rPr lang="fr-FR" smtClean="0"/>
              <a:t>02/11/2025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8FB0E1E0-1263-F200-17B6-4227EE3D24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4100B59-6D92-0AC1-4B53-95FE2C7D90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E8F81D-9864-47EB-9A82-FCA6CCB95CB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02579938"/>
      </p:ext>
    </p:extLst>
  </p:cSld>
  <p:clrMapOvr>
    <a:masterClrMapping/>
  </p:clrMapOvr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79C84115-D6ED-52B2-0710-39848492EE7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0609E7F5-98F0-A753-5B7A-68023D55283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8F8C8B0-9B40-209D-87C0-5731A76FA7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96CE0A-8990-4755-8532-77D8833A784F}" type="datetimeFigureOut">
              <a:rPr lang="fr-FR" smtClean="0"/>
              <a:t>02/11/2025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FD8B666A-8BB7-7EA2-4A6A-D3BEDBAFDF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219B37F-5130-9CF8-2FB1-50F9FDC341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E8F81D-9864-47EB-9A82-FCA6CCB95CB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95255591"/>
      </p:ext>
    </p:extLst>
  </p:cSld>
  <p:clrMapOvr>
    <a:masterClrMapping/>
  </p:clrMapOvr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001F8B1-2373-5A6F-2EC6-0A43DFF266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3" name="Espace réservé de l'élément multimédia 10">
            <a:extLst>
              <a:ext uri="{FF2B5EF4-FFF2-40B4-BE49-F238E27FC236}">
                <a16:creationId xmlns:a16="http://schemas.microsoft.com/office/drawing/2014/main" id="{2441B897-4709-4C85-4639-F242E914386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714F64D2-74A9-68D9-17A0-03DCA86AB303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56000" y="738000"/>
            <a:ext cx="792000" cy="792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33311149"/>
      </p:ext>
    </p:extLst>
  </p:cSld>
  <p:clrMapOvr>
    <a:masterClrMapping/>
  </p:clrMapOvr>
  <p:transition spd="slow">
    <p:fade/>
  </p:transition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56000" y="738000"/>
            <a:ext cx="792000" cy="792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2" name="Espace réservé de l'élément multimédia 3">
            <a:extLst>
              <a:ext uri="{FF2B5EF4-FFF2-40B4-BE49-F238E27FC236}">
                <a16:creationId xmlns:a16="http://schemas.microsoft.com/office/drawing/2014/main" id="{B44EC5D7-4C36-67B3-D4E9-99EF98C8C6BA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68601832"/>
      </p:ext>
    </p:extLst>
  </p:cSld>
  <p:clrMapOvr>
    <a:masterClrMapping/>
  </p:clrMapOvr>
  <p:transition spd="slow">
    <p:fade/>
  </p:transition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Disposition personnalisée">
    <p:bg>
      <p:bgPr>
        <a:blipFill dpi="0" rotWithShape="1">
          <a:blip r:embed="rId2">
            <a:lum/>
          </a:blip>
          <a:srcRect/>
          <a:stretch>
            <a:fillRect l="-1000" t="-1000" r="-1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196" y="895086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lang="fr-MA" sz="3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60898274"/>
      </p:ext>
    </p:extLst>
  </p:cSld>
  <p:clrMapOvr>
    <a:masterClrMapping/>
  </p:clrMapOvr>
  <p:transition spd="slow"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56000" y="738000"/>
            <a:ext cx="792000" cy="792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2" name="Espace réservé de l'élément multimédia 3">
            <a:extLst>
              <a:ext uri="{FF2B5EF4-FFF2-40B4-BE49-F238E27FC236}">
                <a16:creationId xmlns:a16="http://schemas.microsoft.com/office/drawing/2014/main" id="{B44EC5D7-4C36-67B3-D4E9-99EF98C8C6BA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26181869"/>
      </p:ext>
    </p:extLst>
  </p:cSld>
  <p:clrMapOvr>
    <a:masterClrMapping/>
  </p:clrMapOvr>
  <p:transition spd="slow"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001F8B1-2373-5A6F-2EC6-0A43DFF266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de l'élément multimédia 10">
            <a:extLst>
              <a:ext uri="{FF2B5EF4-FFF2-40B4-BE49-F238E27FC236}">
                <a16:creationId xmlns:a16="http://schemas.microsoft.com/office/drawing/2014/main" id="{2441B897-4709-4C85-4639-F242E914386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C5843458-F2AE-290E-E995-73C5EA1BABE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497908397"/>
      </p:ext>
    </p:extLst>
  </p:cSld>
  <p:clrMapOvr>
    <a:masterClrMapping/>
  </p:clrMapOvr>
  <p:transition spd="slow"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2" name="Espace réservé de l'élément multimédia 3">
            <a:extLst>
              <a:ext uri="{FF2B5EF4-FFF2-40B4-BE49-F238E27FC236}">
                <a16:creationId xmlns:a16="http://schemas.microsoft.com/office/drawing/2014/main" id="{B44EC5D7-4C36-67B3-D4E9-99EF98C8C6BA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58257430"/>
      </p:ext>
    </p:extLst>
  </p:cSld>
  <p:clrMapOvr>
    <a:masterClrMapping/>
  </p:clrMapOvr>
  <p:transition spd="slow"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FBF76378-0DDF-988A-E804-17E203BE96D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82073790"/>
      </p:ext>
    </p:extLst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et contenu libre">
    <p:bg>
      <p:bgPr>
        <a:blipFill dpi="0" rotWithShape="1">
          <a:blip r:embed="rId2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615686-FD6D-D9AF-A708-1A5B6B357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50012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sz="40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1C52B976-EFAE-42E7-29AC-478BA2E1BD5D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1692000" y="1693586"/>
            <a:ext cx="5760000" cy="324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053963547"/>
      </p:ext>
    </p:extLst>
  </p:cSld>
  <p:clrMapOvr>
    <a:masterClrMapping/>
  </p:clrMapOvr>
  <p:transition spd="slow"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du texte 3">
            <a:extLst>
              <a:ext uri="{FF2B5EF4-FFF2-40B4-BE49-F238E27FC236}">
                <a16:creationId xmlns:a16="http://schemas.microsoft.com/office/drawing/2014/main" id="{42AA95B1-5491-4975-F445-F499BD3C411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11999" y="1575854"/>
            <a:ext cx="6840001" cy="612000"/>
          </a:xfrm>
          <a:prstGeom prst="rect">
            <a:avLst/>
          </a:prstGeom>
          <a:noFill/>
        </p:spPr>
        <p:txBody>
          <a:bodyPr anchor="ctr"/>
          <a:lstStyle>
            <a:lvl1pPr marL="0" indent="0" algn="ctr" rtl="1">
              <a:buNone/>
              <a:defRPr sz="3600" b="1">
                <a:solidFill>
                  <a:srgbClr val="565F88"/>
                </a:solidFill>
                <a:latin typeface="Microsoft Uighur" panose="02000000000000000000" pitchFamily="2" charset="-78"/>
              </a:defRPr>
            </a:lvl1pPr>
            <a:lvl2pPr marL="257168" indent="0" algn="r" rtl="1">
              <a:buNone/>
              <a:defRPr>
                <a:solidFill>
                  <a:srgbClr val="565F88"/>
                </a:solidFill>
              </a:defRPr>
            </a:lvl2pPr>
            <a:lvl3pPr marL="514336" indent="0" algn="r" rtl="1">
              <a:buNone/>
              <a:defRPr>
                <a:solidFill>
                  <a:srgbClr val="565F88"/>
                </a:solidFill>
              </a:defRPr>
            </a:lvl3pPr>
            <a:lvl4pPr marL="771505" indent="0" algn="r" rtl="1">
              <a:buNone/>
              <a:defRPr>
                <a:solidFill>
                  <a:srgbClr val="565F88"/>
                </a:solidFill>
              </a:defRPr>
            </a:lvl4pPr>
            <a:lvl5pPr marL="1028674" indent="0" algn="r" rtl="1">
              <a:buNone/>
              <a:defRPr>
                <a:solidFill>
                  <a:srgbClr val="565F88"/>
                </a:solidFill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2293480366"/>
      </p:ext>
    </p:extLst>
  </p:cSld>
  <p:clrMapOvr>
    <a:masterClrMapping/>
  </p:clrMapOvr>
  <p:transition spd="slow"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58494010"/>
      </p:ext>
    </p:extLst>
  </p:cSld>
  <p:clrMapOvr>
    <a:masterClrMapping/>
  </p:clrMapOvr>
  <p:transition spd="slow"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1F5C10E-F7D2-8AC5-5370-95F2A3F2E1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A9F8C90E-F0FE-E0EC-4516-AA836B5CC244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D7D53A2F-1144-6EDC-748B-9F5EFA93D20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1317036" y="2006544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id="{9023DB1B-13D6-A8F6-4A80-C987CB28C83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26869" y="1992498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B57454BF-7C37-0272-D106-A85E5EFC5736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336702" y="1990768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1F03A483-280B-E4B8-3335-1376B7CCD979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1317036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E539E91D-FE4F-DDD2-E2AA-6DAC51B8DCC4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3826868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57A5F105-C821-5E52-315F-290A35C90DE3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6336702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695138116"/>
      </p:ext>
    </p:extLst>
  </p:cSld>
  <p:clrMapOvr>
    <a:masterClrMapping/>
  </p:clrMapOvr>
  <p:transition spd="slow"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5_Ora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1317036" y="3685915"/>
            <a:ext cx="1490261" cy="285502"/>
          </a:xfrm>
          <a:prstGeom prst="roundRect">
            <a:avLst/>
          </a:prstGeom>
          <a:ln>
            <a:noFill/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26868" y="3684498"/>
            <a:ext cx="1490261" cy="285502"/>
          </a:xfrm>
          <a:prstGeom prst="roundRect">
            <a:avLst/>
          </a:prstGeom>
          <a:ln>
            <a:noFill/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336702" y="3684498"/>
            <a:ext cx="1490261" cy="285502"/>
          </a:xfrm>
          <a:prstGeom prst="roundRect">
            <a:avLst/>
          </a:prstGeom>
          <a:ln>
            <a:noFill/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DF8CA187-277E-D884-A04A-FAC631D20BA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D28D6E13-CE7C-3AA2-BA3B-DC6CD649F412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1317036" y="5815518"/>
            <a:ext cx="1490261" cy="285502"/>
          </a:xfrm>
          <a:prstGeom prst="roundRect">
            <a:avLst/>
          </a:prstGeom>
          <a:ln>
            <a:noFill/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7" name="Espace réservé du texte 14">
            <a:extLst>
              <a:ext uri="{FF2B5EF4-FFF2-40B4-BE49-F238E27FC236}">
                <a16:creationId xmlns:a16="http://schemas.microsoft.com/office/drawing/2014/main" id="{ECD382B3-33FC-44FE-1048-5D0CE2CE9972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3826867" y="5814101"/>
            <a:ext cx="1490261" cy="285502"/>
          </a:xfrm>
          <a:prstGeom prst="roundRect">
            <a:avLst/>
          </a:prstGeom>
          <a:ln>
            <a:noFill/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8" name="Espace réservé du texte 14">
            <a:extLst>
              <a:ext uri="{FF2B5EF4-FFF2-40B4-BE49-F238E27FC236}">
                <a16:creationId xmlns:a16="http://schemas.microsoft.com/office/drawing/2014/main" id="{CD8708A4-6F99-5164-BF09-15B2DB4FF88F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6336702" y="5814101"/>
            <a:ext cx="1490261" cy="285502"/>
          </a:xfrm>
          <a:prstGeom prst="roundRect">
            <a:avLst/>
          </a:prstGeom>
          <a:ln>
            <a:noFill/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9" name="Espace réservé pour une image  14">
            <a:extLst>
              <a:ext uri="{FF2B5EF4-FFF2-40B4-BE49-F238E27FC236}">
                <a16:creationId xmlns:a16="http://schemas.microsoft.com/office/drawing/2014/main" id="{AE406E7C-D00B-DEB0-24F6-92F072697076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1317036" y="2006544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0" name="Espace réservé pour une image  14">
            <a:extLst>
              <a:ext uri="{FF2B5EF4-FFF2-40B4-BE49-F238E27FC236}">
                <a16:creationId xmlns:a16="http://schemas.microsoft.com/office/drawing/2014/main" id="{0524C2B1-20EB-8315-907C-49253251B7F8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26869" y="1992498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1" name="Espace réservé pour une image  14">
            <a:extLst>
              <a:ext uri="{FF2B5EF4-FFF2-40B4-BE49-F238E27FC236}">
                <a16:creationId xmlns:a16="http://schemas.microsoft.com/office/drawing/2014/main" id="{41329BE8-BAA0-EF9E-D4E2-4B4B6608C078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336702" y="1990768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F601B3E1-0300-A2A5-660F-929F9F0FC2FC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1317036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88D384C2-3D24-54ED-ECDC-EBB2F11E1BC9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3826868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F6F13977-CAA0-99E8-DDF8-6CAE2E046C22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6336702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186178253"/>
      </p:ext>
    </p:extLst>
  </p:cSld>
  <p:clrMapOvr>
    <a:masterClrMapping/>
  </p:clrMapOvr>
  <p:transition spd="slow"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Env-Apprenant_Voc-03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CD64E387-0E8D-8AF1-4814-8865F3DE654E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920000" y="6768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C80A6BE9-AA1D-D46D-57A5-4AB6E31AC78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1674000" y="2160000"/>
            <a:ext cx="2880000" cy="2880000"/>
          </a:xfrm>
          <a:prstGeom prst="round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444681219"/>
      </p:ext>
    </p:extLst>
  </p:cSld>
  <p:clrMapOvr>
    <a:masterClrMapping/>
  </p:clrMapOvr>
  <p:transition spd="slow"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979103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122103" y="5219103"/>
            <a:ext cx="2899793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400" b="1" kern="1200" cap="none" spc="0" dirty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16">
            <a:extLst>
              <a:ext uri="{FF2B5EF4-FFF2-40B4-BE49-F238E27FC236}">
                <a16:creationId xmlns:a16="http://schemas.microsoft.com/office/drawing/2014/main" id="{37C26F73-B599-DCB0-6DEF-AD612BD94F0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35223703"/>
      </p:ext>
    </p:extLst>
  </p:cSld>
  <p:clrMapOvr>
    <a:masterClrMapping/>
  </p:clrMapOvr>
  <p:transition spd="slow"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979103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16">
            <a:extLst>
              <a:ext uri="{FF2B5EF4-FFF2-40B4-BE49-F238E27FC236}">
                <a16:creationId xmlns:a16="http://schemas.microsoft.com/office/drawing/2014/main" id="{37C26F73-B599-DCB0-6DEF-AD612BD94F0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355661585"/>
      </p:ext>
    </p:extLst>
  </p:cSld>
  <p:clrMapOvr>
    <a:masterClrMapping/>
  </p:clrMapOvr>
  <p:transition spd="slow"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001F8B1-2373-5A6F-2EC6-0A43DFF266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de l'élément multimédia 10">
            <a:extLst>
              <a:ext uri="{FF2B5EF4-FFF2-40B4-BE49-F238E27FC236}">
                <a16:creationId xmlns:a16="http://schemas.microsoft.com/office/drawing/2014/main" id="{2441B897-4709-4C85-4639-F242E914386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C5843458-F2AE-290E-E995-73C5EA1BABE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59286596"/>
      </p:ext>
    </p:extLst>
  </p:cSld>
  <p:clrMapOvr>
    <a:masterClrMapping/>
  </p:clrMapOvr>
  <p:transition spd="slow"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2" name="Espace réservé de l'élément multimédia 3">
            <a:extLst>
              <a:ext uri="{FF2B5EF4-FFF2-40B4-BE49-F238E27FC236}">
                <a16:creationId xmlns:a16="http://schemas.microsoft.com/office/drawing/2014/main" id="{B44EC5D7-4C36-67B3-D4E9-99EF98C8C6BA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482037477"/>
      </p:ext>
    </p:extLst>
  </p:cSld>
  <p:clrMapOvr>
    <a:masterClrMapping/>
  </p:clrMapOvr>
  <p:transition spd="slow"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21610980"/>
      </p:ext>
    </p:extLst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re et contenu libre">
    <p:bg>
      <p:bgPr>
        <a:blipFill dpi="0" rotWithShape="1">
          <a:blip r:embed="rId2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615686-FD6D-D9AF-A708-1A5B6B357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50012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sz="40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5" name="Espace réservé du texte 29">
            <a:extLst>
              <a:ext uri="{FF2B5EF4-FFF2-40B4-BE49-F238E27FC236}">
                <a16:creationId xmlns:a16="http://schemas.microsoft.com/office/drawing/2014/main" id="{875F7547-AE65-F045-895D-8058BAE96BF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771647" y="2348166"/>
            <a:ext cx="5600701" cy="2676585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1F750240-B25D-E826-2FC6-DD63E86DFD1C}"/>
              </a:ext>
            </a:extLst>
          </p:cNvPr>
          <p:cNvSpPr/>
          <p:nvPr userDrawn="1"/>
        </p:nvSpPr>
        <p:spPr>
          <a:xfrm>
            <a:off x="1006250" y="2348166"/>
            <a:ext cx="7131497" cy="2693854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272003449"/>
      </p:ext>
    </p:extLst>
  </p:cSld>
  <p:clrMapOvr>
    <a:masterClrMapping/>
  </p:clrMapOvr>
  <p:transition spd="slow">
    <p:fad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001F8B1-2373-5A6F-2EC6-0A43DFF266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de l'élément multimédia 10">
            <a:extLst>
              <a:ext uri="{FF2B5EF4-FFF2-40B4-BE49-F238E27FC236}">
                <a16:creationId xmlns:a16="http://schemas.microsoft.com/office/drawing/2014/main" id="{2441B897-4709-4C85-4639-F242E914386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C5843458-F2AE-290E-E995-73C5EA1BABE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375592099"/>
      </p:ext>
    </p:extLst>
  </p:cSld>
  <p:clrMapOvr>
    <a:masterClrMapping/>
  </p:clrMapOvr>
  <p:transition spd="slow">
    <p:fad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2" name="Espace réservé de l'élément multimédia 3">
            <a:extLst>
              <a:ext uri="{FF2B5EF4-FFF2-40B4-BE49-F238E27FC236}">
                <a16:creationId xmlns:a16="http://schemas.microsoft.com/office/drawing/2014/main" id="{B44EC5D7-4C36-67B3-D4E9-99EF98C8C6BA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98259614"/>
      </p:ext>
    </p:extLst>
  </p:cSld>
  <p:clrMapOvr>
    <a:masterClrMapping/>
  </p:clrMapOvr>
  <p:transition spd="slow">
    <p:fad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999" y="738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FBF76378-0DDF-988A-E804-17E203BE96D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133859306"/>
      </p:ext>
    </p:extLst>
  </p:cSld>
  <p:clrMapOvr>
    <a:masterClrMapping/>
  </p:clrMapOvr>
  <p:transition spd="slow">
    <p:fad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ACD2BAC3-E229-C41A-AA1F-E34226BDCFB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692000" y="2925000"/>
            <a:ext cx="5760000" cy="1008000"/>
          </a:xfrm>
          <a:prstGeom prst="rect">
            <a:avLst/>
          </a:prstGeom>
          <a:noFill/>
        </p:spPr>
        <p:txBody>
          <a:bodyPr anchor="ctr"/>
          <a:lstStyle>
            <a:lvl1pPr marL="0" indent="0" algn="ctr" rtl="1">
              <a:buNone/>
              <a:defRPr sz="4000" b="1">
                <a:solidFill>
                  <a:srgbClr val="565F88"/>
                </a:solidFill>
                <a:latin typeface="Microsoft Uighur" panose="02000000000000000000" pitchFamily="2" charset="-78"/>
              </a:defRPr>
            </a:lvl1pPr>
            <a:lvl2pPr marL="257168" indent="0" algn="r" rtl="1">
              <a:buNone/>
              <a:defRPr>
                <a:solidFill>
                  <a:srgbClr val="565F88"/>
                </a:solidFill>
              </a:defRPr>
            </a:lvl2pPr>
            <a:lvl3pPr marL="514336" indent="0" algn="r" rtl="1">
              <a:buNone/>
              <a:defRPr>
                <a:solidFill>
                  <a:srgbClr val="565F88"/>
                </a:solidFill>
              </a:defRPr>
            </a:lvl3pPr>
            <a:lvl4pPr marL="771505" indent="0" algn="r" rtl="1">
              <a:buNone/>
              <a:defRPr>
                <a:solidFill>
                  <a:srgbClr val="565F88"/>
                </a:solidFill>
              </a:defRPr>
            </a:lvl4pPr>
            <a:lvl5pPr marL="1028674" indent="0" algn="r" rtl="1">
              <a:buNone/>
              <a:defRPr>
                <a:solidFill>
                  <a:srgbClr val="565F88"/>
                </a:solidFill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248325755"/>
      </p:ext>
    </p:extLst>
  </p:cSld>
  <p:clrMapOvr>
    <a:masterClrMapping/>
  </p:clrMapOvr>
  <p:transition spd="slow">
    <p:fad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FBF76378-0DDF-988A-E804-17E203BE96D9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1387883" y="2895503"/>
            <a:ext cx="6355883" cy="3329272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du texte 3">
            <a:extLst>
              <a:ext uri="{FF2B5EF4-FFF2-40B4-BE49-F238E27FC236}">
                <a16:creationId xmlns:a16="http://schemas.microsoft.com/office/drawing/2014/main" id="{8F38451A-722C-3251-DF52-C0C5E86ACBA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387883" y="1794929"/>
            <a:ext cx="6355882" cy="1008000"/>
          </a:xfrm>
          <a:prstGeom prst="rect">
            <a:avLst/>
          </a:prstGeom>
          <a:noFill/>
        </p:spPr>
        <p:txBody>
          <a:bodyPr anchor="ctr"/>
          <a:lstStyle>
            <a:lvl1pPr marL="0" indent="0" algn="ctr" rtl="1">
              <a:buNone/>
              <a:defRPr sz="3200" b="1">
                <a:solidFill>
                  <a:srgbClr val="565F88"/>
                </a:solidFill>
                <a:latin typeface="Microsoft Uighur" panose="02000000000000000000" pitchFamily="2" charset="-78"/>
              </a:defRPr>
            </a:lvl1pPr>
            <a:lvl2pPr marL="257168" indent="0" algn="r" rtl="1">
              <a:buNone/>
              <a:defRPr>
                <a:solidFill>
                  <a:srgbClr val="565F88"/>
                </a:solidFill>
              </a:defRPr>
            </a:lvl2pPr>
            <a:lvl3pPr marL="514336" indent="0" algn="r" rtl="1">
              <a:buNone/>
              <a:defRPr>
                <a:solidFill>
                  <a:srgbClr val="565F88"/>
                </a:solidFill>
              </a:defRPr>
            </a:lvl3pPr>
            <a:lvl4pPr marL="771505" indent="0" algn="r" rtl="1">
              <a:buNone/>
              <a:defRPr>
                <a:solidFill>
                  <a:srgbClr val="565F88"/>
                </a:solidFill>
              </a:defRPr>
            </a:lvl4pPr>
            <a:lvl5pPr marL="1028674" indent="0" algn="r" rtl="1">
              <a:buNone/>
              <a:defRPr>
                <a:solidFill>
                  <a:srgbClr val="565F88"/>
                </a:solidFill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80453391"/>
      </p:ext>
    </p:extLst>
  </p:cSld>
  <p:clrMapOvr>
    <a:masterClrMapping/>
  </p:clrMapOvr>
  <p:transition spd="slow">
    <p:fad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876444720"/>
      </p:ext>
    </p:extLst>
  </p:cSld>
  <p:clrMapOvr>
    <a:masterClrMapping/>
  </p:clrMapOvr>
  <p:transition spd="slow">
    <p:fad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001F8B1-2373-5A6F-2EC6-0A43DFF266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de l'élément multimédia 10">
            <a:extLst>
              <a:ext uri="{FF2B5EF4-FFF2-40B4-BE49-F238E27FC236}">
                <a16:creationId xmlns:a16="http://schemas.microsoft.com/office/drawing/2014/main" id="{2441B897-4709-4C85-4639-F242E914386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C5843458-F2AE-290E-E995-73C5EA1BABE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7563220"/>
      </p:ext>
    </p:extLst>
  </p:cSld>
  <p:clrMapOvr>
    <a:masterClrMapping/>
  </p:clrMapOvr>
  <p:transition spd="slow">
    <p:fad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2" name="Espace réservé de l'élément multimédia 3">
            <a:extLst>
              <a:ext uri="{FF2B5EF4-FFF2-40B4-BE49-F238E27FC236}">
                <a16:creationId xmlns:a16="http://schemas.microsoft.com/office/drawing/2014/main" id="{B44EC5D7-4C36-67B3-D4E9-99EF98C8C6BA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02938404"/>
      </p:ext>
    </p:extLst>
  </p:cSld>
  <p:clrMapOvr>
    <a:masterClrMapping/>
  </p:clrMapOvr>
  <p:transition spd="slow">
    <p:fad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FBF76378-0DDF-988A-E804-17E203BE96D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87774899"/>
      </p:ext>
    </p:extLst>
  </p:cSld>
  <p:clrMapOvr>
    <a:masterClrMapping/>
  </p:clrMapOvr>
  <p:transition spd="slow">
    <p:fad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FBF76378-0DDF-988A-E804-17E203BE96D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133981" y="2217150"/>
            <a:ext cx="3600000" cy="3600000"/>
          </a:xfrm>
          <a:prstGeom prst="round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B0B811FA-2DBF-705C-16B7-604086194EC5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5399756" y="2217150"/>
            <a:ext cx="2520000" cy="36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215AD1B0-0540-BF69-4953-E70D59C001B9}"/>
              </a:ext>
            </a:extLst>
          </p:cNvPr>
          <p:cNvSpPr>
            <a:spLocks noGrp="1"/>
          </p:cNvSpPr>
          <p:nvPr>
            <p:ph type="media" sz="quarter" idx="15"/>
          </p:nvPr>
        </p:nvSpPr>
        <p:spPr>
          <a:xfrm>
            <a:off x="611999" y="6010275"/>
            <a:ext cx="540000" cy="54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488892052"/>
      </p:ext>
    </p:extLst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Espace réservé du texte 29">
            <a:extLst>
              <a:ext uri="{FF2B5EF4-FFF2-40B4-BE49-F238E27FC236}">
                <a16:creationId xmlns:a16="http://schemas.microsoft.com/office/drawing/2014/main" id="{803D4A87-566A-9735-A2B9-04DD3B1646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080764" y="4543360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080764" y="3213619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80764" y="1883878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id="{29DAEA41-5D00-ED34-D554-A529177F4182}"/>
              </a:ext>
            </a:extLst>
          </p:cNvPr>
          <p:cNvSpPr/>
          <p:nvPr userDrawn="1"/>
        </p:nvSpPr>
        <p:spPr>
          <a:xfrm>
            <a:off x="710977" y="1883878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050474" y="193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648289"/>
            <a:ext cx="2234716" cy="360000"/>
          </a:xfrm>
          <a:prstGeom prst="rect">
            <a:avLst/>
          </a:prstGeom>
        </p:spPr>
      </p:pic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id="{E167E433-320B-2546-9D52-C395FCA750E1}"/>
              </a:ext>
            </a:extLst>
          </p:cNvPr>
          <p:cNvSpPr/>
          <p:nvPr userDrawn="1"/>
        </p:nvSpPr>
        <p:spPr>
          <a:xfrm>
            <a:off x="710977" y="321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050474" y="326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297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527757" y="297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معجم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:a16="http://schemas.microsoft.com/office/drawing/2014/main" id="{30D8AE50-417D-45B7-9122-F3958F0C4C71}"/>
              </a:ext>
            </a:extLst>
          </p:cNvPr>
          <p:cNvSpPr/>
          <p:nvPr userDrawn="1"/>
        </p:nvSpPr>
        <p:spPr>
          <a:xfrm>
            <a:off x="710977" y="454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:a16="http://schemas.microsoft.com/office/drawing/2014/main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050474" y="459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430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527757" y="430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 استماع وتحدث</a:t>
            </a: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634401" y="164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</p:spTree>
    <p:extLst>
      <p:ext uri="{BB962C8B-B14F-4D97-AF65-F5344CB8AC3E}">
        <p14:creationId xmlns:p14="http://schemas.microsoft.com/office/powerpoint/2010/main" val="856210312"/>
      </p:ext>
    </p:extLst>
  </p:cSld>
  <p:clrMapOvr>
    <a:masterClrMapping/>
  </p:clrMapOvr>
  <p:transition spd="slow">
    <p:fade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ACD2BAC3-E229-C41A-AA1F-E34226BDCFB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692000" y="2925000"/>
            <a:ext cx="5760000" cy="1008000"/>
          </a:xfrm>
          <a:prstGeom prst="rect">
            <a:avLst/>
          </a:prstGeom>
          <a:noFill/>
        </p:spPr>
        <p:txBody>
          <a:bodyPr anchor="ctr"/>
          <a:lstStyle>
            <a:lvl1pPr marL="0" indent="0" algn="ctr" rtl="1">
              <a:buNone/>
              <a:defRPr sz="4000" b="1">
                <a:solidFill>
                  <a:srgbClr val="565F88"/>
                </a:solidFill>
                <a:latin typeface="Microsoft Uighur" panose="02000000000000000000" pitchFamily="2" charset="-78"/>
              </a:defRPr>
            </a:lvl1pPr>
            <a:lvl2pPr marL="257168" indent="0" algn="r" rtl="1">
              <a:buNone/>
              <a:defRPr>
                <a:solidFill>
                  <a:srgbClr val="565F88"/>
                </a:solidFill>
              </a:defRPr>
            </a:lvl2pPr>
            <a:lvl3pPr marL="514336" indent="0" algn="r" rtl="1">
              <a:buNone/>
              <a:defRPr>
                <a:solidFill>
                  <a:srgbClr val="565F88"/>
                </a:solidFill>
              </a:defRPr>
            </a:lvl3pPr>
            <a:lvl4pPr marL="771505" indent="0" algn="r" rtl="1">
              <a:buNone/>
              <a:defRPr>
                <a:solidFill>
                  <a:srgbClr val="565F88"/>
                </a:solidFill>
              </a:defRPr>
            </a:lvl4pPr>
            <a:lvl5pPr marL="1028674" indent="0" algn="r" rtl="1">
              <a:buNone/>
              <a:defRPr>
                <a:solidFill>
                  <a:srgbClr val="565F88"/>
                </a:solidFill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2798786060"/>
      </p:ext>
    </p:extLst>
  </p:cSld>
  <p:clrMapOvr>
    <a:masterClrMapping/>
  </p:clrMapOvr>
  <p:transition spd="slow">
    <p:fad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FBF76378-0DDF-988A-E804-17E203BE96D9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1387883" y="2895503"/>
            <a:ext cx="6355883" cy="3329272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du texte 3">
            <a:extLst>
              <a:ext uri="{FF2B5EF4-FFF2-40B4-BE49-F238E27FC236}">
                <a16:creationId xmlns:a16="http://schemas.microsoft.com/office/drawing/2014/main" id="{8F38451A-722C-3251-DF52-C0C5E86ACBA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387883" y="1718729"/>
            <a:ext cx="6355882" cy="1008000"/>
          </a:xfrm>
          <a:prstGeom prst="rect">
            <a:avLst/>
          </a:prstGeom>
          <a:noFill/>
        </p:spPr>
        <p:txBody>
          <a:bodyPr anchor="ctr"/>
          <a:lstStyle>
            <a:lvl1pPr marL="0" indent="0" algn="ctr" rtl="1">
              <a:buNone/>
              <a:defRPr sz="3200" b="1">
                <a:solidFill>
                  <a:srgbClr val="565F88"/>
                </a:solidFill>
                <a:latin typeface="Microsoft Uighur" panose="02000000000000000000" pitchFamily="2" charset="-78"/>
              </a:defRPr>
            </a:lvl1pPr>
            <a:lvl2pPr marL="257168" indent="0" algn="r" rtl="1">
              <a:buNone/>
              <a:defRPr>
                <a:solidFill>
                  <a:srgbClr val="565F88"/>
                </a:solidFill>
              </a:defRPr>
            </a:lvl2pPr>
            <a:lvl3pPr marL="514336" indent="0" algn="r" rtl="1">
              <a:buNone/>
              <a:defRPr>
                <a:solidFill>
                  <a:srgbClr val="565F88"/>
                </a:solidFill>
              </a:defRPr>
            </a:lvl3pPr>
            <a:lvl4pPr marL="771505" indent="0" algn="r" rtl="1">
              <a:buNone/>
              <a:defRPr>
                <a:solidFill>
                  <a:srgbClr val="565F88"/>
                </a:solidFill>
              </a:defRPr>
            </a:lvl4pPr>
            <a:lvl5pPr marL="1028674" indent="0" algn="r" rtl="1">
              <a:buNone/>
              <a:defRPr>
                <a:solidFill>
                  <a:srgbClr val="565F88"/>
                </a:solidFill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512823329"/>
      </p:ext>
    </p:extLst>
  </p:cSld>
  <p:clrMapOvr>
    <a:masterClrMapping/>
  </p:clrMapOvr>
  <p:transition spd="slow">
    <p:fade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5_Ora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5DC00E88-AAEB-33F0-16A2-20407411EC3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039595161"/>
      </p:ext>
    </p:extLst>
  </p:cSld>
  <p:clrMapOvr>
    <a:masterClrMapping/>
  </p:clrMapOvr>
  <p:transition spd="slow">
    <p:fade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1F5C10E-F7D2-8AC5-5370-95F2A3F2E1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A9F8C90E-F0FE-E0EC-4516-AA836B5CC244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D7D53A2F-1144-6EDC-748B-9F5EFA93D20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1317036" y="2006544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id="{9023DB1B-13D6-A8F6-4A80-C987CB28C83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26869" y="1992498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B57454BF-7C37-0272-D106-A85E5EFC5736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336702" y="1990768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1F03A483-280B-E4B8-3335-1376B7CCD979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1317036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E539E91D-FE4F-DDD2-E2AA-6DAC51B8DCC4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3826868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57A5F105-C821-5E52-315F-290A35C90DE3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6336702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97975786"/>
      </p:ext>
    </p:extLst>
  </p:cSld>
  <p:clrMapOvr>
    <a:masterClrMapping/>
  </p:clrMapOvr>
  <p:transition spd="slow">
    <p:fade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057953177"/>
      </p:ext>
    </p:extLst>
  </p:cSld>
  <p:clrMapOvr>
    <a:masterClrMapping/>
  </p:clrMapOvr>
  <p:transition spd="slow">
    <p:fade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001F8B1-2373-5A6F-2EC6-0A43DFF266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de l'élément multimédia 10">
            <a:extLst>
              <a:ext uri="{FF2B5EF4-FFF2-40B4-BE49-F238E27FC236}">
                <a16:creationId xmlns:a16="http://schemas.microsoft.com/office/drawing/2014/main" id="{2441B897-4709-4C85-4639-F242E914386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C5843458-F2AE-290E-E995-73C5EA1BABE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078728721"/>
      </p:ext>
    </p:extLst>
  </p:cSld>
  <p:clrMapOvr>
    <a:masterClrMapping/>
  </p:clrMapOvr>
  <p:transition spd="slow">
    <p:fade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2" name="Espace réservé de l'élément multimédia 3">
            <a:extLst>
              <a:ext uri="{FF2B5EF4-FFF2-40B4-BE49-F238E27FC236}">
                <a16:creationId xmlns:a16="http://schemas.microsoft.com/office/drawing/2014/main" id="{B44EC5D7-4C36-67B3-D4E9-99EF98C8C6BA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286529793"/>
      </p:ext>
    </p:extLst>
  </p:cSld>
  <p:clrMapOvr>
    <a:masterClrMapping/>
  </p:clrMapOvr>
  <p:transition spd="slow">
    <p:fad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FBF76378-0DDF-988A-E804-17E203BE96D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423940178"/>
      </p:ext>
    </p:extLst>
  </p:cSld>
  <p:clrMapOvr>
    <a:masterClrMapping/>
  </p:clrMapOvr>
  <p:transition spd="slow">
    <p:fade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FBF76378-0DDF-988A-E804-17E203BE96D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133981" y="2217150"/>
            <a:ext cx="3600000" cy="3600000"/>
          </a:xfrm>
          <a:prstGeom prst="round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B0B811FA-2DBF-705C-16B7-604086194EC5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5399756" y="2217150"/>
            <a:ext cx="2520000" cy="36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215AD1B0-0540-BF69-4953-E70D59C001B9}"/>
              </a:ext>
            </a:extLst>
          </p:cNvPr>
          <p:cNvSpPr>
            <a:spLocks noGrp="1"/>
          </p:cNvSpPr>
          <p:nvPr>
            <p:ph type="media" sz="quarter" idx="15"/>
          </p:nvPr>
        </p:nvSpPr>
        <p:spPr>
          <a:xfrm>
            <a:off x="611999" y="6010275"/>
            <a:ext cx="540000" cy="54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90398932"/>
      </p:ext>
    </p:extLst>
  </p:cSld>
  <p:clrMapOvr>
    <a:masterClrMapping/>
  </p:clrMapOvr>
  <p:transition spd="slow">
    <p:fade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ACD2BAC3-E229-C41A-AA1F-E34226BDCFB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692000" y="2925000"/>
            <a:ext cx="5760000" cy="1008000"/>
          </a:xfrm>
          <a:prstGeom prst="rect">
            <a:avLst/>
          </a:prstGeom>
          <a:noFill/>
        </p:spPr>
        <p:txBody>
          <a:bodyPr anchor="ctr"/>
          <a:lstStyle>
            <a:lvl1pPr marL="0" indent="0" algn="ctr" rtl="1">
              <a:buNone/>
              <a:defRPr sz="4000" b="1">
                <a:solidFill>
                  <a:srgbClr val="565F88"/>
                </a:solidFill>
                <a:latin typeface="Microsoft Uighur" panose="02000000000000000000" pitchFamily="2" charset="-78"/>
              </a:defRPr>
            </a:lvl1pPr>
            <a:lvl2pPr marL="257168" indent="0" algn="r" rtl="1">
              <a:buNone/>
              <a:defRPr>
                <a:solidFill>
                  <a:srgbClr val="565F88"/>
                </a:solidFill>
              </a:defRPr>
            </a:lvl2pPr>
            <a:lvl3pPr marL="514336" indent="0" algn="r" rtl="1">
              <a:buNone/>
              <a:defRPr>
                <a:solidFill>
                  <a:srgbClr val="565F88"/>
                </a:solidFill>
              </a:defRPr>
            </a:lvl3pPr>
            <a:lvl4pPr marL="771505" indent="0" algn="r" rtl="1">
              <a:buNone/>
              <a:defRPr>
                <a:solidFill>
                  <a:srgbClr val="565F88"/>
                </a:solidFill>
              </a:defRPr>
            </a:lvl4pPr>
            <a:lvl5pPr marL="1028674" indent="0" algn="r" rtl="1">
              <a:buNone/>
              <a:defRPr>
                <a:solidFill>
                  <a:srgbClr val="565F88"/>
                </a:solidFill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645124718"/>
      </p:ext>
    </p:extLst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80764" y="1883878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080764" y="3213619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84" name="Espace réservé du texte 29">
            <a:extLst>
              <a:ext uri="{FF2B5EF4-FFF2-40B4-BE49-F238E27FC236}">
                <a16:creationId xmlns:a16="http://schemas.microsoft.com/office/drawing/2014/main" id="{803D4A87-566A-9735-A2B9-04DD3B1646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080764" y="4543360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id="{29DAEA41-5D00-ED34-D554-A529177F4182}"/>
              </a:ext>
            </a:extLst>
          </p:cNvPr>
          <p:cNvSpPr/>
          <p:nvPr userDrawn="1"/>
        </p:nvSpPr>
        <p:spPr>
          <a:xfrm>
            <a:off x="710977" y="1883878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050474" y="193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1648289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634401" y="164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 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id="{E167E433-320B-2546-9D52-C395FCA750E1}"/>
              </a:ext>
            </a:extLst>
          </p:cNvPr>
          <p:cNvSpPr/>
          <p:nvPr userDrawn="1"/>
        </p:nvSpPr>
        <p:spPr>
          <a:xfrm>
            <a:off x="710977" y="321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050474" y="326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297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527757" y="297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قــــــــــــــــراءة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:a16="http://schemas.microsoft.com/office/drawing/2014/main" id="{30D8AE50-417D-45B7-9122-F3958F0C4C71}"/>
              </a:ext>
            </a:extLst>
          </p:cNvPr>
          <p:cNvSpPr/>
          <p:nvPr userDrawn="1"/>
        </p:nvSpPr>
        <p:spPr>
          <a:xfrm>
            <a:off x="710977" y="454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:a16="http://schemas.microsoft.com/office/drawing/2014/main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050474" y="459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430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527757" y="430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 استماع وتحدث</a:t>
            </a:r>
          </a:p>
        </p:txBody>
      </p:sp>
    </p:spTree>
    <p:extLst>
      <p:ext uri="{BB962C8B-B14F-4D97-AF65-F5344CB8AC3E}">
        <p14:creationId xmlns:p14="http://schemas.microsoft.com/office/powerpoint/2010/main" val="1120721412"/>
      </p:ext>
    </p:extLst>
  </p:cSld>
  <p:clrMapOvr>
    <a:masterClrMapping/>
  </p:clrMapOvr>
  <p:transition spd="slow">
    <p:fade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FBF76378-0DDF-988A-E804-17E203BE96D9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1387883" y="2895503"/>
            <a:ext cx="6355883" cy="3329272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du texte 3">
            <a:extLst>
              <a:ext uri="{FF2B5EF4-FFF2-40B4-BE49-F238E27FC236}">
                <a16:creationId xmlns:a16="http://schemas.microsoft.com/office/drawing/2014/main" id="{8F38451A-722C-3251-DF52-C0C5E86ACBA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387883" y="1718729"/>
            <a:ext cx="6355882" cy="1008000"/>
          </a:xfrm>
          <a:prstGeom prst="rect">
            <a:avLst/>
          </a:prstGeom>
          <a:noFill/>
        </p:spPr>
        <p:txBody>
          <a:bodyPr anchor="ctr"/>
          <a:lstStyle>
            <a:lvl1pPr marL="0" indent="0" algn="ctr" rtl="1">
              <a:buNone/>
              <a:defRPr sz="3200" b="1">
                <a:solidFill>
                  <a:srgbClr val="565F88"/>
                </a:solidFill>
                <a:latin typeface="Microsoft Uighur" panose="02000000000000000000" pitchFamily="2" charset="-78"/>
              </a:defRPr>
            </a:lvl1pPr>
            <a:lvl2pPr marL="257168" indent="0" algn="r" rtl="1">
              <a:buNone/>
              <a:defRPr>
                <a:solidFill>
                  <a:srgbClr val="565F88"/>
                </a:solidFill>
              </a:defRPr>
            </a:lvl2pPr>
            <a:lvl3pPr marL="514336" indent="0" algn="r" rtl="1">
              <a:buNone/>
              <a:defRPr>
                <a:solidFill>
                  <a:srgbClr val="565F88"/>
                </a:solidFill>
              </a:defRPr>
            </a:lvl3pPr>
            <a:lvl4pPr marL="771505" indent="0" algn="r" rtl="1">
              <a:buNone/>
              <a:defRPr>
                <a:solidFill>
                  <a:srgbClr val="565F88"/>
                </a:solidFill>
              </a:defRPr>
            </a:lvl4pPr>
            <a:lvl5pPr marL="1028674" indent="0" algn="r" rtl="1">
              <a:buNone/>
              <a:defRPr>
                <a:solidFill>
                  <a:srgbClr val="565F88"/>
                </a:solidFill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2573949272"/>
      </p:ext>
    </p:extLst>
  </p:cSld>
  <p:clrMapOvr>
    <a:masterClrMapping/>
  </p:clrMapOvr>
  <p:transition spd="slow">
    <p:fade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5_Ora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5DC00E88-AAEB-33F0-16A2-20407411EC3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994346647"/>
      </p:ext>
    </p:extLst>
  </p:cSld>
  <p:clrMapOvr>
    <a:masterClrMapping/>
  </p:clrMapOvr>
  <p:transition spd="slow">
    <p:fade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1F5C10E-F7D2-8AC5-5370-95F2A3F2E1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A9F8C90E-F0FE-E0EC-4516-AA836B5CC244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D7D53A2F-1144-6EDC-748B-9F5EFA93D20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1317036" y="2006544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id="{9023DB1B-13D6-A8F6-4A80-C987CB28C83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26869" y="1992498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B57454BF-7C37-0272-D106-A85E5EFC5736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336702" y="1990768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1F03A483-280B-E4B8-3335-1376B7CCD979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1317036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E539E91D-FE4F-DDD2-E2AA-6DAC51B8DCC4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3826868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57A5F105-C821-5E52-315F-290A35C90DE3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6336702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3663717"/>
      </p:ext>
    </p:extLst>
  </p:cSld>
  <p:clrMapOvr>
    <a:masterClrMapping/>
  </p:clrMapOvr>
  <p:transition spd="slow">
    <p:fade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639984101"/>
      </p:ext>
    </p:extLst>
  </p:cSld>
  <p:clrMapOvr>
    <a:masterClrMapping/>
  </p:clrMapOvr>
  <p:transition spd="slow">
    <p:fade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001F8B1-2373-5A6F-2EC6-0A43DFF266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de l'élément multimédia 10">
            <a:extLst>
              <a:ext uri="{FF2B5EF4-FFF2-40B4-BE49-F238E27FC236}">
                <a16:creationId xmlns:a16="http://schemas.microsoft.com/office/drawing/2014/main" id="{2441B897-4709-4C85-4639-F242E914386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C5843458-F2AE-290E-E995-73C5EA1BABE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15772621"/>
      </p:ext>
    </p:extLst>
  </p:cSld>
  <p:clrMapOvr>
    <a:masterClrMapping/>
  </p:clrMapOvr>
  <p:transition spd="slow">
    <p:fade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2" name="Espace réservé de l'élément multimédia 3">
            <a:extLst>
              <a:ext uri="{FF2B5EF4-FFF2-40B4-BE49-F238E27FC236}">
                <a16:creationId xmlns:a16="http://schemas.microsoft.com/office/drawing/2014/main" id="{B44EC5D7-4C36-67B3-D4E9-99EF98C8C6BA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191456584"/>
      </p:ext>
    </p:extLst>
  </p:cSld>
  <p:clrMapOvr>
    <a:masterClrMapping/>
  </p:clrMapOvr>
  <p:transition spd="slow">
    <p:fade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FBF76378-0DDF-988A-E804-17E203BE96D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43073573"/>
      </p:ext>
    </p:extLst>
  </p:cSld>
  <p:clrMapOvr>
    <a:masterClrMapping/>
  </p:clrMapOvr>
  <p:transition spd="slow">
    <p:fade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FBF76378-0DDF-988A-E804-17E203BE96D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133981" y="2217150"/>
            <a:ext cx="3600000" cy="3600000"/>
          </a:xfrm>
          <a:prstGeom prst="round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B0B811FA-2DBF-705C-16B7-604086194EC5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5399756" y="2217150"/>
            <a:ext cx="2520000" cy="36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215AD1B0-0540-BF69-4953-E70D59C001B9}"/>
              </a:ext>
            </a:extLst>
          </p:cNvPr>
          <p:cNvSpPr>
            <a:spLocks noGrp="1"/>
          </p:cNvSpPr>
          <p:nvPr>
            <p:ph type="media" sz="quarter" idx="15"/>
          </p:nvPr>
        </p:nvSpPr>
        <p:spPr>
          <a:xfrm>
            <a:off x="611999" y="6010275"/>
            <a:ext cx="540000" cy="54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643717676"/>
      </p:ext>
    </p:extLst>
  </p:cSld>
  <p:clrMapOvr>
    <a:masterClrMapping/>
  </p:clrMapOvr>
  <p:transition spd="slow">
    <p:fad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ACD2BAC3-E229-C41A-AA1F-E34226BDCFB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692000" y="2925000"/>
            <a:ext cx="5760000" cy="1008000"/>
          </a:xfrm>
          <a:prstGeom prst="rect">
            <a:avLst/>
          </a:prstGeom>
          <a:noFill/>
        </p:spPr>
        <p:txBody>
          <a:bodyPr anchor="ctr"/>
          <a:lstStyle>
            <a:lvl1pPr marL="0" indent="0" algn="ctr" rtl="1">
              <a:buNone/>
              <a:defRPr sz="4000" b="1">
                <a:solidFill>
                  <a:srgbClr val="565F88"/>
                </a:solidFill>
                <a:latin typeface="Microsoft Uighur" panose="02000000000000000000" pitchFamily="2" charset="-78"/>
              </a:defRPr>
            </a:lvl1pPr>
            <a:lvl2pPr marL="257168" indent="0" algn="r" rtl="1">
              <a:buNone/>
              <a:defRPr>
                <a:solidFill>
                  <a:srgbClr val="565F88"/>
                </a:solidFill>
              </a:defRPr>
            </a:lvl2pPr>
            <a:lvl3pPr marL="514336" indent="0" algn="r" rtl="1">
              <a:buNone/>
              <a:defRPr>
                <a:solidFill>
                  <a:srgbClr val="565F88"/>
                </a:solidFill>
              </a:defRPr>
            </a:lvl3pPr>
            <a:lvl4pPr marL="771505" indent="0" algn="r" rtl="1">
              <a:buNone/>
              <a:defRPr>
                <a:solidFill>
                  <a:srgbClr val="565F88"/>
                </a:solidFill>
              </a:defRPr>
            </a:lvl4pPr>
            <a:lvl5pPr marL="1028674" indent="0" algn="r" rtl="1">
              <a:buNone/>
              <a:defRPr>
                <a:solidFill>
                  <a:srgbClr val="565F88"/>
                </a:solidFill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3324373390"/>
      </p:ext>
    </p:extLst>
  </p:cSld>
  <p:clrMapOvr>
    <a:masterClrMapping/>
  </p:clrMapOvr>
  <p:transition spd="slow">
    <p:fad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FBF76378-0DDF-988A-E804-17E203BE96D9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1387883" y="2895503"/>
            <a:ext cx="6355883" cy="3329272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du texte 3">
            <a:extLst>
              <a:ext uri="{FF2B5EF4-FFF2-40B4-BE49-F238E27FC236}">
                <a16:creationId xmlns:a16="http://schemas.microsoft.com/office/drawing/2014/main" id="{8F38451A-722C-3251-DF52-C0C5E86ACBA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387883" y="1718729"/>
            <a:ext cx="6355882" cy="1008000"/>
          </a:xfrm>
          <a:prstGeom prst="rect">
            <a:avLst/>
          </a:prstGeom>
          <a:noFill/>
        </p:spPr>
        <p:txBody>
          <a:bodyPr anchor="ctr"/>
          <a:lstStyle>
            <a:lvl1pPr marL="0" indent="0" algn="ctr" rtl="1">
              <a:buNone/>
              <a:defRPr sz="3200" b="1">
                <a:solidFill>
                  <a:srgbClr val="565F88"/>
                </a:solidFill>
                <a:latin typeface="Microsoft Uighur" panose="02000000000000000000" pitchFamily="2" charset="-78"/>
              </a:defRPr>
            </a:lvl1pPr>
            <a:lvl2pPr marL="257168" indent="0" algn="r" rtl="1">
              <a:buNone/>
              <a:defRPr>
                <a:solidFill>
                  <a:srgbClr val="565F88"/>
                </a:solidFill>
              </a:defRPr>
            </a:lvl2pPr>
            <a:lvl3pPr marL="514336" indent="0" algn="r" rtl="1">
              <a:buNone/>
              <a:defRPr>
                <a:solidFill>
                  <a:srgbClr val="565F88"/>
                </a:solidFill>
              </a:defRPr>
            </a:lvl3pPr>
            <a:lvl4pPr marL="771505" indent="0" algn="r" rtl="1">
              <a:buNone/>
              <a:defRPr>
                <a:solidFill>
                  <a:srgbClr val="565F88"/>
                </a:solidFill>
              </a:defRPr>
            </a:lvl4pPr>
            <a:lvl5pPr marL="1028674" indent="0" algn="r" rtl="1">
              <a:buNone/>
              <a:defRPr>
                <a:solidFill>
                  <a:srgbClr val="565F88"/>
                </a:solidFill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254639444"/>
      </p:ext>
    </p:extLst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id="{29DAEA41-5D00-ED34-D554-A529177F4182}"/>
              </a:ext>
            </a:extLst>
          </p:cNvPr>
          <p:cNvSpPr/>
          <p:nvPr userDrawn="1"/>
        </p:nvSpPr>
        <p:spPr>
          <a:xfrm>
            <a:off x="710977" y="1883878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050474" y="193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80764" y="1883878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1648289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634401" y="164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الاعتيادي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id="{E167E433-320B-2546-9D52-C395FCA750E1}"/>
              </a:ext>
            </a:extLst>
          </p:cNvPr>
          <p:cNvSpPr/>
          <p:nvPr userDrawn="1"/>
        </p:nvSpPr>
        <p:spPr>
          <a:xfrm>
            <a:off x="710977" y="321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050474" y="326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080764" y="3213619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297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527757" y="297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قــــــــــــــــراءة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:a16="http://schemas.microsoft.com/office/drawing/2014/main" id="{30D8AE50-417D-45B7-9122-F3958F0C4C71}"/>
              </a:ext>
            </a:extLst>
          </p:cNvPr>
          <p:cNvSpPr/>
          <p:nvPr userDrawn="1"/>
        </p:nvSpPr>
        <p:spPr>
          <a:xfrm>
            <a:off x="710977" y="454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:a16="http://schemas.microsoft.com/office/drawing/2014/main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050474" y="459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4" name="Espace réservé du texte 29">
            <a:extLst>
              <a:ext uri="{FF2B5EF4-FFF2-40B4-BE49-F238E27FC236}">
                <a16:creationId xmlns:a16="http://schemas.microsoft.com/office/drawing/2014/main" id="{803D4A87-566A-9735-A2B9-04DD3B1646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080764" y="4543360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430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527757" y="430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 صرف وتحويل </a:t>
            </a:r>
          </a:p>
        </p:txBody>
      </p:sp>
    </p:spTree>
    <p:extLst>
      <p:ext uri="{BB962C8B-B14F-4D97-AF65-F5344CB8AC3E}">
        <p14:creationId xmlns:p14="http://schemas.microsoft.com/office/powerpoint/2010/main" val="3069382766"/>
      </p:ext>
    </p:extLst>
  </p:cSld>
  <p:clrMapOvr>
    <a:masterClrMapping/>
  </p:clrMapOvr>
  <p:transition spd="slow">
    <p:fade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5_Ora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5DC00E88-AAEB-33F0-16A2-20407411EC3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773975838"/>
      </p:ext>
    </p:extLst>
  </p:cSld>
  <p:clrMapOvr>
    <a:masterClrMapping/>
  </p:clrMapOvr>
  <p:transition spd="slow">
    <p:fade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1F5C10E-F7D2-8AC5-5370-95F2A3F2E1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A9F8C90E-F0FE-E0EC-4516-AA836B5CC244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D7D53A2F-1144-6EDC-748B-9F5EFA93D20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1317036" y="2006544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id="{9023DB1B-13D6-A8F6-4A80-C987CB28C83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26869" y="1992498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B57454BF-7C37-0272-D106-A85E5EFC5736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336702" y="1990768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1F03A483-280B-E4B8-3335-1376B7CCD979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1317036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E539E91D-FE4F-DDD2-E2AA-6DAC51B8DCC4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3826868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57A5F105-C821-5E52-315F-290A35C90DE3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6336702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71855670"/>
      </p:ext>
    </p:extLst>
  </p:cSld>
  <p:clrMapOvr>
    <a:masterClrMapping/>
  </p:clrMapOvr>
  <p:transition spd="slow">
    <p:fade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68371438"/>
      </p:ext>
    </p:extLst>
  </p:cSld>
  <p:clrMapOvr>
    <a:masterClrMapping/>
  </p:clrMapOvr>
  <p:transition spd="slow">
    <p:fade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001F8B1-2373-5A6F-2EC6-0A43DFF266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de l'élément multimédia 10">
            <a:extLst>
              <a:ext uri="{FF2B5EF4-FFF2-40B4-BE49-F238E27FC236}">
                <a16:creationId xmlns:a16="http://schemas.microsoft.com/office/drawing/2014/main" id="{2441B897-4709-4C85-4639-F242E914386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C5843458-F2AE-290E-E995-73C5EA1BABE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35698051"/>
      </p:ext>
    </p:extLst>
  </p:cSld>
  <p:clrMapOvr>
    <a:masterClrMapping/>
  </p:clrMapOvr>
  <p:transition spd="slow">
    <p:fade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2" name="Espace réservé de l'élément multimédia 3">
            <a:extLst>
              <a:ext uri="{FF2B5EF4-FFF2-40B4-BE49-F238E27FC236}">
                <a16:creationId xmlns:a16="http://schemas.microsoft.com/office/drawing/2014/main" id="{B44EC5D7-4C36-67B3-D4E9-99EF98C8C6BA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412341586"/>
      </p:ext>
    </p:extLst>
  </p:cSld>
  <p:clrMapOvr>
    <a:masterClrMapping/>
  </p:clrMapOvr>
  <p:transition spd="slow">
    <p:fade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FBF76378-0DDF-988A-E804-17E203BE96D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099478156"/>
      </p:ext>
    </p:extLst>
  </p:cSld>
  <p:clrMapOvr>
    <a:masterClrMapping/>
  </p:clrMapOvr>
  <p:transition spd="slow">
    <p:fade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FBF76378-0DDF-988A-E804-17E203BE96D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133981" y="2217150"/>
            <a:ext cx="3600000" cy="3600000"/>
          </a:xfrm>
          <a:prstGeom prst="round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B0B811FA-2DBF-705C-16B7-604086194EC5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5399756" y="2217150"/>
            <a:ext cx="2520000" cy="36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215AD1B0-0540-BF69-4953-E70D59C001B9}"/>
              </a:ext>
            </a:extLst>
          </p:cNvPr>
          <p:cNvSpPr>
            <a:spLocks noGrp="1"/>
          </p:cNvSpPr>
          <p:nvPr>
            <p:ph type="media" sz="quarter" idx="15"/>
          </p:nvPr>
        </p:nvSpPr>
        <p:spPr>
          <a:xfrm>
            <a:off x="611999" y="6010275"/>
            <a:ext cx="540000" cy="54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70974074"/>
      </p:ext>
    </p:extLst>
  </p:cSld>
  <p:clrMapOvr>
    <a:masterClrMapping/>
  </p:clrMapOvr>
  <p:transition spd="slow">
    <p:fade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ACD2BAC3-E229-C41A-AA1F-E34226BDCFB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692000" y="2925000"/>
            <a:ext cx="5760000" cy="1008000"/>
          </a:xfrm>
          <a:prstGeom prst="rect">
            <a:avLst/>
          </a:prstGeom>
          <a:noFill/>
        </p:spPr>
        <p:txBody>
          <a:bodyPr anchor="ctr"/>
          <a:lstStyle>
            <a:lvl1pPr marL="0" indent="0" algn="ctr" rtl="1">
              <a:buNone/>
              <a:defRPr sz="4000" b="1">
                <a:solidFill>
                  <a:srgbClr val="565F88"/>
                </a:solidFill>
                <a:latin typeface="Microsoft Uighur" panose="02000000000000000000" pitchFamily="2" charset="-78"/>
              </a:defRPr>
            </a:lvl1pPr>
            <a:lvl2pPr marL="257168" indent="0" algn="r" rtl="1">
              <a:buNone/>
              <a:defRPr>
                <a:solidFill>
                  <a:srgbClr val="565F88"/>
                </a:solidFill>
              </a:defRPr>
            </a:lvl2pPr>
            <a:lvl3pPr marL="514336" indent="0" algn="r" rtl="1">
              <a:buNone/>
              <a:defRPr>
                <a:solidFill>
                  <a:srgbClr val="565F88"/>
                </a:solidFill>
              </a:defRPr>
            </a:lvl3pPr>
            <a:lvl4pPr marL="771505" indent="0" algn="r" rtl="1">
              <a:buNone/>
              <a:defRPr>
                <a:solidFill>
                  <a:srgbClr val="565F88"/>
                </a:solidFill>
              </a:defRPr>
            </a:lvl4pPr>
            <a:lvl5pPr marL="1028674" indent="0" algn="r" rtl="1">
              <a:buNone/>
              <a:defRPr>
                <a:solidFill>
                  <a:srgbClr val="565F88"/>
                </a:solidFill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2851604225"/>
      </p:ext>
    </p:extLst>
  </p:cSld>
  <p:clrMapOvr>
    <a:masterClrMapping/>
  </p:clrMapOvr>
  <p:transition spd="slow">
    <p:fade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FBF76378-0DDF-988A-E804-17E203BE96D9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1387883" y="2895503"/>
            <a:ext cx="6355883" cy="3329272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du texte 3">
            <a:extLst>
              <a:ext uri="{FF2B5EF4-FFF2-40B4-BE49-F238E27FC236}">
                <a16:creationId xmlns:a16="http://schemas.microsoft.com/office/drawing/2014/main" id="{8F38451A-722C-3251-DF52-C0C5E86ACBA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387883" y="1718729"/>
            <a:ext cx="6355882" cy="1008000"/>
          </a:xfrm>
          <a:prstGeom prst="rect">
            <a:avLst/>
          </a:prstGeom>
          <a:noFill/>
        </p:spPr>
        <p:txBody>
          <a:bodyPr anchor="ctr"/>
          <a:lstStyle>
            <a:lvl1pPr marL="0" indent="0" algn="ctr" rtl="1">
              <a:buNone/>
              <a:defRPr sz="3200" b="1">
                <a:solidFill>
                  <a:srgbClr val="565F88"/>
                </a:solidFill>
                <a:latin typeface="Microsoft Uighur" panose="02000000000000000000" pitchFamily="2" charset="-78"/>
              </a:defRPr>
            </a:lvl1pPr>
            <a:lvl2pPr marL="257168" indent="0" algn="r" rtl="1">
              <a:buNone/>
              <a:defRPr>
                <a:solidFill>
                  <a:srgbClr val="565F88"/>
                </a:solidFill>
              </a:defRPr>
            </a:lvl2pPr>
            <a:lvl3pPr marL="514336" indent="0" algn="r" rtl="1">
              <a:buNone/>
              <a:defRPr>
                <a:solidFill>
                  <a:srgbClr val="565F88"/>
                </a:solidFill>
              </a:defRPr>
            </a:lvl3pPr>
            <a:lvl4pPr marL="771505" indent="0" algn="r" rtl="1">
              <a:buNone/>
              <a:defRPr>
                <a:solidFill>
                  <a:srgbClr val="565F88"/>
                </a:solidFill>
              </a:defRPr>
            </a:lvl4pPr>
            <a:lvl5pPr marL="1028674" indent="0" algn="r" rtl="1">
              <a:buNone/>
              <a:defRPr>
                <a:solidFill>
                  <a:srgbClr val="565F88"/>
                </a:solidFill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2585396743"/>
      </p:ext>
    </p:extLst>
  </p:cSld>
  <p:clrMapOvr>
    <a:masterClrMapping/>
  </p:clrMapOvr>
  <p:transition spd="slow">
    <p:fade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5_Ora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5DC00E88-AAEB-33F0-16A2-20407411EC3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303763180"/>
      </p:ext>
    </p:extLst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id="{29DAEA41-5D00-ED34-D554-A529177F4182}"/>
              </a:ext>
            </a:extLst>
          </p:cNvPr>
          <p:cNvSpPr/>
          <p:nvPr userDrawn="1"/>
        </p:nvSpPr>
        <p:spPr>
          <a:xfrm>
            <a:off x="710977" y="1883878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050474" y="193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80764" y="1883878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1648289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634401" y="164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الاعتيادي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id="{E167E433-320B-2546-9D52-C395FCA750E1}"/>
              </a:ext>
            </a:extLst>
          </p:cNvPr>
          <p:cNvSpPr/>
          <p:nvPr userDrawn="1"/>
        </p:nvSpPr>
        <p:spPr>
          <a:xfrm>
            <a:off x="710977" y="321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050474" y="326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080764" y="3213619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297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527757" y="297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إملاء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:a16="http://schemas.microsoft.com/office/drawing/2014/main" id="{30D8AE50-417D-45B7-9122-F3958F0C4C71}"/>
              </a:ext>
            </a:extLst>
          </p:cNvPr>
          <p:cNvSpPr/>
          <p:nvPr userDrawn="1"/>
        </p:nvSpPr>
        <p:spPr>
          <a:xfrm>
            <a:off x="710977" y="454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:a16="http://schemas.microsoft.com/office/drawing/2014/main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050474" y="459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4" name="Espace réservé du texte 29">
            <a:extLst>
              <a:ext uri="{FF2B5EF4-FFF2-40B4-BE49-F238E27FC236}">
                <a16:creationId xmlns:a16="http://schemas.microsoft.com/office/drawing/2014/main" id="{803D4A87-566A-9735-A2B9-04DD3B1646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080764" y="4543360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430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527757" y="430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 إنتاج كتابي </a:t>
            </a:r>
          </a:p>
        </p:txBody>
      </p:sp>
    </p:spTree>
    <p:extLst>
      <p:ext uri="{BB962C8B-B14F-4D97-AF65-F5344CB8AC3E}">
        <p14:creationId xmlns:p14="http://schemas.microsoft.com/office/powerpoint/2010/main" val="991190542"/>
      </p:ext>
    </p:extLst>
  </p:cSld>
  <p:clrMapOvr>
    <a:masterClrMapping/>
  </p:clrMapOvr>
  <p:transition spd="slow">
    <p:fade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1F5C10E-F7D2-8AC5-5370-95F2A3F2E1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A9F8C90E-F0FE-E0EC-4516-AA836B5CC244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D7D53A2F-1144-6EDC-748B-9F5EFA93D20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1317036" y="2006544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id="{9023DB1B-13D6-A8F6-4A80-C987CB28C83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26869" y="1992498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B57454BF-7C37-0272-D106-A85E5EFC5736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336702" y="1990768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1F03A483-280B-E4B8-3335-1376B7CCD979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1317036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E539E91D-FE4F-DDD2-E2AA-6DAC51B8DCC4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3826868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57A5F105-C821-5E52-315F-290A35C90DE3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6336702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966323756"/>
      </p:ext>
    </p:extLst>
  </p:cSld>
  <p:clrMapOvr>
    <a:masterClrMapping/>
  </p:clrMapOvr>
  <p:transition spd="slow">
    <p:fade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49302795"/>
      </p:ext>
    </p:extLst>
  </p:cSld>
  <p:clrMapOvr>
    <a:masterClrMapping/>
  </p:clrMapOvr>
  <p:transition spd="slow">
    <p:fade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001F8B1-2373-5A6F-2EC6-0A43DFF266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de l'élément multimédia 10">
            <a:extLst>
              <a:ext uri="{FF2B5EF4-FFF2-40B4-BE49-F238E27FC236}">
                <a16:creationId xmlns:a16="http://schemas.microsoft.com/office/drawing/2014/main" id="{2441B897-4709-4C85-4639-F242E914386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C5843458-F2AE-290E-E995-73C5EA1BABE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932671973"/>
      </p:ext>
    </p:extLst>
  </p:cSld>
  <p:clrMapOvr>
    <a:masterClrMapping/>
  </p:clrMapOvr>
  <p:transition spd="slow">
    <p:fade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2" name="Espace réservé de l'élément multimédia 3">
            <a:extLst>
              <a:ext uri="{FF2B5EF4-FFF2-40B4-BE49-F238E27FC236}">
                <a16:creationId xmlns:a16="http://schemas.microsoft.com/office/drawing/2014/main" id="{B44EC5D7-4C36-67B3-D4E9-99EF98C8C6BA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709597412"/>
      </p:ext>
    </p:extLst>
  </p:cSld>
  <p:clrMapOvr>
    <a:masterClrMapping/>
  </p:clrMapOvr>
  <p:transition spd="slow">
    <p:fade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FBF76378-0DDF-988A-E804-17E203BE96D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446743191"/>
      </p:ext>
    </p:extLst>
  </p:cSld>
  <p:clrMapOvr>
    <a:masterClrMapping/>
  </p:clrMapOvr>
  <p:transition spd="slow">
    <p:fade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FBF76378-0DDF-988A-E804-17E203BE96D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133981" y="2217150"/>
            <a:ext cx="3600000" cy="3600000"/>
          </a:xfrm>
          <a:prstGeom prst="round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B0B811FA-2DBF-705C-16B7-604086194EC5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5399756" y="2217150"/>
            <a:ext cx="2520000" cy="36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215AD1B0-0540-BF69-4953-E70D59C001B9}"/>
              </a:ext>
            </a:extLst>
          </p:cNvPr>
          <p:cNvSpPr>
            <a:spLocks noGrp="1"/>
          </p:cNvSpPr>
          <p:nvPr>
            <p:ph type="media" sz="quarter" idx="15"/>
          </p:nvPr>
        </p:nvSpPr>
        <p:spPr>
          <a:xfrm>
            <a:off x="611999" y="6010275"/>
            <a:ext cx="540000" cy="54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101300685"/>
      </p:ext>
    </p:extLst>
  </p:cSld>
  <p:clrMapOvr>
    <a:masterClrMapping/>
  </p:clrMapOvr>
  <p:transition spd="slow">
    <p:fade/>
  </p:transition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ACD2BAC3-E229-C41A-AA1F-E34226BDCFB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692000" y="2925000"/>
            <a:ext cx="5760000" cy="1008000"/>
          </a:xfrm>
          <a:prstGeom prst="rect">
            <a:avLst/>
          </a:prstGeom>
          <a:noFill/>
        </p:spPr>
        <p:txBody>
          <a:bodyPr anchor="ctr"/>
          <a:lstStyle>
            <a:lvl1pPr marL="0" indent="0" algn="ctr" rtl="1">
              <a:buNone/>
              <a:defRPr sz="4000" b="1">
                <a:solidFill>
                  <a:srgbClr val="565F88"/>
                </a:solidFill>
                <a:latin typeface="Microsoft Uighur" panose="02000000000000000000" pitchFamily="2" charset="-78"/>
              </a:defRPr>
            </a:lvl1pPr>
            <a:lvl2pPr marL="257168" indent="0" algn="r" rtl="1">
              <a:buNone/>
              <a:defRPr>
                <a:solidFill>
                  <a:srgbClr val="565F88"/>
                </a:solidFill>
              </a:defRPr>
            </a:lvl2pPr>
            <a:lvl3pPr marL="514336" indent="0" algn="r" rtl="1">
              <a:buNone/>
              <a:defRPr>
                <a:solidFill>
                  <a:srgbClr val="565F88"/>
                </a:solidFill>
              </a:defRPr>
            </a:lvl3pPr>
            <a:lvl4pPr marL="771505" indent="0" algn="r" rtl="1">
              <a:buNone/>
              <a:defRPr>
                <a:solidFill>
                  <a:srgbClr val="565F88"/>
                </a:solidFill>
              </a:defRPr>
            </a:lvl4pPr>
            <a:lvl5pPr marL="1028674" indent="0" algn="r" rtl="1">
              <a:buNone/>
              <a:defRPr>
                <a:solidFill>
                  <a:srgbClr val="565F88"/>
                </a:solidFill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053576959"/>
      </p:ext>
    </p:extLst>
  </p:cSld>
  <p:clrMapOvr>
    <a:masterClrMapping/>
  </p:clrMapOvr>
  <p:transition spd="slow">
    <p:fade/>
  </p:transition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FBF76378-0DDF-988A-E804-17E203BE96D9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1387883" y="2895503"/>
            <a:ext cx="6355883" cy="3329272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du texte 3">
            <a:extLst>
              <a:ext uri="{FF2B5EF4-FFF2-40B4-BE49-F238E27FC236}">
                <a16:creationId xmlns:a16="http://schemas.microsoft.com/office/drawing/2014/main" id="{8F38451A-722C-3251-DF52-C0C5E86ACBA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387883" y="1718729"/>
            <a:ext cx="6355882" cy="1008000"/>
          </a:xfrm>
          <a:prstGeom prst="rect">
            <a:avLst/>
          </a:prstGeom>
          <a:noFill/>
        </p:spPr>
        <p:txBody>
          <a:bodyPr anchor="ctr"/>
          <a:lstStyle>
            <a:lvl1pPr marL="0" indent="0" algn="ctr" rtl="1">
              <a:buNone/>
              <a:defRPr sz="3200" b="1">
                <a:solidFill>
                  <a:srgbClr val="565F88"/>
                </a:solidFill>
                <a:latin typeface="Microsoft Uighur" panose="02000000000000000000" pitchFamily="2" charset="-78"/>
              </a:defRPr>
            </a:lvl1pPr>
            <a:lvl2pPr marL="257168" indent="0" algn="r" rtl="1">
              <a:buNone/>
              <a:defRPr>
                <a:solidFill>
                  <a:srgbClr val="565F88"/>
                </a:solidFill>
              </a:defRPr>
            </a:lvl2pPr>
            <a:lvl3pPr marL="514336" indent="0" algn="r" rtl="1">
              <a:buNone/>
              <a:defRPr>
                <a:solidFill>
                  <a:srgbClr val="565F88"/>
                </a:solidFill>
              </a:defRPr>
            </a:lvl3pPr>
            <a:lvl4pPr marL="771505" indent="0" algn="r" rtl="1">
              <a:buNone/>
              <a:defRPr>
                <a:solidFill>
                  <a:srgbClr val="565F88"/>
                </a:solidFill>
              </a:defRPr>
            </a:lvl4pPr>
            <a:lvl5pPr marL="1028674" indent="0" algn="r" rtl="1">
              <a:buNone/>
              <a:defRPr>
                <a:solidFill>
                  <a:srgbClr val="565F88"/>
                </a:solidFill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4049696977"/>
      </p:ext>
    </p:extLst>
  </p:cSld>
  <p:clrMapOvr>
    <a:masterClrMapping/>
  </p:clrMapOvr>
  <p:transition spd="slow">
    <p:fade/>
  </p:transition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5_Ora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5DC00E88-AAEB-33F0-16A2-20407411EC3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680094450"/>
      </p:ext>
    </p:extLst>
  </p:cSld>
  <p:clrMapOvr>
    <a:masterClrMapping/>
  </p:clrMapOvr>
  <p:transition spd="slow">
    <p:fade/>
  </p:transition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1F5C10E-F7D2-8AC5-5370-95F2A3F2E1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A9F8C90E-F0FE-E0EC-4516-AA836B5CC244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D7D53A2F-1144-6EDC-748B-9F5EFA93D20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1317036" y="2006544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id="{9023DB1B-13D6-A8F6-4A80-C987CB28C83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26869" y="1992498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B57454BF-7C37-0272-D106-A85E5EFC5736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336702" y="1990768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1F03A483-280B-E4B8-3335-1376B7CCD979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1317036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E539E91D-FE4F-DDD2-E2AA-6DAC51B8DCC4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3826868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57A5F105-C821-5E52-315F-290A35C90DE3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6336702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021167873"/>
      </p:ext>
    </p:extLst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id="{29DAEA41-5D00-ED34-D554-A529177F4182}"/>
              </a:ext>
            </a:extLst>
          </p:cNvPr>
          <p:cNvSpPr/>
          <p:nvPr userDrawn="1"/>
        </p:nvSpPr>
        <p:spPr>
          <a:xfrm>
            <a:off x="796702" y="2198203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136199" y="2252203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166489" y="2198203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3482" y="1962614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720126" y="1962614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الاعتيادي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id="{E167E433-320B-2546-9D52-C395FCA750E1}"/>
              </a:ext>
            </a:extLst>
          </p:cNvPr>
          <p:cNvSpPr/>
          <p:nvPr userDrawn="1"/>
        </p:nvSpPr>
        <p:spPr>
          <a:xfrm>
            <a:off x="796702" y="3884122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136199" y="3938122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166489" y="3884122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3482" y="3648533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613482" y="3648533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مراجعة وتوليف  </a:t>
            </a:r>
          </a:p>
        </p:txBody>
      </p:sp>
    </p:spTree>
    <p:extLst>
      <p:ext uri="{BB962C8B-B14F-4D97-AF65-F5344CB8AC3E}">
        <p14:creationId xmlns:p14="http://schemas.microsoft.com/office/powerpoint/2010/main" val="547486231"/>
      </p:ext>
    </p:extLst>
  </p:cSld>
  <p:clrMapOvr>
    <a:masterClrMapping/>
  </p:clrMapOvr>
  <p:transition spd="slow">
    <p:fade/>
  </p:transition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15615698"/>
      </p:ext>
    </p:extLst>
  </p:cSld>
  <p:clrMapOvr>
    <a:masterClrMapping/>
  </p:clrMapOvr>
  <p:transition spd="slow">
    <p:fade/>
  </p:transition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0022" y="756000"/>
            <a:ext cx="6840000" cy="612000"/>
          </a:xfrm>
        </p:spPr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  <a:lvl2pPr algn="r" rtl="1">
              <a:defRPr>
                <a:latin typeface="Microsoft Uighur" panose="02000000000000000000" pitchFamily="2" charset="-78"/>
              </a:defRPr>
            </a:lvl2pPr>
            <a:lvl3pPr algn="r" rtl="1">
              <a:defRPr>
                <a:latin typeface="Microsoft Uighur" panose="02000000000000000000" pitchFamily="2" charset="-78"/>
              </a:defRPr>
            </a:lvl3pPr>
            <a:lvl4pPr algn="r" rtl="1">
              <a:defRPr>
                <a:latin typeface="Microsoft Uighur" panose="02000000000000000000" pitchFamily="2" charset="-78"/>
              </a:defRPr>
            </a:lvl4pPr>
            <a:lvl5pPr algn="r" rtl="1">
              <a:defRPr>
                <a:latin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197ED421-FA03-EE08-7A45-DC1F5DB40FB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45240287"/>
      </p:ext>
    </p:extLst>
  </p:cSld>
  <p:clrMapOvr>
    <a:masterClrMapping/>
  </p:clrMapOvr>
  <p:transition spd="slow">
    <p:fade/>
  </p:transition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rtl="1">
              <a:defRPr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CAAE1FD6-FA32-E9C2-3B4E-D7EA7311570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353093328"/>
      </p:ext>
    </p:extLst>
  </p:cSld>
  <p:clrMapOvr>
    <a:masterClrMapping/>
  </p:clrMapOvr>
  <p:transition spd="slow">
    <p:fade/>
  </p:transition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rtl="1">
              <a:defRPr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pour une image  16">
            <a:extLst>
              <a:ext uri="{FF2B5EF4-FFF2-40B4-BE49-F238E27FC236}">
                <a16:creationId xmlns:a16="http://schemas.microsoft.com/office/drawing/2014/main" id="{AC7F337F-3560-9C7B-95FB-EAD532B0642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094077201"/>
      </p:ext>
    </p:extLst>
  </p:cSld>
  <p:clrMapOvr>
    <a:masterClrMapping/>
  </p:clrMapOvr>
  <p:transition spd="slow">
    <p:fade/>
  </p:transition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E6071AB2-FD89-6999-6BF2-6CCE861AFA4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680248"/>
      </p:ext>
    </p:extLst>
  </p:cSld>
  <p:clrMapOvr>
    <a:masterClrMapping/>
  </p:clrMapOvr>
  <p:transition spd="slow">
    <p:fade/>
  </p:transition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  <a:lvl2pPr algn="r" rtl="1">
              <a:defRPr>
                <a:latin typeface="Microsoft Uighur" panose="02000000000000000000" pitchFamily="2" charset="-78"/>
              </a:defRPr>
            </a:lvl2pPr>
            <a:lvl3pPr algn="r" rtl="1">
              <a:defRPr>
                <a:latin typeface="Microsoft Uighur" panose="02000000000000000000" pitchFamily="2" charset="-78"/>
              </a:defRPr>
            </a:lvl3pPr>
            <a:lvl4pPr algn="r" rtl="1">
              <a:defRPr>
                <a:latin typeface="Microsoft Uighur" panose="02000000000000000000" pitchFamily="2" charset="-78"/>
              </a:defRPr>
            </a:lvl4pPr>
            <a:lvl5pPr algn="r" rtl="1">
              <a:defRPr>
                <a:latin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9313EEE-B6BD-1BA7-BADF-2E5354036BF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93043942"/>
      </p:ext>
    </p:extLst>
  </p:cSld>
  <p:clrMapOvr>
    <a:masterClrMapping/>
  </p:clrMapOvr>
  <p:transition spd="slow">
    <p:fade/>
  </p:transition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  <a:lvl2pPr algn="r" rtl="1">
              <a:defRPr>
                <a:latin typeface="Microsoft Uighur" panose="02000000000000000000" pitchFamily="2" charset="-78"/>
              </a:defRPr>
            </a:lvl2pPr>
            <a:lvl3pPr algn="r" rtl="1">
              <a:defRPr>
                <a:latin typeface="Microsoft Uighur" panose="02000000000000000000" pitchFamily="2" charset="-78"/>
              </a:defRPr>
            </a:lvl3pPr>
            <a:lvl4pPr algn="r" rtl="1">
              <a:defRPr>
                <a:latin typeface="Microsoft Uighur" panose="02000000000000000000" pitchFamily="2" charset="-78"/>
              </a:defRPr>
            </a:lvl4pPr>
            <a:lvl5pPr algn="r" rtl="1">
              <a:defRPr>
                <a:latin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02892FE-936C-FF4D-A116-9CE2F3D567B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90819512"/>
      </p:ext>
    </p:extLst>
  </p:cSld>
  <p:clrMapOvr>
    <a:masterClrMapping/>
  </p:clrMapOvr>
  <p:transition spd="slow">
    <p:fade/>
  </p:transition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6899555" y="1661629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551555" y="1661629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225555" y="1661629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C68813DF-B21E-B042-7209-2BDBC9D34EB3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6899555" y="329589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id="{9B10FE9B-0F21-581A-1B4E-D631230494E0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3551555" y="329589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34A4715C-3DAE-D49B-53C3-8A2CEEFE4371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225555" y="329589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14">
            <a:extLst>
              <a:ext uri="{FF2B5EF4-FFF2-40B4-BE49-F238E27FC236}">
                <a16:creationId xmlns:a16="http://schemas.microsoft.com/office/drawing/2014/main" id="{7F223E00-5735-BD46-CC20-E6FA82ECED63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6899555" y="4925888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5D506AF-06A3-C04A-7D27-3D3AB9F7245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3551555" y="4925888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2A8C417-C281-7590-57E3-25CA49255FCF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5225555" y="4925888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  <a:lvl2pPr algn="r" rtl="1">
              <a:defRPr>
                <a:latin typeface="Microsoft Uighur" panose="02000000000000000000" pitchFamily="2" charset="-78"/>
              </a:defRPr>
            </a:lvl2pPr>
            <a:lvl3pPr algn="r" rtl="1">
              <a:defRPr>
                <a:latin typeface="Microsoft Uighur" panose="02000000000000000000" pitchFamily="2" charset="-78"/>
              </a:defRPr>
            </a:lvl3pPr>
            <a:lvl4pPr algn="r" rtl="1">
              <a:defRPr>
                <a:latin typeface="Microsoft Uighur" panose="02000000000000000000" pitchFamily="2" charset="-78"/>
              </a:defRPr>
            </a:lvl4pPr>
            <a:lvl5pPr algn="r" rtl="1">
              <a:defRPr>
                <a:latin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32F0DFEC-A9E5-DC8D-C232-E2AFC7F0701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937272054"/>
      </p:ext>
    </p:extLst>
  </p:cSld>
  <p:clrMapOvr>
    <a:masterClrMapping/>
  </p:clrMapOvr>
  <p:transition spd="slow">
    <p:fade/>
  </p:transition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470477A-0E04-9246-F13C-F07BEB34CF8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562759409"/>
      </p:ext>
    </p:extLst>
  </p:cSld>
  <p:clrMapOvr>
    <a:masterClrMapping/>
  </p:clrMapOvr>
  <p:transition spd="slow">
    <p:fade/>
  </p:transition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D554B0B8-4CC4-DB73-565A-ED295FC3E454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761027037"/>
      </p:ext>
    </p:extLst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9.xml"/><Relationship Id="rId13" Type="http://schemas.openxmlformats.org/officeDocument/2006/relationships/image" Target="../media/image7.png"/><Relationship Id="rId3" Type="http://schemas.openxmlformats.org/officeDocument/2006/relationships/slideLayout" Target="../slideLayouts/slideLayout84.xml"/><Relationship Id="rId7" Type="http://schemas.openxmlformats.org/officeDocument/2006/relationships/slideLayout" Target="../slideLayouts/slideLayout88.xml"/><Relationship Id="rId12" Type="http://schemas.openxmlformats.org/officeDocument/2006/relationships/image" Target="../media/image6.png"/><Relationship Id="rId2" Type="http://schemas.openxmlformats.org/officeDocument/2006/relationships/slideLayout" Target="../slideLayouts/slideLayout83.xml"/><Relationship Id="rId16" Type="http://schemas.openxmlformats.org/officeDocument/2006/relationships/image" Target="../media/image5.png"/><Relationship Id="rId1" Type="http://schemas.openxmlformats.org/officeDocument/2006/relationships/slideLayout" Target="../slideLayouts/slideLayout82.xml"/><Relationship Id="rId6" Type="http://schemas.openxmlformats.org/officeDocument/2006/relationships/slideLayout" Target="../slideLayouts/slideLayout87.xml"/><Relationship Id="rId11" Type="http://schemas.openxmlformats.org/officeDocument/2006/relationships/image" Target="../media/image4.jpg"/><Relationship Id="rId5" Type="http://schemas.openxmlformats.org/officeDocument/2006/relationships/slideLayout" Target="../slideLayouts/slideLayout86.xml"/><Relationship Id="rId15" Type="http://schemas.openxmlformats.org/officeDocument/2006/relationships/image" Target="../media/image9.png"/><Relationship Id="rId10" Type="http://schemas.openxmlformats.org/officeDocument/2006/relationships/theme" Target="../theme/theme10.xml"/><Relationship Id="rId4" Type="http://schemas.openxmlformats.org/officeDocument/2006/relationships/slideLayout" Target="../slideLayouts/slideLayout85.xml"/><Relationship Id="rId9" Type="http://schemas.openxmlformats.org/officeDocument/2006/relationships/slideLayout" Target="../slideLayouts/slideLayout90.xml"/><Relationship Id="rId14" Type="http://schemas.openxmlformats.org/officeDocument/2006/relationships/image" Target="../media/image8.png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8.xml"/><Relationship Id="rId13" Type="http://schemas.openxmlformats.org/officeDocument/2006/relationships/slideLayout" Target="../slideLayouts/slideLayout103.xml"/><Relationship Id="rId18" Type="http://schemas.openxmlformats.org/officeDocument/2006/relationships/theme" Target="../theme/theme11.xml"/><Relationship Id="rId3" Type="http://schemas.openxmlformats.org/officeDocument/2006/relationships/slideLayout" Target="../slideLayouts/slideLayout93.xml"/><Relationship Id="rId21" Type="http://schemas.openxmlformats.org/officeDocument/2006/relationships/image" Target="../media/image12.png"/><Relationship Id="rId7" Type="http://schemas.openxmlformats.org/officeDocument/2006/relationships/slideLayout" Target="../slideLayouts/slideLayout97.xml"/><Relationship Id="rId12" Type="http://schemas.openxmlformats.org/officeDocument/2006/relationships/slideLayout" Target="../slideLayouts/slideLayout102.xml"/><Relationship Id="rId17" Type="http://schemas.openxmlformats.org/officeDocument/2006/relationships/slideLayout" Target="../slideLayouts/slideLayout107.xml"/><Relationship Id="rId2" Type="http://schemas.openxmlformats.org/officeDocument/2006/relationships/slideLayout" Target="../slideLayouts/slideLayout92.xml"/><Relationship Id="rId16" Type="http://schemas.openxmlformats.org/officeDocument/2006/relationships/slideLayout" Target="../slideLayouts/slideLayout106.xml"/><Relationship Id="rId20" Type="http://schemas.openxmlformats.org/officeDocument/2006/relationships/image" Target="../media/image11.png"/><Relationship Id="rId1" Type="http://schemas.openxmlformats.org/officeDocument/2006/relationships/slideLayout" Target="../slideLayouts/slideLayout91.xml"/><Relationship Id="rId6" Type="http://schemas.openxmlformats.org/officeDocument/2006/relationships/slideLayout" Target="../slideLayouts/slideLayout96.xml"/><Relationship Id="rId11" Type="http://schemas.openxmlformats.org/officeDocument/2006/relationships/slideLayout" Target="../slideLayouts/slideLayout101.xml"/><Relationship Id="rId24" Type="http://schemas.openxmlformats.org/officeDocument/2006/relationships/image" Target="../media/image15.png"/><Relationship Id="rId5" Type="http://schemas.openxmlformats.org/officeDocument/2006/relationships/slideLayout" Target="../slideLayouts/slideLayout95.xml"/><Relationship Id="rId15" Type="http://schemas.openxmlformats.org/officeDocument/2006/relationships/slideLayout" Target="../slideLayouts/slideLayout105.xml"/><Relationship Id="rId23" Type="http://schemas.openxmlformats.org/officeDocument/2006/relationships/image" Target="../media/image14.png"/><Relationship Id="rId10" Type="http://schemas.openxmlformats.org/officeDocument/2006/relationships/slideLayout" Target="../slideLayouts/slideLayout100.xml"/><Relationship Id="rId19" Type="http://schemas.openxmlformats.org/officeDocument/2006/relationships/image" Target="../media/image10.bin"/><Relationship Id="rId4" Type="http://schemas.openxmlformats.org/officeDocument/2006/relationships/slideLayout" Target="../slideLayouts/slideLayout94.xml"/><Relationship Id="rId9" Type="http://schemas.openxmlformats.org/officeDocument/2006/relationships/slideLayout" Target="../slideLayouts/slideLayout99.xml"/><Relationship Id="rId14" Type="http://schemas.openxmlformats.org/officeDocument/2006/relationships/slideLayout" Target="../slideLayouts/slideLayout104.xml"/><Relationship Id="rId22" Type="http://schemas.openxmlformats.org/officeDocument/2006/relationships/image" Target="../media/image13.png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5.xml"/><Relationship Id="rId13" Type="http://schemas.openxmlformats.org/officeDocument/2006/relationships/image" Target="../media/image7.png"/><Relationship Id="rId3" Type="http://schemas.openxmlformats.org/officeDocument/2006/relationships/slideLayout" Target="../slideLayouts/slideLayout110.xml"/><Relationship Id="rId7" Type="http://schemas.openxmlformats.org/officeDocument/2006/relationships/slideLayout" Target="../slideLayouts/slideLayout114.xml"/><Relationship Id="rId12" Type="http://schemas.openxmlformats.org/officeDocument/2006/relationships/image" Target="../media/image6.png"/><Relationship Id="rId2" Type="http://schemas.openxmlformats.org/officeDocument/2006/relationships/slideLayout" Target="../slideLayouts/slideLayout109.xml"/><Relationship Id="rId16" Type="http://schemas.openxmlformats.org/officeDocument/2006/relationships/image" Target="../media/image9.png"/><Relationship Id="rId1" Type="http://schemas.openxmlformats.org/officeDocument/2006/relationships/slideLayout" Target="../slideLayouts/slideLayout108.xml"/><Relationship Id="rId6" Type="http://schemas.openxmlformats.org/officeDocument/2006/relationships/slideLayout" Target="../slideLayouts/slideLayout113.xml"/><Relationship Id="rId11" Type="http://schemas.openxmlformats.org/officeDocument/2006/relationships/image" Target="../media/image4.jpg"/><Relationship Id="rId5" Type="http://schemas.openxmlformats.org/officeDocument/2006/relationships/slideLayout" Target="../slideLayouts/slideLayout112.xml"/><Relationship Id="rId15" Type="http://schemas.openxmlformats.org/officeDocument/2006/relationships/image" Target="../media/image5.png"/><Relationship Id="rId10" Type="http://schemas.openxmlformats.org/officeDocument/2006/relationships/theme" Target="../theme/theme12.xml"/><Relationship Id="rId4" Type="http://schemas.openxmlformats.org/officeDocument/2006/relationships/slideLayout" Target="../slideLayouts/slideLayout111.xml"/><Relationship Id="rId9" Type="http://schemas.openxmlformats.org/officeDocument/2006/relationships/slideLayout" Target="../slideLayouts/slideLayout116.xml"/><Relationship Id="rId14" Type="http://schemas.openxmlformats.org/officeDocument/2006/relationships/image" Target="../media/image8.png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4.xml"/><Relationship Id="rId13" Type="http://schemas.openxmlformats.org/officeDocument/2006/relationships/slideLayout" Target="../slideLayouts/slideLayout129.xml"/><Relationship Id="rId18" Type="http://schemas.openxmlformats.org/officeDocument/2006/relationships/slideLayout" Target="../slideLayouts/slideLayout134.xml"/><Relationship Id="rId26" Type="http://schemas.openxmlformats.org/officeDocument/2006/relationships/image" Target="../media/image12.png"/><Relationship Id="rId3" Type="http://schemas.openxmlformats.org/officeDocument/2006/relationships/slideLayout" Target="../slideLayouts/slideLayout119.xml"/><Relationship Id="rId21" Type="http://schemas.openxmlformats.org/officeDocument/2006/relationships/slideLayout" Target="../slideLayouts/slideLayout137.xml"/><Relationship Id="rId7" Type="http://schemas.openxmlformats.org/officeDocument/2006/relationships/slideLayout" Target="../slideLayouts/slideLayout123.xml"/><Relationship Id="rId12" Type="http://schemas.openxmlformats.org/officeDocument/2006/relationships/slideLayout" Target="../slideLayouts/slideLayout128.xml"/><Relationship Id="rId17" Type="http://schemas.openxmlformats.org/officeDocument/2006/relationships/slideLayout" Target="../slideLayouts/slideLayout133.xml"/><Relationship Id="rId25" Type="http://schemas.openxmlformats.org/officeDocument/2006/relationships/image" Target="../media/image11.png"/><Relationship Id="rId2" Type="http://schemas.openxmlformats.org/officeDocument/2006/relationships/slideLayout" Target="../slideLayouts/slideLayout118.xml"/><Relationship Id="rId16" Type="http://schemas.openxmlformats.org/officeDocument/2006/relationships/slideLayout" Target="../slideLayouts/slideLayout132.xml"/><Relationship Id="rId20" Type="http://schemas.openxmlformats.org/officeDocument/2006/relationships/slideLayout" Target="../slideLayouts/slideLayout136.xml"/><Relationship Id="rId29" Type="http://schemas.openxmlformats.org/officeDocument/2006/relationships/image" Target="../media/image15.png"/><Relationship Id="rId1" Type="http://schemas.openxmlformats.org/officeDocument/2006/relationships/slideLayout" Target="../slideLayouts/slideLayout117.xml"/><Relationship Id="rId6" Type="http://schemas.openxmlformats.org/officeDocument/2006/relationships/slideLayout" Target="../slideLayouts/slideLayout122.xml"/><Relationship Id="rId11" Type="http://schemas.openxmlformats.org/officeDocument/2006/relationships/slideLayout" Target="../slideLayouts/slideLayout127.xml"/><Relationship Id="rId24" Type="http://schemas.openxmlformats.org/officeDocument/2006/relationships/image" Target="../media/image10.bin"/><Relationship Id="rId5" Type="http://schemas.openxmlformats.org/officeDocument/2006/relationships/slideLayout" Target="../slideLayouts/slideLayout121.xml"/><Relationship Id="rId15" Type="http://schemas.openxmlformats.org/officeDocument/2006/relationships/slideLayout" Target="../slideLayouts/slideLayout131.xml"/><Relationship Id="rId23" Type="http://schemas.openxmlformats.org/officeDocument/2006/relationships/theme" Target="../theme/theme13.xml"/><Relationship Id="rId28" Type="http://schemas.openxmlformats.org/officeDocument/2006/relationships/image" Target="../media/image14.png"/><Relationship Id="rId10" Type="http://schemas.openxmlformats.org/officeDocument/2006/relationships/slideLayout" Target="../slideLayouts/slideLayout126.xml"/><Relationship Id="rId19" Type="http://schemas.openxmlformats.org/officeDocument/2006/relationships/slideLayout" Target="../slideLayouts/slideLayout135.xml"/><Relationship Id="rId4" Type="http://schemas.openxmlformats.org/officeDocument/2006/relationships/slideLayout" Target="../slideLayouts/slideLayout120.xml"/><Relationship Id="rId9" Type="http://schemas.openxmlformats.org/officeDocument/2006/relationships/slideLayout" Target="../slideLayouts/slideLayout125.xml"/><Relationship Id="rId14" Type="http://schemas.openxmlformats.org/officeDocument/2006/relationships/slideLayout" Target="../slideLayouts/slideLayout130.xml"/><Relationship Id="rId22" Type="http://schemas.openxmlformats.org/officeDocument/2006/relationships/slideLayout" Target="../slideLayouts/slideLayout138.xml"/><Relationship Id="rId27" Type="http://schemas.openxmlformats.org/officeDocument/2006/relationships/image" Target="../media/image13.png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6.xml"/><Relationship Id="rId13" Type="http://schemas.openxmlformats.org/officeDocument/2006/relationships/slideLayout" Target="../slideLayouts/slideLayout151.xml"/><Relationship Id="rId18" Type="http://schemas.openxmlformats.org/officeDocument/2006/relationships/image" Target="../media/image10.bin"/><Relationship Id="rId3" Type="http://schemas.openxmlformats.org/officeDocument/2006/relationships/slideLayout" Target="../slideLayouts/slideLayout141.xml"/><Relationship Id="rId21" Type="http://schemas.openxmlformats.org/officeDocument/2006/relationships/image" Target="../media/image13.png"/><Relationship Id="rId7" Type="http://schemas.openxmlformats.org/officeDocument/2006/relationships/slideLayout" Target="../slideLayouts/slideLayout145.xml"/><Relationship Id="rId12" Type="http://schemas.openxmlformats.org/officeDocument/2006/relationships/slideLayout" Target="../slideLayouts/slideLayout150.xml"/><Relationship Id="rId17" Type="http://schemas.openxmlformats.org/officeDocument/2006/relationships/theme" Target="../theme/theme14.xml"/><Relationship Id="rId2" Type="http://schemas.openxmlformats.org/officeDocument/2006/relationships/slideLayout" Target="../slideLayouts/slideLayout140.xml"/><Relationship Id="rId16" Type="http://schemas.openxmlformats.org/officeDocument/2006/relationships/slideLayout" Target="../slideLayouts/slideLayout154.xml"/><Relationship Id="rId20" Type="http://schemas.openxmlformats.org/officeDocument/2006/relationships/image" Target="../media/image12.png"/><Relationship Id="rId1" Type="http://schemas.openxmlformats.org/officeDocument/2006/relationships/slideLayout" Target="../slideLayouts/slideLayout139.xml"/><Relationship Id="rId6" Type="http://schemas.openxmlformats.org/officeDocument/2006/relationships/slideLayout" Target="../slideLayouts/slideLayout144.xml"/><Relationship Id="rId11" Type="http://schemas.openxmlformats.org/officeDocument/2006/relationships/slideLayout" Target="../slideLayouts/slideLayout149.xml"/><Relationship Id="rId5" Type="http://schemas.openxmlformats.org/officeDocument/2006/relationships/slideLayout" Target="../slideLayouts/slideLayout143.xml"/><Relationship Id="rId15" Type="http://schemas.openxmlformats.org/officeDocument/2006/relationships/slideLayout" Target="../slideLayouts/slideLayout153.xml"/><Relationship Id="rId23" Type="http://schemas.openxmlformats.org/officeDocument/2006/relationships/image" Target="../media/image15.png"/><Relationship Id="rId10" Type="http://schemas.openxmlformats.org/officeDocument/2006/relationships/slideLayout" Target="../slideLayouts/slideLayout148.xml"/><Relationship Id="rId19" Type="http://schemas.openxmlformats.org/officeDocument/2006/relationships/image" Target="../media/image11.png"/><Relationship Id="rId4" Type="http://schemas.openxmlformats.org/officeDocument/2006/relationships/slideLayout" Target="../slideLayouts/slideLayout142.xml"/><Relationship Id="rId9" Type="http://schemas.openxmlformats.org/officeDocument/2006/relationships/slideLayout" Target="../slideLayouts/slideLayout147.xml"/><Relationship Id="rId14" Type="http://schemas.openxmlformats.org/officeDocument/2006/relationships/slideLayout" Target="../slideLayouts/slideLayout152.xml"/><Relationship Id="rId22" Type="http://schemas.openxmlformats.org/officeDocument/2006/relationships/image" Target="../media/image14.png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2.xml"/><Relationship Id="rId13" Type="http://schemas.openxmlformats.org/officeDocument/2006/relationships/slideLayout" Target="../slideLayouts/slideLayout167.xml"/><Relationship Id="rId18" Type="http://schemas.openxmlformats.org/officeDocument/2006/relationships/slideLayout" Target="../slideLayouts/slideLayout172.xml"/><Relationship Id="rId3" Type="http://schemas.openxmlformats.org/officeDocument/2006/relationships/slideLayout" Target="../slideLayouts/slideLayout157.xml"/><Relationship Id="rId21" Type="http://schemas.openxmlformats.org/officeDocument/2006/relationships/slideLayout" Target="../slideLayouts/slideLayout175.xml"/><Relationship Id="rId7" Type="http://schemas.openxmlformats.org/officeDocument/2006/relationships/slideLayout" Target="../slideLayouts/slideLayout161.xml"/><Relationship Id="rId12" Type="http://schemas.openxmlformats.org/officeDocument/2006/relationships/slideLayout" Target="../slideLayouts/slideLayout166.xml"/><Relationship Id="rId17" Type="http://schemas.openxmlformats.org/officeDocument/2006/relationships/slideLayout" Target="../slideLayouts/slideLayout171.xml"/><Relationship Id="rId2" Type="http://schemas.openxmlformats.org/officeDocument/2006/relationships/slideLayout" Target="../slideLayouts/slideLayout156.xml"/><Relationship Id="rId16" Type="http://schemas.openxmlformats.org/officeDocument/2006/relationships/slideLayout" Target="../slideLayouts/slideLayout170.xml"/><Relationship Id="rId20" Type="http://schemas.openxmlformats.org/officeDocument/2006/relationships/slideLayout" Target="../slideLayouts/slideLayout174.xml"/><Relationship Id="rId1" Type="http://schemas.openxmlformats.org/officeDocument/2006/relationships/slideLayout" Target="../slideLayouts/slideLayout155.xml"/><Relationship Id="rId6" Type="http://schemas.openxmlformats.org/officeDocument/2006/relationships/slideLayout" Target="../slideLayouts/slideLayout160.xml"/><Relationship Id="rId11" Type="http://schemas.openxmlformats.org/officeDocument/2006/relationships/slideLayout" Target="../slideLayouts/slideLayout165.xml"/><Relationship Id="rId24" Type="http://schemas.openxmlformats.org/officeDocument/2006/relationships/image" Target="../media/image10.bin"/><Relationship Id="rId5" Type="http://schemas.openxmlformats.org/officeDocument/2006/relationships/slideLayout" Target="../slideLayouts/slideLayout159.xml"/><Relationship Id="rId15" Type="http://schemas.openxmlformats.org/officeDocument/2006/relationships/slideLayout" Target="../slideLayouts/slideLayout169.xml"/><Relationship Id="rId23" Type="http://schemas.openxmlformats.org/officeDocument/2006/relationships/theme" Target="../theme/theme15.xml"/><Relationship Id="rId10" Type="http://schemas.openxmlformats.org/officeDocument/2006/relationships/slideLayout" Target="../slideLayouts/slideLayout164.xml"/><Relationship Id="rId19" Type="http://schemas.openxmlformats.org/officeDocument/2006/relationships/slideLayout" Target="../slideLayouts/slideLayout173.xml"/><Relationship Id="rId4" Type="http://schemas.openxmlformats.org/officeDocument/2006/relationships/slideLayout" Target="../slideLayouts/slideLayout158.xml"/><Relationship Id="rId9" Type="http://schemas.openxmlformats.org/officeDocument/2006/relationships/slideLayout" Target="../slideLayouts/slideLayout163.xml"/><Relationship Id="rId14" Type="http://schemas.openxmlformats.org/officeDocument/2006/relationships/slideLayout" Target="../slideLayouts/slideLayout168.xml"/><Relationship Id="rId22" Type="http://schemas.openxmlformats.org/officeDocument/2006/relationships/slideLayout" Target="../slideLayouts/slideLayout176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4.xml"/><Relationship Id="rId13" Type="http://schemas.openxmlformats.org/officeDocument/2006/relationships/slideLayout" Target="../slideLayouts/slideLayout189.xml"/><Relationship Id="rId18" Type="http://schemas.openxmlformats.org/officeDocument/2006/relationships/slideLayout" Target="../slideLayouts/slideLayout194.xml"/><Relationship Id="rId3" Type="http://schemas.openxmlformats.org/officeDocument/2006/relationships/slideLayout" Target="../slideLayouts/slideLayout179.xml"/><Relationship Id="rId21" Type="http://schemas.openxmlformats.org/officeDocument/2006/relationships/slideLayout" Target="../slideLayouts/slideLayout197.xml"/><Relationship Id="rId7" Type="http://schemas.openxmlformats.org/officeDocument/2006/relationships/slideLayout" Target="../slideLayouts/slideLayout183.xml"/><Relationship Id="rId12" Type="http://schemas.openxmlformats.org/officeDocument/2006/relationships/slideLayout" Target="../slideLayouts/slideLayout188.xml"/><Relationship Id="rId17" Type="http://schemas.openxmlformats.org/officeDocument/2006/relationships/slideLayout" Target="../slideLayouts/slideLayout193.xml"/><Relationship Id="rId25" Type="http://schemas.openxmlformats.org/officeDocument/2006/relationships/image" Target="../media/image10.bin"/><Relationship Id="rId2" Type="http://schemas.openxmlformats.org/officeDocument/2006/relationships/slideLayout" Target="../slideLayouts/slideLayout178.xml"/><Relationship Id="rId16" Type="http://schemas.openxmlformats.org/officeDocument/2006/relationships/slideLayout" Target="../slideLayouts/slideLayout192.xml"/><Relationship Id="rId20" Type="http://schemas.openxmlformats.org/officeDocument/2006/relationships/slideLayout" Target="../slideLayouts/slideLayout196.xml"/><Relationship Id="rId1" Type="http://schemas.openxmlformats.org/officeDocument/2006/relationships/slideLayout" Target="../slideLayouts/slideLayout177.xml"/><Relationship Id="rId6" Type="http://schemas.openxmlformats.org/officeDocument/2006/relationships/slideLayout" Target="../slideLayouts/slideLayout182.xml"/><Relationship Id="rId11" Type="http://schemas.openxmlformats.org/officeDocument/2006/relationships/slideLayout" Target="../slideLayouts/slideLayout187.xml"/><Relationship Id="rId24" Type="http://schemas.openxmlformats.org/officeDocument/2006/relationships/theme" Target="../theme/theme16.xml"/><Relationship Id="rId5" Type="http://schemas.openxmlformats.org/officeDocument/2006/relationships/slideLayout" Target="../slideLayouts/slideLayout181.xml"/><Relationship Id="rId15" Type="http://schemas.openxmlformats.org/officeDocument/2006/relationships/slideLayout" Target="../slideLayouts/slideLayout191.xml"/><Relationship Id="rId23" Type="http://schemas.openxmlformats.org/officeDocument/2006/relationships/slideLayout" Target="../slideLayouts/slideLayout199.xml"/><Relationship Id="rId10" Type="http://schemas.openxmlformats.org/officeDocument/2006/relationships/slideLayout" Target="../slideLayouts/slideLayout186.xml"/><Relationship Id="rId19" Type="http://schemas.openxmlformats.org/officeDocument/2006/relationships/slideLayout" Target="../slideLayouts/slideLayout195.xml"/><Relationship Id="rId4" Type="http://schemas.openxmlformats.org/officeDocument/2006/relationships/slideLayout" Target="../slideLayouts/slideLayout180.xml"/><Relationship Id="rId9" Type="http://schemas.openxmlformats.org/officeDocument/2006/relationships/slideLayout" Target="../slideLayouts/slideLayout185.xml"/><Relationship Id="rId14" Type="http://schemas.openxmlformats.org/officeDocument/2006/relationships/slideLayout" Target="../slideLayouts/slideLayout190.xml"/><Relationship Id="rId22" Type="http://schemas.openxmlformats.org/officeDocument/2006/relationships/slideLayout" Target="../slideLayouts/slideLayout198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7.xml"/><Relationship Id="rId13" Type="http://schemas.openxmlformats.org/officeDocument/2006/relationships/slideLayout" Target="../slideLayouts/slideLayout212.xml"/><Relationship Id="rId18" Type="http://schemas.openxmlformats.org/officeDocument/2006/relationships/slideLayout" Target="../slideLayouts/slideLayout217.xml"/><Relationship Id="rId3" Type="http://schemas.openxmlformats.org/officeDocument/2006/relationships/slideLayout" Target="../slideLayouts/slideLayout202.xml"/><Relationship Id="rId21" Type="http://schemas.openxmlformats.org/officeDocument/2006/relationships/slideLayout" Target="../slideLayouts/slideLayout220.xml"/><Relationship Id="rId7" Type="http://schemas.openxmlformats.org/officeDocument/2006/relationships/slideLayout" Target="../slideLayouts/slideLayout206.xml"/><Relationship Id="rId12" Type="http://schemas.openxmlformats.org/officeDocument/2006/relationships/slideLayout" Target="../slideLayouts/slideLayout211.xml"/><Relationship Id="rId17" Type="http://schemas.openxmlformats.org/officeDocument/2006/relationships/slideLayout" Target="../slideLayouts/slideLayout216.xml"/><Relationship Id="rId2" Type="http://schemas.openxmlformats.org/officeDocument/2006/relationships/slideLayout" Target="../slideLayouts/slideLayout201.xml"/><Relationship Id="rId16" Type="http://schemas.openxmlformats.org/officeDocument/2006/relationships/slideLayout" Target="../slideLayouts/slideLayout215.xml"/><Relationship Id="rId20" Type="http://schemas.openxmlformats.org/officeDocument/2006/relationships/slideLayout" Target="../slideLayouts/slideLayout219.xml"/><Relationship Id="rId1" Type="http://schemas.openxmlformats.org/officeDocument/2006/relationships/slideLayout" Target="../slideLayouts/slideLayout200.xml"/><Relationship Id="rId6" Type="http://schemas.openxmlformats.org/officeDocument/2006/relationships/slideLayout" Target="../slideLayouts/slideLayout205.xml"/><Relationship Id="rId11" Type="http://schemas.openxmlformats.org/officeDocument/2006/relationships/slideLayout" Target="../slideLayouts/slideLayout210.xml"/><Relationship Id="rId24" Type="http://schemas.openxmlformats.org/officeDocument/2006/relationships/image" Target="../media/image10.bin"/><Relationship Id="rId5" Type="http://schemas.openxmlformats.org/officeDocument/2006/relationships/slideLayout" Target="../slideLayouts/slideLayout204.xml"/><Relationship Id="rId15" Type="http://schemas.openxmlformats.org/officeDocument/2006/relationships/slideLayout" Target="../slideLayouts/slideLayout214.xml"/><Relationship Id="rId23" Type="http://schemas.openxmlformats.org/officeDocument/2006/relationships/theme" Target="../theme/theme17.xml"/><Relationship Id="rId10" Type="http://schemas.openxmlformats.org/officeDocument/2006/relationships/slideLayout" Target="../slideLayouts/slideLayout209.xml"/><Relationship Id="rId19" Type="http://schemas.openxmlformats.org/officeDocument/2006/relationships/slideLayout" Target="../slideLayouts/slideLayout218.xml"/><Relationship Id="rId4" Type="http://schemas.openxmlformats.org/officeDocument/2006/relationships/slideLayout" Target="../slideLayouts/slideLayout203.xml"/><Relationship Id="rId9" Type="http://schemas.openxmlformats.org/officeDocument/2006/relationships/slideLayout" Target="../slideLayouts/slideLayout208.xml"/><Relationship Id="rId14" Type="http://schemas.openxmlformats.org/officeDocument/2006/relationships/slideLayout" Target="../slideLayouts/slideLayout213.xml"/><Relationship Id="rId22" Type="http://schemas.openxmlformats.org/officeDocument/2006/relationships/slideLayout" Target="../slideLayouts/slideLayout221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9.xml"/><Relationship Id="rId13" Type="http://schemas.openxmlformats.org/officeDocument/2006/relationships/slideLayout" Target="../slideLayouts/slideLayout234.xml"/><Relationship Id="rId18" Type="http://schemas.openxmlformats.org/officeDocument/2006/relationships/slideLayout" Target="../slideLayouts/slideLayout239.xml"/><Relationship Id="rId3" Type="http://schemas.openxmlformats.org/officeDocument/2006/relationships/slideLayout" Target="../slideLayouts/slideLayout224.xml"/><Relationship Id="rId21" Type="http://schemas.openxmlformats.org/officeDocument/2006/relationships/slideLayout" Target="../slideLayouts/slideLayout242.xml"/><Relationship Id="rId7" Type="http://schemas.openxmlformats.org/officeDocument/2006/relationships/slideLayout" Target="../slideLayouts/slideLayout228.xml"/><Relationship Id="rId12" Type="http://schemas.openxmlformats.org/officeDocument/2006/relationships/slideLayout" Target="../slideLayouts/slideLayout233.xml"/><Relationship Id="rId17" Type="http://schemas.openxmlformats.org/officeDocument/2006/relationships/slideLayout" Target="../slideLayouts/slideLayout238.xml"/><Relationship Id="rId25" Type="http://schemas.openxmlformats.org/officeDocument/2006/relationships/image" Target="../media/image10.bin"/><Relationship Id="rId2" Type="http://schemas.openxmlformats.org/officeDocument/2006/relationships/slideLayout" Target="../slideLayouts/slideLayout223.xml"/><Relationship Id="rId16" Type="http://schemas.openxmlformats.org/officeDocument/2006/relationships/slideLayout" Target="../slideLayouts/slideLayout237.xml"/><Relationship Id="rId20" Type="http://schemas.openxmlformats.org/officeDocument/2006/relationships/slideLayout" Target="../slideLayouts/slideLayout241.xml"/><Relationship Id="rId1" Type="http://schemas.openxmlformats.org/officeDocument/2006/relationships/slideLayout" Target="../slideLayouts/slideLayout222.xml"/><Relationship Id="rId6" Type="http://schemas.openxmlformats.org/officeDocument/2006/relationships/slideLayout" Target="../slideLayouts/slideLayout227.xml"/><Relationship Id="rId11" Type="http://schemas.openxmlformats.org/officeDocument/2006/relationships/slideLayout" Target="../slideLayouts/slideLayout232.xml"/><Relationship Id="rId24" Type="http://schemas.openxmlformats.org/officeDocument/2006/relationships/theme" Target="../theme/theme18.xml"/><Relationship Id="rId5" Type="http://schemas.openxmlformats.org/officeDocument/2006/relationships/slideLayout" Target="../slideLayouts/slideLayout226.xml"/><Relationship Id="rId15" Type="http://schemas.openxmlformats.org/officeDocument/2006/relationships/slideLayout" Target="../slideLayouts/slideLayout236.xml"/><Relationship Id="rId23" Type="http://schemas.openxmlformats.org/officeDocument/2006/relationships/slideLayout" Target="../slideLayouts/slideLayout244.xml"/><Relationship Id="rId10" Type="http://schemas.openxmlformats.org/officeDocument/2006/relationships/slideLayout" Target="../slideLayouts/slideLayout231.xml"/><Relationship Id="rId19" Type="http://schemas.openxmlformats.org/officeDocument/2006/relationships/slideLayout" Target="../slideLayouts/slideLayout240.xml"/><Relationship Id="rId4" Type="http://schemas.openxmlformats.org/officeDocument/2006/relationships/slideLayout" Target="../slideLayouts/slideLayout225.xml"/><Relationship Id="rId9" Type="http://schemas.openxmlformats.org/officeDocument/2006/relationships/slideLayout" Target="../slideLayouts/slideLayout230.xml"/><Relationship Id="rId14" Type="http://schemas.openxmlformats.org/officeDocument/2006/relationships/slideLayout" Target="../slideLayouts/slideLayout235.xml"/><Relationship Id="rId22" Type="http://schemas.openxmlformats.org/officeDocument/2006/relationships/slideLayout" Target="../slideLayouts/slideLayout243.xml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2.xml"/><Relationship Id="rId3" Type="http://schemas.openxmlformats.org/officeDocument/2006/relationships/slideLayout" Target="../slideLayouts/slideLayout247.xml"/><Relationship Id="rId7" Type="http://schemas.openxmlformats.org/officeDocument/2006/relationships/slideLayout" Target="../slideLayouts/slideLayout251.xml"/><Relationship Id="rId12" Type="http://schemas.openxmlformats.org/officeDocument/2006/relationships/theme" Target="../theme/theme19.xml"/><Relationship Id="rId2" Type="http://schemas.openxmlformats.org/officeDocument/2006/relationships/slideLayout" Target="../slideLayouts/slideLayout246.xml"/><Relationship Id="rId1" Type="http://schemas.openxmlformats.org/officeDocument/2006/relationships/slideLayout" Target="../slideLayouts/slideLayout245.xml"/><Relationship Id="rId6" Type="http://schemas.openxmlformats.org/officeDocument/2006/relationships/slideLayout" Target="../slideLayouts/slideLayout250.xml"/><Relationship Id="rId11" Type="http://schemas.openxmlformats.org/officeDocument/2006/relationships/slideLayout" Target="../slideLayouts/slideLayout255.xml"/><Relationship Id="rId5" Type="http://schemas.openxmlformats.org/officeDocument/2006/relationships/slideLayout" Target="../slideLayouts/slideLayout249.xml"/><Relationship Id="rId10" Type="http://schemas.openxmlformats.org/officeDocument/2006/relationships/slideLayout" Target="../slideLayouts/slideLayout254.xml"/><Relationship Id="rId4" Type="http://schemas.openxmlformats.org/officeDocument/2006/relationships/slideLayout" Target="../slideLayouts/slideLayout248.xml"/><Relationship Id="rId9" Type="http://schemas.openxmlformats.org/officeDocument/2006/relationships/slideLayout" Target="../slideLayouts/slideLayout253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theme" Target="../theme/theme2.xml"/><Relationship Id="rId7" Type="http://schemas.openxmlformats.org/officeDocument/2006/relationships/image" Target="../media/image7.png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jpg"/><Relationship Id="rId9" Type="http://schemas.openxmlformats.org/officeDocument/2006/relationships/image" Target="../media/image9.png"/></Relationships>
</file>

<file path=ppt/slideMasters/_rels/slideMaster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8.xml"/><Relationship Id="rId2" Type="http://schemas.openxmlformats.org/officeDocument/2006/relationships/slideLayout" Target="../slideLayouts/slideLayout257.xml"/><Relationship Id="rId1" Type="http://schemas.openxmlformats.org/officeDocument/2006/relationships/slideLayout" Target="../slideLayouts/slideLayout256.xml"/><Relationship Id="rId5" Type="http://schemas.openxmlformats.org/officeDocument/2006/relationships/image" Target="../media/image4.jpg"/><Relationship Id="rId4" Type="http://schemas.openxmlformats.org/officeDocument/2006/relationships/theme" Target="../theme/theme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29.xml"/><Relationship Id="rId7" Type="http://schemas.openxmlformats.org/officeDocument/2006/relationships/image" Target="../media/image4.jpg"/><Relationship Id="rId12" Type="http://schemas.openxmlformats.org/officeDocument/2006/relationships/image" Target="../media/image9.png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theme" Target="../theme/theme3.xml"/><Relationship Id="rId11" Type="http://schemas.openxmlformats.org/officeDocument/2006/relationships/image" Target="../media/image8.png"/><Relationship Id="rId5" Type="http://schemas.openxmlformats.org/officeDocument/2006/relationships/slideLayout" Target="../slideLayouts/slideLayout31.xml"/><Relationship Id="rId10" Type="http://schemas.openxmlformats.org/officeDocument/2006/relationships/image" Target="../media/image7.png"/><Relationship Id="rId4" Type="http://schemas.openxmlformats.org/officeDocument/2006/relationships/slideLayout" Target="../slideLayouts/slideLayout30.xml"/><Relationship Id="rId9" Type="http://schemas.openxmlformats.org/officeDocument/2006/relationships/image" Target="../media/image6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13" Type="http://schemas.openxmlformats.org/officeDocument/2006/relationships/image" Target="../media/image7.png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12" Type="http://schemas.openxmlformats.org/officeDocument/2006/relationships/image" Target="../media/image6.png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image" Target="../media/image5.png"/><Relationship Id="rId5" Type="http://schemas.openxmlformats.org/officeDocument/2006/relationships/slideLayout" Target="../slideLayouts/slideLayout36.xml"/><Relationship Id="rId15" Type="http://schemas.openxmlformats.org/officeDocument/2006/relationships/image" Target="../media/image9.png"/><Relationship Id="rId10" Type="http://schemas.openxmlformats.org/officeDocument/2006/relationships/image" Target="../media/image4.jpg"/><Relationship Id="rId4" Type="http://schemas.openxmlformats.org/officeDocument/2006/relationships/slideLayout" Target="../slideLayouts/slideLayout35.xml"/><Relationship Id="rId9" Type="http://schemas.openxmlformats.org/officeDocument/2006/relationships/theme" Target="../theme/theme4.xml"/><Relationship Id="rId14" Type="http://schemas.openxmlformats.org/officeDocument/2006/relationships/image" Target="../media/image8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g"/><Relationship Id="rId13" Type="http://schemas.openxmlformats.org/officeDocument/2006/relationships/image" Target="../media/image7.png"/><Relationship Id="rId3" Type="http://schemas.openxmlformats.org/officeDocument/2006/relationships/slideLayout" Target="../slideLayouts/slideLayout42.xml"/><Relationship Id="rId7" Type="http://schemas.openxmlformats.org/officeDocument/2006/relationships/theme" Target="../theme/theme5.xml"/><Relationship Id="rId12" Type="http://schemas.openxmlformats.org/officeDocument/2006/relationships/image" Target="../media/image5.png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image" Target="../media/image9.png"/><Relationship Id="rId5" Type="http://schemas.openxmlformats.org/officeDocument/2006/relationships/slideLayout" Target="../slideLayouts/slideLayout44.xml"/><Relationship Id="rId10" Type="http://schemas.openxmlformats.org/officeDocument/2006/relationships/image" Target="../media/image8.png"/><Relationship Id="rId4" Type="http://schemas.openxmlformats.org/officeDocument/2006/relationships/slideLayout" Target="../slideLayouts/slideLayout43.xml"/><Relationship Id="rId9" Type="http://schemas.openxmlformats.org/officeDocument/2006/relationships/image" Target="../media/image6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13" Type="http://schemas.openxmlformats.org/officeDocument/2006/relationships/image" Target="../media/image7.png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image" Target="../media/image6.png"/><Relationship Id="rId2" Type="http://schemas.openxmlformats.org/officeDocument/2006/relationships/slideLayout" Target="../slideLayouts/slideLayout47.xml"/><Relationship Id="rId16" Type="http://schemas.openxmlformats.org/officeDocument/2006/relationships/image" Target="../media/image9.png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image" Target="../media/image4.jpg"/><Relationship Id="rId5" Type="http://schemas.openxmlformats.org/officeDocument/2006/relationships/slideLayout" Target="../slideLayouts/slideLayout50.xml"/><Relationship Id="rId15" Type="http://schemas.openxmlformats.org/officeDocument/2006/relationships/image" Target="../media/image5.png"/><Relationship Id="rId10" Type="http://schemas.openxmlformats.org/officeDocument/2006/relationships/theme" Target="../theme/theme6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Relationship Id="rId14" Type="http://schemas.openxmlformats.org/officeDocument/2006/relationships/image" Target="../media/image8.pn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2.xml"/><Relationship Id="rId13" Type="http://schemas.openxmlformats.org/officeDocument/2006/relationships/image" Target="../media/image7.png"/><Relationship Id="rId3" Type="http://schemas.openxmlformats.org/officeDocument/2006/relationships/slideLayout" Target="../slideLayouts/slideLayout57.xml"/><Relationship Id="rId7" Type="http://schemas.openxmlformats.org/officeDocument/2006/relationships/slideLayout" Target="../slideLayouts/slideLayout61.xml"/><Relationship Id="rId12" Type="http://schemas.openxmlformats.org/officeDocument/2006/relationships/image" Target="../media/image6.png"/><Relationship Id="rId2" Type="http://schemas.openxmlformats.org/officeDocument/2006/relationships/slideLayout" Target="../slideLayouts/slideLayout56.xml"/><Relationship Id="rId16" Type="http://schemas.openxmlformats.org/officeDocument/2006/relationships/image" Target="../media/image9.png"/><Relationship Id="rId1" Type="http://schemas.openxmlformats.org/officeDocument/2006/relationships/slideLayout" Target="../slideLayouts/slideLayout55.xml"/><Relationship Id="rId6" Type="http://schemas.openxmlformats.org/officeDocument/2006/relationships/slideLayout" Target="../slideLayouts/slideLayout60.xml"/><Relationship Id="rId11" Type="http://schemas.openxmlformats.org/officeDocument/2006/relationships/image" Target="../media/image4.jpg"/><Relationship Id="rId5" Type="http://schemas.openxmlformats.org/officeDocument/2006/relationships/slideLayout" Target="../slideLayouts/slideLayout59.xml"/><Relationship Id="rId15" Type="http://schemas.openxmlformats.org/officeDocument/2006/relationships/image" Target="../media/image5.png"/><Relationship Id="rId10" Type="http://schemas.openxmlformats.org/officeDocument/2006/relationships/theme" Target="../theme/theme7.xml"/><Relationship Id="rId4" Type="http://schemas.openxmlformats.org/officeDocument/2006/relationships/slideLayout" Target="../slideLayouts/slideLayout58.xml"/><Relationship Id="rId9" Type="http://schemas.openxmlformats.org/officeDocument/2006/relationships/slideLayout" Target="../slideLayouts/slideLayout63.xml"/><Relationship Id="rId14" Type="http://schemas.openxmlformats.org/officeDocument/2006/relationships/image" Target="../media/image8.pn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1.xml"/><Relationship Id="rId13" Type="http://schemas.openxmlformats.org/officeDocument/2006/relationships/image" Target="../media/image8.png"/><Relationship Id="rId3" Type="http://schemas.openxmlformats.org/officeDocument/2006/relationships/slideLayout" Target="../slideLayouts/slideLayout66.xml"/><Relationship Id="rId7" Type="http://schemas.openxmlformats.org/officeDocument/2006/relationships/slideLayout" Target="../slideLayouts/slideLayout70.xml"/><Relationship Id="rId12" Type="http://schemas.openxmlformats.org/officeDocument/2006/relationships/image" Target="../media/image7.png"/><Relationship Id="rId2" Type="http://schemas.openxmlformats.org/officeDocument/2006/relationships/slideLayout" Target="../slideLayouts/slideLayout65.xml"/><Relationship Id="rId16" Type="http://schemas.openxmlformats.org/officeDocument/2006/relationships/image" Target="../media/image5.png"/><Relationship Id="rId1" Type="http://schemas.openxmlformats.org/officeDocument/2006/relationships/slideLayout" Target="../slideLayouts/slideLayout64.xml"/><Relationship Id="rId6" Type="http://schemas.openxmlformats.org/officeDocument/2006/relationships/slideLayout" Target="../slideLayouts/slideLayout69.xml"/><Relationship Id="rId11" Type="http://schemas.openxmlformats.org/officeDocument/2006/relationships/image" Target="../media/image4.jpg"/><Relationship Id="rId5" Type="http://schemas.openxmlformats.org/officeDocument/2006/relationships/slideLayout" Target="../slideLayouts/slideLayout68.xml"/><Relationship Id="rId15" Type="http://schemas.openxmlformats.org/officeDocument/2006/relationships/image" Target="../media/image9.png"/><Relationship Id="rId10" Type="http://schemas.openxmlformats.org/officeDocument/2006/relationships/theme" Target="../theme/theme8.xml"/><Relationship Id="rId4" Type="http://schemas.openxmlformats.org/officeDocument/2006/relationships/slideLayout" Target="../slideLayouts/slideLayout67.xml"/><Relationship Id="rId9" Type="http://schemas.openxmlformats.org/officeDocument/2006/relationships/slideLayout" Target="../slideLayouts/slideLayout72.xml"/><Relationship Id="rId14" Type="http://schemas.openxmlformats.org/officeDocument/2006/relationships/image" Target="../media/image6.png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0.xml"/><Relationship Id="rId13" Type="http://schemas.openxmlformats.org/officeDocument/2006/relationships/image" Target="../media/image8.png"/><Relationship Id="rId3" Type="http://schemas.openxmlformats.org/officeDocument/2006/relationships/slideLayout" Target="../slideLayouts/slideLayout75.xml"/><Relationship Id="rId7" Type="http://schemas.openxmlformats.org/officeDocument/2006/relationships/slideLayout" Target="../slideLayouts/slideLayout79.xml"/><Relationship Id="rId12" Type="http://schemas.openxmlformats.org/officeDocument/2006/relationships/image" Target="../media/image6.png"/><Relationship Id="rId2" Type="http://schemas.openxmlformats.org/officeDocument/2006/relationships/slideLayout" Target="../slideLayouts/slideLayout74.xml"/><Relationship Id="rId16" Type="http://schemas.openxmlformats.org/officeDocument/2006/relationships/image" Target="../media/image5.png"/><Relationship Id="rId1" Type="http://schemas.openxmlformats.org/officeDocument/2006/relationships/slideLayout" Target="../slideLayouts/slideLayout73.xml"/><Relationship Id="rId6" Type="http://schemas.openxmlformats.org/officeDocument/2006/relationships/slideLayout" Target="../slideLayouts/slideLayout78.xml"/><Relationship Id="rId11" Type="http://schemas.openxmlformats.org/officeDocument/2006/relationships/image" Target="../media/image4.jpg"/><Relationship Id="rId5" Type="http://schemas.openxmlformats.org/officeDocument/2006/relationships/slideLayout" Target="../slideLayouts/slideLayout77.xml"/><Relationship Id="rId15" Type="http://schemas.openxmlformats.org/officeDocument/2006/relationships/image" Target="../media/image9.png"/><Relationship Id="rId10" Type="http://schemas.openxmlformats.org/officeDocument/2006/relationships/theme" Target="../theme/theme9.xml"/><Relationship Id="rId4" Type="http://schemas.openxmlformats.org/officeDocument/2006/relationships/slideLayout" Target="../slideLayouts/slideLayout76.xml"/><Relationship Id="rId9" Type="http://schemas.openxmlformats.org/officeDocument/2006/relationships/slideLayout" Target="../slideLayouts/slideLayout81.xml"/><Relationship Id="rId14" Type="http://schemas.openxmlformats.org/officeDocument/2006/relationships/image" Target="../media/image7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6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527917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93" r:id="rId3"/>
    <p:sldLayoutId id="2147483721" r:id="rId4"/>
    <p:sldLayoutId id="2147483678" r:id="rId5"/>
    <p:sldLayoutId id="2147483734" r:id="rId6"/>
    <p:sldLayoutId id="2147483735" r:id="rId7"/>
    <p:sldLayoutId id="2147483736" r:id="rId8"/>
    <p:sldLayoutId id="2147483737" r:id="rId9"/>
    <p:sldLayoutId id="2147483685" r:id="rId10"/>
    <p:sldLayoutId id="2147483684" r:id="rId11"/>
    <p:sldLayoutId id="2147483679" r:id="rId12"/>
    <p:sldLayoutId id="2147483731" r:id="rId13"/>
    <p:sldLayoutId id="2147483730" r:id="rId14"/>
    <p:sldLayoutId id="2147483680" r:id="rId15"/>
    <p:sldLayoutId id="2147483732" r:id="rId16"/>
    <p:sldLayoutId id="2147483733" r:id="rId17"/>
    <p:sldLayoutId id="2147483675" r:id="rId18"/>
    <p:sldLayoutId id="2147483676" r:id="rId19"/>
    <p:sldLayoutId id="2147483677" r:id="rId20"/>
    <p:sldLayoutId id="2147483970" r:id="rId21"/>
    <p:sldLayoutId id="2147483976" r:id="rId22"/>
    <p:sldLayoutId id="2147483971" r:id="rId23"/>
    <p:sldLayoutId id="2147483977" r:id="rId24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999" y="75698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B3380EAA-A167-43BE-CBF6-1752ED629162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9613" y="177261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740D5CED-F3A3-CFAD-BC4E-3393F7FF3C8B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8897" y="177261"/>
            <a:ext cx="278069" cy="288000"/>
          </a:xfrm>
          <a:prstGeom prst="rect">
            <a:avLst/>
          </a:prstGeom>
          <a:ln>
            <a:noFill/>
          </a:ln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2466B7C1-ABBF-EAF0-B393-3CC3A1242586}"/>
              </a:ext>
            </a:extLst>
          </p:cNvPr>
          <p:cNvSpPr>
            <a:spLocks/>
          </p:cNvSpPr>
          <p:nvPr userDrawn="1"/>
        </p:nvSpPr>
        <p:spPr>
          <a:xfrm>
            <a:off x="433569" y="173542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8F72F72-3DEA-71E9-1CFD-2E741DD6B1A7}"/>
              </a:ext>
            </a:extLst>
          </p:cNvPr>
          <p:cNvSpPr>
            <a:spLocks/>
          </p:cNvSpPr>
          <p:nvPr userDrawn="1"/>
        </p:nvSpPr>
        <p:spPr>
          <a:xfrm>
            <a:off x="3684371" y="15842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  <a:alpha val="20000"/>
                  </a:scheme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معــــــــــجم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97A0DE8-5D2B-CB79-CE14-7673A2DCA02B}"/>
              </a:ext>
            </a:extLst>
          </p:cNvPr>
          <p:cNvSpPr>
            <a:spLocks/>
          </p:cNvSpPr>
          <p:nvPr userDrawn="1"/>
        </p:nvSpPr>
        <p:spPr>
          <a:xfrm>
            <a:off x="6709463" y="17726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 </a:t>
            </a:r>
          </a:p>
        </p:txBody>
      </p:sp>
      <p:pic>
        <p:nvPicPr>
          <p:cNvPr id="38" name="Image 37">
            <a:extLst>
              <a:ext uri="{FF2B5EF4-FFF2-40B4-BE49-F238E27FC236}">
                <a16:creationId xmlns:a16="http://schemas.microsoft.com/office/drawing/2014/main" id="{4287C116-D2A2-DC9D-508D-FA53184EE0EC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9497" y="188708"/>
            <a:ext cx="278069" cy="288000"/>
          </a:xfrm>
          <a:prstGeom prst="rect">
            <a:avLst/>
          </a:prstGeom>
          <a:ln>
            <a:noFill/>
          </a:ln>
        </p:spPr>
      </p:pic>
      <p:sp>
        <p:nvSpPr>
          <p:cNvPr id="40" name="Rectangle 39">
            <a:extLst>
              <a:ext uri="{FF2B5EF4-FFF2-40B4-BE49-F238E27FC236}">
                <a16:creationId xmlns:a16="http://schemas.microsoft.com/office/drawing/2014/main" id="{B9BCAAFD-BD58-66BE-0EA8-97E5245F122B}"/>
              </a:ext>
            </a:extLst>
          </p:cNvPr>
          <p:cNvSpPr>
            <a:spLocks/>
          </p:cNvSpPr>
          <p:nvPr userDrawn="1"/>
        </p:nvSpPr>
        <p:spPr>
          <a:xfrm>
            <a:off x="2148945" y="167890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استماع وتحدث </a:t>
            </a:r>
          </a:p>
        </p:txBody>
      </p:sp>
      <p:pic>
        <p:nvPicPr>
          <p:cNvPr id="41" name="Image 40">
            <a:extLst>
              <a:ext uri="{FF2B5EF4-FFF2-40B4-BE49-F238E27FC236}">
                <a16:creationId xmlns:a16="http://schemas.microsoft.com/office/drawing/2014/main" id="{B3BC9234-439E-82C1-134E-3E1324640FAD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6532" y="180285"/>
            <a:ext cx="278069" cy="288000"/>
          </a:xfrm>
          <a:prstGeom prst="rect">
            <a:avLst/>
          </a:prstGeom>
          <a:ln>
            <a:noFill/>
          </a:ln>
        </p:spPr>
      </p:pic>
      <p:sp>
        <p:nvSpPr>
          <p:cNvPr id="43" name="Rectangle 42">
            <a:extLst>
              <a:ext uri="{FF2B5EF4-FFF2-40B4-BE49-F238E27FC236}">
                <a16:creationId xmlns:a16="http://schemas.microsoft.com/office/drawing/2014/main" id="{B32CCE6B-0A54-422C-8510-FFDE4293EEF3}"/>
              </a:ext>
            </a:extLst>
          </p:cNvPr>
          <p:cNvSpPr>
            <a:spLocks/>
          </p:cNvSpPr>
          <p:nvPr userDrawn="1"/>
        </p:nvSpPr>
        <p:spPr>
          <a:xfrm>
            <a:off x="5215119" y="188708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BCC1EB39-4FF6-DC85-DA3C-9B1751BC307F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8478" y="167890"/>
            <a:ext cx="278069" cy="28800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59784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6" r:id="rId1"/>
    <p:sldLayoutId id="2147483777" r:id="rId2"/>
    <p:sldLayoutId id="2147483779" r:id="rId3"/>
    <p:sldLayoutId id="2147483780" r:id="rId4"/>
    <p:sldLayoutId id="2147483781" r:id="rId5"/>
    <p:sldLayoutId id="2147483782" r:id="rId6"/>
    <p:sldLayoutId id="2147483783" r:id="rId7"/>
    <p:sldLayoutId id="2147483784" r:id="rId8"/>
    <p:sldLayoutId id="2147483785" r:id="rId9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Microsoft Uighur" panose="02000000000000000000" pitchFamily="2" charset="-78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0859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F6952A21-0283-DA83-F4AB-FF301C68E2C7}"/>
              </a:ext>
            </a:extLst>
          </p:cNvPr>
          <p:cNvSpPr>
            <a:spLocks/>
          </p:cNvSpPr>
          <p:nvPr userDrawn="1"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782B3F89-CC24-F876-79F8-E276036F8BCF}"/>
              </a:ext>
            </a:extLst>
          </p:cNvPr>
          <p:cNvSpPr>
            <a:spLocks/>
          </p:cNvSpPr>
          <p:nvPr userDrawn="1"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EAB8C590-D8A3-CC27-A0EB-61D88D8F5D1A}"/>
              </a:ext>
            </a:extLst>
          </p:cNvPr>
          <p:cNvSpPr>
            <a:spLocks/>
          </p:cNvSpPr>
          <p:nvPr userDrawn="1"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C5B19C4A-5FA5-3A8B-FAE6-9CDC0F54077D}"/>
              </a:ext>
            </a:extLst>
          </p:cNvPr>
          <p:cNvSpPr>
            <a:spLocks/>
          </p:cNvSpPr>
          <p:nvPr userDrawn="1"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معــــــــــجم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1943BB83-4617-CF64-03FC-28D26CFD831A}"/>
              </a:ext>
            </a:extLst>
          </p:cNvPr>
          <p:cNvSpPr>
            <a:spLocks/>
          </p:cNvSpPr>
          <p:nvPr userDrawn="1"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قراءة/ كتابة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676D7276-9009-A3A8-85E6-E22B47CC9647}"/>
              </a:ext>
            </a:extLst>
          </p:cNvPr>
          <p:cNvPicPr>
            <a:picLocks noChangeAspect="1"/>
          </p:cNvPicPr>
          <p:nvPr userDrawn="1"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36FD65BC-A39D-B5CB-77C1-9458D2118306}"/>
              </a:ext>
            </a:extLst>
          </p:cNvPr>
          <p:cNvPicPr>
            <a:picLocks noChangeAspect="1"/>
          </p:cNvPicPr>
          <p:nvPr userDrawn="1"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28695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8B55C830-8825-E728-DDAD-878580BD100D}"/>
              </a:ext>
            </a:extLst>
          </p:cNvPr>
          <p:cNvPicPr>
            <a:picLocks noChangeAspect="1"/>
          </p:cNvPicPr>
          <p:nvPr userDrawn="1"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85497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5F5ED0BC-9F95-856F-EFDF-E256E5E4A2DE}"/>
              </a:ext>
            </a:extLst>
          </p:cNvPr>
          <p:cNvPicPr>
            <a:picLocks noChangeAspect="1"/>
          </p:cNvPicPr>
          <p:nvPr userDrawn="1"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2691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6ACF24C4-D435-9C6F-8853-4EB18B09D042}"/>
              </a:ext>
            </a:extLst>
          </p:cNvPr>
          <p:cNvPicPr>
            <a:picLocks noChangeAspect="1"/>
          </p:cNvPicPr>
          <p:nvPr userDrawn="1"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124163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1" r:id="rId1"/>
    <p:sldLayoutId id="2147483862" r:id="rId2"/>
    <p:sldLayoutId id="2147483863" r:id="rId3"/>
    <p:sldLayoutId id="2147483864" r:id="rId4"/>
    <p:sldLayoutId id="2147483865" r:id="rId5"/>
    <p:sldLayoutId id="2147483866" r:id="rId6"/>
    <p:sldLayoutId id="2147483867" r:id="rId7"/>
    <p:sldLayoutId id="2147483868" r:id="rId8"/>
    <p:sldLayoutId id="2147483869" r:id="rId9"/>
    <p:sldLayoutId id="2147483870" r:id="rId10"/>
    <p:sldLayoutId id="2147483871" r:id="rId11"/>
    <p:sldLayoutId id="2147483872" r:id="rId12"/>
    <p:sldLayoutId id="2147483873" r:id="rId13"/>
    <p:sldLayoutId id="2147483874" r:id="rId14"/>
    <p:sldLayoutId id="2147483875" r:id="rId15"/>
    <p:sldLayoutId id="2147483876" r:id="rId16"/>
    <p:sldLayoutId id="2147483877" r:id="rId17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Microsoft Uighur" panose="02000000000000000000" pitchFamily="2" charset="-78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999" y="75698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B3380EAA-A167-43BE-CBF6-1752ED629162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9613" y="177261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740D5CED-F3A3-CFAD-BC4E-3393F7FF3C8B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8897" y="177261"/>
            <a:ext cx="278069" cy="288000"/>
          </a:xfrm>
          <a:prstGeom prst="rect">
            <a:avLst/>
          </a:prstGeom>
          <a:ln>
            <a:noFill/>
          </a:ln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47AEC35D-0318-41F4-D6CB-38CDD0855E23}"/>
              </a:ext>
            </a:extLst>
          </p:cNvPr>
          <p:cNvSpPr>
            <a:spLocks/>
          </p:cNvSpPr>
          <p:nvPr userDrawn="1"/>
        </p:nvSpPr>
        <p:spPr>
          <a:xfrm>
            <a:off x="2081889" y="15842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  <a:alpha val="20000"/>
                  </a:scheme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8F72F72-3DEA-71E9-1CFD-2E741DD6B1A7}"/>
              </a:ext>
            </a:extLst>
          </p:cNvPr>
          <p:cNvSpPr>
            <a:spLocks/>
          </p:cNvSpPr>
          <p:nvPr userDrawn="1"/>
        </p:nvSpPr>
        <p:spPr>
          <a:xfrm>
            <a:off x="3684371" y="15842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  <a:alpha val="20000"/>
                  </a:scheme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معــــــــــجم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97A0DE8-5D2B-CB79-CE14-7673A2DCA02B}"/>
              </a:ext>
            </a:extLst>
          </p:cNvPr>
          <p:cNvSpPr>
            <a:spLocks/>
          </p:cNvSpPr>
          <p:nvPr userDrawn="1"/>
        </p:nvSpPr>
        <p:spPr>
          <a:xfrm>
            <a:off x="6709463" y="17726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 </a:t>
            </a:r>
          </a:p>
        </p:txBody>
      </p:sp>
      <p:pic>
        <p:nvPicPr>
          <p:cNvPr id="32" name="Image 31">
            <a:extLst>
              <a:ext uri="{FF2B5EF4-FFF2-40B4-BE49-F238E27FC236}">
                <a16:creationId xmlns:a16="http://schemas.microsoft.com/office/drawing/2014/main" id="{9A2567A9-B251-2294-D6BD-76F4135B4CAD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1889" y="158426"/>
            <a:ext cx="278069" cy="288000"/>
          </a:xfrm>
          <a:prstGeom prst="rect">
            <a:avLst/>
          </a:prstGeom>
          <a:ln>
            <a:noFill/>
          </a:ln>
        </p:spPr>
      </p:pic>
      <p:sp>
        <p:nvSpPr>
          <p:cNvPr id="40" name="Rectangle 39">
            <a:extLst>
              <a:ext uri="{FF2B5EF4-FFF2-40B4-BE49-F238E27FC236}">
                <a16:creationId xmlns:a16="http://schemas.microsoft.com/office/drawing/2014/main" id="{B9BCAAFD-BD58-66BE-0EA8-97E5245F122B}"/>
              </a:ext>
            </a:extLst>
          </p:cNvPr>
          <p:cNvSpPr>
            <a:spLocks/>
          </p:cNvSpPr>
          <p:nvPr userDrawn="1"/>
        </p:nvSpPr>
        <p:spPr>
          <a:xfrm>
            <a:off x="445736" y="17391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اختتام الحصة 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B32CCE6B-0A54-422C-8510-FFDE4293EEF3}"/>
              </a:ext>
            </a:extLst>
          </p:cNvPr>
          <p:cNvSpPr>
            <a:spLocks/>
          </p:cNvSpPr>
          <p:nvPr userDrawn="1"/>
        </p:nvSpPr>
        <p:spPr>
          <a:xfrm>
            <a:off x="5215119" y="188708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BCC1EB39-4FF6-DC85-DA3C-9B1751BC307F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8478" y="167890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7FF7DE59-122C-CDF7-A114-BDE7D7121A8A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5778" y="167890"/>
            <a:ext cx="278069" cy="28800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316045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7" r:id="rId1"/>
    <p:sldLayoutId id="2147483788" r:id="rId2"/>
    <p:sldLayoutId id="2147483790" r:id="rId3"/>
    <p:sldLayoutId id="2147483791" r:id="rId4"/>
    <p:sldLayoutId id="2147483792" r:id="rId5"/>
    <p:sldLayoutId id="2147483793" r:id="rId6"/>
    <p:sldLayoutId id="2147483794" r:id="rId7"/>
    <p:sldLayoutId id="2147483795" r:id="rId8"/>
    <p:sldLayoutId id="2147483796" r:id="rId9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Microsoft Uighur" panose="02000000000000000000" pitchFamily="2" charset="-78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11FF2608-4F6C-BB52-8A3C-04CB2DCC8000}"/>
              </a:ext>
            </a:extLst>
          </p:cNvPr>
          <p:cNvPicPr>
            <a:picLocks noChangeAspect="1"/>
          </p:cNvPicPr>
          <p:nvPr userDrawn="1"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57677C2E-1E41-0D9F-5A3C-6ED65F2768AB}"/>
              </a:ext>
            </a:extLst>
          </p:cNvPr>
          <p:cNvPicPr>
            <a:picLocks noChangeAspect="1"/>
          </p:cNvPicPr>
          <p:nvPr userDrawn="1"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28695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8DA5108C-3DCE-088D-20FE-2B1F4BBDED2F}"/>
              </a:ext>
            </a:extLst>
          </p:cNvPr>
          <p:cNvPicPr>
            <a:picLocks noChangeAspect="1"/>
          </p:cNvPicPr>
          <p:nvPr userDrawn="1"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85497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604DD6F6-FDA1-18F6-F9B5-0C556C4339F7}"/>
              </a:ext>
            </a:extLst>
          </p:cNvPr>
          <p:cNvPicPr>
            <a:picLocks noChangeAspect="1"/>
          </p:cNvPicPr>
          <p:nvPr userDrawn="1"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2691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936E378F-61B4-745C-429C-DB2D8C76DD4F}"/>
              </a:ext>
            </a:extLst>
          </p:cNvPr>
          <p:cNvPicPr>
            <a:picLocks noChangeAspect="1"/>
          </p:cNvPicPr>
          <p:nvPr userDrawn="1"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25EF1D0C-E184-2CC7-5850-32716F201A61}"/>
              </a:ext>
            </a:extLst>
          </p:cNvPr>
          <p:cNvSpPr>
            <a:spLocks/>
          </p:cNvSpPr>
          <p:nvPr userDrawn="1"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772F4AC-E23C-8D86-4FAB-CA6FCA974596}"/>
              </a:ext>
            </a:extLst>
          </p:cNvPr>
          <p:cNvSpPr>
            <a:spLocks/>
          </p:cNvSpPr>
          <p:nvPr userDrawn="1"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D46C98A-E5C7-8311-F654-3604E5A0DA96}"/>
              </a:ext>
            </a:extLst>
          </p:cNvPr>
          <p:cNvSpPr>
            <a:spLocks/>
          </p:cNvSpPr>
          <p:nvPr userDrawn="1"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25C6CEB-EB14-95A4-577B-94B6A55E1E09}"/>
              </a:ext>
            </a:extLst>
          </p:cNvPr>
          <p:cNvSpPr>
            <a:spLocks/>
          </p:cNvSpPr>
          <p:nvPr userDrawn="1"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معــــــــــجم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BF6CE9F-8B86-6CBF-1FEA-673E4688F292}"/>
              </a:ext>
            </a:extLst>
          </p:cNvPr>
          <p:cNvSpPr>
            <a:spLocks/>
          </p:cNvSpPr>
          <p:nvPr userDrawn="1"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قراءة/ كتابة</a:t>
            </a:r>
          </a:p>
        </p:txBody>
      </p:sp>
    </p:spTree>
    <p:extLst>
      <p:ext uri="{BB962C8B-B14F-4D97-AF65-F5344CB8AC3E}">
        <p14:creationId xmlns:p14="http://schemas.microsoft.com/office/powerpoint/2010/main" val="2775310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1" r:id="rId1"/>
    <p:sldLayoutId id="2147483822" r:id="rId2"/>
    <p:sldLayoutId id="2147483823" r:id="rId3"/>
    <p:sldLayoutId id="2147483824" r:id="rId4"/>
    <p:sldLayoutId id="2147483825" r:id="rId5"/>
    <p:sldLayoutId id="2147483826" r:id="rId6"/>
    <p:sldLayoutId id="2147483827" r:id="rId7"/>
    <p:sldLayoutId id="2147483828" r:id="rId8"/>
    <p:sldLayoutId id="2147483829" r:id="rId9"/>
    <p:sldLayoutId id="2147483830" r:id="rId10"/>
    <p:sldLayoutId id="2147483831" r:id="rId11"/>
    <p:sldLayoutId id="2147483832" r:id="rId12"/>
    <p:sldLayoutId id="2147483833" r:id="rId13"/>
    <p:sldLayoutId id="2147483834" r:id="rId14"/>
    <p:sldLayoutId id="2147483835" r:id="rId15"/>
    <p:sldLayoutId id="2147483836" r:id="rId16"/>
    <p:sldLayoutId id="2147483837" r:id="rId17"/>
    <p:sldLayoutId id="2147483838" r:id="rId18"/>
    <p:sldLayoutId id="2147483839" r:id="rId19"/>
    <p:sldLayoutId id="2147483840" r:id="rId20"/>
    <p:sldLayoutId id="2147483841" r:id="rId21"/>
    <p:sldLayoutId id="2147483842" r:id="rId22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51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183267F-929C-48B9-6665-4C625D98F949}"/>
              </a:ext>
            </a:extLst>
          </p:cNvPr>
          <p:cNvSpPr>
            <a:spLocks/>
          </p:cNvSpPr>
          <p:nvPr userDrawn="1"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E099AA5-1E55-7CD9-BDA4-52611AB69DA1}"/>
              </a:ext>
            </a:extLst>
          </p:cNvPr>
          <p:cNvSpPr>
            <a:spLocks/>
          </p:cNvSpPr>
          <p:nvPr userDrawn="1"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5B879D6-DD8F-9ADE-71B6-EEAF0BD12F30}"/>
              </a:ext>
            </a:extLst>
          </p:cNvPr>
          <p:cNvSpPr>
            <a:spLocks/>
          </p:cNvSpPr>
          <p:nvPr userDrawn="1"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D94A887-E24C-8CC4-7077-4472C0BA62C7}"/>
              </a:ext>
            </a:extLst>
          </p:cNvPr>
          <p:cNvSpPr>
            <a:spLocks/>
          </p:cNvSpPr>
          <p:nvPr userDrawn="1"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معــــــــــجم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D114A99-41E1-ACEC-893A-0714AC99D1A5}"/>
              </a:ext>
            </a:extLst>
          </p:cNvPr>
          <p:cNvSpPr>
            <a:spLocks/>
          </p:cNvSpPr>
          <p:nvPr userDrawn="1"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قراءة/ كتابة</a:t>
            </a:r>
          </a:p>
        </p:txBody>
      </p:sp>
      <p:pic>
        <p:nvPicPr>
          <p:cNvPr id="23" name="Image 22">
            <a:extLst>
              <a:ext uri="{FF2B5EF4-FFF2-40B4-BE49-F238E27FC236}">
                <a16:creationId xmlns:a16="http://schemas.microsoft.com/office/drawing/2014/main" id="{225ACC60-8B5C-28C3-46B4-957C8075B212}"/>
              </a:ext>
            </a:extLst>
          </p:cNvPr>
          <p:cNvPicPr>
            <a:picLocks noChangeAspect="1"/>
          </p:cNvPicPr>
          <p:nvPr userDrawn="1"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BF81B862-B674-B048-4938-ACFE9BA03B43}"/>
              </a:ext>
            </a:extLst>
          </p:cNvPr>
          <p:cNvPicPr>
            <a:picLocks noChangeAspect="1"/>
          </p:cNvPicPr>
          <p:nvPr userDrawn="1"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28695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F9DCEFE3-14F3-9640-1B27-B7A15C0CE121}"/>
              </a:ext>
            </a:extLst>
          </p:cNvPr>
          <p:cNvPicPr>
            <a:picLocks noChangeAspect="1"/>
          </p:cNvPicPr>
          <p:nvPr userDrawn="1"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85497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id="{25DD9A40-A515-2F93-D5FF-77728696A3C1}"/>
              </a:ext>
            </a:extLst>
          </p:cNvPr>
          <p:cNvPicPr>
            <a:picLocks noChangeAspect="1"/>
          </p:cNvPicPr>
          <p:nvPr userDrawn="1"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2691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id="{CB6ECC50-043E-F539-E430-491C4F11FE0C}"/>
              </a:ext>
            </a:extLst>
          </p:cNvPr>
          <p:cNvPicPr>
            <a:picLocks noChangeAspect="1"/>
          </p:cNvPicPr>
          <p:nvPr userDrawn="1"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044580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4" r:id="rId1"/>
    <p:sldLayoutId id="2147483845" r:id="rId2"/>
    <p:sldLayoutId id="2147483846" r:id="rId3"/>
    <p:sldLayoutId id="2147483847" r:id="rId4"/>
    <p:sldLayoutId id="2147483848" r:id="rId5"/>
    <p:sldLayoutId id="2147483849" r:id="rId6"/>
    <p:sldLayoutId id="2147483850" r:id="rId7"/>
    <p:sldLayoutId id="2147483851" r:id="rId8"/>
    <p:sldLayoutId id="2147483852" r:id="rId9"/>
    <p:sldLayoutId id="2147483853" r:id="rId10"/>
    <p:sldLayoutId id="2147483854" r:id="rId11"/>
    <p:sldLayoutId id="2147483855" r:id="rId12"/>
    <p:sldLayoutId id="2147483856" r:id="rId13"/>
    <p:sldLayoutId id="2147483857" r:id="rId14"/>
    <p:sldLayoutId id="2147483858" r:id="rId15"/>
    <p:sldLayoutId id="2147483859" r:id="rId16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Microsoft Uighur" panose="02000000000000000000" pitchFamily="2" charset="-78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3099873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9" r:id="rId1"/>
    <p:sldLayoutId id="2147483880" r:id="rId2"/>
    <p:sldLayoutId id="2147483881" r:id="rId3"/>
    <p:sldLayoutId id="2147483882" r:id="rId4"/>
    <p:sldLayoutId id="2147483883" r:id="rId5"/>
    <p:sldLayoutId id="2147483884" r:id="rId6"/>
    <p:sldLayoutId id="2147483885" r:id="rId7"/>
    <p:sldLayoutId id="2147483886" r:id="rId8"/>
    <p:sldLayoutId id="2147483887" r:id="rId9"/>
    <p:sldLayoutId id="2147483888" r:id="rId10"/>
    <p:sldLayoutId id="2147483889" r:id="rId11"/>
    <p:sldLayoutId id="2147483890" r:id="rId12"/>
    <p:sldLayoutId id="2147483891" r:id="rId13"/>
    <p:sldLayoutId id="2147483892" r:id="rId14"/>
    <p:sldLayoutId id="2147483893" r:id="rId15"/>
    <p:sldLayoutId id="2147483894" r:id="rId16"/>
    <p:sldLayoutId id="2147483895" r:id="rId17"/>
    <p:sldLayoutId id="2147483896" r:id="rId18"/>
    <p:sldLayoutId id="2147483897" r:id="rId19"/>
    <p:sldLayoutId id="2147483898" r:id="rId20"/>
    <p:sldLayoutId id="2147483899" r:id="rId21"/>
    <p:sldLayoutId id="2147483900" r:id="rId22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795629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2" r:id="rId1"/>
    <p:sldLayoutId id="2147483903" r:id="rId2"/>
    <p:sldLayoutId id="2147483904" r:id="rId3"/>
    <p:sldLayoutId id="2147483905" r:id="rId4"/>
    <p:sldLayoutId id="2147483906" r:id="rId5"/>
    <p:sldLayoutId id="2147483907" r:id="rId6"/>
    <p:sldLayoutId id="2147483908" r:id="rId7"/>
    <p:sldLayoutId id="2147483909" r:id="rId8"/>
    <p:sldLayoutId id="2147483910" r:id="rId9"/>
    <p:sldLayoutId id="2147483911" r:id="rId10"/>
    <p:sldLayoutId id="2147483912" r:id="rId11"/>
    <p:sldLayoutId id="2147483913" r:id="rId12"/>
    <p:sldLayoutId id="2147483914" r:id="rId13"/>
    <p:sldLayoutId id="2147483915" r:id="rId14"/>
    <p:sldLayoutId id="2147483916" r:id="rId15"/>
    <p:sldLayoutId id="2147483917" r:id="rId16"/>
    <p:sldLayoutId id="2147483918" r:id="rId17"/>
    <p:sldLayoutId id="2147483919" r:id="rId18"/>
    <p:sldLayoutId id="2147483920" r:id="rId19"/>
    <p:sldLayoutId id="2147483921" r:id="rId20"/>
    <p:sldLayoutId id="2147483922" r:id="rId21"/>
    <p:sldLayoutId id="2147483923" r:id="rId22"/>
    <p:sldLayoutId id="2147483973" r:id="rId23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629202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5" r:id="rId1"/>
    <p:sldLayoutId id="2147483926" r:id="rId2"/>
    <p:sldLayoutId id="2147483927" r:id="rId3"/>
    <p:sldLayoutId id="2147483928" r:id="rId4"/>
    <p:sldLayoutId id="2147483929" r:id="rId5"/>
    <p:sldLayoutId id="2147483930" r:id="rId6"/>
    <p:sldLayoutId id="2147483931" r:id="rId7"/>
    <p:sldLayoutId id="2147483932" r:id="rId8"/>
    <p:sldLayoutId id="2147483933" r:id="rId9"/>
    <p:sldLayoutId id="2147483934" r:id="rId10"/>
    <p:sldLayoutId id="2147483935" r:id="rId11"/>
    <p:sldLayoutId id="2147483936" r:id="rId12"/>
    <p:sldLayoutId id="2147483937" r:id="rId13"/>
    <p:sldLayoutId id="2147483938" r:id="rId14"/>
    <p:sldLayoutId id="2147483939" r:id="rId15"/>
    <p:sldLayoutId id="2147483940" r:id="rId16"/>
    <p:sldLayoutId id="2147483941" r:id="rId17"/>
    <p:sldLayoutId id="2147483942" r:id="rId18"/>
    <p:sldLayoutId id="2147483943" r:id="rId19"/>
    <p:sldLayoutId id="2147483944" r:id="rId20"/>
    <p:sldLayoutId id="2147483945" r:id="rId21"/>
    <p:sldLayoutId id="2147483946" r:id="rId22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817887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8" r:id="rId1"/>
    <p:sldLayoutId id="2147483949" r:id="rId2"/>
    <p:sldLayoutId id="2147483950" r:id="rId3"/>
    <p:sldLayoutId id="2147483951" r:id="rId4"/>
    <p:sldLayoutId id="2147483952" r:id="rId5"/>
    <p:sldLayoutId id="2147483953" r:id="rId6"/>
    <p:sldLayoutId id="2147483954" r:id="rId7"/>
    <p:sldLayoutId id="2147483955" r:id="rId8"/>
    <p:sldLayoutId id="2147483956" r:id="rId9"/>
    <p:sldLayoutId id="2147483957" r:id="rId10"/>
    <p:sldLayoutId id="2147483958" r:id="rId11"/>
    <p:sldLayoutId id="2147483959" r:id="rId12"/>
    <p:sldLayoutId id="2147483960" r:id="rId13"/>
    <p:sldLayoutId id="2147483961" r:id="rId14"/>
    <p:sldLayoutId id="2147483962" r:id="rId15"/>
    <p:sldLayoutId id="2147483963" r:id="rId16"/>
    <p:sldLayoutId id="2147483964" r:id="rId17"/>
    <p:sldLayoutId id="2147483965" r:id="rId18"/>
    <p:sldLayoutId id="2147483966" r:id="rId19"/>
    <p:sldLayoutId id="2147483967" r:id="rId20"/>
    <p:sldLayoutId id="2147483968" r:id="rId21"/>
    <p:sldLayoutId id="2147483969" r:id="rId22"/>
    <p:sldLayoutId id="2147483975" r:id="rId23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710CBE1A-C2C9-A7CC-185E-F066375AA9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DC5F8E6B-18FC-D537-1010-927FA25A79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938655D9-BA12-5581-E69F-8FAF4ABC47D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196CE0A-8990-4755-8532-77D8833A784F}" type="datetimeFigureOut">
              <a:rPr lang="fr-FR" smtClean="0"/>
              <a:t>02/11/2025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E37E95E-A629-5C44-26EA-10C1DF32710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3971E86-CABA-1FE5-CE3A-642D542BDA4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AE8F81D-9864-47EB-9A82-FCA6CCB95CB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542246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2" r:id="rId1"/>
    <p:sldLayoutId id="2147483743" r:id="rId2"/>
    <p:sldLayoutId id="2147483744" r:id="rId3"/>
    <p:sldLayoutId id="2147483745" r:id="rId4"/>
    <p:sldLayoutId id="2147483746" r:id="rId5"/>
    <p:sldLayoutId id="2147483747" r:id="rId6"/>
    <p:sldLayoutId id="2147483748" r:id="rId7"/>
    <p:sldLayoutId id="2147483749" r:id="rId8"/>
    <p:sldLayoutId id="2147483750" r:id="rId9"/>
    <p:sldLayoutId id="2147483751" r:id="rId10"/>
    <p:sldLayoutId id="214748375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999" y="75698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14C427FD-FF22-C327-0759-AB1666D9970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2627" y="176162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B3380EAA-A167-43BE-CBF6-1752ED629162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1139" y="176162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740D5CED-F3A3-CFAD-BC4E-3393F7FF3C8B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6489" y="176162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0F5F2B08-CEE8-A724-843B-D22EBB574803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9356" y="176162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14AA64FE-029A-D058-1457-7B396E66D1A9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771" y="176162"/>
            <a:ext cx="278069" cy="288000"/>
          </a:xfrm>
          <a:prstGeom prst="rect">
            <a:avLst/>
          </a:prstGeom>
          <a:ln>
            <a:noFill/>
          </a:ln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0C1609F9-E6DF-3D8A-BF1E-399F849E5147}"/>
              </a:ext>
            </a:extLst>
          </p:cNvPr>
          <p:cNvSpPr>
            <a:spLocks/>
          </p:cNvSpPr>
          <p:nvPr userDrawn="1"/>
        </p:nvSpPr>
        <p:spPr>
          <a:xfrm>
            <a:off x="6432627" y="176162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الحـصة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7AEC35D-0318-41F4-D6CB-38CDD0855E23}"/>
              </a:ext>
            </a:extLst>
          </p:cNvPr>
          <p:cNvSpPr>
            <a:spLocks/>
          </p:cNvSpPr>
          <p:nvPr userDrawn="1"/>
        </p:nvSpPr>
        <p:spPr>
          <a:xfrm>
            <a:off x="3337683" y="176162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2466B7C1-ABBF-EAF0-B393-3CC3A1242586}"/>
              </a:ext>
            </a:extLst>
          </p:cNvPr>
          <p:cNvSpPr>
            <a:spLocks/>
          </p:cNvSpPr>
          <p:nvPr userDrawn="1"/>
        </p:nvSpPr>
        <p:spPr>
          <a:xfrm>
            <a:off x="220513" y="176162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قراءة/ كتابة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8F72F72-3DEA-71E9-1CFD-2E741DD6B1A7}"/>
              </a:ext>
            </a:extLst>
          </p:cNvPr>
          <p:cNvSpPr>
            <a:spLocks/>
          </p:cNvSpPr>
          <p:nvPr userDrawn="1"/>
        </p:nvSpPr>
        <p:spPr>
          <a:xfrm>
            <a:off x="4894558" y="176162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معــــــــــجم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CB23B913-2150-C913-2A6F-677DA0124FC1}"/>
              </a:ext>
            </a:extLst>
          </p:cNvPr>
          <p:cNvSpPr>
            <a:spLocks/>
          </p:cNvSpPr>
          <p:nvPr userDrawn="1"/>
        </p:nvSpPr>
        <p:spPr>
          <a:xfrm>
            <a:off x="1779098" y="176162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</p:spTree>
    <p:extLst>
      <p:ext uri="{BB962C8B-B14F-4D97-AF65-F5344CB8AC3E}">
        <p14:creationId xmlns:p14="http://schemas.microsoft.com/office/powerpoint/2010/main" val="31682615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Microsoft Uighur" panose="02000000000000000000" pitchFamily="2" charset="-78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999" y="75698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9427507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972" r:id="rId3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Microsoft Uighur" panose="02000000000000000000" pitchFamily="2" charset="-78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999" y="75698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14C427FD-FF22-C327-0759-AB1666D99702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0183" y="131773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B3380EAA-A167-43BE-CBF6-1752ED6291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8695" y="131773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740D5CED-F3A3-CFAD-BC4E-3393F7FF3C8B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5497" y="131773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0F5F2B08-CEE8-A724-843B-D22EBB574803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6912" y="131773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14AA64FE-029A-D058-1457-7B396E66D1A9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8327" y="131773"/>
            <a:ext cx="278069" cy="288000"/>
          </a:xfrm>
          <a:prstGeom prst="rect">
            <a:avLst/>
          </a:prstGeom>
          <a:ln>
            <a:noFill/>
          </a:ln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0C1609F9-E6DF-3D8A-BF1E-399F849E5147}"/>
              </a:ext>
            </a:extLst>
          </p:cNvPr>
          <p:cNvSpPr>
            <a:spLocks/>
          </p:cNvSpPr>
          <p:nvPr userDrawn="1"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7AEC35D-0318-41F4-D6CB-38CDD0855E23}"/>
              </a:ext>
            </a:extLst>
          </p:cNvPr>
          <p:cNvSpPr>
            <a:spLocks/>
          </p:cNvSpPr>
          <p:nvPr userDrawn="1"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2466B7C1-ABBF-EAF0-B393-3CC3A1242586}"/>
              </a:ext>
            </a:extLst>
          </p:cNvPr>
          <p:cNvSpPr>
            <a:spLocks/>
          </p:cNvSpPr>
          <p:nvPr userDrawn="1"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8F72F72-3DEA-71E9-1CFD-2E741DD6B1A7}"/>
              </a:ext>
            </a:extLst>
          </p:cNvPr>
          <p:cNvSpPr>
            <a:spLocks/>
          </p:cNvSpPr>
          <p:nvPr userDrawn="1"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معــــــــــجم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CB23B913-2150-C913-2A6F-677DA0124FC1}"/>
              </a:ext>
            </a:extLst>
          </p:cNvPr>
          <p:cNvSpPr>
            <a:spLocks/>
          </p:cNvSpPr>
          <p:nvPr userDrawn="1"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قراءة/ كتابة</a:t>
            </a:r>
          </a:p>
        </p:txBody>
      </p:sp>
    </p:spTree>
    <p:extLst>
      <p:ext uri="{BB962C8B-B14F-4D97-AF65-F5344CB8AC3E}">
        <p14:creationId xmlns:p14="http://schemas.microsoft.com/office/powerpoint/2010/main" val="39279270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9" r:id="rId3"/>
    <p:sldLayoutId id="2147483692" r:id="rId4"/>
    <p:sldLayoutId id="2147483728" r:id="rId5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Microsoft Uighur" panose="02000000000000000000" pitchFamily="2" charset="-78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999" y="75698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68C672FF-D059-2364-A963-FC086371020F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0183" y="131773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85FF7B44-1932-2617-0EDC-6908863C44DB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2114" y="131773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1205A615-1503-28EB-B901-5BFC87861A48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5497" y="131773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099F7D7D-2090-3400-190B-845DA2CB88E3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6912" y="131773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6CE2E54B-FD28-B52D-DCCC-12DBFE8C42DF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8327" y="131773"/>
            <a:ext cx="278069" cy="288000"/>
          </a:xfrm>
          <a:prstGeom prst="rect">
            <a:avLst/>
          </a:prstGeom>
          <a:ln>
            <a:noFill/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7018DDF5-8871-9FAE-A723-2B7794A61F68}"/>
              </a:ext>
            </a:extLst>
          </p:cNvPr>
          <p:cNvSpPr>
            <a:spLocks/>
          </p:cNvSpPr>
          <p:nvPr userDrawn="1"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CE8E6AF-9897-FC71-A344-E7665DFB0556}"/>
              </a:ext>
            </a:extLst>
          </p:cNvPr>
          <p:cNvSpPr>
            <a:spLocks/>
          </p:cNvSpPr>
          <p:nvPr userDrawn="1"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3DCDF16-70F3-CAE8-4328-3353317D1154}"/>
              </a:ext>
            </a:extLst>
          </p:cNvPr>
          <p:cNvSpPr>
            <a:spLocks/>
          </p:cNvSpPr>
          <p:nvPr userDrawn="1"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63F6C8B-4F28-90BE-5C66-387580110C3D}"/>
              </a:ext>
            </a:extLst>
          </p:cNvPr>
          <p:cNvSpPr>
            <a:spLocks/>
          </p:cNvSpPr>
          <p:nvPr userDrawn="1"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معــــــــــجم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1EA09A5-75C3-736E-6991-D5332F66BE09}"/>
              </a:ext>
            </a:extLst>
          </p:cNvPr>
          <p:cNvSpPr>
            <a:spLocks/>
          </p:cNvSpPr>
          <p:nvPr userDrawn="1"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قراءة/ كتابة</a:t>
            </a:r>
          </a:p>
        </p:txBody>
      </p:sp>
    </p:spTree>
    <p:extLst>
      <p:ext uri="{BB962C8B-B14F-4D97-AF65-F5344CB8AC3E}">
        <p14:creationId xmlns:p14="http://schemas.microsoft.com/office/powerpoint/2010/main" val="2899942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29" r:id="rId3"/>
    <p:sldLayoutId id="2147483703" r:id="rId4"/>
    <p:sldLayoutId id="2147483704" r:id="rId5"/>
    <p:sldLayoutId id="2147483695" r:id="rId6"/>
    <p:sldLayoutId id="2147483696" r:id="rId7"/>
    <p:sldLayoutId id="2147483697" r:id="rId8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Microsoft Uighur" panose="02000000000000000000" pitchFamily="2" charset="-78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999" y="75698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B3380EAA-A167-43BE-CBF6-1752ED6291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8695" y="131773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0F5F2B08-CEE8-A724-843B-D22EBB574803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8135" y="156376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14AA64FE-029A-D058-1457-7B396E66D1A9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8327" y="131773"/>
            <a:ext cx="278069" cy="288000"/>
          </a:xfrm>
          <a:prstGeom prst="rect">
            <a:avLst/>
          </a:prstGeom>
          <a:ln>
            <a:noFill/>
          </a:ln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2466B7C1-ABBF-EAF0-B393-3CC3A1242586}"/>
              </a:ext>
            </a:extLst>
          </p:cNvPr>
          <p:cNvSpPr>
            <a:spLocks/>
          </p:cNvSpPr>
          <p:nvPr userDrawn="1"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8F72F72-3DEA-71E9-1CFD-2E741DD6B1A7}"/>
              </a:ext>
            </a:extLst>
          </p:cNvPr>
          <p:cNvSpPr>
            <a:spLocks/>
          </p:cNvSpPr>
          <p:nvPr userDrawn="1"/>
        </p:nvSpPr>
        <p:spPr>
          <a:xfrm>
            <a:off x="507382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معــــــــــجم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CB23B913-2150-C913-2A6F-677DA0124FC1}"/>
              </a:ext>
            </a:extLst>
          </p:cNvPr>
          <p:cNvSpPr>
            <a:spLocks/>
          </p:cNvSpPr>
          <p:nvPr userDrawn="1"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قراءة/ كتابة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7E016904-6F46-09E8-C1C0-78260130546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0183" y="131773"/>
            <a:ext cx="278069" cy="288000"/>
          </a:xfrm>
          <a:prstGeom prst="rect">
            <a:avLst/>
          </a:prstGeom>
          <a:ln>
            <a:noFill/>
          </a:ln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672C625-EB13-11A3-6F6A-D6FD7C8C046F}"/>
              </a:ext>
            </a:extLst>
          </p:cNvPr>
          <p:cNvSpPr>
            <a:spLocks/>
          </p:cNvSpPr>
          <p:nvPr userDrawn="1"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A3DD0163-06DF-56BF-33D4-597DEAB73571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5497" y="131773"/>
            <a:ext cx="278069" cy="288000"/>
          </a:xfrm>
          <a:prstGeom prst="rect">
            <a:avLst/>
          </a:prstGeom>
          <a:ln>
            <a:noFill/>
          </a:ln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CD619C3-84E1-C72B-7D79-7E9C4B86B28E}"/>
              </a:ext>
            </a:extLst>
          </p:cNvPr>
          <p:cNvSpPr>
            <a:spLocks/>
          </p:cNvSpPr>
          <p:nvPr userDrawn="1"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</p:spTree>
    <p:extLst>
      <p:ext uri="{BB962C8B-B14F-4D97-AF65-F5344CB8AC3E}">
        <p14:creationId xmlns:p14="http://schemas.microsoft.com/office/powerpoint/2010/main" val="26421681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1" r:id="rId5"/>
    <p:sldLayoutId id="2147483710" r:id="rId6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Microsoft Uighur" panose="02000000000000000000" pitchFamily="2" charset="-78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999" y="75698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B3380EAA-A167-43BE-CBF6-1752ED629162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6407" y="154800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740D5CED-F3A3-CFAD-BC4E-3393F7FF3C8B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7949" y="191530"/>
            <a:ext cx="278069" cy="288000"/>
          </a:xfrm>
          <a:prstGeom prst="rect">
            <a:avLst/>
          </a:prstGeom>
          <a:ln>
            <a:noFill/>
          </a:ln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47AEC35D-0318-41F4-D6CB-38CDD0855E23}"/>
              </a:ext>
            </a:extLst>
          </p:cNvPr>
          <p:cNvSpPr>
            <a:spLocks/>
          </p:cNvSpPr>
          <p:nvPr userDrawn="1"/>
        </p:nvSpPr>
        <p:spPr>
          <a:xfrm>
            <a:off x="2095530" y="173542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  <a:alpha val="20000"/>
                  </a:scheme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2466B7C1-ABBF-EAF0-B393-3CC3A1242586}"/>
              </a:ext>
            </a:extLst>
          </p:cNvPr>
          <p:cNvSpPr>
            <a:spLocks/>
          </p:cNvSpPr>
          <p:nvPr userDrawn="1"/>
        </p:nvSpPr>
        <p:spPr>
          <a:xfrm>
            <a:off x="433569" y="173542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8F72F72-3DEA-71E9-1CFD-2E741DD6B1A7}"/>
              </a:ext>
            </a:extLst>
          </p:cNvPr>
          <p:cNvSpPr>
            <a:spLocks/>
          </p:cNvSpPr>
          <p:nvPr userDrawn="1"/>
        </p:nvSpPr>
        <p:spPr>
          <a:xfrm>
            <a:off x="3732916" y="18625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  <a:alpha val="20000"/>
                  </a:scheme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معــــــــــجم</a:t>
            </a:r>
          </a:p>
        </p:txBody>
      </p:sp>
      <p:pic>
        <p:nvPicPr>
          <p:cNvPr id="32" name="Image 31">
            <a:extLst>
              <a:ext uri="{FF2B5EF4-FFF2-40B4-BE49-F238E27FC236}">
                <a16:creationId xmlns:a16="http://schemas.microsoft.com/office/drawing/2014/main" id="{9A2567A9-B251-2294-D6BD-76F4135B4CAD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9699" y="173542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33" name="Image 32">
            <a:extLst>
              <a:ext uri="{FF2B5EF4-FFF2-40B4-BE49-F238E27FC236}">
                <a16:creationId xmlns:a16="http://schemas.microsoft.com/office/drawing/2014/main" id="{3C2F26A1-D8D2-BF46-AD86-026A04E4CCEB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1160" y="154800"/>
            <a:ext cx="278069" cy="288000"/>
          </a:xfrm>
          <a:prstGeom prst="rect">
            <a:avLst/>
          </a:prstGeom>
          <a:ln>
            <a:noFill/>
          </a:ln>
        </p:spPr>
      </p:pic>
      <p:sp>
        <p:nvSpPr>
          <p:cNvPr id="39" name="Rectangle 38">
            <a:extLst>
              <a:ext uri="{FF2B5EF4-FFF2-40B4-BE49-F238E27FC236}">
                <a16:creationId xmlns:a16="http://schemas.microsoft.com/office/drawing/2014/main" id="{2F9BB967-0439-B0C8-C546-5974D71B3FEF}"/>
              </a:ext>
            </a:extLst>
          </p:cNvPr>
          <p:cNvSpPr>
            <a:spLocks/>
          </p:cNvSpPr>
          <p:nvPr userDrawn="1"/>
        </p:nvSpPr>
        <p:spPr>
          <a:xfrm>
            <a:off x="6755234" y="17563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الحـصة</a:t>
            </a:r>
          </a:p>
        </p:txBody>
      </p:sp>
      <p:pic>
        <p:nvPicPr>
          <p:cNvPr id="41" name="Image 40">
            <a:extLst>
              <a:ext uri="{FF2B5EF4-FFF2-40B4-BE49-F238E27FC236}">
                <a16:creationId xmlns:a16="http://schemas.microsoft.com/office/drawing/2014/main" id="{B3BC9234-439E-82C1-134E-3E1324640FAD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6532" y="180285"/>
            <a:ext cx="278069" cy="288000"/>
          </a:xfrm>
          <a:prstGeom prst="rect">
            <a:avLst/>
          </a:prstGeom>
          <a:ln>
            <a:noFill/>
          </a:ln>
        </p:spPr>
      </p:pic>
      <p:sp>
        <p:nvSpPr>
          <p:cNvPr id="43" name="Rectangle 42">
            <a:extLst>
              <a:ext uri="{FF2B5EF4-FFF2-40B4-BE49-F238E27FC236}">
                <a16:creationId xmlns:a16="http://schemas.microsoft.com/office/drawing/2014/main" id="{B32CCE6B-0A54-422C-8510-FFDE4293EEF3}"/>
              </a:ext>
            </a:extLst>
          </p:cNvPr>
          <p:cNvSpPr>
            <a:spLocks/>
          </p:cNvSpPr>
          <p:nvPr userDrawn="1"/>
        </p:nvSpPr>
        <p:spPr>
          <a:xfrm>
            <a:off x="5244075" y="175930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</p:spTree>
    <p:extLst>
      <p:ext uri="{BB962C8B-B14F-4D97-AF65-F5344CB8AC3E}">
        <p14:creationId xmlns:p14="http://schemas.microsoft.com/office/powerpoint/2010/main" val="7410623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23" r:id="rId4"/>
    <p:sldLayoutId id="2147483718" r:id="rId5"/>
    <p:sldLayoutId id="2147483719" r:id="rId6"/>
    <p:sldLayoutId id="2147483724" r:id="rId7"/>
    <p:sldLayoutId id="2147483722" r:id="rId8"/>
    <p:sldLayoutId id="2147483720" r:id="rId9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Microsoft Uighur" panose="02000000000000000000" pitchFamily="2" charset="-78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999" y="75698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B3380EAA-A167-43BE-CBF6-1752ED629162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6407" y="154800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740D5CED-F3A3-CFAD-BC4E-3393F7FF3C8B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7949" y="191530"/>
            <a:ext cx="278069" cy="288000"/>
          </a:xfrm>
          <a:prstGeom prst="rect">
            <a:avLst/>
          </a:prstGeom>
          <a:ln>
            <a:noFill/>
          </a:ln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47AEC35D-0318-41F4-D6CB-38CDD0855E23}"/>
              </a:ext>
            </a:extLst>
          </p:cNvPr>
          <p:cNvSpPr>
            <a:spLocks/>
          </p:cNvSpPr>
          <p:nvPr userDrawn="1"/>
        </p:nvSpPr>
        <p:spPr>
          <a:xfrm>
            <a:off x="2095530" y="173542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  <a:alpha val="20000"/>
                  </a:scheme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ح2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2466B7C1-ABBF-EAF0-B393-3CC3A1242586}"/>
              </a:ext>
            </a:extLst>
          </p:cNvPr>
          <p:cNvSpPr>
            <a:spLocks/>
          </p:cNvSpPr>
          <p:nvPr userDrawn="1"/>
        </p:nvSpPr>
        <p:spPr>
          <a:xfrm>
            <a:off x="433569" y="173542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8F72F72-3DEA-71E9-1CFD-2E741DD6B1A7}"/>
              </a:ext>
            </a:extLst>
          </p:cNvPr>
          <p:cNvSpPr>
            <a:spLocks/>
          </p:cNvSpPr>
          <p:nvPr userDrawn="1"/>
        </p:nvSpPr>
        <p:spPr>
          <a:xfrm>
            <a:off x="3732916" y="18625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  <a:alpha val="20000"/>
                  </a:scheme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ح1</a:t>
            </a:r>
          </a:p>
        </p:txBody>
      </p:sp>
      <p:pic>
        <p:nvPicPr>
          <p:cNvPr id="32" name="Image 31">
            <a:extLst>
              <a:ext uri="{FF2B5EF4-FFF2-40B4-BE49-F238E27FC236}">
                <a16:creationId xmlns:a16="http://schemas.microsoft.com/office/drawing/2014/main" id="{9A2567A9-B251-2294-D6BD-76F4135B4CAD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9699" y="173542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33" name="Image 32">
            <a:extLst>
              <a:ext uri="{FF2B5EF4-FFF2-40B4-BE49-F238E27FC236}">
                <a16:creationId xmlns:a16="http://schemas.microsoft.com/office/drawing/2014/main" id="{3C2F26A1-D8D2-BF46-AD86-026A04E4CCEB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1160" y="154800"/>
            <a:ext cx="278069" cy="288000"/>
          </a:xfrm>
          <a:prstGeom prst="rect">
            <a:avLst/>
          </a:prstGeom>
          <a:ln>
            <a:noFill/>
          </a:ln>
        </p:spPr>
      </p:pic>
      <p:sp>
        <p:nvSpPr>
          <p:cNvPr id="39" name="Rectangle 38">
            <a:extLst>
              <a:ext uri="{FF2B5EF4-FFF2-40B4-BE49-F238E27FC236}">
                <a16:creationId xmlns:a16="http://schemas.microsoft.com/office/drawing/2014/main" id="{2F9BB967-0439-B0C8-C546-5974D71B3FEF}"/>
              </a:ext>
            </a:extLst>
          </p:cNvPr>
          <p:cNvSpPr>
            <a:spLocks/>
          </p:cNvSpPr>
          <p:nvPr userDrawn="1"/>
        </p:nvSpPr>
        <p:spPr>
          <a:xfrm>
            <a:off x="6755234" y="17563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الحـصة</a:t>
            </a:r>
          </a:p>
        </p:txBody>
      </p:sp>
      <p:pic>
        <p:nvPicPr>
          <p:cNvPr id="41" name="Image 40">
            <a:extLst>
              <a:ext uri="{FF2B5EF4-FFF2-40B4-BE49-F238E27FC236}">
                <a16:creationId xmlns:a16="http://schemas.microsoft.com/office/drawing/2014/main" id="{B3BC9234-439E-82C1-134E-3E1324640FAD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6532" y="180285"/>
            <a:ext cx="278069" cy="288000"/>
          </a:xfrm>
          <a:prstGeom prst="rect">
            <a:avLst/>
          </a:prstGeom>
          <a:ln>
            <a:noFill/>
          </a:ln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31AE74D-D15D-AD5B-B6D8-C2641A0D1CD0}"/>
              </a:ext>
            </a:extLst>
          </p:cNvPr>
          <p:cNvSpPr>
            <a:spLocks/>
          </p:cNvSpPr>
          <p:nvPr userDrawn="1"/>
        </p:nvSpPr>
        <p:spPr>
          <a:xfrm>
            <a:off x="5282132" y="191530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 </a:t>
            </a:r>
          </a:p>
        </p:txBody>
      </p:sp>
    </p:spTree>
    <p:extLst>
      <p:ext uri="{BB962C8B-B14F-4D97-AF65-F5344CB8AC3E}">
        <p14:creationId xmlns:p14="http://schemas.microsoft.com/office/powerpoint/2010/main" val="28162642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0" r:id="rId1"/>
    <p:sldLayoutId id="2147483811" r:id="rId2"/>
    <p:sldLayoutId id="2147483813" r:id="rId3"/>
    <p:sldLayoutId id="2147483814" r:id="rId4"/>
    <p:sldLayoutId id="2147483815" r:id="rId5"/>
    <p:sldLayoutId id="2147483816" r:id="rId6"/>
    <p:sldLayoutId id="2147483817" r:id="rId7"/>
    <p:sldLayoutId id="2147483818" r:id="rId8"/>
    <p:sldLayoutId id="2147483819" r:id="rId9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Microsoft Uighur" panose="02000000000000000000" pitchFamily="2" charset="-78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999" y="75698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40D5CED-F3A3-CFAD-BC4E-3393F7FF3C8B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7949" y="191530"/>
            <a:ext cx="278069" cy="288000"/>
          </a:xfrm>
          <a:prstGeom prst="rect">
            <a:avLst/>
          </a:prstGeom>
          <a:ln>
            <a:noFill/>
          </a:ln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47AEC35D-0318-41F4-D6CB-38CDD0855E23}"/>
              </a:ext>
            </a:extLst>
          </p:cNvPr>
          <p:cNvSpPr>
            <a:spLocks/>
          </p:cNvSpPr>
          <p:nvPr userDrawn="1"/>
        </p:nvSpPr>
        <p:spPr>
          <a:xfrm>
            <a:off x="2095530" y="173542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  <a:alpha val="20000"/>
                  </a:scheme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2466B7C1-ABBF-EAF0-B393-3CC3A1242586}"/>
              </a:ext>
            </a:extLst>
          </p:cNvPr>
          <p:cNvSpPr>
            <a:spLocks/>
          </p:cNvSpPr>
          <p:nvPr userDrawn="1"/>
        </p:nvSpPr>
        <p:spPr>
          <a:xfrm>
            <a:off x="433569" y="173542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8F72F72-3DEA-71E9-1CFD-2E741DD6B1A7}"/>
              </a:ext>
            </a:extLst>
          </p:cNvPr>
          <p:cNvSpPr>
            <a:spLocks/>
          </p:cNvSpPr>
          <p:nvPr userDrawn="1"/>
        </p:nvSpPr>
        <p:spPr>
          <a:xfrm>
            <a:off x="3732916" y="18625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  <a:alpha val="20000"/>
                  </a:scheme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معــــــــــجم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B52C542-B97F-9E53-8AD4-B55CA90690B9}"/>
              </a:ext>
            </a:extLst>
          </p:cNvPr>
          <p:cNvSpPr>
            <a:spLocks/>
          </p:cNvSpPr>
          <p:nvPr userDrawn="1"/>
        </p:nvSpPr>
        <p:spPr>
          <a:xfrm>
            <a:off x="5232379" y="183604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 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97A0DE8-5D2B-CB79-CE14-7673A2DCA02B}"/>
              </a:ext>
            </a:extLst>
          </p:cNvPr>
          <p:cNvSpPr>
            <a:spLocks/>
          </p:cNvSpPr>
          <p:nvPr userDrawn="1"/>
        </p:nvSpPr>
        <p:spPr>
          <a:xfrm>
            <a:off x="6709463" y="17726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 </a:t>
            </a:r>
          </a:p>
        </p:txBody>
      </p:sp>
      <p:pic>
        <p:nvPicPr>
          <p:cNvPr id="32" name="Image 31">
            <a:extLst>
              <a:ext uri="{FF2B5EF4-FFF2-40B4-BE49-F238E27FC236}">
                <a16:creationId xmlns:a16="http://schemas.microsoft.com/office/drawing/2014/main" id="{9A2567A9-B251-2294-D6BD-76F4135B4CAD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0779" y="183618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34" name="Image 33">
            <a:extLst>
              <a:ext uri="{FF2B5EF4-FFF2-40B4-BE49-F238E27FC236}">
                <a16:creationId xmlns:a16="http://schemas.microsoft.com/office/drawing/2014/main" id="{12851666-CA08-248E-1EC1-74F07D7C1A6B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1394" y="184932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41" name="Image 40">
            <a:extLst>
              <a:ext uri="{FF2B5EF4-FFF2-40B4-BE49-F238E27FC236}">
                <a16:creationId xmlns:a16="http://schemas.microsoft.com/office/drawing/2014/main" id="{B3BC9234-439E-82C1-134E-3E1324640FAD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6532" y="180285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BCC1EB39-4FF6-DC85-DA3C-9B1751BC307F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8478" y="167890"/>
            <a:ext cx="278069" cy="28800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825588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4" r:id="rId1"/>
    <p:sldLayoutId id="2147483755" r:id="rId2"/>
    <p:sldLayoutId id="2147483757" r:id="rId3"/>
    <p:sldLayoutId id="2147483758" r:id="rId4"/>
    <p:sldLayoutId id="2147483759" r:id="rId5"/>
    <p:sldLayoutId id="2147483760" r:id="rId6"/>
    <p:sldLayoutId id="2147483761" r:id="rId7"/>
    <p:sldLayoutId id="2147483762" r:id="rId8"/>
    <p:sldLayoutId id="2147483763" r:id="rId9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Microsoft Uighur" panose="02000000000000000000" pitchFamily="2" charset="-78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999" y="75698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B3380EAA-A167-43BE-CBF6-1752ED629162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9613" y="177261"/>
            <a:ext cx="278069" cy="288000"/>
          </a:xfrm>
          <a:prstGeom prst="rect">
            <a:avLst/>
          </a:prstGeom>
          <a:ln>
            <a:noFill/>
          </a:ln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47AEC35D-0318-41F4-D6CB-38CDD0855E23}"/>
              </a:ext>
            </a:extLst>
          </p:cNvPr>
          <p:cNvSpPr>
            <a:spLocks/>
          </p:cNvSpPr>
          <p:nvPr userDrawn="1"/>
        </p:nvSpPr>
        <p:spPr>
          <a:xfrm>
            <a:off x="2095530" y="173542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  <a:alpha val="20000"/>
                  </a:scheme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2466B7C1-ABBF-EAF0-B393-3CC3A1242586}"/>
              </a:ext>
            </a:extLst>
          </p:cNvPr>
          <p:cNvSpPr>
            <a:spLocks/>
          </p:cNvSpPr>
          <p:nvPr userDrawn="1"/>
        </p:nvSpPr>
        <p:spPr>
          <a:xfrm>
            <a:off x="433569" y="173542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CAEE67F-0A9F-E980-F405-FA2CDFBFEEE0}"/>
              </a:ext>
            </a:extLst>
          </p:cNvPr>
          <p:cNvSpPr>
            <a:spLocks/>
          </p:cNvSpPr>
          <p:nvPr userDrawn="1"/>
        </p:nvSpPr>
        <p:spPr>
          <a:xfrm>
            <a:off x="3928698" y="1791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معجم 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97A0DE8-5D2B-CB79-CE14-7673A2DCA02B}"/>
              </a:ext>
            </a:extLst>
          </p:cNvPr>
          <p:cNvSpPr>
            <a:spLocks/>
          </p:cNvSpPr>
          <p:nvPr userDrawn="1"/>
        </p:nvSpPr>
        <p:spPr>
          <a:xfrm>
            <a:off x="6709463" y="17726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 </a:t>
            </a:r>
          </a:p>
        </p:txBody>
      </p:sp>
      <p:pic>
        <p:nvPicPr>
          <p:cNvPr id="32" name="Image 31">
            <a:extLst>
              <a:ext uri="{FF2B5EF4-FFF2-40B4-BE49-F238E27FC236}">
                <a16:creationId xmlns:a16="http://schemas.microsoft.com/office/drawing/2014/main" id="{9A2567A9-B251-2294-D6BD-76F4135B4CAD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0779" y="183618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37" name="Image 36">
            <a:extLst>
              <a:ext uri="{FF2B5EF4-FFF2-40B4-BE49-F238E27FC236}">
                <a16:creationId xmlns:a16="http://schemas.microsoft.com/office/drawing/2014/main" id="{9AA3FC70-CECB-F831-36B3-C2D38F5981FC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2917" y="197573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41" name="Image 40">
            <a:extLst>
              <a:ext uri="{FF2B5EF4-FFF2-40B4-BE49-F238E27FC236}">
                <a16:creationId xmlns:a16="http://schemas.microsoft.com/office/drawing/2014/main" id="{B3BC9234-439E-82C1-134E-3E1324640FAD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6532" y="180285"/>
            <a:ext cx="278069" cy="288000"/>
          </a:xfrm>
          <a:prstGeom prst="rect">
            <a:avLst/>
          </a:prstGeom>
          <a:ln>
            <a:noFill/>
          </a:ln>
        </p:spPr>
      </p:pic>
      <p:sp>
        <p:nvSpPr>
          <p:cNvPr id="43" name="Rectangle 42">
            <a:extLst>
              <a:ext uri="{FF2B5EF4-FFF2-40B4-BE49-F238E27FC236}">
                <a16:creationId xmlns:a16="http://schemas.microsoft.com/office/drawing/2014/main" id="{B32CCE6B-0A54-422C-8510-FFDE4293EEF3}"/>
              </a:ext>
            </a:extLst>
          </p:cNvPr>
          <p:cNvSpPr>
            <a:spLocks/>
          </p:cNvSpPr>
          <p:nvPr userDrawn="1"/>
        </p:nvSpPr>
        <p:spPr>
          <a:xfrm>
            <a:off x="5215119" y="188708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BCC1EB39-4FF6-DC85-DA3C-9B1751BC307F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8478" y="167890"/>
            <a:ext cx="278069" cy="28800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476395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5" r:id="rId1"/>
    <p:sldLayoutId id="2147483766" r:id="rId2"/>
    <p:sldLayoutId id="2147483768" r:id="rId3"/>
    <p:sldLayoutId id="2147483769" r:id="rId4"/>
    <p:sldLayoutId id="2147483770" r:id="rId5"/>
    <p:sldLayoutId id="2147483771" r:id="rId6"/>
    <p:sldLayoutId id="2147483772" r:id="rId7"/>
    <p:sldLayoutId id="2147483773" r:id="rId8"/>
    <p:sldLayoutId id="2147483774" r:id="rId9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Microsoft Uighur" panose="02000000000000000000" pitchFamily="2" charset="-78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37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99.xml"/><Relationship Id="rId6" Type="http://schemas.openxmlformats.org/officeDocument/2006/relationships/image" Target="../media/image20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199.xml"/><Relationship Id="rId7" Type="http://schemas.openxmlformats.org/officeDocument/2006/relationships/image" Target="../media/image13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38.png"/><Relationship Id="rId9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99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9.gif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32.png"/><Relationship Id="rId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20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20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40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20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20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20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20.xml"/><Relationship Id="rId6" Type="http://schemas.openxmlformats.org/officeDocument/2006/relationships/image" Target="../media/image21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24.png"/><Relationship Id="rId5" Type="http://schemas.openxmlformats.org/officeDocument/2006/relationships/image" Target="../media/image23.gif"/><Relationship Id="rId4" Type="http://schemas.openxmlformats.org/officeDocument/2006/relationships/image" Target="../media/image2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20.xml"/><Relationship Id="rId6" Type="http://schemas.openxmlformats.org/officeDocument/2006/relationships/image" Target="../media/image20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20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20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20.xml"/><Relationship Id="rId6" Type="http://schemas.openxmlformats.org/officeDocument/2006/relationships/image" Target="../media/image21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20.xml"/><Relationship Id="rId6" Type="http://schemas.openxmlformats.org/officeDocument/2006/relationships/image" Target="../media/image20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20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20.xml"/><Relationship Id="rId6" Type="http://schemas.openxmlformats.org/officeDocument/2006/relationships/image" Target="../media/image21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20.xml"/><Relationship Id="rId6" Type="http://schemas.openxmlformats.org/officeDocument/2006/relationships/image" Target="../media/image20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20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21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20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2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41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20.xml"/><Relationship Id="rId6" Type="http://schemas.openxmlformats.org/officeDocument/2006/relationships/image" Target="../media/image20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42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20.xml"/><Relationship Id="rId6" Type="http://schemas.openxmlformats.org/officeDocument/2006/relationships/image" Target="../media/image21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21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20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39.gif"/><Relationship Id="rId1" Type="http://schemas.openxmlformats.org/officeDocument/2006/relationships/slideLayout" Target="../slideLayouts/slideLayout258.xml"/><Relationship Id="rId5" Type="http://schemas.openxmlformats.org/officeDocument/2006/relationships/image" Target="../media/image31.png"/><Relationship Id="rId4" Type="http://schemas.openxmlformats.org/officeDocument/2006/relationships/image" Target="../media/image3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4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4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4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4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21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42.xml"/><Relationship Id="rId6" Type="http://schemas.openxmlformats.org/officeDocument/2006/relationships/image" Target="../media/image4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242.xml"/><Relationship Id="rId7" Type="http://schemas.openxmlformats.org/officeDocument/2006/relationships/image" Target="../media/image12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11.png"/><Relationship Id="rId5" Type="http://schemas.openxmlformats.org/officeDocument/2006/relationships/image" Target="../media/image14.png"/><Relationship Id="rId4" Type="http://schemas.openxmlformats.org/officeDocument/2006/relationships/image" Target="../media/image22.png"/><Relationship Id="rId9" Type="http://schemas.openxmlformats.org/officeDocument/2006/relationships/image" Target="../media/image4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image" Target="../media/image27.gif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4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21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4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20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4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13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4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4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13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4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4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42.xml"/><Relationship Id="rId6" Type="http://schemas.openxmlformats.org/officeDocument/2006/relationships/image" Target="../media/image20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2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4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20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4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44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4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3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42.xml"/><Relationship Id="rId6" Type="http://schemas.openxmlformats.org/officeDocument/2006/relationships/image" Target="../media/image21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242.xml"/><Relationship Id="rId7" Type="http://schemas.openxmlformats.org/officeDocument/2006/relationships/image" Target="../media/image11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23.gif"/><Relationship Id="rId5" Type="http://schemas.openxmlformats.org/officeDocument/2006/relationships/image" Target="../media/image51.png"/><Relationship Id="rId10" Type="http://schemas.openxmlformats.org/officeDocument/2006/relationships/image" Target="../media/image14.png"/><Relationship Id="rId4" Type="http://schemas.openxmlformats.org/officeDocument/2006/relationships/image" Target="../media/image21.png"/><Relationship Id="rId9" Type="http://schemas.openxmlformats.org/officeDocument/2006/relationships/image" Target="../media/image13.pn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4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2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4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74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34.bin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174.xml"/><Relationship Id="rId7" Type="http://schemas.openxmlformats.org/officeDocument/2006/relationships/image" Target="../media/image12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1.png"/><Relationship Id="rId5" Type="http://schemas.openxmlformats.org/officeDocument/2006/relationships/image" Target="../media/image23.gif"/><Relationship Id="rId10" Type="http://schemas.openxmlformats.org/officeDocument/2006/relationships/image" Target="../media/image36.png"/><Relationship Id="rId4" Type="http://schemas.openxmlformats.org/officeDocument/2006/relationships/image" Target="../media/image35.png"/><Relationship Id="rId9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99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5378154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86E966-F7B3-F94B-42C1-D0D43E1D37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D8910651-1D3C-F469-4F24-0F6CF2F2D9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6000" y="756000"/>
            <a:ext cx="7076373" cy="612000"/>
          </a:xfrm>
        </p:spPr>
        <p:txBody>
          <a:bodyPr>
            <a:normAutofit/>
          </a:bodyPr>
          <a:lstStyle/>
          <a:p>
            <a:r>
              <a:rPr lang="ar-MA" sz="2400" b="1" dirty="0">
                <a:solidFill>
                  <a:srgbClr val="7A7A7A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يقرأ بدون أخطاء . الفائز في هذه الحصة من ارتكب أقل عددا من الأخطاء. </a:t>
            </a:r>
            <a:endParaRPr lang="fr-FR" sz="2400" b="1" dirty="0">
              <a:solidFill>
                <a:srgbClr val="7A7A7A"/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E501BB3F-73E1-991F-3CAD-5533B3D5B3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6BBE9E4A-8513-977D-0390-3C85DCC3891D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9676BCBC-FEAF-AEBD-8500-BB283B2B2721}"/>
              </a:ext>
            </a:extLst>
          </p:cNvPr>
          <p:cNvSpPr>
            <a:spLocks/>
          </p:cNvSpPr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6FA2F406-272E-8D4F-CE5E-1058339F157F}"/>
              </a:ext>
            </a:extLst>
          </p:cNvPr>
          <p:cNvSpPr>
            <a:spLocks/>
          </p:cNvSpPr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أساليب 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C5B49010-6ABB-BBD7-8CAD-3A406A1A94FE}"/>
              </a:ext>
            </a:extLst>
          </p:cNvPr>
          <p:cNvSpPr>
            <a:spLocks/>
          </p:cNvSpPr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pic>
        <p:nvPicPr>
          <p:cNvPr id="26" name="Image 25">
            <a:extLst>
              <a:ext uri="{FF2B5EF4-FFF2-40B4-BE49-F238E27FC236}">
                <a16:creationId xmlns:a16="http://schemas.microsoft.com/office/drawing/2014/main" id="{9850AF64-09AF-4CC9-8CBE-47510D5ABF6A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00186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id="{EA43BA7E-9FF3-0B68-B448-E418A0590BD1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50996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id="{67B45A0C-C77C-19CE-30B5-A7422777F8E7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6520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4EBB3B1F-A348-36E1-BEED-9DA9BF65244E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575D3E6F-F8BE-2392-EC24-8BA76CD9EE1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7439" y="1793202"/>
            <a:ext cx="8285182" cy="4804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0591837"/>
      </p:ext>
    </p:extLst>
  </p:cSld>
  <p:clrMapOvr>
    <a:masterClrMapping/>
  </p:clrMapOvr>
  <p:transition spd="slow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D939E8-C4F2-E914-76EB-BD968B32FF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CDD306F9-3447-7E3B-5BB0-5476361099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solidFill>
                  <a:srgbClr val="7A7A7A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الفائزون في هذه الحصة هو ........................................................................... </a:t>
            </a:r>
            <a:endParaRPr lang="fr-FR" sz="2400" b="1" dirty="0">
              <a:solidFill>
                <a:srgbClr val="7A7A7A"/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3" name="Joyful_Prize_Celebration_Animation">
            <a:hlinkClick r:id="" action="ppaction://media"/>
            <a:extLst>
              <a:ext uri="{FF2B5EF4-FFF2-40B4-BE49-F238E27FC236}">
                <a16:creationId xmlns:a16="http://schemas.microsoft.com/office/drawing/2014/main" id="{8029A1FE-BBF8-952C-3BAA-BA29D478257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22027" r="21803"/>
          <a:stretch>
            <a:fillRect/>
          </a:stretch>
        </p:blipFill>
        <p:spPr>
          <a:xfrm>
            <a:off x="2792677" y="2315311"/>
            <a:ext cx="3472775" cy="347770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1444C7DB-478B-AAA8-F8D2-716FBF5D265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88731142-C67B-8BAB-59F5-122AA2ADF52E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DCFDCED1-CF34-250E-E6A1-F5A8AFB4D9D2}"/>
              </a:ext>
            </a:extLst>
          </p:cNvPr>
          <p:cNvSpPr>
            <a:spLocks/>
          </p:cNvSpPr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539450D7-9C95-C49E-D939-8CE53DFC9CDA}"/>
              </a:ext>
            </a:extLst>
          </p:cNvPr>
          <p:cNvSpPr>
            <a:spLocks/>
          </p:cNvSpPr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أساليب 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74EA364C-215A-BECC-9171-EED03C7D6D72}"/>
              </a:ext>
            </a:extLst>
          </p:cNvPr>
          <p:cNvSpPr>
            <a:spLocks/>
          </p:cNvSpPr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pic>
        <p:nvPicPr>
          <p:cNvPr id="27" name="Image 26">
            <a:extLst>
              <a:ext uri="{FF2B5EF4-FFF2-40B4-BE49-F238E27FC236}">
                <a16:creationId xmlns:a16="http://schemas.microsoft.com/office/drawing/2014/main" id="{716A068A-4588-96A9-6609-9FB9CD128CA9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00186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id="{15903080-1448-94A7-F90B-CA1789CD665C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50996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9" name="Image 28">
            <a:extLst>
              <a:ext uri="{FF2B5EF4-FFF2-40B4-BE49-F238E27FC236}">
                <a16:creationId xmlns:a16="http://schemas.microsoft.com/office/drawing/2014/main" id="{F714D83F-0B99-55FD-2733-65E1A8409C35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6520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Espace réservé pour une image  6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3B8D8E47-86B8-4986-AF96-4A8705DD8D18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89452306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0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0DB770-B912-D341-C7D4-C7C9C93535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pour une image  4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6D711A0B-ABC1-3D64-0559-2BF84C75AEDC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4" name="Titre 3">
            <a:extLst>
              <a:ext uri="{FF2B5EF4-FFF2-40B4-BE49-F238E27FC236}">
                <a16:creationId xmlns:a16="http://schemas.microsoft.com/office/drawing/2014/main" id="{9F632C1E-3753-C277-C10B-F1980D562E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6000" y="756000"/>
            <a:ext cx="7076373" cy="612000"/>
          </a:xfrm>
        </p:spPr>
        <p:txBody>
          <a:bodyPr>
            <a:noAutofit/>
          </a:bodyPr>
          <a:lstStyle/>
          <a:p>
            <a:r>
              <a:rPr lang="ar-MA" sz="2400" b="1" dirty="0">
                <a:solidFill>
                  <a:srgbClr val="7A7A7A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بعد قراءتكم للنص، خذوا دفاتر البحث وأجيبوا بسرعة عن السؤال في حدود دقيقتين؟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D441A81F-B31E-457A-3BE0-CBE2F52D3C46}"/>
              </a:ext>
            </a:extLst>
          </p:cNvPr>
          <p:cNvSpPr txBox="1"/>
          <p:nvPr/>
        </p:nvSpPr>
        <p:spPr>
          <a:xfrm>
            <a:off x="787835" y="3117676"/>
            <a:ext cx="7826632" cy="885349"/>
          </a:xfrm>
          <a:prstGeom prst="roundRect">
            <a:avLst/>
          </a:prstGeom>
          <a:solidFill>
            <a:srgbClr val="ECFAFD"/>
          </a:solidFill>
          <a:ln w="28575">
            <a:noFill/>
          </a:ln>
        </p:spPr>
        <p:txBody>
          <a:bodyPr wrap="square" rtlCol="0">
            <a:spAutoFit/>
          </a:bodyPr>
          <a:lstStyle/>
          <a:p>
            <a:pPr algn="ctr" rtl="1"/>
            <a:r>
              <a:rPr lang="ar-MA" sz="46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بَحَسَبِ ٱلنَّصِّ، لِمَ تُعْتَبَرُ </a:t>
            </a:r>
            <a:r>
              <a:rPr lang="ar-MA" sz="4600" b="1" dirty="0" err="1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ٱلْإِنْتِرْنِتُ</a:t>
            </a:r>
            <a:r>
              <a:rPr lang="ar-MA" sz="46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سِلاحاً ذا حَدَّيْنِ؟</a:t>
            </a:r>
            <a:endParaRPr lang="fr-FR" sz="4600" b="1" dirty="0">
              <a:solidFill>
                <a:srgbClr val="424D7B"/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22" name="Image 21">
            <a:extLst>
              <a:ext uri="{FF2B5EF4-FFF2-40B4-BE49-F238E27FC236}">
                <a16:creationId xmlns:a16="http://schemas.microsoft.com/office/drawing/2014/main" id="{84AFB9C6-C4F7-04D2-DE39-4FEB2EEEBD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542F6513-ACBC-4E15-4FF0-46DBEAC62D75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081044F0-0975-25DD-C306-51E6E9373D18}"/>
              </a:ext>
            </a:extLst>
          </p:cNvPr>
          <p:cNvSpPr>
            <a:spLocks/>
          </p:cNvSpPr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5EB86A37-2AFA-F797-4DA7-DB130BD04453}"/>
              </a:ext>
            </a:extLst>
          </p:cNvPr>
          <p:cNvSpPr>
            <a:spLocks/>
          </p:cNvSpPr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أساليب 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C732E17C-ADEC-9320-CBD0-591C8185753F}"/>
              </a:ext>
            </a:extLst>
          </p:cNvPr>
          <p:cNvSpPr>
            <a:spLocks/>
          </p:cNvSpPr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pic>
        <p:nvPicPr>
          <p:cNvPr id="27" name="Image 26">
            <a:extLst>
              <a:ext uri="{FF2B5EF4-FFF2-40B4-BE49-F238E27FC236}">
                <a16:creationId xmlns:a16="http://schemas.microsoft.com/office/drawing/2014/main" id="{3FAC7572-3E98-F793-E628-86B340E1F1F1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00186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id="{FF77370C-2A9E-5B7E-9960-4F647FAF29F8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50996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9" name="Image 28">
            <a:extLst>
              <a:ext uri="{FF2B5EF4-FFF2-40B4-BE49-F238E27FC236}">
                <a16:creationId xmlns:a16="http://schemas.microsoft.com/office/drawing/2014/main" id="{D54E35B2-9F51-AF35-0734-B5A8195C0B5A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65202" y="136738"/>
            <a:ext cx="278069" cy="278069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56824905"/>
      </p:ext>
    </p:extLst>
  </p:cSld>
  <p:clrMapOvr>
    <a:masterClrMapping/>
  </p:clrMapOvr>
  <p:transition spd="slow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C1C966-51B4-D718-7372-A41E81AD16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itre 3">
            <a:extLst>
              <a:ext uri="{FF2B5EF4-FFF2-40B4-BE49-F238E27FC236}">
                <a16:creationId xmlns:a16="http://schemas.microsoft.com/office/drawing/2014/main" id="{4262EBFC-FFD6-15CE-8236-CCCB8C84AC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6807" y="1568801"/>
            <a:ext cx="7886700" cy="720000"/>
          </a:xfrm>
        </p:spPr>
        <p:txBody>
          <a:bodyPr/>
          <a:lstStyle/>
          <a:p>
            <a:r>
              <a:rPr lang="ar-MA" sz="4000" dirty="0">
                <a:solidFill>
                  <a:srgbClr val="424D7C"/>
                </a:solidFill>
              </a:rPr>
              <a:t>أساليب</a:t>
            </a:r>
            <a:endParaRPr lang="fr-MA" sz="4000" dirty="0">
              <a:solidFill>
                <a:srgbClr val="424D7C"/>
              </a:solidFill>
            </a:endParaRPr>
          </a:p>
        </p:txBody>
      </p:sp>
      <p:pic>
        <p:nvPicPr>
          <p:cNvPr id="28" name="Image 27">
            <a:extLst>
              <a:ext uri="{FF2B5EF4-FFF2-40B4-BE49-F238E27FC236}">
                <a16:creationId xmlns:a16="http://schemas.microsoft.com/office/drawing/2014/main" id="{79B1F8AD-CCCA-0C49-7196-F2D91EFA9A8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495" t="10740" r="-4368" b="1155"/>
          <a:stretch>
            <a:fillRect/>
          </a:stretch>
        </p:blipFill>
        <p:spPr>
          <a:xfrm>
            <a:off x="678137" y="1807373"/>
            <a:ext cx="7789894" cy="4824000"/>
          </a:xfrm>
          <a:prstGeom prst="rect">
            <a:avLst/>
          </a:prstGeom>
        </p:spPr>
      </p:pic>
      <p:sp>
        <p:nvSpPr>
          <p:cNvPr id="29" name="Espace réservé du texte 5">
            <a:extLst>
              <a:ext uri="{FF2B5EF4-FFF2-40B4-BE49-F238E27FC236}">
                <a16:creationId xmlns:a16="http://schemas.microsoft.com/office/drawing/2014/main" id="{D4BB62C2-0AA9-48E8-8FEB-2FD1D03FC1C6}"/>
              </a:ext>
            </a:extLst>
          </p:cNvPr>
          <p:cNvSpPr txBox="1">
            <a:spLocks/>
          </p:cNvSpPr>
          <p:nvPr/>
        </p:nvSpPr>
        <p:spPr>
          <a:xfrm>
            <a:off x="2322000" y="3414455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/>
            <a:r>
              <a:rPr lang="tzm-Arab-MA" sz="2800" b="1" dirty="0">
                <a:cs typeface="Microsoft Uighur" panose="02000000000000000000" pitchFamily="2" charset="-78"/>
              </a:rPr>
              <a:t>أساليب تقديم النفس أو الغير </a:t>
            </a: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AADE237A-100A-4FF7-91B5-2D1E5CB0FF63}"/>
              </a:ext>
            </a:extLst>
          </p:cNvPr>
          <p:cNvSpPr txBox="1"/>
          <p:nvPr/>
        </p:nvSpPr>
        <p:spPr>
          <a:xfrm>
            <a:off x="6130546" y="2472142"/>
            <a:ext cx="10406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rtl="1"/>
            <a:r>
              <a:rPr lang="ar-MA" sz="36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أساليب</a:t>
            </a:r>
            <a:endParaRPr lang="fr-MA" sz="3600" dirty="0">
              <a:solidFill>
                <a:srgbClr val="424D7C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31" name="Image 30">
            <a:extLst>
              <a:ext uri="{FF2B5EF4-FFF2-40B4-BE49-F238E27FC236}">
                <a16:creationId xmlns:a16="http://schemas.microsoft.com/office/drawing/2014/main" id="{C18B8A8F-4D2F-8E8A-F89F-7026C9CA121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262911" y="2664959"/>
            <a:ext cx="726603" cy="720000"/>
          </a:xfrm>
          <a:prstGeom prst="rect">
            <a:avLst/>
          </a:prstGeom>
        </p:spPr>
      </p:pic>
      <p:pic>
        <p:nvPicPr>
          <p:cNvPr id="33" name="Image 8">
            <a:extLst>
              <a:ext uri="{FF2B5EF4-FFF2-40B4-BE49-F238E27FC236}">
                <a16:creationId xmlns:a16="http://schemas.microsoft.com/office/drawing/2014/main" id="{A4C950B7-959B-AF20-5037-B68221182C2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87320" y="1653841"/>
            <a:ext cx="360000" cy="360000"/>
          </a:xfrm>
          <a:prstGeom prst="rect">
            <a:avLst/>
          </a:prstGeom>
          <a:ln>
            <a:noFill/>
          </a:ln>
        </p:spPr>
      </p:pic>
      <p:pic>
        <p:nvPicPr>
          <p:cNvPr id="35" name="Image 34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id="{D3F1B840-A860-E6EA-13B3-59E2AA4022C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125" y="2472142"/>
            <a:ext cx="469078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8291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1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59FFE0-0A16-D2F7-F1E0-101628ADD6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1CBB223-EB0E-5E27-31BC-9EC218BC52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>
              <a:defRPr/>
            </a:pPr>
            <a:r>
              <a:rPr lang="ar-MA" sz="2400" b="1" dirty="0">
                <a:solidFill>
                  <a:srgbClr val="7A7A7A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في حصة الأساليب،  ستتعرفون على أساليب لغوية تساعدكم على تقديم أنفسكم أو  غيركم.</a:t>
            </a:r>
          </a:p>
        </p:txBody>
      </p:sp>
      <p:pic>
        <p:nvPicPr>
          <p:cNvPr id="18" name="Espace réservé pour une image  17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513F04A1-1C43-308B-D019-0015C62021A0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6A768D85-C0AF-6BDC-9109-369CE4C2D6CC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6A44EDC-5CA5-6747-74F7-66B2BFC8C397}"/>
              </a:ext>
            </a:extLst>
          </p:cNvPr>
          <p:cNvSpPr>
            <a:spLocks/>
          </p:cNvSpPr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C3966FE-2EAA-9C06-AAB3-12C7F95F105A}"/>
              </a:ext>
            </a:extLst>
          </p:cNvPr>
          <p:cNvSpPr>
            <a:spLocks/>
          </p:cNvSpPr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أساليب 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6881783-471B-C31C-74A7-557FD179CB77}"/>
              </a:ext>
            </a:extLst>
          </p:cNvPr>
          <p:cNvSpPr>
            <a:spLocks/>
          </p:cNvSpPr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DED63749-9B5C-4F0B-A836-E01D4A724693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50996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C8BE0739-9E0A-1D9F-8FB5-C407E26D54DF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6520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70398EEE-24DA-2F5F-BB55-931D1131C8B4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26937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E399EC85-145D-DF46-0A35-130C5F5FF11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42064" y="141704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8752FE17-1567-1DBA-1144-4C5738B102D8}"/>
              </a:ext>
            </a:extLst>
          </p:cNvPr>
          <p:cNvSpPr txBox="1"/>
          <p:nvPr/>
        </p:nvSpPr>
        <p:spPr>
          <a:xfrm>
            <a:off x="1518300" y="3318249"/>
            <a:ext cx="5749362" cy="783193"/>
          </a:xfrm>
          <a:prstGeom prst="roundRect">
            <a:avLst/>
          </a:prstGeom>
          <a:noFill/>
          <a:ln w="38100">
            <a:solidFill>
              <a:srgbClr val="48B2DC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ar-MA" sz="4000" b="1" dirty="0">
                <a:solidFill>
                  <a:srgbClr val="0070C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سَأَتَعَلَّمُ أَساليبَ تُساعِدُني عَلى تَقْديمِ شَخْصٍ.</a:t>
            </a:r>
            <a:endParaRPr lang="fr-FR" sz="4000" b="1" dirty="0">
              <a:solidFill>
                <a:srgbClr val="0070C0"/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545961399"/>
      </p:ext>
    </p:extLst>
  </p:cSld>
  <p:clrMapOvr>
    <a:masterClrMapping/>
  </p:clrMapOvr>
  <p:transition spd="slow"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DB7E98-D48B-0674-71BC-B580A71FD9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B141DF0-33B8-B4DE-4E56-2708B42861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>
              <a:defRPr/>
            </a:pPr>
            <a:r>
              <a:rPr lang="ar-MA" sz="2400" b="1" dirty="0">
                <a:solidFill>
                  <a:srgbClr val="7A7A7A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سبق لنا أن تعلمنا في حصة سابقة  بطاقة المعلومات الشخصية. من يذكرنا بعناصرها؟</a:t>
            </a:r>
          </a:p>
        </p:txBody>
      </p:sp>
      <p:pic>
        <p:nvPicPr>
          <p:cNvPr id="15" name="Espace réservé pour une image  14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716D262F-1AC1-5983-83AF-2EE93518F710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A17F9F2-165C-549D-3854-55441719F49F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93BA879-D704-3DBA-37FE-6594D0646829}"/>
              </a:ext>
            </a:extLst>
          </p:cNvPr>
          <p:cNvSpPr>
            <a:spLocks/>
          </p:cNvSpPr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EE6F6ED-36CC-53FD-BEEF-B20198B73ACE}"/>
              </a:ext>
            </a:extLst>
          </p:cNvPr>
          <p:cNvSpPr>
            <a:spLocks/>
          </p:cNvSpPr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أساليب 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2AF4576-4C41-2502-B307-5617694307A4}"/>
              </a:ext>
            </a:extLst>
          </p:cNvPr>
          <p:cNvSpPr>
            <a:spLocks/>
          </p:cNvSpPr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952ACF10-539A-D6D0-75AD-8D275EAC1270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50996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7C1C1C7-2034-4126-74D4-0B33CC5D90BA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6520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DCE87031-79D4-4AFC-D18C-190B7BABD28F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26937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B2046CB6-B7B3-CCC9-3774-7D47B90855E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42064" y="141704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AAC082E2-E014-EAB2-9645-267A716B52DE}"/>
              </a:ext>
            </a:extLst>
          </p:cNvPr>
          <p:cNvSpPr txBox="1"/>
          <p:nvPr/>
        </p:nvSpPr>
        <p:spPr>
          <a:xfrm>
            <a:off x="1954944" y="3172334"/>
            <a:ext cx="5059913" cy="783193"/>
          </a:xfrm>
          <a:prstGeom prst="roundRect">
            <a:avLst/>
          </a:prstGeom>
          <a:noFill/>
          <a:ln w="38100">
            <a:solidFill>
              <a:srgbClr val="48B2DC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ar-MA" sz="4000" b="1" dirty="0">
                <a:solidFill>
                  <a:srgbClr val="0070C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ما عَناصِرُ بِطاقَةِ </a:t>
            </a:r>
            <a:r>
              <a:rPr lang="ar-MA" sz="4000" b="1" dirty="0" err="1">
                <a:solidFill>
                  <a:srgbClr val="0070C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ٱلْمَعْلوماتِ</a:t>
            </a:r>
            <a:r>
              <a:rPr lang="ar-MA" sz="4000" b="1" dirty="0">
                <a:solidFill>
                  <a:srgbClr val="0070C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r>
              <a:rPr lang="ar-MA" sz="4000" b="1" dirty="0" err="1">
                <a:solidFill>
                  <a:srgbClr val="0070C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ٱلشَّخْصِيَّةِ</a:t>
            </a:r>
            <a:r>
              <a:rPr lang="ar-MA" sz="4000" b="1" dirty="0">
                <a:solidFill>
                  <a:srgbClr val="0070C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؟</a:t>
            </a:r>
            <a:endParaRPr lang="fr-FR" sz="4000" b="1" dirty="0">
              <a:solidFill>
                <a:srgbClr val="0070C0"/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907976397"/>
      </p:ext>
    </p:extLst>
  </p:cSld>
  <p:clrMapOvr>
    <a:masterClrMapping/>
  </p:clrMapOvr>
  <p:transition spd="slow"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584D27-53E3-29B9-AE07-397A1E8995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BA5CDB7-B0F1-6EA3-6431-3C3BD186E6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>
              <a:defRPr/>
            </a:pPr>
            <a:r>
              <a:rPr lang="ar-MA" sz="2400" b="1" dirty="0">
                <a:solidFill>
                  <a:srgbClr val="7A7A7A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هذه بطاقة المعلومات الشخصية المرتبطة بالطفلة " مريم أمجون". من يعيد قراءتها؟</a:t>
            </a:r>
          </a:p>
        </p:txBody>
      </p:sp>
      <p:pic>
        <p:nvPicPr>
          <p:cNvPr id="17" name="Espace réservé pour une image  1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BEF3B4BE-1901-0038-BE5C-40ADA70C0834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2D71211A-90BA-8303-3C52-1170CCC10AC3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BEA15D2-015A-F68E-581E-1C59FDC31057}"/>
              </a:ext>
            </a:extLst>
          </p:cNvPr>
          <p:cNvSpPr>
            <a:spLocks/>
          </p:cNvSpPr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787450B-0016-2AAC-CC37-BB30FA5EFF92}"/>
              </a:ext>
            </a:extLst>
          </p:cNvPr>
          <p:cNvSpPr>
            <a:spLocks/>
          </p:cNvSpPr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أساليب 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D9C497C-4F22-3D7C-354D-6A5B3F988AE1}"/>
              </a:ext>
            </a:extLst>
          </p:cNvPr>
          <p:cNvSpPr>
            <a:spLocks/>
          </p:cNvSpPr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88FB7D46-0B44-0D26-D0BF-67BE31087DB2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50996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26646CEA-AD5B-C848-97B0-4E5E13E51ACB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6520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88836F16-939A-9D43-33D2-CA8DF7704607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26937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B01544B4-0F52-52AF-5529-6C974CAF5D8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42064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07478152-AA0A-06CA-1FA9-430E7D8BF09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65939" y="1920227"/>
            <a:ext cx="8833870" cy="449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2405507"/>
      </p:ext>
    </p:extLst>
  </p:cSld>
  <p:clrMapOvr>
    <a:masterClrMapping/>
  </p:clrMapOvr>
  <p:transition spd="slow"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80F54B-2C2E-B6E0-2225-EA03BCD3D3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DF6823A-DF2B-6A0B-6ECF-10872EDE2E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1873" y="756000"/>
            <a:ext cx="7230500" cy="612000"/>
          </a:xfrm>
        </p:spPr>
        <p:txBody>
          <a:bodyPr>
            <a:noAutofit/>
          </a:bodyPr>
          <a:lstStyle/>
          <a:p>
            <a:pPr lvl="0">
              <a:defRPr/>
            </a:pPr>
            <a:r>
              <a:rPr lang="ar-MA" sz="2400" b="1" dirty="0">
                <a:solidFill>
                  <a:srgbClr val="7A7A7A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انتبهوا معي، سأستعمل أساليب مناسبة لتقديم المعلومات الشخصية للطفلة" مريم أمجون".</a:t>
            </a:r>
          </a:p>
        </p:txBody>
      </p:sp>
      <p:pic>
        <p:nvPicPr>
          <p:cNvPr id="18" name="Espace réservé pour une image  17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64C9DC9D-CF0F-0614-A4A7-5F147BAE09FC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D8E7CC1D-A17B-EFD5-0D27-FC37417F6E21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C17E7F5-EB72-9A7C-D49B-23EBC80FF719}"/>
              </a:ext>
            </a:extLst>
          </p:cNvPr>
          <p:cNvSpPr>
            <a:spLocks/>
          </p:cNvSpPr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D0A958A-F21E-2858-F56E-5A73F50D4CD7}"/>
              </a:ext>
            </a:extLst>
          </p:cNvPr>
          <p:cNvSpPr>
            <a:spLocks/>
          </p:cNvSpPr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أساليب 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12F6DD1-E9E5-35B4-4248-C0972AA53BD0}"/>
              </a:ext>
            </a:extLst>
          </p:cNvPr>
          <p:cNvSpPr>
            <a:spLocks/>
          </p:cNvSpPr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AD580D5F-6DF7-138D-5B87-DA59E4042D1D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50996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511EAFC5-8048-8F95-FB7F-30A6D672D116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6520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E7FCB46C-F0CE-4311-2D20-1488846B40E2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26937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BA074D77-DA8A-6145-9C97-F795292E657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42064" y="141704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53" name="ZoneTexte 52">
            <a:extLst>
              <a:ext uri="{FF2B5EF4-FFF2-40B4-BE49-F238E27FC236}">
                <a16:creationId xmlns:a16="http://schemas.microsoft.com/office/drawing/2014/main" id="{6A9FB067-74B1-09BB-5720-83C8F44ADF6C}"/>
              </a:ext>
            </a:extLst>
          </p:cNvPr>
          <p:cNvSpPr txBox="1"/>
          <p:nvPr/>
        </p:nvSpPr>
        <p:spPr>
          <a:xfrm>
            <a:off x="1028044" y="3212948"/>
            <a:ext cx="7087911" cy="1191816"/>
          </a:xfrm>
          <a:prstGeom prst="roundRect">
            <a:avLst/>
          </a:prstGeom>
          <a:noFill/>
          <a:ln w="19050">
            <a:solidFill>
              <a:srgbClr val="48B2DC"/>
            </a:solidFill>
          </a:ln>
        </p:spPr>
        <p:txBody>
          <a:bodyPr wrap="square" rtlCol="0">
            <a:spAutoFit/>
          </a:bodyPr>
          <a:lstStyle/>
          <a:p>
            <a:pPr algn="just" rtl="1"/>
            <a:r>
              <a:rPr lang="ar-MA" sz="32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وُلِدَتْ</a:t>
            </a:r>
            <a:r>
              <a:rPr lang="ar-MA" sz="3200" b="1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32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مَرْيَمُ</a:t>
            </a:r>
            <a:r>
              <a:rPr lang="ar-MA" sz="3200" b="1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32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أَمْجون</a:t>
            </a:r>
            <a:r>
              <a:rPr lang="ar-MA" sz="3200" b="1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32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في</a:t>
            </a:r>
            <a:r>
              <a:rPr lang="ar-MA" sz="3200" b="1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32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بَلْدَةٍ</a:t>
            </a:r>
            <a:r>
              <a:rPr lang="ar-MA" sz="3200" b="1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32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قَريبَةٍ</a:t>
            </a:r>
            <a:r>
              <a:rPr lang="ar-MA" sz="3200" b="1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32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مِنْ</a:t>
            </a:r>
            <a:r>
              <a:rPr lang="ar-MA" sz="3200" b="1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32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مَدينَةِ</a:t>
            </a:r>
            <a:r>
              <a:rPr lang="ar-MA" sz="3200" b="1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32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تيسَّةَ</a:t>
            </a:r>
            <a:r>
              <a:rPr lang="ar-MA" sz="3200" b="1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32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بِإِقْليمِ</a:t>
            </a:r>
            <a:r>
              <a:rPr lang="ar-MA" sz="3200" b="1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32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تاوْناتَ،</a:t>
            </a:r>
            <a:r>
              <a:rPr lang="ar-MA" sz="3200" b="1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32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سَنَةَ</a:t>
            </a:r>
            <a:r>
              <a:rPr lang="ar-MA" sz="3200" b="1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32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2009.</a:t>
            </a:r>
            <a:r>
              <a:rPr lang="ar-MA" sz="3200" b="1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32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عاشتْ</a:t>
            </a:r>
            <a:r>
              <a:rPr lang="ar-MA" sz="3200" b="1" dirty="0">
                <a:solidFill>
                  <a:srgbClr val="00B05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32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في</a:t>
            </a:r>
            <a:r>
              <a:rPr lang="ar-MA" sz="3200" b="1" dirty="0">
                <a:solidFill>
                  <a:srgbClr val="00B05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32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أُسْرَةٍ</a:t>
            </a:r>
            <a:r>
              <a:rPr lang="ar-MA" sz="3200" b="1" dirty="0">
                <a:solidFill>
                  <a:srgbClr val="00B05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32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عِلْمِيَّةٍ</a:t>
            </a:r>
            <a:r>
              <a:rPr lang="ar-MA" sz="3200" b="1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32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تُشَجِّعُ</a:t>
            </a:r>
            <a:r>
              <a:rPr lang="ar-MA" sz="3200" b="1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32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عَلى</a:t>
            </a:r>
            <a:r>
              <a:rPr lang="ar-MA" sz="3200" b="1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3200" b="1" dirty="0" err="1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ٱلْقِراءَةِ</a:t>
            </a:r>
            <a:r>
              <a:rPr lang="ar-MA" sz="3200" b="1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3200" b="1" dirty="0" err="1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وَٱلْمَعْرِفَةِ</a:t>
            </a:r>
            <a:r>
              <a:rPr lang="ar-MA" sz="32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.</a:t>
            </a:r>
            <a:endParaRPr lang="fr-FR" sz="3200" b="1" dirty="0">
              <a:solidFill>
                <a:srgbClr val="424D7C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32923189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A89CD7-0AB0-5FD9-661F-8EE0850B36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91F3744-45ED-7683-2D30-6CCB942E84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>
              <a:defRPr/>
            </a:pPr>
            <a:r>
              <a:rPr lang="ar-MA" sz="2400" b="1" dirty="0">
                <a:solidFill>
                  <a:srgbClr val="7A7A7A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يعيد قراءة العبارة؟   (قراءتين)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DF125662-66C6-D43A-B675-063A5AE4D289}"/>
              </a:ext>
            </a:extLst>
          </p:cNvPr>
          <p:cNvSpPr txBox="1"/>
          <p:nvPr/>
        </p:nvSpPr>
        <p:spPr>
          <a:xfrm>
            <a:off x="1031132" y="2773462"/>
            <a:ext cx="7073874" cy="2349579"/>
          </a:xfrm>
          <a:prstGeom prst="roundRect">
            <a:avLst/>
          </a:prstGeom>
          <a:noFill/>
          <a:ln w="28575">
            <a:solidFill>
              <a:srgbClr val="48B2DC"/>
            </a:solidFill>
          </a:ln>
        </p:spPr>
        <p:txBody>
          <a:bodyPr wrap="square" rtlCol="0">
            <a:spAutoFit/>
          </a:bodyPr>
          <a:lstStyle/>
          <a:p>
            <a:pPr algn="just" rtl="1"/>
            <a:r>
              <a:rPr lang="ar-MA" sz="44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وُلِدَتْ</a:t>
            </a:r>
            <a:r>
              <a:rPr lang="ar-MA" sz="4400" b="1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44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مَرْيَمُ أَمْجون </a:t>
            </a:r>
            <a:r>
              <a:rPr lang="ar-MA" sz="44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في</a:t>
            </a:r>
            <a:r>
              <a:rPr lang="ar-MA" sz="4400" b="1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44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بَلْدَةٍ قَريبَةٍ مِنْ مَدينَةِ تيسَّةَ بِإِقْليمِ تاوْناتَ، </a:t>
            </a:r>
            <a:r>
              <a:rPr lang="ar-MA" sz="44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سَنَةَ</a:t>
            </a:r>
            <a:r>
              <a:rPr lang="ar-MA" sz="4400" b="1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44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2009</a:t>
            </a:r>
            <a:r>
              <a:rPr lang="ar-MA" sz="4400" b="1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. </a:t>
            </a:r>
            <a:r>
              <a:rPr lang="ar-MA" sz="44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عاشتْ</a:t>
            </a:r>
            <a:r>
              <a:rPr lang="ar-MA" sz="4400" b="1" dirty="0">
                <a:solidFill>
                  <a:srgbClr val="00B05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44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في</a:t>
            </a:r>
            <a:r>
              <a:rPr lang="ar-MA" sz="4400" b="1" dirty="0">
                <a:solidFill>
                  <a:srgbClr val="00B05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44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أُسْرَةٍ</a:t>
            </a:r>
            <a:r>
              <a:rPr lang="ar-MA" sz="4400" b="1" dirty="0">
                <a:solidFill>
                  <a:srgbClr val="00B05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44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عِلْمِيَّةٍ تُشَجِّعُ عَلى </a:t>
            </a:r>
            <a:r>
              <a:rPr lang="ar-MA" sz="4400" b="1" dirty="0" err="1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ٱلْقِراءَةِ</a:t>
            </a:r>
            <a:r>
              <a:rPr lang="ar-MA" sz="44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4400" b="1" dirty="0" err="1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وَٱلْمَعْرِفَةِ</a:t>
            </a:r>
            <a:r>
              <a:rPr lang="ar-MA" sz="44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.</a:t>
            </a:r>
            <a:endParaRPr lang="fr-FR" sz="4400" b="1" dirty="0">
              <a:solidFill>
                <a:srgbClr val="424D7C"/>
              </a:solidFill>
              <a:latin typeface="Microsoft Uighur" panose="02000000000000000000" pitchFamily="2" charset="-78"/>
            </a:endParaRPr>
          </a:p>
        </p:txBody>
      </p:sp>
      <p:pic>
        <p:nvPicPr>
          <p:cNvPr id="12" name="Espace réservé pour une image  11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94128BE1-738A-9190-AD76-961A2B4097A2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8143272-D097-8EE3-9629-E492021EFE2D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59A8619-EC8C-A4A5-DB3C-1DCAB9C7B39E}"/>
              </a:ext>
            </a:extLst>
          </p:cNvPr>
          <p:cNvSpPr>
            <a:spLocks/>
          </p:cNvSpPr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992973F-A641-EA17-42B5-97251A4E9360}"/>
              </a:ext>
            </a:extLst>
          </p:cNvPr>
          <p:cNvSpPr>
            <a:spLocks/>
          </p:cNvSpPr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أساليب 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63CF2BD-90CE-536F-A3D2-97B33188461E}"/>
              </a:ext>
            </a:extLst>
          </p:cNvPr>
          <p:cNvSpPr>
            <a:spLocks/>
          </p:cNvSpPr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66F35916-3D99-E0D2-91B6-A8A33D47878A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50996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A9F5DDDA-9DAF-81B5-F793-0223310FDA8C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6520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B4D722BC-5479-67F7-E9E7-0BA9CA790721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26937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5E527490-3141-6261-B2A6-F244F0C2442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42064" y="141704"/>
            <a:ext cx="278069" cy="278069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49259375"/>
      </p:ext>
    </p:extLst>
  </p:cSld>
  <p:clrMapOvr>
    <a:masterClrMapping/>
  </p:clrMapOvr>
  <p:transition spd="slow"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321ADA-4EAC-C68D-2525-C5372AD9F0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91167C3-B0A7-E6C3-6B18-7967C36F39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>
              <a:defRPr/>
            </a:pPr>
            <a:r>
              <a:rPr lang="ar-MA" sz="2400" b="1" dirty="0">
                <a:solidFill>
                  <a:srgbClr val="7A7A7A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الآن دوركم.  حاولوا تقديم زملائكم   بنفس الأسلوب. أمامكم دقيقتين للاستعداد.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9AC9E06F-23BF-1C73-9C6E-F4562C2ABCE8}"/>
              </a:ext>
            </a:extLst>
          </p:cNvPr>
          <p:cNvSpPr txBox="1"/>
          <p:nvPr/>
        </p:nvSpPr>
        <p:spPr>
          <a:xfrm>
            <a:off x="1354167" y="3230701"/>
            <a:ext cx="57936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sz="40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وُلِدَ(تْ) </a:t>
            </a:r>
            <a:r>
              <a:rPr lang="ar-MA" sz="40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...</a:t>
            </a:r>
            <a:r>
              <a:rPr lang="ar-MA" sz="40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في</a:t>
            </a:r>
            <a:r>
              <a:rPr lang="ar-MA" sz="40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...</a:t>
            </a:r>
            <a:r>
              <a:rPr lang="ar-MA" sz="40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،</a:t>
            </a:r>
            <a:r>
              <a:rPr lang="ar-MA" sz="4000" b="1" dirty="0">
                <a:solidFill>
                  <a:srgbClr val="00B05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40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سَنَةَ</a:t>
            </a:r>
            <a:r>
              <a:rPr lang="ar-MA" sz="40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... </a:t>
            </a:r>
            <a:r>
              <a:rPr lang="ar-MA" sz="40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عاشَ(ت) في أُسْرَةٍ </a:t>
            </a:r>
            <a:r>
              <a:rPr lang="ar-MA" sz="40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...</a:t>
            </a:r>
            <a:endParaRPr lang="fr-FR" sz="4000" dirty="0">
              <a:latin typeface="Microsoft Uighur" panose="02000000000000000000" pitchFamily="2" charset="-78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392FD33-C032-A44D-FDCA-F14EE3D35C0E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908E86A-0F10-04C5-0C8F-77CA66FC7CB4}"/>
              </a:ext>
            </a:extLst>
          </p:cNvPr>
          <p:cNvSpPr>
            <a:spLocks/>
          </p:cNvSpPr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F0E4EC6-A8C2-86CC-EDAE-4C91F764017A}"/>
              </a:ext>
            </a:extLst>
          </p:cNvPr>
          <p:cNvSpPr>
            <a:spLocks/>
          </p:cNvSpPr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أساليب 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ED9C430-A3A8-2C7E-9902-FD2E645DBBC8}"/>
              </a:ext>
            </a:extLst>
          </p:cNvPr>
          <p:cNvSpPr>
            <a:spLocks/>
          </p:cNvSpPr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795FA59E-69A2-D997-2D38-1F8D382BA18D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50996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EB2D4C50-36C1-F77A-F40D-830FF7E52F18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6520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8EB669F0-A33D-9AB8-AC64-BF8D39A12199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26937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5CE9B759-558C-BC1D-DA75-76FEF304B9A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42064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Espace réservé pour une image  6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55E85FC1-7ABD-D341-59CD-B58458D605BE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235787985"/>
      </p:ext>
    </p:extLst>
  </p:cSld>
  <p:clrMapOvr>
    <a:masterClrMapping/>
  </p:clrMapOvr>
  <p:transition spd="slow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Espace réservé pour une image  57">
            <a:extLst>
              <a:ext uri="{FF2B5EF4-FFF2-40B4-BE49-F238E27FC236}">
                <a16:creationId xmlns:a16="http://schemas.microsoft.com/office/drawing/2014/main" id="{36698A0D-4C46-C70C-D6E7-10B3B1F8500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9" name="Espace réservé du texte 58">
            <a:extLst>
              <a:ext uri="{FF2B5EF4-FFF2-40B4-BE49-F238E27FC236}">
                <a16:creationId xmlns:a16="http://schemas.microsoft.com/office/drawing/2014/main" id="{22265244-666D-8AF4-9440-4814CC19D3B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0" name="Espace réservé du texte 59">
            <a:extLst>
              <a:ext uri="{FF2B5EF4-FFF2-40B4-BE49-F238E27FC236}">
                <a16:creationId xmlns:a16="http://schemas.microsoft.com/office/drawing/2014/main" id="{A3ABD3E5-4284-48DF-5548-D9485EA52D2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1" name="Espace réservé du texte 60">
            <a:extLst>
              <a:ext uri="{FF2B5EF4-FFF2-40B4-BE49-F238E27FC236}">
                <a16:creationId xmlns:a16="http://schemas.microsoft.com/office/drawing/2014/main" id="{2F3E9994-97A8-77E2-36AF-954D40A7C05E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2" name="Espace réservé du texte 61">
            <a:extLst>
              <a:ext uri="{FF2B5EF4-FFF2-40B4-BE49-F238E27FC236}">
                <a16:creationId xmlns:a16="http://schemas.microsoft.com/office/drawing/2014/main" id="{FB6DBDF6-911F-C3FD-E5D2-FAB024CEA57D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3" name="Espace réservé du texte 62">
            <a:extLst>
              <a:ext uri="{FF2B5EF4-FFF2-40B4-BE49-F238E27FC236}">
                <a16:creationId xmlns:a16="http://schemas.microsoft.com/office/drawing/2014/main" id="{8224E80C-03FB-30C0-12C9-2ED06FA48222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4" name="Espace réservé du texte 63">
            <a:extLst>
              <a:ext uri="{FF2B5EF4-FFF2-40B4-BE49-F238E27FC236}">
                <a16:creationId xmlns:a16="http://schemas.microsoft.com/office/drawing/2014/main" id="{4B9BF997-73DD-97D0-A0A1-B7C706666D5B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22" name="Espace réservé du texte 21">
            <a:extLst>
              <a:ext uri="{FF2B5EF4-FFF2-40B4-BE49-F238E27FC236}">
                <a16:creationId xmlns:a16="http://schemas.microsoft.com/office/drawing/2014/main" id="{587975C6-D914-6B47-F115-5B85ABDD2436}"/>
              </a:ext>
            </a:extLst>
          </p:cNvPr>
          <p:cNvSpPr txBox="1">
            <a:spLocks/>
          </p:cNvSpPr>
          <p:nvPr/>
        </p:nvSpPr>
        <p:spPr>
          <a:xfrm>
            <a:off x="871856" y="3146082"/>
            <a:ext cx="2033588" cy="547687"/>
          </a:xfrm>
          <a:prstGeom prst="roundRect">
            <a:avLst/>
          </a:prstGeom>
          <a:solidFill>
            <a:srgbClr val="ECF8FB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>
            <a:lvl1pPr marL="228600" indent="-228600" algn="ct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rgbClr val="424D7B"/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dk1"/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dk1"/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dk1"/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dk1"/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ar-MA"/>
              <a:t>تعيين تلميذ(ة) للإجابة</a:t>
            </a:r>
            <a:endParaRPr lang="fr-MA" dirty="0"/>
          </a:p>
        </p:txBody>
      </p:sp>
      <p:sp>
        <p:nvSpPr>
          <p:cNvPr id="23" name="Espace réservé du texte 22">
            <a:extLst>
              <a:ext uri="{FF2B5EF4-FFF2-40B4-BE49-F238E27FC236}">
                <a16:creationId xmlns:a16="http://schemas.microsoft.com/office/drawing/2014/main" id="{626471AE-994F-E5F6-1DD0-7B03CAC6AA6A}"/>
              </a:ext>
            </a:extLst>
          </p:cNvPr>
          <p:cNvSpPr txBox="1">
            <a:spLocks/>
          </p:cNvSpPr>
          <p:nvPr/>
        </p:nvSpPr>
        <p:spPr>
          <a:xfrm>
            <a:off x="3375206" y="3154374"/>
            <a:ext cx="2033588" cy="547687"/>
          </a:xfrm>
          <a:prstGeom prst="roundRect">
            <a:avLst/>
          </a:prstGeom>
          <a:solidFill>
            <a:srgbClr val="ECF8FB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>
            <a:lvl1pPr marL="228600" indent="-228600" algn="ct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rgbClr val="424D7B"/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dk1"/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dk1"/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dk1"/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dk1"/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ar-MA"/>
              <a:t>توجيهات و شرح التعليمات</a:t>
            </a:r>
            <a:endParaRPr lang="fr-MA" dirty="0"/>
          </a:p>
        </p:txBody>
      </p:sp>
      <p:sp>
        <p:nvSpPr>
          <p:cNvPr id="24" name="Espace réservé du texte 23">
            <a:extLst>
              <a:ext uri="{FF2B5EF4-FFF2-40B4-BE49-F238E27FC236}">
                <a16:creationId xmlns:a16="http://schemas.microsoft.com/office/drawing/2014/main" id="{104ABA01-3122-CADC-C490-90582A3D4F01}"/>
              </a:ext>
            </a:extLst>
          </p:cNvPr>
          <p:cNvSpPr txBox="1">
            <a:spLocks/>
          </p:cNvSpPr>
          <p:nvPr/>
        </p:nvSpPr>
        <p:spPr>
          <a:xfrm>
            <a:off x="6238556" y="3154374"/>
            <a:ext cx="2033588" cy="547687"/>
          </a:xfrm>
          <a:prstGeom prst="roundRect">
            <a:avLst/>
          </a:prstGeom>
          <a:solidFill>
            <a:srgbClr val="ECF8FB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>
            <a:lvl1pPr marL="228600" indent="-228600" algn="ct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rgbClr val="424D7B"/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dk1"/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dk1"/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dk1"/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dk1"/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ar-MA"/>
              <a:t>عرض فيديو</a:t>
            </a:r>
            <a:endParaRPr lang="fr-MA" dirty="0"/>
          </a:p>
        </p:txBody>
      </p:sp>
      <p:sp>
        <p:nvSpPr>
          <p:cNvPr id="25" name="Espace réservé du texte 24">
            <a:extLst>
              <a:ext uri="{FF2B5EF4-FFF2-40B4-BE49-F238E27FC236}">
                <a16:creationId xmlns:a16="http://schemas.microsoft.com/office/drawing/2014/main" id="{42C4BF98-DD14-70A4-56F6-999D089E04ED}"/>
              </a:ext>
            </a:extLst>
          </p:cNvPr>
          <p:cNvSpPr txBox="1">
            <a:spLocks/>
          </p:cNvSpPr>
          <p:nvPr/>
        </p:nvSpPr>
        <p:spPr>
          <a:xfrm>
            <a:off x="864455" y="5606678"/>
            <a:ext cx="2033588" cy="547687"/>
          </a:xfrm>
          <a:prstGeom prst="roundRect">
            <a:avLst/>
          </a:prstGeom>
          <a:solidFill>
            <a:srgbClr val="ECF8FB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>
            <a:lvl1pPr marL="228600" indent="-228600" algn="ct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rgbClr val="424D7B"/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dk1"/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dk1"/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dk1"/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dk1"/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ar-MA"/>
              <a:t>المرور بين الصفوف للمساعدة و تصحيح الإنجازات</a:t>
            </a:r>
            <a:endParaRPr lang="fr-MA" dirty="0"/>
          </a:p>
        </p:txBody>
      </p:sp>
      <p:sp>
        <p:nvSpPr>
          <p:cNvPr id="26" name="Espace réservé du texte 25">
            <a:extLst>
              <a:ext uri="{FF2B5EF4-FFF2-40B4-BE49-F238E27FC236}">
                <a16:creationId xmlns:a16="http://schemas.microsoft.com/office/drawing/2014/main" id="{3A73FB6B-5C0C-5E19-E462-3479E16814ED}"/>
              </a:ext>
            </a:extLst>
          </p:cNvPr>
          <p:cNvSpPr txBox="1">
            <a:spLocks/>
          </p:cNvSpPr>
          <p:nvPr/>
        </p:nvSpPr>
        <p:spPr>
          <a:xfrm>
            <a:off x="3367805" y="5614970"/>
            <a:ext cx="2033588" cy="547687"/>
          </a:xfrm>
          <a:prstGeom prst="roundRect">
            <a:avLst/>
          </a:prstGeom>
          <a:solidFill>
            <a:srgbClr val="ECF8FB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>
            <a:lvl1pPr marL="228600" indent="-228600" algn="ct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rgbClr val="424D7B"/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dk1"/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dk1"/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dk1"/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dk1"/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ar-MA"/>
              <a:t>عمل في ثنائيات</a:t>
            </a:r>
            <a:endParaRPr lang="fr-MA" dirty="0"/>
          </a:p>
        </p:txBody>
      </p:sp>
      <p:sp>
        <p:nvSpPr>
          <p:cNvPr id="27" name="Espace réservé du texte 26">
            <a:extLst>
              <a:ext uri="{FF2B5EF4-FFF2-40B4-BE49-F238E27FC236}">
                <a16:creationId xmlns:a16="http://schemas.microsoft.com/office/drawing/2014/main" id="{4FF16A92-5886-D8FD-FD9E-1CF6921A0EDF}"/>
              </a:ext>
            </a:extLst>
          </p:cNvPr>
          <p:cNvSpPr txBox="1">
            <a:spLocks/>
          </p:cNvSpPr>
          <p:nvPr/>
        </p:nvSpPr>
        <p:spPr>
          <a:xfrm>
            <a:off x="6231155" y="5614970"/>
            <a:ext cx="2033588" cy="547687"/>
          </a:xfrm>
          <a:prstGeom prst="roundRect">
            <a:avLst/>
          </a:prstGeom>
          <a:solidFill>
            <a:srgbClr val="ECF8FB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>
            <a:lvl1pPr marL="228600" indent="-228600" algn="ct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rgbClr val="424D7B"/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dk1"/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dk1"/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dk1"/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dk1"/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ar-MA"/>
              <a:t>نهاية الشريط، المرور إلى الشريحة الموالية</a:t>
            </a:r>
            <a:endParaRPr lang="fr-MA" dirty="0"/>
          </a:p>
        </p:txBody>
      </p:sp>
      <p:pic>
        <p:nvPicPr>
          <p:cNvPr id="65" name="Espace réservé pour une image  30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AF355EF5-56E8-BDEB-CD47-CC8AAF3D65FD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/>
          <a:stretch>
            <a:fillRect/>
          </a:stretch>
        </p:blipFill>
        <p:spPr>
          <a:xfrm>
            <a:off x="1168400" y="1573213"/>
            <a:ext cx="1439863" cy="1439862"/>
          </a:xfrm>
          <a:prstGeom prst="ellipse">
            <a:avLst/>
          </a:prstGeom>
          <a:ln w="76200">
            <a:solidFill>
              <a:srgbClr val="A1A6BC"/>
            </a:solidFill>
          </a:ln>
        </p:spPr>
      </p:pic>
      <p:pic>
        <p:nvPicPr>
          <p:cNvPr id="66" name="Espace réservé pour une image  28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B009172E-332E-CB47-5AB9-6A33F6C79B48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/>
          <a:srcRect/>
          <a:stretch>
            <a:fillRect/>
          </a:stretch>
        </p:blipFill>
        <p:spPr>
          <a:xfrm>
            <a:off x="3671888" y="1573213"/>
            <a:ext cx="1439862" cy="1439862"/>
          </a:xfrm>
          <a:prstGeom prst="ellipse">
            <a:avLst/>
          </a:prstGeom>
          <a:ln w="76200">
            <a:solidFill>
              <a:srgbClr val="A1A6BC"/>
            </a:solidFill>
          </a:ln>
        </p:spPr>
      </p:pic>
      <p:pic>
        <p:nvPicPr>
          <p:cNvPr id="67" name="Espace réservé pour une image  13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80DE0995-D76C-E178-CD6F-50AD3A88F9CA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4"/>
          <a:srcRect/>
          <a:stretch/>
        </p:blipFill>
        <p:spPr>
          <a:xfrm>
            <a:off x="6535738" y="1573213"/>
            <a:ext cx="1439862" cy="1439862"/>
          </a:xfrm>
          <a:prstGeom prst="ellipse">
            <a:avLst/>
          </a:prstGeom>
          <a:ln w="76200">
            <a:solidFill>
              <a:srgbClr val="A1A6BC"/>
            </a:solidFill>
          </a:ln>
        </p:spPr>
      </p:pic>
      <p:pic>
        <p:nvPicPr>
          <p:cNvPr id="69" name="Image 68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9A5752BF-EF7E-B088-600B-2B4CAA5925A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757053" y="4245868"/>
            <a:ext cx="996593" cy="996593"/>
          </a:xfrm>
          <a:prstGeom prst="rect">
            <a:avLst/>
          </a:prstGeom>
        </p:spPr>
      </p:pic>
      <p:pic>
        <p:nvPicPr>
          <p:cNvPr id="70" name="Espace réservé pour une image  32" descr="Une image contenant dessin humoristique, Dessin animé, Animation, clipart&#10;&#10;Le contenu généré par l’IA peut être incorrect.">
            <a:extLst>
              <a:ext uri="{FF2B5EF4-FFF2-40B4-BE49-F238E27FC236}">
                <a16:creationId xmlns:a16="http://schemas.microsoft.com/office/drawing/2014/main" id="{9FC55BB3-CD8F-6A57-22F6-FDFDA56F31EB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6"/>
          <a:srcRect/>
          <a:stretch>
            <a:fillRect/>
          </a:stretch>
        </p:blipFill>
        <p:spPr>
          <a:xfrm>
            <a:off x="3671888" y="4019550"/>
            <a:ext cx="1439862" cy="1439863"/>
          </a:xfrm>
          <a:prstGeom prst="ellipse">
            <a:avLst/>
          </a:prstGeom>
          <a:ln w="76200">
            <a:solidFill>
              <a:srgbClr val="A1A6BC"/>
            </a:solidFill>
          </a:ln>
        </p:spPr>
      </p:pic>
      <p:pic>
        <p:nvPicPr>
          <p:cNvPr id="71" name="Espace réservé pour une image  34" descr="Une image contenant habits, Animation, Dessin animé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A6416A9D-2236-378A-319A-704909ABF335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/>
          <a:srcRect/>
          <a:stretch>
            <a:fillRect/>
          </a:stretch>
        </p:blipFill>
        <p:spPr>
          <a:xfrm>
            <a:off x="1168400" y="4019550"/>
            <a:ext cx="1439863" cy="1439863"/>
          </a:xfrm>
          <a:prstGeom prst="ellipse">
            <a:avLst/>
          </a:prstGeom>
          <a:ln w="76200">
            <a:solidFill>
              <a:srgbClr val="A1A6BC"/>
            </a:solidFill>
          </a:ln>
        </p:spPr>
      </p:pic>
    </p:spTree>
    <p:extLst>
      <p:ext uri="{BB962C8B-B14F-4D97-AF65-F5344CB8AC3E}">
        <p14:creationId xmlns:p14="http://schemas.microsoft.com/office/powerpoint/2010/main" val="419448184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CD0011-3C52-4956-76D9-833C57A45D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E3C6C40-BF67-DE14-8957-7C0CE748ED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>
              <a:defRPr/>
            </a:pPr>
            <a:r>
              <a:rPr lang="ar-MA" sz="2400" b="1" dirty="0">
                <a:solidFill>
                  <a:srgbClr val="7A7A7A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يحاول تقديم زميله وفق الأساليب المقترحة؟  (في حدود 5 محاولات)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FDB1312-F7CA-DD93-1C5B-4F736ABD4EF6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07D635A-B792-3DA7-D3B7-661B90418ACC}"/>
              </a:ext>
            </a:extLst>
          </p:cNvPr>
          <p:cNvSpPr>
            <a:spLocks/>
          </p:cNvSpPr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A7E0CF0-914B-61D9-0B6D-E971147BD374}"/>
              </a:ext>
            </a:extLst>
          </p:cNvPr>
          <p:cNvSpPr>
            <a:spLocks/>
          </p:cNvSpPr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أساليب 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FEEB9A3-5E1E-FBCE-4F76-65695BB2C65E}"/>
              </a:ext>
            </a:extLst>
          </p:cNvPr>
          <p:cNvSpPr>
            <a:spLocks/>
          </p:cNvSpPr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17416D56-7398-A5EE-1CA0-EB905B11FEAB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50996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CD66467E-A11E-E820-5F9A-152143516D8E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6520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6243D4D2-B716-BDAD-3E4F-9471089A9B5C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26937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689EE6B2-7C1A-D4B0-8388-2597549D26A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42064" y="141704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D246F540-3224-8075-87AC-0EE71F47CA4C}"/>
              </a:ext>
            </a:extLst>
          </p:cNvPr>
          <p:cNvSpPr txBox="1"/>
          <p:nvPr/>
        </p:nvSpPr>
        <p:spPr>
          <a:xfrm>
            <a:off x="1607917" y="3195536"/>
            <a:ext cx="58422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sz="40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وُلِدَ(تْ) </a:t>
            </a:r>
            <a:r>
              <a:rPr lang="ar-MA" sz="40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...</a:t>
            </a:r>
            <a:r>
              <a:rPr lang="ar-MA" sz="40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في</a:t>
            </a:r>
            <a:r>
              <a:rPr lang="ar-MA" sz="40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...</a:t>
            </a:r>
            <a:r>
              <a:rPr lang="ar-MA" sz="40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،</a:t>
            </a:r>
            <a:r>
              <a:rPr lang="ar-MA" sz="4000" b="1" dirty="0">
                <a:solidFill>
                  <a:srgbClr val="00B05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40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سَنَةَ</a:t>
            </a:r>
            <a:r>
              <a:rPr lang="ar-MA" sz="40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... </a:t>
            </a:r>
            <a:r>
              <a:rPr lang="ar-MA" sz="40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عاشَ(ت) في أُسْرَةٍ </a:t>
            </a:r>
            <a:r>
              <a:rPr lang="ar-MA" sz="40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...</a:t>
            </a:r>
            <a:endParaRPr lang="fr-FR" sz="4000" dirty="0">
              <a:latin typeface="Microsoft Uighur" panose="02000000000000000000" pitchFamily="2" charset="-78"/>
            </a:endParaRPr>
          </a:p>
        </p:txBody>
      </p:sp>
      <p:pic>
        <p:nvPicPr>
          <p:cNvPr id="24" name="Espace réservé pour une image  23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F69E4C18-3B55-F4DB-A202-7E35C736F14F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221290207"/>
      </p:ext>
    </p:extLst>
  </p:cSld>
  <p:clrMapOvr>
    <a:masterClrMapping/>
  </p:clrMapOvr>
  <p:transition spd="slow"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18C515-14B4-6100-7008-8371DD541A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6D2D056-E8B6-97BC-8374-C1ED7DA896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0">
              <a:defRPr/>
            </a:pPr>
            <a:r>
              <a:rPr lang="ar-MA" sz="2400" b="1" dirty="0">
                <a:solidFill>
                  <a:srgbClr val="7A7A7A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الآن. انتبهوا معي سأستعمل الوصف لتقديم الطفلة مريم  أمجون.</a:t>
            </a:r>
          </a:p>
        </p:txBody>
      </p:sp>
      <p:pic>
        <p:nvPicPr>
          <p:cNvPr id="17" name="Espace réservé pour une image  16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1964C4BF-03BF-A81E-AE14-A844D39451EE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04619D95-AB98-B163-A6C7-64884698043B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E00A2DC-B127-614B-C1E8-4E47BE2DEC8C}"/>
              </a:ext>
            </a:extLst>
          </p:cNvPr>
          <p:cNvSpPr>
            <a:spLocks/>
          </p:cNvSpPr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1A7B2F9-810E-054D-3367-BB938AD8222D}"/>
              </a:ext>
            </a:extLst>
          </p:cNvPr>
          <p:cNvSpPr>
            <a:spLocks/>
          </p:cNvSpPr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أساليب 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A55D1FB-ED8F-7F1A-4665-455FA3259BCB}"/>
              </a:ext>
            </a:extLst>
          </p:cNvPr>
          <p:cNvSpPr>
            <a:spLocks/>
          </p:cNvSpPr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BE1A62D1-BCA4-2A45-B455-F4D6C3598B45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50996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B7C69557-C886-6B9D-5C9F-A4319483B70F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6520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9218E81B-23A2-F35B-8FB3-BCA494977A52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26937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61893784-1639-FC9B-E262-BC4507F9B2E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42064" y="141704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6D0CE3E5-A0CA-99F9-9EBF-437D35D048F7}"/>
              </a:ext>
            </a:extLst>
          </p:cNvPr>
          <p:cNvSpPr txBox="1"/>
          <p:nvPr/>
        </p:nvSpPr>
        <p:spPr>
          <a:xfrm>
            <a:off x="991288" y="2580303"/>
            <a:ext cx="7161423" cy="2860358"/>
          </a:xfrm>
          <a:prstGeom prst="roundRect">
            <a:avLst/>
          </a:prstGeom>
          <a:noFill/>
          <a:ln w="28575">
            <a:solidFill>
              <a:srgbClr val="48B2DC"/>
            </a:solidFill>
          </a:ln>
        </p:spPr>
        <p:txBody>
          <a:bodyPr wrap="square" rtlCol="0">
            <a:spAutoFit/>
          </a:bodyPr>
          <a:lstStyle/>
          <a:p>
            <a:pPr algn="just" rtl="1"/>
            <a:r>
              <a:rPr lang="ar-MA" sz="5400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كانَتْ طِفْلَةً </a:t>
            </a:r>
            <a:r>
              <a:rPr lang="ar-MA" sz="5400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شُجاعَةً</a:t>
            </a:r>
            <a:r>
              <a:rPr lang="ar-MA" sz="540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5400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وَشَغوفَةً </a:t>
            </a:r>
            <a:r>
              <a:rPr lang="ar-MA" sz="5400" dirty="0" err="1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بِٱلْقِراءَةِ</a:t>
            </a:r>
            <a:r>
              <a:rPr lang="ar-MA" sz="5400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5400" dirty="0" err="1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وَٱلْكِتابَةِ</a:t>
            </a:r>
            <a:r>
              <a:rPr lang="ar-MA" sz="5400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.</a:t>
            </a:r>
            <a:r>
              <a:rPr lang="ar-MA" sz="540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5400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تَتَمَيَّزُ </a:t>
            </a:r>
            <a:r>
              <a:rPr lang="ar-MA" sz="5400" dirty="0" err="1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بِــ</a:t>
            </a:r>
            <a:r>
              <a:rPr lang="ar-MA" sz="5400" dirty="0" err="1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ٱلثِّقَةِ</a:t>
            </a:r>
            <a:r>
              <a:rPr lang="ar-MA" sz="5400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بِنَفْسِها </a:t>
            </a:r>
            <a:r>
              <a:rPr lang="ar-MA" sz="5400" dirty="0" err="1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وَبِ</a:t>
            </a:r>
            <a:r>
              <a:rPr lang="ar-MA" sz="5400" dirty="0" err="1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ٱلإِيمانِ</a:t>
            </a:r>
            <a:r>
              <a:rPr lang="ar-MA" sz="5400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بِقُدُراتِها </a:t>
            </a:r>
            <a:r>
              <a:rPr lang="ar-MA" sz="5400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وَبِ</a:t>
            </a:r>
            <a:r>
              <a:rPr lang="ar-MA" sz="540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ف</a:t>
            </a:r>
            <a:r>
              <a:rPr lang="ar-MA" sz="5400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َصاحَةِ لُغَتِها </a:t>
            </a:r>
            <a:r>
              <a:rPr lang="ar-MA" sz="5400" dirty="0" err="1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ٱلْعَرَبِيَّةِ</a:t>
            </a:r>
            <a:r>
              <a:rPr lang="ar-MA" sz="5400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.</a:t>
            </a:r>
            <a:endParaRPr lang="fr-FR" sz="5400" dirty="0">
              <a:solidFill>
                <a:srgbClr val="424D7C"/>
              </a:solidFill>
              <a:latin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330958719"/>
      </p:ext>
    </p:extLst>
  </p:cSld>
  <p:clrMapOvr>
    <a:masterClrMapping/>
  </p:clrMapOvr>
  <p:transition spd="slow"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FE5FFB-4EC5-6C20-461F-2846C57DA4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97D4713-11EB-56AD-F6F5-809D2BE8B2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>
              <a:defRPr/>
            </a:pPr>
            <a:r>
              <a:rPr lang="ar-MA" sz="2400" b="1" dirty="0">
                <a:solidFill>
                  <a:srgbClr val="7A7A7A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يعيد قراءة العبارة؟   (قراءتين)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AA0BEDF0-839F-49BF-2D59-DB717DEE87C1}"/>
              </a:ext>
            </a:extLst>
          </p:cNvPr>
          <p:cNvSpPr txBox="1"/>
          <p:nvPr/>
        </p:nvSpPr>
        <p:spPr>
          <a:xfrm>
            <a:off x="991288" y="2580303"/>
            <a:ext cx="7161423" cy="2860358"/>
          </a:xfrm>
          <a:prstGeom prst="roundRect">
            <a:avLst/>
          </a:prstGeom>
          <a:noFill/>
          <a:ln w="28575">
            <a:solidFill>
              <a:srgbClr val="48B2DC"/>
            </a:solidFill>
          </a:ln>
        </p:spPr>
        <p:txBody>
          <a:bodyPr wrap="square" rtlCol="0">
            <a:spAutoFit/>
          </a:bodyPr>
          <a:lstStyle/>
          <a:p>
            <a:pPr algn="just" rtl="1"/>
            <a:r>
              <a:rPr lang="ar-MA" sz="5400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كانَتْ طِفْلَةً </a:t>
            </a:r>
            <a:r>
              <a:rPr lang="ar-MA" sz="5400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شُجاعَةً</a:t>
            </a:r>
            <a:r>
              <a:rPr lang="ar-MA" sz="540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5400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وَشَغوفَةً </a:t>
            </a:r>
            <a:r>
              <a:rPr lang="ar-MA" sz="5400" dirty="0" err="1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بِٱلْقِراءَةِ</a:t>
            </a:r>
            <a:r>
              <a:rPr lang="ar-MA" sz="5400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5400" dirty="0" err="1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وَٱلْكِتابَةِ</a:t>
            </a:r>
            <a:r>
              <a:rPr lang="ar-MA" sz="5400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.</a:t>
            </a:r>
            <a:r>
              <a:rPr lang="ar-MA" sz="540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5400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تَتَمَيَّزُ </a:t>
            </a:r>
            <a:r>
              <a:rPr lang="ar-MA" sz="5400" dirty="0" err="1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بِــ</a:t>
            </a:r>
            <a:r>
              <a:rPr lang="ar-MA" sz="5400" dirty="0" err="1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ٱلثِّقَةِ</a:t>
            </a:r>
            <a:r>
              <a:rPr lang="ar-MA" sz="5400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بِنَفْسِها </a:t>
            </a:r>
            <a:r>
              <a:rPr lang="ar-MA" sz="5400" dirty="0" err="1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وَبِ</a:t>
            </a:r>
            <a:r>
              <a:rPr lang="ar-MA" sz="5400" dirty="0" err="1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ٱلإِيمانِ</a:t>
            </a:r>
            <a:r>
              <a:rPr lang="ar-MA" sz="5400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بِقُدُراتِها </a:t>
            </a:r>
            <a:r>
              <a:rPr lang="ar-MA" sz="5400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وَبِ</a:t>
            </a:r>
            <a:r>
              <a:rPr lang="ar-MA" sz="540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ف</a:t>
            </a:r>
            <a:r>
              <a:rPr lang="ar-MA" sz="5400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َصاحَةِ لُغَتِها </a:t>
            </a:r>
            <a:r>
              <a:rPr lang="ar-MA" sz="5400" dirty="0" err="1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ٱلْعَرَبِيَّةِ</a:t>
            </a:r>
            <a:r>
              <a:rPr lang="ar-MA" sz="5400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.</a:t>
            </a:r>
            <a:endParaRPr lang="fr-FR" sz="5400" dirty="0">
              <a:solidFill>
                <a:srgbClr val="424D7C"/>
              </a:solidFill>
              <a:latin typeface="Microsoft Uighur" panose="02000000000000000000" pitchFamily="2" charset="-78"/>
            </a:endParaRPr>
          </a:p>
        </p:txBody>
      </p:sp>
      <p:pic>
        <p:nvPicPr>
          <p:cNvPr id="18" name="Espace réservé pour une image  17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75F2F441-5225-3321-FD70-53815F15F137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F8ADD469-F8E4-46CA-837A-02EB216E4653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0A422FD-2F84-38A0-12A5-20C202920F6B}"/>
              </a:ext>
            </a:extLst>
          </p:cNvPr>
          <p:cNvSpPr>
            <a:spLocks/>
          </p:cNvSpPr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1C4329D-97D8-E631-0A57-32D5FC9C03CB}"/>
              </a:ext>
            </a:extLst>
          </p:cNvPr>
          <p:cNvSpPr>
            <a:spLocks/>
          </p:cNvSpPr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أساليب 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4DE6A32-448F-085D-FB9F-F5F8F752B834}"/>
              </a:ext>
            </a:extLst>
          </p:cNvPr>
          <p:cNvSpPr>
            <a:spLocks/>
          </p:cNvSpPr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E6F343B4-4BC6-3180-9205-70BEE26899BF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50996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A59F0435-7648-19C3-F859-3B1249EE3C2A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6520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4D1EF63F-2851-B804-F697-6B239A4E4390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26937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DA113A87-1422-BE6E-292D-E09E23BA8BA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42064" y="141704"/>
            <a:ext cx="278069" cy="278069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07891928"/>
      </p:ext>
    </p:extLst>
  </p:cSld>
  <p:clrMapOvr>
    <a:masterClrMapping/>
  </p:clrMapOvr>
  <p:transition spd="slow"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F5890E-9A72-932C-7E15-3B34600297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8F5E51D-EEAD-F5DD-85D0-2E14B05D59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>
              <a:defRPr/>
            </a:pPr>
            <a:r>
              <a:rPr lang="ar-MA" sz="2400" b="1" dirty="0">
                <a:solidFill>
                  <a:srgbClr val="7A7A7A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الآن دوركم.  حاولوا وصف زملائكم   بنفس الأسلوب. لكم دقيقتين للاستعداد.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FFD255AA-28C7-A770-8AA7-9C16C99B9E62}"/>
              </a:ext>
            </a:extLst>
          </p:cNvPr>
          <p:cNvSpPr txBox="1"/>
          <p:nvPr/>
        </p:nvSpPr>
        <p:spPr>
          <a:xfrm>
            <a:off x="484800" y="3195536"/>
            <a:ext cx="7532392" cy="923330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pPr algn="r" rtl="1"/>
            <a:r>
              <a:rPr lang="ar-MA" sz="54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كَان(ت)</a:t>
            </a:r>
            <a:r>
              <a:rPr lang="ar-MA" sz="54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54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......</a:t>
            </a:r>
            <a:r>
              <a:rPr lang="ar-MA" sz="54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54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وَ</a:t>
            </a:r>
            <a:r>
              <a:rPr lang="ar-MA" sz="54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......</a:t>
            </a:r>
            <a:r>
              <a:rPr lang="ar-MA" sz="54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54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تَتَمَيَّزُ/</a:t>
            </a:r>
            <a:r>
              <a:rPr lang="ar-MA" sz="5400" b="1" dirty="0">
                <a:solidFill>
                  <a:srgbClr val="00B05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54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يَتَمَيَّزُ</a:t>
            </a:r>
            <a:r>
              <a:rPr lang="ar-MA" sz="54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54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بِـ</a:t>
            </a:r>
            <a:r>
              <a:rPr lang="ar-MA" sz="54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....</a:t>
            </a:r>
            <a:r>
              <a:rPr lang="ar-MA" sz="54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وَبِـ</a:t>
            </a:r>
            <a:r>
              <a:rPr lang="ar-MA" sz="54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....</a:t>
            </a:r>
            <a:r>
              <a:rPr lang="ar-MA" sz="54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endParaRPr lang="fr-FR" sz="5400" dirty="0">
              <a:latin typeface="Microsoft Uighur" panose="02000000000000000000" pitchFamily="2" charset="-78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01180B29-0DA9-8391-DB06-6F55560B5F4D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92F05BC1-6277-7867-AA4F-862F24C6F4B1}"/>
              </a:ext>
            </a:extLst>
          </p:cNvPr>
          <p:cNvSpPr>
            <a:spLocks/>
          </p:cNvSpPr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9D74900C-6FCE-3D72-0858-E4A965EEE183}"/>
              </a:ext>
            </a:extLst>
          </p:cNvPr>
          <p:cNvSpPr>
            <a:spLocks/>
          </p:cNvSpPr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أساليب 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79673526-AAB1-621E-1173-ADF99258AADE}"/>
              </a:ext>
            </a:extLst>
          </p:cNvPr>
          <p:cNvSpPr>
            <a:spLocks/>
          </p:cNvSpPr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pic>
        <p:nvPicPr>
          <p:cNvPr id="25" name="Image 24">
            <a:extLst>
              <a:ext uri="{FF2B5EF4-FFF2-40B4-BE49-F238E27FC236}">
                <a16:creationId xmlns:a16="http://schemas.microsoft.com/office/drawing/2014/main" id="{915F869E-D4BE-7C01-1CB8-D24FB97D131D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50996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id="{945602C6-0407-2678-0536-478849733ADD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6520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id="{7DCE2E35-3366-F308-AA63-178B9A937BC8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26937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id="{E8CC3718-046E-C10A-DB4A-E8D1FCA6D4E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42064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Espace réservé pour une image  6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C1AEEDB2-A9CE-B6EB-5712-2AF0C93584AD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732624682"/>
      </p:ext>
    </p:extLst>
  </p:cSld>
  <p:clrMapOvr>
    <a:masterClrMapping/>
  </p:clrMapOvr>
  <p:transition spd="slow"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6020DE-D478-27F0-80B6-D4DDFBF854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38A061A-970B-2111-F18A-1CC94153C2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>
              <a:defRPr/>
            </a:pPr>
            <a:r>
              <a:rPr lang="ar-MA" sz="2400" b="1" dirty="0">
                <a:solidFill>
                  <a:srgbClr val="7A7A7A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يحاول وصف زميله وفق الأساليب المقترحة؟  (في حدود 5 محاولات)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380A2CB-113B-A233-481D-14064668F225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3D42965-430F-B454-0A95-CFAEA1C8BDCA}"/>
              </a:ext>
            </a:extLst>
          </p:cNvPr>
          <p:cNvSpPr>
            <a:spLocks/>
          </p:cNvSpPr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87FF159-256C-B36C-A6E8-FEC46CB72DEF}"/>
              </a:ext>
            </a:extLst>
          </p:cNvPr>
          <p:cNvSpPr>
            <a:spLocks/>
          </p:cNvSpPr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أساليب 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2C5EF82-52A3-7E45-F38E-091A4B5C9421}"/>
              </a:ext>
            </a:extLst>
          </p:cNvPr>
          <p:cNvSpPr>
            <a:spLocks/>
          </p:cNvSpPr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3362AAB8-2EEB-B2C5-0FBA-6928CC32FEF7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50996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72913AA6-6AC1-3003-C3C0-80A220EF40E5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6520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497D6351-2FFA-AC1A-D4DC-1D4FE72C3641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26937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856E59B3-CF6E-A1F4-A8CB-4AAD4068043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42064" y="141704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EFA77252-6396-17CB-2CC3-FA5E275B4D77}"/>
              </a:ext>
            </a:extLst>
          </p:cNvPr>
          <p:cNvSpPr txBox="1"/>
          <p:nvPr/>
        </p:nvSpPr>
        <p:spPr>
          <a:xfrm>
            <a:off x="623834" y="3176081"/>
            <a:ext cx="7532392" cy="923330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pPr algn="r" rtl="1"/>
            <a:r>
              <a:rPr lang="ar-MA" sz="54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كَان(ت) ...... وَ...... تَتَمَيَّزُ/ يَتَمَيَّزُ بِـ....وَبِـ.... </a:t>
            </a:r>
            <a:endParaRPr lang="fr-FR" sz="5400" b="1" dirty="0">
              <a:solidFill>
                <a:srgbClr val="C00000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7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8A75F627-029F-C447-509F-DA34EEE3688D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765192409"/>
      </p:ext>
    </p:extLst>
  </p:cSld>
  <p:clrMapOvr>
    <a:masterClrMapping/>
  </p:clrMapOvr>
  <p:transition spd="slow"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316F60-F63E-F21B-7BBD-491846CB4F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81ED693-8439-FFF9-88D8-55B8787ABA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>
              <a:defRPr/>
            </a:pPr>
            <a:r>
              <a:rPr lang="ar-MA" sz="2400" b="1" dirty="0">
                <a:solidFill>
                  <a:srgbClr val="7A7A7A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الآن انتبهوا معي سأقدم إنجازات الطفلة مريم  أمجون وأعمالها.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84C9C2C7-8BDA-F13C-C882-14CA63581991}"/>
              </a:ext>
            </a:extLst>
          </p:cNvPr>
          <p:cNvSpPr txBox="1"/>
          <p:nvPr/>
        </p:nvSpPr>
        <p:spPr>
          <a:xfrm>
            <a:off x="906559" y="2621722"/>
            <a:ext cx="7330882" cy="2308324"/>
          </a:xfrm>
          <a:prstGeom prst="rect">
            <a:avLst/>
          </a:prstGeom>
          <a:noFill/>
          <a:ln w="28575">
            <a:solidFill>
              <a:srgbClr val="48B2DC"/>
            </a:solidFill>
          </a:ln>
        </p:spPr>
        <p:txBody>
          <a:bodyPr wrap="square" rtlCol="0">
            <a:spAutoFit/>
          </a:bodyPr>
          <a:lstStyle/>
          <a:p>
            <a:pPr algn="just" rtl="1"/>
            <a:r>
              <a:rPr lang="ar-MA" sz="48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تَمَكَّنَتْ</a:t>
            </a:r>
            <a:r>
              <a:rPr lang="ar-MA" sz="4800" b="1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48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مِنْ</a:t>
            </a:r>
            <a:r>
              <a:rPr lang="ar-MA" sz="4800" b="1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48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قِراءَةِ ما يُقارِبُ 200 كِتابٍ في أَقَلَّ مِنْ سَنَةٍ. </a:t>
            </a:r>
            <a:r>
              <a:rPr lang="ar-MA" sz="48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كَما</a:t>
            </a:r>
            <a:r>
              <a:rPr lang="ar-MA" sz="4800" b="1" dirty="0">
                <a:solidFill>
                  <a:srgbClr val="00B05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48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ٱسْتَطاعَتِ</a:t>
            </a:r>
            <a:r>
              <a:rPr lang="ar-MA" sz="4800" b="1" dirty="0">
                <a:solidFill>
                  <a:srgbClr val="00B05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4800" b="1" dirty="0" err="1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ٱلْفَوْزَ</a:t>
            </a:r>
            <a:r>
              <a:rPr lang="ar-MA" sz="48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بِجائِزَةِ تَحَدّي </a:t>
            </a:r>
            <a:r>
              <a:rPr lang="ar-MA" sz="4800" b="1" dirty="0" err="1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ٱلْقِراءَةِ</a:t>
            </a:r>
            <a:r>
              <a:rPr lang="ar-MA" sz="48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سَنَةَ 2018.</a:t>
            </a:r>
            <a:endParaRPr lang="fr-FR" sz="4800" b="1" dirty="0">
              <a:solidFill>
                <a:srgbClr val="424D7C"/>
              </a:solidFill>
              <a:latin typeface="Microsoft Uighur" panose="02000000000000000000" pitchFamily="2" charset="-78"/>
            </a:endParaRPr>
          </a:p>
        </p:txBody>
      </p:sp>
      <p:pic>
        <p:nvPicPr>
          <p:cNvPr id="16" name="Espace réservé pour une image  15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35BD18BD-675F-C5CD-7C6D-E12F858AE9F9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42742" y="669385"/>
            <a:ext cx="900000" cy="900000"/>
          </a:xfr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71877822-23E8-71C2-6757-1799D134F435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2079BD6-25DB-A0A8-93D3-F3AE6ECE44E0}"/>
              </a:ext>
            </a:extLst>
          </p:cNvPr>
          <p:cNvSpPr>
            <a:spLocks/>
          </p:cNvSpPr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26CE5BA-3B91-4C2F-16E8-D73D5228DE80}"/>
              </a:ext>
            </a:extLst>
          </p:cNvPr>
          <p:cNvSpPr>
            <a:spLocks/>
          </p:cNvSpPr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أساليب 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6BC3781-6B0E-C4CA-35FB-A9D7A92A4D9F}"/>
              </a:ext>
            </a:extLst>
          </p:cNvPr>
          <p:cNvSpPr>
            <a:spLocks/>
          </p:cNvSpPr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EE53FA5E-8B4D-B030-1179-749EDC73022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50996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FFF3B861-28E0-8CC3-A030-79ED558CCC8E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6520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6968F7CD-CE32-8F6A-350E-F7D23E23343E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26937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60E17A2D-A898-5550-40B0-4E79D8E4690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42064" y="141704"/>
            <a:ext cx="278069" cy="278069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00067806"/>
      </p:ext>
    </p:extLst>
  </p:cSld>
  <p:clrMapOvr>
    <a:masterClrMapping/>
  </p:clrMapOvr>
  <p:transition spd="slow"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772C91-6FC9-D876-AD8F-2652516957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30BB280-8359-881F-85F4-FED48CD7E5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9751" y="756000"/>
            <a:ext cx="7152622" cy="612000"/>
          </a:xfrm>
        </p:spPr>
        <p:txBody>
          <a:bodyPr>
            <a:noAutofit/>
          </a:bodyPr>
          <a:lstStyle/>
          <a:p>
            <a:pPr lvl="0">
              <a:defRPr/>
            </a:pPr>
            <a:r>
              <a:rPr lang="ar-MA" sz="2400" b="1" dirty="0">
                <a:solidFill>
                  <a:srgbClr val="7A7A7A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الآن دوركم.  استعدوا لتقديم إنجازات زملائكم في المدرسة أو في الحياة اليومية لديكم دقيقتين. 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798EC08A-E7F2-02A0-69C6-0A2398C3A0F4}"/>
              </a:ext>
            </a:extLst>
          </p:cNvPr>
          <p:cNvSpPr txBox="1"/>
          <p:nvPr/>
        </p:nvSpPr>
        <p:spPr>
          <a:xfrm>
            <a:off x="1130552" y="3201517"/>
            <a:ext cx="6518956" cy="923330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pPr algn="r" rtl="1"/>
            <a:r>
              <a:rPr lang="ar-MA" sz="54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تَمَكَّنَ/تْ مِنْ.... كَما </a:t>
            </a:r>
            <a:r>
              <a:rPr lang="ar-MA" sz="5400" b="1" dirty="0" err="1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ٱسْتَطاعَ</a:t>
            </a:r>
            <a:r>
              <a:rPr lang="ar-MA" sz="54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/تْ........</a:t>
            </a:r>
            <a:endParaRPr lang="fr-FR" sz="5400" b="1" dirty="0">
              <a:solidFill>
                <a:srgbClr val="C00000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1516B32-96DE-2016-077D-2885A501DEC4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E63C799-67DE-D631-1401-5758937F5DF0}"/>
              </a:ext>
            </a:extLst>
          </p:cNvPr>
          <p:cNvSpPr>
            <a:spLocks/>
          </p:cNvSpPr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EF48198-EA73-238D-F6B2-AC637B8321B5}"/>
              </a:ext>
            </a:extLst>
          </p:cNvPr>
          <p:cNvSpPr>
            <a:spLocks/>
          </p:cNvSpPr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أساليب 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C2A0051-8CD1-BF69-DE99-C8CEEF4C1BF7}"/>
              </a:ext>
            </a:extLst>
          </p:cNvPr>
          <p:cNvSpPr>
            <a:spLocks/>
          </p:cNvSpPr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95C02443-D31D-2A45-46E2-224ACD3BD94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50996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625237FE-2267-2ED4-BE07-0420C3C70A6E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6520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E81FAE66-EB5D-57AE-2283-02161E3E16C3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26937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89398D48-E980-61E7-9256-18291727F8A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42064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Espace réservé pour une image  6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CBF0EE7D-DB77-F407-95AB-E7CF4F38E6DE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786190861"/>
      </p:ext>
    </p:extLst>
  </p:cSld>
  <p:clrMapOvr>
    <a:masterClrMapping/>
  </p:clrMapOvr>
  <p:transition spd="slow"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500CEF-CFED-3E08-71DC-2241A3D333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93A6116-1B8B-6A32-0776-C4D354A7FE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>
              <a:defRPr/>
            </a:pPr>
            <a:r>
              <a:rPr lang="ar-MA" sz="2400" b="1" dirty="0">
                <a:solidFill>
                  <a:srgbClr val="7A7A7A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يحاول تقديم إنجازات أو أعمال زميله وفق الأساليب المقترحة؟  (في حدود 5 محاولات)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61DED6A-4D19-3ACA-4E45-470E25EEAF44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5AE7A98-7B94-2158-FDCB-7197D80212A2}"/>
              </a:ext>
            </a:extLst>
          </p:cNvPr>
          <p:cNvSpPr>
            <a:spLocks/>
          </p:cNvSpPr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0FF0565-3CA2-DFCE-1418-412B61CCACF5}"/>
              </a:ext>
            </a:extLst>
          </p:cNvPr>
          <p:cNvSpPr>
            <a:spLocks/>
          </p:cNvSpPr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أساليب 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C00526F-17E2-4E0F-525C-D46D32F03328}"/>
              </a:ext>
            </a:extLst>
          </p:cNvPr>
          <p:cNvSpPr>
            <a:spLocks/>
          </p:cNvSpPr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6E81235D-2859-52F8-DB62-AF1FB726E416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50996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98B65222-CC10-716E-6379-3C1925A18B8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6520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6AEC77F4-B57B-0572-6FC0-0FBA5271B31F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26937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81013E2D-C7D3-D56F-6B7A-CF22DB40F72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42064" y="141704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FA08928D-4910-F21A-59FB-0194447E752C}"/>
              </a:ext>
            </a:extLst>
          </p:cNvPr>
          <p:cNvSpPr txBox="1"/>
          <p:nvPr/>
        </p:nvSpPr>
        <p:spPr>
          <a:xfrm>
            <a:off x="1130552" y="3201517"/>
            <a:ext cx="6518956" cy="923330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pPr algn="r" rtl="1"/>
            <a:r>
              <a:rPr lang="ar-MA" sz="54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تَمَكَّنَ/تْ مِنْ.... كَما </a:t>
            </a:r>
            <a:r>
              <a:rPr lang="ar-MA" sz="5400" b="1" dirty="0" err="1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ٱسْتَطاعَ</a:t>
            </a:r>
            <a:r>
              <a:rPr lang="ar-MA" sz="54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/تْ........</a:t>
            </a:r>
            <a:endParaRPr lang="fr-FR" sz="5400" b="1" dirty="0">
              <a:solidFill>
                <a:srgbClr val="C00000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9" name="Espace réservé pour une image  8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3604AD6B-D1BB-79D5-6695-9C1D63EA819D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915809370"/>
      </p:ext>
    </p:extLst>
  </p:cSld>
  <p:clrMapOvr>
    <a:masterClrMapping/>
  </p:clrMapOvr>
  <p:transition spd="slow"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C0CFA5-E6A6-E50A-220B-63071242BF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5462E6B-708B-07DF-7ECC-4603BF49D6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>
              <a:defRPr/>
            </a:pPr>
            <a:r>
              <a:rPr lang="ar-MA" sz="2400" b="1" dirty="0">
                <a:solidFill>
                  <a:srgbClr val="7A7A7A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يذكرنا بالأساليب  التي نستعملها  لتقديم الغير ؟ </a:t>
            </a:r>
          </a:p>
        </p:txBody>
      </p:sp>
      <p:pic>
        <p:nvPicPr>
          <p:cNvPr id="15" name="Espace réservé pour une image  14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17528FD4-4C41-F2A7-A961-C520BF284415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4B467206-826C-71D7-002B-C231662F5A5A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CFD30E5-4458-F211-9B87-428AD447966D}"/>
              </a:ext>
            </a:extLst>
          </p:cNvPr>
          <p:cNvSpPr>
            <a:spLocks/>
          </p:cNvSpPr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B2157E-B3EB-CCF0-D610-B311A121D02E}"/>
              </a:ext>
            </a:extLst>
          </p:cNvPr>
          <p:cNvSpPr>
            <a:spLocks/>
          </p:cNvSpPr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أساليب 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02DFF6C-5A87-3EB4-2A2A-9D3F03A0FEE9}"/>
              </a:ext>
            </a:extLst>
          </p:cNvPr>
          <p:cNvSpPr>
            <a:spLocks/>
          </p:cNvSpPr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DF403A47-5A25-9FE4-2823-49C863F736EF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50996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16DC0042-C516-7E07-C6B8-0D1C18D97517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6520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7DC35890-64B3-9094-11EB-3C8D88FC2CC0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26937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3A159CF9-2D10-9DE9-A78C-D73113B902D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42064" y="141704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408CAE56-2336-4F16-D324-DD3809D5798E}"/>
              </a:ext>
            </a:extLst>
          </p:cNvPr>
          <p:cNvSpPr txBox="1"/>
          <p:nvPr/>
        </p:nvSpPr>
        <p:spPr>
          <a:xfrm>
            <a:off x="694944" y="3132667"/>
            <a:ext cx="7529208" cy="707886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pPr algn="r" rtl="1"/>
            <a:r>
              <a:rPr lang="ar-MA" sz="4000" b="1" dirty="0">
                <a:solidFill>
                  <a:srgbClr val="424D7C"/>
                </a:solidFill>
              </a:rPr>
              <a:t>ما </a:t>
            </a:r>
            <a:r>
              <a:rPr lang="ar-MA" sz="4000" b="1" dirty="0" err="1">
                <a:solidFill>
                  <a:srgbClr val="424D7C"/>
                </a:solidFill>
              </a:rPr>
              <a:t>ٱلْأَساليبُ</a:t>
            </a:r>
            <a:r>
              <a:rPr lang="ar-MA" sz="4000" b="1" dirty="0">
                <a:solidFill>
                  <a:srgbClr val="424D7C"/>
                </a:solidFill>
              </a:rPr>
              <a:t> ٱلَّتي نَسْتَعْمِلُها لِتَقْديمِ شَخْصٍ ما؟</a:t>
            </a:r>
            <a:endParaRPr lang="fr-FR" sz="4000" b="1" dirty="0">
              <a:solidFill>
                <a:srgbClr val="424D7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1403661"/>
      </p:ext>
    </p:extLst>
  </p:cSld>
  <p:clrMapOvr>
    <a:masterClrMapping/>
  </p:clrMapOvr>
  <p:transition spd="slow">
    <p:fad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9177EE-B1CE-F622-F89A-FEF1279D5C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9267D0A-DFED-9A73-AA62-36A6AC5365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0">
              <a:defRPr/>
            </a:pPr>
            <a:r>
              <a:rPr lang="ar-MA" sz="2400" b="1" dirty="0">
                <a:solidFill>
                  <a:srgbClr val="7A7A7A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خذوا كراساتكم الصفحة -6-، أنجزوا بشكل فردي "أتدرب مع زملائي" في حدود 5 دقائق. 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3EEE18B8-C31D-23F1-157C-3B721025B9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5867" y="2002769"/>
            <a:ext cx="7531037" cy="4059363"/>
          </a:xfrm>
          <a:prstGeom prst="roundRect">
            <a:avLst>
              <a:gd name="adj" fmla="val 5185"/>
            </a:avLst>
          </a:prstGeom>
          <a:ln w="38100">
            <a:solidFill>
              <a:srgbClr val="48B2DC"/>
            </a:solidFill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45F16182-CE27-72B4-F407-149B05FA9D29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F3D5A0C-0D66-A54F-60D3-31B551F18760}"/>
              </a:ext>
            </a:extLst>
          </p:cNvPr>
          <p:cNvSpPr>
            <a:spLocks/>
          </p:cNvSpPr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87BF95E-F67D-9591-B8B9-0896D6256417}"/>
              </a:ext>
            </a:extLst>
          </p:cNvPr>
          <p:cNvSpPr>
            <a:spLocks/>
          </p:cNvSpPr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أساليب 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5DA281C-40DE-72BE-5872-4A89935AD7F2}"/>
              </a:ext>
            </a:extLst>
          </p:cNvPr>
          <p:cNvSpPr>
            <a:spLocks/>
          </p:cNvSpPr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74DBF592-833A-9974-172C-BECCB5F719D7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50996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A3CDA46B-9BCA-DFE1-CCEB-06532C9B1FC8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6520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30110AAC-27F5-3036-237C-8A91D701D372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26937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997D027A-ACFD-7AA8-B702-C64D4BE1F24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42064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Espace réservé pour une image  6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38FF5A67-06A3-DA59-3EB3-1E68AEFC5249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02472627"/>
      </p:ext>
    </p:extLst>
  </p:cSld>
  <p:clrMapOvr>
    <a:masterClrMapping/>
  </p:clrMapOvr>
  <p:transition spd="slow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8FE294-8446-3EB0-A8ED-513FD3320A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03862C1-0415-7B9B-C8DB-4191BD76CE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196" y="1008000"/>
            <a:ext cx="7886700" cy="720000"/>
          </a:xfrm>
        </p:spPr>
        <p:txBody>
          <a:bodyPr/>
          <a:lstStyle/>
          <a:p>
            <a:r>
              <a:rPr lang="ar-MA" dirty="0"/>
              <a:t>تنظيم حصص الأسبوع</a:t>
            </a:r>
            <a:endParaRPr lang="fr-MA" dirty="0"/>
          </a:p>
        </p:txBody>
      </p:sp>
      <p:pic>
        <p:nvPicPr>
          <p:cNvPr id="28" name="Image 27" descr="Une image contenant Rectangle, conception&#10;&#10;Le contenu généré par l’IA peut être incorrect.">
            <a:extLst>
              <a:ext uri="{FF2B5EF4-FFF2-40B4-BE49-F238E27FC236}">
                <a16:creationId xmlns:a16="http://schemas.microsoft.com/office/drawing/2014/main" id="{EADA7ADC-AB13-1D8D-1F75-FB343E2413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683930" y="1910926"/>
            <a:ext cx="3831420" cy="1362012"/>
          </a:xfrm>
          <a:prstGeom prst="rect">
            <a:avLst/>
          </a:prstGeom>
        </p:spPr>
      </p:pic>
      <p:sp>
        <p:nvSpPr>
          <p:cNvPr id="29" name="Espace réservé du texte 5">
            <a:extLst>
              <a:ext uri="{FF2B5EF4-FFF2-40B4-BE49-F238E27FC236}">
                <a16:creationId xmlns:a16="http://schemas.microsoft.com/office/drawing/2014/main" id="{DA6AED99-E30E-F7B2-E255-9B445B378EA0}"/>
              </a:ext>
            </a:extLst>
          </p:cNvPr>
          <p:cNvSpPr txBox="1">
            <a:spLocks/>
          </p:cNvSpPr>
          <p:nvPr/>
        </p:nvSpPr>
        <p:spPr>
          <a:xfrm>
            <a:off x="4864353" y="2380103"/>
            <a:ext cx="3420000" cy="792000"/>
          </a:xfrm>
          <a:prstGeom prst="roundRect">
            <a:avLst/>
          </a:prstGeom>
          <a:noFill/>
        </p:spPr>
        <p:txBody>
          <a:bodyPr anchor="ctr"/>
          <a:lstStyle>
            <a:lvl1pPr marL="269875" indent="-269875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  <a:sym typeface="Wingdings" panose="05000000000000000000" pitchFamily="2" charset="2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>
              <a:spcBef>
                <a:spcPts val="0"/>
              </a:spcBef>
              <a:buClr>
                <a:srgbClr val="424D7B"/>
              </a:buClr>
            </a:pPr>
            <a:r>
              <a:rPr lang="ar-MA" sz="1400" b="1" dirty="0">
                <a:solidFill>
                  <a:srgbClr val="424D7B"/>
                </a:solidFill>
                <a:cs typeface="Microsoft Uighur" panose="02000000000000000000" pitchFamily="2" charset="-78"/>
              </a:rPr>
              <a:t> نشاط اعتيادي</a:t>
            </a:r>
          </a:p>
          <a:p>
            <a:pPr algn="r" rtl="1">
              <a:spcBef>
                <a:spcPts val="0"/>
              </a:spcBef>
              <a:buClr>
                <a:srgbClr val="424D7B"/>
              </a:buClr>
            </a:pPr>
            <a:r>
              <a:rPr lang="ar-MA" sz="1400" b="1" dirty="0">
                <a:solidFill>
                  <a:srgbClr val="424D7B"/>
                </a:solidFill>
                <a:cs typeface="Microsoft Uighur" panose="02000000000000000000" pitchFamily="2" charset="-78"/>
              </a:rPr>
              <a:t>اساليب</a:t>
            </a:r>
          </a:p>
          <a:p>
            <a:pPr algn="r" rtl="1">
              <a:spcBef>
                <a:spcPts val="0"/>
              </a:spcBef>
              <a:buClr>
                <a:srgbClr val="424D7B"/>
              </a:buClr>
            </a:pPr>
            <a:r>
              <a:rPr lang="ar-MA" sz="1400" b="1" dirty="0">
                <a:solidFill>
                  <a:srgbClr val="424D7B"/>
                </a:solidFill>
                <a:cs typeface="Microsoft Uighur" panose="02000000000000000000" pitchFamily="2" charset="-78"/>
              </a:rPr>
              <a:t>استماع وتحدث . </a:t>
            </a:r>
          </a:p>
        </p:txBody>
      </p:sp>
      <p:sp>
        <p:nvSpPr>
          <p:cNvPr id="30" name="Organigramme : Terminateur 29">
            <a:extLst>
              <a:ext uri="{FF2B5EF4-FFF2-40B4-BE49-F238E27FC236}">
                <a16:creationId xmlns:a16="http://schemas.microsoft.com/office/drawing/2014/main" id="{3D74595D-3452-0049-34F3-3DE68616FA02}"/>
              </a:ext>
            </a:extLst>
          </p:cNvPr>
          <p:cNvSpPr/>
          <p:nvPr/>
        </p:nvSpPr>
        <p:spPr>
          <a:xfrm>
            <a:off x="7024611" y="1910926"/>
            <a:ext cx="1260000" cy="360000"/>
          </a:xfrm>
          <a:prstGeom prst="flowChartTerminator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rtl="1"/>
            <a:r>
              <a:rPr lang="ar-MA" b="1" dirty="0">
                <a:solidFill>
                  <a:srgbClr val="474F71"/>
                </a:solidFill>
                <a:latin typeface="Dosis ExtraBold" pitchFamily="2" charset="0"/>
                <a:cs typeface="Microsoft Uighur" panose="02000000000000000000" pitchFamily="2" charset="-78"/>
              </a:rPr>
              <a:t>اليوم</a:t>
            </a:r>
            <a:r>
              <a:rPr lang="fr-MA" b="1" dirty="0">
                <a:solidFill>
                  <a:srgbClr val="474F71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1 - </a:t>
            </a:r>
            <a:endParaRPr lang="ar-MA" b="1" dirty="0">
              <a:solidFill>
                <a:srgbClr val="474F71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grpSp>
        <p:nvGrpSpPr>
          <p:cNvPr id="31" name="Groupe 30">
            <a:extLst>
              <a:ext uri="{FF2B5EF4-FFF2-40B4-BE49-F238E27FC236}">
                <a16:creationId xmlns:a16="http://schemas.microsoft.com/office/drawing/2014/main" id="{21BDD30D-C3C1-B21D-245A-DFC2CD8D4D7E}"/>
              </a:ext>
            </a:extLst>
          </p:cNvPr>
          <p:cNvGrpSpPr/>
          <p:nvPr/>
        </p:nvGrpSpPr>
        <p:grpSpPr>
          <a:xfrm flipH="1">
            <a:off x="4735350" y="5023288"/>
            <a:ext cx="3780000" cy="1332000"/>
            <a:chOff x="4735350" y="5023288"/>
            <a:chExt cx="3780000" cy="1332000"/>
          </a:xfrm>
        </p:grpSpPr>
        <p:sp>
          <p:nvSpPr>
            <p:cNvPr id="32" name="Rectangle : coins arrondis 31">
              <a:extLst>
                <a:ext uri="{FF2B5EF4-FFF2-40B4-BE49-F238E27FC236}">
                  <a16:creationId xmlns:a16="http://schemas.microsoft.com/office/drawing/2014/main" id="{A0718C1A-1E6F-CE2D-5F02-A72CDD09E15E}"/>
                </a:ext>
              </a:extLst>
            </p:cNvPr>
            <p:cNvSpPr/>
            <p:nvPr userDrawn="1"/>
          </p:nvSpPr>
          <p:spPr>
            <a:xfrm>
              <a:off x="4735350" y="5275288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endParaRPr>
            </a:p>
          </p:txBody>
        </p:sp>
        <p:sp>
          <p:nvSpPr>
            <p:cNvPr id="33" name="Organigramme : Terminateur 32">
              <a:extLst>
                <a:ext uri="{FF2B5EF4-FFF2-40B4-BE49-F238E27FC236}">
                  <a16:creationId xmlns:a16="http://schemas.microsoft.com/office/drawing/2014/main" id="{67052089-1A43-FC5A-65FF-266531E65A60}"/>
                </a:ext>
              </a:extLst>
            </p:cNvPr>
            <p:cNvSpPr/>
            <p:nvPr userDrawn="1"/>
          </p:nvSpPr>
          <p:spPr>
            <a:xfrm>
              <a:off x="4951350" y="5023288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 3 - </a:t>
              </a:r>
            </a:p>
          </p:txBody>
        </p:sp>
      </p:grpSp>
      <p:grpSp>
        <p:nvGrpSpPr>
          <p:cNvPr id="34" name="Groupe 33">
            <a:extLst>
              <a:ext uri="{FF2B5EF4-FFF2-40B4-BE49-F238E27FC236}">
                <a16:creationId xmlns:a16="http://schemas.microsoft.com/office/drawing/2014/main" id="{B103A074-2A4F-C2F6-A4D9-F2BD6F97CBCE}"/>
              </a:ext>
            </a:extLst>
          </p:cNvPr>
          <p:cNvGrpSpPr/>
          <p:nvPr/>
        </p:nvGrpSpPr>
        <p:grpSpPr>
          <a:xfrm flipH="1">
            <a:off x="628649" y="5023288"/>
            <a:ext cx="3780000" cy="1332000"/>
            <a:chOff x="628649" y="5023288"/>
            <a:chExt cx="3780000" cy="1332000"/>
          </a:xfrm>
        </p:grpSpPr>
        <p:sp>
          <p:nvSpPr>
            <p:cNvPr id="35" name="Rectangle : coins arrondis 34">
              <a:extLst>
                <a:ext uri="{FF2B5EF4-FFF2-40B4-BE49-F238E27FC236}">
                  <a16:creationId xmlns:a16="http://schemas.microsoft.com/office/drawing/2014/main" id="{7C00AEC4-FF8A-5B62-B9A0-0596289C8133}"/>
                </a:ext>
              </a:extLst>
            </p:cNvPr>
            <p:cNvSpPr/>
            <p:nvPr userDrawn="1"/>
          </p:nvSpPr>
          <p:spPr>
            <a:xfrm>
              <a:off x="628649" y="5275288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endParaRPr>
            </a:p>
          </p:txBody>
        </p:sp>
        <p:sp>
          <p:nvSpPr>
            <p:cNvPr id="36" name="Organigramme : Terminateur 35">
              <a:extLst>
                <a:ext uri="{FF2B5EF4-FFF2-40B4-BE49-F238E27FC236}">
                  <a16:creationId xmlns:a16="http://schemas.microsoft.com/office/drawing/2014/main" id="{2240D76B-367F-C231-D8ED-0451CA25D866}"/>
                </a:ext>
              </a:extLst>
            </p:cNvPr>
            <p:cNvSpPr/>
            <p:nvPr userDrawn="1"/>
          </p:nvSpPr>
          <p:spPr>
            <a:xfrm>
              <a:off x="844649" y="5023288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 6 - </a:t>
              </a: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endParaRPr>
            </a:p>
          </p:txBody>
        </p:sp>
      </p:grpSp>
      <p:grpSp>
        <p:nvGrpSpPr>
          <p:cNvPr id="37" name="Groupe 36">
            <a:extLst>
              <a:ext uri="{FF2B5EF4-FFF2-40B4-BE49-F238E27FC236}">
                <a16:creationId xmlns:a16="http://schemas.microsoft.com/office/drawing/2014/main" id="{4095EE8D-6B4A-7140-4E38-F67961FD2401}"/>
              </a:ext>
            </a:extLst>
          </p:cNvPr>
          <p:cNvGrpSpPr/>
          <p:nvPr/>
        </p:nvGrpSpPr>
        <p:grpSpPr>
          <a:xfrm flipH="1">
            <a:off x="4735350" y="3482113"/>
            <a:ext cx="3780000" cy="1332000"/>
            <a:chOff x="4735350" y="3482113"/>
            <a:chExt cx="3780000" cy="1332000"/>
          </a:xfrm>
        </p:grpSpPr>
        <p:sp>
          <p:nvSpPr>
            <p:cNvPr id="38" name="Rectangle : coins arrondis 37">
              <a:extLst>
                <a:ext uri="{FF2B5EF4-FFF2-40B4-BE49-F238E27FC236}">
                  <a16:creationId xmlns:a16="http://schemas.microsoft.com/office/drawing/2014/main" id="{028072FE-26F4-C700-FD87-4B8A8538D8EF}"/>
                </a:ext>
              </a:extLst>
            </p:cNvPr>
            <p:cNvSpPr/>
            <p:nvPr userDrawn="1"/>
          </p:nvSpPr>
          <p:spPr>
            <a:xfrm>
              <a:off x="4735350" y="3734113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endParaRPr>
            </a:p>
          </p:txBody>
        </p:sp>
        <p:sp>
          <p:nvSpPr>
            <p:cNvPr id="39" name="Organigramme : Terminateur 38">
              <a:extLst>
                <a:ext uri="{FF2B5EF4-FFF2-40B4-BE49-F238E27FC236}">
                  <a16:creationId xmlns:a16="http://schemas.microsoft.com/office/drawing/2014/main" id="{4238F22A-7697-9ADD-9766-5C35AB2AAFA0}"/>
                </a:ext>
              </a:extLst>
            </p:cNvPr>
            <p:cNvSpPr/>
            <p:nvPr userDrawn="1"/>
          </p:nvSpPr>
          <p:spPr>
            <a:xfrm>
              <a:off x="4951350" y="3482113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2 - </a:t>
              </a:r>
              <a:endPara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endParaRPr>
            </a:p>
          </p:txBody>
        </p:sp>
      </p:grpSp>
      <p:grpSp>
        <p:nvGrpSpPr>
          <p:cNvPr id="40" name="Groupe 39">
            <a:extLst>
              <a:ext uri="{FF2B5EF4-FFF2-40B4-BE49-F238E27FC236}">
                <a16:creationId xmlns:a16="http://schemas.microsoft.com/office/drawing/2014/main" id="{EB31ADF1-1FD8-967C-7F24-4B14D8C6C0F7}"/>
              </a:ext>
            </a:extLst>
          </p:cNvPr>
          <p:cNvGrpSpPr/>
          <p:nvPr/>
        </p:nvGrpSpPr>
        <p:grpSpPr>
          <a:xfrm flipH="1">
            <a:off x="648000" y="3429000"/>
            <a:ext cx="3780000" cy="1332000"/>
            <a:chOff x="628649" y="3482113"/>
            <a:chExt cx="3780000" cy="1332000"/>
          </a:xfrm>
        </p:grpSpPr>
        <p:sp>
          <p:nvSpPr>
            <p:cNvPr id="41" name="Rectangle : coins arrondis 40">
              <a:extLst>
                <a:ext uri="{FF2B5EF4-FFF2-40B4-BE49-F238E27FC236}">
                  <a16:creationId xmlns:a16="http://schemas.microsoft.com/office/drawing/2014/main" id="{DB705832-C8C4-C2C2-34F7-08CE3543EC14}"/>
                </a:ext>
              </a:extLst>
            </p:cNvPr>
            <p:cNvSpPr/>
            <p:nvPr userDrawn="1"/>
          </p:nvSpPr>
          <p:spPr>
            <a:xfrm>
              <a:off x="628649" y="3734113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endParaRPr>
            </a:p>
          </p:txBody>
        </p:sp>
        <p:sp>
          <p:nvSpPr>
            <p:cNvPr id="42" name="Organigramme : Terminateur 41">
              <a:extLst>
                <a:ext uri="{FF2B5EF4-FFF2-40B4-BE49-F238E27FC236}">
                  <a16:creationId xmlns:a16="http://schemas.microsoft.com/office/drawing/2014/main" id="{90886E08-D6DB-CB54-EF17-3FB5DFDD7994}"/>
                </a:ext>
              </a:extLst>
            </p:cNvPr>
            <p:cNvSpPr/>
            <p:nvPr userDrawn="1"/>
          </p:nvSpPr>
          <p:spPr>
            <a:xfrm>
              <a:off x="844649" y="3482113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5 -</a:t>
              </a:r>
            </a:p>
          </p:txBody>
        </p:sp>
      </p:grpSp>
      <p:sp>
        <p:nvSpPr>
          <p:cNvPr id="43" name="Espace réservé du texte 5">
            <a:extLst>
              <a:ext uri="{FF2B5EF4-FFF2-40B4-BE49-F238E27FC236}">
                <a16:creationId xmlns:a16="http://schemas.microsoft.com/office/drawing/2014/main" id="{1712A08F-2189-60DF-17DA-DBE48BB2F408}"/>
              </a:ext>
            </a:extLst>
          </p:cNvPr>
          <p:cNvSpPr txBox="1">
            <a:spLocks/>
          </p:cNvSpPr>
          <p:nvPr/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269875" marR="0" lvl="0" indent="-269875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MA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Révision</a:t>
            </a:r>
          </a:p>
          <a:p>
            <a:pPr marL="269875" marR="0" lvl="0" indent="-269875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MA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Lecture offerte</a:t>
            </a:r>
          </a:p>
        </p:txBody>
      </p:sp>
      <p:grpSp>
        <p:nvGrpSpPr>
          <p:cNvPr id="44" name="Groupe 43">
            <a:extLst>
              <a:ext uri="{FF2B5EF4-FFF2-40B4-BE49-F238E27FC236}">
                <a16:creationId xmlns:a16="http://schemas.microsoft.com/office/drawing/2014/main" id="{C9871DE5-6396-EEA0-AF6C-F1BEE6091E03}"/>
              </a:ext>
            </a:extLst>
          </p:cNvPr>
          <p:cNvGrpSpPr/>
          <p:nvPr/>
        </p:nvGrpSpPr>
        <p:grpSpPr>
          <a:xfrm flipH="1">
            <a:off x="648000" y="1944000"/>
            <a:ext cx="3780000" cy="1332000"/>
            <a:chOff x="648000" y="1944000"/>
            <a:chExt cx="3780000" cy="1332000"/>
          </a:xfrm>
        </p:grpSpPr>
        <p:sp>
          <p:nvSpPr>
            <p:cNvPr id="45" name="Rectangle : coins arrondis 44">
              <a:extLst>
                <a:ext uri="{FF2B5EF4-FFF2-40B4-BE49-F238E27FC236}">
                  <a16:creationId xmlns:a16="http://schemas.microsoft.com/office/drawing/2014/main" id="{EEFAFA53-D3D1-9EBE-DD53-50783D2C145E}"/>
                </a:ext>
              </a:extLst>
            </p:cNvPr>
            <p:cNvSpPr/>
            <p:nvPr/>
          </p:nvSpPr>
          <p:spPr>
            <a:xfrm>
              <a:off x="648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endParaRPr>
            </a:p>
          </p:txBody>
        </p:sp>
        <p:sp>
          <p:nvSpPr>
            <p:cNvPr id="46" name="Organigramme : Terminateur 45">
              <a:extLst>
                <a:ext uri="{FF2B5EF4-FFF2-40B4-BE49-F238E27FC236}">
                  <a16:creationId xmlns:a16="http://schemas.microsoft.com/office/drawing/2014/main" id="{BE445E75-7C43-1092-FB20-2AF58412E7EF}"/>
                </a:ext>
              </a:extLst>
            </p:cNvPr>
            <p:cNvSpPr/>
            <p:nvPr/>
          </p:nvSpPr>
          <p:spPr>
            <a:xfrm>
              <a:off x="864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 4 - </a:t>
              </a:r>
            </a:p>
          </p:txBody>
        </p:sp>
      </p:grpSp>
      <p:sp>
        <p:nvSpPr>
          <p:cNvPr id="47" name="Espace réservé du texte 25">
            <a:extLst>
              <a:ext uri="{FF2B5EF4-FFF2-40B4-BE49-F238E27FC236}">
                <a16:creationId xmlns:a16="http://schemas.microsoft.com/office/drawing/2014/main" id="{B05D6BC0-EBF5-3D61-51A4-CEC458F6BE53}"/>
              </a:ext>
            </a:extLst>
          </p:cNvPr>
          <p:cNvSpPr txBox="1">
            <a:spLocks/>
          </p:cNvSpPr>
          <p:nvPr/>
        </p:nvSpPr>
        <p:spPr>
          <a:xfrm>
            <a:off x="800611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fr-FR" sz="1200" kern="1200" smtClean="0">
                <a:solidFill>
                  <a:srgbClr val="75757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fr-FR" sz="1100" kern="1200" smtClean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10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05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MA"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indent="-266700">
              <a:lnSpc>
                <a:spcPct val="100000"/>
              </a:lnSpc>
              <a:spcBef>
                <a:spcPts val="300"/>
              </a:spcBef>
              <a:buClrTx/>
              <a:buFont typeface="Wingdings" panose="05000000000000000000" pitchFamily="2" charset="2"/>
              <a:buChar char="m"/>
            </a:pPr>
            <a:r>
              <a:rPr lang="ar-SA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  <a:p>
            <a:pPr marL="266700" indent="-266700">
              <a:lnSpc>
                <a:spcPct val="100000"/>
              </a:lnSpc>
              <a:spcBef>
                <a:spcPts val="300"/>
              </a:spcBef>
              <a:buClrTx/>
              <a:buFont typeface="Wingdings" panose="05000000000000000000" pitchFamily="2" charset="2"/>
              <a:buChar char="m"/>
            </a:pPr>
            <a:r>
              <a:rPr lang="ar-SA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إنتاج كتابي </a:t>
            </a:r>
            <a:r>
              <a:rPr lang="ar-MA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ال</a:t>
            </a:r>
            <a:r>
              <a:rPr lang="ar-SA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حصة </a:t>
            </a:r>
            <a:r>
              <a:rPr lang="ar-MA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3-</a:t>
            </a:r>
            <a:endParaRPr lang="ar-SA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marL="266700" indent="-266700">
              <a:lnSpc>
                <a:spcPct val="100000"/>
              </a:lnSpc>
              <a:spcBef>
                <a:spcPts val="300"/>
              </a:spcBef>
              <a:buClrTx/>
              <a:buFont typeface="Wingdings" panose="05000000000000000000" pitchFamily="2" charset="2"/>
              <a:buChar char="m"/>
            </a:pPr>
            <a:r>
              <a:rPr lang="ar-SA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إنتاج كتابي </a:t>
            </a:r>
            <a:r>
              <a:rPr lang="ar-MA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ال</a:t>
            </a:r>
            <a:r>
              <a:rPr lang="ar-SA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حصة</a:t>
            </a:r>
            <a:r>
              <a:rPr lang="ar-MA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4</a:t>
            </a:r>
            <a:endParaRPr lang="ar-SA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48" name="Espace réservé du texte 25">
            <a:extLst>
              <a:ext uri="{FF2B5EF4-FFF2-40B4-BE49-F238E27FC236}">
                <a16:creationId xmlns:a16="http://schemas.microsoft.com/office/drawing/2014/main" id="{F294E59D-685D-3176-ACB3-18169875DB86}"/>
              </a:ext>
            </a:extLst>
          </p:cNvPr>
          <p:cNvSpPr txBox="1">
            <a:spLocks/>
          </p:cNvSpPr>
          <p:nvPr/>
        </p:nvSpPr>
        <p:spPr>
          <a:xfrm>
            <a:off x="800611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fr-FR" sz="1200" kern="1200" smtClean="0">
                <a:solidFill>
                  <a:srgbClr val="75757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fr-FR" sz="1100" kern="1200" smtClean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10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05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MA"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indent="-266700">
              <a:lnSpc>
                <a:spcPct val="100000"/>
              </a:lnSpc>
              <a:spcBef>
                <a:spcPts val="300"/>
              </a:spcBef>
              <a:buClrTx/>
              <a:buFont typeface="Wingdings" panose="05000000000000000000" pitchFamily="2" charset="2"/>
              <a:buChar char="m"/>
            </a:pPr>
            <a:r>
              <a:rPr lang="ar-SA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  <a:p>
            <a:pPr marL="266700" indent="-266700">
              <a:lnSpc>
                <a:spcPct val="100000"/>
              </a:lnSpc>
              <a:spcBef>
                <a:spcPts val="300"/>
              </a:spcBef>
              <a:buClrTx/>
              <a:buFont typeface="Wingdings" panose="05000000000000000000" pitchFamily="2" charset="2"/>
              <a:buChar char="m"/>
            </a:pPr>
            <a:r>
              <a:rPr lang="ar-SA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: الحصة -4-</a:t>
            </a:r>
          </a:p>
          <a:p>
            <a:pPr marL="266700" indent="-266700">
              <a:lnSpc>
                <a:spcPct val="100000"/>
              </a:lnSpc>
              <a:spcBef>
                <a:spcPts val="300"/>
              </a:spcBef>
              <a:buClrTx/>
              <a:buFont typeface="Wingdings" panose="05000000000000000000" pitchFamily="2" charset="2"/>
              <a:buChar char="m"/>
            </a:pPr>
            <a:r>
              <a:rPr lang="ar-SA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إنتاج كتابي الحصة </a:t>
            </a:r>
            <a:r>
              <a:rPr lang="ar-MA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5</a:t>
            </a:r>
            <a:endParaRPr lang="ar-SA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49" name="Espace réservé du texte 25">
            <a:extLst>
              <a:ext uri="{FF2B5EF4-FFF2-40B4-BE49-F238E27FC236}">
                <a16:creationId xmlns:a16="http://schemas.microsoft.com/office/drawing/2014/main" id="{43E565EA-5E8B-A049-6D1E-E2E3B6898F2F}"/>
              </a:ext>
            </a:extLst>
          </p:cNvPr>
          <p:cNvSpPr txBox="1">
            <a:spLocks/>
          </p:cNvSpPr>
          <p:nvPr/>
        </p:nvSpPr>
        <p:spPr>
          <a:xfrm>
            <a:off x="4923389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fr-FR" sz="1200" kern="1200" smtClean="0">
                <a:solidFill>
                  <a:srgbClr val="75757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fr-FR" sz="1100" kern="1200" smtClean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10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05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MA"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indent="-266700">
              <a:lnSpc>
                <a:spcPct val="100000"/>
              </a:lnSpc>
              <a:spcBef>
                <a:spcPts val="300"/>
              </a:spcBef>
              <a:buClrTx/>
              <a:buFont typeface="Wingdings" panose="05000000000000000000" pitchFamily="2" charset="2"/>
              <a:buChar char="m"/>
            </a:pPr>
            <a:r>
              <a:rPr lang="ar-SA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 نشاط اعتيادي</a:t>
            </a:r>
          </a:p>
          <a:p>
            <a:pPr marL="266700" indent="-266700">
              <a:lnSpc>
                <a:spcPct val="100000"/>
              </a:lnSpc>
              <a:spcBef>
                <a:spcPts val="300"/>
              </a:spcBef>
              <a:buClrTx/>
              <a:buFont typeface="Wingdings" panose="05000000000000000000" pitchFamily="2" charset="2"/>
              <a:buChar char="m"/>
            </a:pPr>
            <a:r>
              <a:rPr lang="ar-SA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: الحصة -1-</a:t>
            </a:r>
          </a:p>
          <a:p>
            <a:pPr marL="266700" indent="-266700">
              <a:lnSpc>
                <a:spcPct val="100000"/>
              </a:lnSpc>
              <a:spcBef>
                <a:spcPts val="300"/>
              </a:spcBef>
              <a:buClrTx/>
              <a:buFont typeface="Wingdings" panose="05000000000000000000" pitchFamily="2" charset="2"/>
              <a:buChar char="m"/>
            </a:pPr>
            <a:r>
              <a:rPr lang="ar-SA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الحصة-2-</a:t>
            </a:r>
          </a:p>
        </p:txBody>
      </p:sp>
      <p:sp>
        <p:nvSpPr>
          <p:cNvPr id="50" name="Espace réservé du texte 25">
            <a:extLst>
              <a:ext uri="{FF2B5EF4-FFF2-40B4-BE49-F238E27FC236}">
                <a16:creationId xmlns:a16="http://schemas.microsoft.com/office/drawing/2014/main" id="{F3302E0A-CB93-B399-3A6C-E64348E8D097}"/>
              </a:ext>
            </a:extLst>
          </p:cNvPr>
          <p:cNvSpPr txBox="1">
            <a:spLocks/>
          </p:cNvSpPr>
          <p:nvPr/>
        </p:nvSpPr>
        <p:spPr>
          <a:xfrm>
            <a:off x="800611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fr-FR" sz="1200" kern="1200" smtClean="0">
                <a:solidFill>
                  <a:srgbClr val="75757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fr-FR" sz="1100" kern="1200" smtClean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10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05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MA"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indent="-266700">
              <a:lnSpc>
                <a:spcPct val="100000"/>
              </a:lnSpc>
              <a:spcBef>
                <a:spcPts val="300"/>
              </a:spcBef>
              <a:buClrTx/>
              <a:buFont typeface="Wingdings" panose="05000000000000000000" pitchFamily="2" charset="2"/>
              <a:buChar char="m"/>
            </a:pPr>
            <a:r>
              <a:rPr lang="ar-SA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  <a:p>
            <a:pPr marL="266700" indent="-266700">
              <a:lnSpc>
                <a:spcPct val="100000"/>
              </a:lnSpc>
              <a:spcBef>
                <a:spcPts val="300"/>
              </a:spcBef>
              <a:buClrTx/>
              <a:buFont typeface="Wingdings" panose="05000000000000000000" pitchFamily="2" charset="2"/>
              <a:buChar char="m"/>
            </a:pPr>
            <a:r>
              <a:rPr lang="ar-SA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مراجعة توليف (شكل وفهم)+ دعم</a:t>
            </a:r>
          </a:p>
        </p:txBody>
      </p:sp>
      <p:sp>
        <p:nvSpPr>
          <p:cNvPr id="51" name="Espace réservé du texte 25">
            <a:extLst>
              <a:ext uri="{FF2B5EF4-FFF2-40B4-BE49-F238E27FC236}">
                <a16:creationId xmlns:a16="http://schemas.microsoft.com/office/drawing/2014/main" id="{1E863D2E-4C35-8F9B-68F2-DF7F8AAE977F}"/>
              </a:ext>
            </a:extLst>
          </p:cNvPr>
          <p:cNvSpPr txBox="1">
            <a:spLocks/>
          </p:cNvSpPr>
          <p:nvPr/>
        </p:nvSpPr>
        <p:spPr>
          <a:xfrm>
            <a:off x="4909142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fr-FR" sz="1200" kern="1200" smtClean="0">
                <a:solidFill>
                  <a:srgbClr val="75757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fr-FR" sz="1100" kern="1200" smtClean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10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05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MA"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indent="-266700">
              <a:lnSpc>
                <a:spcPct val="100000"/>
              </a:lnSpc>
              <a:spcBef>
                <a:spcPts val="300"/>
              </a:spcBef>
              <a:buClrTx/>
              <a:buFont typeface="Wingdings" panose="05000000000000000000" pitchFamily="2" charset="2"/>
              <a:buChar char="m"/>
            </a:pPr>
            <a:r>
              <a:rPr lang="ar-SA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  <a:p>
            <a:pPr marL="266700" indent="-266700">
              <a:lnSpc>
                <a:spcPct val="100000"/>
              </a:lnSpc>
              <a:spcBef>
                <a:spcPts val="300"/>
              </a:spcBef>
              <a:buClrTx/>
              <a:buFont typeface="Wingdings" panose="05000000000000000000" pitchFamily="2" charset="2"/>
              <a:buChar char="m"/>
            </a:pPr>
            <a:r>
              <a:rPr lang="ar-SA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: الحصة-3-</a:t>
            </a:r>
          </a:p>
          <a:p>
            <a:pPr marL="266700" indent="-266700">
              <a:lnSpc>
                <a:spcPct val="100000"/>
              </a:lnSpc>
              <a:spcBef>
                <a:spcPts val="300"/>
              </a:spcBef>
              <a:buClrTx/>
              <a:buFont typeface="Wingdings" panose="05000000000000000000" pitchFamily="2" charset="2"/>
              <a:buChar char="m"/>
            </a:pPr>
            <a:r>
              <a:rPr lang="ar-MA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تراكيب </a:t>
            </a:r>
            <a:r>
              <a:rPr lang="ar-SA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515523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2" fill="hold" grpId="0" nodeType="after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5B082A-33EC-C9AF-6BE8-7CBFB821B3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AD12400-0BA0-424D-96AB-0DEB3C948A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>
              <a:defRPr/>
            </a:pPr>
            <a:r>
              <a:rPr lang="ar-MA" sz="2400" b="1" dirty="0">
                <a:solidFill>
                  <a:srgbClr val="7A7A7A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نصحح جماعة. من يقرأ الجملة  الأولى؟ . (المنهجية نفسها  مع الجملتين الأخريين).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097F035-A327-BAF6-A7EF-B6BF75382285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ACF7ABE-D9F4-A5D9-5ED2-DEB4C7D3D11A}"/>
              </a:ext>
            </a:extLst>
          </p:cNvPr>
          <p:cNvSpPr>
            <a:spLocks/>
          </p:cNvSpPr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E628EFD-677D-3A2A-2218-24FA3134D01D}"/>
              </a:ext>
            </a:extLst>
          </p:cNvPr>
          <p:cNvSpPr>
            <a:spLocks/>
          </p:cNvSpPr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أساليب 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E31FF70-9B4E-70D5-2DF6-31AAB8B7FCF0}"/>
              </a:ext>
            </a:extLst>
          </p:cNvPr>
          <p:cNvSpPr>
            <a:spLocks/>
          </p:cNvSpPr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949A75FF-F570-9B7E-84F8-974D29E97AD7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50996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8675D24A-DCF5-E4B6-05EB-1D8DF035B0FC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6520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CB6D05F1-26CA-1868-BB12-8455A725F569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26937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ABA639D2-7A7A-2223-D227-075C44EEA89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42064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Espace réservé pour une image  8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7033BCEB-936F-B2FA-2B9D-8DC5501AB640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85461636-AF70-29F4-71CE-A42C0751DBF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75867" y="2002769"/>
            <a:ext cx="7531037" cy="4059363"/>
          </a:xfrm>
          <a:prstGeom prst="roundRect">
            <a:avLst>
              <a:gd name="adj" fmla="val 5185"/>
            </a:avLst>
          </a:prstGeom>
          <a:ln w="38100">
            <a:solidFill>
              <a:srgbClr val="48B2DC"/>
            </a:solidFill>
          </a:ln>
        </p:spPr>
      </p:pic>
    </p:spTree>
    <p:extLst>
      <p:ext uri="{BB962C8B-B14F-4D97-AF65-F5344CB8AC3E}">
        <p14:creationId xmlns:p14="http://schemas.microsoft.com/office/powerpoint/2010/main" val="1306623955"/>
      </p:ext>
    </p:extLst>
  </p:cSld>
  <p:clrMapOvr>
    <a:masterClrMapping/>
  </p:clrMapOvr>
  <p:transition spd="slow">
    <p:fad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C917CC-4DBF-17DB-BF2A-C44A2A969B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566D259-A5B2-5F78-96E7-727284A652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>
              <a:defRPr/>
            </a:pPr>
            <a:r>
              <a:rPr lang="ar-MA" sz="2400" b="1" dirty="0">
                <a:solidFill>
                  <a:srgbClr val="7A7A7A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صححوا على كراساتكم . 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7E02383-03F8-2298-9CD4-8BDCE1605FC9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82EA6674-336A-7916-E65A-13A0B9845CAC}"/>
              </a:ext>
            </a:extLst>
          </p:cNvPr>
          <p:cNvSpPr>
            <a:spLocks/>
          </p:cNvSpPr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F3F6BD31-8624-D73E-D9EF-4E2F0B117E94}"/>
              </a:ext>
            </a:extLst>
          </p:cNvPr>
          <p:cNvSpPr>
            <a:spLocks/>
          </p:cNvSpPr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أساليب 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ACB3D98D-2147-988B-0D49-D70E6F379837}"/>
              </a:ext>
            </a:extLst>
          </p:cNvPr>
          <p:cNvSpPr>
            <a:spLocks/>
          </p:cNvSpPr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pic>
        <p:nvPicPr>
          <p:cNvPr id="28" name="Image 27">
            <a:extLst>
              <a:ext uri="{FF2B5EF4-FFF2-40B4-BE49-F238E27FC236}">
                <a16:creationId xmlns:a16="http://schemas.microsoft.com/office/drawing/2014/main" id="{197557CE-9F41-3FB6-1194-BE1B90820CD0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50996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9" name="Image 28">
            <a:extLst>
              <a:ext uri="{FF2B5EF4-FFF2-40B4-BE49-F238E27FC236}">
                <a16:creationId xmlns:a16="http://schemas.microsoft.com/office/drawing/2014/main" id="{18B89D46-76C1-DB89-5DE2-52C6D60432E3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6520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0" name="Image 29">
            <a:extLst>
              <a:ext uri="{FF2B5EF4-FFF2-40B4-BE49-F238E27FC236}">
                <a16:creationId xmlns:a16="http://schemas.microsoft.com/office/drawing/2014/main" id="{110EB5A6-5D00-FAF0-1886-4067D3C36FA1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26937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1" name="Image 30">
            <a:extLst>
              <a:ext uri="{FF2B5EF4-FFF2-40B4-BE49-F238E27FC236}">
                <a16:creationId xmlns:a16="http://schemas.microsoft.com/office/drawing/2014/main" id="{364D92B7-770E-99D5-BD0B-5BE4F1E1D54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42064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Espace réservé pour une image  6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0D0692F2-D584-C73D-77B4-21E7E461DF80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145A6113-7FC6-EFE5-4546-2B67C242426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505410" y="2078400"/>
            <a:ext cx="9251062" cy="402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9190239"/>
      </p:ext>
    </p:extLst>
  </p:cSld>
  <p:clrMapOvr>
    <a:masterClrMapping/>
  </p:clrMapOvr>
  <p:transition spd="slow">
    <p:fad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7DDC22-920F-9FE6-E30B-4084A0BFE1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7CFC3BE-21D5-4C17-86FD-72FF912A4D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>
              <a:defRPr/>
            </a:pPr>
            <a:r>
              <a:rPr lang="ar-MA" sz="2400" b="1" dirty="0">
                <a:solidFill>
                  <a:srgbClr val="7A7A7A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دائما على  كراساتكم ، أنجزوا بشكل فردي  نشاط " أنجز بمفردي "؟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9259449A-2B12-500C-C311-416A519660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5028" y="2310362"/>
            <a:ext cx="7089822" cy="2569883"/>
          </a:xfrm>
          <a:prstGeom prst="rect">
            <a:avLst/>
          </a:prstGeom>
          <a:ln w="28575">
            <a:noFill/>
          </a:ln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251E353D-A1DF-7CA8-A9EB-DEC9724B8D22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4F160BC3-91B9-47BF-0846-D24CA84ECB15}"/>
              </a:ext>
            </a:extLst>
          </p:cNvPr>
          <p:cNvSpPr>
            <a:spLocks/>
          </p:cNvSpPr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1EAD0DC7-AE05-3957-243A-02620D44C24F}"/>
              </a:ext>
            </a:extLst>
          </p:cNvPr>
          <p:cNvSpPr>
            <a:spLocks/>
          </p:cNvSpPr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أساليب 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7305E10B-8E96-093F-E940-F74EC14F2931}"/>
              </a:ext>
            </a:extLst>
          </p:cNvPr>
          <p:cNvSpPr>
            <a:spLocks/>
          </p:cNvSpPr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pic>
        <p:nvPicPr>
          <p:cNvPr id="25" name="Image 24">
            <a:extLst>
              <a:ext uri="{FF2B5EF4-FFF2-40B4-BE49-F238E27FC236}">
                <a16:creationId xmlns:a16="http://schemas.microsoft.com/office/drawing/2014/main" id="{F75EEAE3-7F30-47F3-6D52-315A3F8AD53D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50996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id="{4CEC2288-7A9A-642C-BFD4-31BEE7871E6D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6520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id="{5D0D7951-6F01-D0CE-E0F6-7E5D17336FF8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26937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id="{B2A9A662-AF13-974F-7A45-5CDBD49AD55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42064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Espace réservé pour une image  6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43FCF496-8F51-DC29-7274-FD349DA540BE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488177868"/>
      </p:ext>
    </p:extLst>
  </p:cSld>
  <p:clrMapOvr>
    <a:masterClrMapping/>
  </p:clrMapOvr>
  <p:transition spd="slow">
    <p:fad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39279E-CCAF-2276-5334-D64F0B7C2E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Image 25">
            <a:extLst>
              <a:ext uri="{FF2B5EF4-FFF2-40B4-BE49-F238E27FC236}">
                <a16:creationId xmlns:a16="http://schemas.microsoft.com/office/drawing/2014/main" id="{F47AA045-7EBB-BD56-F288-644AB56200C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495" t="10740" r="-4368" b="1155"/>
          <a:stretch>
            <a:fillRect/>
          </a:stretch>
        </p:blipFill>
        <p:spPr>
          <a:xfrm>
            <a:off x="678137" y="1807373"/>
            <a:ext cx="7789894" cy="4824000"/>
          </a:xfrm>
          <a:prstGeom prst="rect">
            <a:avLst/>
          </a:prstGeom>
        </p:spPr>
      </p:pic>
      <p:sp>
        <p:nvSpPr>
          <p:cNvPr id="29" name="Titre 3">
            <a:extLst>
              <a:ext uri="{FF2B5EF4-FFF2-40B4-BE49-F238E27FC236}">
                <a16:creationId xmlns:a16="http://schemas.microsoft.com/office/drawing/2014/main" id="{3ADA30E0-9A4A-0C5D-C512-B697F41F4749}"/>
              </a:ext>
            </a:extLst>
          </p:cNvPr>
          <p:cNvSpPr txBox="1">
            <a:spLocks/>
          </p:cNvSpPr>
          <p:nvPr/>
        </p:nvSpPr>
        <p:spPr>
          <a:xfrm>
            <a:off x="628650" y="812399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3600" b="1" kern="1200">
                <a:solidFill>
                  <a:srgbClr val="565F88"/>
                </a:solidFill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defRPr>
            </a:lvl1pPr>
          </a:lstStyle>
          <a:p>
            <a:pPr>
              <a:lnSpc>
                <a:spcPct val="100000"/>
              </a:lnSpc>
              <a:spcBef>
                <a:spcPts val="0"/>
              </a:spcBef>
              <a:defRPr/>
            </a:pPr>
            <a:r>
              <a:rPr lang="ar-MA" dirty="0">
                <a:solidFill>
                  <a:srgbClr val="424D7B"/>
                </a:solidFill>
              </a:rPr>
              <a:t>استماع وتحدث </a:t>
            </a:r>
          </a:p>
        </p:txBody>
      </p:sp>
      <p:sp>
        <p:nvSpPr>
          <p:cNvPr id="30" name="Espace réservé du texte 5">
            <a:extLst>
              <a:ext uri="{FF2B5EF4-FFF2-40B4-BE49-F238E27FC236}">
                <a16:creationId xmlns:a16="http://schemas.microsoft.com/office/drawing/2014/main" id="{684BBA62-3AE3-3767-6055-42EB11CCBB80}"/>
              </a:ext>
            </a:extLst>
          </p:cNvPr>
          <p:cNvSpPr txBox="1">
            <a:spLocks/>
          </p:cNvSpPr>
          <p:nvPr/>
        </p:nvSpPr>
        <p:spPr>
          <a:xfrm>
            <a:off x="2664352" y="3159000"/>
            <a:ext cx="4500000" cy="540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424D7B"/>
              </a:buClr>
              <a:buFont typeface="Wingdings" panose="05000000000000000000" pitchFamily="2" charset="2"/>
              <a:buChar char="l"/>
            </a:pPr>
            <a:r>
              <a:rPr lang="ar-MA" sz="2400" b="1" dirty="0">
                <a:solidFill>
                  <a:srgbClr val="424D7B"/>
                </a:solidFill>
                <a:cs typeface="Microsoft Uighur" panose="02000000000000000000" pitchFamily="2" charset="-78"/>
              </a:rPr>
              <a:t>استعمال الإنترنت</a:t>
            </a:r>
          </a:p>
        </p:txBody>
      </p:sp>
      <p:sp>
        <p:nvSpPr>
          <p:cNvPr id="33" name="ZoneTexte 32">
            <a:extLst>
              <a:ext uri="{FF2B5EF4-FFF2-40B4-BE49-F238E27FC236}">
                <a16:creationId xmlns:a16="http://schemas.microsoft.com/office/drawing/2014/main" id="{F0B5FEFE-70F2-7405-13AA-80939378AA6D}"/>
              </a:ext>
            </a:extLst>
          </p:cNvPr>
          <p:cNvSpPr txBox="1"/>
          <p:nvPr/>
        </p:nvSpPr>
        <p:spPr>
          <a:xfrm>
            <a:off x="5161932" y="1771950"/>
            <a:ext cx="193695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36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استماع وتحدث </a:t>
            </a:r>
          </a:p>
        </p:txBody>
      </p:sp>
      <p:pic>
        <p:nvPicPr>
          <p:cNvPr id="34" name="Image 9">
            <a:extLst>
              <a:ext uri="{FF2B5EF4-FFF2-40B4-BE49-F238E27FC236}">
                <a16:creationId xmlns:a16="http://schemas.microsoft.com/office/drawing/2014/main" id="{D927428A-C755-08D4-004B-B9C4FFAFE9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33787" y="992399"/>
            <a:ext cx="360000" cy="360000"/>
          </a:xfrm>
          <a:prstGeom prst="rect">
            <a:avLst/>
          </a:prstGeom>
          <a:ln>
            <a:noFill/>
          </a:ln>
        </p:spPr>
      </p:pic>
      <p:pic>
        <p:nvPicPr>
          <p:cNvPr id="35" name="Image 34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id="{34944446-B603-0F67-24D0-F01A0189649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947" y="1790694"/>
            <a:ext cx="469078" cy="540000"/>
          </a:xfrm>
          <a:prstGeom prst="rect">
            <a:avLst/>
          </a:prstGeom>
        </p:spPr>
      </p:pic>
      <p:pic>
        <p:nvPicPr>
          <p:cNvPr id="36" name="Image 35">
            <a:extLst>
              <a:ext uri="{FF2B5EF4-FFF2-40B4-BE49-F238E27FC236}">
                <a16:creationId xmlns:a16="http://schemas.microsoft.com/office/drawing/2014/main" id="{A464C1B0-DA3C-8FD3-2B25-ED2AC74587DE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7571085" y="1998108"/>
            <a:ext cx="424748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252915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D9FB220-1A2D-EDCF-C94F-84AB3EABE4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solidFill>
                  <a:srgbClr val="7A7A7A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يذكرنا بعنوان النص السماعي الذي درسناه في الأسبوع الماضي. </a:t>
            </a:r>
          </a:p>
        </p:txBody>
      </p:sp>
      <p:pic>
        <p:nvPicPr>
          <p:cNvPr id="14" name="Espace réservé pour une image  13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C1F5E004-69A5-E415-E5B7-0BCCE1D0483C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6006161-3FCE-7F71-4254-0D128E20BADE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15F5818-CF89-2431-8F23-47664AD08247}"/>
              </a:ext>
            </a:extLst>
          </p:cNvPr>
          <p:cNvSpPr>
            <a:spLocks/>
          </p:cNvSpPr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A5EF191-2184-513E-59B4-29F0E1A6B8A3}"/>
              </a:ext>
            </a:extLst>
          </p:cNvPr>
          <p:cNvSpPr>
            <a:spLocks/>
          </p:cNvSpPr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أساليب</a:t>
            </a:r>
            <a:r>
              <a:rPr lang="ar-MA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9AA1CB0-F6D7-9FAB-DD21-C9877298C77E}"/>
              </a:ext>
            </a:extLst>
          </p:cNvPr>
          <p:cNvSpPr>
            <a:spLocks/>
          </p:cNvSpPr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96E2E5D4-6520-2945-64B3-863680D3E049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6520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B1124F8F-E6A9-16FA-CEE8-7661A97597A9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26937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BEF2E485-F29D-5E8F-F2B7-F0AAE58715B6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48238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6F08DC73-6F11-9A0D-B0B0-23547FB6248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6374" y="141704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D8765928-90F8-4601-83BE-C32AFF03FD24}"/>
              </a:ext>
            </a:extLst>
          </p:cNvPr>
          <p:cNvSpPr txBox="1"/>
          <p:nvPr/>
        </p:nvSpPr>
        <p:spPr>
          <a:xfrm>
            <a:off x="1284051" y="2704289"/>
            <a:ext cx="6188322" cy="1754326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pPr algn="ctr" rtl="1"/>
            <a:r>
              <a:rPr lang="ar-MA" sz="54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ما عُنوانُ ٱلنَّصِّ </a:t>
            </a:r>
            <a:r>
              <a:rPr lang="ar-MA" sz="5400" b="1" dirty="0" err="1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ٱلسَّماعِيِّ</a:t>
            </a:r>
            <a:r>
              <a:rPr lang="ar-MA" sz="54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ٱلَّذي دَرَسْناهُ في </a:t>
            </a:r>
            <a:r>
              <a:rPr lang="ar-MA" sz="5400" b="1" dirty="0" err="1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ٱلْأُسْبوعِ</a:t>
            </a:r>
            <a:r>
              <a:rPr lang="ar-MA" sz="54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5400" b="1" dirty="0" err="1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ٱلْماضي</a:t>
            </a:r>
            <a:r>
              <a:rPr lang="ar-MA" sz="54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؟</a:t>
            </a:r>
            <a:endParaRPr lang="fr-FR" sz="5400" b="1" dirty="0">
              <a:solidFill>
                <a:schemeClr val="accent5">
                  <a:lumMod val="50000"/>
                </a:scheme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505603802"/>
      </p:ext>
    </p:extLst>
  </p:cSld>
  <p:clrMapOvr>
    <a:masterClrMapping/>
  </p:clrMapOvr>
  <p:transition spd="slow">
    <p:fad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6F3493-038E-C038-1176-F9EC90681F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Espace réservé pour une image  10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5C64A58B-3081-F13C-E162-95546B71E656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7" name="Titre 3">
            <a:extLst>
              <a:ext uri="{FF2B5EF4-FFF2-40B4-BE49-F238E27FC236}">
                <a16:creationId xmlns:a16="http://schemas.microsoft.com/office/drawing/2014/main" id="{CD9D8456-8B02-228C-D01B-86B3F614A5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</p:spPr>
        <p:txBody>
          <a:bodyPr>
            <a:noAutofit/>
          </a:bodyPr>
          <a:lstStyle/>
          <a:p>
            <a:r>
              <a:rPr lang="ar-MA" sz="2400" b="1" dirty="0">
                <a:solidFill>
                  <a:srgbClr val="7A7A7A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نتذكر جماعة. من يقرأ؟ </a:t>
            </a:r>
          </a:p>
        </p:txBody>
      </p:sp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9116BB9B-E2CB-FDC5-1BD3-CD126CCBCF1C}"/>
              </a:ext>
            </a:extLst>
          </p:cNvPr>
          <p:cNvSpPr/>
          <p:nvPr/>
        </p:nvSpPr>
        <p:spPr>
          <a:xfrm>
            <a:off x="2031830" y="2813500"/>
            <a:ext cx="4945225" cy="1660849"/>
          </a:xfrm>
          <a:prstGeom prst="roundRect">
            <a:avLst/>
          </a:prstGeom>
          <a:noFill/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MA" sz="66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اِسْتِعْمالُ ٱلْإِنْتِرْنِتِ</a:t>
            </a:r>
            <a:endParaRPr lang="fr-FR" sz="6600" b="1" dirty="0">
              <a:solidFill>
                <a:schemeClr val="accent5">
                  <a:lumMod val="50000"/>
                </a:scheme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46D7767-F702-958D-3326-63D44ED4B6C2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B9759AF-3CE2-0545-CAD9-D9DE2683E474}"/>
              </a:ext>
            </a:extLst>
          </p:cNvPr>
          <p:cNvSpPr>
            <a:spLocks/>
          </p:cNvSpPr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2002719-81B1-0953-0D1C-6C84FA72459A}"/>
              </a:ext>
            </a:extLst>
          </p:cNvPr>
          <p:cNvSpPr>
            <a:spLocks/>
          </p:cNvSpPr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أساليب</a:t>
            </a:r>
            <a:r>
              <a:rPr lang="ar-MA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1E7BCEF-9638-2478-EBBE-1CA758C81002}"/>
              </a:ext>
            </a:extLst>
          </p:cNvPr>
          <p:cNvSpPr>
            <a:spLocks/>
          </p:cNvSpPr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CD796E97-A59A-DEFD-EF11-D26CC65EBA3E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6520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A4CF098A-0954-879F-1B46-015B69543AB6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26937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F64A1115-42D2-E689-6846-DC0D7643A50F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48238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95778360-7509-F5D5-A99D-73A712BA642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6374" y="141704"/>
            <a:ext cx="278069" cy="278069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34928889"/>
      </p:ext>
    </p:extLst>
  </p:cSld>
  <p:clrMapOvr>
    <a:masterClrMapping/>
  </p:clrMapOvr>
  <p:transition spd="slow">
    <p:fad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168A6B-2A14-398B-6024-A4944537A0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9E93078-C451-92BD-3866-73B3F46B28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ar-MA" sz="2400" b="1" dirty="0">
                <a:solidFill>
                  <a:srgbClr val="7A7A7A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نتذكر جماعة معاني المفردات التالية. من يختار مفردة ويقدم  معنها؟</a:t>
            </a:r>
          </a:p>
        </p:txBody>
      </p:sp>
      <p:pic>
        <p:nvPicPr>
          <p:cNvPr id="14" name="Espace réservé pour une image  13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F4764838-E10D-B945-3F18-96A7DC92C503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10" name="Google Shape;452;p158">
            <a:extLst>
              <a:ext uri="{FF2B5EF4-FFF2-40B4-BE49-F238E27FC236}">
                <a16:creationId xmlns:a16="http://schemas.microsoft.com/office/drawing/2014/main" id="{589BAE2B-0A4A-3AB8-77F0-CC9F72BDE590}"/>
              </a:ext>
            </a:extLst>
          </p:cNvPr>
          <p:cNvSpPr txBox="1"/>
          <p:nvPr/>
        </p:nvSpPr>
        <p:spPr>
          <a:xfrm>
            <a:off x="5234328" y="4312773"/>
            <a:ext cx="2238045" cy="1123667"/>
          </a:xfrm>
          <a:prstGeom prst="roundRect">
            <a:avLst/>
          </a:prstGeom>
          <a:solidFill>
            <a:srgbClr val="ECFAFD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0">
                <a:solidFill>
                  <a:prstClr val="black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</a:lstStyle>
          <a:p>
            <a:r>
              <a:rPr lang="ar-MA" dirty="0">
                <a:solidFill>
                  <a:srgbClr val="424D7C"/>
                </a:solidFill>
                <a:sym typeface="Sakkal Majalla"/>
              </a:rPr>
              <a:t>اَلْإِنْتِرْنِتُ</a:t>
            </a:r>
          </a:p>
        </p:txBody>
      </p:sp>
      <p:sp>
        <p:nvSpPr>
          <p:cNvPr id="13" name="Google Shape;452;p158">
            <a:extLst>
              <a:ext uri="{FF2B5EF4-FFF2-40B4-BE49-F238E27FC236}">
                <a16:creationId xmlns:a16="http://schemas.microsoft.com/office/drawing/2014/main" id="{B0D0C597-2EF5-A481-48AC-A6101CFFD8A5}"/>
              </a:ext>
            </a:extLst>
          </p:cNvPr>
          <p:cNvSpPr txBox="1"/>
          <p:nvPr/>
        </p:nvSpPr>
        <p:spPr>
          <a:xfrm>
            <a:off x="5234328" y="2559470"/>
            <a:ext cx="2238045" cy="1123667"/>
          </a:xfrm>
          <a:prstGeom prst="roundRect">
            <a:avLst/>
          </a:prstGeom>
          <a:solidFill>
            <a:srgbClr val="ECFAFD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chemeClr val="tx1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</a:lstStyle>
          <a:p>
            <a:pPr lvl="0">
              <a:defRPr/>
            </a:pPr>
            <a:r>
              <a:rPr lang="ar-MA" sz="6000" dirty="0">
                <a:solidFill>
                  <a:srgbClr val="424D7C"/>
                </a:solidFill>
                <a:sym typeface="Sakkal Majalla"/>
              </a:rPr>
              <a:t>مَوْثوقَةٌ</a:t>
            </a:r>
          </a:p>
        </p:txBody>
      </p:sp>
      <p:sp>
        <p:nvSpPr>
          <p:cNvPr id="15" name="Google Shape;452;p158">
            <a:extLst>
              <a:ext uri="{FF2B5EF4-FFF2-40B4-BE49-F238E27FC236}">
                <a16:creationId xmlns:a16="http://schemas.microsoft.com/office/drawing/2014/main" id="{55B70903-79F9-4D47-B618-29F9099C583E}"/>
              </a:ext>
            </a:extLst>
          </p:cNvPr>
          <p:cNvSpPr txBox="1"/>
          <p:nvPr/>
        </p:nvSpPr>
        <p:spPr>
          <a:xfrm>
            <a:off x="1246824" y="2648850"/>
            <a:ext cx="2238045" cy="1123667"/>
          </a:xfrm>
          <a:prstGeom prst="roundRect">
            <a:avLst/>
          </a:prstGeom>
          <a:solidFill>
            <a:srgbClr val="ECFAFD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0">
                <a:solidFill>
                  <a:prstClr val="black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</a:lstStyle>
          <a:p>
            <a:r>
              <a:rPr lang="ar-MA" dirty="0">
                <a:solidFill>
                  <a:srgbClr val="424D7C"/>
                </a:solidFill>
                <a:sym typeface="Sakkal Majalla"/>
              </a:rPr>
              <a:t>مَزايا</a:t>
            </a:r>
          </a:p>
        </p:txBody>
      </p:sp>
      <p:sp>
        <p:nvSpPr>
          <p:cNvPr id="16" name="Google Shape;452;p158">
            <a:extLst>
              <a:ext uri="{FF2B5EF4-FFF2-40B4-BE49-F238E27FC236}">
                <a16:creationId xmlns:a16="http://schemas.microsoft.com/office/drawing/2014/main" id="{7F66EFB1-C6CA-14B3-AB5B-FF8576E08420}"/>
              </a:ext>
            </a:extLst>
          </p:cNvPr>
          <p:cNvSpPr txBox="1"/>
          <p:nvPr/>
        </p:nvSpPr>
        <p:spPr>
          <a:xfrm>
            <a:off x="1278673" y="4312773"/>
            <a:ext cx="2238045" cy="1123667"/>
          </a:xfrm>
          <a:prstGeom prst="roundRect">
            <a:avLst/>
          </a:prstGeom>
          <a:solidFill>
            <a:srgbClr val="ECFAFD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0">
                <a:solidFill>
                  <a:prstClr val="black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</a:lstStyle>
          <a:p>
            <a:r>
              <a:rPr lang="ar-MA" dirty="0">
                <a:solidFill>
                  <a:srgbClr val="424D7C"/>
                </a:solidFill>
                <a:sym typeface="Sakkal Majalla"/>
              </a:rPr>
              <a:t>زائِفَةٌ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DCD988E-B9E0-3B88-ADCC-EF7E7CB7A5C4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1BD0257-9FEA-16C1-E1B6-E5D69906C12C}"/>
              </a:ext>
            </a:extLst>
          </p:cNvPr>
          <p:cNvSpPr>
            <a:spLocks/>
          </p:cNvSpPr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E845F16B-9D2B-2408-66E9-91E06E04B820}"/>
              </a:ext>
            </a:extLst>
          </p:cNvPr>
          <p:cNvSpPr>
            <a:spLocks/>
          </p:cNvSpPr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أساليب</a:t>
            </a:r>
            <a:r>
              <a:rPr lang="ar-MA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0367078D-BEF7-E89B-9558-58B9A8555066}"/>
              </a:ext>
            </a:extLst>
          </p:cNvPr>
          <p:cNvSpPr>
            <a:spLocks/>
          </p:cNvSpPr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A3600370-8E08-0BC1-C0C4-C3075A0DC59C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6520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F5DD74EF-80C9-83BC-46C8-7FBC6F30E761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26937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4A81AC89-E5F7-FA02-B0A1-1F4082D7CEBD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48238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A2421CCC-D6C4-C234-825E-E0BA8634C04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6374" y="141704"/>
            <a:ext cx="278069" cy="278069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7063543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3" grpId="0" animBg="1"/>
      <p:bldP spid="15" grpId="0" animBg="1"/>
      <p:bldP spid="16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AB49C1-2B69-86EA-D1C3-6C4B3D1942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8E2977A-53D0-CB0D-099D-E4498C78D6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ar-MA" sz="2400" b="1" dirty="0">
                <a:solidFill>
                  <a:srgbClr val="7A7A7A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نصحح جماعة. من يقرأ ؟</a:t>
            </a:r>
          </a:p>
        </p:txBody>
      </p:sp>
      <p:pic>
        <p:nvPicPr>
          <p:cNvPr id="14" name="Espace réservé pour une image  13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114014C1-06E0-33E2-0A05-D4DE3F02BE65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4" name="Google Shape;452;p158">
            <a:extLst>
              <a:ext uri="{FF2B5EF4-FFF2-40B4-BE49-F238E27FC236}">
                <a16:creationId xmlns:a16="http://schemas.microsoft.com/office/drawing/2014/main" id="{0569A3B6-B3A6-C136-8F14-8146E693E56D}"/>
              </a:ext>
            </a:extLst>
          </p:cNvPr>
          <p:cNvSpPr txBox="1"/>
          <p:nvPr/>
        </p:nvSpPr>
        <p:spPr>
          <a:xfrm>
            <a:off x="6247820" y="5447657"/>
            <a:ext cx="1888573" cy="1021512"/>
          </a:xfrm>
          <a:prstGeom prst="roundRect">
            <a:avLst/>
          </a:prstGeom>
          <a:solidFill>
            <a:srgbClr val="ECFAFD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chemeClr val="tx1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</a:lstStyle>
          <a:p>
            <a:pPr lvl="0">
              <a:defRPr/>
            </a:pPr>
            <a:r>
              <a:rPr lang="ar-MA" sz="5400" dirty="0">
                <a:solidFill>
                  <a:srgbClr val="424D7C"/>
                </a:solidFill>
                <a:sym typeface="Sakkal Majalla"/>
              </a:rPr>
              <a:t>اَلْإِنْتِرْنِتُ</a:t>
            </a:r>
          </a:p>
        </p:txBody>
      </p:sp>
      <p:sp>
        <p:nvSpPr>
          <p:cNvPr id="10" name="Google Shape;452;p158">
            <a:extLst>
              <a:ext uri="{FF2B5EF4-FFF2-40B4-BE49-F238E27FC236}">
                <a16:creationId xmlns:a16="http://schemas.microsoft.com/office/drawing/2014/main" id="{389BAE34-6AE8-0169-2D47-FE8B65581570}"/>
              </a:ext>
            </a:extLst>
          </p:cNvPr>
          <p:cNvSpPr txBox="1"/>
          <p:nvPr/>
        </p:nvSpPr>
        <p:spPr>
          <a:xfrm>
            <a:off x="6216435" y="4005956"/>
            <a:ext cx="1888572" cy="1021512"/>
          </a:xfrm>
          <a:prstGeom prst="roundRect">
            <a:avLst/>
          </a:prstGeom>
          <a:solidFill>
            <a:srgbClr val="ECFAFD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chemeClr val="tx1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</a:lstStyle>
          <a:p>
            <a:pPr lvl="0">
              <a:defRPr/>
            </a:pPr>
            <a:r>
              <a:rPr lang="ar-MA" sz="5400" dirty="0">
                <a:solidFill>
                  <a:srgbClr val="424D7C"/>
                </a:solidFill>
                <a:sym typeface="Sakkal Majalla"/>
              </a:rPr>
              <a:t>زائِفَةٌ</a:t>
            </a:r>
          </a:p>
        </p:txBody>
      </p:sp>
      <p:sp>
        <p:nvSpPr>
          <p:cNvPr id="13" name="Google Shape;452;p158">
            <a:extLst>
              <a:ext uri="{FF2B5EF4-FFF2-40B4-BE49-F238E27FC236}">
                <a16:creationId xmlns:a16="http://schemas.microsoft.com/office/drawing/2014/main" id="{8942BC03-04C0-6EE2-3536-BA046A6A5F14}"/>
              </a:ext>
            </a:extLst>
          </p:cNvPr>
          <p:cNvSpPr txBox="1"/>
          <p:nvPr/>
        </p:nvSpPr>
        <p:spPr>
          <a:xfrm>
            <a:off x="901332" y="5142970"/>
            <a:ext cx="4592924" cy="1464186"/>
          </a:xfrm>
          <a:prstGeom prst="roundRect">
            <a:avLst/>
          </a:prstGeom>
          <a:solidFill>
            <a:srgbClr val="ECFAFD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chemeClr val="tx1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</a:lstStyle>
          <a:p>
            <a:pPr lvl="0" algn="r">
              <a:defRPr/>
            </a:pPr>
            <a:r>
              <a:rPr lang="ar-MA" sz="4000" b="1" dirty="0">
                <a:solidFill>
                  <a:srgbClr val="424D7C"/>
                </a:solidFill>
                <a:sym typeface="Sakkal Majalla"/>
              </a:rPr>
              <a:t>شَبَكَةُ ٱتِّصالٍ عالَمِيِّ لِنَقْلِ ٱلْبَياناتِ وَٱلْمَعْلوماتِ.</a:t>
            </a:r>
          </a:p>
        </p:txBody>
      </p:sp>
      <p:sp>
        <p:nvSpPr>
          <p:cNvPr id="15" name="Flèche : gauche 14">
            <a:extLst>
              <a:ext uri="{FF2B5EF4-FFF2-40B4-BE49-F238E27FC236}">
                <a16:creationId xmlns:a16="http://schemas.microsoft.com/office/drawing/2014/main" id="{99A39A44-787D-0F71-22D0-C717F309CF5A}"/>
              </a:ext>
            </a:extLst>
          </p:cNvPr>
          <p:cNvSpPr/>
          <p:nvPr/>
        </p:nvSpPr>
        <p:spPr>
          <a:xfrm>
            <a:off x="5532076" y="5808947"/>
            <a:ext cx="708024" cy="298933"/>
          </a:xfrm>
          <a:prstGeom prst="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 dirty="0">
              <a:latin typeface="Microsoft Uighur" panose="02000000000000000000" pitchFamily="2" charset="-78"/>
            </a:endParaRPr>
          </a:p>
        </p:txBody>
      </p:sp>
      <p:sp>
        <p:nvSpPr>
          <p:cNvPr id="16" name="Google Shape;452;p158">
            <a:extLst>
              <a:ext uri="{FF2B5EF4-FFF2-40B4-BE49-F238E27FC236}">
                <a16:creationId xmlns:a16="http://schemas.microsoft.com/office/drawing/2014/main" id="{F0EF716C-E1C4-8641-DA0F-87BC4ED0E5B9}"/>
              </a:ext>
            </a:extLst>
          </p:cNvPr>
          <p:cNvSpPr txBox="1"/>
          <p:nvPr/>
        </p:nvSpPr>
        <p:spPr>
          <a:xfrm>
            <a:off x="6150469" y="1786084"/>
            <a:ext cx="1901331" cy="1021512"/>
          </a:xfrm>
          <a:prstGeom prst="roundRect">
            <a:avLst/>
          </a:prstGeom>
          <a:solidFill>
            <a:srgbClr val="ECFAFD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chemeClr val="tx1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</a:lstStyle>
          <a:p>
            <a:pPr lvl="0">
              <a:defRPr/>
            </a:pPr>
            <a:r>
              <a:rPr lang="ar-MA" sz="5400" dirty="0">
                <a:solidFill>
                  <a:srgbClr val="424D7C"/>
                </a:solidFill>
                <a:sym typeface="Sakkal Majalla"/>
              </a:rPr>
              <a:t>مَوْثوقَةٌ</a:t>
            </a:r>
          </a:p>
        </p:txBody>
      </p:sp>
      <p:sp>
        <p:nvSpPr>
          <p:cNvPr id="17" name="Google Shape;452;p158">
            <a:extLst>
              <a:ext uri="{FF2B5EF4-FFF2-40B4-BE49-F238E27FC236}">
                <a16:creationId xmlns:a16="http://schemas.microsoft.com/office/drawing/2014/main" id="{A8D3569D-28CB-E419-A069-9FC34756B71A}"/>
              </a:ext>
            </a:extLst>
          </p:cNvPr>
          <p:cNvSpPr txBox="1"/>
          <p:nvPr/>
        </p:nvSpPr>
        <p:spPr>
          <a:xfrm>
            <a:off x="6216435" y="2896020"/>
            <a:ext cx="1835366" cy="1021512"/>
          </a:xfrm>
          <a:prstGeom prst="roundRect">
            <a:avLst/>
          </a:prstGeom>
          <a:solidFill>
            <a:srgbClr val="ECFAFD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chemeClr val="tx1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</a:lstStyle>
          <a:p>
            <a:pPr lvl="0">
              <a:defRPr/>
            </a:pPr>
            <a:r>
              <a:rPr lang="ar-MA" sz="5400" dirty="0">
                <a:solidFill>
                  <a:srgbClr val="424D7C"/>
                </a:solidFill>
                <a:sym typeface="Sakkal Majalla"/>
              </a:rPr>
              <a:t>مَزايا</a:t>
            </a:r>
          </a:p>
        </p:txBody>
      </p:sp>
      <p:sp>
        <p:nvSpPr>
          <p:cNvPr id="18" name="Google Shape;452;p158">
            <a:extLst>
              <a:ext uri="{FF2B5EF4-FFF2-40B4-BE49-F238E27FC236}">
                <a16:creationId xmlns:a16="http://schemas.microsoft.com/office/drawing/2014/main" id="{60649CBE-952D-EBEC-794B-0E8DA26FF6C4}"/>
              </a:ext>
            </a:extLst>
          </p:cNvPr>
          <p:cNvSpPr txBox="1"/>
          <p:nvPr/>
        </p:nvSpPr>
        <p:spPr>
          <a:xfrm>
            <a:off x="885100" y="1704227"/>
            <a:ext cx="4568953" cy="1021512"/>
          </a:xfrm>
          <a:prstGeom prst="roundRect">
            <a:avLst/>
          </a:prstGeom>
          <a:solidFill>
            <a:srgbClr val="ECFAFD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chemeClr val="tx1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</a:lstStyle>
          <a:p>
            <a:pPr lvl="0">
              <a:defRPr/>
            </a:pPr>
            <a:r>
              <a:rPr lang="ar-MA" sz="5400" dirty="0">
                <a:solidFill>
                  <a:srgbClr val="424D7C"/>
                </a:solidFill>
                <a:sym typeface="Sakkal Majalla"/>
              </a:rPr>
              <a:t>صَحيحَةٌ ومُؤَكَّدَةٌ.</a:t>
            </a:r>
          </a:p>
        </p:txBody>
      </p:sp>
      <p:sp>
        <p:nvSpPr>
          <p:cNvPr id="19" name="Flèche : gauche 18">
            <a:extLst>
              <a:ext uri="{FF2B5EF4-FFF2-40B4-BE49-F238E27FC236}">
                <a16:creationId xmlns:a16="http://schemas.microsoft.com/office/drawing/2014/main" id="{DF63B26E-EE0D-3267-E9F4-CE3C16C72875}"/>
              </a:ext>
            </a:extLst>
          </p:cNvPr>
          <p:cNvSpPr/>
          <p:nvPr/>
        </p:nvSpPr>
        <p:spPr>
          <a:xfrm>
            <a:off x="5454053" y="2206757"/>
            <a:ext cx="708024" cy="298933"/>
          </a:xfrm>
          <a:prstGeom prst="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 dirty="0">
              <a:latin typeface="Microsoft Uighur" panose="02000000000000000000" pitchFamily="2" charset="-78"/>
            </a:endParaRPr>
          </a:p>
        </p:txBody>
      </p:sp>
      <p:sp>
        <p:nvSpPr>
          <p:cNvPr id="20" name="Google Shape;452;p158">
            <a:extLst>
              <a:ext uri="{FF2B5EF4-FFF2-40B4-BE49-F238E27FC236}">
                <a16:creationId xmlns:a16="http://schemas.microsoft.com/office/drawing/2014/main" id="{05ED29AE-A20E-2E9F-2C63-B6433858B90B}"/>
              </a:ext>
            </a:extLst>
          </p:cNvPr>
          <p:cNvSpPr txBox="1"/>
          <p:nvPr/>
        </p:nvSpPr>
        <p:spPr>
          <a:xfrm>
            <a:off x="873491" y="3996723"/>
            <a:ext cx="4610950" cy="1021512"/>
          </a:xfrm>
          <a:prstGeom prst="roundRect">
            <a:avLst/>
          </a:prstGeom>
          <a:solidFill>
            <a:srgbClr val="ECFAFD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chemeClr val="tx1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</a:lstStyle>
          <a:p>
            <a:pPr lvl="0">
              <a:defRPr/>
            </a:pPr>
            <a:r>
              <a:rPr lang="ar-MA" sz="5400" dirty="0">
                <a:solidFill>
                  <a:srgbClr val="424D7C"/>
                </a:solidFill>
                <a:sym typeface="Sakkal Majalla"/>
              </a:rPr>
              <a:t>خاطِئَةٌ ومُضِلَّةٌ.</a:t>
            </a:r>
          </a:p>
        </p:txBody>
      </p:sp>
      <p:sp>
        <p:nvSpPr>
          <p:cNvPr id="21" name="Flèche : gauche 20">
            <a:extLst>
              <a:ext uri="{FF2B5EF4-FFF2-40B4-BE49-F238E27FC236}">
                <a16:creationId xmlns:a16="http://schemas.microsoft.com/office/drawing/2014/main" id="{43BA6D14-4768-5CD0-A0C5-CEF6A66FB4B4}"/>
              </a:ext>
            </a:extLst>
          </p:cNvPr>
          <p:cNvSpPr/>
          <p:nvPr/>
        </p:nvSpPr>
        <p:spPr>
          <a:xfrm>
            <a:off x="5468585" y="4401512"/>
            <a:ext cx="708024" cy="298933"/>
          </a:xfrm>
          <a:prstGeom prst="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 dirty="0">
              <a:latin typeface="Microsoft Uighur" panose="02000000000000000000" pitchFamily="2" charset="-78"/>
            </a:endParaRPr>
          </a:p>
        </p:txBody>
      </p:sp>
      <p:sp>
        <p:nvSpPr>
          <p:cNvPr id="22" name="Google Shape;452;p158">
            <a:extLst>
              <a:ext uri="{FF2B5EF4-FFF2-40B4-BE49-F238E27FC236}">
                <a16:creationId xmlns:a16="http://schemas.microsoft.com/office/drawing/2014/main" id="{3E3A2C2E-E9BD-0AAC-BF1A-1DE22807098A}"/>
              </a:ext>
            </a:extLst>
          </p:cNvPr>
          <p:cNvSpPr txBox="1"/>
          <p:nvPr/>
        </p:nvSpPr>
        <p:spPr>
          <a:xfrm>
            <a:off x="913317" y="2850475"/>
            <a:ext cx="4568954" cy="1021512"/>
          </a:xfrm>
          <a:prstGeom prst="roundRect">
            <a:avLst/>
          </a:prstGeom>
          <a:solidFill>
            <a:srgbClr val="ECFAFD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chemeClr val="tx1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</a:lstStyle>
          <a:p>
            <a:pPr lvl="0">
              <a:defRPr/>
            </a:pPr>
            <a:r>
              <a:rPr lang="ar-MA" sz="5400" dirty="0">
                <a:solidFill>
                  <a:srgbClr val="424D7C"/>
                </a:solidFill>
                <a:sym typeface="Sakkal Majalla"/>
              </a:rPr>
              <a:t>فَوائِدُ ومَنافِعُ.</a:t>
            </a:r>
          </a:p>
        </p:txBody>
      </p:sp>
      <p:sp>
        <p:nvSpPr>
          <p:cNvPr id="23" name="Flèche : gauche 22">
            <a:extLst>
              <a:ext uri="{FF2B5EF4-FFF2-40B4-BE49-F238E27FC236}">
                <a16:creationId xmlns:a16="http://schemas.microsoft.com/office/drawing/2014/main" id="{70F96911-263A-F04B-3A74-96E11215C9B0}"/>
              </a:ext>
            </a:extLst>
          </p:cNvPr>
          <p:cNvSpPr/>
          <p:nvPr/>
        </p:nvSpPr>
        <p:spPr>
          <a:xfrm>
            <a:off x="5421378" y="3251198"/>
            <a:ext cx="757853" cy="298933"/>
          </a:xfrm>
          <a:prstGeom prst="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 dirty="0">
              <a:latin typeface="Microsoft Uighur" panose="02000000000000000000" pitchFamily="2" charset="-78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4A86F8E2-692C-8575-6742-9381162BE8D8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68C0D379-E829-3367-32B3-5739DE81AC31}"/>
              </a:ext>
            </a:extLst>
          </p:cNvPr>
          <p:cNvSpPr>
            <a:spLocks/>
          </p:cNvSpPr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41681A47-9CE7-F5A2-65FD-B38791C5AE57}"/>
              </a:ext>
            </a:extLst>
          </p:cNvPr>
          <p:cNvSpPr>
            <a:spLocks/>
          </p:cNvSpPr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أساليب</a:t>
            </a:r>
            <a:r>
              <a:rPr lang="ar-MA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69DDFF64-10F1-958B-54F6-0C8FEB8DE164}"/>
              </a:ext>
            </a:extLst>
          </p:cNvPr>
          <p:cNvSpPr>
            <a:spLocks/>
          </p:cNvSpPr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pic>
        <p:nvPicPr>
          <p:cNvPr id="28" name="Image 27">
            <a:extLst>
              <a:ext uri="{FF2B5EF4-FFF2-40B4-BE49-F238E27FC236}">
                <a16:creationId xmlns:a16="http://schemas.microsoft.com/office/drawing/2014/main" id="{5378B356-769D-2AEB-9BB2-5004765638BB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6520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9" name="Image 28">
            <a:extLst>
              <a:ext uri="{FF2B5EF4-FFF2-40B4-BE49-F238E27FC236}">
                <a16:creationId xmlns:a16="http://schemas.microsoft.com/office/drawing/2014/main" id="{232CBA63-A41F-A03C-9479-3F925A26A2D5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26937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0" name="Image 29">
            <a:extLst>
              <a:ext uri="{FF2B5EF4-FFF2-40B4-BE49-F238E27FC236}">
                <a16:creationId xmlns:a16="http://schemas.microsoft.com/office/drawing/2014/main" id="{FF40239F-46DB-D60F-B027-D643BE94571C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48238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1" name="Image 30">
            <a:extLst>
              <a:ext uri="{FF2B5EF4-FFF2-40B4-BE49-F238E27FC236}">
                <a16:creationId xmlns:a16="http://schemas.microsoft.com/office/drawing/2014/main" id="{622078CB-8E3E-CBBD-C1F8-F9DAA87A15B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6374" y="141704"/>
            <a:ext cx="278069" cy="278069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18673004"/>
      </p:ext>
    </p:extLst>
  </p:cSld>
  <p:clrMapOvr>
    <a:masterClrMapping/>
  </p:clrMapOvr>
  <p:transition spd="slow">
    <p:fade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BAABEF-C9EA-0B2F-1F48-5256EC8F6A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CF92B88-50AD-AD61-35E9-1D4756C9E5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ar-MA" sz="2400" b="1" dirty="0">
                <a:solidFill>
                  <a:srgbClr val="7A7A7A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استمعوا إلى النص كي تسترجعوا أفكاره. استعدوا 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0F27D63-F000-95EB-2BAB-50238FD9AD2D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41FD3B8-01C5-2F4A-2AB7-97C515441F0D}"/>
              </a:ext>
            </a:extLst>
          </p:cNvPr>
          <p:cNvSpPr>
            <a:spLocks/>
          </p:cNvSpPr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7EA3E52-670E-8D47-1198-72837FACF949}"/>
              </a:ext>
            </a:extLst>
          </p:cNvPr>
          <p:cNvSpPr>
            <a:spLocks/>
          </p:cNvSpPr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أساليب</a:t>
            </a:r>
            <a:r>
              <a:rPr lang="ar-MA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E7AC9E1-67EC-BA33-D458-C91F8E4856BF}"/>
              </a:ext>
            </a:extLst>
          </p:cNvPr>
          <p:cNvSpPr>
            <a:spLocks/>
          </p:cNvSpPr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7B590A50-858B-2045-F1A5-0FB4390DAB96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6520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7F0041C8-FF5A-F985-E6B5-19595C52C21C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26937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76576970-C8BF-2A4C-3B44-F4F63FA7DD5C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48238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D2866BEB-8C74-6521-6679-7F0F97D5058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6374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7AB1F4D7-369E-7021-C039-4EC89325FFF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69612" y="2061461"/>
            <a:ext cx="7035394" cy="3962743"/>
          </a:xfrm>
          <a:prstGeom prst="rect">
            <a:avLst/>
          </a:prstGeom>
        </p:spPr>
      </p:pic>
      <p:pic>
        <p:nvPicPr>
          <p:cNvPr id="9" name="Espace réservé pour une image  8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0E9522B4-5EDB-562B-2D8E-09F19D32ABE7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959890568"/>
      </p:ext>
    </p:extLst>
  </p:cSld>
  <p:clrMapOvr>
    <a:masterClrMapping/>
  </p:clrMapOvr>
  <p:transition spd="slow">
    <p:fade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358B49-039D-A806-3A10-A61F8BC114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18915BF-1087-4D6E-D3E7-8D51B6A2F3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ar-MA" sz="2400" b="1" dirty="0">
                <a:solidFill>
                  <a:srgbClr val="7A7A7A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عرض الشريط</a:t>
            </a:r>
          </a:p>
        </p:txBody>
      </p:sp>
      <p:pic>
        <p:nvPicPr>
          <p:cNvPr id="14" name="Espace réservé pour une image  13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837F5F01-AE02-B8FD-350A-D6BC4F0AE130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324DE217-F277-C5BD-AA6F-4C3D2397AD1A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31BCEA1-1DF8-6028-883A-9F27A26781D1}"/>
              </a:ext>
            </a:extLst>
          </p:cNvPr>
          <p:cNvSpPr>
            <a:spLocks/>
          </p:cNvSpPr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DDD7B9D-9054-84F9-014B-1E7766EE4E39}"/>
              </a:ext>
            </a:extLst>
          </p:cNvPr>
          <p:cNvSpPr>
            <a:spLocks/>
          </p:cNvSpPr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أساليب</a:t>
            </a:r>
            <a:r>
              <a:rPr lang="ar-MA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28C1034-87BA-D1F1-6A63-A1489B3EB26C}"/>
              </a:ext>
            </a:extLst>
          </p:cNvPr>
          <p:cNvSpPr>
            <a:spLocks/>
          </p:cNvSpPr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FBB86A65-CF68-3CCB-CA8C-D60DF73E4AC6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6520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E9F21827-9656-DCA1-24B0-44D1868DD338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26937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4F678CA3-6A69-CC01-46F9-2DDF0D20717C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48238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BAD936B4-53E8-1852-C799-BD31EC3663A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6374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" name="FINALE - استعمال الانترنت V2-1080p-251021">
            <a:hlinkClick r:id="" action="ppaction://media"/>
            <a:extLst>
              <a:ext uri="{FF2B5EF4-FFF2-40B4-BE49-F238E27FC236}">
                <a16:creationId xmlns:a16="http://schemas.microsoft.com/office/drawing/2014/main" id="{42EAF021-CC8C-FD3A-56C4-906D88BFF73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52689" y="1848227"/>
            <a:ext cx="7038622" cy="39592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15431334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101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343148-13BE-E3B3-B215-39952649D5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3">
            <a:extLst>
              <a:ext uri="{FF2B5EF4-FFF2-40B4-BE49-F238E27FC236}">
                <a16:creationId xmlns:a16="http://schemas.microsoft.com/office/drawing/2014/main" id="{6EE256CC-ABA3-3B01-5503-8108B8682B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3817" y="789099"/>
            <a:ext cx="7886700" cy="720000"/>
          </a:xfrm>
        </p:spPr>
        <p:txBody>
          <a:bodyPr/>
          <a:lstStyle/>
          <a:p>
            <a:r>
              <a:rPr lang="ar-MA" sz="4000" dirty="0"/>
              <a:t>هيكلة حصة اليوم</a:t>
            </a:r>
            <a:endParaRPr lang="fr-MA" sz="4000" dirty="0">
              <a:solidFill>
                <a:srgbClr val="424D7A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4" name="Image 3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E05D5509-3856-DB7A-3B4A-E3829BC286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2614" y="1977543"/>
            <a:ext cx="5488778" cy="1415180"/>
          </a:xfrm>
          <a:prstGeom prst="rect">
            <a:avLst/>
          </a:prstGeom>
        </p:spPr>
      </p:pic>
      <p:sp>
        <p:nvSpPr>
          <p:cNvPr id="5" name="Espace réservé du texte 5">
            <a:extLst>
              <a:ext uri="{FF2B5EF4-FFF2-40B4-BE49-F238E27FC236}">
                <a16:creationId xmlns:a16="http://schemas.microsoft.com/office/drawing/2014/main" id="{8789AB45-6FBD-593A-E97D-F7FBE338288D}"/>
              </a:ext>
            </a:extLst>
          </p:cNvPr>
          <p:cNvSpPr txBox="1">
            <a:spLocks/>
          </p:cNvSpPr>
          <p:nvPr/>
        </p:nvSpPr>
        <p:spPr>
          <a:xfrm>
            <a:off x="2021222" y="2485893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>
              <a:buClr>
                <a:srgbClr val="424D7B"/>
              </a:buClr>
              <a:buSzPct val="70000"/>
              <a:buFont typeface="Arial" panose="020B0604020202020204" pitchFamily="34" charset="0"/>
              <a:buChar char="•"/>
              <a:defRPr/>
            </a:pPr>
            <a:r>
              <a:rPr lang="ar-MA" sz="3200" b="1" dirty="0">
                <a:cs typeface="Microsoft Uighur" panose="02000000000000000000" pitchFamily="2" charset="-78"/>
              </a:rPr>
              <a:t>طلاقة</a:t>
            </a:r>
            <a:endParaRPr lang="ar-MA" sz="2400" b="1" dirty="0">
              <a:cs typeface="Microsoft Uighur" panose="02000000000000000000" pitchFamily="2" charset="-78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4C1929B8-EF3D-B6AC-C28F-C083F5B83CAD}"/>
              </a:ext>
            </a:extLst>
          </p:cNvPr>
          <p:cNvSpPr txBox="1"/>
          <p:nvPr/>
        </p:nvSpPr>
        <p:spPr>
          <a:xfrm>
            <a:off x="4647993" y="2122576"/>
            <a:ext cx="19912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 -  01 </a:t>
            </a: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 الحصة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AAA44DA1-D6F0-FE69-7419-E3E7F0FF5A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19908" y="2189639"/>
            <a:ext cx="544953" cy="540000"/>
          </a:xfrm>
          <a:prstGeom prst="rect">
            <a:avLst/>
          </a:prstGeom>
        </p:spPr>
      </p:pic>
      <p:pic>
        <p:nvPicPr>
          <p:cNvPr id="8" name="Espace réservé pour une image  20">
            <a:extLst>
              <a:ext uri="{FF2B5EF4-FFF2-40B4-BE49-F238E27FC236}">
                <a16:creationId xmlns:a16="http://schemas.microsoft.com/office/drawing/2014/main" id="{22B3382F-79D4-189D-59BB-AF7940C3914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1721372" y="1983250"/>
            <a:ext cx="468000" cy="468000"/>
          </a:xfrm>
          <a:prstGeom prst="rect">
            <a:avLst/>
          </a:prstGeom>
        </p:spPr>
      </p:pic>
      <p:pic>
        <p:nvPicPr>
          <p:cNvPr id="9" name="Image 8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E5646B30-F978-45D4-55D2-5FE6B14C96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9392" y="3243576"/>
            <a:ext cx="5472000" cy="1405870"/>
          </a:xfrm>
          <a:prstGeom prst="rect">
            <a:avLst/>
          </a:prstGeom>
        </p:spPr>
      </p:pic>
      <p:sp>
        <p:nvSpPr>
          <p:cNvPr id="12" name="Espace réservé du texte 5">
            <a:extLst>
              <a:ext uri="{FF2B5EF4-FFF2-40B4-BE49-F238E27FC236}">
                <a16:creationId xmlns:a16="http://schemas.microsoft.com/office/drawing/2014/main" id="{13AEB737-FBC0-A401-DCEA-9D4962175E9C}"/>
              </a:ext>
            </a:extLst>
          </p:cNvPr>
          <p:cNvSpPr txBox="1">
            <a:spLocks/>
          </p:cNvSpPr>
          <p:nvPr/>
        </p:nvSpPr>
        <p:spPr>
          <a:xfrm>
            <a:off x="2102784" y="3743967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>
              <a:buClr>
                <a:srgbClr val="424D7B"/>
              </a:buClr>
              <a:buFont typeface="Arial" panose="020B0604020202020204" pitchFamily="34" charset="0"/>
              <a:buChar char="•"/>
            </a:pPr>
            <a:r>
              <a:rPr lang="ar-MA" sz="2800" b="1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أساليب تقديم النفس أو الغير 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40C9655B-0AF3-8A01-C0A4-5CD860EFE746}"/>
              </a:ext>
            </a:extLst>
          </p:cNvPr>
          <p:cNvSpPr txBox="1"/>
          <p:nvPr/>
        </p:nvSpPr>
        <p:spPr>
          <a:xfrm>
            <a:off x="5382842" y="3380220"/>
            <a:ext cx="12250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rtl="1"/>
            <a:r>
              <a:rPr lang="fr-MA" sz="1600" b="1" dirty="0">
                <a:solidFill>
                  <a:srgbClr val="757575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fr-MA" sz="16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- </a:t>
            </a:r>
            <a:r>
              <a:rPr lang="fr-MA" sz="28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02</a:t>
            </a:r>
            <a:r>
              <a:rPr lang="ar-MA" sz="28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أساليب</a:t>
            </a: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770C9FE0-1F20-CE1E-992A-CCA73304197F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6737733" y="3430505"/>
            <a:ext cx="536339" cy="540000"/>
          </a:xfrm>
          <a:prstGeom prst="rect">
            <a:avLst/>
          </a:prstGeom>
        </p:spPr>
      </p:pic>
      <p:pic>
        <p:nvPicPr>
          <p:cNvPr id="16" name="Image 15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067CFB23-F31C-8EBA-D492-2E6DA97604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9392" y="4525100"/>
            <a:ext cx="5525521" cy="1405870"/>
          </a:xfrm>
          <a:prstGeom prst="rect">
            <a:avLst/>
          </a:prstGeom>
        </p:spPr>
      </p:pic>
      <p:sp>
        <p:nvSpPr>
          <p:cNvPr id="17" name="Espace réservé du texte 5">
            <a:extLst>
              <a:ext uri="{FF2B5EF4-FFF2-40B4-BE49-F238E27FC236}">
                <a16:creationId xmlns:a16="http://schemas.microsoft.com/office/drawing/2014/main" id="{7994135E-407B-06C4-975A-CB35349A33A4}"/>
              </a:ext>
            </a:extLst>
          </p:cNvPr>
          <p:cNvSpPr txBox="1">
            <a:spLocks/>
          </p:cNvSpPr>
          <p:nvPr/>
        </p:nvSpPr>
        <p:spPr>
          <a:xfrm>
            <a:off x="2160599" y="5017102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>
              <a:buClr>
                <a:srgbClr val="424D7B"/>
              </a:buClr>
              <a:buFont typeface="Arial" panose="020B0604020202020204" pitchFamily="34" charset="0"/>
              <a:buChar char="•"/>
            </a:pPr>
            <a:r>
              <a:rPr lang="ar-MA" sz="2800" b="1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استعمال الإنترنت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C5C042A9-A6FB-027E-822A-3A2515D019CF}"/>
              </a:ext>
            </a:extLst>
          </p:cNvPr>
          <p:cNvSpPr txBox="1"/>
          <p:nvPr/>
        </p:nvSpPr>
        <p:spPr>
          <a:xfrm>
            <a:off x="3970867" y="4692778"/>
            <a:ext cx="26319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fr-MA" sz="1600" b="1" dirty="0">
                <a:solidFill>
                  <a:srgbClr val="757575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fr-MA" sz="16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- </a:t>
            </a:r>
            <a:r>
              <a:rPr lang="fr-MA" sz="28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03</a:t>
            </a:r>
            <a:r>
              <a:rPr lang="ar-MA" sz="28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استماع وتحدث</a:t>
            </a:r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8187F0B4-C451-AE1A-0B32-824CF19FADAB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6901677" y="4737196"/>
            <a:ext cx="424748" cy="540000"/>
          </a:xfrm>
          <a:prstGeom prst="rect">
            <a:avLst/>
          </a:prstGeom>
        </p:spPr>
      </p:pic>
      <p:pic>
        <p:nvPicPr>
          <p:cNvPr id="20" name="Espace réservé pour une image  20">
            <a:extLst>
              <a:ext uri="{FF2B5EF4-FFF2-40B4-BE49-F238E27FC236}">
                <a16:creationId xmlns:a16="http://schemas.microsoft.com/office/drawing/2014/main" id="{B94D9441-2A4A-179F-EDA7-8A9183A6451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1738472" y="4530539"/>
            <a:ext cx="468000" cy="468000"/>
          </a:xfrm>
          <a:prstGeom prst="rect">
            <a:avLst/>
          </a:prstGeom>
        </p:spPr>
      </p:pic>
      <p:pic>
        <p:nvPicPr>
          <p:cNvPr id="21" name="Espace réservé pour une image  20">
            <a:extLst>
              <a:ext uri="{FF2B5EF4-FFF2-40B4-BE49-F238E27FC236}">
                <a16:creationId xmlns:a16="http://schemas.microsoft.com/office/drawing/2014/main" id="{8B505230-1D3F-59AA-1B2A-6A4A01A8484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1740303" y="3241324"/>
            <a:ext cx="468000" cy="46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015308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1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7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2" presetClass="entr" presetSubtype="1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40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22" presetClass="entr" presetSubtype="1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12" grpId="0"/>
      <p:bldP spid="13" grpId="0"/>
      <p:bldP spid="17" grpId="0"/>
      <p:bldP spid="18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8826B8-15EF-C717-0CDF-62602FFBB5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66A18EF-A92C-CFB6-A0A8-3A85F5A123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ar-MA" sz="2400" b="1" dirty="0">
                <a:solidFill>
                  <a:srgbClr val="7A7A7A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يذكرنا بالأفكار التي علقت في ذهنه حول موضوع النص؟ </a:t>
            </a:r>
          </a:p>
        </p:txBody>
      </p:sp>
      <p:pic>
        <p:nvPicPr>
          <p:cNvPr id="14" name="Espace réservé pour une image  13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A4B6C65E-534D-60CC-E8D0-3B625C69C321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5CD7C31B-6C52-5EDE-169B-752153A52315}"/>
              </a:ext>
            </a:extLst>
          </p:cNvPr>
          <p:cNvSpPr/>
          <p:nvPr/>
        </p:nvSpPr>
        <p:spPr>
          <a:xfrm>
            <a:off x="2031830" y="2598575"/>
            <a:ext cx="4945225" cy="1660849"/>
          </a:xfrm>
          <a:prstGeom prst="roundRect">
            <a:avLst/>
          </a:prstGeom>
          <a:solidFill>
            <a:srgbClr val="ECFAFD"/>
          </a:soli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MA" sz="66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اِسْتِعْمالُ ٱلْإِنْتِرْنِتِ</a:t>
            </a:r>
            <a:endParaRPr lang="fr-FR" sz="6600" b="1" dirty="0">
              <a:solidFill>
                <a:srgbClr val="424D7C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748174F-BF90-5F7A-6B06-CBCE5240BDA8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C6F59A6-2C7D-80C3-B7C0-3D6101F512AA}"/>
              </a:ext>
            </a:extLst>
          </p:cNvPr>
          <p:cNvSpPr>
            <a:spLocks/>
          </p:cNvSpPr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7AFB3AA-6476-92DC-2C03-E8F640CAE446}"/>
              </a:ext>
            </a:extLst>
          </p:cNvPr>
          <p:cNvSpPr>
            <a:spLocks/>
          </p:cNvSpPr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أساليب</a:t>
            </a:r>
            <a:r>
              <a:rPr lang="ar-MA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410FE12-9516-C14B-0424-4A7B383434A2}"/>
              </a:ext>
            </a:extLst>
          </p:cNvPr>
          <p:cNvSpPr>
            <a:spLocks/>
          </p:cNvSpPr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2A793F98-5091-047D-0039-1D46827A3AE3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6520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FF809407-4868-DB41-6F6F-8A7EB0C83F7A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26937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08DFA0B1-250C-2436-CB47-C2AA61356684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48238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B0DE80ED-FF43-E99D-3D21-F1E8A11ACA5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6374" y="141704"/>
            <a:ext cx="278069" cy="278069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13058949"/>
      </p:ext>
    </p:extLst>
  </p:cSld>
  <p:clrMapOvr>
    <a:masterClrMapping/>
  </p:clrMapOvr>
  <p:transition spd="slow">
    <p:fade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2EE51D-32A4-5277-193C-AB1CF4BFC4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54C6B76-AA87-B864-C167-64E2BB36CF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ar-MA" sz="2400" b="1" dirty="0">
                <a:solidFill>
                  <a:srgbClr val="7A7A7A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نصحح الواجب المنزلي.  طلبت منكم  البحث عن قصص أخرى حول استعمال الإنترنت. 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15D897A3-BD39-1A57-EEE6-2964E7ADCD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0201" y="3097430"/>
            <a:ext cx="7463598" cy="1412699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92E2AB81-0E0C-649A-E5EC-2244BFD7F156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BDEAFA4-59C7-E605-71A2-C95266D2EC29}"/>
              </a:ext>
            </a:extLst>
          </p:cNvPr>
          <p:cNvSpPr>
            <a:spLocks/>
          </p:cNvSpPr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58C0A6B-4098-D166-41E0-2F1368C8E7B0}"/>
              </a:ext>
            </a:extLst>
          </p:cNvPr>
          <p:cNvSpPr>
            <a:spLocks/>
          </p:cNvSpPr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أساليب</a:t>
            </a:r>
            <a:r>
              <a:rPr lang="ar-MA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C1FD4C3-42BF-A51B-1110-C2D3327AFBE8}"/>
              </a:ext>
            </a:extLst>
          </p:cNvPr>
          <p:cNvSpPr>
            <a:spLocks/>
          </p:cNvSpPr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B91D1114-63CD-1DC4-B5A5-232491B44EF9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6520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2C540156-293D-F15A-02DC-DB3166B4D05B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26937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940831F3-BB8E-7AD8-3D8C-8369CEFAE5D8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48238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1FA54A65-F5A6-6DA0-A11E-F012DE03026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6374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Espace réservé pour une image  6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6272BDBF-1341-9600-2E6D-0194A5E69AC4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817996913"/>
      </p:ext>
    </p:extLst>
  </p:cSld>
  <p:clrMapOvr>
    <a:masterClrMapping/>
  </p:clrMapOvr>
  <p:transition spd="slow">
    <p:fade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BCD9D7-A376-19D9-948E-F9A01E3AD5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523A42F-6B5A-AAC4-8319-554E334280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ar-MA" sz="2400" b="1" dirty="0">
                <a:solidFill>
                  <a:srgbClr val="7A7A7A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يقرأ  القصة التي قام بإعدادها؟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098B456C-51DA-86FC-3A86-41C61AA146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0201" y="3097430"/>
            <a:ext cx="7463598" cy="1412699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29F40DCD-E5EF-EA0E-68F7-6AFBEEF52BBA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C803EB6-913A-1168-E292-32323C52EFDB}"/>
              </a:ext>
            </a:extLst>
          </p:cNvPr>
          <p:cNvSpPr>
            <a:spLocks/>
          </p:cNvSpPr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93A3910-AEE6-4806-17E0-012BE3CE0BAF}"/>
              </a:ext>
            </a:extLst>
          </p:cNvPr>
          <p:cNvSpPr>
            <a:spLocks/>
          </p:cNvSpPr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أساليب</a:t>
            </a:r>
            <a:r>
              <a:rPr lang="ar-MA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FC0E1BA-CFB7-019F-D21F-566DE2D316D8}"/>
              </a:ext>
            </a:extLst>
          </p:cNvPr>
          <p:cNvSpPr>
            <a:spLocks/>
          </p:cNvSpPr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7B8DB5A4-4085-867E-AF57-133ED1699690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6520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B62240E7-9216-8624-C1F5-A8C0F98A300B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26937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5CCB98C8-6435-D32F-87F9-43CFADC8AFC5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48238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F92C3DCF-FC4A-1ED9-BD45-B84BA643222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6374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Espace réservé pour une image  7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31643E3D-67A5-838C-8302-94040EDC6E1E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142577339"/>
      </p:ext>
    </p:extLst>
  </p:cSld>
  <p:clrMapOvr>
    <a:masterClrMapping/>
  </p:clrMapOvr>
  <p:transition spd="slow">
    <p:fade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AA0C08-9DDC-13C8-2B13-EB3370416A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F76BED1-F83C-7FD1-C6DA-3F83CC5A70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solidFill>
                  <a:srgbClr val="7A7A7A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خذوا كراساتكم الصفحة رقم -21-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3A391A0A-6317-FA75-0032-DCD950BB2F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81890" y="1704227"/>
            <a:ext cx="3241110" cy="4550648"/>
          </a:xfrm>
          <a:prstGeom prst="rect">
            <a:avLst/>
          </a:prstGeom>
        </p:spPr>
      </p:pic>
      <p:pic>
        <p:nvPicPr>
          <p:cNvPr id="17" name="Espace réservé pour une image  16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663AF9F2-CB7C-0F71-172B-65302103807B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8DB9D153-2D54-9417-31A5-965D2189EA8D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18987FA-C96F-28F1-4AB8-46DE6B201EEB}"/>
              </a:ext>
            </a:extLst>
          </p:cNvPr>
          <p:cNvSpPr>
            <a:spLocks/>
          </p:cNvSpPr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B227AB6-03DE-B06C-FD5C-2FA409977DBD}"/>
              </a:ext>
            </a:extLst>
          </p:cNvPr>
          <p:cNvSpPr>
            <a:spLocks/>
          </p:cNvSpPr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أساليب</a:t>
            </a:r>
            <a:r>
              <a:rPr lang="ar-MA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FF68486-994B-7B21-5E21-965B31980644}"/>
              </a:ext>
            </a:extLst>
          </p:cNvPr>
          <p:cNvSpPr>
            <a:spLocks/>
          </p:cNvSpPr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855ED013-1BF7-6557-624B-3C6CE46681B7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6520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CB300271-52DE-80EF-75F6-E40F589106A9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26937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E8D178AE-D6DC-6972-56EA-B071CB32B66B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48238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50BBEAF0-956E-1213-6084-4B42EAFE318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6374" y="141704"/>
            <a:ext cx="278069" cy="278069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15668816"/>
      </p:ext>
    </p:extLst>
  </p:cSld>
  <p:clrMapOvr>
    <a:masterClrMapping/>
  </p:clrMapOvr>
  <p:transition spd="slow">
    <p:fade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2F8D0C-F1A0-62E3-9450-45724720C7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C2B523D-38FD-C966-7374-706E3FDB14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ar-MA" sz="2400" b="1" dirty="0">
                <a:solidFill>
                  <a:srgbClr val="7A7A7A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استعينوا بالخطاطة، واستعدوا للتحدث عن فوائد وأضرار الإنترنت. في حدود دقيقتين.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637FB18-AF56-BCCA-47CE-6667872289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9700" y="1704227"/>
            <a:ext cx="6649485" cy="4284398"/>
          </a:xfrm>
          <a:prstGeom prst="rect">
            <a:avLst/>
          </a:prstGeom>
        </p:spPr>
      </p:pic>
      <p:pic>
        <p:nvPicPr>
          <p:cNvPr id="16" name="Espace réservé pour une image  15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53823FCD-1001-7793-CD78-D075AF6C9A60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ED0819DC-6F69-7F27-A20C-B88F0D2C3922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FBB961C-ECD6-5B5C-7D9C-BB9032013C45}"/>
              </a:ext>
            </a:extLst>
          </p:cNvPr>
          <p:cNvSpPr>
            <a:spLocks/>
          </p:cNvSpPr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7490A36-0237-6504-F932-9C8E0EB590CA}"/>
              </a:ext>
            </a:extLst>
          </p:cNvPr>
          <p:cNvSpPr>
            <a:spLocks/>
          </p:cNvSpPr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أساليب</a:t>
            </a:r>
            <a:r>
              <a:rPr lang="ar-MA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E097671-89DE-803F-ED9E-A8A929196667}"/>
              </a:ext>
            </a:extLst>
          </p:cNvPr>
          <p:cNvSpPr>
            <a:spLocks/>
          </p:cNvSpPr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9578951F-8862-0E4F-1A9C-593197EB2DCF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6520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BF2108F-DBED-6F96-889B-560C06FEE8AC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26937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3A84A6ED-1B0D-CB57-867F-D53D589297C9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48238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49172AB6-F2D0-1140-4EEE-EFAAAB42BF3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6374" y="141704"/>
            <a:ext cx="278069" cy="278069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67205260"/>
      </p:ext>
    </p:extLst>
  </p:cSld>
  <p:clrMapOvr>
    <a:masterClrMapping/>
  </p:clrMapOvr>
  <p:transition spd="slow">
    <p:fade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502658-55EF-FA14-C700-925C321689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4D13AD7-919C-1D52-1FC5-9244A4F0CF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solidFill>
                  <a:srgbClr val="7A7A7A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يبادر بالتحدث عن فوائد الإنترنت أو أضرارها أو هما معا؟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508448E-BBF0-8C36-6DBD-133DC10DDAF2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08AC521-00E9-3334-4F04-4AD86D703CF9}"/>
              </a:ext>
            </a:extLst>
          </p:cNvPr>
          <p:cNvSpPr>
            <a:spLocks/>
          </p:cNvSpPr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A162376-DC77-8550-320C-240C029FC42E}"/>
              </a:ext>
            </a:extLst>
          </p:cNvPr>
          <p:cNvSpPr>
            <a:spLocks/>
          </p:cNvSpPr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أساليب</a:t>
            </a:r>
            <a:r>
              <a:rPr lang="ar-MA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13733E6-9795-3AB4-713A-FA7C15BAE7B5}"/>
              </a:ext>
            </a:extLst>
          </p:cNvPr>
          <p:cNvSpPr>
            <a:spLocks/>
          </p:cNvSpPr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E186E06E-2998-2F0A-C735-83746DAE311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6520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28109823-A317-7B02-EA13-7039861FDB13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26937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8F8E8B79-86EA-DEAE-46D9-C0B3F60E483A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48238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2708EA02-0A85-C282-3BDC-382A1266D08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6374" y="141704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EB32B197-572E-AE65-1A9F-C46DD676494C}"/>
              </a:ext>
            </a:extLst>
          </p:cNvPr>
          <p:cNvSpPr txBox="1"/>
          <p:nvPr/>
        </p:nvSpPr>
        <p:spPr>
          <a:xfrm>
            <a:off x="986937" y="3210128"/>
            <a:ext cx="6840000" cy="1021556"/>
          </a:xfrm>
          <a:prstGeom prst="roundRect">
            <a:avLst/>
          </a:prstGeom>
          <a:noFill/>
          <a:ln w="38100">
            <a:solidFill>
              <a:srgbClr val="48B2DC"/>
            </a:solidFill>
          </a:ln>
        </p:spPr>
        <p:txBody>
          <a:bodyPr wrap="square" rtlCol="0">
            <a:spAutoFit/>
          </a:bodyPr>
          <a:lstStyle/>
          <a:p>
            <a:pPr algn="r" rtl="1"/>
            <a:r>
              <a:rPr lang="ar-MA" sz="5400" b="1" dirty="0">
                <a:solidFill>
                  <a:srgbClr val="0070C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أَتَحَدَّثُ عَنْ فَوائِدِ ٱلْإِنْتِرْنِتِ أَوْ أَضْرارِها.</a:t>
            </a:r>
            <a:endParaRPr lang="fr-FR" sz="5400" b="1" dirty="0">
              <a:solidFill>
                <a:srgbClr val="0070C0"/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8" name="Espace réservé pour une image  7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AB763329-C1BD-4323-153F-6FE167C87921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109891766"/>
      </p:ext>
    </p:extLst>
  </p:cSld>
  <p:clrMapOvr>
    <a:masterClrMapping/>
  </p:clrMapOvr>
  <p:transition spd="slow">
    <p:fade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6E3B53-678B-23A0-060B-EE5B789B91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399A436-976B-4938-4F03-F97D2C2FE1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solidFill>
                  <a:srgbClr val="7A7A7A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ننتقل إلى النشاط الثاني "أتحدث باسترسال". من يقرأ التعليمة؟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BCA028D0-70D4-1A3B-1712-AE3FB58060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6241" y="2384053"/>
            <a:ext cx="7496404" cy="2766300"/>
          </a:xfrm>
          <a:prstGeom prst="rect">
            <a:avLst/>
          </a:prstGeom>
          <a:ln w="38100">
            <a:noFill/>
          </a:ln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6D7C9D7B-0F09-7D49-28CB-D80DE2E8084A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28BEEBB-49B6-E30E-3FFC-48ECA079FDEC}"/>
              </a:ext>
            </a:extLst>
          </p:cNvPr>
          <p:cNvSpPr>
            <a:spLocks/>
          </p:cNvSpPr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9D0FF78-B4C4-1762-D449-644DE7A36C2F}"/>
              </a:ext>
            </a:extLst>
          </p:cNvPr>
          <p:cNvSpPr>
            <a:spLocks/>
          </p:cNvSpPr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أساليب</a:t>
            </a:r>
            <a:r>
              <a:rPr lang="ar-MA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88123B1-76F8-8AC9-4AF8-AACD07556D37}"/>
              </a:ext>
            </a:extLst>
          </p:cNvPr>
          <p:cNvSpPr>
            <a:spLocks/>
          </p:cNvSpPr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A5D27CF7-6CE9-84F9-983C-1E2479982A8D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6520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48D3915A-F1E8-F1BB-6FF3-FDE2C18F71D9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26937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424A422A-7C8A-5213-EAF6-CE947E945BE0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48238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1D6CE087-F09E-A689-1E80-B3D2D4F9CA5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6374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BE38AB9F-56FF-A518-8650-BF41903CFA03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287311568"/>
      </p:ext>
    </p:extLst>
  </p:cSld>
  <p:clrMapOvr>
    <a:masterClrMapping/>
  </p:clrMapOvr>
  <p:transition spd="slow">
    <p:fade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558B91-D237-1B86-BB8F-08BF3D4489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79F530F-4D37-2E38-CF54-B7C8BA9F89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9751" y="756000"/>
            <a:ext cx="7152622" cy="612000"/>
          </a:xfrm>
        </p:spPr>
        <p:txBody>
          <a:bodyPr>
            <a:normAutofit/>
          </a:bodyPr>
          <a:lstStyle/>
          <a:p>
            <a:r>
              <a:rPr lang="ar-MA" sz="2400" b="1" dirty="0">
                <a:solidFill>
                  <a:srgbClr val="7A7A7A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يبادر بتقديم إرشادات لاستعمال الإنترنت بشكل آمن؟  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569FEE34-FD5D-F04B-9270-B1E93ABC12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8855" y="2277337"/>
            <a:ext cx="7471175" cy="3491537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B0D9E427-B672-5037-E791-55E8AC4BC0EA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A8201D7-E865-1C4C-80A0-1812F9A31EB0}"/>
              </a:ext>
            </a:extLst>
          </p:cNvPr>
          <p:cNvSpPr>
            <a:spLocks/>
          </p:cNvSpPr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36591AA-6B7F-351D-A08E-116D5069ABB0}"/>
              </a:ext>
            </a:extLst>
          </p:cNvPr>
          <p:cNvSpPr>
            <a:spLocks/>
          </p:cNvSpPr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أساليب</a:t>
            </a:r>
            <a:r>
              <a:rPr lang="ar-MA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68FD271-71DB-3241-C9CD-8CEDF08416B5}"/>
              </a:ext>
            </a:extLst>
          </p:cNvPr>
          <p:cNvSpPr>
            <a:spLocks/>
          </p:cNvSpPr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171E2443-3BDB-76D7-5390-5146E257AF55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6520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6C9A9C35-6278-CED3-EC5B-7D228458B95A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26937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10C95D26-1677-782E-26D8-EDD3EA3DEB2E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48238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344B71F0-0FF6-5A60-A218-9838F72D899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6374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9C699B72-1AD9-E926-0D9E-F705ECDD76D7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659137959"/>
      </p:ext>
    </p:extLst>
  </p:cSld>
  <p:clrMapOvr>
    <a:masterClrMapping/>
  </p:clrMapOvr>
  <p:transition spd="slow">
    <p:fade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4FDA06-B23A-D621-423D-643242FEC3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rme libre : forme 5">
            <a:extLst>
              <a:ext uri="{FF2B5EF4-FFF2-40B4-BE49-F238E27FC236}">
                <a16:creationId xmlns:a16="http://schemas.microsoft.com/office/drawing/2014/main" id="{4D35E5EC-F001-D656-CD43-32D46A97BAD7}"/>
              </a:ext>
            </a:extLst>
          </p:cNvPr>
          <p:cNvSpPr/>
          <p:nvPr/>
        </p:nvSpPr>
        <p:spPr>
          <a:xfrm>
            <a:off x="628650" y="2955833"/>
            <a:ext cx="7886700" cy="540000"/>
          </a:xfrm>
          <a:custGeom>
            <a:avLst/>
            <a:gdLst>
              <a:gd name="connsiteX0" fmla="*/ 170093 w 5365259"/>
              <a:gd name="connsiteY0" fmla="*/ 0 h 305065"/>
              <a:gd name="connsiteX1" fmla="*/ 5198553 w 5365259"/>
              <a:gd name="connsiteY1" fmla="*/ 0 h 305065"/>
              <a:gd name="connsiteX2" fmla="*/ 5355280 w 5365259"/>
              <a:gd name="connsiteY2" fmla="*/ 103885 h 305065"/>
              <a:gd name="connsiteX3" fmla="*/ 5365259 w 5365259"/>
              <a:gd name="connsiteY3" fmla="*/ 153316 h 305065"/>
              <a:gd name="connsiteX4" fmla="*/ 5365259 w 5365259"/>
              <a:gd name="connsiteY4" fmla="*/ 305065 h 305065"/>
              <a:gd name="connsiteX5" fmla="*/ 0 w 5365259"/>
              <a:gd name="connsiteY5" fmla="*/ 305065 h 305065"/>
              <a:gd name="connsiteX6" fmla="*/ 0 w 5365259"/>
              <a:gd name="connsiteY6" fmla="*/ 170093 h 305065"/>
              <a:gd name="connsiteX7" fmla="*/ 170093 w 5365259"/>
              <a:gd name="connsiteY7" fmla="*/ 0 h 3050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365259" h="305065">
                <a:moveTo>
                  <a:pt x="170093" y="0"/>
                </a:moveTo>
                <a:lnTo>
                  <a:pt x="5198553" y="0"/>
                </a:lnTo>
                <a:cubicBezTo>
                  <a:pt x="5269008" y="0"/>
                  <a:pt x="5329458" y="42836"/>
                  <a:pt x="5355280" y="103885"/>
                </a:cubicBezTo>
                <a:lnTo>
                  <a:pt x="5365259" y="153316"/>
                </a:lnTo>
                <a:lnTo>
                  <a:pt x="5365259" y="305065"/>
                </a:lnTo>
                <a:lnTo>
                  <a:pt x="0" y="305065"/>
                </a:lnTo>
                <a:lnTo>
                  <a:pt x="0" y="170093"/>
                </a:lnTo>
                <a:cubicBezTo>
                  <a:pt x="0" y="76153"/>
                  <a:pt x="76153" y="0"/>
                  <a:pt x="170093" y="0"/>
                </a:cubicBezTo>
                <a:close/>
              </a:path>
            </a:pathLst>
          </a:custGeom>
          <a:solidFill>
            <a:srgbClr val="55B6DF"/>
          </a:solidFill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CAF2F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AFA0199D-96BE-DDFA-83E1-2AE5536D5505}"/>
              </a:ext>
            </a:extLst>
          </p:cNvPr>
          <p:cNvSpPr/>
          <p:nvPr/>
        </p:nvSpPr>
        <p:spPr>
          <a:xfrm>
            <a:off x="628650" y="2955833"/>
            <a:ext cx="7886699" cy="2197281"/>
          </a:xfrm>
          <a:prstGeom prst="roundRect">
            <a:avLst/>
          </a:prstGeom>
          <a:noFill/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itre 3">
            <a:extLst>
              <a:ext uri="{FF2B5EF4-FFF2-40B4-BE49-F238E27FC236}">
                <a16:creationId xmlns:a16="http://schemas.microsoft.com/office/drawing/2014/main" id="{B892232F-2C5A-0A9D-2250-6AC8C408FF79}"/>
              </a:ext>
            </a:extLst>
          </p:cNvPr>
          <p:cNvSpPr txBox="1">
            <a:spLocks/>
          </p:cNvSpPr>
          <p:nvPr/>
        </p:nvSpPr>
        <p:spPr>
          <a:xfrm>
            <a:off x="637196" y="1472652"/>
            <a:ext cx="7886700" cy="72000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اختتام الحصة</a:t>
            </a:r>
            <a:endParaRPr kumimoji="0" lang="fr-MA" sz="4400" b="0" i="0" u="none" strike="noStrike" kern="1200" cap="none" spc="0" normalizeH="0" baseline="0" noProof="0" dirty="0">
              <a:ln>
                <a:noFill/>
              </a:ln>
              <a:solidFill>
                <a:srgbClr val="424D7C"/>
              </a:solidFill>
              <a:effectLst/>
              <a:uLnTx/>
              <a:uFillTx/>
              <a:latin typeface="Microsoft Uighur" panose="02000000000000000000" pitchFamily="2" charset="-78"/>
              <a:ea typeface="+mj-ea"/>
              <a:cs typeface="Microsoft Uighur" panose="02000000000000000000" pitchFamily="2" charset="-78"/>
            </a:endParaRPr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id="{8D109C37-7CFB-27F5-4EF6-0C44722EBE05}"/>
              </a:ext>
            </a:extLst>
          </p:cNvPr>
          <p:cNvSpPr txBox="1">
            <a:spLocks/>
          </p:cNvSpPr>
          <p:nvPr/>
        </p:nvSpPr>
        <p:spPr>
          <a:xfrm>
            <a:off x="985520" y="3695766"/>
            <a:ext cx="6299200" cy="1241993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424D7B"/>
              </a:buClr>
              <a:buSzPct val="50000"/>
              <a:buFont typeface="Wingdings" panose="05000000000000000000" pitchFamily="2" charset="2"/>
              <a:buChar char="l"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Dosis SemiBold" pitchFamily="2" charset="0"/>
                <a:ea typeface="+mn-ea"/>
                <a:cs typeface="Microsoft Uighur" panose="02000000000000000000" pitchFamily="2" charset="-78"/>
              </a:rPr>
              <a:t>ماذا تعلمتم اليوم؟ </a:t>
            </a:r>
          </a:p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424D7B"/>
              </a:buClr>
              <a:buSzPct val="50000"/>
              <a:buFont typeface="Wingdings" panose="05000000000000000000" pitchFamily="2" charset="2"/>
              <a:buChar char="l"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414C78"/>
                </a:solidFill>
                <a:effectLst/>
                <a:uLnTx/>
                <a:uFillTx/>
                <a:latin typeface="Dosis SemiBold" pitchFamily="2" charset="0"/>
                <a:ea typeface="+mn-ea"/>
                <a:cs typeface="Microsoft Uighur" panose="02000000000000000000" pitchFamily="2" charset="-78"/>
              </a:rPr>
              <a:t>واجباتكم المنزلية. 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403101C6-BF6B-2F71-435A-2D0B8F5394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07804" y="1616652"/>
            <a:ext cx="432000" cy="43200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9193818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B842DE-2B33-9EAC-F3F4-45A29A9548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3">
            <a:extLst>
              <a:ext uri="{FF2B5EF4-FFF2-40B4-BE49-F238E27FC236}">
                <a16:creationId xmlns:a16="http://schemas.microsoft.com/office/drawing/2014/main" id="{6822B90F-E3ED-9332-58F4-9FA177A3A8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</p:spPr>
        <p:txBody>
          <a:bodyPr>
            <a:normAutofit/>
          </a:bodyPr>
          <a:lstStyle/>
          <a:p>
            <a:r>
              <a:rPr lang="ar-MA" sz="2400" b="1" dirty="0">
                <a:solidFill>
                  <a:srgbClr val="7A7A7A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يذكرنا  بالأساليب التي نستعملها  لتقديم شخص.؟</a:t>
            </a:r>
          </a:p>
        </p:txBody>
      </p:sp>
      <p:pic>
        <p:nvPicPr>
          <p:cNvPr id="5" name="Espace réservé pour une image  4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EF3467DE-7CA8-7BC6-8925-C60D1BB35499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235B12CE-191D-938B-8A27-7366A1B9D186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55A0127-1724-4BE1-70A0-C7CAC7F94482}"/>
              </a:ext>
            </a:extLst>
          </p:cNvPr>
          <p:cNvSpPr>
            <a:spLocks/>
          </p:cNvSpPr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2769D48-2330-95D3-5E0E-5366EBFA1E2D}"/>
              </a:ext>
            </a:extLst>
          </p:cNvPr>
          <p:cNvSpPr>
            <a:spLocks/>
          </p:cNvSpPr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أساليب</a:t>
            </a:r>
            <a:r>
              <a:rPr lang="ar-MA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B1F1968-78FB-9C03-C9E1-36CC7D3D69FF}"/>
              </a:ext>
            </a:extLst>
          </p:cNvPr>
          <p:cNvSpPr>
            <a:spLocks/>
          </p:cNvSpPr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58D3E752-6B33-07B6-42E1-1809F6C2D418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26937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1BDE1F47-AE9C-AD62-5BFA-61B2B6B4EF11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48238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9C221E24-61D7-0779-9740-FA72316DDA80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6374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F3596D0E-0B60-E443-3FD2-8BAB2B95A8E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79824" y="141704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7C0A123C-EBB4-9E94-FAC0-924EEBC59B63}"/>
              </a:ext>
            </a:extLst>
          </p:cNvPr>
          <p:cNvSpPr txBox="1"/>
          <p:nvPr/>
        </p:nvSpPr>
        <p:spPr>
          <a:xfrm>
            <a:off x="632834" y="3429000"/>
            <a:ext cx="7743217" cy="923330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pPr algn="ctr" rtl="1"/>
            <a:r>
              <a:rPr lang="ar-MA" sz="5400" b="1" dirty="0">
                <a:solidFill>
                  <a:srgbClr val="0070C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ما </a:t>
            </a:r>
            <a:r>
              <a:rPr lang="ar-MA" sz="5400" b="1" dirty="0" err="1">
                <a:solidFill>
                  <a:srgbClr val="0070C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ٱلْأَساليبُ</a:t>
            </a:r>
            <a:r>
              <a:rPr lang="ar-MA" sz="5400" b="1" dirty="0">
                <a:solidFill>
                  <a:srgbClr val="0070C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ٱلَّتي نَسْتَعْمِلُها لِتَقْديمِ شَخْصٍ؟</a:t>
            </a:r>
            <a:endParaRPr lang="fr-FR" sz="5400" b="1" dirty="0">
              <a:solidFill>
                <a:srgbClr val="0070C0"/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152690494"/>
      </p:ext>
    </p:extLst>
  </p:cSld>
  <p:clrMapOvr>
    <a:masterClrMapping/>
  </p:clrMapOvr>
  <p:transition spd="slow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DAA389-19D4-9E12-69D4-F06FCE69E3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3">
            <a:extLst>
              <a:ext uri="{FF2B5EF4-FFF2-40B4-BE49-F238E27FC236}">
                <a16:creationId xmlns:a16="http://schemas.microsoft.com/office/drawing/2014/main" id="{6C9143A1-6D13-BFFE-BA60-E35DCADA6C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271852"/>
            <a:ext cx="7886700" cy="720000"/>
          </a:xfrm>
        </p:spPr>
        <p:txBody>
          <a:bodyPr/>
          <a:lstStyle/>
          <a:p>
            <a:pPr rtl="1"/>
            <a:r>
              <a:rPr lang="ar-MA" sz="5400" dirty="0">
                <a:solidFill>
                  <a:srgbClr val="424D7B"/>
                </a:solidFill>
                <a:latin typeface="Microsoft Uighur" panose="02000000000000000000" pitchFamily="2" charset="-78"/>
              </a:rPr>
              <a:t>عند نهاية الحصة</a:t>
            </a:r>
            <a:endParaRPr lang="fr-MA" sz="5400" dirty="0">
              <a:solidFill>
                <a:srgbClr val="424D7B"/>
              </a:solidFill>
              <a:latin typeface="Microsoft Uighur" panose="02000000000000000000" pitchFamily="2" charset="-78"/>
            </a:endParaRPr>
          </a:p>
        </p:txBody>
      </p:sp>
      <p:sp>
        <p:nvSpPr>
          <p:cNvPr id="4" name="TextBox 9">
            <a:extLst>
              <a:ext uri="{FF2B5EF4-FFF2-40B4-BE49-F238E27FC236}">
                <a16:creationId xmlns:a16="http://schemas.microsoft.com/office/drawing/2014/main" id="{883AD0A3-A0E0-05E8-9BD5-5C0FBAF27659}"/>
              </a:ext>
            </a:extLst>
          </p:cNvPr>
          <p:cNvSpPr txBox="1"/>
          <p:nvPr/>
        </p:nvSpPr>
        <p:spPr>
          <a:xfrm>
            <a:off x="1437307" y="2029408"/>
            <a:ext cx="617594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>
              <a:spcAft>
                <a:spcPts val="600"/>
              </a:spcAft>
            </a:pPr>
            <a:r>
              <a:rPr lang="ar-MA" sz="3200" b="1" kern="0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على الأقل </a:t>
            </a:r>
            <a:r>
              <a:rPr lang="fr-FR" sz="3200" b="1" kern="0" dirty="0">
                <a:solidFill>
                  <a:schemeClr val="accent2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80%</a:t>
            </a:r>
            <a:r>
              <a:rPr lang="ar-MA" sz="3200" b="1" kern="0" dirty="0">
                <a:solidFill>
                  <a:schemeClr val="accent2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من المتعلمين </a:t>
            </a:r>
            <a:r>
              <a:rPr lang="ar-MA" sz="3200" b="1" kern="0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سيكونون قادرين على</a:t>
            </a:r>
            <a:r>
              <a:rPr lang="en-GB" sz="3200" b="1" kern="0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: </a:t>
            </a:r>
            <a:endParaRPr lang="fr-FR" sz="3200" b="1" kern="0" dirty="0">
              <a:solidFill>
                <a:srgbClr val="424D7B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grpSp>
        <p:nvGrpSpPr>
          <p:cNvPr id="5" name="Groupe 4">
            <a:extLst>
              <a:ext uri="{FF2B5EF4-FFF2-40B4-BE49-F238E27FC236}">
                <a16:creationId xmlns:a16="http://schemas.microsoft.com/office/drawing/2014/main" id="{9EB050A0-9A60-E14E-4DF6-771B62E75C73}"/>
              </a:ext>
            </a:extLst>
          </p:cNvPr>
          <p:cNvGrpSpPr/>
          <p:nvPr/>
        </p:nvGrpSpPr>
        <p:grpSpPr>
          <a:xfrm>
            <a:off x="696744" y="2748435"/>
            <a:ext cx="7484175" cy="890781"/>
            <a:chOff x="1331545" y="2851205"/>
            <a:chExt cx="6696000" cy="890781"/>
          </a:xfrm>
        </p:grpSpPr>
        <p:pic>
          <p:nvPicPr>
            <p:cNvPr id="6" name="Image 5">
              <a:extLst>
                <a:ext uri="{FF2B5EF4-FFF2-40B4-BE49-F238E27FC236}">
                  <a16:creationId xmlns:a16="http://schemas.microsoft.com/office/drawing/2014/main" id="{07CA2BF3-EF6B-202C-D324-D45CFF750C53}"/>
                </a:ext>
              </a:extLst>
            </p:cNvPr>
            <p:cNvPicPr preferRelativeResize="0">
              <a:picLocks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331545" y="2851205"/>
              <a:ext cx="6696000" cy="890781"/>
            </a:xfrm>
            <a:prstGeom prst="rect">
              <a:avLst/>
            </a:prstGeom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29E636D3-28A7-3F8D-7E90-AFD1E4D30998}"/>
                </a:ext>
              </a:extLst>
            </p:cNvPr>
            <p:cNvSpPr/>
            <p:nvPr/>
          </p:nvSpPr>
          <p:spPr>
            <a:xfrm>
              <a:off x="1479176" y="3134373"/>
              <a:ext cx="4787153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 rtl="1"/>
              <a:r>
                <a:rPr lang="ar-MA" sz="2400" b="1" kern="1200" dirty="0">
                  <a:solidFill>
                    <a:srgbClr val="424D7B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قراءة فقرة دون أخطاء وفهم مضامينها؛</a:t>
              </a:r>
            </a:p>
          </p:txBody>
        </p:sp>
      </p:grpSp>
      <p:grpSp>
        <p:nvGrpSpPr>
          <p:cNvPr id="8" name="Groupe 7">
            <a:extLst>
              <a:ext uri="{FF2B5EF4-FFF2-40B4-BE49-F238E27FC236}">
                <a16:creationId xmlns:a16="http://schemas.microsoft.com/office/drawing/2014/main" id="{F749F682-FDEF-2355-4481-54723AD9B35C}"/>
              </a:ext>
            </a:extLst>
          </p:cNvPr>
          <p:cNvGrpSpPr/>
          <p:nvPr/>
        </p:nvGrpSpPr>
        <p:grpSpPr>
          <a:xfrm>
            <a:off x="696746" y="3639216"/>
            <a:ext cx="7484173" cy="890781"/>
            <a:chOff x="1180246" y="2851205"/>
            <a:chExt cx="6847299" cy="890781"/>
          </a:xfrm>
        </p:grpSpPr>
        <p:pic>
          <p:nvPicPr>
            <p:cNvPr id="9" name="Image 8">
              <a:extLst>
                <a:ext uri="{FF2B5EF4-FFF2-40B4-BE49-F238E27FC236}">
                  <a16:creationId xmlns:a16="http://schemas.microsoft.com/office/drawing/2014/main" id="{31CA3860-7661-69F0-7A04-F9D566E2EC30}"/>
                </a:ext>
              </a:extLst>
            </p:cNvPr>
            <p:cNvPicPr preferRelativeResize="0">
              <a:picLocks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180246" y="2851205"/>
              <a:ext cx="6847299" cy="890781"/>
            </a:xfrm>
            <a:prstGeom prst="rect">
              <a:avLst/>
            </a:prstGeom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FE9917AB-8EB1-0369-0FBE-4C58859212B3}"/>
                </a:ext>
              </a:extLst>
            </p:cNvPr>
            <p:cNvSpPr/>
            <p:nvPr/>
          </p:nvSpPr>
          <p:spPr>
            <a:xfrm>
              <a:off x="1427357" y="3185789"/>
              <a:ext cx="4988846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 rtl="1"/>
              <a:r>
                <a:rPr lang="ar-MA" sz="2400" b="1" kern="1200" dirty="0">
                  <a:solidFill>
                    <a:srgbClr val="424D7B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توظيف أساليب تقديم النفس أو الغير في إنتاجاتهم الشفهية والكتابية؛</a:t>
              </a:r>
            </a:p>
          </p:txBody>
        </p:sp>
      </p:grp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228FEDA9-738A-AC52-C485-128E7DD39338}"/>
              </a:ext>
            </a:extLst>
          </p:cNvPr>
          <p:cNvGrpSpPr/>
          <p:nvPr/>
        </p:nvGrpSpPr>
        <p:grpSpPr>
          <a:xfrm>
            <a:off x="823206" y="4529997"/>
            <a:ext cx="7357713" cy="890781"/>
            <a:chOff x="1331545" y="2851205"/>
            <a:chExt cx="6696000" cy="890781"/>
          </a:xfrm>
        </p:grpSpPr>
        <p:pic>
          <p:nvPicPr>
            <p:cNvPr id="12" name="Image 11">
              <a:extLst>
                <a:ext uri="{FF2B5EF4-FFF2-40B4-BE49-F238E27FC236}">
                  <a16:creationId xmlns:a16="http://schemas.microsoft.com/office/drawing/2014/main" id="{1AADD13D-9F3E-AC09-5446-9B4828EB7767}"/>
                </a:ext>
              </a:extLst>
            </p:cNvPr>
            <p:cNvPicPr preferRelativeResize="0">
              <a:picLocks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331545" y="2851205"/>
              <a:ext cx="6696000" cy="890781"/>
            </a:xfrm>
            <a:prstGeom prst="rect">
              <a:avLst/>
            </a:prstGeom>
          </p:spPr>
        </p:pic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E9F1057F-D526-0642-D348-DF4F21BF9BF7}"/>
                </a:ext>
              </a:extLst>
            </p:cNvPr>
            <p:cNvSpPr/>
            <p:nvPr/>
          </p:nvSpPr>
          <p:spPr>
            <a:xfrm>
              <a:off x="1331545" y="2995382"/>
              <a:ext cx="4934784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 rtl="1"/>
              <a:r>
                <a:rPr lang="ar-MA" sz="2400" b="1" kern="1200" dirty="0">
                  <a:solidFill>
                    <a:srgbClr val="424D7B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أخذ الكلمة والتحدث باسترسال عن الإنترنت</a:t>
              </a:r>
              <a:r>
                <a:rPr lang="ar-MA" sz="2400" b="1" dirty="0">
                  <a:solidFill>
                    <a:srgbClr val="424D7B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.</a:t>
              </a:r>
              <a:endParaRPr lang="ar-MA" sz="2400" b="1" kern="1200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26529994"/>
      </p:ext>
    </p:extLst>
  </p:cSld>
  <p:clrMapOvr>
    <a:masterClrMapping/>
  </p:clrMapOvr>
  <p:transition spd="slow">
    <p:fade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309021-4131-0DB5-A4FE-98A9832895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3">
            <a:extLst>
              <a:ext uri="{FF2B5EF4-FFF2-40B4-BE49-F238E27FC236}">
                <a16:creationId xmlns:a16="http://schemas.microsoft.com/office/drawing/2014/main" id="{19AE8C91-CAA3-1D8A-9F68-0EC088DDEC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1669" y="757991"/>
            <a:ext cx="7039887" cy="612000"/>
          </a:xfrm>
        </p:spPr>
        <p:txBody>
          <a:bodyPr>
            <a:noAutofit/>
          </a:bodyPr>
          <a:lstStyle/>
          <a:p>
            <a:r>
              <a:rPr lang="ar-MA" sz="2400" b="1" dirty="0">
                <a:solidFill>
                  <a:srgbClr val="7A7A7A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استعدوا للحصة المقبلة بتوقع مضمون نص" أعلام وعباقرة" والتحقق منه.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65D22567-6C8B-48DD-5557-907D5F5F5BCF}"/>
              </a:ext>
            </a:extLst>
          </p:cNvPr>
          <p:cNvSpPr txBox="1"/>
          <p:nvPr/>
        </p:nvSpPr>
        <p:spPr>
          <a:xfrm>
            <a:off x="918511" y="3429000"/>
            <a:ext cx="7171863" cy="707886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pPr algn="r" rtl="1"/>
            <a:r>
              <a:rPr lang="ar-MA" sz="4000" b="1" dirty="0">
                <a:solidFill>
                  <a:srgbClr val="424D7C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أَتَوَقَّعُ مَضْمونَ نَصِّ "أَعْلامٌ وَعَباقِرَةٌ" ثم أَتَحَقَّقُ مِنْ تَوَقُّعي.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C92AA85-62BF-4A45-CE90-9DB22BE0847B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E6874AC-E1C5-7DA3-4A2D-CE0956A48123}"/>
              </a:ext>
            </a:extLst>
          </p:cNvPr>
          <p:cNvSpPr>
            <a:spLocks/>
          </p:cNvSpPr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8CC5326-C158-1D7E-5F48-D860AD0309BB}"/>
              </a:ext>
            </a:extLst>
          </p:cNvPr>
          <p:cNvSpPr>
            <a:spLocks/>
          </p:cNvSpPr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أساليب</a:t>
            </a:r>
            <a:r>
              <a:rPr lang="ar-MA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5FF263A-69FD-8F1C-FC0D-78A0F601523B}"/>
              </a:ext>
            </a:extLst>
          </p:cNvPr>
          <p:cNvSpPr>
            <a:spLocks/>
          </p:cNvSpPr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86DBE4B2-FB1D-35F9-22CD-E0E419B70DDF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26937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D96926FA-AE27-3E98-62A4-EF52D2CA39D7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48238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3B0F546F-E8D8-46A0-6BE1-B8E95AEFC9DC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6374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BDB62476-9935-C09C-BD00-1FB72144CD8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79824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Espace réservé pour une image  15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5032F9B0-86B4-CC26-A72A-3075116B980A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913178772"/>
      </p:ext>
    </p:extLst>
  </p:cSld>
  <p:clrMapOvr>
    <a:masterClrMapping/>
  </p:clrMapOvr>
  <p:transition spd="slow">
    <p:fade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6F3493-038E-C038-1176-F9EC90681F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C6B2C9E4-29BB-C0CB-C6E9-9D3AC1CAEA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إلى اللقاء في الحصة المقبلة.</a:t>
            </a:r>
            <a:endParaRPr lang="fr-FR" sz="2400" b="1" dirty="0">
              <a:solidFill>
                <a:schemeClr val="bg1">
                  <a:lumMod val="65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3" name="Espace réservé pour une image  2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5CA50F92-FB84-432E-5762-E2E60F539B3C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2" name="اختتام الحصة6_1">
            <a:hlinkClick r:id="" action="ppaction://media"/>
            <a:extLst>
              <a:ext uri="{FF2B5EF4-FFF2-40B4-BE49-F238E27FC236}">
                <a16:creationId xmlns:a16="http://schemas.microsoft.com/office/drawing/2014/main" id="{AC591D4A-20AF-A030-C4D4-240C26C8370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52512" y="1920227"/>
            <a:ext cx="7038975" cy="3959225"/>
          </a:xfrm>
          <a:prstGeom prst="rect">
            <a:avLst/>
          </a:prstGeom>
        </p:spPr>
      </p:pic>
      <p:pic>
        <p:nvPicPr>
          <p:cNvPr id="6" name="Image 5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F166AD1E-3DB2-1BA2-9D86-5C6369F5E7A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03432" y="5637569"/>
            <a:ext cx="996593" cy="996593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2003E45D-5A2B-80D7-125B-1196A98F2A2C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BC91DA6-5629-FFD5-BF5F-A1782614DBB3}"/>
              </a:ext>
            </a:extLst>
          </p:cNvPr>
          <p:cNvSpPr>
            <a:spLocks/>
          </p:cNvSpPr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EE12BFE-54DC-048E-922A-102FF479E7E8}"/>
              </a:ext>
            </a:extLst>
          </p:cNvPr>
          <p:cNvSpPr>
            <a:spLocks/>
          </p:cNvSpPr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أساليب</a:t>
            </a:r>
            <a:r>
              <a:rPr lang="ar-MA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508DA80-3E2F-3E43-501C-2C2330012A73}"/>
              </a:ext>
            </a:extLst>
          </p:cNvPr>
          <p:cNvSpPr>
            <a:spLocks/>
          </p:cNvSpPr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05BD2611-4AF7-842F-0E7A-CAC441107377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26937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296088B5-2731-4F0F-8FF4-6C2B09F55F7B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48238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1708948F-DBB2-6778-1B80-A35E5591A2F0}"/>
              </a:ext>
            </a:extLst>
          </p:cNvPr>
          <p:cNvPicPr>
            <a:picLocks noChangeAspect="1"/>
          </p:cNvPicPr>
          <p:nvPr/>
        </p:nvPicPr>
        <p:blipFill>
          <a:blip r:embed="rId9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6374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8332112E-82C4-D6D9-0E60-AE87C8BAA2D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79824" y="141704"/>
            <a:ext cx="278069" cy="278069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8797750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3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6037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5">
            <a:extLst>
              <a:ext uri="{FF2B5EF4-FFF2-40B4-BE49-F238E27FC236}">
                <a16:creationId xmlns:a16="http://schemas.microsoft.com/office/drawing/2014/main" id="{5B4AE278-DF46-4A21-C1D7-E90EB0C3EB7B}"/>
              </a:ext>
            </a:extLst>
          </p:cNvPr>
          <p:cNvSpPr txBox="1"/>
          <p:nvPr/>
        </p:nvSpPr>
        <p:spPr>
          <a:xfrm>
            <a:off x="1681258" y="1401940"/>
            <a:ext cx="5781483" cy="1328056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91440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4400" b="1" kern="1200">
                <a:solidFill>
                  <a:srgbClr val="565F88"/>
                </a:solidFill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4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بناء على إنجازات المتعلمين خلال الممارسة المستقلة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D47C1E3-1B7F-A87E-8B36-0B2CCD4ED51E}"/>
              </a:ext>
            </a:extLst>
          </p:cNvPr>
          <p:cNvSpPr txBox="1"/>
          <p:nvPr/>
        </p:nvSpPr>
        <p:spPr>
          <a:xfrm>
            <a:off x="1749352" y="4025460"/>
            <a:ext cx="5781483" cy="1328056"/>
          </a:xfrm>
          <a:prstGeom prst="rect">
            <a:avLst/>
          </a:prstGeom>
        </p:spPr>
        <p:txBody>
          <a:bodyPr anchor="ctr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 defTabSz="91440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565F88"/>
                </a:solidFill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3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تسجل النسبة على صفحة اليوم من مذكرة الأستاذ.</a:t>
            </a: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04FFAC5B-3A94-CF60-E0F3-FB44EA96AD01}"/>
              </a:ext>
            </a:extLst>
          </p:cNvPr>
          <p:cNvGrpSpPr/>
          <p:nvPr/>
        </p:nvGrpSpPr>
        <p:grpSpPr>
          <a:xfrm>
            <a:off x="1292094" y="2839748"/>
            <a:ext cx="6696000" cy="890781"/>
            <a:chOff x="1331545" y="2851205"/>
            <a:chExt cx="6696000" cy="890781"/>
          </a:xfrm>
        </p:grpSpPr>
        <p:pic>
          <p:nvPicPr>
            <p:cNvPr id="14" name="Image 13">
              <a:extLst>
                <a:ext uri="{FF2B5EF4-FFF2-40B4-BE49-F238E27FC236}">
                  <a16:creationId xmlns:a16="http://schemas.microsoft.com/office/drawing/2014/main" id="{D29A9D9E-DA16-02EB-A182-E2D45A811C09}"/>
                </a:ext>
              </a:extLst>
            </p:cNvPr>
            <p:cNvPicPr preferRelativeResize="0">
              <a:picLocks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31545" y="2851205"/>
              <a:ext cx="6696000" cy="890781"/>
            </a:xfrm>
            <a:prstGeom prst="rect">
              <a:avLst/>
            </a:prstGeom>
          </p:spPr>
        </p:pic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F450F678-FB89-B61B-431D-D2EE915D0630}"/>
                </a:ext>
              </a:extLst>
            </p:cNvPr>
            <p:cNvSpPr/>
            <p:nvPr/>
          </p:nvSpPr>
          <p:spPr>
            <a:xfrm>
              <a:off x="1438551" y="3070709"/>
              <a:ext cx="4896252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r" defTabSz="4572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ما تقديرك لنسبة التحكم في هدف الدرس؟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63925132"/>
      </p:ext>
    </p:extLst>
  </p:cSld>
  <p:clrMapOvr>
    <a:masterClrMapping/>
  </p:clrMapOvr>
  <p:transition spd="slow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6DA661-3B28-3660-7193-02B2327D70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Forme libre : forme 23">
            <a:extLst>
              <a:ext uri="{FF2B5EF4-FFF2-40B4-BE49-F238E27FC236}">
                <a16:creationId xmlns:a16="http://schemas.microsoft.com/office/drawing/2014/main" id="{BF865095-6888-211E-B864-31C8C01E3968}"/>
              </a:ext>
            </a:extLst>
          </p:cNvPr>
          <p:cNvSpPr/>
          <p:nvPr/>
        </p:nvSpPr>
        <p:spPr>
          <a:xfrm>
            <a:off x="628650" y="2955833"/>
            <a:ext cx="7886700" cy="540000"/>
          </a:xfrm>
          <a:custGeom>
            <a:avLst/>
            <a:gdLst>
              <a:gd name="connsiteX0" fmla="*/ 170093 w 5365259"/>
              <a:gd name="connsiteY0" fmla="*/ 0 h 305065"/>
              <a:gd name="connsiteX1" fmla="*/ 5198553 w 5365259"/>
              <a:gd name="connsiteY1" fmla="*/ 0 h 305065"/>
              <a:gd name="connsiteX2" fmla="*/ 5355280 w 5365259"/>
              <a:gd name="connsiteY2" fmla="*/ 103885 h 305065"/>
              <a:gd name="connsiteX3" fmla="*/ 5365259 w 5365259"/>
              <a:gd name="connsiteY3" fmla="*/ 153316 h 305065"/>
              <a:gd name="connsiteX4" fmla="*/ 5365259 w 5365259"/>
              <a:gd name="connsiteY4" fmla="*/ 305065 h 305065"/>
              <a:gd name="connsiteX5" fmla="*/ 0 w 5365259"/>
              <a:gd name="connsiteY5" fmla="*/ 305065 h 305065"/>
              <a:gd name="connsiteX6" fmla="*/ 0 w 5365259"/>
              <a:gd name="connsiteY6" fmla="*/ 170093 h 305065"/>
              <a:gd name="connsiteX7" fmla="*/ 170093 w 5365259"/>
              <a:gd name="connsiteY7" fmla="*/ 0 h 3050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365259" h="305065">
                <a:moveTo>
                  <a:pt x="170093" y="0"/>
                </a:moveTo>
                <a:lnTo>
                  <a:pt x="5198553" y="0"/>
                </a:lnTo>
                <a:cubicBezTo>
                  <a:pt x="5269008" y="0"/>
                  <a:pt x="5329458" y="42836"/>
                  <a:pt x="5355280" y="103885"/>
                </a:cubicBezTo>
                <a:lnTo>
                  <a:pt x="5365259" y="153316"/>
                </a:lnTo>
                <a:lnTo>
                  <a:pt x="5365259" y="305065"/>
                </a:lnTo>
                <a:lnTo>
                  <a:pt x="0" y="305065"/>
                </a:lnTo>
                <a:lnTo>
                  <a:pt x="0" y="170093"/>
                </a:lnTo>
                <a:cubicBezTo>
                  <a:pt x="0" y="76153"/>
                  <a:pt x="76153" y="0"/>
                  <a:pt x="170093" y="0"/>
                </a:cubicBezTo>
                <a:close/>
              </a:path>
            </a:pathLst>
          </a:custGeom>
          <a:solidFill>
            <a:srgbClr val="55B6DF"/>
          </a:solidFill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l"/>
            <a:endParaRPr lang="fr-FR" dirty="0">
              <a:solidFill>
                <a:srgbClr val="CAF2F4"/>
              </a:solidFill>
            </a:endParaRPr>
          </a:p>
        </p:txBody>
      </p:sp>
      <p:sp>
        <p:nvSpPr>
          <p:cNvPr id="27" name="Rectangle : coins arrondis 26">
            <a:extLst>
              <a:ext uri="{FF2B5EF4-FFF2-40B4-BE49-F238E27FC236}">
                <a16:creationId xmlns:a16="http://schemas.microsoft.com/office/drawing/2014/main" id="{D8E7BD45-70F0-C021-9476-E746560ED197}"/>
              </a:ext>
            </a:extLst>
          </p:cNvPr>
          <p:cNvSpPr/>
          <p:nvPr/>
        </p:nvSpPr>
        <p:spPr>
          <a:xfrm>
            <a:off x="628650" y="3188067"/>
            <a:ext cx="7886699" cy="2197281"/>
          </a:xfrm>
          <a:prstGeom prst="roundRect">
            <a:avLst/>
          </a:prstGeom>
          <a:noFill/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8" name="Image 27">
            <a:extLst>
              <a:ext uri="{FF2B5EF4-FFF2-40B4-BE49-F238E27FC236}">
                <a16:creationId xmlns:a16="http://schemas.microsoft.com/office/drawing/2014/main" id="{F6A5875B-1F05-CD56-E805-A089AAEC51E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4368" r="-4368"/>
          <a:stretch>
            <a:fillRect/>
          </a:stretch>
        </p:blipFill>
        <p:spPr>
          <a:xfrm>
            <a:off x="7551896" y="3053826"/>
            <a:ext cx="972000" cy="900000"/>
          </a:xfrm>
          <a:prstGeom prst="rect">
            <a:avLst/>
          </a:prstGeom>
        </p:spPr>
      </p:pic>
      <p:sp>
        <p:nvSpPr>
          <p:cNvPr id="4" name="Titre 3">
            <a:extLst>
              <a:ext uri="{FF2B5EF4-FFF2-40B4-BE49-F238E27FC236}">
                <a16:creationId xmlns:a16="http://schemas.microsoft.com/office/drawing/2014/main" id="{6C6625C1-6151-775E-2D2A-682AEBABF7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196" y="1472652"/>
            <a:ext cx="7886700" cy="72000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defTabSz="914400"/>
            <a:r>
              <a:rPr lang="ar-MA" sz="4400" dirty="0">
                <a:solidFill>
                  <a:srgbClr val="424D7C"/>
                </a:solidFill>
                <a:ea typeface="+mj-ea"/>
              </a:rPr>
              <a:t>             افتتاح الحصة.</a:t>
            </a:r>
            <a:endParaRPr lang="fr-MA" sz="4400" dirty="0">
              <a:solidFill>
                <a:srgbClr val="424D7C"/>
              </a:solidFill>
              <a:ea typeface="+mj-ea"/>
            </a:endParaRPr>
          </a:p>
        </p:txBody>
      </p:sp>
      <p:sp>
        <p:nvSpPr>
          <p:cNvPr id="21" name="Espace réservé du texte 5">
            <a:extLst>
              <a:ext uri="{FF2B5EF4-FFF2-40B4-BE49-F238E27FC236}">
                <a16:creationId xmlns:a16="http://schemas.microsoft.com/office/drawing/2014/main" id="{1C1E98E9-8C5C-2950-28DD-EC86E35C8C1D}"/>
              </a:ext>
            </a:extLst>
          </p:cNvPr>
          <p:cNvSpPr txBox="1">
            <a:spLocks/>
          </p:cNvSpPr>
          <p:nvPr/>
        </p:nvSpPr>
        <p:spPr>
          <a:xfrm>
            <a:off x="985520" y="3695766"/>
            <a:ext cx="6299200" cy="1241993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>
              <a:buClr>
                <a:srgbClr val="424D7B"/>
              </a:buClr>
              <a:buSzPct val="50000"/>
            </a:pPr>
            <a:r>
              <a:rPr lang="ar-MA" sz="2800" b="1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ترحيب ؛</a:t>
            </a:r>
          </a:p>
          <a:p>
            <a:pPr algn="r" rtl="1">
              <a:buClr>
                <a:srgbClr val="424D7B"/>
              </a:buClr>
              <a:buSzPct val="50000"/>
            </a:pPr>
            <a:r>
              <a:rPr lang="ar-MA" sz="2800" b="1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تدبير  السلوك؛</a:t>
            </a:r>
          </a:p>
          <a:p>
            <a:pPr algn="r" rtl="1">
              <a:buClr>
                <a:srgbClr val="424D7B"/>
              </a:buClr>
              <a:buSzPct val="50000"/>
            </a:pPr>
            <a:r>
              <a:rPr lang="ar-MA" sz="2800" b="1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 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A7166C2D-2D72-340E-1195-34A309D7FD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48648" y="1569936"/>
            <a:ext cx="525432" cy="525432"/>
          </a:xfrm>
          <a:prstGeom prst="rect">
            <a:avLst/>
          </a:prstGeom>
          <a:ln>
            <a:noFill/>
          </a:ln>
        </p:spPr>
      </p:pic>
      <p:pic>
        <p:nvPicPr>
          <p:cNvPr id="3" name="Espace réservé pour une image  20">
            <a:extLst>
              <a:ext uri="{FF2B5EF4-FFF2-40B4-BE49-F238E27FC236}">
                <a16:creationId xmlns:a16="http://schemas.microsoft.com/office/drawing/2014/main" id="{C0A25ECA-0408-E574-38D8-A7FAE2B8858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327736" y="2727034"/>
            <a:ext cx="868765" cy="868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352315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57D14D-010C-AAA2-2664-C1A77E1252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4">
            <a:extLst>
              <a:ext uri="{FF2B5EF4-FFF2-40B4-BE49-F238E27FC236}">
                <a16:creationId xmlns:a16="http://schemas.microsoft.com/office/drawing/2014/main" id="{6970CAAC-CF29-D020-CBCF-FCB0C6E3D4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cs typeface="Microsoft Uighur" panose="02000000000000000000" pitchFamily="2" charset="-78"/>
              </a:rPr>
              <a:t>مرحبا بكم ، سنبدأ  حصة اللغة العربية.</a:t>
            </a:r>
            <a:endParaRPr lang="fr-FR" sz="2400" b="1" dirty="0"/>
          </a:p>
        </p:txBody>
      </p:sp>
      <p:pic>
        <p:nvPicPr>
          <p:cNvPr id="13" name="Espace réservé pour une image  12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78C94562-EF9B-0A79-1970-A52C49F4E015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ED669453-2366-E043-7B8D-D8FA36CFC6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D65C615-CF1B-CD01-0AD7-185572680792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45907E2-26DE-90D6-7588-1486E57EC70E}"/>
              </a:ext>
            </a:extLst>
          </p:cNvPr>
          <p:cNvSpPr>
            <a:spLocks/>
          </p:cNvSpPr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3D4F8E3-B232-3B55-85BC-03FFCF7382FE}"/>
              </a:ext>
            </a:extLst>
          </p:cNvPr>
          <p:cNvSpPr>
            <a:spLocks/>
          </p:cNvSpPr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أساليب 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CAEC49D-E9CC-31BD-0B19-39C247789863}"/>
              </a:ext>
            </a:extLst>
          </p:cNvPr>
          <p:cNvSpPr>
            <a:spLocks/>
          </p:cNvSpPr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pic>
        <p:nvPicPr>
          <p:cNvPr id="16" name="Espace réservé pour une image  19">
            <a:extLst>
              <a:ext uri="{FF2B5EF4-FFF2-40B4-BE49-F238E27FC236}">
                <a16:creationId xmlns:a16="http://schemas.microsoft.com/office/drawing/2014/main" id="{2CA87B27-11FE-9037-0F1E-5A9C664F7122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7349" r="-17349"/>
          <a:stretch>
            <a:fillRect/>
          </a:stretch>
        </p:blipFill>
        <p:spPr>
          <a:xfrm>
            <a:off x="1871663" y="2160588"/>
            <a:ext cx="5400675" cy="3598862"/>
          </a:xfrm>
          <a:prstGeom prst="roundRect">
            <a:avLst>
              <a:gd name="adj" fmla="val 13580"/>
            </a:avLst>
          </a:prstGeom>
          <a:ln>
            <a:noFill/>
          </a:ln>
          <a:effectLst>
            <a:softEdge rad="112500"/>
          </a:effectLst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4CB2E228-973A-4483-54C3-272A10A1B7E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00186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38DE45A2-EA92-88C8-E8E4-B2E2AE299D3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50996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A62E0926-D0F6-494F-D442-F7DEA65F3BB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65202" y="136738"/>
            <a:ext cx="278069" cy="278069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22560979"/>
      </p:ext>
    </p:extLst>
  </p:cSld>
  <p:clrMapOvr>
    <a:masterClrMapping/>
  </p:clrMapOvr>
  <p:transition spd="slow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618121-6896-00B9-00CE-D40E7CF305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4">
            <a:extLst>
              <a:ext uri="{FF2B5EF4-FFF2-40B4-BE49-F238E27FC236}">
                <a16:creationId xmlns:a16="http://schemas.microsoft.com/office/drawing/2014/main" id="{ABE11599-09A6-449B-2E99-51A7FE5F1E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ضعوا  الكراسة  واللوحة  في القمطر</a:t>
            </a:r>
            <a:endParaRPr lang="fr-FR" sz="240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2" name="Class AR_NV_06_1">
            <a:hlinkClick r:id="" action="ppaction://media"/>
            <a:extLst>
              <a:ext uri="{FF2B5EF4-FFF2-40B4-BE49-F238E27FC236}">
                <a16:creationId xmlns:a16="http://schemas.microsoft.com/office/drawing/2014/main" id="{4104456F-E871-7168-FB64-DA262B1C0E8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52513" y="2160588"/>
            <a:ext cx="7038975" cy="3959225"/>
          </a:xfrm>
          <a:prstGeom prst="rect">
            <a:avLst/>
          </a:prstGeom>
        </p:spPr>
      </p:pic>
      <p:pic>
        <p:nvPicPr>
          <p:cNvPr id="7" name="Image 6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DFB41640-D3EB-5D04-7B9F-97F2B294454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796980" y="6157043"/>
            <a:ext cx="540000" cy="540000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B4D4A64A-184D-D4FA-2BD5-B2E1DF87F8C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7BACEE8E-1610-E89F-92CE-54D4906146C7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67FBB34F-A69F-63F2-DAC3-28C40D3A1BAB}"/>
              </a:ext>
            </a:extLst>
          </p:cNvPr>
          <p:cNvSpPr>
            <a:spLocks/>
          </p:cNvSpPr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B4E7B9E9-C63A-2941-0592-51144CCE1B7C}"/>
              </a:ext>
            </a:extLst>
          </p:cNvPr>
          <p:cNvSpPr>
            <a:spLocks/>
          </p:cNvSpPr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أساليب 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56CFA64C-E4D4-EB83-592F-15811D90E227}"/>
              </a:ext>
            </a:extLst>
          </p:cNvPr>
          <p:cNvSpPr>
            <a:spLocks/>
          </p:cNvSpPr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pic>
        <p:nvPicPr>
          <p:cNvPr id="27" name="Image 26">
            <a:extLst>
              <a:ext uri="{FF2B5EF4-FFF2-40B4-BE49-F238E27FC236}">
                <a16:creationId xmlns:a16="http://schemas.microsoft.com/office/drawing/2014/main" id="{3C240558-97AB-B3D9-F7E4-97E345FD7AE7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00186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id="{8B9A9F0C-80E4-0447-5BAF-F1478CC1D5C7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50996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9" name="Image 28">
            <a:extLst>
              <a:ext uri="{FF2B5EF4-FFF2-40B4-BE49-F238E27FC236}">
                <a16:creationId xmlns:a16="http://schemas.microsoft.com/office/drawing/2014/main" id="{30AF4D8F-3F88-F0E0-FA6D-A79752AB5ACE}"/>
              </a:ext>
            </a:extLst>
          </p:cNvPr>
          <p:cNvPicPr>
            <a:picLocks noChangeAspect="1"/>
          </p:cNvPicPr>
          <p:nvPr/>
        </p:nvPicPr>
        <p:blipFill>
          <a:blip r:embed="rId9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6520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Espace réservé pour une image  5" descr="Une image contenant Bagages et sacs&#10;&#10;Le contenu généré par l’IA peut être incorrect.">
            <a:extLst>
              <a:ext uri="{FF2B5EF4-FFF2-40B4-BE49-F238E27FC236}">
                <a16:creationId xmlns:a16="http://schemas.microsoft.com/office/drawing/2014/main" id="{E74AE275-3568-81C7-00D4-4776ECF01E1E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11133377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1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6106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BCE4E1-070A-381C-59EB-199E471E44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pour une image  4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D352D776-D1BB-C350-CCC9-1284105C0478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4" name="Titre 3">
            <a:extLst>
              <a:ext uri="{FF2B5EF4-FFF2-40B4-BE49-F238E27FC236}">
                <a16:creationId xmlns:a16="http://schemas.microsoft.com/office/drawing/2014/main" id="{01EFF104-5B4F-803F-F443-F14D316522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ar-MA" sz="2400" b="1" dirty="0">
                <a:solidFill>
                  <a:srgbClr val="7A7A7A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نتذكر جماعة قواعد القراءة بطلاقة.  من يقرأ؟ </a:t>
            </a:r>
            <a:endParaRPr lang="fr-FR" sz="2400" b="1" dirty="0">
              <a:solidFill>
                <a:srgbClr val="7A7A7A"/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7254A29-8261-99D5-F2FA-87DCA1617531}"/>
              </a:ext>
            </a:extLst>
          </p:cNvPr>
          <p:cNvSpPr/>
          <p:nvPr/>
        </p:nvSpPr>
        <p:spPr>
          <a:xfrm>
            <a:off x="1525453" y="1704227"/>
            <a:ext cx="5714730" cy="4591747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514350" marR="0" lvl="0" indent="-514350" algn="r" defTabSz="457200" rtl="1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ar-AE" sz="4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أَضَعُ أ</a:t>
            </a:r>
            <a:r>
              <a:rPr kumimoji="0" lang="ar-MA" sz="4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ُ</a:t>
            </a:r>
            <a:r>
              <a:rPr kumimoji="0" lang="ar-AE" sz="4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ص</a:t>
            </a:r>
            <a:r>
              <a:rPr kumimoji="0" lang="ar-MA" sz="4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ْ</a:t>
            </a:r>
            <a:r>
              <a:rPr kumimoji="0" lang="ar-AE" sz="4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ب</a:t>
            </a:r>
            <a:r>
              <a:rPr kumimoji="0" lang="ar-MA" sz="4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ُ</a:t>
            </a:r>
            <a:r>
              <a:rPr kumimoji="0" lang="ar-AE" sz="4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عي تَحْتَ كُلِّ كَلِمَةٍ أَقْرَؤُها؛</a:t>
            </a:r>
          </a:p>
          <a:p>
            <a:pPr marL="514350" marR="0" lvl="0" indent="-514350" algn="r" defTabSz="457200" rtl="1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ar-AE" sz="4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أَصِلُ قِراءَةَ </a:t>
            </a:r>
            <a:r>
              <a:rPr kumimoji="0" lang="ar-AE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ٱلْكَلِماتِ</a:t>
            </a:r>
            <a:r>
              <a:rPr kumimoji="0" lang="ar-AE" sz="4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بَعْضِها ببعضٍ؛</a:t>
            </a:r>
          </a:p>
          <a:p>
            <a:pPr marL="514350" lvl="0" indent="-514350" algn="r" rtl="1">
              <a:lnSpc>
                <a:spcPct val="150000"/>
              </a:lnSpc>
              <a:buFontTx/>
              <a:buAutoNum type="arabicPeriod"/>
              <a:defRPr/>
            </a:pPr>
            <a:r>
              <a:rPr lang="ar-MA" sz="40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لا أَنْطِقُ هَمْزَةَ </a:t>
            </a:r>
            <a:r>
              <a:rPr lang="ar-MA" sz="4000" b="1" dirty="0" err="1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ٱلْوَصْلِ</a:t>
            </a:r>
            <a:r>
              <a:rPr lang="ar-MA" sz="40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في وَسَطِ </a:t>
            </a:r>
            <a:r>
              <a:rPr lang="ar-MA" sz="4000" b="1" dirty="0" err="1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ٱلْكَلامِ</a:t>
            </a:r>
            <a:r>
              <a:rPr lang="ar-MA" sz="40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؛</a:t>
            </a:r>
          </a:p>
          <a:p>
            <a:pPr marL="514350" lvl="0" indent="-514350" algn="r" rtl="1">
              <a:lnSpc>
                <a:spcPct val="150000"/>
              </a:lnSpc>
              <a:buFontTx/>
              <a:buAutoNum type="arabicPeriod"/>
              <a:defRPr/>
            </a:pPr>
            <a:r>
              <a:rPr kumimoji="0" lang="ar-AE" sz="4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أ</a:t>
            </a:r>
            <a:r>
              <a:rPr kumimoji="0" lang="ar-MA" sz="4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َ</a:t>
            </a:r>
            <a:r>
              <a:rPr kumimoji="0" lang="ar-AE" sz="4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ل</a:t>
            </a:r>
            <a:r>
              <a:rPr kumimoji="0" lang="ar-MA" sz="4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ْ</a:t>
            </a:r>
            <a:r>
              <a:rPr kumimoji="0" lang="ar-AE" sz="4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ت</a:t>
            </a:r>
            <a:r>
              <a:rPr kumimoji="0" lang="ar-MA" sz="4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َ</a:t>
            </a:r>
            <a:r>
              <a:rPr kumimoji="0" lang="ar-AE" sz="4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ز</a:t>
            </a:r>
            <a:r>
              <a:rPr kumimoji="0" lang="ar-MA" sz="4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ِ</a:t>
            </a:r>
            <a:r>
              <a:rPr kumimoji="0" lang="ar-AE" sz="4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مُ </a:t>
            </a:r>
            <a:r>
              <a:rPr kumimoji="0" lang="ar-AE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</a:t>
            </a:r>
            <a:r>
              <a:rPr kumimoji="0" lang="ar-MA" sz="4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ْ</a:t>
            </a:r>
            <a:r>
              <a:rPr kumimoji="0" lang="ar-AE" sz="4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و</a:t>
            </a:r>
            <a:r>
              <a:rPr kumimoji="0" lang="ar-MA" sz="4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َ</a:t>
            </a:r>
            <a:r>
              <a:rPr kumimoji="0" lang="ar-AE" sz="4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ق</a:t>
            </a:r>
            <a:r>
              <a:rPr kumimoji="0" lang="ar-MA" sz="4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ْ</a:t>
            </a:r>
            <a:r>
              <a:rPr kumimoji="0" lang="ar-AE" sz="4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فَ عِنْد</a:t>
            </a:r>
            <a:r>
              <a:rPr kumimoji="0" lang="ar-MA" sz="4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َ</a:t>
            </a:r>
            <a:r>
              <a:rPr kumimoji="0" lang="ar-AE" sz="4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ع</a:t>
            </a:r>
            <a:r>
              <a:rPr kumimoji="0" lang="ar-MA" sz="4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َ</a:t>
            </a:r>
            <a:r>
              <a:rPr kumimoji="0" lang="ar-AE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لاماتِ</a:t>
            </a:r>
            <a:r>
              <a:rPr kumimoji="0" lang="ar-AE" sz="4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r>
              <a:rPr kumimoji="0" lang="ar-AE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ٱلتَّرْقيمِ</a:t>
            </a:r>
            <a:r>
              <a:rPr lang="ar-MA" sz="40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.</a:t>
            </a:r>
            <a:endParaRPr kumimoji="0" lang="ar-MA" sz="4000" b="1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AAFB8192-E4F0-B5EC-091C-3CD1CC3654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1CEF38A7-6AAB-EE87-68E8-9C5B8D1C455D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AEB6DFCF-25BF-8C5A-47FB-23D81E155439}"/>
              </a:ext>
            </a:extLst>
          </p:cNvPr>
          <p:cNvSpPr>
            <a:spLocks/>
          </p:cNvSpPr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0CED61CB-6EA6-4247-883E-E1C69D3CB6E9}"/>
              </a:ext>
            </a:extLst>
          </p:cNvPr>
          <p:cNvSpPr>
            <a:spLocks/>
          </p:cNvSpPr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أساليب 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C4F17016-7DC6-1F5C-C398-F715B3BCF25C}"/>
              </a:ext>
            </a:extLst>
          </p:cNvPr>
          <p:cNvSpPr>
            <a:spLocks/>
          </p:cNvSpPr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pic>
        <p:nvPicPr>
          <p:cNvPr id="26" name="Image 25">
            <a:extLst>
              <a:ext uri="{FF2B5EF4-FFF2-40B4-BE49-F238E27FC236}">
                <a16:creationId xmlns:a16="http://schemas.microsoft.com/office/drawing/2014/main" id="{83CF2D87-BC18-7347-4687-84D71691CBCB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00186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id="{BB68006A-D54B-88C9-9866-A9C24C1CC1BF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50996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id="{41D01EF0-6B05-6186-54B7-CBAAAAE2A854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65202" y="136738"/>
            <a:ext cx="278069" cy="278069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51095189"/>
      </p:ext>
    </p:extLst>
  </p:cSld>
  <p:clrMapOvr>
    <a:masterClrMapping/>
  </p:clrMapOvr>
  <p:transition spd="slow">
    <p:fade/>
  </p:transition>
</p:sld>
</file>

<file path=ppt/theme/theme1.xml><?xml version="1.0" encoding="utf-8"?>
<a:theme xmlns:a="http://schemas.openxmlformats.org/drawingml/2006/main" name="00_Env-Enseigna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3_04- قراءة/ كتابة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1_03- استماع وتحدث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4_04- قراءة/ كتابة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1_01- نشاط اعتيادي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1_02- معــــــــــجم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5.xml><?xml version="1.0" encoding="utf-8"?>
<a:theme xmlns:a="http://schemas.openxmlformats.org/drawingml/2006/main" name="افتتاح الحصة nv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6.xml><?xml version="1.0" encoding="utf-8"?>
<a:theme xmlns:a="http://schemas.openxmlformats.org/drawingml/2006/main" name="نشاط اعتيادي nv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7.xml><?xml version="1.0" encoding="utf-8"?>
<a:theme xmlns:a="http://schemas.openxmlformats.org/drawingml/2006/main" name="معجم nv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8.xml><?xml version="1.0" encoding="utf-8"?>
<a:theme xmlns:a="http://schemas.openxmlformats.org/drawingml/2006/main" name="استماع وتحدث nv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9.xml><?xml version="1.0" encoding="utf-8"?>
<a:theme xmlns:a="http://schemas.openxmlformats.org/drawingml/2006/main" name="1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2_Env-Apprenant_Tmpl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0.xml><?xml version="1.0" encoding="utf-8"?>
<a:theme xmlns:a="http://schemas.openxmlformats.org/drawingml/2006/main" name="3_Env-Apprenant_Tmpl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01- نشاط اعتيادي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02- معــــــــــجم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03- استماع وتحدث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04- قراءة/ كتابة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6_04- قراءة/ كتابة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1_04- قراءة/ كتابة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2_04- قراءة/ كتابة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18408</TotalTime>
  <Words>1308</Words>
  <Application>Microsoft Office PowerPoint</Application>
  <PresentationFormat>Affichage à l'écran (4:3)</PresentationFormat>
  <Paragraphs>308</Paragraphs>
  <Slides>52</Slides>
  <Notes>1</Notes>
  <HiddenSlides>0</HiddenSlides>
  <MMClips>4</MMClips>
  <ScaleCrop>false</ScaleCrop>
  <HeadingPairs>
    <vt:vector size="6" baseType="variant">
      <vt:variant>
        <vt:lpstr>Polices utilisées</vt:lpstr>
      </vt:variant>
      <vt:variant>
        <vt:i4>12</vt:i4>
      </vt:variant>
      <vt:variant>
        <vt:lpstr>Thème</vt:lpstr>
      </vt:variant>
      <vt:variant>
        <vt:i4>20</vt:i4>
      </vt:variant>
      <vt:variant>
        <vt:lpstr>Titres des diapositives</vt:lpstr>
      </vt:variant>
      <vt:variant>
        <vt:i4>52</vt:i4>
      </vt:variant>
    </vt:vector>
  </HeadingPairs>
  <TitlesOfParts>
    <vt:vector size="84" baseType="lpstr">
      <vt:lpstr>Modern Love</vt:lpstr>
      <vt:lpstr>Sakkal Majalla</vt:lpstr>
      <vt:lpstr>Arial</vt:lpstr>
      <vt:lpstr>Aptos Display</vt:lpstr>
      <vt:lpstr>Calibri</vt:lpstr>
      <vt:lpstr>Dosis</vt:lpstr>
      <vt:lpstr>Microsoft Uighur</vt:lpstr>
      <vt:lpstr>Wingdings</vt:lpstr>
      <vt:lpstr>Dosis SemiBold</vt:lpstr>
      <vt:lpstr>Dosis ExtraBold</vt:lpstr>
      <vt:lpstr>Aptos</vt:lpstr>
      <vt:lpstr>Dosis Medium</vt:lpstr>
      <vt:lpstr>00_Env-Enseignant</vt:lpstr>
      <vt:lpstr>2_Env-Apprenant_Tmplt</vt:lpstr>
      <vt:lpstr>01- نشاط اعتيادي</vt:lpstr>
      <vt:lpstr>02- معــــــــــجم</vt:lpstr>
      <vt:lpstr>03- استماع وتحدث</vt:lpstr>
      <vt:lpstr>04- قراءة/ كتابة</vt:lpstr>
      <vt:lpstr>6_04- قراءة/ كتابة</vt:lpstr>
      <vt:lpstr>1_04- قراءة/ كتابة</vt:lpstr>
      <vt:lpstr>2_04- قراءة/ كتابة</vt:lpstr>
      <vt:lpstr>3_04- قراءة/ كتابة</vt:lpstr>
      <vt:lpstr>1_03- استماع وتحدث</vt:lpstr>
      <vt:lpstr>4_04- قراءة/ كتابة</vt:lpstr>
      <vt:lpstr>1_01- نشاط اعتيادي</vt:lpstr>
      <vt:lpstr>1_02- معــــــــــجم</vt:lpstr>
      <vt:lpstr>افتتاح الحصة nv</vt:lpstr>
      <vt:lpstr>نشاط اعتيادي nv</vt:lpstr>
      <vt:lpstr>معجم nv</vt:lpstr>
      <vt:lpstr>استماع وتحدث nv</vt:lpstr>
      <vt:lpstr>1_Conception personnalisée</vt:lpstr>
      <vt:lpstr>3_Env-Apprenant_Tmplt</vt:lpstr>
      <vt:lpstr>Présentation PowerPoint</vt:lpstr>
      <vt:lpstr>Présentation PowerPoint</vt:lpstr>
      <vt:lpstr>تنظيم حصص الأسبوع</vt:lpstr>
      <vt:lpstr>هيكلة حصة اليوم</vt:lpstr>
      <vt:lpstr>عند نهاية الحصة</vt:lpstr>
      <vt:lpstr>             افتتاح الحصة.</vt:lpstr>
      <vt:lpstr>مرحبا بكم ، سنبدأ  حصة اللغة العربية.</vt:lpstr>
      <vt:lpstr>ضعوا  الكراسة  واللوحة  في القمطر</vt:lpstr>
      <vt:lpstr>نتذكر جماعة قواعد القراءة بطلاقة.  من يقرأ؟ </vt:lpstr>
      <vt:lpstr>من يقرأ بدون أخطاء . الفائز في هذه الحصة من ارتكب أقل عددا من الأخطاء. </vt:lpstr>
      <vt:lpstr>الفائزون في هذه الحصة هو ........................................................................... </vt:lpstr>
      <vt:lpstr>بعد قراءتكم للنص، خذوا دفاتر البحث وأجيبوا بسرعة عن السؤال في حدود دقيقتين؟</vt:lpstr>
      <vt:lpstr>أساليب</vt:lpstr>
      <vt:lpstr>في حصة الأساليب،  ستتعرفون على أساليب لغوية تساعدكم على تقديم أنفسكم أو  غيركم.</vt:lpstr>
      <vt:lpstr>سبق لنا أن تعلمنا في حصة سابقة  بطاقة المعلومات الشخصية. من يذكرنا بعناصرها؟</vt:lpstr>
      <vt:lpstr>هذه بطاقة المعلومات الشخصية المرتبطة بالطفلة " مريم أمجون". من يعيد قراءتها؟</vt:lpstr>
      <vt:lpstr>انتبهوا معي، سأستعمل أساليب مناسبة لتقديم المعلومات الشخصية للطفلة" مريم أمجون".</vt:lpstr>
      <vt:lpstr>من يعيد قراءة العبارة؟   (قراءتين)</vt:lpstr>
      <vt:lpstr>الآن دوركم.  حاولوا تقديم زملائكم   بنفس الأسلوب. أمامكم دقيقتين للاستعداد.</vt:lpstr>
      <vt:lpstr>من يحاول تقديم زميله وفق الأساليب المقترحة؟  (في حدود 5 محاولات)</vt:lpstr>
      <vt:lpstr>الآن. انتبهوا معي سأستعمل الوصف لتقديم الطفلة مريم  أمجون.</vt:lpstr>
      <vt:lpstr>من يعيد قراءة العبارة؟   (قراءتين)</vt:lpstr>
      <vt:lpstr>الآن دوركم.  حاولوا وصف زملائكم   بنفس الأسلوب. لكم دقيقتين للاستعداد.</vt:lpstr>
      <vt:lpstr>من يحاول وصف زميله وفق الأساليب المقترحة؟  (في حدود 5 محاولات)</vt:lpstr>
      <vt:lpstr>الآن انتبهوا معي سأقدم إنجازات الطفلة مريم  أمجون وأعمالها.</vt:lpstr>
      <vt:lpstr>الآن دوركم.  استعدوا لتقديم إنجازات زملائكم في المدرسة أو في الحياة اليومية لديكم دقيقتين. </vt:lpstr>
      <vt:lpstr>من يحاول تقديم إنجازات أو أعمال زميله وفق الأساليب المقترحة؟  (في حدود 5 محاولات)</vt:lpstr>
      <vt:lpstr>من يذكرنا بالأساليب  التي نستعملها  لتقديم الغير ؟ </vt:lpstr>
      <vt:lpstr>خذوا كراساتكم الصفحة -6-، أنجزوا بشكل فردي "أتدرب مع زملائي" في حدود 5 دقائق. </vt:lpstr>
      <vt:lpstr>نصحح جماعة. من يقرأ الجملة  الأولى؟ . (المنهجية نفسها  مع الجملتين الأخريين).</vt:lpstr>
      <vt:lpstr> صححوا على كراساتكم . </vt:lpstr>
      <vt:lpstr>دائما على  كراساتكم ، أنجزوا بشكل فردي  نشاط " أنجز بمفردي "؟</vt:lpstr>
      <vt:lpstr>Présentation PowerPoint</vt:lpstr>
      <vt:lpstr>من يذكرنا بعنوان النص السماعي الذي درسناه في الأسبوع الماضي. </vt:lpstr>
      <vt:lpstr>نتذكر جماعة. من يقرأ؟ </vt:lpstr>
      <vt:lpstr>نتذكر جماعة معاني المفردات التالية. من يختار مفردة ويقدم  معنها؟</vt:lpstr>
      <vt:lpstr>نصحح جماعة. من يقرأ ؟</vt:lpstr>
      <vt:lpstr>استمعوا إلى النص كي تسترجعوا أفكاره. استعدوا  </vt:lpstr>
      <vt:lpstr>عرض الشريط</vt:lpstr>
      <vt:lpstr>من يذكرنا بالأفكار التي علقت في ذهنه حول موضوع النص؟ </vt:lpstr>
      <vt:lpstr>نصحح الواجب المنزلي.  طلبت منكم  البحث عن قصص أخرى حول استعمال الإنترنت. </vt:lpstr>
      <vt:lpstr>من يقرأ  القصة التي قام بإعدادها؟</vt:lpstr>
      <vt:lpstr>خذوا كراساتكم الصفحة رقم -21-</vt:lpstr>
      <vt:lpstr>استعينوا بالخطاطة، واستعدوا للتحدث عن فوائد وأضرار الإنترنت. في حدود دقيقتين.</vt:lpstr>
      <vt:lpstr>من يبادر بالتحدث عن فوائد الإنترنت أو أضرارها أو هما معا؟</vt:lpstr>
      <vt:lpstr>ننتقل إلى النشاط الثاني "أتحدث باسترسال". من يقرأ التعليمة؟</vt:lpstr>
      <vt:lpstr>من يبادر بتقديم إرشادات لاستعمال الإنترنت بشكل آمن؟  </vt:lpstr>
      <vt:lpstr>Présentation PowerPoint</vt:lpstr>
      <vt:lpstr>من يذكرنا  بالأساليب التي نستعملها  لتقديم شخص.؟</vt:lpstr>
      <vt:lpstr>استعدوا للحصة المقبلة بتوقع مضمون نص" أعلام وعباقرة" والتحقق منه.</vt:lpstr>
      <vt:lpstr>إلى اللقاء في الحصة المقبلة.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EL HAMDOUNI BTIHAJ</dc:creator>
  <cp:lastModifiedBy>Admin</cp:lastModifiedBy>
  <cp:revision>232</cp:revision>
  <dcterms:created xsi:type="dcterms:W3CDTF">2023-09-20T21:35:22Z</dcterms:created>
  <dcterms:modified xsi:type="dcterms:W3CDTF">2025-11-02T13:24:23Z</dcterms:modified>
</cp:coreProperties>
</file>