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g1762055750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 name="Google Shape;17;g1762055750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76205575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76205575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762055750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762055750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762055750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762055750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771cb1d8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771cb1d8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762055750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762055750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762055750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762055750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76205575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76205575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176205575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 name="Google Shape;26;g176205575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176205575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176205575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76205575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76205575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76205575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76205575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762055750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762055750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762055750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762055750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76205575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76205575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775dcf75b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775dcf75b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1">
  <p:cSld name="CUSTOM_1">
    <p:spTree>
      <p:nvGrpSpPr>
        <p:cNvPr id="10"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2">
    <p:spTree>
      <p:nvGrpSpPr>
        <p:cNvPr id="11" name="Shape 1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2">
  <p:cSld name="CUSTOM_3">
    <p:spTree>
      <p:nvGrpSpPr>
        <p:cNvPr id="12" name="Shape 1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1 1">
  <p:cSld name="CUSTOM_1_1">
    <p:spTree>
      <p:nvGrpSpPr>
        <p:cNvPr id="13" name="Shape 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1">
  <p:cSld name="CUSTOM_2_1">
    <p:spTree>
      <p:nvGrpSpPr>
        <p:cNvPr id="14" name="Shape 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flaticon.com/"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hyperlink" Target="http://www.flaticon.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creativecommons.org/licenses/by/4.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flaticon.com/" TargetMode="External"/><Relationship Id="rId4" Type="http://schemas.openxmlformats.org/officeDocument/2006/relationships/hyperlink" Target="http://www.freepik.com/" TargetMode="External"/><Relationship Id="rId5" Type="http://schemas.openxmlformats.org/officeDocument/2006/relationships/hyperlink" Target="http://gratisography.com/" TargetMode="External"/><Relationship Id="rId6" Type="http://schemas.openxmlformats.org/officeDocument/2006/relationships/hyperlink" Target="http://www.freepik.es/fotos-vectores-gratis/folleto" TargetMode="External"/><Relationship Id="rId7" Type="http://schemas.openxmlformats.org/officeDocument/2006/relationships/hyperlink" Target="https://www.google.com/fonts/" TargetMode="External"/><Relationship Id="rId8" Type="http://schemas.openxmlformats.org/officeDocument/2006/relationships/hyperlink" Target="https://slidespp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8"/>
          <p:cNvSpPr/>
          <p:nvPr/>
        </p:nvSpPr>
        <p:spPr>
          <a:xfrm rot="2700000">
            <a:off x="4212012" y="1132463"/>
            <a:ext cx="719976" cy="719976"/>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8"/>
          <p:cNvSpPr txBox="1"/>
          <p:nvPr/>
        </p:nvSpPr>
        <p:spPr>
          <a:xfrm>
            <a:off x="454400" y="1910525"/>
            <a:ext cx="8235300" cy="1445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s" sz="6000">
                <a:solidFill>
                  <a:srgbClr val="548035"/>
                </a:solidFill>
                <a:latin typeface="Calibri"/>
                <a:ea typeface="Calibri"/>
                <a:cs typeface="Calibri"/>
                <a:sym typeface="Calibri"/>
              </a:rPr>
              <a:t>COMPANY NAME</a:t>
            </a:r>
            <a:endParaRPr b="1" sz="6000">
              <a:solidFill>
                <a:srgbClr val="548035"/>
              </a:solidFill>
              <a:latin typeface="Calibri"/>
              <a:ea typeface="Calibri"/>
              <a:cs typeface="Calibri"/>
              <a:sym typeface="Calibri"/>
            </a:endParaRPr>
          </a:p>
        </p:txBody>
      </p:sp>
      <p:sp>
        <p:nvSpPr>
          <p:cNvPr id="21" name="Google Shape;21;p8"/>
          <p:cNvSpPr txBox="1"/>
          <p:nvPr/>
        </p:nvSpPr>
        <p:spPr>
          <a:xfrm>
            <a:off x="2131048" y="3178556"/>
            <a:ext cx="49074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600">
                <a:solidFill>
                  <a:srgbClr val="142906"/>
                </a:solidFill>
                <a:latin typeface="Calibri"/>
                <a:ea typeface="Calibri"/>
                <a:cs typeface="Calibri"/>
                <a:sym typeface="Calibri"/>
              </a:rPr>
              <a:t>Aenean aliquet volutpat </a:t>
            </a:r>
            <a:endParaRPr sz="2600">
              <a:solidFill>
                <a:srgbClr val="142906"/>
              </a:solidFill>
              <a:latin typeface="Calibri"/>
              <a:ea typeface="Calibri"/>
              <a:cs typeface="Calibri"/>
              <a:sym typeface="Calibri"/>
            </a:endParaRPr>
          </a:p>
        </p:txBody>
      </p:sp>
      <p:sp>
        <p:nvSpPr>
          <p:cNvPr id="22" name="Google Shape;22;p8"/>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pic>
        <p:nvPicPr>
          <p:cNvPr descr="house.png" id="23" name="Google Shape;23;p8"/>
          <p:cNvPicPr preferRelativeResize="0"/>
          <p:nvPr/>
        </p:nvPicPr>
        <p:blipFill>
          <a:blip r:embed="rId3">
            <a:alphaModFix/>
          </a:blip>
          <a:stretch>
            <a:fillRect/>
          </a:stretch>
        </p:blipFill>
        <p:spPr>
          <a:xfrm>
            <a:off x="4324800" y="1196815"/>
            <a:ext cx="494400" cy="49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8035"/>
        </a:solidFill>
      </p:bgPr>
    </p:bg>
    <p:spTree>
      <p:nvGrpSpPr>
        <p:cNvPr id="168" name="Shape 168"/>
        <p:cNvGrpSpPr/>
        <p:nvPr/>
      </p:nvGrpSpPr>
      <p:grpSpPr>
        <a:xfrm>
          <a:off x="0" y="0"/>
          <a:ext cx="0" cy="0"/>
          <a:chOff x="0" y="0"/>
          <a:chExt cx="0" cy="0"/>
        </a:xfrm>
      </p:grpSpPr>
      <p:sp>
        <p:nvSpPr>
          <p:cNvPr id="169" name="Google Shape;169;p17"/>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sp>
        <p:nvSpPr>
          <p:cNvPr id="170" name="Google Shape;170;p17"/>
          <p:cNvSpPr/>
          <p:nvPr/>
        </p:nvSpPr>
        <p:spPr>
          <a:xfrm rot="2700000">
            <a:off x="874536" y="1095337"/>
            <a:ext cx="978777" cy="978777"/>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rot="2700000">
            <a:off x="1325711" y="2594662"/>
            <a:ext cx="978777" cy="978777"/>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rot="2700000">
            <a:off x="562211" y="3573362"/>
            <a:ext cx="978777" cy="978777"/>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rot="2700000">
            <a:off x="1114055" y="2452380"/>
            <a:ext cx="596940" cy="596940"/>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rot="2700000">
            <a:off x="655930" y="892280"/>
            <a:ext cx="596940" cy="596940"/>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rot="2700000">
            <a:off x="1377805" y="323105"/>
            <a:ext cx="596940" cy="596940"/>
          </a:xfrm>
          <a:prstGeom prst="rect">
            <a:avLst/>
          </a:prstGeom>
          <a:solidFill>
            <a:srgbClr val="EEEEEE">
              <a:alpha val="1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rot="2700000">
            <a:off x="895096" y="200096"/>
            <a:ext cx="398808" cy="398808"/>
          </a:xfrm>
          <a:prstGeom prst="rect">
            <a:avLst/>
          </a:prstGeom>
          <a:solidFill>
            <a:srgbClr val="EEEEEE">
              <a:alpha val="1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rot="2700000">
            <a:off x="1505921" y="3913671"/>
            <a:ext cx="398808" cy="398808"/>
          </a:xfrm>
          <a:prstGeom prst="rect">
            <a:avLst/>
          </a:prstGeom>
          <a:solidFill>
            <a:srgbClr val="EEEEEE">
              <a:alpha val="1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txBox="1"/>
          <p:nvPr/>
        </p:nvSpPr>
        <p:spPr>
          <a:xfrm>
            <a:off x="5124525" y="1153850"/>
            <a:ext cx="29178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FFFF"/>
                </a:solidFill>
                <a:latin typeface="Calibri"/>
                <a:ea typeface="Calibri"/>
                <a:cs typeface="Calibri"/>
                <a:sym typeface="Calibri"/>
              </a:rPr>
              <a:t>Android Demo</a:t>
            </a:r>
            <a:endParaRPr b="1" sz="3800">
              <a:solidFill>
                <a:srgbClr val="FFFFFF"/>
              </a:solidFill>
              <a:latin typeface="Calibri"/>
              <a:ea typeface="Calibri"/>
              <a:cs typeface="Calibri"/>
              <a:sym typeface="Calibri"/>
            </a:endParaRPr>
          </a:p>
        </p:txBody>
      </p:sp>
      <p:sp>
        <p:nvSpPr>
          <p:cNvPr id="179" name="Google Shape;179;p17"/>
          <p:cNvSpPr txBox="1"/>
          <p:nvPr/>
        </p:nvSpPr>
        <p:spPr>
          <a:xfrm>
            <a:off x="5124525" y="2432600"/>
            <a:ext cx="3347400" cy="11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FFFFFF"/>
                </a:solidFill>
                <a:latin typeface="Calibri"/>
                <a:ea typeface="Calibri"/>
                <a:cs typeface="Calibri"/>
                <a:sym typeface="Calibri"/>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Calibri"/>
              <a:ea typeface="Calibri"/>
              <a:cs typeface="Calibri"/>
              <a:sym typeface="Calibri"/>
            </a:endParaRPr>
          </a:p>
        </p:txBody>
      </p:sp>
      <p:pic>
        <p:nvPicPr>
          <p:cNvPr descr="samsung-galaxy.png" id="180" name="Google Shape;180;p17"/>
          <p:cNvPicPr preferRelativeResize="0"/>
          <p:nvPr/>
        </p:nvPicPr>
        <p:blipFill>
          <a:blip r:embed="rId3">
            <a:alphaModFix/>
          </a:blip>
          <a:stretch>
            <a:fillRect/>
          </a:stretch>
        </p:blipFill>
        <p:spPr>
          <a:xfrm>
            <a:off x="2573975" y="1078895"/>
            <a:ext cx="2897225" cy="2897225"/>
          </a:xfrm>
          <a:prstGeom prst="rect">
            <a:avLst/>
          </a:prstGeom>
          <a:noFill/>
          <a:ln>
            <a:noFill/>
          </a:ln>
        </p:spPr>
      </p:pic>
      <p:sp>
        <p:nvSpPr>
          <p:cNvPr id="181" name="Google Shape;181;p17"/>
          <p:cNvSpPr/>
          <p:nvPr/>
        </p:nvSpPr>
        <p:spPr>
          <a:xfrm>
            <a:off x="3370050" y="1391922"/>
            <a:ext cx="1299000" cy="2293500"/>
          </a:xfrm>
          <a:prstGeom prst="rect">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82" name="Google Shape;182;p17"/>
          <p:cNvSpPr/>
          <p:nvPr/>
        </p:nvSpPr>
        <p:spPr>
          <a:xfrm>
            <a:off x="3704725" y="2223825"/>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83" name="Google Shape;183;p17"/>
          <p:cNvSpPr txBox="1"/>
          <p:nvPr/>
        </p:nvSpPr>
        <p:spPr>
          <a:xfrm>
            <a:off x="3562200" y="2276825"/>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548035"/>
                </a:solidFill>
                <a:latin typeface="Calibri"/>
                <a:ea typeface="Calibri"/>
                <a:cs typeface="Calibri"/>
                <a:sym typeface="Calibri"/>
              </a:rPr>
              <a:t>here your design</a:t>
            </a:r>
            <a:endParaRPr b="1" sz="1000">
              <a:solidFill>
                <a:srgbClr val="548035"/>
              </a:solidFill>
              <a:latin typeface="Calibri"/>
              <a:ea typeface="Calibri"/>
              <a:cs typeface="Calibri"/>
              <a:sym typeface="Calibri"/>
            </a:endParaRPr>
          </a:p>
        </p:txBody>
      </p:sp>
      <p:sp>
        <p:nvSpPr>
          <p:cNvPr id="184" name="Google Shape;184;p17"/>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C59B4"/>
        </a:solidFill>
      </p:bgPr>
    </p:bg>
    <p:spTree>
      <p:nvGrpSpPr>
        <p:cNvPr id="188" name="Shape 188"/>
        <p:cNvGrpSpPr/>
        <p:nvPr/>
      </p:nvGrpSpPr>
      <p:grpSpPr>
        <a:xfrm>
          <a:off x="0" y="0"/>
          <a:ext cx="0" cy="0"/>
          <a:chOff x="0" y="0"/>
          <a:chExt cx="0" cy="0"/>
        </a:xfrm>
      </p:grpSpPr>
      <p:sp>
        <p:nvSpPr>
          <p:cNvPr id="189" name="Google Shape;189;p18"/>
          <p:cNvSpPr txBox="1"/>
          <p:nvPr/>
        </p:nvSpPr>
        <p:spPr>
          <a:xfrm>
            <a:off x="719525" y="1646225"/>
            <a:ext cx="30342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FFFF"/>
                </a:solidFill>
                <a:latin typeface="Calibri"/>
                <a:ea typeface="Calibri"/>
                <a:cs typeface="Calibri"/>
                <a:sym typeface="Calibri"/>
              </a:rPr>
              <a:t>iOS Demo</a:t>
            </a:r>
            <a:endParaRPr b="1" sz="3800">
              <a:solidFill>
                <a:srgbClr val="FFFFFF"/>
              </a:solidFill>
              <a:latin typeface="Calibri"/>
              <a:ea typeface="Calibri"/>
              <a:cs typeface="Calibri"/>
              <a:sym typeface="Calibri"/>
            </a:endParaRPr>
          </a:p>
        </p:txBody>
      </p:sp>
      <p:sp>
        <p:nvSpPr>
          <p:cNvPr id="190" name="Google Shape;190;p18"/>
          <p:cNvSpPr txBox="1"/>
          <p:nvPr/>
        </p:nvSpPr>
        <p:spPr>
          <a:xfrm>
            <a:off x="719525" y="2366375"/>
            <a:ext cx="3473100" cy="11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FFFFFF"/>
                </a:solidFill>
                <a:latin typeface="Calibri"/>
                <a:ea typeface="Calibri"/>
                <a:cs typeface="Calibri"/>
                <a:sym typeface="Calibri"/>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Calibri"/>
              <a:ea typeface="Calibri"/>
              <a:cs typeface="Calibri"/>
              <a:sym typeface="Calibri"/>
            </a:endParaRPr>
          </a:p>
        </p:txBody>
      </p:sp>
      <p:pic>
        <p:nvPicPr>
          <p:cNvPr descr="ipone copia.png" id="191" name="Google Shape;191;p18"/>
          <p:cNvPicPr preferRelativeResize="0"/>
          <p:nvPr/>
        </p:nvPicPr>
        <p:blipFill>
          <a:blip r:embed="rId3">
            <a:alphaModFix/>
          </a:blip>
          <a:stretch>
            <a:fillRect/>
          </a:stretch>
        </p:blipFill>
        <p:spPr>
          <a:xfrm>
            <a:off x="4337521" y="904822"/>
            <a:ext cx="1645100" cy="3227150"/>
          </a:xfrm>
          <a:prstGeom prst="rect">
            <a:avLst/>
          </a:prstGeom>
          <a:noFill/>
          <a:ln>
            <a:noFill/>
          </a:ln>
        </p:spPr>
      </p:pic>
      <p:sp>
        <p:nvSpPr>
          <p:cNvPr id="192" name="Google Shape;192;p18"/>
          <p:cNvSpPr/>
          <p:nvPr/>
        </p:nvSpPr>
        <p:spPr>
          <a:xfrm>
            <a:off x="4538500" y="1451575"/>
            <a:ext cx="1252800" cy="2140800"/>
          </a:xfrm>
          <a:prstGeom prst="rect">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93" name="Google Shape;193;p18"/>
          <p:cNvSpPr/>
          <p:nvPr/>
        </p:nvSpPr>
        <p:spPr>
          <a:xfrm>
            <a:off x="4845250" y="2203550"/>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94" name="Google Shape;194;p18"/>
          <p:cNvSpPr txBox="1"/>
          <p:nvPr/>
        </p:nvSpPr>
        <p:spPr>
          <a:xfrm>
            <a:off x="4702725" y="225655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8C59B4"/>
                </a:solidFill>
                <a:latin typeface="Calibri"/>
                <a:ea typeface="Calibri"/>
                <a:cs typeface="Calibri"/>
                <a:sym typeface="Calibri"/>
              </a:rPr>
              <a:t>here your design</a:t>
            </a:r>
            <a:endParaRPr b="1" sz="1000">
              <a:solidFill>
                <a:srgbClr val="8C59B4"/>
              </a:solidFill>
              <a:latin typeface="Calibri"/>
              <a:ea typeface="Calibri"/>
              <a:cs typeface="Calibri"/>
              <a:sym typeface="Calibri"/>
            </a:endParaRPr>
          </a:p>
        </p:txBody>
      </p:sp>
      <p:sp>
        <p:nvSpPr>
          <p:cNvPr id="195" name="Google Shape;195;p18"/>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sp>
        <p:nvSpPr>
          <p:cNvPr id="196" name="Google Shape;196;p18"/>
          <p:cNvSpPr/>
          <p:nvPr/>
        </p:nvSpPr>
        <p:spPr>
          <a:xfrm rot="2700000">
            <a:off x="7038411" y="1095337"/>
            <a:ext cx="978777" cy="978777"/>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rot="2700000">
            <a:off x="7489586" y="2594662"/>
            <a:ext cx="978777" cy="978777"/>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rot="2700000">
            <a:off x="6726086" y="3573362"/>
            <a:ext cx="978777" cy="978777"/>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rot="2700000">
            <a:off x="7277930" y="2452380"/>
            <a:ext cx="596940" cy="596940"/>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rot="2700000">
            <a:off x="6819805" y="892280"/>
            <a:ext cx="596940" cy="596940"/>
          </a:xfrm>
          <a:prstGeom prst="rect">
            <a:avLst/>
          </a:prstGeom>
          <a:solidFill>
            <a:srgbClr val="EEEEEE">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p:nvPr/>
        </p:nvSpPr>
        <p:spPr>
          <a:xfrm rot="2700000">
            <a:off x="7541680" y="323105"/>
            <a:ext cx="596940" cy="596940"/>
          </a:xfrm>
          <a:prstGeom prst="rect">
            <a:avLst/>
          </a:prstGeom>
          <a:solidFill>
            <a:srgbClr val="EEEEEE">
              <a:alpha val="1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rot="2700000">
            <a:off x="7058971" y="200096"/>
            <a:ext cx="398808" cy="398808"/>
          </a:xfrm>
          <a:prstGeom prst="rect">
            <a:avLst/>
          </a:prstGeom>
          <a:solidFill>
            <a:srgbClr val="EEEEEE">
              <a:alpha val="1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p:nvPr/>
        </p:nvSpPr>
        <p:spPr>
          <a:xfrm rot="2700000">
            <a:off x="7669796" y="3913671"/>
            <a:ext cx="398808" cy="398808"/>
          </a:xfrm>
          <a:prstGeom prst="rect">
            <a:avLst/>
          </a:prstGeom>
          <a:solidFill>
            <a:srgbClr val="EEEEEE">
              <a:alpha val="1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0"/>
        </a:solidFill>
      </p:bgPr>
    </p:bg>
    <p:spTree>
      <p:nvGrpSpPr>
        <p:cNvPr id="208" name="Shape 208"/>
        <p:cNvGrpSpPr/>
        <p:nvPr/>
      </p:nvGrpSpPr>
      <p:grpSpPr>
        <a:xfrm>
          <a:off x="0" y="0"/>
          <a:ext cx="0" cy="0"/>
          <a:chOff x="0" y="0"/>
          <a:chExt cx="0" cy="0"/>
        </a:xfrm>
      </p:grpSpPr>
      <p:sp>
        <p:nvSpPr>
          <p:cNvPr id="209" name="Google Shape;209;p19"/>
          <p:cNvSpPr/>
          <p:nvPr/>
        </p:nvSpPr>
        <p:spPr>
          <a:xfrm rot="2700000">
            <a:off x="1088808" y="1196058"/>
            <a:ext cx="873984" cy="873984"/>
          </a:xfrm>
          <a:prstGeom prst="rect">
            <a:avLst/>
          </a:prstGeom>
          <a:solidFill>
            <a:srgbClr val="000000">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txBox="1"/>
          <p:nvPr/>
        </p:nvSpPr>
        <p:spPr>
          <a:xfrm>
            <a:off x="5241199" y="1636450"/>
            <a:ext cx="4423500" cy="45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s" sz="3800">
                <a:solidFill>
                  <a:srgbClr val="FFFFFF"/>
                </a:solidFill>
                <a:latin typeface="Calibri"/>
                <a:ea typeface="Calibri"/>
                <a:cs typeface="Calibri"/>
                <a:sym typeface="Calibri"/>
              </a:rPr>
              <a:t>Tablet Demo</a:t>
            </a:r>
            <a:endParaRPr b="1" sz="3800">
              <a:solidFill>
                <a:srgbClr val="FFFFFF"/>
              </a:solidFill>
              <a:latin typeface="Calibri"/>
              <a:ea typeface="Calibri"/>
              <a:cs typeface="Calibri"/>
              <a:sym typeface="Calibri"/>
            </a:endParaRPr>
          </a:p>
        </p:txBody>
      </p:sp>
      <p:sp>
        <p:nvSpPr>
          <p:cNvPr id="211" name="Google Shape;211;p19"/>
          <p:cNvSpPr txBox="1"/>
          <p:nvPr/>
        </p:nvSpPr>
        <p:spPr>
          <a:xfrm>
            <a:off x="5271475" y="2425950"/>
            <a:ext cx="3050400" cy="11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FFFFFF"/>
                </a:solidFill>
                <a:latin typeface="Calibri"/>
                <a:ea typeface="Calibri"/>
                <a:cs typeface="Calibri"/>
                <a:sym typeface="Calibri"/>
              </a:rPr>
              <a:t>Lorem ipsum dolor sit amet, consectetur adipiscing elit. Aliquam libero tortor, viverra eu rhoncus quis, vehicula ac lorem. Quisque vulputate lectus nibh, sed dictum diam rhoncus a. </a:t>
            </a:r>
            <a:endParaRPr sz="1000">
              <a:solidFill>
                <a:srgbClr val="FFFFFF"/>
              </a:solidFill>
              <a:latin typeface="Calibri"/>
              <a:ea typeface="Calibri"/>
              <a:cs typeface="Calibri"/>
              <a:sym typeface="Calibri"/>
            </a:endParaRPr>
          </a:p>
        </p:txBody>
      </p:sp>
      <p:pic>
        <p:nvPicPr>
          <p:cNvPr descr="computer-tablet copia.png" id="212" name="Google Shape;212;p19"/>
          <p:cNvPicPr preferRelativeResize="0"/>
          <p:nvPr/>
        </p:nvPicPr>
        <p:blipFill>
          <a:blip r:embed="rId3">
            <a:alphaModFix/>
          </a:blip>
          <a:stretch>
            <a:fillRect/>
          </a:stretch>
        </p:blipFill>
        <p:spPr>
          <a:xfrm>
            <a:off x="2143800" y="959607"/>
            <a:ext cx="3050476" cy="3050476"/>
          </a:xfrm>
          <a:prstGeom prst="rect">
            <a:avLst/>
          </a:prstGeom>
          <a:noFill/>
          <a:ln>
            <a:noFill/>
          </a:ln>
        </p:spPr>
      </p:pic>
      <p:sp>
        <p:nvSpPr>
          <p:cNvPr id="213" name="Google Shape;213;p19"/>
          <p:cNvSpPr/>
          <p:nvPr/>
        </p:nvSpPr>
        <p:spPr>
          <a:xfrm>
            <a:off x="2704675" y="1232850"/>
            <a:ext cx="1948800" cy="2227200"/>
          </a:xfrm>
          <a:prstGeom prst="roundRect">
            <a:avLst>
              <a:gd fmla="val 1700" name="adj"/>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214" name="Google Shape;214;p19"/>
          <p:cNvSpPr/>
          <p:nvPr/>
        </p:nvSpPr>
        <p:spPr>
          <a:xfrm>
            <a:off x="3354213" y="2169988"/>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15" name="Google Shape;215;p19"/>
          <p:cNvSpPr txBox="1"/>
          <p:nvPr/>
        </p:nvSpPr>
        <p:spPr>
          <a:xfrm>
            <a:off x="3211688" y="2222988"/>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FFCC00"/>
                </a:solidFill>
                <a:latin typeface="Calibri"/>
                <a:ea typeface="Calibri"/>
                <a:cs typeface="Calibri"/>
                <a:sym typeface="Calibri"/>
              </a:rPr>
              <a:t>here your design</a:t>
            </a:r>
            <a:endParaRPr b="1" sz="1000">
              <a:solidFill>
                <a:srgbClr val="FFCC00"/>
              </a:solidFill>
              <a:latin typeface="Calibri"/>
              <a:ea typeface="Calibri"/>
              <a:cs typeface="Calibri"/>
              <a:sym typeface="Calibri"/>
            </a:endParaRPr>
          </a:p>
        </p:txBody>
      </p:sp>
      <p:sp>
        <p:nvSpPr>
          <p:cNvPr id="216" name="Google Shape;216;p19"/>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sp>
        <p:nvSpPr>
          <p:cNvPr id="217" name="Google Shape;217;p19"/>
          <p:cNvSpPr/>
          <p:nvPr/>
        </p:nvSpPr>
        <p:spPr>
          <a:xfrm rot="2700000">
            <a:off x="836783" y="1909458"/>
            <a:ext cx="873984" cy="873984"/>
          </a:xfrm>
          <a:prstGeom prst="rect">
            <a:avLst/>
          </a:prstGeom>
          <a:solidFill>
            <a:srgbClr val="000000">
              <a:alpha val="2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rot="2700000">
            <a:off x="1225483" y="3783158"/>
            <a:ext cx="873984" cy="873984"/>
          </a:xfrm>
          <a:prstGeom prst="rect">
            <a:avLst/>
          </a:prstGeom>
          <a:solidFill>
            <a:srgbClr val="000000">
              <a:alpha val="2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rot="2700000">
            <a:off x="1360209" y="613909"/>
            <a:ext cx="701733" cy="701733"/>
          </a:xfrm>
          <a:prstGeom prst="rect">
            <a:avLst/>
          </a:prstGeom>
          <a:solidFill>
            <a:srgbClr val="000000">
              <a:alpha val="1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rot="2700000">
            <a:off x="673009" y="3109784"/>
            <a:ext cx="701733" cy="701733"/>
          </a:xfrm>
          <a:prstGeom prst="rect">
            <a:avLst/>
          </a:prstGeom>
          <a:solidFill>
            <a:srgbClr val="000000">
              <a:alpha val="1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rot="2700000">
            <a:off x="1457675" y="2766975"/>
            <a:ext cx="504450" cy="504450"/>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rot="2700000">
            <a:off x="820250" y="1119513"/>
            <a:ext cx="504450" cy="504450"/>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rot="2700000">
            <a:off x="1042744" y="427619"/>
            <a:ext cx="338563" cy="338563"/>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rot="2700000">
            <a:off x="959800" y="4314875"/>
            <a:ext cx="504450" cy="504450"/>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rot="2700000">
            <a:off x="1090685" y="751811"/>
            <a:ext cx="242679" cy="242679"/>
          </a:xfrm>
          <a:prstGeom prst="rect">
            <a:avLst/>
          </a:prstGeom>
          <a:solidFill>
            <a:srgbClr val="000000">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A94D"/>
        </a:solidFill>
      </p:bgPr>
    </p:bg>
    <p:spTree>
      <p:nvGrpSpPr>
        <p:cNvPr id="230" name="Shape 230"/>
        <p:cNvGrpSpPr/>
        <p:nvPr/>
      </p:nvGrpSpPr>
      <p:grpSpPr>
        <a:xfrm>
          <a:off x="0" y="0"/>
          <a:ext cx="0" cy="0"/>
          <a:chOff x="0" y="0"/>
          <a:chExt cx="0" cy="0"/>
        </a:xfrm>
      </p:grpSpPr>
      <p:sp>
        <p:nvSpPr>
          <p:cNvPr id="231" name="Google Shape;231;p20"/>
          <p:cNvSpPr txBox="1"/>
          <p:nvPr/>
        </p:nvSpPr>
        <p:spPr>
          <a:xfrm>
            <a:off x="565275" y="11890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FFFF"/>
                </a:solidFill>
                <a:latin typeface="Merriweather"/>
                <a:ea typeface="Merriweather"/>
                <a:cs typeface="Merriweather"/>
                <a:sym typeface="Merriweather"/>
              </a:rPr>
              <a:t>Computer</a:t>
            </a:r>
            <a:endParaRPr b="1" sz="3800">
              <a:solidFill>
                <a:srgbClr val="FFFFFF"/>
              </a:solidFill>
              <a:latin typeface="Merriweather"/>
              <a:ea typeface="Merriweather"/>
              <a:cs typeface="Merriweather"/>
              <a:sym typeface="Merriweather"/>
            </a:endParaRPr>
          </a:p>
          <a:p>
            <a:pPr indent="0" lvl="0" marL="0" rtl="0" algn="l">
              <a:spcBef>
                <a:spcPts val="0"/>
              </a:spcBef>
              <a:spcAft>
                <a:spcPts val="0"/>
              </a:spcAft>
              <a:buNone/>
            </a:pPr>
            <a:r>
              <a:rPr b="1" lang="es" sz="3800">
                <a:solidFill>
                  <a:srgbClr val="FFFFFF"/>
                </a:solidFill>
                <a:latin typeface="Merriweather"/>
                <a:ea typeface="Merriweather"/>
                <a:cs typeface="Merriweather"/>
                <a:sym typeface="Merriweather"/>
              </a:rPr>
              <a:t>Demo</a:t>
            </a:r>
            <a:endParaRPr b="1" sz="3800">
              <a:solidFill>
                <a:srgbClr val="FFFFFF"/>
              </a:solidFill>
              <a:latin typeface="Merriweather"/>
              <a:ea typeface="Merriweather"/>
              <a:cs typeface="Merriweather"/>
              <a:sym typeface="Merriweather"/>
            </a:endParaRPr>
          </a:p>
        </p:txBody>
      </p:sp>
      <p:sp>
        <p:nvSpPr>
          <p:cNvPr id="232" name="Google Shape;232;p20"/>
          <p:cNvSpPr txBox="1"/>
          <p:nvPr/>
        </p:nvSpPr>
        <p:spPr>
          <a:xfrm>
            <a:off x="641475" y="2505500"/>
            <a:ext cx="2678700" cy="14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FFFFFF"/>
                </a:solidFill>
                <a:latin typeface="Proxima Nova"/>
                <a:ea typeface="Proxima Nova"/>
                <a:cs typeface="Proxima Nova"/>
                <a:sym typeface="Proxima Nova"/>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Proxima Nova"/>
              <a:ea typeface="Proxima Nova"/>
              <a:cs typeface="Proxima Nova"/>
              <a:sym typeface="Proxima Nova"/>
            </a:endParaRPr>
          </a:p>
        </p:txBody>
      </p:sp>
      <p:pic>
        <p:nvPicPr>
          <p:cNvPr descr="computer-screen copia.png" id="233" name="Google Shape;233;p20"/>
          <p:cNvPicPr preferRelativeResize="0"/>
          <p:nvPr/>
        </p:nvPicPr>
        <p:blipFill>
          <a:blip r:embed="rId3">
            <a:alphaModFix/>
          </a:blip>
          <a:stretch>
            <a:fillRect/>
          </a:stretch>
        </p:blipFill>
        <p:spPr>
          <a:xfrm>
            <a:off x="3527750" y="926367"/>
            <a:ext cx="3116724" cy="3116724"/>
          </a:xfrm>
          <a:prstGeom prst="rect">
            <a:avLst/>
          </a:prstGeom>
          <a:noFill/>
          <a:ln>
            <a:noFill/>
          </a:ln>
        </p:spPr>
      </p:pic>
      <p:sp>
        <p:nvSpPr>
          <p:cNvPr id="234" name="Google Shape;234;p20"/>
          <p:cNvSpPr/>
          <p:nvPr/>
        </p:nvSpPr>
        <p:spPr>
          <a:xfrm>
            <a:off x="3701550" y="1350775"/>
            <a:ext cx="2774700" cy="1850400"/>
          </a:xfrm>
          <a:prstGeom prst="rect">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235" name="Google Shape;235;p20"/>
          <p:cNvSpPr/>
          <p:nvPr/>
        </p:nvSpPr>
        <p:spPr>
          <a:xfrm>
            <a:off x="4783675" y="1954775"/>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236" name="Google Shape;236;p20"/>
          <p:cNvSpPr txBox="1"/>
          <p:nvPr/>
        </p:nvSpPr>
        <p:spPr>
          <a:xfrm>
            <a:off x="4641150" y="2007775"/>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F0A94D"/>
                </a:solidFill>
                <a:latin typeface="Calibri"/>
                <a:ea typeface="Calibri"/>
                <a:cs typeface="Calibri"/>
                <a:sym typeface="Calibri"/>
              </a:rPr>
              <a:t>here your design</a:t>
            </a:r>
            <a:endParaRPr b="1" sz="1000">
              <a:solidFill>
                <a:srgbClr val="F0A94D"/>
              </a:solidFill>
              <a:latin typeface="Calibri"/>
              <a:ea typeface="Calibri"/>
              <a:cs typeface="Calibri"/>
              <a:sym typeface="Calibri"/>
            </a:endParaRPr>
          </a:p>
        </p:txBody>
      </p:sp>
      <p:sp>
        <p:nvSpPr>
          <p:cNvPr id="237" name="Google Shape;237;p20"/>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sp>
        <p:nvSpPr>
          <p:cNvPr id="238" name="Google Shape;238;p20"/>
          <p:cNvSpPr/>
          <p:nvPr/>
        </p:nvSpPr>
        <p:spPr>
          <a:xfrm rot="2700000">
            <a:off x="7493208" y="1196058"/>
            <a:ext cx="873984" cy="873984"/>
          </a:xfrm>
          <a:prstGeom prst="rect">
            <a:avLst/>
          </a:prstGeom>
          <a:solidFill>
            <a:srgbClr val="000000">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rot="2700000">
            <a:off x="7241183" y="1909458"/>
            <a:ext cx="873984" cy="873984"/>
          </a:xfrm>
          <a:prstGeom prst="rect">
            <a:avLst/>
          </a:prstGeom>
          <a:solidFill>
            <a:srgbClr val="000000">
              <a:alpha val="2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rot="2700000">
            <a:off x="7629883" y="3783158"/>
            <a:ext cx="873984" cy="873984"/>
          </a:xfrm>
          <a:prstGeom prst="rect">
            <a:avLst/>
          </a:prstGeom>
          <a:solidFill>
            <a:srgbClr val="000000">
              <a:alpha val="2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rot="2700000">
            <a:off x="7764609" y="613909"/>
            <a:ext cx="701733" cy="701733"/>
          </a:xfrm>
          <a:prstGeom prst="rect">
            <a:avLst/>
          </a:prstGeom>
          <a:solidFill>
            <a:srgbClr val="000000">
              <a:alpha val="1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rot="2700000">
            <a:off x="7077409" y="3109784"/>
            <a:ext cx="701733" cy="701733"/>
          </a:xfrm>
          <a:prstGeom prst="rect">
            <a:avLst/>
          </a:prstGeom>
          <a:solidFill>
            <a:srgbClr val="000000">
              <a:alpha val="1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0"/>
          <p:cNvSpPr/>
          <p:nvPr/>
        </p:nvSpPr>
        <p:spPr>
          <a:xfrm rot="2700000">
            <a:off x="7862075" y="2766975"/>
            <a:ext cx="504450" cy="504450"/>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p:nvPr/>
        </p:nvSpPr>
        <p:spPr>
          <a:xfrm rot="2700000">
            <a:off x="7224650" y="1119513"/>
            <a:ext cx="504450" cy="504450"/>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rot="2700000">
            <a:off x="7447144" y="427619"/>
            <a:ext cx="338563" cy="338563"/>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rot="2700000">
            <a:off x="7364200" y="4314875"/>
            <a:ext cx="504450" cy="504450"/>
          </a:xfrm>
          <a:prstGeom prst="rect">
            <a:avLst/>
          </a:prstGeom>
          <a:solidFill>
            <a:srgbClr val="000000">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rot="2700000">
            <a:off x="7495085" y="751811"/>
            <a:ext cx="242679" cy="242679"/>
          </a:xfrm>
          <a:prstGeom prst="rect">
            <a:avLst/>
          </a:prstGeom>
          <a:solidFill>
            <a:srgbClr val="000000">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txBox="1"/>
          <p:nvPr/>
        </p:nvSpPr>
        <p:spPr>
          <a:xfrm>
            <a:off x="1976872" y="464425"/>
            <a:ext cx="5190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Fusce facilisis felis</a:t>
            </a:r>
            <a:endParaRPr b="1" sz="3800">
              <a:solidFill>
                <a:srgbClr val="548035"/>
              </a:solidFill>
              <a:latin typeface="Calibri"/>
              <a:ea typeface="Calibri"/>
              <a:cs typeface="Calibri"/>
              <a:sym typeface="Calibri"/>
            </a:endParaRPr>
          </a:p>
        </p:txBody>
      </p:sp>
      <p:sp>
        <p:nvSpPr>
          <p:cNvPr id="254" name="Google Shape;254;p21"/>
          <p:cNvSpPr txBox="1"/>
          <p:nvPr/>
        </p:nvSpPr>
        <p:spPr>
          <a:xfrm>
            <a:off x="1647475" y="1037125"/>
            <a:ext cx="58491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1600">
                <a:solidFill>
                  <a:srgbClr val="548035"/>
                </a:solidFill>
                <a:latin typeface="Calibri"/>
                <a:ea typeface="Calibri"/>
                <a:cs typeface="Calibri"/>
                <a:sym typeface="Calibri"/>
              </a:rPr>
              <a:t>In felis arcu, pellentesque eg</a:t>
            </a:r>
            <a:endParaRPr sz="1600">
              <a:solidFill>
                <a:srgbClr val="548035"/>
              </a:solidFill>
              <a:latin typeface="Calibri"/>
              <a:ea typeface="Calibri"/>
              <a:cs typeface="Calibri"/>
              <a:sym typeface="Calibri"/>
            </a:endParaRPr>
          </a:p>
          <a:p>
            <a:pPr indent="0" lvl="0" marL="0" rtl="0" algn="ctr">
              <a:lnSpc>
                <a:spcPct val="115000"/>
              </a:lnSpc>
              <a:spcBef>
                <a:spcPts val="1600"/>
              </a:spcBef>
              <a:spcAft>
                <a:spcPts val="1600"/>
              </a:spcAft>
              <a:buNone/>
            </a:pPr>
            <a:r>
              <a:t/>
            </a:r>
            <a:endParaRPr sz="1600">
              <a:solidFill>
                <a:srgbClr val="548035"/>
              </a:solidFill>
              <a:latin typeface="Calibri"/>
              <a:ea typeface="Calibri"/>
              <a:cs typeface="Calibri"/>
              <a:sym typeface="Calibri"/>
            </a:endParaRPr>
          </a:p>
        </p:txBody>
      </p:sp>
      <p:sp>
        <p:nvSpPr>
          <p:cNvPr id="255" name="Google Shape;255;p21"/>
          <p:cNvSpPr txBox="1"/>
          <p:nvPr/>
        </p:nvSpPr>
        <p:spPr>
          <a:xfrm>
            <a:off x="1027393" y="2242502"/>
            <a:ext cx="34788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548035"/>
                </a:solidFill>
                <a:latin typeface="Calibri"/>
                <a:ea typeface="Calibri"/>
                <a:cs typeface="Calibri"/>
                <a:sym typeface="Calibri"/>
              </a:rPr>
              <a:t>Lorem ipsum dolor sit amet, consectetur adipiscing elit. Aliquam libero tortor, viverra eu rhoncus quis, vehicula ac lorem. Quisque vulputate lectus nibh, sed dictum diam rhoncus a. Sed in lacus et tortor condimentum dapibus. Fusce facilisis felis porta mi aliquam pretium. Ut viverra consectetur tincidunt. Cras viverra leo non ultricies consectetur. Nulla auctor elit purus, ut viverra quam accumsan vel.</a:t>
            </a:r>
            <a:endParaRPr sz="900">
              <a:solidFill>
                <a:srgbClr val="548035"/>
              </a:solidFill>
              <a:latin typeface="Calibri"/>
              <a:ea typeface="Calibri"/>
              <a:cs typeface="Calibri"/>
              <a:sym typeface="Calibri"/>
            </a:endParaRPr>
          </a:p>
        </p:txBody>
      </p:sp>
      <p:sp>
        <p:nvSpPr>
          <p:cNvPr id="256" name="Google Shape;256;p21"/>
          <p:cNvSpPr txBox="1"/>
          <p:nvPr/>
        </p:nvSpPr>
        <p:spPr>
          <a:xfrm>
            <a:off x="1027375" y="1904150"/>
            <a:ext cx="20787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257" name="Google Shape;257;p21"/>
          <p:cNvSpPr txBox="1"/>
          <p:nvPr/>
        </p:nvSpPr>
        <p:spPr>
          <a:xfrm>
            <a:off x="1027393" y="3447201"/>
            <a:ext cx="3212400" cy="8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548035"/>
                </a:solidFill>
                <a:latin typeface="Calibri"/>
                <a:ea typeface="Calibri"/>
                <a:cs typeface="Calibri"/>
                <a:sym typeface="Calibri"/>
              </a:rPr>
              <a:t>You can get more graphics in </a:t>
            </a:r>
            <a:r>
              <a:rPr lang="es" sz="1000" u="sng">
                <a:solidFill>
                  <a:srgbClr val="548035"/>
                </a:solidFill>
                <a:latin typeface="Calibri"/>
                <a:ea typeface="Calibri"/>
                <a:cs typeface="Calibri"/>
                <a:sym typeface="Calibri"/>
                <a:hlinkClick r:id="rId3">
                  <a:extLst>
                    <a:ext uri="{A12FA001-AC4F-418D-AE19-62706E023703}">
                      <ahyp:hlinkClr val="tx"/>
                    </a:ext>
                  </a:extLst>
                </a:hlinkClick>
              </a:rPr>
              <a:t>www.flaticon.com</a:t>
            </a:r>
            <a:endParaRPr sz="1000">
              <a:solidFill>
                <a:srgbClr val="548035"/>
              </a:solidFill>
              <a:latin typeface="Calibri"/>
              <a:ea typeface="Calibri"/>
              <a:cs typeface="Calibri"/>
              <a:sym typeface="Calibri"/>
            </a:endParaRPr>
          </a:p>
        </p:txBody>
      </p:sp>
      <p:pic>
        <p:nvPicPr>
          <p:cNvPr descr="loss copia.png" id="258" name="Google Shape;258;p21"/>
          <p:cNvPicPr preferRelativeResize="0"/>
          <p:nvPr/>
        </p:nvPicPr>
        <p:blipFill>
          <a:blip r:embed="rId4">
            <a:alphaModFix/>
          </a:blip>
          <a:stretch>
            <a:fillRect/>
          </a:stretch>
        </p:blipFill>
        <p:spPr>
          <a:xfrm>
            <a:off x="5044050" y="1506075"/>
            <a:ext cx="2549626" cy="2549626"/>
          </a:xfrm>
          <a:prstGeom prst="rect">
            <a:avLst/>
          </a:prstGeom>
          <a:noFill/>
          <a:ln>
            <a:noFill/>
          </a:ln>
        </p:spPr>
      </p:pic>
      <p:sp>
        <p:nvSpPr>
          <p:cNvPr id="259" name="Google Shape;259;p21"/>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sp>
        <p:nvSpPr>
          <p:cNvPr id="260" name="Google Shape;260;p21"/>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261" name="Google Shape;261;p21"/>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txBox="1"/>
          <p:nvPr/>
        </p:nvSpPr>
        <p:spPr>
          <a:xfrm>
            <a:off x="41625" y="4703600"/>
            <a:ext cx="5832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14</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2"/>
          <p:cNvSpPr txBox="1"/>
          <p:nvPr/>
        </p:nvSpPr>
        <p:spPr>
          <a:xfrm>
            <a:off x="1861248" y="464425"/>
            <a:ext cx="5421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Quisque vulputate</a:t>
            </a:r>
            <a:endParaRPr b="1" sz="3800">
              <a:solidFill>
                <a:srgbClr val="548035"/>
              </a:solidFill>
              <a:latin typeface="Calibri"/>
              <a:ea typeface="Calibri"/>
              <a:cs typeface="Calibri"/>
              <a:sym typeface="Calibri"/>
            </a:endParaRPr>
          </a:p>
        </p:txBody>
      </p:sp>
      <p:sp>
        <p:nvSpPr>
          <p:cNvPr id="268" name="Google Shape;268;p22"/>
          <p:cNvSpPr txBox="1"/>
          <p:nvPr/>
        </p:nvSpPr>
        <p:spPr>
          <a:xfrm>
            <a:off x="1517175" y="1037125"/>
            <a:ext cx="61098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1600">
                <a:solidFill>
                  <a:srgbClr val="548035"/>
                </a:solidFill>
                <a:latin typeface="Calibri"/>
                <a:ea typeface="Calibri"/>
                <a:cs typeface="Calibri"/>
                <a:sym typeface="Calibri"/>
              </a:rPr>
              <a:t>In felis arcu, pellentesque eg</a:t>
            </a:r>
            <a:endParaRPr sz="1600">
              <a:solidFill>
                <a:srgbClr val="548035"/>
              </a:solidFill>
              <a:latin typeface="Calibri"/>
              <a:ea typeface="Calibri"/>
              <a:cs typeface="Calibri"/>
              <a:sym typeface="Calibri"/>
            </a:endParaRPr>
          </a:p>
          <a:p>
            <a:pPr indent="0" lvl="0" marL="0" rtl="0" algn="ctr">
              <a:lnSpc>
                <a:spcPct val="115000"/>
              </a:lnSpc>
              <a:spcBef>
                <a:spcPts val="1600"/>
              </a:spcBef>
              <a:spcAft>
                <a:spcPts val="1600"/>
              </a:spcAft>
              <a:buNone/>
            </a:pPr>
            <a:r>
              <a:t/>
            </a:r>
            <a:endParaRPr sz="1600">
              <a:solidFill>
                <a:srgbClr val="548035"/>
              </a:solidFill>
              <a:latin typeface="Calibri"/>
              <a:ea typeface="Calibri"/>
              <a:cs typeface="Calibri"/>
              <a:sym typeface="Calibri"/>
            </a:endParaRPr>
          </a:p>
        </p:txBody>
      </p:sp>
      <p:pic>
        <p:nvPicPr>
          <p:cNvPr descr="line-chart copia.png" id="269" name="Google Shape;269;p22"/>
          <p:cNvPicPr preferRelativeResize="0"/>
          <p:nvPr/>
        </p:nvPicPr>
        <p:blipFill>
          <a:blip r:embed="rId3">
            <a:alphaModFix/>
          </a:blip>
          <a:stretch>
            <a:fillRect/>
          </a:stretch>
        </p:blipFill>
        <p:spPr>
          <a:xfrm>
            <a:off x="1078100" y="1441875"/>
            <a:ext cx="2799400" cy="2799400"/>
          </a:xfrm>
          <a:prstGeom prst="rect">
            <a:avLst/>
          </a:prstGeom>
          <a:noFill/>
          <a:ln>
            <a:noFill/>
          </a:ln>
        </p:spPr>
      </p:pic>
      <p:sp>
        <p:nvSpPr>
          <p:cNvPr id="270" name="Google Shape;270;p22"/>
          <p:cNvSpPr txBox="1"/>
          <p:nvPr/>
        </p:nvSpPr>
        <p:spPr>
          <a:xfrm>
            <a:off x="4414418" y="2242502"/>
            <a:ext cx="34788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548035"/>
                </a:solidFill>
                <a:latin typeface="Calibri"/>
                <a:ea typeface="Calibri"/>
                <a:cs typeface="Calibri"/>
                <a:sym typeface="Calibri"/>
              </a:rPr>
              <a:t>Lorem ipsum dolor sit amet, consectetur adipiscing elit. Aliquam libero tortor, viverra eu rhoncus quis, vehicula ac lorem. Quisque vulputate lectus nibh, sed dictum diam rhoncus a. Sed in lacus et tortor condimentum dapibus. Fusce facilisis felis porta mi aliquam pretium. Ut viverra consectetur tincidunt. Cras viverra leo non ultricies consectetur. Nulla auctor elit purus, ut viverra quam accumsan vel.</a:t>
            </a:r>
            <a:endParaRPr sz="900">
              <a:solidFill>
                <a:srgbClr val="548035"/>
              </a:solidFill>
              <a:latin typeface="Calibri"/>
              <a:ea typeface="Calibri"/>
              <a:cs typeface="Calibri"/>
              <a:sym typeface="Calibri"/>
            </a:endParaRPr>
          </a:p>
        </p:txBody>
      </p:sp>
      <p:sp>
        <p:nvSpPr>
          <p:cNvPr id="271" name="Google Shape;271;p22"/>
          <p:cNvSpPr txBox="1"/>
          <p:nvPr/>
        </p:nvSpPr>
        <p:spPr>
          <a:xfrm>
            <a:off x="4414400" y="1904150"/>
            <a:ext cx="20787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272" name="Google Shape;272;p22"/>
          <p:cNvSpPr txBox="1"/>
          <p:nvPr/>
        </p:nvSpPr>
        <p:spPr>
          <a:xfrm>
            <a:off x="4414418" y="3447201"/>
            <a:ext cx="3212400" cy="8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548035"/>
                </a:solidFill>
                <a:latin typeface="Calibri"/>
                <a:ea typeface="Calibri"/>
                <a:cs typeface="Calibri"/>
                <a:sym typeface="Calibri"/>
              </a:rPr>
              <a:t>You can get more graphics in </a:t>
            </a:r>
            <a:r>
              <a:rPr lang="es" sz="1000" u="sng">
                <a:solidFill>
                  <a:srgbClr val="548035"/>
                </a:solidFill>
                <a:latin typeface="Calibri"/>
                <a:ea typeface="Calibri"/>
                <a:cs typeface="Calibri"/>
                <a:sym typeface="Calibri"/>
                <a:hlinkClick r:id="rId4">
                  <a:extLst>
                    <a:ext uri="{A12FA001-AC4F-418D-AE19-62706E023703}">
                      <ahyp:hlinkClr val="tx"/>
                    </a:ext>
                  </a:extLst>
                </a:hlinkClick>
              </a:rPr>
              <a:t>www.flaticon.com</a:t>
            </a:r>
            <a:endParaRPr sz="1000">
              <a:solidFill>
                <a:srgbClr val="548035"/>
              </a:solidFill>
              <a:latin typeface="Calibri"/>
              <a:ea typeface="Calibri"/>
              <a:cs typeface="Calibri"/>
              <a:sym typeface="Calibri"/>
            </a:endParaRPr>
          </a:p>
        </p:txBody>
      </p:sp>
      <p:sp>
        <p:nvSpPr>
          <p:cNvPr id="273" name="Google Shape;273;p22"/>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sp>
        <p:nvSpPr>
          <p:cNvPr id="274" name="Google Shape;274;p22"/>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275" name="Google Shape;275;p22"/>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txBox="1"/>
          <p:nvPr/>
        </p:nvSpPr>
        <p:spPr>
          <a:xfrm>
            <a:off x="13875" y="4703600"/>
            <a:ext cx="6387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15</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3"/>
          <p:cNvSpPr txBox="1"/>
          <p:nvPr/>
        </p:nvSpPr>
        <p:spPr>
          <a:xfrm>
            <a:off x="416475" y="4115200"/>
            <a:ext cx="8432100" cy="7203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rgbClr val="000000"/>
              </a:buClr>
              <a:buSzPts val="1100"/>
              <a:buFont typeface="Arial"/>
              <a:buNone/>
            </a:pPr>
            <a:r>
              <a:rPr b="1" lang="es" sz="900">
                <a:solidFill>
                  <a:srgbClr val="142906"/>
                </a:solidFill>
                <a:latin typeface="Calibri"/>
                <a:ea typeface="Calibri"/>
                <a:cs typeface="Calibri"/>
                <a:sym typeface="Calibri"/>
              </a:rPr>
              <a:t>Important:</a:t>
            </a:r>
            <a:r>
              <a:rPr lang="es" sz="900">
                <a:solidFill>
                  <a:srgbClr val="142906"/>
                </a:solidFill>
                <a:latin typeface="Calibri"/>
                <a:ea typeface="Calibri"/>
                <a:cs typeface="Calibri"/>
                <a:sym typeface="Calibri"/>
              </a:rPr>
              <a:t> All our templates are free to use under </a:t>
            </a:r>
            <a:r>
              <a:rPr lang="es" sz="900" u="sng">
                <a:solidFill>
                  <a:srgbClr val="142906"/>
                </a:solidFill>
                <a:latin typeface="Calibri"/>
                <a:ea typeface="Calibri"/>
                <a:cs typeface="Calibri"/>
                <a:sym typeface="Calibri"/>
                <a:hlinkClick r:id="rId3">
                  <a:extLst>
                    <a:ext uri="{A12FA001-AC4F-418D-AE19-62706E023703}">
                      <ahyp:hlinkClr val="tx"/>
                    </a:ext>
                  </a:extLst>
                </a:hlinkClick>
              </a:rPr>
              <a:t>Creative Commons Attribution License</a:t>
            </a:r>
            <a:r>
              <a:rPr lang="es" sz="900">
                <a:solidFill>
                  <a:srgbClr val="142906"/>
                </a:solidFill>
                <a:latin typeface="Calibri"/>
                <a:ea typeface="Calibri"/>
                <a:cs typeface="Calibri"/>
                <a:sym typeface="Calibri"/>
              </a:rPr>
              <a:t>. If you use the graphic assets (photos, icons and typographies) included in this Google Slides Templates you must keep the Credits slide or add all attributions in the last slide notes.</a:t>
            </a:r>
            <a:endParaRPr sz="900">
              <a:solidFill>
                <a:srgbClr val="142906"/>
              </a:solidFill>
              <a:latin typeface="Calibri"/>
              <a:ea typeface="Calibri"/>
              <a:cs typeface="Calibri"/>
              <a:sym typeface="Calibri"/>
            </a:endParaRPr>
          </a:p>
          <a:p>
            <a:pPr indent="0" lvl="0" marL="0" marR="0" rtl="0" algn="just">
              <a:lnSpc>
                <a:spcPct val="130000"/>
              </a:lnSpc>
              <a:spcBef>
                <a:spcPts val="1000"/>
              </a:spcBef>
              <a:spcAft>
                <a:spcPts val="0"/>
              </a:spcAft>
              <a:buNone/>
            </a:pPr>
            <a:r>
              <a:t/>
            </a:r>
            <a:endParaRPr sz="900">
              <a:solidFill>
                <a:srgbClr val="142906"/>
              </a:solidFill>
              <a:latin typeface="Calibri"/>
              <a:ea typeface="Calibri"/>
              <a:cs typeface="Calibri"/>
              <a:sym typeface="Calibri"/>
            </a:endParaRPr>
          </a:p>
        </p:txBody>
      </p:sp>
      <p:sp>
        <p:nvSpPr>
          <p:cNvPr id="282" name="Google Shape;282;p23"/>
          <p:cNvSpPr txBox="1"/>
          <p:nvPr/>
        </p:nvSpPr>
        <p:spPr>
          <a:xfrm>
            <a:off x="381069"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142906"/>
                </a:solidFill>
                <a:latin typeface="Calibri"/>
                <a:ea typeface="Calibri"/>
                <a:cs typeface="Calibri"/>
                <a:sym typeface="Calibri"/>
              </a:rPr>
              <a:t>Open in Google Slides</a:t>
            </a:r>
            <a:endParaRPr sz="2200">
              <a:solidFill>
                <a:srgbClr val="142906"/>
              </a:solidFill>
              <a:latin typeface="Calibri"/>
              <a:ea typeface="Calibri"/>
              <a:cs typeface="Calibri"/>
              <a:sym typeface="Calibri"/>
            </a:endParaRPr>
          </a:p>
        </p:txBody>
      </p:sp>
      <p:sp>
        <p:nvSpPr>
          <p:cNvPr id="283" name="Google Shape;283;p23"/>
          <p:cNvSpPr txBox="1"/>
          <p:nvPr/>
        </p:nvSpPr>
        <p:spPr>
          <a:xfrm>
            <a:off x="4832400"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142906"/>
                </a:solidFill>
                <a:latin typeface="Calibri"/>
                <a:ea typeface="Calibri"/>
                <a:cs typeface="Calibri"/>
                <a:sym typeface="Calibri"/>
              </a:rPr>
              <a:t>Open in PowerPoint®</a:t>
            </a:r>
            <a:endParaRPr sz="2200">
              <a:solidFill>
                <a:srgbClr val="142906"/>
              </a:solidFill>
              <a:latin typeface="Calibri"/>
              <a:ea typeface="Calibri"/>
              <a:cs typeface="Calibri"/>
              <a:sym typeface="Calibri"/>
            </a:endParaRPr>
          </a:p>
        </p:txBody>
      </p:sp>
      <p:sp>
        <p:nvSpPr>
          <p:cNvPr id="284" name="Google Shape;284;p23"/>
          <p:cNvSpPr txBox="1"/>
          <p:nvPr/>
        </p:nvSpPr>
        <p:spPr>
          <a:xfrm>
            <a:off x="2668593" y="212750"/>
            <a:ext cx="3807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Instructions</a:t>
            </a:r>
            <a:endParaRPr b="1" sz="3800">
              <a:solidFill>
                <a:srgbClr val="548035"/>
              </a:solidFill>
              <a:latin typeface="Calibri"/>
              <a:ea typeface="Calibri"/>
              <a:cs typeface="Calibri"/>
              <a:sym typeface="Calibri"/>
            </a:endParaRPr>
          </a:p>
        </p:txBody>
      </p:sp>
      <p:sp>
        <p:nvSpPr>
          <p:cNvPr id="285" name="Google Shape;285;p23"/>
          <p:cNvSpPr txBox="1"/>
          <p:nvPr/>
        </p:nvSpPr>
        <p:spPr>
          <a:xfrm>
            <a:off x="1514925" y="785450"/>
            <a:ext cx="61143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1600">
                <a:solidFill>
                  <a:srgbClr val="142906"/>
                </a:solidFill>
                <a:latin typeface="Calibri"/>
                <a:ea typeface="Calibri"/>
                <a:cs typeface="Calibri"/>
                <a:sym typeface="Calibri"/>
              </a:rPr>
              <a:t>How to work with this template?</a:t>
            </a:r>
            <a:endParaRPr sz="1600">
              <a:solidFill>
                <a:srgbClr val="142906"/>
              </a:solidFill>
              <a:latin typeface="Calibri"/>
              <a:ea typeface="Calibri"/>
              <a:cs typeface="Calibri"/>
              <a:sym typeface="Calibri"/>
            </a:endParaRPr>
          </a:p>
        </p:txBody>
      </p:sp>
      <p:sp>
        <p:nvSpPr>
          <p:cNvPr id="286" name="Google Shape;286;p23"/>
          <p:cNvSpPr txBox="1"/>
          <p:nvPr/>
        </p:nvSpPr>
        <p:spPr>
          <a:xfrm>
            <a:off x="378000" y="1186673"/>
            <a:ext cx="8388000" cy="57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rgbClr val="142906"/>
                </a:solidFill>
                <a:latin typeface="Calibri"/>
                <a:ea typeface="Calibri"/>
                <a:cs typeface="Calibri"/>
                <a:sym typeface="Calibri"/>
              </a:rPr>
              <a:t>Open the presentation from the Google Slides Viewer (gear icon) or press the button below. </a:t>
            </a:r>
            <a:r>
              <a:rPr b="1" lang="es" sz="1200">
                <a:solidFill>
                  <a:srgbClr val="142906"/>
                </a:solidFill>
                <a:latin typeface="Calibri"/>
                <a:ea typeface="Calibri"/>
                <a:cs typeface="Calibri"/>
                <a:sym typeface="Calibri"/>
              </a:rPr>
              <a:t>In order to be able to edit the presentation in Google Slides, you must own a Google® Account and be logged in.</a:t>
            </a:r>
            <a:endParaRPr i="1" sz="2200">
              <a:solidFill>
                <a:srgbClr val="142906"/>
              </a:solidFill>
              <a:latin typeface="Calibri"/>
              <a:ea typeface="Calibri"/>
              <a:cs typeface="Calibri"/>
              <a:sym typeface="Calibri"/>
            </a:endParaRPr>
          </a:p>
        </p:txBody>
      </p:sp>
      <p:sp>
        <p:nvSpPr>
          <p:cNvPr id="287" name="Google Shape;287;p23"/>
          <p:cNvSpPr txBox="1"/>
          <p:nvPr/>
        </p:nvSpPr>
        <p:spPr>
          <a:xfrm>
            <a:off x="386837" y="2416648"/>
            <a:ext cx="3999900" cy="15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142906"/>
                </a:solidFill>
                <a:latin typeface="Calibri"/>
                <a:ea typeface="Calibri"/>
                <a:cs typeface="Calibri"/>
                <a:sym typeface="Calibri"/>
              </a:rPr>
              <a:t>Please navigate to the </a:t>
            </a:r>
            <a:r>
              <a:rPr b="1" lang="es" sz="1200">
                <a:solidFill>
                  <a:srgbClr val="142906"/>
                </a:solidFill>
                <a:latin typeface="Calibri"/>
                <a:ea typeface="Calibri"/>
                <a:cs typeface="Calibri"/>
                <a:sym typeface="Calibri"/>
              </a:rPr>
              <a:t>File</a:t>
            </a:r>
            <a:r>
              <a:rPr lang="es" sz="1200">
                <a:solidFill>
                  <a:srgbClr val="142906"/>
                </a:solidFill>
                <a:latin typeface="Calibri"/>
                <a:ea typeface="Calibri"/>
                <a:cs typeface="Calibri"/>
                <a:sym typeface="Calibri"/>
              </a:rPr>
              <a:t> menu and select </a:t>
            </a:r>
            <a:r>
              <a:rPr b="1" lang="es" sz="1200">
                <a:solidFill>
                  <a:srgbClr val="142906"/>
                </a:solidFill>
                <a:latin typeface="Calibri"/>
                <a:ea typeface="Calibri"/>
                <a:cs typeface="Calibri"/>
                <a:sym typeface="Calibri"/>
              </a:rPr>
              <a:t>Make a copy</a:t>
            </a:r>
            <a:r>
              <a:rPr lang="es" sz="1200">
                <a:solidFill>
                  <a:srgbClr val="142906"/>
                </a:solidFill>
                <a:latin typeface="Calibri"/>
                <a:ea typeface="Calibri"/>
                <a:cs typeface="Calibri"/>
                <a:sym typeface="Calibri"/>
              </a:rPr>
              <a:t>. </a:t>
            </a:r>
            <a:endParaRPr sz="1200">
              <a:solidFill>
                <a:srgbClr val="142906"/>
              </a:solidFill>
              <a:latin typeface="Calibri"/>
              <a:ea typeface="Calibri"/>
              <a:cs typeface="Calibri"/>
              <a:sym typeface="Calibri"/>
            </a:endParaRPr>
          </a:p>
          <a:p>
            <a:pPr indent="0" lvl="0" marL="0" rtl="0" algn="l">
              <a:lnSpc>
                <a:spcPct val="115000"/>
              </a:lnSpc>
              <a:spcBef>
                <a:spcPts val="1600"/>
              </a:spcBef>
              <a:spcAft>
                <a:spcPts val="0"/>
              </a:spcAft>
              <a:buNone/>
            </a:pPr>
            <a:r>
              <a:rPr lang="es" sz="1200">
                <a:solidFill>
                  <a:srgbClr val="142906"/>
                </a:solidFill>
                <a:latin typeface="Calibri"/>
                <a:ea typeface="Calibri"/>
                <a:cs typeface="Calibri"/>
                <a:sym typeface="Calibri"/>
              </a:rPr>
              <a:t>A new Google Slides Editor will open with an editable copy of the template. This copy will be created in your Google Drive® account.</a:t>
            </a:r>
            <a:endParaRPr sz="1200">
              <a:solidFill>
                <a:srgbClr val="142906"/>
              </a:solidFill>
              <a:latin typeface="Calibri"/>
              <a:ea typeface="Calibri"/>
              <a:cs typeface="Calibri"/>
              <a:sym typeface="Calibri"/>
            </a:endParaRPr>
          </a:p>
          <a:p>
            <a:pPr indent="0" lvl="0" marL="0" rtl="0" algn="l">
              <a:lnSpc>
                <a:spcPct val="115000"/>
              </a:lnSpc>
              <a:spcBef>
                <a:spcPts val="1600"/>
              </a:spcBef>
              <a:spcAft>
                <a:spcPts val="1600"/>
              </a:spcAft>
              <a:buNone/>
            </a:pPr>
            <a:r>
              <a:t/>
            </a:r>
            <a:endParaRPr sz="1200">
              <a:solidFill>
                <a:srgbClr val="142906"/>
              </a:solidFill>
              <a:latin typeface="Calibri"/>
              <a:ea typeface="Calibri"/>
              <a:cs typeface="Calibri"/>
              <a:sym typeface="Calibri"/>
            </a:endParaRPr>
          </a:p>
        </p:txBody>
      </p:sp>
      <p:sp>
        <p:nvSpPr>
          <p:cNvPr id="288" name="Google Shape;288;p23"/>
          <p:cNvSpPr txBox="1"/>
          <p:nvPr/>
        </p:nvSpPr>
        <p:spPr>
          <a:xfrm>
            <a:off x="4832400" y="2416648"/>
            <a:ext cx="3999900" cy="16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142906"/>
                </a:solidFill>
                <a:latin typeface="Calibri"/>
                <a:ea typeface="Calibri"/>
                <a:cs typeface="Calibri"/>
                <a:sym typeface="Calibri"/>
              </a:rPr>
              <a:t>Navigate to the </a:t>
            </a:r>
            <a:r>
              <a:rPr b="1" lang="es" sz="1200">
                <a:solidFill>
                  <a:srgbClr val="142906"/>
                </a:solidFill>
                <a:latin typeface="Calibri"/>
                <a:ea typeface="Calibri"/>
                <a:cs typeface="Calibri"/>
                <a:sym typeface="Calibri"/>
              </a:rPr>
              <a:t>File</a:t>
            </a:r>
            <a:r>
              <a:rPr lang="es" sz="1200">
                <a:solidFill>
                  <a:srgbClr val="142906"/>
                </a:solidFill>
                <a:latin typeface="Calibri"/>
                <a:ea typeface="Calibri"/>
                <a:cs typeface="Calibri"/>
                <a:sym typeface="Calibri"/>
              </a:rPr>
              <a:t> menu and select </a:t>
            </a:r>
            <a:r>
              <a:rPr b="1" lang="es" sz="1200">
                <a:solidFill>
                  <a:srgbClr val="142906"/>
                </a:solidFill>
                <a:latin typeface="Calibri"/>
                <a:ea typeface="Calibri"/>
                <a:cs typeface="Calibri"/>
                <a:sym typeface="Calibri"/>
              </a:rPr>
              <a:t>Download as Microsoft PowerPoint.</a:t>
            </a:r>
            <a:r>
              <a:rPr lang="es" sz="1200">
                <a:solidFill>
                  <a:srgbClr val="142906"/>
                </a:solidFill>
                <a:latin typeface="Calibri"/>
                <a:ea typeface="Calibri"/>
                <a:cs typeface="Calibri"/>
                <a:sym typeface="Calibri"/>
              </a:rPr>
              <a:t> You will download a .</a:t>
            </a:r>
            <a:r>
              <a:rPr b="1" lang="es" sz="1200">
                <a:solidFill>
                  <a:srgbClr val="142906"/>
                </a:solidFill>
                <a:latin typeface="Calibri"/>
                <a:ea typeface="Calibri"/>
                <a:cs typeface="Calibri"/>
                <a:sym typeface="Calibri"/>
              </a:rPr>
              <a:t>pptx</a:t>
            </a:r>
            <a:r>
              <a:rPr lang="es" sz="1200">
                <a:solidFill>
                  <a:srgbClr val="142906"/>
                </a:solidFill>
                <a:latin typeface="Calibri"/>
                <a:ea typeface="Calibri"/>
                <a:cs typeface="Calibri"/>
                <a:sym typeface="Calibri"/>
              </a:rPr>
              <a:t> file that you can open in PowerPoint.</a:t>
            </a:r>
            <a:endParaRPr sz="1200">
              <a:solidFill>
                <a:srgbClr val="142906"/>
              </a:solidFill>
              <a:latin typeface="Calibri"/>
              <a:ea typeface="Calibri"/>
              <a:cs typeface="Calibri"/>
              <a:sym typeface="Calibri"/>
            </a:endParaRPr>
          </a:p>
          <a:p>
            <a:pPr indent="0" lvl="0" marL="0" rtl="0" algn="l">
              <a:lnSpc>
                <a:spcPct val="115000"/>
              </a:lnSpc>
              <a:spcBef>
                <a:spcPts val="1600"/>
              </a:spcBef>
              <a:spcAft>
                <a:spcPts val="1600"/>
              </a:spcAft>
              <a:buNone/>
            </a:pPr>
            <a:r>
              <a:rPr b="1" lang="es" sz="1200">
                <a:solidFill>
                  <a:srgbClr val="142906"/>
                </a:solidFill>
                <a:latin typeface="Calibri"/>
                <a:ea typeface="Calibri"/>
                <a:cs typeface="Calibri"/>
                <a:sym typeface="Calibri"/>
              </a:rPr>
              <a:t>Note</a:t>
            </a:r>
            <a:r>
              <a:rPr lang="es" sz="1200">
                <a:solidFill>
                  <a:srgbClr val="142906"/>
                </a:solidFill>
                <a:latin typeface="Calibri"/>
                <a:ea typeface="Calibri"/>
                <a:cs typeface="Calibri"/>
                <a:sym typeface="Calibri"/>
              </a:rPr>
              <a:t>: You will need to install the fonts used in this presentation. Links to the fonts are provided at the end of this presentation.</a:t>
            </a:r>
            <a:endParaRPr sz="1200">
              <a:solidFill>
                <a:srgbClr val="142906"/>
              </a:solidFill>
              <a:latin typeface="Calibri"/>
              <a:ea typeface="Calibri"/>
              <a:cs typeface="Calibri"/>
              <a:sym typeface="Calibri"/>
            </a:endParaRPr>
          </a:p>
        </p:txBody>
      </p:sp>
      <p:sp>
        <p:nvSpPr>
          <p:cNvPr id="289" name="Google Shape;289;p23"/>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142906"/>
                </a:solidFill>
                <a:latin typeface="Calibri"/>
                <a:ea typeface="Calibri"/>
                <a:cs typeface="Calibri"/>
                <a:sym typeface="Calibri"/>
              </a:rPr>
              <a:t>1</a:t>
            </a:r>
            <a:endParaRPr sz="1000">
              <a:solidFill>
                <a:srgbClr val="142906"/>
              </a:solidFill>
              <a:latin typeface="Calibri"/>
              <a:ea typeface="Calibri"/>
              <a:cs typeface="Calibri"/>
              <a:sym typeface="Calibri"/>
            </a:endParaRPr>
          </a:p>
        </p:txBody>
      </p:sp>
      <p:sp>
        <p:nvSpPr>
          <p:cNvPr id="290" name="Google Shape;290;p23"/>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txBox="1"/>
          <p:nvPr/>
        </p:nvSpPr>
        <p:spPr>
          <a:xfrm>
            <a:off x="-41650" y="4703600"/>
            <a:ext cx="7497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16</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4"/>
          <p:cNvSpPr/>
          <p:nvPr/>
        </p:nvSpPr>
        <p:spPr>
          <a:xfrm>
            <a:off x="1699250" y="3392769"/>
            <a:ext cx="2383500" cy="19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latin typeface="Calibri"/>
              <a:ea typeface="Calibri"/>
              <a:cs typeface="Calibri"/>
              <a:sym typeface="Calibri"/>
            </a:endParaRPr>
          </a:p>
        </p:txBody>
      </p:sp>
      <p:sp>
        <p:nvSpPr>
          <p:cNvPr id="297" name="Google Shape;297;p24"/>
          <p:cNvSpPr/>
          <p:nvPr/>
        </p:nvSpPr>
        <p:spPr>
          <a:xfrm>
            <a:off x="1699250" y="3194769"/>
            <a:ext cx="2383500" cy="198000"/>
          </a:xfrm>
          <a:prstGeom prst="rect">
            <a:avLst/>
          </a:prstGeom>
          <a:solidFill>
            <a:srgbClr val="1429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42906"/>
              </a:solidFill>
              <a:latin typeface="Calibri"/>
              <a:ea typeface="Calibri"/>
              <a:cs typeface="Calibri"/>
              <a:sym typeface="Calibri"/>
            </a:endParaRPr>
          </a:p>
        </p:txBody>
      </p:sp>
      <p:sp>
        <p:nvSpPr>
          <p:cNvPr id="298" name="Google Shape;298;p24"/>
          <p:cNvSpPr txBox="1"/>
          <p:nvPr/>
        </p:nvSpPr>
        <p:spPr>
          <a:xfrm>
            <a:off x="1515025" y="464425"/>
            <a:ext cx="611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CREDITS</a:t>
            </a:r>
            <a:endParaRPr b="1" sz="3800">
              <a:solidFill>
                <a:srgbClr val="548035"/>
              </a:solidFill>
              <a:latin typeface="Calibri"/>
              <a:ea typeface="Calibri"/>
              <a:cs typeface="Calibri"/>
              <a:sym typeface="Calibri"/>
            </a:endParaRPr>
          </a:p>
        </p:txBody>
      </p:sp>
      <p:sp>
        <p:nvSpPr>
          <p:cNvPr id="299" name="Google Shape;299;p24"/>
          <p:cNvSpPr txBox="1"/>
          <p:nvPr/>
        </p:nvSpPr>
        <p:spPr>
          <a:xfrm>
            <a:off x="1699250" y="1195475"/>
            <a:ext cx="32175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 sz="1800">
                <a:solidFill>
                  <a:srgbClr val="548035"/>
                </a:solidFill>
                <a:latin typeface="Calibri"/>
                <a:ea typeface="Calibri"/>
                <a:cs typeface="Calibri"/>
                <a:sym typeface="Calibri"/>
              </a:rPr>
              <a:t>Shapes &amp; Icons</a:t>
            </a:r>
            <a:endParaRPr b="1" sz="1800">
              <a:solidFill>
                <a:srgbClr val="548035"/>
              </a:solidFill>
              <a:latin typeface="Calibri"/>
              <a:ea typeface="Calibri"/>
              <a:cs typeface="Calibri"/>
              <a:sym typeface="Calibri"/>
            </a:endParaRPr>
          </a:p>
          <a:p>
            <a:pPr indent="0" lvl="0" marL="0" rtl="0" algn="l">
              <a:spcBef>
                <a:spcPts val="1600"/>
              </a:spcBef>
              <a:spcAft>
                <a:spcPts val="0"/>
              </a:spcAft>
              <a:buNone/>
            </a:pPr>
            <a:r>
              <a:t/>
            </a:r>
            <a:endParaRPr b="1" sz="1600">
              <a:solidFill>
                <a:srgbClr val="548035"/>
              </a:solidFill>
              <a:latin typeface="Calibri"/>
              <a:ea typeface="Calibri"/>
              <a:cs typeface="Calibri"/>
              <a:sym typeface="Calibri"/>
            </a:endParaRPr>
          </a:p>
        </p:txBody>
      </p:sp>
      <p:sp>
        <p:nvSpPr>
          <p:cNvPr id="300" name="Google Shape;300;p24"/>
          <p:cNvSpPr txBox="1"/>
          <p:nvPr/>
        </p:nvSpPr>
        <p:spPr>
          <a:xfrm>
            <a:off x="1699250" y="1509000"/>
            <a:ext cx="2913900" cy="12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142906"/>
                </a:solidFill>
                <a:latin typeface="Calibri"/>
                <a:ea typeface="Calibri"/>
                <a:cs typeface="Calibri"/>
                <a:sym typeface="Calibri"/>
              </a:rPr>
              <a:t>Vectorial Shapes in this Template were created by SlidesPPT.com.</a:t>
            </a:r>
            <a:endParaRPr sz="900">
              <a:solidFill>
                <a:srgbClr val="142906"/>
              </a:solidFill>
              <a:latin typeface="Calibri"/>
              <a:ea typeface="Calibri"/>
              <a:cs typeface="Calibri"/>
              <a:sym typeface="Calibri"/>
            </a:endParaRPr>
          </a:p>
          <a:p>
            <a:pPr indent="0" lvl="0" marL="0" rtl="0" algn="l">
              <a:spcBef>
                <a:spcPts val="0"/>
              </a:spcBef>
              <a:spcAft>
                <a:spcPts val="0"/>
              </a:spcAft>
              <a:buNone/>
            </a:pPr>
            <a:r>
              <a:t/>
            </a:r>
            <a:endParaRPr sz="900">
              <a:solidFill>
                <a:srgbClr val="142906"/>
              </a:solidFill>
              <a:latin typeface="Calibri"/>
              <a:ea typeface="Calibri"/>
              <a:cs typeface="Calibri"/>
              <a:sym typeface="Calibri"/>
            </a:endParaRPr>
          </a:p>
          <a:p>
            <a:pPr indent="0" lvl="0" marL="0" rtl="0" algn="l">
              <a:spcBef>
                <a:spcPts val="0"/>
              </a:spcBef>
              <a:spcAft>
                <a:spcPts val="0"/>
              </a:spcAft>
              <a:buNone/>
            </a:pPr>
            <a:r>
              <a:rPr lang="es" sz="900">
                <a:solidFill>
                  <a:srgbClr val="142906"/>
                </a:solidFill>
                <a:latin typeface="Calibri"/>
                <a:ea typeface="Calibri"/>
                <a:cs typeface="Calibri"/>
                <a:sym typeface="Calibri"/>
              </a:rPr>
              <a:t>Icons on this template have been downloaded from </a:t>
            </a:r>
            <a:r>
              <a:rPr lang="es" sz="900" u="sng">
                <a:solidFill>
                  <a:srgbClr val="142906"/>
                </a:solidFill>
                <a:latin typeface="Calibri"/>
                <a:ea typeface="Calibri"/>
                <a:cs typeface="Calibri"/>
                <a:sym typeface="Calibri"/>
                <a:hlinkClick r:id="rId3">
                  <a:extLst>
                    <a:ext uri="{A12FA001-AC4F-418D-AE19-62706E023703}">
                      <ahyp:hlinkClr val="tx"/>
                    </a:ext>
                  </a:extLst>
                </a:hlinkClick>
              </a:rPr>
              <a:t>https://www.flaticon.com/</a:t>
            </a:r>
            <a:endParaRPr sz="900">
              <a:solidFill>
                <a:srgbClr val="142906"/>
              </a:solidFill>
              <a:latin typeface="Calibri"/>
              <a:ea typeface="Calibri"/>
              <a:cs typeface="Calibri"/>
              <a:sym typeface="Calibri"/>
            </a:endParaRPr>
          </a:p>
          <a:p>
            <a:pPr indent="0" lvl="0" marL="0" rtl="0" algn="l">
              <a:spcBef>
                <a:spcPts val="0"/>
              </a:spcBef>
              <a:spcAft>
                <a:spcPts val="0"/>
              </a:spcAft>
              <a:buNone/>
            </a:pPr>
            <a:r>
              <a:t/>
            </a:r>
            <a:endParaRPr sz="900">
              <a:solidFill>
                <a:srgbClr val="142906"/>
              </a:solidFill>
              <a:latin typeface="Calibri"/>
              <a:ea typeface="Calibri"/>
              <a:cs typeface="Calibri"/>
              <a:sym typeface="Calibri"/>
            </a:endParaRPr>
          </a:p>
          <a:p>
            <a:pPr indent="0" lvl="0" marL="0" rtl="0" algn="l">
              <a:spcBef>
                <a:spcPts val="0"/>
              </a:spcBef>
              <a:spcAft>
                <a:spcPts val="0"/>
              </a:spcAft>
              <a:buNone/>
            </a:pPr>
            <a:r>
              <a:rPr lang="es" sz="900">
                <a:solidFill>
                  <a:srgbClr val="142906"/>
                </a:solidFill>
                <a:latin typeface="Calibri"/>
                <a:ea typeface="Calibri"/>
                <a:cs typeface="Calibri"/>
                <a:sym typeface="Calibri"/>
              </a:rPr>
              <a:t>Corner Graphics Designed by Pio_pio - </a:t>
            </a:r>
            <a:r>
              <a:rPr lang="es" sz="900" u="sng">
                <a:solidFill>
                  <a:srgbClr val="142906"/>
                </a:solidFill>
                <a:latin typeface="Calibri"/>
                <a:ea typeface="Calibri"/>
                <a:cs typeface="Calibri"/>
                <a:sym typeface="Calibri"/>
                <a:hlinkClick r:id="rId4">
                  <a:extLst>
                    <a:ext uri="{A12FA001-AC4F-418D-AE19-62706E023703}">
                      <ahyp:hlinkClr val="tx"/>
                    </a:ext>
                  </a:extLst>
                </a:hlinkClick>
              </a:rPr>
              <a:t>Freepik.com</a:t>
            </a:r>
            <a:endParaRPr sz="900">
              <a:solidFill>
                <a:srgbClr val="142906"/>
              </a:solidFill>
              <a:latin typeface="Calibri"/>
              <a:ea typeface="Calibri"/>
              <a:cs typeface="Calibri"/>
              <a:sym typeface="Calibri"/>
            </a:endParaRPr>
          </a:p>
        </p:txBody>
      </p:sp>
      <p:sp>
        <p:nvSpPr>
          <p:cNvPr id="301" name="Google Shape;301;p24"/>
          <p:cNvSpPr txBox="1"/>
          <p:nvPr/>
        </p:nvSpPr>
        <p:spPr>
          <a:xfrm>
            <a:off x="4634450" y="1195475"/>
            <a:ext cx="35526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548035"/>
                </a:solidFill>
                <a:latin typeface="Calibri"/>
                <a:ea typeface="Calibri"/>
                <a:cs typeface="Calibri"/>
                <a:sym typeface="Calibri"/>
              </a:rPr>
              <a:t>Images &amp; Backgrounds</a:t>
            </a:r>
            <a:endParaRPr b="1" sz="1800">
              <a:solidFill>
                <a:srgbClr val="548035"/>
              </a:solidFill>
              <a:latin typeface="Calibri"/>
              <a:ea typeface="Calibri"/>
              <a:cs typeface="Calibri"/>
              <a:sym typeface="Calibri"/>
            </a:endParaRPr>
          </a:p>
          <a:p>
            <a:pPr indent="0" lvl="0" marL="0" rtl="0" algn="l">
              <a:spcBef>
                <a:spcPts val="1600"/>
              </a:spcBef>
              <a:spcAft>
                <a:spcPts val="0"/>
              </a:spcAft>
              <a:buNone/>
            </a:pPr>
            <a:r>
              <a:t/>
            </a:r>
            <a:endParaRPr b="1" sz="1600">
              <a:solidFill>
                <a:srgbClr val="548035"/>
              </a:solidFill>
              <a:latin typeface="Calibri"/>
              <a:ea typeface="Calibri"/>
              <a:cs typeface="Calibri"/>
              <a:sym typeface="Calibri"/>
            </a:endParaRPr>
          </a:p>
        </p:txBody>
      </p:sp>
      <p:sp>
        <p:nvSpPr>
          <p:cNvPr id="302" name="Google Shape;302;p24"/>
          <p:cNvSpPr txBox="1"/>
          <p:nvPr/>
        </p:nvSpPr>
        <p:spPr>
          <a:xfrm>
            <a:off x="4634450" y="1509000"/>
            <a:ext cx="41292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142906"/>
                </a:solidFill>
                <a:latin typeface="Calibri"/>
                <a:ea typeface="Calibri"/>
                <a:cs typeface="Calibri"/>
                <a:sym typeface="Calibri"/>
              </a:rPr>
              <a:t>The photos in this template have been downloaded from </a:t>
            </a:r>
            <a:r>
              <a:rPr lang="es" sz="900" u="sng">
                <a:solidFill>
                  <a:srgbClr val="142906"/>
                </a:solidFill>
                <a:latin typeface="Calibri"/>
                <a:ea typeface="Calibri"/>
                <a:cs typeface="Calibri"/>
                <a:sym typeface="Calibri"/>
                <a:hlinkClick r:id="rId5">
                  <a:extLst>
                    <a:ext uri="{A12FA001-AC4F-418D-AE19-62706E023703}">
                      <ahyp:hlinkClr val="tx"/>
                    </a:ext>
                  </a:extLst>
                </a:hlinkClick>
              </a:rPr>
              <a:t>www.gratisography.com</a:t>
            </a:r>
            <a:r>
              <a:rPr lang="es" sz="900">
                <a:solidFill>
                  <a:srgbClr val="142906"/>
                </a:solidFill>
                <a:latin typeface="Calibri"/>
                <a:ea typeface="Calibri"/>
                <a:cs typeface="Calibri"/>
                <a:sym typeface="Calibri"/>
              </a:rPr>
              <a:t>.</a:t>
            </a:r>
            <a:endParaRPr sz="900">
              <a:solidFill>
                <a:srgbClr val="142906"/>
              </a:solidFill>
              <a:latin typeface="Calibri"/>
              <a:ea typeface="Calibri"/>
              <a:cs typeface="Calibri"/>
              <a:sym typeface="Calibri"/>
            </a:endParaRPr>
          </a:p>
          <a:p>
            <a:pPr indent="0" lvl="0" marL="0" rtl="0" algn="l">
              <a:spcBef>
                <a:spcPts val="0"/>
              </a:spcBef>
              <a:spcAft>
                <a:spcPts val="0"/>
              </a:spcAft>
              <a:buNone/>
            </a:pPr>
            <a:r>
              <a:t/>
            </a:r>
            <a:endParaRPr sz="900">
              <a:solidFill>
                <a:srgbClr val="142906"/>
              </a:solidFill>
              <a:latin typeface="Calibri"/>
              <a:ea typeface="Calibri"/>
              <a:cs typeface="Calibri"/>
              <a:sym typeface="Calibri"/>
            </a:endParaRPr>
          </a:p>
          <a:p>
            <a:pPr indent="0" lvl="0" marL="0" rtl="0" algn="l">
              <a:spcBef>
                <a:spcPts val="0"/>
              </a:spcBef>
              <a:spcAft>
                <a:spcPts val="0"/>
              </a:spcAft>
              <a:buNone/>
            </a:pPr>
            <a:r>
              <a:rPr lang="es" sz="900">
                <a:solidFill>
                  <a:srgbClr val="142906"/>
                </a:solidFill>
                <a:latin typeface="Calibri"/>
                <a:ea typeface="Calibri"/>
                <a:cs typeface="Calibri"/>
                <a:sym typeface="Calibri"/>
              </a:rPr>
              <a:t>The Backgrounds from </a:t>
            </a:r>
            <a:r>
              <a:rPr lang="es" sz="900" u="sng">
                <a:solidFill>
                  <a:srgbClr val="142906"/>
                </a:solidFill>
                <a:latin typeface="Calibri"/>
                <a:ea typeface="Calibri"/>
                <a:cs typeface="Calibri"/>
                <a:sym typeface="Calibri"/>
                <a:hlinkClick r:id="rId6">
                  <a:extLst>
                    <a:ext uri="{A12FA001-AC4F-418D-AE19-62706E023703}">
                      <ahyp:hlinkClr val="tx"/>
                    </a:ext>
                  </a:extLst>
                </a:hlinkClick>
              </a:rPr>
              <a:t>Starline - Freepik.com</a:t>
            </a:r>
            <a:endParaRPr sz="900">
              <a:solidFill>
                <a:srgbClr val="142906"/>
              </a:solidFill>
              <a:latin typeface="Calibri"/>
              <a:ea typeface="Calibri"/>
              <a:cs typeface="Calibri"/>
              <a:sym typeface="Calibri"/>
            </a:endParaRPr>
          </a:p>
        </p:txBody>
      </p:sp>
      <p:sp>
        <p:nvSpPr>
          <p:cNvPr id="303" name="Google Shape;303;p24"/>
          <p:cNvSpPr txBox="1"/>
          <p:nvPr/>
        </p:nvSpPr>
        <p:spPr>
          <a:xfrm>
            <a:off x="1699250" y="2730363"/>
            <a:ext cx="21471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600">
                <a:solidFill>
                  <a:srgbClr val="548035"/>
                </a:solidFill>
                <a:latin typeface="Calibri"/>
                <a:ea typeface="Calibri"/>
                <a:cs typeface="Calibri"/>
                <a:sym typeface="Calibri"/>
              </a:rPr>
              <a:t>COLORS</a:t>
            </a:r>
            <a:endParaRPr b="1" sz="1600">
              <a:solidFill>
                <a:srgbClr val="548035"/>
              </a:solidFill>
              <a:latin typeface="Calibri"/>
              <a:ea typeface="Calibri"/>
              <a:cs typeface="Calibri"/>
              <a:sym typeface="Calibri"/>
            </a:endParaRPr>
          </a:p>
        </p:txBody>
      </p:sp>
      <p:sp>
        <p:nvSpPr>
          <p:cNvPr id="304" name="Google Shape;304;p24"/>
          <p:cNvSpPr txBox="1"/>
          <p:nvPr/>
        </p:nvSpPr>
        <p:spPr>
          <a:xfrm>
            <a:off x="4634450" y="2694825"/>
            <a:ext cx="19155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548035"/>
                </a:solidFill>
                <a:latin typeface="Calibri"/>
                <a:ea typeface="Calibri"/>
                <a:cs typeface="Calibri"/>
                <a:sym typeface="Calibri"/>
              </a:rPr>
              <a:t>Fonts</a:t>
            </a:r>
            <a:endParaRPr b="1" sz="1800">
              <a:solidFill>
                <a:srgbClr val="548035"/>
              </a:solidFill>
              <a:latin typeface="Calibri"/>
              <a:ea typeface="Calibri"/>
              <a:cs typeface="Calibri"/>
              <a:sym typeface="Calibri"/>
            </a:endParaRPr>
          </a:p>
          <a:p>
            <a:pPr indent="0" lvl="0" marL="0" rtl="0" algn="l">
              <a:spcBef>
                <a:spcPts val="1600"/>
              </a:spcBef>
              <a:spcAft>
                <a:spcPts val="0"/>
              </a:spcAft>
              <a:buNone/>
            </a:pPr>
            <a:r>
              <a:t/>
            </a:r>
            <a:endParaRPr b="1" sz="1600">
              <a:solidFill>
                <a:srgbClr val="548035"/>
              </a:solidFill>
              <a:latin typeface="Calibri"/>
              <a:ea typeface="Calibri"/>
              <a:cs typeface="Calibri"/>
              <a:sym typeface="Calibri"/>
            </a:endParaRPr>
          </a:p>
        </p:txBody>
      </p:sp>
      <p:sp>
        <p:nvSpPr>
          <p:cNvPr id="305" name="Google Shape;305;p24"/>
          <p:cNvSpPr txBox="1"/>
          <p:nvPr/>
        </p:nvSpPr>
        <p:spPr>
          <a:xfrm>
            <a:off x="4634450" y="3008350"/>
            <a:ext cx="26091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142906"/>
                </a:solidFill>
                <a:latin typeface="Calibri"/>
                <a:ea typeface="Calibri"/>
                <a:cs typeface="Calibri"/>
                <a:sym typeface="Calibri"/>
              </a:rPr>
              <a:t>The fonts used in this template are taken from Google fonts. ( Calibri)</a:t>
            </a:r>
            <a:endParaRPr sz="900">
              <a:solidFill>
                <a:srgbClr val="142906"/>
              </a:solidFill>
              <a:latin typeface="Calibri"/>
              <a:ea typeface="Calibri"/>
              <a:cs typeface="Calibri"/>
              <a:sym typeface="Calibri"/>
            </a:endParaRPr>
          </a:p>
          <a:p>
            <a:pPr indent="0" lvl="0" marL="0" rtl="0" algn="l">
              <a:spcBef>
                <a:spcPts val="0"/>
              </a:spcBef>
              <a:spcAft>
                <a:spcPts val="0"/>
              </a:spcAft>
              <a:buNone/>
            </a:pPr>
            <a:r>
              <a:t/>
            </a:r>
            <a:endParaRPr sz="900">
              <a:solidFill>
                <a:srgbClr val="142906"/>
              </a:solidFill>
              <a:latin typeface="Calibri"/>
              <a:ea typeface="Calibri"/>
              <a:cs typeface="Calibri"/>
              <a:sym typeface="Calibri"/>
            </a:endParaRPr>
          </a:p>
          <a:p>
            <a:pPr indent="0" lvl="0" marL="0" rtl="0" algn="l">
              <a:spcBef>
                <a:spcPts val="0"/>
              </a:spcBef>
              <a:spcAft>
                <a:spcPts val="0"/>
              </a:spcAft>
              <a:buNone/>
            </a:pPr>
            <a:r>
              <a:rPr lang="es" sz="900">
                <a:solidFill>
                  <a:srgbClr val="142906"/>
                </a:solidFill>
                <a:latin typeface="Calibri"/>
                <a:ea typeface="Calibri"/>
                <a:cs typeface="Calibri"/>
                <a:sym typeface="Calibri"/>
              </a:rPr>
              <a:t>Download the fonts from the following url: </a:t>
            </a:r>
            <a:r>
              <a:rPr lang="es" sz="900" u="sng">
                <a:solidFill>
                  <a:srgbClr val="142906"/>
                </a:solidFill>
                <a:latin typeface="Calibri"/>
                <a:ea typeface="Calibri"/>
                <a:cs typeface="Calibri"/>
                <a:sym typeface="Calibri"/>
                <a:hlinkClick r:id="rId7">
                  <a:extLst>
                    <a:ext uri="{A12FA001-AC4F-418D-AE19-62706E023703}">
                      <ahyp:hlinkClr val="tx"/>
                    </a:ext>
                  </a:extLst>
                </a:hlinkClick>
              </a:rPr>
              <a:t>https://www.google.com/fonts/</a:t>
            </a:r>
            <a:endParaRPr sz="900">
              <a:solidFill>
                <a:srgbClr val="142906"/>
              </a:solidFill>
              <a:latin typeface="Calibri"/>
              <a:ea typeface="Calibri"/>
              <a:cs typeface="Calibri"/>
              <a:sym typeface="Calibri"/>
            </a:endParaRPr>
          </a:p>
          <a:p>
            <a:pPr indent="0" lvl="0" marL="0" rtl="0" algn="l">
              <a:spcBef>
                <a:spcPts val="0"/>
              </a:spcBef>
              <a:spcAft>
                <a:spcPts val="0"/>
              </a:spcAft>
              <a:buNone/>
            </a:pPr>
            <a:r>
              <a:t/>
            </a:r>
            <a:endParaRPr sz="900">
              <a:solidFill>
                <a:srgbClr val="142906"/>
              </a:solidFill>
              <a:latin typeface="Calibri"/>
              <a:ea typeface="Calibri"/>
              <a:cs typeface="Calibri"/>
              <a:sym typeface="Calibri"/>
            </a:endParaRPr>
          </a:p>
        </p:txBody>
      </p:sp>
      <p:sp>
        <p:nvSpPr>
          <p:cNvPr id="306" name="Google Shape;306;p24"/>
          <p:cNvSpPr/>
          <p:nvPr/>
        </p:nvSpPr>
        <p:spPr>
          <a:xfrm>
            <a:off x="1699250" y="3392769"/>
            <a:ext cx="2383500" cy="198000"/>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latin typeface="Calibri"/>
              <a:ea typeface="Calibri"/>
              <a:cs typeface="Calibri"/>
              <a:sym typeface="Calibri"/>
            </a:endParaRPr>
          </a:p>
        </p:txBody>
      </p:sp>
      <p:sp>
        <p:nvSpPr>
          <p:cNvPr id="307" name="Google Shape;307;p24"/>
          <p:cNvSpPr/>
          <p:nvPr/>
        </p:nvSpPr>
        <p:spPr>
          <a:xfrm>
            <a:off x="1699250" y="3590769"/>
            <a:ext cx="2383500" cy="198000"/>
          </a:xfrm>
          <a:prstGeom prst="rect">
            <a:avLst/>
          </a:prstGeom>
          <a:solidFill>
            <a:srgbClr val="230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30739"/>
              </a:solidFill>
              <a:latin typeface="Calibri"/>
              <a:ea typeface="Calibri"/>
              <a:cs typeface="Calibri"/>
              <a:sym typeface="Calibri"/>
            </a:endParaRPr>
          </a:p>
        </p:txBody>
      </p:sp>
      <p:sp>
        <p:nvSpPr>
          <p:cNvPr id="308" name="Google Shape;308;p24"/>
          <p:cNvSpPr/>
          <p:nvPr/>
        </p:nvSpPr>
        <p:spPr>
          <a:xfrm>
            <a:off x="1699250" y="3788769"/>
            <a:ext cx="2383500" cy="198000"/>
          </a:xfrm>
          <a:prstGeom prst="rect">
            <a:avLst/>
          </a:prstGeom>
          <a:solidFill>
            <a:srgbClr val="8C5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latin typeface="Calibri"/>
              <a:ea typeface="Calibri"/>
              <a:cs typeface="Calibri"/>
              <a:sym typeface="Calibri"/>
            </a:endParaRPr>
          </a:p>
        </p:txBody>
      </p:sp>
      <p:sp>
        <p:nvSpPr>
          <p:cNvPr id="309" name="Google Shape;309;p24"/>
          <p:cNvSpPr/>
          <p:nvPr/>
        </p:nvSpPr>
        <p:spPr>
          <a:xfrm>
            <a:off x="1699250" y="3986769"/>
            <a:ext cx="2383500" cy="198000"/>
          </a:xfrm>
          <a:prstGeom prst="rect">
            <a:avLst/>
          </a:prstGeom>
          <a:solidFill>
            <a:srgbClr val="FFC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latin typeface="Calibri"/>
              <a:ea typeface="Calibri"/>
              <a:cs typeface="Calibri"/>
              <a:sym typeface="Calibri"/>
            </a:endParaRPr>
          </a:p>
        </p:txBody>
      </p:sp>
      <p:sp>
        <p:nvSpPr>
          <p:cNvPr id="310" name="Google Shape;310;p24"/>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311" name="Google Shape;311;p24"/>
          <p:cNvSpPr/>
          <p:nvPr/>
        </p:nvSpPr>
        <p:spPr>
          <a:xfrm>
            <a:off x="1699250" y="4184769"/>
            <a:ext cx="2383500" cy="198000"/>
          </a:xfrm>
          <a:prstGeom prst="rect">
            <a:avLst/>
          </a:prstGeom>
          <a:solidFill>
            <a:srgbClr val="F0A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latin typeface="Calibri"/>
              <a:ea typeface="Calibri"/>
              <a:cs typeface="Calibri"/>
              <a:sym typeface="Calibri"/>
            </a:endParaRPr>
          </a:p>
        </p:txBody>
      </p:sp>
      <p:sp>
        <p:nvSpPr>
          <p:cNvPr id="312" name="Google Shape;312;p24"/>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txBox="1"/>
          <p:nvPr/>
        </p:nvSpPr>
        <p:spPr>
          <a:xfrm>
            <a:off x="69400" y="4703600"/>
            <a:ext cx="5274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17</a:t>
            </a:r>
            <a:endParaRPr>
              <a:solidFill>
                <a:srgbClr val="FFFFFF"/>
              </a:solidFill>
            </a:endParaRPr>
          </a:p>
        </p:txBody>
      </p:sp>
      <p:sp>
        <p:nvSpPr>
          <p:cNvPr id="314" name="Google Shape;314;p24"/>
          <p:cNvSpPr txBox="1"/>
          <p:nvPr/>
        </p:nvSpPr>
        <p:spPr>
          <a:xfrm>
            <a:off x="1825856" y="3133263"/>
            <a:ext cx="1065300" cy="2595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s" sz="1000">
                <a:solidFill>
                  <a:srgbClr val="FFFFFF"/>
                </a:solidFill>
                <a:latin typeface="Calibri"/>
                <a:ea typeface="Calibri"/>
                <a:cs typeface="Calibri"/>
                <a:sym typeface="Calibri"/>
              </a:rPr>
              <a:t>#142906</a:t>
            </a:r>
            <a:endParaRPr sz="1000">
              <a:solidFill>
                <a:srgbClr val="FFFFFF"/>
              </a:solidFill>
              <a:latin typeface="Calibri"/>
              <a:ea typeface="Calibri"/>
              <a:cs typeface="Calibri"/>
              <a:sym typeface="Calibri"/>
            </a:endParaRPr>
          </a:p>
          <a:p>
            <a:pPr indent="0" lvl="0" marL="0" rtl="0" algn="l">
              <a:lnSpc>
                <a:spcPct val="130000"/>
              </a:lnSpc>
              <a:spcBef>
                <a:spcPts val="0"/>
              </a:spcBef>
              <a:spcAft>
                <a:spcPts val="0"/>
              </a:spcAft>
              <a:buNone/>
            </a:pPr>
            <a:r>
              <a:rPr lang="es" sz="1000">
                <a:solidFill>
                  <a:srgbClr val="FFFFFF"/>
                </a:solidFill>
                <a:latin typeface="Calibri"/>
                <a:ea typeface="Calibri"/>
                <a:cs typeface="Calibri"/>
                <a:sym typeface="Calibri"/>
              </a:rPr>
              <a:t>#548035</a:t>
            </a:r>
            <a:endParaRPr sz="1000">
              <a:solidFill>
                <a:srgbClr val="FFFFFF"/>
              </a:solidFill>
              <a:latin typeface="Calibri"/>
              <a:ea typeface="Calibri"/>
              <a:cs typeface="Calibri"/>
              <a:sym typeface="Calibri"/>
            </a:endParaRPr>
          </a:p>
          <a:p>
            <a:pPr indent="0" lvl="0" marL="0" rtl="0" algn="l">
              <a:lnSpc>
                <a:spcPct val="130000"/>
              </a:lnSpc>
              <a:spcBef>
                <a:spcPts val="0"/>
              </a:spcBef>
              <a:spcAft>
                <a:spcPts val="0"/>
              </a:spcAft>
              <a:buNone/>
            </a:pPr>
            <a:r>
              <a:rPr lang="es" sz="1000">
                <a:solidFill>
                  <a:srgbClr val="FFFFFF"/>
                </a:solidFill>
                <a:latin typeface="Calibri"/>
                <a:ea typeface="Calibri"/>
                <a:cs typeface="Calibri"/>
                <a:sym typeface="Calibri"/>
              </a:rPr>
              <a:t>#230739</a:t>
            </a:r>
            <a:endParaRPr sz="1000">
              <a:solidFill>
                <a:srgbClr val="FFFFFF"/>
              </a:solidFill>
              <a:latin typeface="Calibri"/>
              <a:ea typeface="Calibri"/>
              <a:cs typeface="Calibri"/>
              <a:sym typeface="Calibri"/>
            </a:endParaRPr>
          </a:p>
          <a:p>
            <a:pPr indent="0" lvl="0" marL="0" rtl="0" algn="l">
              <a:lnSpc>
                <a:spcPct val="130000"/>
              </a:lnSpc>
              <a:spcBef>
                <a:spcPts val="0"/>
              </a:spcBef>
              <a:spcAft>
                <a:spcPts val="0"/>
              </a:spcAft>
              <a:buNone/>
            </a:pPr>
            <a:r>
              <a:rPr lang="es" sz="1000">
                <a:solidFill>
                  <a:srgbClr val="FFFFFF"/>
                </a:solidFill>
                <a:latin typeface="Calibri"/>
                <a:ea typeface="Calibri"/>
                <a:cs typeface="Calibri"/>
                <a:sym typeface="Calibri"/>
              </a:rPr>
              <a:t>#8c59b4</a:t>
            </a:r>
            <a:endParaRPr sz="1000">
              <a:solidFill>
                <a:srgbClr val="FFFFFF"/>
              </a:solidFill>
              <a:latin typeface="Calibri"/>
              <a:ea typeface="Calibri"/>
              <a:cs typeface="Calibri"/>
              <a:sym typeface="Calibri"/>
            </a:endParaRPr>
          </a:p>
          <a:p>
            <a:pPr indent="0" lvl="0" marL="0" rtl="0" algn="l">
              <a:lnSpc>
                <a:spcPct val="130000"/>
              </a:lnSpc>
              <a:spcBef>
                <a:spcPts val="0"/>
              </a:spcBef>
              <a:spcAft>
                <a:spcPts val="0"/>
              </a:spcAft>
              <a:buNone/>
            </a:pPr>
            <a:r>
              <a:rPr lang="es" sz="1000">
                <a:solidFill>
                  <a:srgbClr val="FFFFFF"/>
                </a:solidFill>
                <a:latin typeface="Calibri"/>
                <a:ea typeface="Calibri"/>
                <a:cs typeface="Calibri"/>
                <a:sym typeface="Calibri"/>
              </a:rPr>
              <a:t>#ffcc00</a:t>
            </a:r>
            <a:endParaRPr sz="1000">
              <a:solidFill>
                <a:srgbClr val="FFFFFF"/>
              </a:solidFill>
              <a:latin typeface="Calibri"/>
              <a:ea typeface="Calibri"/>
              <a:cs typeface="Calibri"/>
              <a:sym typeface="Calibri"/>
            </a:endParaRPr>
          </a:p>
          <a:p>
            <a:pPr indent="0" lvl="0" marL="0" rtl="0" algn="l">
              <a:lnSpc>
                <a:spcPct val="130000"/>
              </a:lnSpc>
              <a:spcBef>
                <a:spcPts val="0"/>
              </a:spcBef>
              <a:spcAft>
                <a:spcPts val="0"/>
              </a:spcAft>
              <a:buNone/>
            </a:pPr>
            <a:r>
              <a:rPr lang="es" sz="1000">
                <a:solidFill>
                  <a:srgbClr val="FFFFFF"/>
                </a:solidFill>
                <a:latin typeface="Calibri"/>
                <a:ea typeface="Calibri"/>
                <a:cs typeface="Calibri"/>
                <a:sym typeface="Calibri"/>
              </a:rPr>
              <a:t>#f0a94d</a:t>
            </a:r>
            <a:endParaRPr sz="1000">
              <a:solidFill>
                <a:srgbClr val="FFFFFF"/>
              </a:solidFill>
              <a:latin typeface="Calibri"/>
              <a:ea typeface="Calibri"/>
              <a:cs typeface="Calibri"/>
              <a:sym typeface="Calibri"/>
            </a:endParaRPr>
          </a:p>
        </p:txBody>
      </p:sp>
      <p:sp>
        <p:nvSpPr>
          <p:cNvPr id="315" name="Google Shape;315;p24"/>
          <p:cNvSpPr txBox="1"/>
          <p:nvPr/>
        </p:nvSpPr>
        <p:spPr>
          <a:xfrm>
            <a:off x="4294400" y="4671500"/>
            <a:ext cx="32892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a:solidFill>
                  <a:srgbClr val="38761D"/>
                </a:solidFill>
                <a:latin typeface="Calibri"/>
                <a:ea typeface="Calibri"/>
                <a:cs typeface="Calibri"/>
                <a:sym typeface="Calibri"/>
              </a:rPr>
              <a:t>template by </a:t>
            </a:r>
            <a:r>
              <a:rPr b="1" i="1" lang="es" u="sng">
                <a:solidFill>
                  <a:srgbClr val="38761D"/>
                </a:solidFill>
                <a:latin typeface="Calibri"/>
                <a:ea typeface="Calibri"/>
                <a:cs typeface="Calibri"/>
                <a:sym typeface="Calibri"/>
                <a:hlinkClick r:id="rId8">
                  <a:extLst>
                    <a:ext uri="{A12FA001-AC4F-418D-AE19-62706E023703}">
                      <ahyp:hlinkClr val="tx"/>
                    </a:ext>
                  </a:extLst>
                </a:hlinkClick>
              </a:rPr>
              <a:t>SlidesPPT.com</a:t>
            </a:r>
            <a:endParaRPr b="1" i="1">
              <a:solidFill>
                <a:srgbClr val="38761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9"/>
          <p:cNvSpPr txBox="1"/>
          <p:nvPr/>
        </p:nvSpPr>
        <p:spPr>
          <a:xfrm>
            <a:off x="631650" y="2713575"/>
            <a:ext cx="7790700" cy="166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000">
                <a:solidFill>
                  <a:srgbClr val="142906"/>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1000">
              <a:solidFill>
                <a:srgbClr val="142906"/>
              </a:solidFill>
              <a:latin typeface="Calibri"/>
              <a:ea typeface="Calibri"/>
              <a:cs typeface="Calibri"/>
              <a:sym typeface="Calibri"/>
            </a:endParaRPr>
          </a:p>
          <a:p>
            <a:pPr indent="0" lvl="0" marL="0" rtl="0" algn="just">
              <a:spcBef>
                <a:spcPts val="0"/>
              </a:spcBef>
              <a:spcAft>
                <a:spcPts val="0"/>
              </a:spcAft>
              <a:buNone/>
            </a:pPr>
            <a:r>
              <a:t/>
            </a:r>
            <a:endParaRPr sz="1000">
              <a:solidFill>
                <a:srgbClr val="142906"/>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s" sz="1000">
                <a:solidFill>
                  <a:srgbClr val="142906"/>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a:t>
            </a:r>
            <a:endParaRPr sz="1000">
              <a:solidFill>
                <a:srgbClr val="142906"/>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000">
              <a:solidFill>
                <a:srgbClr val="142906"/>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s" sz="1000">
                <a:solidFill>
                  <a:srgbClr val="142906"/>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a:t>
            </a:r>
            <a:endParaRPr sz="1000">
              <a:solidFill>
                <a:srgbClr val="142906"/>
              </a:solidFill>
              <a:latin typeface="Calibri"/>
              <a:ea typeface="Calibri"/>
              <a:cs typeface="Calibri"/>
              <a:sym typeface="Calibri"/>
            </a:endParaRPr>
          </a:p>
          <a:p>
            <a:pPr indent="0" lvl="0" marL="0" rtl="0" algn="just">
              <a:spcBef>
                <a:spcPts val="0"/>
              </a:spcBef>
              <a:spcAft>
                <a:spcPts val="0"/>
              </a:spcAft>
              <a:buNone/>
            </a:pPr>
            <a:r>
              <a:t/>
            </a:r>
            <a:endParaRPr sz="1000">
              <a:solidFill>
                <a:srgbClr val="142906"/>
              </a:solidFill>
              <a:highlight>
                <a:srgbClr val="FFFFFF"/>
              </a:highlight>
              <a:latin typeface="Calibri"/>
              <a:ea typeface="Calibri"/>
              <a:cs typeface="Calibri"/>
              <a:sym typeface="Calibri"/>
            </a:endParaRPr>
          </a:p>
          <a:p>
            <a:pPr indent="0" lvl="0" marL="0" rtl="0" algn="just">
              <a:spcBef>
                <a:spcPts val="0"/>
              </a:spcBef>
              <a:spcAft>
                <a:spcPts val="0"/>
              </a:spcAft>
              <a:buNone/>
            </a:pPr>
            <a:r>
              <a:t/>
            </a:r>
            <a:endParaRPr sz="1000">
              <a:solidFill>
                <a:srgbClr val="142906"/>
              </a:solidFill>
              <a:latin typeface="Calibri"/>
              <a:ea typeface="Calibri"/>
              <a:cs typeface="Calibri"/>
              <a:sym typeface="Calibri"/>
            </a:endParaRPr>
          </a:p>
        </p:txBody>
      </p:sp>
      <p:sp>
        <p:nvSpPr>
          <p:cNvPr id="29" name="Google Shape;29;p9"/>
          <p:cNvSpPr txBox="1"/>
          <p:nvPr/>
        </p:nvSpPr>
        <p:spPr>
          <a:xfrm>
            <a:off x="1743275" y="503375"/>
            <a:ext cx="5567400" cy="37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Phasellus placerat</a:t>
            </a:r>
            <a:endParaRPr b="1" sz="3800">
              <a:solidFill>
                <a:srgbClr val="548035"/>
              </a:solidFill>
              <a:latin typeface="Calibri"/>
              <a:ea typeface="Calibri"/>
              <a:cs typeface="Calibri"/>
              <a:sym typeface="Calibri"/>
            </a:endParaRPr>
          </a:p>
        </p:txBody>
      </p:sp>
      <p:sp>
        <p:nvSpPr>
          <p:cNvPr id="30" name="Google Shape;30;p9"/>
          <p:cNvSpPr txBox="1"/>
          <p:nvPr/>
        </p:nvSpPr>
        <p:spPr>
          <a:xfrm>
            <a:off x="2558526" y="1057975"/>
            <a:ext cx="3937200" cy="159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rgbClr val="000000"/>
              </a:buClr>
              <a:buSzPts val="1100"/>
              <a:buFont typeface="Arial"/>
              <a:buNone/>
            </a:pPr>
            <a:r>
              <a:rPr lang="es" sz="1600">
                <a:solidFill>
                  <a:srgbClr val="142906"/>
                </a:solidFill>
                <a:latin typeface="Calibri"/>
                <a:ea typeface="Calibri"/>
                <a:cs typeface="Calibri"/>
                <a:sym typeface="Calibri"/>
              </a:rPr>
              <a:t>In felis arcu, pellentesque eg</a:t>
            </a:r>
            <a:endParaRPr sz="1600">
              <a:solidFill>
                <a:srgbClr val="142906"/>
              </a:solidFill>
              <a:latin typeface="Calibri"/>
              <a:ea typeface="Calibri"/>
              <a:cs typeface="Calibri"/>
              <a:sym typeface="Calibri"/>
            </a:endParaRPr>
          </a:p>
        </p:txBody>
      </p:sp>
      <p:sp>
        <p:nvSpPr>
          <p:cNvPr id="31" name="Google Shape;31;p9"/>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32" name="Google Shape;32;p9"/>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9"/>
          <p:cNvSpPr txBox="1"/>
          <p:nvPr/>
        </p:nvSpPr>
        <p:spPr>
          <a:xfrm>
            <a:off x="173425" y="4703600"/>
            <a:ext cx="3195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2</a:t>
            </a:r>
            <a:endParaRPr>
              <a:solidFill>
                <a:srgbClr val="FFFFFF"/>
              </a:solidFill>
            </a:endParaRPr>
          </a:p>
        </p:txBody>
      </p:sp>
      <p:sp>
        <p:nvSpPr>
          <p:cNvPr id="34" name="Google Shape;34;p9"/>
          <p:cNvSpPr/>
          <p:nvPr/>
        </p:nvSpPr>
        <p:spPr>
          <a:xfrm rot="2700000">
            <a:off x="4212012" y="1715538"/>
            <a:ext cx="719976" cy="719976"/>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vatar-1.png" id="35" name="Google Shape;35;p9"/>
          <p:cNvPicPr preferRelativeResize="0"/>
          <p:nvPr/>
        </p:nvPicPr>
        <p:blipFill>
          <a:blip r:embed="rId3">
            <a:alphaModFix/>
          </a:blip>
          <a:stretch>
            <a:fillRect/>
          </a:stretch>
        </p:blipFill>
        <p:spPr>
          <a:xfrm>
            <a:off x="4337525" y="1828325"/>
            <a:ext cx="494400" cy="49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0"/>
          <p:cNvSpPr/>
          <p:nvPr/>
        </p:nvSpPr>
        <p:spPr>
          <a:xfrm>
            <a:off x="815275" y="3005875"/>
            <a:ext cx="2140800" cy="1219500"/>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0"/>
          <p:cNvSpPr txBox="1"/>
          <p:nvPr/>
        </p:nvSpPr>
        <p:spPr>
          <a:xfrm>
            <a:off x="2121950" y="539625"/>
            <a:ext cx="4909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Etiam gravida sed</a:t>
            </a:r>
            <a:endParaRPr b="1" sz="3800">
              <a:solidFill>
                <a:srgbClr val="548035"/>
              </a:solidFill>
              <a:latin typeface="Calibri"/>
              <a:ea typeface="Calibri"/>
              <a:cs typeface="Calibri"/>
              <a:sym typeface="Calibri"/>
            </a:endParaRPr>
          </a:p>
        </p:txBody>
      </p:sp>
      <p:sp>
        <p:nvSpPr>
          <p:cNvPr id="42" name="Google Shape;42;p10"/>
          <p:cNvSpPr txBox="1"/>
          <p:nvPr/>
        </p:nvSpPr>
        <p:spPr>
          <a:xfrm>
            <a:off x="2249850" y="1112325"/>
            <a:ext cx="46443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rgbClr val="000000"/>
              </a:buClr>
              <a:buSzPts val="1100"/>
              <a:buFont typeface="Arial"/>
              <a:buNone/>
            </a:pPr>
            <a:r>
              <a:rPr lang="es" sz="1600">
                <a:solidFill>
                  <a:srgbClr val="142906"/>
                </a:solidFill>
                <a:latin typeface="Calibri"/>
                <a:ea typeface="Calibri"/>
                <a:cs typeface="Calibri"/>
                <a:sym typeface="Calibri"/>
              </a:rPr>
              <a:t>Nulla et velit vel nulla</a:t>
            </a:r>
            <a:endParaRPr sz="1600">
              <a:solidFill>
                <a:srgbClr val="142906"/>
              </a:solidFill>
              <a:latin typeface="Calibri"/>
              <a:ea typeface="Calibri"/>
              <a:cs typeface="Calibri"/>
              <a:sym typeface="Calibri"/>
            </a:endParaRPr>
          </a:p>
        </p:txBody>
      </p:sp>
      <p:sp>
        <p:nvSpPr>
          <p:cNvPr id="43" name="Google Shape;43;p10"/>
          <p:cNvSpPr txBox="1"/>
          <p:nvPr/>
        </p:nvSpPr>
        <p:spPr>
          <a:xfrm>
            <a:off x="715850" y="1810075"/>
            <a:ext cx="7721700" cy="106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000">
                <a:solidFill>
                  <a:srgbClr val="142906"/>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 Etiam gravida sed nisi sed pellentesque. Donec placerat sem nisi, eget tempus arcu iaculis quis. Nulla facilisi. Cras felis turpis, malesuada vitae purus quis, tempus scelerisque nibh. Nulla fermentum turpis et dui elementum ullamcorper. Morbi dapibus velit metus.</a:t>
            </a:r>
            <a:endParaRPr sz="1000">
              <a:solidFill>
                <a:srgbClr val="142906"/>
              </a:solidFill>
              <a:latin typeface="Calibri"/>
              <a:ea typeface="Calibri"/>
              <a:cs typeface="Calibri"/>
              <a:sym typeface="Calibri"/>
            </a:endParaRPr>
          </a:p>
        </p:txBody>
      </p:sp>
      <p:sp>
        <p:nvSpPr>
          <p:cNvPr id="44" name="Google Shape;44;p10"/>
          <p:cNvSpPr txBox="1"/>
          <p:nvPr/>
        </p:nvSpPr>
        <p:spPr>
          <a:xfrm>
            <a:off x="715850" y="1570375"/>
            <a:ext cx="1318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rgbClr val="548035"/>
                </a:solidFill>
                <a:latin typeface="Calibri"/>
                <a:ea typeface="Calibri"/>
                <a:cs typeface="Calibri"/>
                <a:sym typeface="Calibri"/>
              </a:rPr>
              <a:t>ANALYSIS</a:t>
            </a:r>
            <a:endParaRPr b="1" sz="1600">
              <a:solidFill>
                <a:srgbClr val="548035"/>
              </a:solidFill>
              <a:latin typeface="Calibri"/>
              <a:ea typeface="Calibri"/>
              <a:cs typeface="Calibri"/>
              <a:sym typeface="Calibri"/>
            </a:endParaRPr>
          </a:p>
        </p:txBody>
      </p:sp>
      <p:sp>
        <p:nvSpPr>
          <p:cNvPr id="45" name="Google Shape;45;p10"/>
          <p:cNvSpPr txBox="1"/>
          <p:nvPr/>
        </p:nvSpPr>
        <p:spPr>
          <a:xfrm>
            <a:off x="874725" y="3351525"/>
            <a:ext cx="2021700" cy="3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Calibri"/>
                <a:ea typeface="Calibri"/>
                <a:cs typeface="Calibri"/>
                <a:sym typeface="Calibri"/>
              </a:rPr>
              <a:t>Etiam gravida sed nisi sed eget pellentesque. Donec placerat sem nisi, eget tempus arcu iaculis quis. Nulla facilisi. </a:t>
            </a:r>
            <a:endParaRPr sz="1000">
              <a:solidFill>
                <a:srgbClr val="FFFFFF"/>
              </a:solidFill>
              <a:latin typeface="Calibri"/>
              <a:ea typeface="Calibri"/>
              <a:cs typeface="Calibri"/>
              <a:sym typeface="Calibri"/>
            </a:endParaRPr>
          </a:p>
        </p:txBody>
      </p:sp>
      <p:sp>
        <p:nvSpPr>
          <p:cNvPr id="46" name="Google Shape;46;p10"/>
          <p:cNvSpPr txBox="1"/>
          <p:nvPr/>
        </p:nvSpPr>
        <p:spPr>
          <a:xfrm>
            <a:off x="1226569" y="3083275"/>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600">
                <a:solidFill>
                  <a:srgbClr val="FFFFFF"/>
                </a:solidFill>
                <a:latin typeface="Calibri"/>
                <a:ea typeface="Calibri"/>
                <a:cs typeface="Calibri"/>
                <a:sym typeface="Calibri"/>
              </a:rPr>
              <a:t>Nulla Facilisi</a:t>
            </a:r>
            <a:endParaRPr b="1" sz="1600">
              <a:solidFill>
                <a:srgbClr val="FFFFFF"/>
              </a:solidFill>
              <a:latin typeface="Calibri"/>
              <a:ea typeface="Calibri"/>
              <a:cs typeface="Calibri"/>
              <a:sym typeface="Calibri"/>
            </a:endParaRPr>
          </a:p>
        </p:txBody>
      </p:sp>
      <p:sp>
        <p:nvSpPr>
          <p:cNvPr id="47" name="Google Shape;47;p10"/>
          <p:cNvSpPr/>
          <p:nvPr/>
        </p:nvSpPr>
        <p:spPr>
          <a:xfrm>
            <a:off x="3506300" y="3005875"/>
            <a:ext cx="2140800" cy="1219500"/>
          </a:xfrm>
          <a:prstGeom prst="rect">
            <a:avLst/>
          </a:prstGeom>
          <a:solidFill>
            <a:srgbClr val="8C5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nvSpPr>
        <p:spPr>
          <a:xfrm>
            <a:off x="3565750" y="3351525"/>
            <a:ext cx="2021700" cy="3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Calibri"/>
                <a:ea typeface="Calibri"/>
                <a:cs typeface="Calibri"/>
                <a:sym typeface="Calibri"/>
              </a:rPr>
              <a:t>Etiam gravida sed nisi sed eget pellentesque. Donec placerat sem nisi, eget tempus arcu iaculis quis. Nulla facilisi. </a:t>
            </a:r>
            <a:endParaRPr sz="1000">
              <a:solidFill>
                <a:srgbClr val="FFFFFF"/>
              </a:solidFill>
              <a:latin typeface="Calibri"/>
              <a:ea typeface="Calibri"/>
              <a:cs typeface="Calibri"/>
              <a:sym typeface="Calibri"/>
            </a:endParaRPr>
          </a:p>
        </p:txBody>
      </p:sp>
      <p:sp>
        <p:nvSpPr>
          <p:cNvPr id="49" name="Google Shape;49;p10"/>
          <p:cNvSpPr txBox="1"/>
          <p:nvPr/>
        </p:nvSpPr>
        <p:spPr>
          <a:xfrm>
            <a:off x="3917594" y="3083275"/>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600">
                <a:solidFill>
                  <a:srgbClr val="FFFFFF"/>
                </a:solidFill>
                <a:latin typeface="Calibri"/>
                <a:ea typeface="Calibri"/>
                <a:cs typeface="Calibri"/>
                <a:sym typeface="Calibri"/>
              </a:rPr>
              <a:t>Nulla Facilisi</a:t>
            </a:r>
            <a:endParaRPr b="1" sz="1600">
              <a:solidFill>
                <a:srgbClr val="FFFFFF"/>
              </a:solidFill>
              <a:latin typeface="Calibri"/>
              <a:ea typeface="Calibri"/>
              <a:cs typeface="Calibri"/>
              <a:sym typeface="Calibri"/>
            </a:endParaRPr>
          </a:p>
        </p:txBody>
      </p:sp>
      <p:sp>
        <p:nvSpPr>
          <p:cNvPr id="50" name="Google Shape;50;p10"/>
          <p:cNvSpPr/>
          <p:nvPr/>
        </p:nvSpPr>
        <p:spPr>
          <a:xfrm>
            <a:off x="6296750" y="3005875"/>
            <a:ext cx="2140800" cy="1219500"/>
          </a:xfrm>
          <a:prstGeom prst="rect">
            <a:avLst/>
          </a:prstGeom>
          <a:solidFill>
            <a:srgbClr val="230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nvSpPr>
        <p:spPr>
          <a:xfrm>
            <a:off x="6356200" y="3351525"/>
            <a:ext cx="2021700" cy="3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Calibri"/>
                <a:ea typeface="Calibri"/>
                <a:cs typeface="Calibri"/>
                <a:sym typeface="Calibri"/>
              </a:rPr>
              <a:t>Etiam gravida sed nisi sed eget pellentesque. Donec placerat sem nisi, eget tempus arcu iaculis quis. Nulla facilisi. </a:t>
            </a:r>
            <a:endParaRPr sz="1000">
              <a:solidFill>
                <a:srgbClr val="FFFFFF"/>
              </a:solidFill>
              <a:latin typeface="Calibri"/>
              <a:ea typeface="Calibri"/>
              <a:cs typeface="Calibri"/>
              <a:sym typeface="Calibri"/>
            </a:endParaRPr>
          </a:p>
        </p:txBody>
      </p:sp>
      <p:sp>
        <p:nvSpPr>
          <p:cNvPr id="52" name="Google Shape;52;p10"/>
          <p:cNvSpPr txBox="1"/>
          <p:nvPr/>
        </p:nvSpPr>
        <p:spPr>
          <a:xfrm>
            <a:off x="6708044" y="3083275"/>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600">
                <a:solidFill>
                  <a:srgbClr val="FFFFFF"/>
                </a:solidFill>
                <a:latin typeface="Calibri"/>
                <a:ea typeface="Calibri"/>
                <a:cs typeface="Calibri"/>
                <a:sym typeface="Calibri"/>
              </a:rPr>
              <a:t>Nulla Facilisi</a:t>
            </a:r>
            <a:endParaRPr b="1" sz="1600">
              <a:solidFill>
                <a:srgbClr val="FFFFFF"/>
              </a:solidFill>
              <a:latin typeface="Calibri"/>
              <a:ea typeface="Calibri"/>
              <a:cs typeface="Calibri"/>
              <a:sym typeface="Calibri"/>
            </a:endParaRPr>
          </a:p>
        </p:txBody>
      </p:sp>
      <p:sp>
        <p:nvSpPr>
          <p:cNvPr id="53" name="Google Shape;53;p10"/>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54" name="Google Shape;54;p10"/>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nvSpPr>
        <p:spPr>
          <a:xfrm>
            <a:off x="173425" y="4703600"/>
            <a:ext cx="3195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3</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nvSpPr>
        <p:spPr>
          <a:xfrm>
            <a:off x="1723961" y="464425"/>
            <a:ext cx="5696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Curabitur ut lacinia</a:t>
            </a:r>
            <a:endParaRPr b="1" sz="3800">
              <a:solidFill>
                <a:srgbClr val="548035"/>
              </a:solidFill>
              <a:latin typeface="Calibri"/>
              <a:ea typeface="Calibri"/>
              <a:cs typeface="Calibri"/>
              <a:sym typeface="Calibri"/>
            </a:endParaRPr>
          </a:p>
        </p:txBody>
      </p:sp>
      <p:sp>
        <p:nvSpPr>
          <p:cNvPr id="61" name="Google Shape;61;p11"/>
          <p:cNvSpPr txBox="1"/>
          <p:nvPr/>
        </p:nvSpPr>
        <p:spPr>
          <a:xfrm>
            <a:off x="1495025" y="1037125"/>
            <a:ext cx="61539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s" sz="1600">
                <a:solidFill>
                  <a:srgbClr val="142906"/>
                </a:solidFill>
                <a:latin typeface="Calibri"/>
                <a:ea typeface="Calibri"/>
                <a:cs typeface="Calibri"/>
                <a:sym typeface="Calibri"/>
              </a:rPr>
              <a:t>In felis arcu, pellentesque eg</a:t>
            </a:r>
            <a:endParaRPr sz="1600">
              <a:solidFill>
                <a:srgbClr val="142906"/>
              </a:solidFill>
              <a:latin typeface="Calibri"/>
              <a:ea typeface="Calibri"/>
              <a:cs typeface="Calibri"/>
              <a:sym typeface="Calibri"/>
            </a:endParaRPr>
          </a:p>
          <a:p>
            <a:pPr indent="0" lvl="0" marL="0" rtl="0" algn="ctr">
              <a:lnSpc>
                <a:spcPct val="115000"/>
              </a:lnSpc>
              <a:spcBef>
                <a:spcPts val="1600"/>
              </a:spcBef>
              <a:spcAft>
                <a:spcPts val="1600"/>
              </a:spcAft>
              <a:buNone/>
            </a:pPr>
            <a:r>
              <a:t/>
            </a:r>
            <a:endParaRPr sz="1600">
              <a:solidFill>
                <a:srgbClr val="142906"/>
              </a:solidFill>
              <a:latin typeface="Calibri"/>
              <a:ea typeface="Calibri"/>
              <a:cs typeface="Calibri"/>
              <a:sym typeface="Calibri"/>
            </a:endParaRPr>
          </a:p>
        </p:txBody>
      </p:sp>
      <p:sp>
        <p:nvSpPr>
          <p:cNvPr id="62" name="Google Shape;62;p11"/>
          <p:cNvSpPr txBox="1"/>
          <p:nvPr/>
        </p:nvSpPr>
        <p:spPr>
          <a:xfrm>
            <a:off x="908082" y="1950775"/>
            <a:ext cx="2653200" cy="521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000">
                <a:solidFill>
                  <a:srgbClr val="142906"/>
                </a:solidFill>
                <a:latin typeface="Calibri"/>
                <a:ea typeface="Calibri"/>
                <a:cs typeface="Calibri"/>
                <a:sym typeface="Calibri"/>
              </a:rPr>
              <a:t>Lorem ipsum dolor sit  laoreet amet, consectetur adipiscing elit. Integer non </a:t>
            </a:r>
            <a:endParaRPr sz="1000">
              <a:solidFill>
                <a:srgbClr val="142906"/>
              </a:solidFill>
              <a:latin typeface="Calibri"/>
              <a:ea typeface="Calibri"/>
              <a:cs typeface="Calibri"/>
              <a:sym typeface="Calibri"/>
            </a:endParaRPr>
          </a:p>
        </p:txBody>
      </p:sp>
      <p:sp>
        <p:nvSpPr>
          <p:cNvPr id="63" name="Google Shape;63;p11"/>
          <p:cNvSpPr txBox="1"/>
          <p:nvPr/>
        </p:nvSpPr>
        <p:spPr>
          <a:xfrm>
            <a:off x="1202337" y="1733600"/>
            <a:ext cx="23589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64" name="Google Shape;64;p11"/>
          <p:cNvSpPr txBox="1"/>
          <p:nvPr/>
        </p:nvSpPr>
        <p:spPr>
          <a:xfrm>
            <a:off x="5582632" y="1950775"/>
            <a:ext cx="2636400" cy="52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000">
                <a:solidFill>
                  <a:srgbClr val="142906"/>
                </a:solidFill>
                <a:latin typeface="Calibri"/>
                <a:ea typeface="Calibri"/>
                <a:cs typeface="Calibri"/>
                <a:sym typeface="Calibri"/>
              </a:rPr>
              <a:t>Lorem ipsum dolor sit  laoreet amet, consectetur adipiscing elit. Integer non </a:t>
            </a:r>
            <a:endParaRPr sz="1000">
              <a:solidFill>
                <a:srgbClr val="142906"/>
              </a:solidFill>
              <a:latin typeface="Calibri"/>
              <a:ea typeface="Calibri"/>
              <a:cs typeface="Calibri"/>
              <a:sym typeface="Calibri"/>
            </a:endParaRPr>
          </a:p>
        </p:txBody>
      </p:sp>
      <p:sp>
        <p:nvSpPr>
          <p:cNvPr id="65" name="Google Shape;65;p11"/>
          <p:cNvSpPr txBox="1"/>
          <p:nvPr/>
        </p:nvSpPr>
        <p:spPr>
          <a:xfrm>
            <a:off x="5582632" y="1733600"/>
            <a:ext cx="23439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66" name="Google Shape;66;p11"/>
          <p:cNvSpPr txBox="1"/>
          <p:nvPr/>
        </p:nvSpPr>
        <p:spPr>
          <a:xfrm>
            <a:off x="908082" y="2866100"/>
            <a:ext cx="2653200" cy="521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000">
                <a:solidFill>
                  <a:srgbClr val="142906"/>
                </a:solidFill>
                <a:latin typeface="Calibri"/>
                <a:ea typeface="Calibri"/>
                <a:cs typeface="Calibri"/>
                <a:sym typeface="Calibri"/>
              </a:rPr>
              <a:t>Lorem ipsum dolor sit  laoreet amet, consectetur adipiscing elit. Integer non </a:t>
            </a:r>
            <a:endParaRPr sz="1000">
              <a:solidFill>
                <a:srgbClr val="142906"/>
              </a:solidFill>
              <a:latin typeface="Calibri"/>
              <a:ea typeface="Calibri"/>
              <a:cs typeface="Calibri"/>
              <a:sym typeface="Calibri"/>
            </a:endParaRPr>
          </a:p>
        </p:txBody>
      </p:sp>
      <p:sp>
        <p:nvSpPr>
          <p:cNvPr id="67" name="Google Shape;67;p11"/>
          <p:cNvSpPr txBox="1"/>
          <p:nvPr/>
        </p:nvSpPr>
        <p:spPr>
          <a:xfrm>
            <a:off x="1202337" y="2648925"/>
            <a:ext cx="23589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68" name="Google Shape;68;p11"/>
          <p:cNvSpPr txBox="1"/>
          <p:nvPr/>
        </p:nvSpPr>
        <p:spPr>
          <a:xfrm>
            <a:off x="5582632" y="2866100"/>
            <a:ext cx="2636400" cy="52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000">
                <a:solidFill>
                  <a:srgbClr val="142906"/>
                </a:solidFill>
                <a:latin typeface="Calibri"/>
                <a:ea typeface="Calibri"/>
                <a:cs typeface="Calibri"/>
                <a:sym typeface="Calibri"/>
              </a:rPr>
              <a:t>Lorem ipsum dolor sit  laoreet amet, consectetur adipiscing elit. Integer non </a:t>
            </a:r>
            <a:endParaRPr sz="1000">
              <a:solidFill>
                <a:srgbClr val="142906"/>
              </a:solidFill>
              <a:latin typeface="Calibri"/>
              <a:ea typeface="Calibri"/>
              <a:cs typeface="Calibri"/>
              <a:sym typeface="Calibri"/>
            </a:endParaRPr>
          </a:p>
        </p:txBody>
      </p:sp>
      <p:sp>
        <p:nvSpPr>
          <p:cNvPr id="69" name="Google Shape;69;p11"/>
          <p:cNvSpPr txBox="1"/>
          <p:nvPr/>
        </p:nvSpPr>
        <p:spPr>
          <a:xfrm>
            <a:off x="5582632" y="2648925"/>
            <a:ext cx="23439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70" name="Google Shape;70;p11"/>
          <p:cNvSpPr txBox="1"/>
          <p:nvPr/>
        </p:nvSpPr>
        <p:spPr>
          <a:xfrm>
            <a:off x="908082" y="3822425"/>
            <a:ext cx="2653200" cy="521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000">
                <a:solidFill>
                  <a:srgbClr val="142906"/>
                </a:solidFill>
                <a:latin typeface="Calibri"/>
                <a:ea typeface="Calibri"/>
                <a:cs typeface="Calibri"/>
                <a:sym typeface="Calibri"/>
              </a:rPr>
              <a:t>Lorem ipsum dolor sit  laoreet amet, consectetur adipiscing elit. Integer non </a:t>
            </a:r>
            <a:endParaRPr sz="1000">
              <a:solidFill>
                <a:srgbClr val="142906"/>
              </a:solidFill>
              <a:latin typeface="Calibri"/>
              <a:ea typeface="Calibri"/>
              <a:cs typeface="Calibri"/>
              <a:sym typeface="Calibri"/>
            </a:endParaRPr>
          </a:p>
        </p:txBody>
      </p:sp>
      <p:sp>
        <p:nvSpPr>
          <p:cNvPr id="71" name="Google Shape;71;p11"/>
          <p:cNvSpPr txBox="1"/>
          <p:nvPr/>
        </p:nvSpPr>
        <p:spPr>
          <a:xfrm>
            <a:off x="1202337" y="3605250"/>
            <a:ext cx="23589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72" name="Google Shape;72;p11"/>
          <p:cNvSpPr txBox="1"/>
          <p:nvPr/>
        </p:nvSpPr>
        <p:spPr>
          <a:xfrm>
            <a:off x="5582632" y="3822425"/>
            <a:ext cx="2636400" cy="52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000">
                <a:solidFill>
                  <a:srgbClr val="142906"/>
                </a:solidFill>
                <a:latin typeface="Calibri"/>
                <a:ea typeface="Calibri"/>
                <a:cs typeface="Calibri"/>
                <a:sym typeface="Calibri"/>
              </a:rPr>
              <a:t>Lorem ipsum dolor sit  laoreet amet, consectetur adipiscing elit. Integer non </a:t>
            </a:r>
            <a:endParaRPr sz="1000">
              <a:solidFill>
                <a:srgbClr val="142906"/>
              </a:solidFill>
              <a:latin typeface="Calibri"/>
              <a:ea typeface="Calibri"/>
              <a:cs typeface="Calibri"/>
              <a:sym typeface="Calibri"/>
            </a:endParaRPr>
          </a:p>
        </p:txBody>
      </p:sp>
      <p:sp>
        <p:nvSpPr>
          <p:cNvPr id="73" name="Google Shape;73;p11"/>
          <p:cNvSpPr txBox="1"/>
          <p:nvPr/>
        </p:nvSpPr>
        <p:spPr>
          <a:xfrm>
            <a:off x="5582632" y="3605250"/>
            <a:ext cx="23439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solidFill>
                  <a:srgbClr val="548035"/>
                </a:solidFill>
                <a:latin typeface="Calibri"/>
                <a:ea typeface="Calibri"/>
                <a:cs typeface="Calibri"/>
                <a:sym typeface="Calibri"/>
              </a:rPr>
              <a:t>Curabitur ante libero</a:t>
            </a:r>
            <a:endParaRPr b="1" sz="1200">
              <a:solidFill>
                <a:srgbClr val="548035"/>
              </a:solidFill>
              <a:latin typeface="Calibri"/>
              <a:ea typeface="Calibri"/>
              <a:cs typeface="Calibri"/>
              <a:sym typeface="Calibri"/>
            </a:endParaRPr>
          </a:p>
        </p:txBody>
      </p:sp>
      <p:sp>
        <p:nvSpPr>
          <p:cNvPr id="74" name="Google Shape;74;p11"/>
          <p:cNvSpPr/>
          <p:nvPr/>
        </p:nvSpPr>
        <p:spPr>
          <a:xfrm rot="2700000">
            <a:off x="3659997" y="1866647"/>
            <a:ext cx="487055" cy="487055"/>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2700000">
            <a:off x="3659997" y="2749797"/>
            <a:ext cx="487055" cy="487055"/>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2700000">
            <a:off x="3659997" y="3706122"/>
            <a:ext cx="487055" cy="487055"/>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rot="2700000">
            <a:off x="4994697" y="1866647"/>
            <a:ext cx="487055" cy="487055"/>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rot="2700000">
            <a:off x="4994697" y="2749797"/>
            <a:ext cx="487055" cy="487055"/>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rot="2700000">
            <a:off x="4994697" y="3706122"/>
            <a:ext cx="487055" cy="487055"/>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gnifying-glass.png" id="80" name="Google Shape;80;p11"/>
          <p:cNvPicPr preferRelativeResize="0"/>
          <p:nvPr/>
        </p:nvPicPr>
        <p:blipFill>
          <a:blip r:embed="rId3">
            <a:alphaModFix/>
          </a:blip>
          <a:stretch>
            <a:fillRect/>
          </a:stretch>
        </p:blipFill>
        <p:spPr>
          <a:xfrm>
            <a:off x="3729250" y="1947050"/>
            <a:ext cx="348550" cy="348550"/>
          </a:xfrm>
          <a:prstGeom prst="rect">
            <a:avLst/>
          </a:prstGeom>
          <a:noFill/>
          <a:ln>
            <a:noFill/>
          </a:ln>
        </p:spPr>
      </p:pic>
      <p:pic>
        <p:nvPicPr>
          <p:cNvPr descr="chat-1.png" id="81" name="Google Shape;81;p11"/>
          <p:cNvPicPr preferRelativeResize="0"/>
          <p:nvPr/>
        </p:nvPicPr>
        <p:blipFill>
          <a:blip r:embed="rId4">
            <a:alphaModFix/>
          </a:blip>
          <a:stretch>
            <a:fillRect/>
          </a:stretch>
        </p:blipFill>
        <p:spPr>
          <a:xfrm>
            <a:off x="3736229" y="2805177"/>
            <a:ext cx="348525" cy="348531"/>
          </a:xfrm>
          <a:prstGeom prst="rect">
            <a:avLst/>
          </a:prstGeom>
          <a:noFill/>
          <a:ln>
            <a:noFill/>
          </a:ln>
        </p:spPr>
      </p:pic>
      <p:pic>
        <p:nvPicPr>
          <p:cNvPr descr="book.png" id="82" name="Google Shape;82;p11"/>
          <p:cNvPicPr preferRelativeResize="0"/>
          <p:nvPr/>
        </p:nvPicPr>
        <p:blipFill>
          <a:blip r:embed="rId5">
            <a:alphaModFix/>
          </a:blip>
          <a:stretch>
            <a:fillRect/>
          </a:stretch>
        </p:blipFill>
        <p:spPr>
          <a:xfrm>
            <a:off x="5067675" y="2822775"/>
            <a:ext cx="341100" cy="341100"/>
          </a:xfrm>
          <a:prstGeom prst="rect">
            <a:avLst/>
          </a:prstGeom>
          <a:noFill/>
          <a:ln>
            <a:noFill/>
          </a:ln>
        </p:spPr>
      </p:pic>
      <p:pic>
        <p:nvPicPr>
          <p:cNvPr descr="edit.png" id="83" name="Google Shape;83;p11"/>
          <p:cNvPicPr preferRelativeResize="0"/>
          <p:nvPr/>
        </p:nvPicPr>
        <p:blipFill>
          <a:blip r:embed="rId6">
            <a:alphaModFix/>
          </a:blip>
          <a:stretch>
            <a:fillRect/>
          </a:stretch>
        </p:blipFill>
        <p:spPr>
          <a:xfrm>
            <a:off x="3732987" y="3769492"/>
            <a:ext cx="341100" cy="341100"/>
          </a:xfrm>
          <a:prstGeom prst="rect">
            <a:avLst/>
          </a:prstGeom>
          <a:noFill/>
          <a:ln>
            <a:noFill/>
          </a:ln>
        </p:spPr>
      </p:pic>
      <p:pic>
        <p:nvPicPr>
          <p:cNvPr descr="paper-plane.png" id="84" name="Google Shape;84;p11"/>
          <p:cNvPicPr preferRelativeResize="0"/>
          <p:nvPr/>
        </p:nvPicPr>
        <p:blipFill>
          <a:blip r:embed="rId7">
            <a:alphaModFix/>
          </a:blip>
          <a:stretch>
            <a:fillRect/>
          </a:stretch>
        </p:blipFill>
        <p:spPr>
          <a:xfrm>
            <a:off x="5010974" y="1977418"/>
            <a:ext cx="348525" cy="348525"/>
          </a:xfrm>
          <a:prstGeom prst="rect">
            <a:avLst/>
          </a:prstGeom>
          <a:noFill/>
          <a:ln>
            <a:noFill/>
          </a:ln>
        </p:spPr>
      </p:pic>
      <p:pic>
        <p:nvPicPr>
          <p:cNvPr descr="envelope.png" id="85" name="Google Shape;85;p11"/>
          <p:cNvPicPr preferRelativeResize="0"/>
          <p:nvPr/>
        </p:nvPicPr>
        <p:blipFill>
          <a:blip r:embed="rId8">
            <a:alphaModFix/>
          </a:blip>
          <a:stretch>
            <a:fillRect/>
          </a:stretch>
        </p:blipFill>
        <p:spPr>
          <a:xfrm>
            <a:off x="5070059" y="3783388"/>
            <a:ext cx="341100" cy="341100"/>
          </a:xfrm>
          <a:prstGeom prst="rect">
            <a:avLst/>
          </a:prstGeom>
          <a:noFill/>
          <a:ln>
            <a:noFill/>
          </a:ln>
        </p:spPr>
      </p:pic>
      <p:sp>
        <p:nvSpPr>
          <p:cNvPr id="86" name="Google Shape;86;p11"/>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87" name="Google Shape;87;p11"/>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1"/>
          <p:cNvSpPr txBox="1"/>
          <p:nvPr/>
        </p:nvSpPr>
        <p:spPr>
          <a:xfrm>
            <a:off x="173425" y="4703600"/>
            <a:ext cx="3195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4</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2"/>
          <p:cNvSpPr txBox="1"/>
          <p:nvPr/>
        </p:nvSpPr>
        <p:spPr>
          <a:xfrm>
            <a:off x="1679501" y="472225"/>
            <a:ext cx="578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Donec aliquet et ligula</a:t>
            </a:r>
            <a:endParaRPr b="1" sz="3800">
              <a:solidFill>
                <a:srgbClr val="548035"/>
              </a:solidFill>
              <a:latin typeface="Calibri"/>
              <a:ea typeface="Calibri"/>
              <a:cs typeface="Calibri"/>
              <a:sym typeface="Calibri"/>
            </a:endParaRPr>
          </a:p>
        </p:txBody>
      </p:sp>
      <p:sp>
        <p:nvSpPr>
          <p:cNvPr id="94" name="Google Shape;94;p12"/>
          <p:cNvSpPr txBox="1"/>
          <p:nvPr/>
        </p:nvSpPr>
        <p:spPr>
          <a:xfrm>
            <a:off x="1860566" y="1044925"/>
            <a:ext cx="54219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1600">
                <a:solidFill>
                  <a:srgbClr val="142906"/>
                </a:solidFill>
                <a:latin typeface="Calibri"/>
                <a:ea typeface="Calibri"/>
                <a:cs typeface="Calibri"/>
                <a:sym typeface="Calibri"/>
              </a:rPr>
              <a:t>Praesent morbi pharetra</a:t>
            </a:r>
            <a:endParaRPr sz="1600">
              <a:solidFill>
                <a:srgbClr val="142906"/>
              </a:solidFill>
              <a:latin typeface="Calibri"/>
              <a:ea typeface="Calibri"/>
              <a:cs typeface="Calibri"/>
              <a:sym typeface="Calibri"/>
            </a:endParaRPr>
          </a:p>
        </p:txBody>
      </p:sp>
      <p:sp>
        <p:nvSpPr>
          <p:cNvPr id="95" name="Google Shape;95;p12"/>
          <p:cNvSpPr txBox="1"/>
          <p:nvPr/>
        </p:nvSpPr>
        <p:spPr>
          <a:xfrm>
            <a:off x="792425" y="1686228"/>
            <a:ext cx="7561500" cy="2739900"/>
          </a:xfrm>
          <a:prstGeom prst="rect">
            <a:avLst/>
          </a:prstGeom>
          <a:noFill/>
          <a:ln>
            <a:noFill/>
          </a:ln>
        </p:spPr>
        <p:txBody>
          <a:bodyPr anchorCtr="0" anchor="t" bIns="91425" lIns="91425" spcFirstLastPara="1" rIns="91425" wrap="square" tIns="91425">
            <a:noAutofit/>
          </a:bodyPr>
          <a:lstStyle/>
          <a:p>
            <a:pPr indent="0" lvl="0" marL="0" rtl="0" algn="just">
              <a:lnSpc>
                <a:spcPct val="142857"/>
              </a:lnSpc>
              <a:spcBef>
                <a:spcPts val="0"/>
              </a:spcBef>
              <a:spcAft>
                <a:spcPts val="0"/>
              </a:spcAft>
              <a:buNone/>
            </a:pPr>
            <a:r>
              <a:rPr lang="es" sz="1000">
                <a:solidFill>
                  <a:srgbClr val="142906"/>
                </a:solidFill>
                <a:latin typeface="Calibri"/>
                <a:ea typeface="Calibri"/>
                <a:cs typeface="Calibri"/>
                <a:sym typeface="Calibri"/>
              </a:rPr>
              <a:t>Lorem ipsum dolor sit amet, consectetur adipiscing elit. Aenean nec cursus arcu, fringilla porttitor est. Vestibulum quis erat non velit mollis pretium ut non erat. Praesent metus quam, porta non nunc a, semper sagittis risus. Etiam sagittis maximus interdum. c vitae eleifend. Donec nibh enim, volutpat sit amet interdum non, eleifend in neque. Sed vel tincidunt metus, a volutpat orci.</a:t>
            </a:r>
            <a:endParaRPr sz="1000">
              <a:solidFill>
                <a:srgbClr val="142906"/>
              </a:solidFill>
              <a:latin typeface="Calibri"/>
              <a:ea typeface="Calibri"/>
              <a:cs typeface="Calibri"/>
              <a:sym typeface="Calibri"/>
            </a:endParaRPr>
          </a:p>
          <a:p>
            <a:pPr indent="0" lvl="0" marL="0" rtl="0" algn="just">
              <a:lnSpc>
                <a:spcPct val="142857"/>
              </a:lnSpc>
              <a:spcBef>
                <a:spcPts val="1100"/>
              </a:spcBef>
              <a:spcAft>
                <a:spcPts val="0"/>
              </a:spcAft>
              <a:buNone/>
            </a:pPr>
            <a:r>
              <a:rPr lang="es" sz="1000">
                <a:solidFill>
                  <a:srgbClr val="142906"/>
                </a:solidFill>
                <a:latin typeface="Calibri"/>
                <a:ea typeface="Calibri"/>
                <a:cs typeface="Calibri"/>
                <a:sym typeface="Calibri"/>
              </a:rPr>
              <a:t>Vestibulum ante ipsum primis in faucibus orci luctus et ultrices posuere cubilia Curae; Morbi pharetra nibh eu est posuere gravida ut vel felis. Praesent mollis dui quis eros varius, auctor maximus tortor congue. </a:t>
            </a:r>
            <a:endParaRPr sz="1000">
              <a:solidFill>
                <a:srgbClr val="142906"/>
              </a:solidFill>
              <a:latin typeface="Calibri"/>
              <a:ea typeface="Calibri"/>
              <a:cs typeface="Calibri"/>
              <a:sym typeface="Calibri"/>
            </a:endParaRPr>
          </a:p>
          <a:p>
            <a:pPr indent="0" lvl="0" marL="0" rtl="0" algn="just">
              <a:lnSpc>
                <a:spcPct val="142857"/>
              </a:lnSpc>
              <a:spcBef>
                <a:spcPts val="1100"/>
              </a:spcBef>
              <a:spcAft>
                <a:spcPts val="1100"/>
              </a:spcAft>
              <a:buClr>
                <a:schemeClr val="dk1"/>
              </a:buClr>
              <a:buSzPts val="1100"/>
              <a:buFont typeface="Arial"/>
              <a:buNone/>
            </a:pPr>
            <a:r>
              <a:rPr lang="es" sz="1000">
                <a:solidFill>
                  <a:srgbClr val="142906"/>
                </a:solidFill>
                <a:latin typeface="Calibri"/>
                <a:ea typeface="Calibri"/>
                <a:cs typeface="Calibri"/>
                <a:sym typeface="Calibri"/>
              </a:rPr>
              <a:t>Donec nibh enim, volutpat sit amet interdum non, eleifend in neque. Sed vel tincidunt metus, a volutpat orci. Vestibulum ante ipsum primis in faucibus orci luctus et ultrices posuere cubilia Curae..</a:t>
            </a:r>
            <a:endParaRPr sz="1000">
              <a:solidFill>
                <a:srgbClr val="142906"/>
              </a:solidFill>
              <a:latin typeface="Calibri"/>
              <a:ea typeface="Calibri"/>
              <a:cs typeface="Calibri"/>
              <a:sym typeface="Calibri"/>
            </a:endParaRPr>
          </a:p>
        </p:txBody>
      </p:sp>
      <p:sp>
        <p:nvSpPr>
          <p:cNvPr id="96" name="Google Shape;96;p12"/>
          <p:cNvSpPr txBox="1"/>
          <p:nvPr/>
        </p:nvSpPr>
        <p:spPr>
          <a:xfrm>
            <a:off x="1540975" y="3738300"/>
            <a:ext cx="6198600" cy="5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2400">
                <a:solidFill>
                  <a:srgbClr val="8C59B4"/>
                </a:solidFill>
                <a:latin typeface="Calibri"/>
                <a:ea typeface="Calibri"/>
                <a:cs typeface="Calibri"/>
                <a:sym typeface="Calibri"/>
              </a:rPr>
              <a:t>Curabitur aliquet laoreet sagittis. Phasellus quis neque ligula. Curabitur nulla ligula ...</a:t>
            </a:r>
            <a:endParaRPr i="1" sz="2400">
              <a:solidFill>
                <a:srgbClr val="8C59B4"/>
              </a:solidFill>
              <a:latin typeface="Calibri"/>
              <a:ea typeface="Calibri"/>
              <a:cs typeface="Calibri"/>
              <a:sym typeface="Calibri"/>
            </a:endParaRPr>
          </a:p>
        </p:txBody>
      </p:sp>
      <p:sp>
        <p:nvSpPr>
          <p:cNvPr id="97" name="Google Shape;97;p12"/>
          <p:cNvSpPr txBox="1"/>
          <p:nvPr/>
        </p:nvSpPr>
        <p:spPr>
          <a:xfrm>
            <a:off x="366345" y="3981841"/>
            <a:ext cx="1507200" cy="11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5000">
                <a:solidFill>
                  <a:srgbClr val="548035"/>
                </a:solidFill>
                <a:latin typeface="Calibri"/>
                <a:ea typeface="Calibri"/>
                <a:cs typeface="Calibri"/>
                <a:sym typeface="Calibri"/>
              </a:rPr>
              <a:t>“</a:t>
            </a:r>
            <a:endParaRPr sz="15000">
              <a:solidFill>
                <a:srgbClr val="548035"/>
              </a:solidFill>
              <a:latin typeface="Calibri"/>
              <a:ea typeface="Calibri"/>
              <a:cs typeface="Calibri"/>
              <a:sym typeface="Calibri"/>
            </a:endParaRPr>
          </a:p>
        </p:txBody>
      </p:sp>
      <p:sp>
        <p:nvSpPr>
          <p:cNvPr id="98" name="Google Shape;98;p12"/>
          <p:cNvSpPr txBox="1"/>
          <p:nvPr/>
        </p:nvSpPr>
        <p:spPr>
          <a:xfrm rot="10800000">
            <a:off x="7190095" y="3273617"/>
            <a:ext cx="1507200" cy="11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5000">
                <a:solidFill>
                  <a:srgbClr val="548035"/>
                </a:solidFill>
                <a:latin typeface="Calibri"/>
                <a:ea typeface="Calibri"/>
                <a:cs typeface="Calibri"/>
                <a:sym typeface="Calibri"/>
              </a:rPr>
              <a:t>“</a:t>
            </a:r>
            <a:endParaRPr sz="15000">
              <a:solidFill>
                <a:srgbClr val="548035"/>
              </a:solidFill>
              <a:latin typeface="Calibri"/>
              <a:ea typeface="Calibri"/>
              <a:cs typeface="Calibri"/>
              <a:sym typeface="Calibri"/>
            </a:endParaRPr>
          </a:p>
        </p:txBody>
      </p:sp>
      <p:sp>
        <p:nvSpPr>
          <p:cNvPr id="99" name="Google Shape;99;p12"/>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100" name="Google Shape;100;p12"/>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2"/>
          <p:cNvSpPr txBox="1"/>
          <p:nvPr/>
        </p:nvSpPr>
        <p:spPr>
          <a:xfrm>
            <a:off x="173425" y="4703600"/>
            <a:ext cx="3195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5</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nvSpPr>
        <p:spPr>
          <a:xfrm>
            <a:off x="809750" y="1631700"/>
            <a:ext cx="3481800" cy="2338200"/>
          </a:xfrm>
          <a:prstGeom prst="rect">
            <a:avLst/>
          </a:prstGeom>
          <a:noFill/>
          <a:ln>
            <a:noFill/>
          </a:ln>
        </p:spPr>
        <p:txBody>
          <a:bodyPr anchorCtr="0" anchor="t" bIns="91425" lIns="91425" spcFirstLastPara="1" rIns="91425" wrap="square" tIns="91425">
            <a:noAutofit/>
          </a:bodyPr>
          <a:lstStyle/>
          <a:p>
            <a:pPr indent="0" lvl="0" marL="0" rtl="0" algn="just">
              <a:lnSpc>
                <a:spcPct val="142857"/>
              </a:lnSpc>
              <a:spcBef>
                <a:spcPts val="0"/>
              </a:spcBef>
              <a:spcAft>
                <a:spcPts val="1100"/>
              </a:spcAft>
              <a:buNone/>
            </a:pPr>
            <a:r>
              <a:rPr lang="es" sz="1050">
                <a:solidFill>
                  <a:srgbClr val="142906"/>
                </a:solidFill>
                <a:latin typeface="Calibri"/>
                <a:ea typeface="Calibri"/>
                <a:cs typeface="Calibri"/>
                <a:sym typeface="Calibri"/>
              </a:rPr>
              <a:t>Lorem ipsum dolor sit amet, consectetur adipiscing elit. Aenean nec cursus arcu, fringilla porttitor est. Vestibulum quis erat non velit mollis pretium ut non erat. Praesent metus quam, porta non nunc a, semper sagittis risus. Etiam sagittis maximus interdum. </a:t>
            </a:r>
            <a:r>
              <a:rPr lang="es" sz="1050">
                <a:solidFill>
                  <a:srgbClr val="142906"/>
                </a:solidFill>
                <a:latin typeface="Calibri"/>
                <a:ea typeface="Calibri"/>
                <a:cs typeface="Calibri"/>
                <a:sym typeface="Calibri"/>
              </a:rPr>
              <a:t>Praesent metus quam, porta non nunc a, semper sagittis risus. Etiam sagittis maximus interdum. </a:t>
            </a:r>
            <a:endParaRPr>
              <a:solidFill>
                <a:srgbClr val="142906"/>
              </a:solidFill>
              <a:latin typeface="Calibri"/>
              <a:ea typeface="Calibri"/>
              <a:cs typeface="Calibri"/>
              <a:sym typeface="Calibri"/>
            </a:endParaRPr>
          </a:p>
        </p:txBody>
      </p:sp>
      <p:sp>
        <p:nvSpPr>
          <p:cNvPr id="107" name="Google Shape;107;p13"/>
          <p:cNvSpPr txBox="1"/>
          <p:nvPr/>
        </p:nvSpPr>
        <p:spPr>
          <a:xfrm>
            <a:off x="2119269" y="464425"/>
            <a:ext cx="490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s" sz="3800">
                <a:solidFill>
                  <a:srgbClr val="548035"/>
                </a:solidFill>
                <a:latin typeface="Calibri"/>
                <a:ea typeface="Calibri"/>
                <a:cs typeface="Calibri"/>
                <a:sym typeface="Calibri"/>
              </a:rPr>
              <a:t>Vestibulum quis</a:t>
            </a:r>
            <a:endParaRPr b="1" sz="3800">
              <a:solidFill>
                <a:srgbClr val="548035"/>
              </a:solidFill>
              <a:latin typeface="Calibri"/>
              <a:ea typeface="Calibri"/>
              <a:cs typeface="Calibri"/>
              <a:sym typeface="Calibri"/>
            </a:endParaRPr>
          </a:p>
        </p:txBody>
      </p:sp>
      <p:sp>
        <p:nvSpPr>
          <p:cNvPr id="108" name="Google Shape;108;p13"/>
          <p:cNvSpPr txBox="1"/>
          <p:nvPr/>
        </p:nvSpPr>
        <p:spPr>
          <a:xfrm>
            <a:off x="1335950" y="1037125"/>
            <a:ext cx="64722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1600">
                <a:solidFill>
                  <a:srgbClr val="142906"/>
                </a:solidFill>
                <a:latin typeface="Calibri"/>
                <a:ea typeface="Calibri"/>
                <a:cs typeface="Calibri"/>
                <a:sym typeface="Calibri"/>
              </a:rPr>
              <a:t>In felis arcu, pellentesque eg</a:t>
            </a:r>
            <a:endParaRPr sz="1600">
              <a:solidFill>
                <a:srgbClr val="142906"/>
              </a:solidFill>
              <a:latin typeface="Calibri"/>
              <a:ea typeface="Calibri"/>
              <a:cs typeface="Calibri"/>
              <a:sym typeface="Calibri"/>
            </a:endParaRPr>
          </a:p>
          <a:p>
            <a:pPr indent="0" lvl="0" marL="0" rtl="0" algn="ctr">
              <a:lnSpc>
                <a:spcPct val="115000"/>
              </a:lnSpc>
              <a:spcBef>
                <a:spcPts val="1600"/>
              </a:spcBef>
              <a:spcAft>
                <a:spcPts val="1600"/>
              </a:spcAft>
              <a:buNone/>
            </a:pPr>
            <a:r>
              <a:t/>
            </a:r>
            <a:endParaRPr sz="1600">
              <a:solidFill>
                <a:srgbClr val="142906"/>
              </a:solidFill>
              <a:latin typeface="Calibri"/>
              <a:ea typeface="Calibri"/>
              <a:cs typeface="Calibri"/>
              <a:sym typeface="Calibri"/>
            </a:endParaRPr>
          </a:p>
        </p:txBody>
      </p:sp>
      <p:sp>
        <p:nvSpPr>
          <p:cNvPr id="109" name="Google Shape;109;p13"/>
          <p:cNvSpPr txBox="1"/>
          <p:nvPr/>
        </p:nvSpPr>
        <p:spPr>
          <a:xfrm>
            <a:off x="4801975" y="1631700"/>
            <a:ext cx="3481800" cy="2338200"/>
          </a:xfrm>
          <a:prstGeom prst="rect">
            <a:avLst/>
          </a:prstGeom>
          <a:noFill/>
          <a:ln>
            <a:noFill/>
          </a:ln>
        </p:spPr>
        <p:txBody>
          <a:bodyPr anchorCtr="0" anchor="t" bIns="91425" lIns="91425" spcFirstLastPara="1" rIns="91425" wrap="square" tIns="91425">
            <a:noAutofit/>
          </a:bodyPr>
          <a:lstStyle/>
          <a:p>
            <a:pPr indent="0" lvl="0" marL="0" rtl="0" algn="just">
              <a:lnSpc>
                <a:spcPct val="142857"/>
              </a:lnSpc>
              <a:spcBef>
                <a:spcPts val="0"/>
              </a:spcBef>
              <a:spcAft>
                <a:spcPts val="1100"/>
              </a:spcAft>
              <a:buNone/>
            </a:pPr>
            <a:r>
              <a:rPr lang="es" sz="1050">
                <a:solidFill>
                  <a:srgbClr val="142906"/>
                </a:solidFill>
                <a:latin typeface="Calibri"/>
                <a:ea typeface="Calibri"/>
                <a:cs typeface="Calibri"/>
                <a:sym typeface="Calibri"/>
              </a:rPr>
              <a:t>Lorem ipsum dolor sit amet, consectetur adipiscing elit. Aenean nec cursus arcu, fringilla porttitor est. Vestibulum quis erat non velit mollis pretium ut non erat. Praesent metus quam, porta non nunc a, semper sagittis risus. Etiam sagittis maximus interdum. </a:t>
            </a:r>
            <a:r>
              <a:rPr lang="es" sz="1050">
                <a:solidFill>
                  <a:srgbClr val="142906"/>
                </a:solidFill>
                <a:latin typeface="Calibri"/>
                <a:ea typeface="Calibri"/>
                <a:cs typeface="Calibri"/>
                <a:sym typeface="Calibri"/>
              </a:rPr>
              <a:t>Praesent metus quam, porta non nunc a, semper sagittis risus. Etiam sagittis maximus interdum. </a:t>
            </a:r>
            <a:endParaRPr>
              <a:solidFill>
                <a:srgbClr val="142906"/>
              </a:solidFill>
              <a:latin typeface="Calibri"/>
              <a:ea typeface="Calibri"/>
              <a:cs typeface="Calibri"/>
              <a:sym typeface="Calibri"/>
            </a:endParaRPr>
          </a:p>
        </p:txBody>
      </p:sp>
      <p:sp>
        <p:nvSpPr>
          <p:cNvPr id="110" name="Google Shape;110;p13"/>
          <p:cNvSpPr txBox="1"/>
          <p:nvPr/>
        </p:nvSpPr>
        <p:spPr>
          <a:xfrm>
            <a:off x="1540975" y="3738300"/>
            <a:ext cx="6198600" cy="5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2400">
                <a:solidFill>
                  <a:srgbClr val="8C59B4"/>
                </a:solidFill>
                <a:latin typeface="Calibri"/>
                <a:ea typeface="Calibri"/>
                <a:cs typeface="Calibri"/>
                <a:sym typeface="Calibri"/>
              </a:rPr>
              <a:t>Curabitur aliquet laoreet sagittis. Phasellus quis neque ligula. Curabitur nulla ligula ...</a:t>
            </a:r>
            <a:endParaRPr i="1" sz="2400">
              <a:solidFill>
                <a:srgbClr val="8C59B4"/>
              </a:solidFill>
              <a:latin typeface="Calibri"/>
              <a:ea typeface="Calibri"/>
              <a:cs typeface="Calibri"/>
              <a:sym typeface="Calibri"/>
            </a:endParaRPr>
          </a:p>
        </p:txBody>
      </p:sp>
      <p:sp>
        <p:nvSpPr>
          <p:cNvPr id="111" name="Google Shape;111;p13"/>
          <p:cNvSpPr txBox="1"/>
          <p:nvPr/>
        </p:nvSpPr>
        <p:spPr>
          <a:xfrm>
            <a:off x="366345" y="3981841"/>
            <a:ext cx="1507200" cy="11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5000">
                <a:solidFill>
                  <a:srgbClr val="548035"/>
                </a:solidFill>
                <a:latin typeface="Calibri"/>
                <a:ea typeface="Calibri"/>
                <a:cs typeface="Calibri"/>
                <a:sym typeface="Calibri"/>
              </a:rPr>
              <a:t>“</a:t>
            </a:r>
            <a:endParaRPr sz="15000">
              <a:solidFill>
                <a:srgbClr val="548035"/>
              </a:solidFill>
              <a:latin typeface="Calibri"/>
              <a:ea typeface="Calibri"/>
              <a:cs typeface="Calibri"/>
              <a:sym typeface="Calibri"/>
            </a:endParaRPr>
          </a:p>
        </p:txBody>
      </p:sp>
      <p:sp>
        <p:nvSpPr>
          <p:cNvPr id="112" name="Google Shape;112;p13"/>
          <p:cNvSpPr txBox="1"/>
          <p:nvPr/>
        </p:nvSpPr>
        <p:spPr>
          <a:xfrm rot="10800000">
            <a:off x="7190095" y="3273617"/>
            <a:ext cx="1507200" cy="11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5000">
                <a:solidFill>
                  <a:srgbClr val="548035"/>
                </a:solidFill>
                <a:latin typeface="Calibri"/>
                <a:ea typeface="Calibri"/>
                <a:cs typeface="Calibri"/>
                <a:sym typeface="Calibri"/>
              </a:rPr>
              <a:t>“</a:t>
            </a:r>
            <a:endParaRPr sz="15000">
              <a:solidFill>
                <a:srgbClr val="548035"/>
              </a:solidFill>
              <a:latin typeface="Calibri"/>
              <a:ea typeface="Calibri"/>
              <a:cs typeface="Calibri"/>
              <a:sym typeface="Calibri"/>
            </a:endParaRPr>
          </a:p>
        </p:txBody>
      </p:sp>
      <p:sp>
        <p:nvSpPr>
          <p:cNvPr id="113" name="Google Shape;113;p13"/>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114" name="Google Shape;114;p13"/>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txBox="1"/>
          <p:nvPr/>
        </p:nvSpPr>
        <p:spPr>
          <a:xfrm>
            <a:off x="173425" y="4703600"/>
            <a:ext cx="3195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6</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nvSpPr>
        <p:spPr>
          <a:xfrm>
            <a:off x="825250" y="1631700"/>
            <a:ext cx="2170500" cy="2338200"/>
          </a:xfrm>
          <a:prstGeom prst="rect">
            <a:avLst/>
          </a:prstGeom>
          <a:noFill/>
          <a:ln>
            <a:noFill/>
          </a:ln>
        </p:spPr>
        <p:txBody>
          <a:bodyPr anchorCtr="0" anchor="t" bIns="91425" lIns="91425" spcFirstLastPara="1" rIns="91425" wrap="square" tIns="91425">
            <a:noAutofit/>
          </a:bodyPr>
          <a:lstStyle/>
          <a:p>
            <a:pPr indent="0" lvl="0" marL="0" rtl="0" algn="just">
              <a:lnSpc>
                <a:spcPct val="142857"/>
              </a:lnSpc>
              <a:spcBef>
                <a:spcPts val="0"/>
              </a:spcBef>
              <a:spcAft>
                <a:spcPts val="1100"/>
              </a:spcAft>
              <a:buNone/>
            </a:pPr>
            <a:r>
              <a:rPr lang="es" sz="1000">
                <a:solidFill>
                  <a:srgbClr val="142906"/>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 nulla suscipit ultricies id vitae est. </a:t>
            </a:r>
            <a:endParaRPr sz="1000">
              <a:solidFill>
                <a:srgbClr val="142906"/>
              </a:solidFill>
              <a:latin typeface="Calibri"/>
              <a:ea typeface="Calibri"/>
              <a:cs typeface="Calibri"/>
              <a:sym typeface="Calibri"/>
            </a:endParaRPr>
          </a:p>
        </p:txBody>
      </p:sp>
      <p:sp>
        <p:nvSpPr>
          <p:cNvPr id="121" name="Google Shape;121;p14"/>
          <p:cNvSpPr txBox="1"/>
          <p:nvPr/>
        </p:nvSpPr>
        <p:spPr>
          <a:xfrm>
            <a:off x="2115163" y="464425"/>
            <a:ext cx="491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Vestibulum quis</a:t>
            </a:r>
            <a:endParaRPr b="1" sz="3800">
              <a:solidFill>
                <a:srgbClr val="548035"/>
              </a:solidFill>
              <a:latin typeface="Calibri"/>
              <a:ea typeface="Calibri"/>
              <a:cs typeface="Calibri"/>
              <a:sym typeface="Calibri"/>
            </a:endParaRPr>
          </a:p>
        </p:txBody>
      </p:sp>
      <p:sp>
        <p:nvSpPr>
          <p:cNvPr id="122" name="Google Shape;122;p14"/>
          <p:cNvSpPr txBox="1"/>
          <p:nvPr/>
        </p:nvSpPr>
        <p:spPr>
          <a:xfrm>
            <a:off x="1627600" y="1037125"/>
            <a:ext cx="58887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sz="1600">
                <a:solidFill>
                  <a:srgbClr val="142906"/>
                </a:solidFill>
                <a:latin typeface="Calibri"/>
                <a:ea typeface="Calibri"/>
                <a:cs typeface="Calibri"/>
                <a:sym typeface="Calibri"/>
              </a:rPr>
              <a:t>In felis arcu, pellentesque eg</a:t>
            </a:r>
            <a:endParaRPr sz="1600">
              <a:solidFill>
                <a:srgbClr val="142906"/>
              </a:solidFill>
              <a:latin typeface="Calibri"/>
              <a:ea typeface="Calibri"/>
              <a:cs typeface="Calibri"/>
              <a:sym typeface="Calibri"/>
            </a:endParaRPr>
          </a:p>
          <a:p>
            <a:pPr indent="0" lvl="0" marL="0" rtl="0" algn="ctr">
              <a:lnSpc>
                <a:spcPct val="115000"/>
              </a:lnSpc>
              <a:spcBef>
                <a:spcPts val="1600"/>
              </a:spcBef>
              <a:spcAft>
                <a:spcPts val="1600"/>
              </a:spcAft>
              <a:buNone/>
            </a:pPr>
            <a:r>
              <a:t/>
            </a:r>
            <a:endParaRPr sz="1600">
              <a:solidFill>
                <a:srgbClr val="142906"/>
              </a:solidFill>
              <a:latin typeface="Calibri"/>
              <a:ea typeface="Calibri"/>
              <a:cs typeface="Calibri"/>
              <a:sym typeface="Calibri"/>
            </a:endParaRPr>
          </a:p>
        </p:txBody>
      </p:sp>
      <p:sp>
        <p:nvSpPr>
          <p:cNvPr id="123" name="Google Shape;123;p14"/>
          <p:cNvSpPr txBox="1"/>
          <p:nvPr/>
        </p:nvSpPr>
        <p:spPr>
          <a:xfrm>
            <a:off x="3491325" y="1631700"/>
            <a:ext cx="2170500" cy="2338200"/>
          </a:xfrm>
          <a:prstGeom prst="rect">
            <a:avLst/>
          </a:prstGeom>
          <a:noFill/>
          <a:ln>
            <a:noFill/>
          </a:ln>
        </p:spPr>
        <p:txBody>
          <a:bodyPr anchorCtr="0" anchor="t" bIns="91425" lIns="91425" spcFirstLastPara="1" rIns="91425" wrap="square" tIns="91425">
            <a:noAutofit/>
          </a:bodyPr>
          <a:lstStyle/>
          <a:p>
            <a:pPr indent="0" lvl="0" marL="0" rtl="0" algn="just">
              <a:lnSpc>
                <a:spcPct val="142857"/>
              </a:lnSpc>
              <a:spcBef>
                <a:spcPts val="0"/>
              </a:spcBef>
              <a:spcAft>
                <a:spcPts val="1100"/>
              </a:spcAft>
              <a:buNone/>
            </a:pPr>
            <a:r>
              <a:rPr lang="es" sz="1000">
                <a:solidFill>
                  <a:srgbClr val="142906"/>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 nulla suscipit ultricies id vitae est. </a:t>
            </a:r>
            <a:endParaRPr sz="1000">
              <a:solidFill>
                <a:srgbClr val="142906"/>
              </a:solidFill>
              <a:latin typeface="Calibri"/>
              <a:ea typeface="Calibri"/>
              <a:cs typeface="Calibri"/>
              <a:sym typeface="Calibri"/>
            </a:endParaRPr>
          </a:p>
        </p:txBody>
      </p:sp>
      <p:sp>
        <p:nvSpPr>
          <p:cNvPr id="124" name="Google Shape;124;p14"/>
          <p:cNvSpPr txBox="1"/>
          <p:nvPr/>
        </p:nvSpPr>
        <p:spPr>
          <a:xfrm>
            <a:off x="6074950" y="1631700"/>
            <a:ext cx="2170500" cy="2338200"/>
          </a:xfrm>
          <a:prstGeom prst="rect">
            <a:avLst/>
          </a:prstGeom>
          <a:noFill/>
          <a:ln>
            <a:noFill/>
          </a:ln>
        </p:spPr>
        <p:txBody>
          <a:bodyPr anchorCtr="0" anchor="t" bIns="91425" lIns="91425" spcFirstLastPara="1" rIns="91425" wrap="square" tIns="91425">
            <a:noAutofit/>
          </a:bodyPr>
          <a:lstStyle/>
          <a:p>
            <a:pPr indent="0" lvl="0" marL="0" rtl="0" algn="just">
              <a:lnSpc>
                <a:spcPct val="142857"/>
              </a:lnSpc>
              <a:spcBef>
                <a:spcPts val="0"/>
              </a:spcBef>
              <a:spcAft>
                <a:spcPts val="1100"/>
              </a:spcAft>
              <a:buNone/>
            </a:pPr>
            <a:r>
              <a:rPr lang="es" sz="1000">
                <a:solidFill>
                  <a:srgbClr val="142906"/>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 nulla suscipit ultricies id vitae est. </a:t>
            </a:r>
            <a:endParaRPr sz="1000">
              <a:solidFill>
                <a:srgbClr val="142906"/>
              </a:solidFill>
              <a:latin typeface="Calibri"/>
              <a:ea typeface="Calibri"/>
              <a:cs typeface="Calibri"/>
              <a:sym typeface="Calibri"/>
            </a:endParaRPr>
          </a:p>
        </p:txBody>
      </p:sp>
      <p:sp>
        <p:nvSpPr>
          <p:cNvPr id="125" name="Google Shape;125;p14"/>
          <p:cNvSpPr txBox="1"/>
          <p:nvPr/>
        </p:nvSpPr>
        <p:spPr>
          <a:xfrm>
            <a:off x="1540975" y="3738300"/>
            <a:ext cx="6198600" cy="5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2400">
                <a:solidFill>
                  <a:srgbClr val="8C59B4"/>
                </a:solidFill>
                <a:latin typeface="Calibri"/>
                <a:ea typeface="Calibri"/>
                <a:cs typeface="Calibri"/>
                <a:sym typeface="Calibri"/>
              </a:rPr>
              <a:t>Curabitur aliquet laoreet sagittis. Phasellus quis neque ligula. Curabitur nulla ligula ...</a:t>
            </a:r>
            <a:endParaRPr i="1" sz="2400">
              <a:solidFill>
                <a:srgbClr val="8C59B4"/>
              </a:solidFill>
              <a:latin typeface="Calibri"/>
              <a:ea typeface="Calibri"/>
              <a:cs typeface="Calibri"/>
              <a:sym typeface="Calibri"/>
            </a:endParaRPr>
          </a:p>
        </p:txBody>
      </p:sp>
      <p:sp>
        <p:nvSpPr>
          <p:cNvPr id="126" name="Google Shape;126;p14"/>
          <p:cNvSpPr txBox="1"/>
          <p:nvPr/>
        </p:nvSpPr>
        <p:spPr>
          <a:xfrm>
            <a:off x="366345" y="3981841"/>
            <a:ext cx="1507200" cy="11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5000">
                <a:solidFill>
                  <a:srgbClr val="548035"/>
                </a:solidFill>
                <a:latin typeface="Calibri"/>
                <a:ea typeface="Calibri"/>
                <a:cs typeface="Calibri"/>
                <a:sym typeface="Calibri"/>
              </a:rPr>
              <a:t>“</a:t>
            </a:r>
            <a:endParaRPr sz="15000">
              <a:solidFill>
                <a:srgbClr val="548035"/>
              </a:solidFill>
              <a:latin typeface="Calibri"/>
              <a:ea typeface="Calibri"/>
              <a:cs typeface="Calibri"/>
              <a:sym typeface="Calibri"/>
            </a:endParaRPr>
          </a:p>
        </p:txBody>
      </p:sp>
      <p:sp>
        <p:nvSpPr>
          <p:cNvPr id="127" name="Google Shape;127;p14"/>
          <p:cNvSpPr txBox="1"/>
          <p:nvPr/>
        </p:nvSpPr>
        <p:spPr>
          <a:xfrm rot="10800000">
            <a:off x="7190095" y="3273617"/>
            <a:ext cx="1507200" cy="11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5000">
                <a:solidFill>
                  <a:srgbClr val="548035"/>
                </a:solidFill>
                <a:latin typeface="Calibri"/>
                <a:ea typeface="Calibri"/>
                <a:cs typeface="Calibri"/>
                <a:sym typeface="Calibri"/>
              </a:rPr>
              <a:t>“</a:t>
            </a:r>
            <a:endParaRPr sz="15000">
              <a:solidFill>
                <a:srgbClr val="548035"/>
              </a:solidFill>
              <a:latin typeface="Calibri"/>
              <a:ea typeface="Calibri"/>
              <a:cs typeface="Calibri"/>
              <a:sym typeface="Calibri"/>
            </a:endParaRPr>
          </a:p>
        </p:txBody>
      </p:sp>
      <p:sp>
        <p:nvSpPr>
          <p:cNvPr id="128" name="Google Shape;128;p14"/>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129" name="Google Shape;129;p14"/>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173425" y="4703600"/>
            <a:ext cx="3195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7</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5"/>
          <p:cNvSpPr txBox="1"/>
          <p:nvPr/>
        </p:nvSpPr>
        <p:spPr>
          <a:xfrm>
            <a:off x="1581050" y="472225"/>
            <a:ext cx="5981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548035"/>
                </a:solidFill>
                <a:latin typeface="Calibri"/>
                <a:ea typeface="Calibri"/>
                <a:cs typeface="Calibri"/>
                <a:sym typeface="Calibri"/>
              </a:rPr>
              <a:t>Donec aliquet et ligula</a:t>
            </a:r>
            <a:endParaRPr b="1" sz="3800">
              <a:solidFill>
                <a:srgbClr val="548035"/>
              </a:solidFill>
              <a:latin typeface="Calibri"/>
              <a:ea typeface="Calibri"/>
              <a:cs typeface="Calibri"/>
              <a:sym typeface="Calibri"/>
            </a:endParaRPr>
          </a:p>
        </p:txBody>
      </p:sp>
      <p:sp>
        <p:nvSpPr>
          <p:cNvPr id="136" name="Google Shape;136;p15"/>
          <p:cNvSpPr txBox="1"/>
          <p:nvPr/>
        </p:nvSpPr>
        <p:spPr>
          <a:xfrm>
            <a:off x="1638931" y="1044925"/>
            <a:ext cx="58662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1600">
                <a:solidFill>
                  <a:srgbClr val="142906"/>
                </a:solidFill>
                <a:latin typeface="Calibri"/>
                <a:ea typeface="Calibri"/>
                <a:cs typeface="Calibri"/>
                <a:sym typeface="Calibri"/>
              </a:rPr>
              <a:t>Praesent morbi pharetra</a:t>
            </a:r>
            <a:endParaRPr sz="1600">
              <a:solidFill>
                <a:srgbClr val="142906"/>
              </a:solidFill>
              <a:latin typeface="Calibri"/>
              <a:ea typeface="Calibri"/>
              <a:cs typeface="Calibri"/>
              <a:sym typeface="Calibri"/>
            </a:endParaRPr>
          </a:p>
        </p:txBody>
      </p:sp>
      <p:sp>
        <p:nvSpPr>
          <p:cNvPr id="137" name="Google Shape;137;p15"/>
          <p:cNvSpPr/>
          <p:nvPr/>
        </p:nvSpPr>
        <p:spPr>
          <a:xfrm>
            <a:off x="868050" y="1707650"/>
            <a:ext cx="3677100" cy="17259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38" name="Google Shape;138;p15"/>
          <p:cNvSpPr/>
          <p:nvPr/>
        </p:nvSpPr>
        <p:spPr>
          <a:xfrm>
            <a:off x="4545021" y="1707650"/>
            <a:ext cx="3677100" cy="1333500"/>
          </a:xfrm>
          <a:prstGeom prst="rect">
            <a:avLst/>
          </a:prstGeom>
          <a:solidFill>
            <a:srgbClr val="8C5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39" name="Google Shape;139;p15"/>
          <p:cNvSpPr/>
          <p:nvPr/>
        </p:nvSpPr>
        <p:spPr>
          <a:xfrm>
            <a:off x="868050" y="3041131"/>
            <a:ext cx="3677100" cy="1333500"/>
          </a:xfrm>
          <a:prstGeom prst="rect">
            <a:avLst/>
          </a:prstGeom>
          <a:solidFill>
            <a:srgbClr val="5480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latin typeface="Proxima Nova"/>
              <a:ea typeface="Proxima Nova"/>
              <a:cs typeface="Proxima Nova"/>
              <a:sym typeface="Proxima Nova"/>
            </a:endParaRPr>
          </a:p>
        </p:txBody>
      </p:sp>
      <p:sp>
        <p:nvSpPr>
          <p:cNvPr id="140" name="Google Shape;140;p15"/>
          <p:cNvSpPr/>
          <p:nvPr/>
        </p:nvSpPr>
        <p:spPr>
          <a:xfrm>
            <a:off x="4545025" y="2796574"/>
            <a:ext cx="3677100" cy="1578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41" name="Google Shape;141;p15"/>
          <p:cNvSpPr txBox="1"/>
          <p:nvPr/>
        </p:nvSpPr>
        <p:spPr>
          <a:xfrm>
            <a:off x="1107958" y="3747495"/>
            <a:ext cx="3197100" cy="5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FFFFFF"/>
                </a:solidFill>
                <a:latin typeface="Calibri"/>
                <a:ea typeface="Calibri"/>
                <a:cs typeface="Calibri"/>
                <a:sym typeface="Calibri"/>
              </a:rPr>
              <a:t>Lorem ipsum dolor sit amet, consectetur adipiscing elit. Aliquam libero tortor, viverra eu rhoncus quis, vehicula </a:t>
            </a:r>
            <a:endParaRPr sz="900">
              <a:solidFill>
                <a:srgbClr val="FFFFFF"/>
              </a:solidFill>
              <a:latin typeface="Calibri"/>
              <a:ea typeface="Calibri"/>
              <a:cs typeface="Calibri"/>
              <a:sym typeface="Calibri"/>
            </a:endParaRPr>
          </a:p>
        </p:txBody>
      </p:sp>
      <p:sp>
        <p:nvSpPr>
          <p:cNvPr id="142" name="Google Shape;142;p15"/>
          <p:cNvSpPr txBox="1"/>
          <p:nvPr/>
        </p:nvSpPr>
        <p:spPr>
          <a:xfrm>
            <a:off x="1107942" y="3496961"/>
            <a:ext cx="1910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Calibri"/>
                <a:ea typeface="Calibri"/>
                <a:cs typeface="Calibri"/>
                <a:sym typeface="Calibri"/>
              </a:rPr>
              <a:t>Curabitur ante libero</a:t>
            </a:r>
            <a:endParaRPr b="1" sz="1200">
              <a:solidFill>
                <a:srgbClr val="FFFFFF"/>
              </a:solidFill>
              <a:latin typeface="Calibri"/>
              <a:ea typeface="Calibri"/>
              <a:cs typeface="Calibri"/>
              <a:sym typeface="Calibri"/>
            </a:endParaRPr>
          </a:p>
        </p:txBody>
      </p:sp>
      <p:pic>
        <p:nvPicPr>
          <p:cNvPr descr="313H (1).jpg" id="143" name="Google Shape;143;p15"/>
          <p:cNvPicPr preferRelativeResize="0"/>
          <p:nvPr/>
        </p:nvPicPr>
        <p:blipFill rotWithShape="1">
          <a:blip r:embed="rId3">
            <a:alphaModFix/>
          </a:blip>
          <a:srcRect b="1457" l="0" r="0" t="28139"/>
          <a:stretch/>
        </p:blipFill>
        <p:spPr>
          <a:xfrm>
            <a:off x="867950" y="1707650"/>
            <a:ext cx="3677098" cy="1725901"/>
          </a:xfrm>
          <a:prstGeom prst="rect">
            <a:avLst/>
          </a:prstGeom>
          <a:noFill/>
          <a:ln>
            <a:noFill/>
          </a:ln>
        </p:spPr>
      </p:pic>
      <p:sp>
        <p:nvSpPr>
          <p:cNvPr id="144" name="Google Shape;144;p15"/>
          <p:cNvSpPr txBox="1"/>
          <p:nvPr/>
        </p:nvSpPr>
        <p:spPr>
          <a:xfrm>
            <a:off x="4733558" y="2077265"/>
            <a:ext cx="3197100" cy="5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FFFFFF"/>
                </a:solidFill>
                <a:latin typeface="Calibri"/>
                <a:ea typeface="Calibri"/>
                <a:cs typeface="Calibri"/>
                <a:sym typeface="Calibri"/>
              </a:rPr>
              <a:t>Lorem ipsum dolor sit amet, consectetur adipiscing elit. Aliquam libero tortor, viverra eu rhoncus quis, vehicula </a:t>
            </a:r>
            <a:endParaRPr sz="900">
              <a:solidFill>
                <a:srgbClr val="FFFFFF"/>
              </a:solidFill>
              <a:latin typeface="Calibri"/>
              <a:ea typeface="Calibri"/>
              <a:cs typeface="Calibri"/>
              <a:sym typeface="Calibri"/>
            </a:endParaRPr>
          </a:p>
        </p:txBody>
      </p:sp>
      <p:sp>
        <p:nvSpPr>
          <p:cNvPr id="145" name="Google Shape;145;p15"/>
          <p:cNvSpPr txBox="1"/>
          <p:nvPr/>
        </p:nvSpPr>
        <p:spPr>
          <a:xfrm>
            <a:off x="4733542" y="1826731"/>
            <a:ext cx="1910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Calibri"/>
                <a:ea typeface="Calibri"/>
                <a:cs typeface="Calibri"/>
                <a:sym typeface="Calibri"/>
              </a:rPr>
              <a:t>Curabitur ante libero</a:t>
            </a:r>
            <a:endParaRPr b="1" sz="1200">
              <a:solidFill>
                <a:srgbClr val="FFFFFF"/>
              </a:solidFill>
              <a:latin typeface="Calibri"/>
              <a:ea typeface="Calibri"/>
              <a:cs typeface="Calibri"/>
              <a:sym typeface="Calibri"/>
            </a:endParaRPr>
          </a:p>
        </p:txBody>
      </p:sp>
      <p:sp>
        <p:nvSpPr>
          <p:cNvPr id="146" name="Google Shape;146;p15"/>
          <p:cNvSpPr txBox="1"/>
          <p:nvPr/>
        </p:nvSpPr>
        <p:spPr>
          <a:xfrm>
            <a:off x="4337525" y="4754851"/>
            <a:ext cx="4944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Merriweather"/>
                <a:ea typeface="Merriweather"/>
                <a:cs typeface="Merriweather"/>
                <a:sym typeface="Merriweather"/>
              </a:rPr>
              <a:t>1</a:t>
            </a:r>
            <a:endParaRPr sz="1000">
              <a:solidFill>
                <a:srgbClr val="548035"/>
              </a:solidFill>
              <a:latin typeface="Merriweather"/>
              <a:ea typeface="Merriweather"/>
              <a:cs typeface="Merriweather"/>
              <a:sym typeface="Merriweather"/>
            </a:endParaRPr>
          </a:p>
        </p:txBody>
      </p:sp>
      <p:pic>
        <p:nvPicPr>
          <p:cNvPr descr="252H.jpg" id="147" name="Google Shape;147;p15"/>
          <p:cNvPicPr preferRelativeResize="0"/>
          <p:nvPr/>
        </p:nvPicPr>
        <p:blipFill rotWithShape="1">
          <a:blip r:embed="rId4">
            <a:alphaModFix/>
          </a:blip>
          <a:srcRect b="24998" l="0" r="0" t="0"/>
          <a:stretch/>
        </p:blipFill>
        <p:spPr>
          <a:xfrm>
            <a:off x="868050" y="1707650"/>
            <a:ext cx="3677102" cy="1839175"/>
          </a:xfrm>
          <a:prstGeom prst="rect">
            <a:avLst/>
          </a:prstGeom>
          <a:noFill/>
          <a:ln>
            <a:noFill/>
          </a:ln>
        </p:spPr>
      </p:pic>
      <p:pic>
        <p:nvPicPr>
          <p:cNvPr descr="249H.jpg" id="148" name="Google Shape;148;p15"/>
          <p:cNvPicPr preferRelativeResize="0"/>
          <p:nvPr/>
        </p:nvPicPr>
        <p:blipFill rotWithShape="1">
          <a:blip r:embed="rId5">
            <a:alphaModFix/>
          </a:blip>
          <a:srcRect b="10730" l="0" r="0" t="18862"/>
          <a:stretch/>
        </p:blipFill>
        <p:spPr>
          <a:xfrm>
            <a:off x="4545025" y="2648725"/>
            <a:ext cx="3677102" cy="1725900"/>
          </a:xfrm>
          <a:prstGeom prst="rect">
            <a:avLst/>
          </a:prstGeom>
          <a:noFill/>
          <a:ln>
            <a:noFill/>
          </a:ln>
        </p:spPr>
      </p:pic>
      <p:sp>
        <p:nvSpPr>
          <p:cNvPr id="149" name="Google Shape;149;p15"/>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
        <p:nvSpPr>
          <p:cNvPr id="150" name="Google Shape;150;p15"/>
          <p:cNvSpPr/>
          <p:nvPr/>
        </p:nvSpPr>
        <p:spPr>
          <a:xfrm rot="2700000">
            <a:off x="210351" y="4722376"/>
            <a:ext cx="245649" cy="245649"/>
          </a:xfrm>
          <a:prstGeom prst="rect">
            <a:avLst/>
          </a:prstGeom>
          <a:solidFill>
            <a:srgbClr val="548035">
              <a:alpha val="4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txBox="1"/>
          <p:nvPr/>
        </p:nvSpPr>
        <p:spPr>
          <a:xfrm>
            <a:off x="173425" y="4703600"/>
            <a:ext cx="319500" cy="28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rPr>
              <a:t>8</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p:nvPr/>
        </p:nvSpPr>
        <p:spPr>
          <a:xfrm>
            <a:off x="0" y="0"/>
            <a:ext cx="4545300" cy="304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endParaRPr>
          </a:p>
        </p:txBody>
      </p:sp>
      <p:sp>
        <p:nvSpPr>
          <p:cNvPr id="157" name="Google Shape;157;p16"/>
          <p:cNvSpPr txBox="1"/>
          <p:nvPr/>
        </p:nvSpPr>
        <p:spPr>
          <a:xfrm>
            <a:off x="4768975" y="472225"/>
            <a:ext cx="3623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8C59B4"/>
                </a:solidFill>
                <a:latin typeface="Calibri"/>
                <a:ea typeface="Calibri"/>
                <a:cs typeface="Calibri"/>
                <a:sym typeface="Calibri"/>
              </a:rPr>
              <a:t>Donec aliquet et</a:t>
            </a:r>
            <a:endParaRPr b="1" sz="3800">
              <a:solidFill>
                <a:srgbClr val="8C59B4"/>
              </a:solidFill>
              <a:latin typeface="Calibri"/>
              <a:ea typeface="Calibri"/>
              <a:cs typeface="Calibri"/>
              <a:sym typeface="Calibri"/>
            </a:endParaRPr>
          </a:p>
        </p:txBody>
      </p:sp>
      <p:sp>
        <p:nvSpPr>
          <p:cNvPr id="158" name="Google Shape;158;p16"/>
          <p:cNvSpPr/>
          <p:nvPr/>
        </p:nvSpPr>
        <p:spPr>
          <a:xfrm>
            <a:off x="0" y="3041125"/>
            <a:ext cx="4545300" cy="2102400"/>
          </a:xfrm>
          <a:prstGeom prst="rect">
            <a:avLst/>
          </a:prstGeom>
          <a:solidFill>
            <a:srgbClr val="8C5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48035"/>
              </a:solidFill>
              <a:latin typeface="Proxima Nova"/>
              <a:ea typeface="Proxima Nova"/>
              <a:cs typeface="Proxima Nova"/>
              <a:sym typeface="Proxima Nova"/>
            </a:endParaRPr>
          </a:p>
        </p:txBody>
      </p:sp>
      <p:pic>
        <p:nvPicPr>
          <p:cNvPr descr="305H.jpg" id="159" name="Google Shape;159;p16"/>
          <p:cNvPicPr preferRelativeResize="0"/>
          <p:nvPr/>
        </p:nvPicPr>
        <p:blipFill rotWithShape="1">
          <a:blip r:embed="rId3">
            <a:alphaModFix/>
          </a:blip>
          <a:srcRect b="15583" l="15824" r="0" t="0"/>
          <a:stretch/>
        </p:blipFill>
        <p:spPr>
          <a:xfrm>
            <a:off x="0" y="0"/>
            <a:ext cx="4545301" cy="3041099"/>
          </a:xfrm>
          <a:prstGeom prst="rect">
            <a:avLst/>
          </a:prstGeom>
          <a:noFill/>
          <a:ln>
            <a:noFill/>
          </a:ln>
        </p:spPr>
      </p:pic>
      <p:sp>
        <p:nvSpPr>
          <p:cNvPr id="160" name="Google Shape;160;p16"/>
          <p:cNvSpPr txBox="1"/>
          <p:nvPr/>
        </p:nvSpPr>
        <p:spPr>
          <a:xfrm>
            <a:off x="258650" y="3410275"/>
            <a:ext cx="3829500" cy="106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000">
                <a:solidFill>
                  <a:srgbClr val="FFFFFF"/>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 Etiam gravida sed nisi sed pellentesque. Donec placerat sem nisi, eget tempus arcu iaculis quis. Nulla facilisi. Cras felis turpis, malesuada vitae purus quis, tempus scelerisque nibh. Nulla fermentum turpis et dui elementum ullamcorper. Morbi dapibus velit metus.</a:t>
            </a:r>
            <a:endParaRPr sz="1000">
              <a:solidFill>
                <a:srgbClr val="FFFFFF"/>
              </a:solidFill>
              <a:latin typeface="Calibri"/>
              <a:ea typeface="Calibri"/>
              <a:cs typeface="Calibri"/>
              <a:sym typeface="Calibri"/>
            </a:endParaRPr>
          </a:p>
        </p:txBody>
      </p:sp>
      <p:sp>
        <p:nvSpPr>
          <p:cNvPr id="161" name="Google Shape;161;p16"/>
          <p:cNvSpPr txBox="1"/>
          <p:nvPr/>
        </p:nvSpPr>
        <p:spPr>
          <a:xfrm>
            <a:off x="258650" y="3170575"/>
            <a:ext cx="25386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rgbClr val="FFFFFF"/>
                </a:solidFill>
                <a:latin typeface="Calibri"/>
                <a:ea typeface="Calibri"/>
                <a:cs typeface="Calibri"/>
                <a:sym typeface="Calibri"/>
              </a:rPr>
              <a:t>Maecenas tempus massa</a:t>
            </a:r>
            <a:endParaRPr b="1" sz="1600">
              <a:solidFill>
                <a:srgbClr val="FFFFFF"/>
              </a:solidFill>
              <a:latin typeface="Calibri"/>
              <a:ea typeface="Calibri"/>
              <a:cs typeface="Calibri"/>
              <a:sym typeface="Calibri"/>
            </a:endParaRPr>
          </a:p>
        </p:txBody>
      </p:sp>
      <p:sp>
        <p:nvSpPr>
          <p:cNvPr id="162" name="Google Shape;162;p16"/>
          <p:cNvSpPr txBox="1"/>
          <p:nvPr/>
        </p:nvSpPr>
        <p:spPr>
          <a:xfrm>
            <a:off x="4805350" y="1550000"/>
            <a:ext cx="3829500" cy="106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000">
                <a:solidFill>
                  <a:srgbClr val="230739"/>
                </a:solidFill>
                <a:latin typeface="Calibri"/>
                <a:ea typeface="Calibri"/>
                <a:cs typeface="Calibri"/>
                <a:sym typeface="Calibri"/>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 Etiam gravida sed nisi sed pellentesque. Donec placerat sem nisi, eget tempus arcu iaculis quis. Nulla facilisi. Cras felis turpis, malesuada vitae purus quis, tempus scelerisque nibh. Nulla fermentum turpis et dui elementum ullamcorper. Morbi dapibus velit metus.</a:t>
            </a:r>
            <a:endParaRPr sz="1000">
              <a:solidFill>
                <a:srgbClr val="230739"/>
              </a:solidFill>
              <a:latin typeface="Calibri"/>
              <a:ea typeface="Calibri"/>
              <a:cs typeface="Calibri"/>
              <a:sym typeface="Calibri"/>
            </a:endParaRPr>
          </a:p>
          <a:p>
            <a:pPr indent="0" lvl="0" marL="0" rtl="0" algn="just">
              <a:spcBef>
                <a:spcPts val="0"/>
              </a:spcBef>
              <a:spcAft>
                <a:spcPts val="0"/>
              </a:spcAft>
              <a:buNone/>
            </a:pPr>
            <a:r>
              <a:t/>
            </a:r>
            <a:endParaRPr sz="1000">
              <a:solidFill>
                <a:srgbClr val="230739"/>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s" sz="1000">
                <a:solidFill>
                  <a:srgbClr val="230739"/>
                </a:solidFill>
                <a:latin typeface="Calibri"/>
                <a:ea typeface="Calibri"/>
                <a:cs typeface="Calibri"/>
                <a:sym typeface="Calibri"/>
              </a:rPr>
              <a:t>Nulla et velit vel nulla suscipit ultricies id vitae est. In felis arcu, pellentesque eget pulvinar iaculis, posuere in est. Etiam gravida sed nisi sed pellentesque. Donec placerat sem nisi, eget tempus arcu iaculis quis. Nulla facilisi. Cras felis turpis, malesuada vitae purus quis, tempus scelerisque nibh. Nulla fermentum turpis et dui elementum ullamcorper. Morbi dapibus velit metus.</a:t>
            </a:r>
            <a:endParaRPr sz="1000">
              <a:solidFill>
                <a:srgbClr val="230739"/>
              </a:solidFill>
              <a:latin typeface="Calibri"/>
              <a:ea typeface="Calibri"/>
              <a:cs typeface="Calibri"/>
              <a:sym typeface="Calibri"/>
            </a:endParaRPr>
          </a:p>
        </p:txBody>
      </p:sp>
      <p:sp>
        <p:nvSpPr>
          <p:cNvPr id="163" name="Google Shape;163;p16"/>
          <p:cNvSpPr txBox="1"/>
          <p:nvPr/>
        </p:nvSpPr>
        <p:spPr>
          <a:xfrm>
            <a:off x="4805350" y="1310300"/>
            <a:ext cx="25386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rgbClr val="230739"/>
                </a:solidFill>
                <a:latin typeface="Calibri"/>
                <a:ea typeface="Calibri"/>
                <a:cs typeface="Calibri"/>
                <a:sym typeface="Calibri"/>
              </a:rPr>
              <a:t>Maecenas tempus massa</a:t>
            </a:r>
            <a:endParaRPr b="1" sz="1600">
              <a:solidFill>
                <a:srgbClr val="230739"/>
              </a:solidFill>
              <a:latin typeface="Calibri"/>
              <a:ea typeface="Calibri"/>
              <a:cs typeface="Calibri"/>
              <a:sym typeface="Calibri"/>
            </a:endParaRPr>
          </a:p>
        </p:txBody>
      </p:sp>
      <p:sp>
        <p:nvSpPr>
          <p:cNvPr id="164" name="Google Shape;164;p16"/>
          <p:cNvSpPr txBox="1"/>
          <p:nvPr/>
        </p:nvSpPr>
        <p:spPr>
          <a:xfrm>
            <a:off x="7212175" y="-43075"/>
            <a:ext cx="22272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548035"/>
                </a:solidFill>
                <a:latin typeface="Calibri"/>
                <a:ea typeface="Calibri"/>
                <a:cs typeface="Calibri"/>
                <a:sym typeface="Calibri"/>
              </a:rPr>
              <a:t>Title of My Presentation</a:t>
            </a:r>
            <a:endParaRPr sz="1000">
              <a:solidFill>
                <a:srgbClr val="54803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