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E184452-6CF9-4402-9782-1BFEC75E62A9}">
  <a:tblStyle styleId="{1E184452-6CF9-4402-9782-1BFEC75E62A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584dfbdda8_2_22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584dfbdda8_2_2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654400" y="1962625"/>
            <a:ext cx="341700" cy="42891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235088" y="376238"/>
            <a:ext cx="5970000" cy="67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latin typeface="Oswald"/>
                <a:ea typeface="Oswald"/>
                <a:cs typeface="Oswald"/>
                <a:sym typeface="Oswald"/>
              </a:rPr>
              <a:t>¡Montaña rusa chocona con colinas</a:t>
            </a:r>
            <a:r>
              <a:rPr lang="en" sz="3300">
                <a:latin typeface="Oswald"/>
                <a:ea typeface="Oswald"/>
                <a:cs typeface="Oswald"/>
                <a:sym typeface="Oswald"/>
              </a:rPr>
              <a:t>!</a:t>
            </a:r>
            <a:endParaRPr sz="33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6569263" y="249738"/>
            <a:ext cx="3148200" cy="3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Nombre: </a:t>
            </a:r>
            <a:r>
              <a:rPr lang="en" sz="1100">
                <a:solidFill>
                  <a:srgbClr val="666666"/>
                </a:solidFill>
              </a:rPr>
              <a:t>______________________________</a:t>
            </a:r>
            <a:endParaRPr sz="1100">
              <a:solidFill>
                <a:srgbClr val="666666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 rot="-451106">
            <a:off x="5718206" y="515717"/>
            <a:ext cx="1132637" cy="5243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¡Sin cocodrilos!</a:t>
            </a:r>
            <a:endParaRPr sz="13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</p:txBody>
      </p:sp>
      <p:sp>
        <p:nvSpPr>
          <p:cNvPr id="58" name="Google Shape;58;p13"/>
          <p:cNvSpPr txBox="1"/>
          <p:nvPr/>
        </p:nvSpPr>
        <p:spPr>
          <a:xfrm>
            <a:off x="242813" y="6386863"/>
            <a:ext cx="9543600" cy="11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5.   ¿Qué notaste sobre los experimentos en los que las DOS canicas alcanzaron el objetivo?</a:t>
            </a:r>
            <a:r>
              <a:rPr lang="en" sz="1100">
                <a:solidFill>
                  <a:srgbClr val="FFFFFF"/>
                </a:solidFill>
              </a:rPr>
              <a:t>_</a:t>
            </a:r>
            <a:r>
              <a:rPr lang="en" sz="1100">
                <a:solidFill>
                  <a:schemeClr val="dk1"/>
                </a:solidFill>
              </a:rPr>
              <a:t>____________________________________________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    _____________________________________________________________________________________________________________________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6.   ¿Cómo explicarías esto en términos de energía? _____________</a:t>
            </a:r>
            <a:r>
              <a:rPr lang="en" sz="1100">
                <a:solidFill>
                  <a:schemeClr val="dk1"/>
                </a:solidFill>
              </a:rPr>
              <a:t>___________________________________________________________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    _____________________________________________________________________________________________________________________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</p:txBody>
      </p:sp>
      <p:grpSp>
        <p:nvGrpSpPr>
          <p:cNvPr id="59" name="Google Shape;59;p13"/>
          <p:cNvGrpSpPr/>
          <p:nvPr/>
        </p:nvGrpSpPr>
        <p:grpSpPr>
          <a:xfrm>
            <a:off x="5246113" y="2275185"/>
            <a:ext cx="4221275" cy="731206"/>
            <a:chOff x="5116250" y="2189613"/>
            <a:chExt cx="4221275" cy="632750"/>
          </a:xfrm>
        </p:grpSpPr>
        <p:grpSp>
          <p:nvGrpSpPr>
            <p:cNvPr id="60" name="Google Shape;60;p13"/>
            <p:cNvGrpSpPr/>
            <p:nvPr/>
          </p:nvGrpSpPr>
          <p:grpSpPr>
            <a:xfrm>
              <a:off x="5116250" y="2189613"/>
              <a:ext cx="4221275" cy="632750"/>
              <a:chOff x="5067125" y="2189625"/>
              <a:chExt cx="4221275" cy="632750"/>
            </a:xfrm>
          </p:grpSpPr>
          <p:grpSp>
            <p:nvGrpSpPr>
              <p:cNvPr id="61" name="Google Shape;61;p13"/>
              <p:cNvGrpSpPr/>
              <p:nvPr/>
            </p:nvGrpSpPr>
            <p:grpSpPr>
              <a:xfrm>
                <a:off x="6585865" y="2596295"/>
                <a:ext cx="1413015" cy="208977"/>
                <a:chOff x="3231972" y="3667349"/>
                <a:chExt cx="2335561" cy="344563"/>
              </a:xfrm>
            </p:grpSpPr>
            <p:sp>
              <p:nvSpPr>
                <p:cNvPr id="62" name="Google Shape;62;p13"/>
                <p:cNvSpPr/>
                <p:nvPr/>
              </p:nvSpPr>
              <p:spPr>
                <a:xfrm>
                  <a:off x="3231972" y="3667349"/>
                  <a:ext cx="160184" cy="344563"/>
                </a:xfrm>
                <a:custGeom>
                  <a:rect b="b" l="l" r="r" t="t"/>
                  <a:pathLst>
                    <a:path extrusionOk="0" h="14942" w="6408">
                      <a:moveTo>
                        <a:pt x="0" y="14828"/>
                      </a:moveTo>
                      <a:lnTo>
                        <a:pt x="3100" y="0"/>
                      </a:lnTo>
                      <a:lnTo>
                        <a:pt x="6408" y="14942"/>
                      </a:lnTo>
                      <a:close/>
                    </a:path>
                  </a:pathLst>
                </a:custGeom>
                <a:noFill/>
                <a:ln cap="flat" cmpd="sng" w="9525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63" name="Google Shape;63;p13"/>
                <p:cNvSpPr/>
                <p:nvPr/>
              </p:nvSpPr>
              <p:spPr>
                <a:xfrm>
                  <a:off x="3450187" y="3667349"/>
                  <a:ext cx="160184" cy="344563"/>
                </a:xfrm>
                <a:custGeom>
                  <a:rect b="b" l="l" r="r" t="t"/>
                  <a:pathLst>
                    <a:path extrusionOk="0" h="14942" w="6408">
                      <a:moveTo>
                        <a:pt x="0" y="14828"/>
                      </a:moveTo>
                      <a:lnTo>
                        <a:pt x="3100" y="0"/>
                      </a:lnTo>
                      <a:lnTo>
                        <a:pt x="6408" y="14942"/>
                      </a:lnTo>
                      <a:close/>
                    </a:path>
                  </a:pathLst>
                </a:custGeom>
                <a:noFill/>
                <a:ln cap="flat" cmpd="sng" w="9525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64" name="Google Shape;64;p13"/>
                <p:cNvSpPr/>
                <p:nvPr/>
              </p:nvSpPr>
              <p:spPr>
                <a:xfrm>
                  <a:off x="5330806" y="3800210"/>
                  <a:ext cx="236728" cy="211653"/>
                </a:xfrm>
                <a:custGeom>
                  <a:rect b="b" l="l" r="r" t="t"/>
                  <a:pathLst>
                    <a:path extrusionOk="0" h="14942" w="6408">
                      <a:moveTo>
                        <a:pt x="0" y="14828"/>
                      </a:moveTo>
                      <a:lnTo>
                        <a:pt x="3100" y="0"/>
                      </a:lnTo>
                      <a:lnTo>
                        <a:pt x="6408" y="14942"/>
                      </a:lnTo>
                      <a:close/>
                    </a:path>
                  </a:pathLst>
                </a:custGeom>
                <a:noFill/>
                <a:ln cap="flat" cmpd="sng" w="9525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65" name="Google Shape;65;p13"/>
                <p:cNvSpPr/>
                <p:nvPr/>
              </p:nvSpPr>
              <p:spPr>
                <a:xfrm>
                  <a:off x="5070749" y="3800210"/>
                  <a:ext cx="236728" cy="211653"/>
                </a:xfrm>
                <a:custGeom>
                  <a:rect b="b" l="l" r="r" t="t"/>
                  <a:pathLst>
                    <a:path extrusionOk="0" h="14942" w="6408">
                      <a:moveTo>
                        <a:pt x="0" y="14828"/>
                      </a:moveTo>
                      <a:lnTo>
                        <a:pt x="3100" y="0"/>
                      </a:lnTo>
                      <a:lnTo>
                        <a:pt x="6408" y="14942"/>
                      </a:lnTo>
                      <a:close/>
                    </a:path>
                  </a:pathLst>
                </a:custGeom>
                <a:noFill/>
                <a:ln cap="flat" cmpd="sng" w="9525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66" name="Google Shape;66;p13"/>
              <p:cNvGrpSpPr/>
              <p:nvPr/>
            </p:nvGrpSpPr>
            <p:grpSpPr>
              <a:xfrm>
                <a:off x="5070303" y="2189625"/>
                <a:ext cx="3827622" cy="614975"/>
                <a:chOff x="792025" y="6401450"/>
                <a:chExt cx="3762900" cy="614975"/>
              </a:xfrm>
            </p:grpSpPr>
            <p:cxnSp>
              <p:nvCxnSpPr>
                <p:cNvPr id="67" name="Google Shape;67;p13"/>
                <p:cNvCxnSpPr/>
                <p:nvPr/>
              </p:nvCxnSpPr>
              <p:spPr>
                <a:xfrm>
                  <a:off x="795315" y="6401450"/>
                  <a:ext cx="5400" cy="6117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B7B7B7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8" name="Google Shape;68;p13"/>
                <p:cNvCxnSpPr/>
                <p:nvPr/>
              </p:nvCxnSpPr>
              <p:spPr>
                <a:xfrm rot="10800000">
                  <a:off x="792025" y="7016425"/>
                  <a:ext cx="37629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B7B7B7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sp>
            <p:nvSpPr>
              <p:cNvPr id="69" name="Google Shape;69;p13"/>
              <p:cNvSpPr/>
              <p:nvPr/>
            </p:nvSpPr>
            <p:spPr>
              <a:xfrm>
                <a:off x="5067125" y="2192400"/>
                <a:ext cx="3381500" cy="613625"/>
              </a:xfrm>
              <a:custGeom>
                <a:rect b="b" l="l" r="r" t="t"/>
                <a:pathLst>
                  <a:path extrusionOk="0" h="24545" w="135260">
                    <a:moveTo>
                      <a:pt x="1351" y="0"/>
                    </a:moveTo>
                    <a:lnTo>
                      <a:pt x="0" y="2102"/>
                    </a:lnTo>
                    <a:lnTo>
                      <a:pt x="38880" y="24401"/>
                    </a:lnTo>
                    <a:lnTo>
                      <a:pt x="50592" y="24320"/>
                    </a:lnTo>
                    <a:lnTo>
                      <a:pt x="61251" y="16514"/>
                    </a:lnTo>
                    <a:lnTo>
                      <a:pt x="69057" y="16664"/>
                    </a:lnTo>
                    <a:lnTo>
                      <a:pt x="81503" y="24466"/>
                    </a:lnTo>
                    <a:lnTo>
                      <a:pt x="92061" y="24531"/>
                    </a:lnTo>
                    <a:lnTo>
                      <a:pt x="106792" y="18986"/>
                    </a:lnTo>
                    <a:lnTo>
                      <a:pt x="115845" y="18986"/>
                    </a:lnTo>
                    <a:lnTo>
                      <a:pt x="133816" y="24545"/>
                    </a:lnTo>
                    <a:lnTo>
                      <a:pt x="135260" y="23041"/>
                    </a:lnTo>
                    <a:lnTo>
                      <a:pt x="115939" y="16874"/>
                    </a:lnTo>
                    <a:lnTo>
                      <a:pt x="106439" y="16964"/>
                    </a:lnTo>
                    <a:lnTo>
                      <a:pt x="91539" y="22706"/>
                    </a:lnTo>
                    <a:lnTo>
                      <a:pt x="82154" y="22641"/>
                    </a:lnTo>
                    <a:lnTo>
                      <a:pt x="69658" y="14562"/>
                    </a:lnTo>
                    <a:lnTo>
                      <a:pt x="60500" y="14562"/>
                    </a:lnTo>
                    <a:lnTo>
                      <a:pt x="49568" y="22446"/>
                    </a:lnTo>
                    <a:lnTo>
                      <a:pt x="39531" y="22511"/>
                    </a:lnTo>
                    <a:close/>
                  </a:path>
                </a:pathLst>
              </a:custGeom>
              <a:solidFill>
                <a:srgbClr val="B7B7B7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70" name="Google Shape;70;p13"/>
              <p:cNvSpPr/>
              <p:nvPr/>
            </p:nvSpPr>
            <p:spPr>
              <a:xfrm>
                <a:off x="8404525" y="2515350"/>
                <a:ext cx="883875" cy="307025"/>
              </a:xfrm>
              <a:custGeom>
                <a:rect b="b" l="l" r="r" t="t"/>
                <a:pathLst>
                  <a:path extrusionOk="0" h="12281" w="35355">
                    <a:moveTo>
                      <a:pt x="1128" y="0"/>
                    </a:moveTo>
                    <a:lnTo>
                      <a:pt x="566" y="1335"/>
                    </a:lnTo>
                    <a:lnTo>
                      <a:pt x="325" y="2582"/>
                    </a:lnTo>
                    <a:lnTo>
                      <a:pt x="84" y="4273"/>
                    </a:lnTo>
                    <a:lnTo>
                      <a:pt x="0" y="6202"/>
                    </a:lnTo>
                    <a:lnTo>
                      <a:pt x="0" y="7894"/>
                    </a:lnTo>
                    <a:lnTo>
                      <a:pt x="84" y="9141"/>
                    </a:lnTo>
                    <a:lnTo>
                      <a:pt x="405" y="10418"/>
                    </a:lnTo>
                    <a:lnTo>
                      <a:pt x="807" y="11486"/>
                    </a:lnTo>
                    <a:lnTo>
                      <a:pt x="33828" y="12281"/>
                    </a:lnTo>
                    <a:lnTo>
                      <a:pt x="35355" y="11738"/>
                    </a:lnTo>
                    <a:lnTo>
                      <a:pt x="31588" y="9674"/>
                    </a:lnTo>
                    <a:lnTo>
                      <a:pt x="29307" y="8550"/>
                    </a:lnTo>
                    <a:lnTo>
                      <a:pt x="25462" y="7051"/>
                    </a:lnTo>
                    <a:lnTo>
                      <a:pt x="19661" y="4966"/>
                    </a:lnTo>
                    <a:lnTo>
                      <a:pt x="13665" y="3206"/>
                    </a:lnTo>
                    <a:close/>
                  </a:path>
                </a:pathLst>
              </a:cu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  <p:sp>
          <p:nvSpPr>
            <p:cNvPr id="71" name="Google Shape;71;p13"/>
            <p:cNvSpPr txBox="1"/>
            <p:nvPr/>
          </p:nvSpPr>
          <p:spPr>
            <a:xfrm>
              <a:off x="8461150" y="2200813"/>
              <a:ext cx="541200" cy="249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Oswald"/>
                  <a:ea typeface="Oswald"/>
                  <a:cs typeface="Oswald"/>
                  <a:sym typeface="Oswald"/>
                </a:rPr>
                <a:t>Goal</a:t>
              </a:r>
              <a:endParaRPr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72" name="Google Shape;72;p13"/>
          <p:cNvGrpSpPr/>
          <p:nvPr/>
        </p:nvGrpSpPr>
        <p:grpSpPr>
          <a:xfrm>
            <a:off x="848557" y="4128151"/>
            <a:ext cx="4060580" cy="1025983"/>
            <a:chOff x="718675" y="3830498"/>
            <a:chExt cx="3872012" cy="1049277"/>
          </a:xfrm>
        </p:grpSpPr>
        <p:grpSp>
          <p:nvGrpSpPr>
            <p:cNvPr id="73" name="Google Shape;73;p13"/>
            <p:cNvGrpSpPr/>
            <p:nvPr/>
          </p:nvGrpSpPr>
          <p:grpSpPr>
            <a:xfrm>
              <a:off x="875965" y="4143254"/>
              <a:ext cx="3714722" cy="736521"/>
              <a:chOff x="875965" y="4143254"/>
              <a:chExt cx="3714722" cy="736521"/>
            </a:xfrm>
          </p:grpSpPr>
          <p:grpSp>
            <p:nvGrpSpPr>
              <p:cNvPr id="74" name="Google Shape;74;p13"/>
              <p:cNvGrpSpPr/>
              <p:nvPr/>
            </p:nvGrpSpPr>
            <p:grpSpPr>
              <a:xfrm>
                <a:off x="875965" y="4247025"/>
                <a:ext cx="3714722" cy="632750"/>
                <a:chOff x="5067125" y="2189625"/>
                <a:chExt cx="4221275" cy="632750"/>
              </a:xfrm>
            </p:grpSpPr>
            <p:grpSp>
              <p:nvGrpSpPr>
                <p:cNvPr id="75" name="Google Shape;75;p13"/>
                <p:cNvGrpSpPr/>
                <p:nvPr/>
              </p:nvGrpSpPr>
              <p:grpSpPr>
                <a:xfrm>
                  <a:off x="6585865" y="2596295"/>
                  <a:ext cx="1413015" cy="208977"/>
                  <a:chOff x="3231972" y="3667349"/>
                  <a:chExt cx="2335561" cy="344563"/>
                </a:xfrm>
              </p:grpSpPr>
              <p:sp>
                <p:nvSpPr>
                  <p:cNvPr id="76" name="Google Shape;76;p13"/>
                  <p:cNvSpPr/>
                  <p:nvPr/>
                </p:nvSpPr>
                <p:spPr>
                  <a:xfrm>
                    <a:off x="3231972" y="3667349"/>
                    <a:ext cx="160184" cy="344563"/>
                  </a:xfrm>
                  <a:custGeom>
                    <a:rect b="b" l="l" r="r" t="t"/>
                    <a:pathLst>
                      <a:path extrusionOk="0" h="14942" w="6408">
                        <a:moveTo>
                          <a:pt x="0" y="14828"/>
                        </a:moveTo>
                        <a:lnTo>
                          <a:pt x="3100" y="0"/>
                        </a:lnTo>
                        <a:lnTo>
                          <a:pt x="6408" y="14942"/>
                        </a:lnTo>
                        <a:close/>
                      </a:path>
                    </a:pathLst>
                  </a:custGeom>
                  <a:noFill/>
                  <a:ln cap="flat" cmpd="sng" w="9525">
                    <a:solidFill>
                      <a:srgbClr val="999999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sp>
              <p:sp>
                <p:nvSpPr>
                  <p:cNvPr id="77" name="Google Shape;77;p13"/>
                  <p:cNvSpPr/>
                  <p:nvPr/>
                </p:nvSpPr>
                <p:spPr>
                  <a:xfrm>
                    <a:off x="3450187" y="3667349"/>
                    <a:ext cx="160184" cy="344563"/>
                  </a:xfrm>
                  <a:custGeom>
                    <a:rect b="b" l="l" r="r" t="t"/>
                    <a:pathLst>
                      <a:path extrusionOk="0" h="14942" w="6408">
                        <a:moveTo>
                          <a:pt x="0" y="14828"/>
                        </a:moveTo>
                        <a:lnTo>
                          <a:pt x="3100" y="0"/>
                        </a:lnTo>
                        <a:lnTo>
                          <a:pt x="6408" y="14942"/>
                        </a:lnTo>
                        <a:close/>
                      </a:path>
                    </a:pathLst>
                  </a:custGeom>
                  <a:noFill/>
                  <a:ln cap="flat" cmpd="sng" w="9525">
                    <a:solidFill>
                      <a:srgbClr val="999999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sp>
              <p:sp>
                <p:nvSpPr>
                  <p:cNvPr id="78" name="Google Shape;78;p13"/>
                  <p:cNvSpPr/>
                  <p:nvPr/>
                </p:nvSpPr>
                <p:spPr>
                  <a:xfrm>
                    <a:off x="5330806" y="3800210"/>
                    <a:ext cx="236728" cy="211653"/>
                  </a:xfrm>
                  <a:custGeom>
                    <a:rect b="b" l="l" r="r" t="t"/>
                    <a:pathLst>
                      <a:path extrusionOk="0" h="14942" w="6408">
                        <a:moveTo>
                          <a:pt x="0" y="14828"/>
                        </a:moveTo>
                        <a:lnTo>
                          <a:pt x="3100" y="0"/>
                        </a:lnTo>
                        <a:lnTo>
                          <a:pt x="6408" y="14942"/>
                        </a:lnTo>
                        <a:close/>
                      </a:path>
                    </a:pathLst>
                  </a:custGeom>
                  <a:noFill/>
                  <a:ln cap="flat" cmpd="sng" w="9525">
                    <a:solidFill>
                      <a:srgbClr val="999999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sp>
              <p:sp>
                <p:nvSpPr>
                  <p:cNvPr id="79" name="Google Shape;79;p13"/>
                  <p:cNvSpPr/>
                  <p:nvPr/>
                </p:nvSpPr>
                <p:spPr>
                  <a:xfrm>
                    <a:off x="5070749" y="3800210"/>
                    <a:ext cx="236728" cy="211653"/>
                  </a:xfrm>
                  <a:custGeom>
                    <a:rect b="b" l="l" r="r" t="t"/>
                    <a:pathLst>
                      <a:path extrusionOk="0" h="14942" w="6408">
                        <a:moveTo>
                          <a:pt x="0" y="14828"/>
                        </a:moveTo>
                        <a:lnTo>
                          <a:pt x="3100" y="0"/>
                        </a:lnTo>
                        <a:lnTo>
                          <a:pt x="6408" y="14942"/>
                        </a:lnTo>
                        <a:close/>
                      </a:path>
                    </a:pathLst>
                  </a:custGeom>
                  <a:noFill/>
                  <a:ln cap="flat" cmpd="sng" w="9525">
                    <a:solidFill>
                      <a:srgbClr val="999999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sp>
            </p:grpSp>
            <p:grpSp>
              <p:nvGrpSpPr>
                <p:cNvPr id="80" name="Google Shape;80;p13"/>
                <p:cNvGrpSpPr/>
                <p:nvPr/>
              </p:nvGrpSpPr>
              <p:grpSpPr>
                <a:xfrm>
                  <a:off x="5070303" y="2189625"/>
                  <a:ext cx="3827622" cy="614975"/>
                  <a:chOff x="792025" y="6401450"/>
                  <a:chExt cx="3762900" cy="614975"/>
                </a:xfrm>
              </p:grpSpPr>
              <p:cxnSp>
                <p:nvCxnSpPr>
                  <p:cNvPr id="81" name="Google Shape;81;p13"/>
                  <p:cNvCxnSpPr/>
                  <p:nvPr/>
                </p:nvCxnSpPr>
                <p:spPr>
                  <a:xfrm>
                    <a:off x="795315" y="6401450"/>
                    <a:ext cx="5400" cy="611700"/>
                  </a:xfrm>
                  <a:prstGeom prst="straightConnector1">
                    <a:avLst/>
                  </a:prstGeom>
                  <a:noFill/>
                  <a:ln cap="flat" cmpd="sng" w="19050">
                    <a:solidFill>
                      <a:srgbClr val="B7B7B7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cxnSp>
                <p:nvCxnSpPr>
                  <p:cNvPr id="82" name="Google Shape;82;p13"/>
                  <p:cNvCxnSpPr/>
                  <p:nvPr/>
                </p:nvCxnSpPr>
                <p:spPr>
                  <a:xfrm rot="10800000">
                    <a:off x="792025" y="7016425"/>
                    <a:ext cx="3762900" cy="0"/>
                  </a:xfrm>
                  <a:prstGeom prst="straightConnector1">
                    <a:avLst/>
                  </a:prstGeom>
                  <a:noFill/>
                  <a:ln cap="flat" cmpd="sng" w="19050">
                    <a:solidFill>
                      <a:srgbClr val="B7B7B7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</p:grpSp>
            <p:sp>
              <p:nvSpPr>
                <p:cNvPr id="83" name="Google Shape;83;p13"/>
                <p:cNvSpPr/>
                <p:nvPr/>
              </p:nvSpPr>
              <p:spPr>
                <a:xfrm>
                  <a:off x="5067125" y="2192400"/>
                  <a:ext cx="3381500" cy="613625"/>
                </a:xfrm>
                <a:custGeom>
                  <a:rect b="b" l="l" r="r" t="t"/>
                  <a:pathLst>
                    <a:path extrusionOk="0" h="24545" w="135260">
                      <a:moveTo>
                        <a:pt x="1351" y="0"/>
                      </a:moveTo>
                      <a:lnTo>
                        <a:pt x="0" y="2102"/>
                      </a:lnTo>
                      <a:lnTo>
                        <a:pt x="38880" y="24401"/>
                      </a:lnTo>
                      <a:lnTo>
                        <a:pt x="50592" y="24320"/>
                      </a:lnTo>
                      <a:lnTo>
                        <a:pt x="61251" y="16514"/>
                      </a:lnTo>
                      <a:lnTo>
                        <a:pt x="69057" y="16664"/>
                      </a:lnTo>
                      <a:lnTo>
                        <a:pt x="81503" y="24466"/>
                      </a:lnTo>
                      <a:lnTo>
                        <a:pt x="92061" y="24531"/>
                      </a:lnTo>
                      <a:lnTo>
                        <a:pt x="106792" y="18986"/>
                      </a:lnTo>
                      <a:lnTo>
                        <a:pt x="115845" y="18986"/>
                      </a:lnTo>
                      <a:lnTo>
                        <a:pt x="133816" y="24545"/>
                      </a:lnTo>
                      <a:lnTo>
                        <a:pt x="135260" y="23041"/>
                      </a:lnTo>
                      <a:lnTo>
                        <a:pt x="115939" y="16874"/>
                      </a:lnTo>
                      <a:lnTo>
                        <a:pt x="106439" y="16964"/>
                      </a:lnTo>
                      <a:lnTo>
                        <a:pt x="91539" y="22706"/>
                      </a:lnTo>
                      <a:lnTo>
                        <a:pt x="82154" y="22641"/>
                      </a:lnTo>
                      <a:lnTo>
                        <a:pt x="69658" y="14562"/>
                      </a:lnTo>
                      <a:lnTo>
                        <a:pt x="60500" y="14562"/>
                      </a:lnTo>
                      <a:lnTo>
                        <a:pt x="49568" y="22446"/>
                      </a:lnTo>
                      <a:lnTo>
                        <a:pt x="39531" y="22511"/>
                      </a:lnTo>
                      <a:close/>
                    </a:path>
                  </a:pathLst>
                </a:custGeom>
                <a:solidFill>
                  <a:srgbClr val="B7B7B7"/>
                </a:solidFill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84" name="Google Shape;84;p13"/>
                <p:cNvSpPr/>
                <p:nvPr/>
              </p:nvSpPr>
              <p:spPr>
                <a:xfrm>
                  <a:off x="8404525" y="2515350"/>
                  <a:ext cx="883875" cy="307025"/>
                </a:xfrm>
                <a:custGeom>
                  <a:rect b="b" l="l" r="r" t="t"/>
                  <a:pathLst>
                    <a:path extrusionOk="0" h="12281" w="35355">
                      <a:moveTo>
                        <a:pt x="1128" y="0"/>
                      </a:moveTo>
                      <a:lnTo>
                        <a:pt x="566" y="1335"/>
                      </a:lnTo>
                      <a:lnTo>
                        <a:pt x="325" y="2582"/>
                      </a:lnTo>
                      <a:lnTo>
                        <a:pt x="84" y="4273"/>
                      </a:lnTo>
                      <a:lnTo>
                        <a:pt x="0" y="6202"/>
                      </a:lnTo>
                      <a:lnTo>
                        <a:pt x="0" y="7894"/>
                      </a:lnTo>
                      <a:lnTo>
                        <a:pt x="84" y="9141"/>
                      </a:lnTo>
                      <a:lnTo>
                        <a:pt x="405" y="10418"/>
                      </a:lnTo>
                      <a:lnTo>
                        <a:pt x="807" y="11486"/>
                      </a:lnTo>
                      <a:lnTo>
                        <a:pt x="33828" y="12281"/>
                      </a:lnTo>
                      <a:lnTo>
                        <a:pt x="35355" y="11738"/>
                      </a:lnTo>
                      <a:lnTo>
                        <a:pt x="31588" y="9674"/>
                      </a:lnTo>
                      <a:lnTo>
                        <a:pt x="29307" y="8550"/>
                      </a:lnTo>
                      <a:lnTo>
                        <a:pt x="25462" y="7051"/>
                      </a:lnTo>
                      <a:lnTo>
                        <a:pt x="19661" y="4966"/>
                      </a:lnTo>
                      <a:lnTo>
                        <a:pt x="13665" y="320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cap="flat" cmpd="sng" w="28575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sp>
            <p:nvSpPr>
              <p:cNvPr id="85" name="Google Shape;85;p13"/>
              <p:cNvSpPr/>
              <p:nvPr/>
            </p:nvSpPr>
            <p:spPr>
              <a:xfrm>
                <a:off x="892182" y="4143254"/>
                <a:ext cx="149100" cy="1491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6" name="Google Shape;86;p13"/>
              <p:cNvSpPr/>
              <p:nvPr/>
            </p:nvSpPr>
            <p:spPr>
              <a:xfrm>
                <a:off x="2713178" y="4662679"/>
                <a:ext cx="149100" cy="1491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" name="Google Shape;87;p13"/>
              <p:cNvSpPr txBox="1"/>
              <p:nvPr/>
            </p:nvSpPr>
            <p:spPr>
              <a:xfrm>
                <a:off x="2371775" y="4336100"/>
                <a:ext cx="831900" cy="37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latin typeface="Oswald"/>
                    <a:ea typeface="Oswald"/>
                    <a:cs typeface="Oswald"/>
                    <a:sym typeface="Oswald"/>
                  </a:rPr>
                  <a:t>Valley</a:t>
                </a:r>
                <a:endParaRPr sz="1200">
                  <a:latin typeface="Oswald"/>
                  <a:ea typeface="Oswald"/>
                  <a:cs typeface="Oswald"/>
                  <a:sym typeface="Oswald"/>
                </a:endParaRPr>
              </a:p>
            </p:txBody>
          </p:sp>
        </p:grpSp>
        <p:sp>
          <p:nvSpPr>
            <p:cNvPr id="88" name="Google Shape;88;p13"/>
            <p:cNvSpPr txBox="1"/>
            <p:nvPr/>
          </p:nvSpPr>
          <p:spPr>
            <a:xfrm>
              <a:off x="718675" y="3830498"/>
              <a:ext cx="831900" cy="37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Oswald"/>
                  <a:ea typeface="Oswald"/>
                  <a:cs typeface="Oswald"/>
                  <a:sym typeface="Oswald"/>
                </a:rPr>
                <a:t>High Hill</a:t>
              </a:r>
              <a:endParaRPr sz="1200"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89" name="Google Shape;89;p13"/>
          <p:cNvGrpSpPr/>
          <p:nvPr/>
        </p:nvGrpSpPr>
        <p:grpSpPr>
          <a:xfrm>
            <a:off x="848557" y="3051433"/>
            <a:ext cx="4060580" cy="1025983"/>
            <a:chOff x="718675" y="2839898"/>
            <a:chExt cx="3872012" cy="1049277"/>
          </a:xfrm>
        </p:grpSpPr>
        <p:grpSp>
          <p:nvGrpSpPr>
            <p:cNvPr id="90" name="Google Shape;90;p13"/>
            <p:cNvGrpSpPr/>
            <p:nvPr/>
          </p:nvGrpSpPr>
          <p:grpSpPr>
            <a:xfrm>
              <a:off x="875965" y="3144103"/>
              <a:ext cx="3714722" cy="745072"/>
              <a:chOff x="875965" y="3144103"/>
              <a:chExt cx="3714722" cy="745072"/>
            </a:xfrm>
          </p:grpSpPr>
          <p:grpSp>
            <p:nvGrpSpPr>
              <p:cNvPr id="91" name="Google Shape;91;p13"/>
              <p:cNvGrpSpPr/>
              <p:nvPr/>
            </p:nvGrpSpPr>
            <p:grpSpPr>
              <a:xfrm>
                <a:off x="875965" y="3256425"/>
                <a:ext cx="3714722" cy="632750"/>
                <a:chOff x="5067125" y="2189625"/>
                <a:chExt cx="4221275" cy="632750"/>
              </a:xfrm>
            </p:grpSpPr>
            <p:grpSp>
              <p:nvGrpSpPr>
                <p:cNvPr id="92" name="Google Shape;92;p13"/>
                <p:cNvGrpSpPr/>
                <p:nvPr/>
              </p:nvGrpSpPr>
              <p:grpSpPr>
                <a:xfrm>
                  <a:off x="6585865" y="2596295"/>
                  <a:ext cx="1413015" cy="208977"/>
                  <a:chOff x="3231972" y="3667349"/>
                  <a:chExt cx="2335561" cy="344563"/>
                </a:xfrm>
              </p:grpSpPr>
              <p:sp>
                <p:nvSpPr>
                  <p:cNvPr id="93" name="Google Shape;93;p13"/>
                  <p:cNvSpPr/>
                  <p:nvPr/>
                </p:nvSpPr>
                <p:spPr>
                  <a:xfrm>
                    <a:off x="3231972" y="3667349"/>
                    <a:ext cx="160184" cy="344563"/>
                  </a:xfrm>
                  <a:custGeom>
                    <a:rect b="b" l="l" r="r" t="t"/>
                    <a:pathLst>
                      <a:path extrusionOk="0" h="14942" w="6408">
                        <a:moveTo>
                          <a:pt x="0" y="14828"/>
                        </a:moveTo>
                        <a:lnTo>
                          <a:pt x="3100" y="0"/>
                        </a:lnTo>
                        <a:lnTo>
                          <a:pt x="6408" y="14942"/>
                        </a:lnTo>
                        <a:close/>
                      </a:path>
                    </a:pathLst>
                  </a:custGeom>
                  <a:noFill/>
                  <a:ln cap="flat" cmpd="sng" w="9525">
                    <a:solidFill>
                      <a:srgbClr val="999999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sp>
              <p:sp>
                <p:nvSpPr>
                  <p:cNvPr id="94" name="Google Shape;94;p13"/>
                  <p:cNvSpPr/>
                  <p:nvPr/>
                </p:nvSpPr>
                <p:spPr>
                  <a:xfrm>
                    <a:off x="3450187" y="3667349"/>
                    <a:ext cx="160184" cy="344563"/>
                  </a:xfrm>
                  <a:custGeom>
                    <a:rect b="b" l="l" r="r" t="t"/>
                    <a:pathLst>
                      <a:path extrusionOk="0" h="14942" w="6408">
                        <a:moveTo>
                          <a:pt x="0" y="14828"/>
                        </a:moveTo>
                        <a:lnTo>
                          <a:pt x="3100" y="0"/>
                        </a:lnTo>
                        <a:lnTo>
                          <a:pt x="6408" y="14942"/>
                        </a:lnTo>
                        <a:close/>
                      </a:path>
                    </a:pathLst>
                  </a:custGeom>
                  <a:noFill/>
                  <a:ln cap="flat" cmpd="sng" w="9525">
                    <a:solidFill>
                      <a:srgbClr val="999999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sp>
              <p:sp>
                <p:nvSpPr>
                  <p:cNvPr id="95" name="Google Shape;95;p13"/>
                  <p:cNvSpPr/>
                  <p:nvPr/>
                </p:nvSpPr>
                <p:spPr>
                  <a:xfrm>
                    <a:off x="5330806" y="3800210"/>
                    <a:ext cx="236728" cy="211653"/>
                  </a:xfrm>
                  <a:custGeom>
                    <a:rect b="b" l="l" r="r" t="t"/>
                    <a:pathLst>
                      <a:path extrusionOk="0" h="14942" w="6408">
                        <a:moveTo>
                          <a:pt x="0" y="14828"/>
                        </a:moveTo>
                        <a:lnTo>
                          <a:pt x="3100" y="0"/>
                        </a:lnTo>
                        <a:lnTo>
                          <a:pt x="6408" y="14942"/>
                        </a:lnTo>
                        <a:close/>
                      </a:path>
                    </a:pathLst>
                  </a:custGeom>
                  <a:noFill/>
                  <a:ln cap="flat" cmpd="sng" w="9525">
                    <a:solidFill>
                      <a:srgbClr val="999999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sp>
              <p:sp>
                <p:nvSpPr>
                  <p:cNvPr id="96" name="Google Shape;96;p13"/>
                  <p:cNvSpPr/>
                  <p:nvPr/>
                </p:nvSpPr>
                <p:spPr>
                  <a:xfrm>
                    <a:off x="5070749" y="3800210"/>
                    <a:ext cx="236728" cy="211653"/>
                  </a:xfrm>
                  <a:custGeom>
                    <a:rect b="b" l="l" r="r" t="t"/>
                    <a:pathLst>
                      <a:path extrusionOk="0" h="14942" w="6408">
                        <a:moveTo>
                          <a:pt x="0" y="14828"/>
                        </a:moveTo>
                        <a:lnTo>
                          <a:pt x="3100" y="0"/>
                        </a:lnTo>
                        <a:lnTo>
                          <a:pt x="6408" y="14942"/>
                        </a:lnTo>
                        <a:close/>
                      </a:path>
                    </a:pathLst>
                  </a:custGeom>
                  <a:noFill/>
                  <a:ln cap="flat" cmpd="sng" w="9525">
                    <a:solidFill>
                      <a:srgbClr val="999999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sp>
            </p:grpSp>
            <p:grpSp>
              <p:nvGrpSpPr>
                <p:cNvPr id="97" name="Google Shape;97;p13"/>
                <p:cNvGrpSpPr/>
                <p:nvPr/>
              </p:nvGrpSpPr>
              <p:grpSpPr>
                <a:xfrm>
                  <a:off x="5070303" y="2189625"/>
                  <a:ext cx="3827622" cy="614975"/>
                  <a:chOff x="792025" y="6401450"/>
                  <a:chExt cx="3762900" cy="614975"/>
                </a:xfrm>
              </p:grpSpPr>
              <p:cxnSp>
                <p:nvCxnSpPr>
                  <p:cNvPr id="98" name="Google Shape;98;p13"/>
                  <p:cNvCxnSpPr/>
                  <p:nvPr/>
                </p:nvCxnSpPr>
                <p:spPr>
                  <a:xfrm>
                    <a:off x="795315" y="6401450"/>
                    <a:ext cx="5400" cy="611700"/>
                  </a:xfrm>
                  <a:prstGeom prst="straightConnector1">
                    <a:avLst/>
                  </a:prstGeom>
                  <a:noFill/>
                  <a:ln cap="flat" cmpd="sng" w="19050">
                    <a:solidFill>
                      <a:srgbClr val="B7B7B7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cxnSp>
                <p:nvCxnSpPr>
                  <p:cNvPr id="99" name="Google Shape;99;p13"/>
                  <p:cNvCxnSpPr/>
                  <p:nvPr/>
                </p:nvCxnSpPr>
                <p:spPr>
                  <a:xfrm rot="10800000">
                    <a:off x="792025" y="7016425"/>
                    <a:ext cx="3762900" cy="0"/>
                  </a:xfrm>
                  <a:prstGeom prst="straightConnector1">
                    <a:avLst/>
                  </a:prstGeom>
                  <a:noFill/>
                  <a:ln cap="flat" cmpd="sng" w="19050">
                    <a:solidFill>
                      <a:srgbClr val="B7B7B7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</p:grpSp>
            <p:sp>
              <p:nvSpPr>
                <p:cNvPr id="100" name="Google Shape;100;p13"/>
                <p:cNvSpPr/>
                <p:nvPr/>
              </p:nvSpPr>
              <p:spPr>
                <a:xfrm>
                  <a:off x="5067125" y="2192400"/>
                  <a:ext cx="3381500" cy="613625"/>
                </a:xfrm>
                <a:custGeom>
                  <a:rect b="b" l="l" r="r" t="t"/>
                  <a:pathLst>
                    <a:path extrusionOk="0" h="24545" w="135260">
                      <a:moveTo>
                        <a:pt x="1351" y="0"/>
                      </a:moveTo>
                      <a:lnTo>
                        <a:pt x="0" y="2102"/>
                      </a:lnTo>
                      <a:lnTo>
                        <a:pt x="38880" y="24401"/>
                      </a:lnTo>
                      <a:lnTo>
                        <a:pt x="50592" y="24320"/>
                      </a:lnTo>
                      <a:lnTo>
                        <a:pt x="61251" y="16514"/>
                      </a:lnTo>
                      <a:lnTo>
                        <a:pt x="69057" y="16664"/>
                      </a:lnTo>
                      <a:lnTo>
                        <a:pt x="81503" y="24466"/>
                      </a:lnTo>
                      <a:lnTo>
                        <a:pt x="92061" y="24531"/>
                      </a:lnTo>
                      <a:lnTo>
                        <a:pt x="106792" y="18986"/>
                      </a:lnTo>
                      <a:lnTo>
                        <a:pt x="115845" y="18986"/>
                      </a:lnTo>
                      <a:lnTo>
                        <a:pt x="133816" y="24545"/>
                      </a:lnTo>
                      <a:lnTo>
                        <a:pt x="135260" y="23041"/>
                      </a:lnTo>
                      <a:lnTo>
                        <a:pt x="115939" y="16874"/>
                      </a:lnTo>
                      <a:lnTo>
                        <a:pt x="106439" y="16964"/>
                      </a:lnTo>
                      <a:lnTo>
                        <a:pt x="91539" y="22706"/>
                      </a:lnTo>
                      <a:lnTo>
                        <a:pt x="82154" y="22641"/>
                      </a:lnTo>
                      <a:lnTo>
                        <a:pt x="69658" y="14562"/>
                      </a:lnTo>
                      <a:lnTo>
                        <a:pt x="60500" y="14562"/>
                      </a:lnTo>
                      <a:lnTo>
                        <a:pt x="49568" y="22446"/>
                      </a:lnTo>
                      <a:lnTo>
                        <a:pt x="39531" y="22511"/>
                      </a:lnTo>
                      <a:close/>
                    </a:path>
                  </a:pathLst>
                </a:custGeom>
                <a:solidFill>
                  <a:srgbClr val="B7B7B7"/>
                </a:solidFill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01" name="Google Shape;101;p13"/>
                <p:cNvSpPr/>
                <p:nvPr/>
              </p:nvSpPr>
              <p:spPr>
                <a:xfrm>
                  <a:off x="8404525" y="2515350"/>
                  <a:ext cx="883875" cy="307025"/>
                </a:xfrm>
                <a:custGeom>
                  <a:rect b="b" l="l" r="r" t="t"/>
                  <a:pathLst>
                    <a:path extrusionOk="0" h="12281" w="35355">
                      <a:moveTo>
                        <a:pt x="1128" y="0"/>
                      </a:moveTo>
                      <a:lnTo>
                        <a:pt x="566" y="1335"/>
                      </a:lnTo>
                      <a:lnTo>
                        <a:pt x="325" y="2582"/>
                      </a:lnTo>
                      <a:lnTo>
                        <a:pt x="84" y="4273"/>
                      </a:lnTo>
                      <a:lnTo>
                        <a:pt x="0" y="6202"/>
                      </a:lnTo>
                      <a:lnTo>
                        <a:pt x="0" y="7894"/>
                      </a:lnTo>
                      <a:lnTo>
                        <a:pt x="84" y="9141"/>
                      </a:lnTo>
                      <a:lnTo>
                        <a:pt x="405" y="10418"/>
                      </a:lnTo>
                      <a:lnTo>
                        <a:pt x="807" y="11486"/>
                      </a:lnTo>
                      <a:lnTo>
                        <a:pt x="33828" y="12281"/>
                      </a:lnTo>
                      <a:lnTo>
                        <a:pt x="35355" y="11738"/>
                      </a:lnTo>
                      <a:lnTo>
                        <a:pt x="31588" y="9674"/>
                      </a:lnTo>
                      <a:lnTo>
                        <a:pt x="29307" y="8550"/>
                      </a:lnTo>
                      <a:lnTo>
                        <a:pt x="25462" y="7051"/>
                      </a:lnTo>
                      <a:lnTo>
                        <a:pt x="19661" y="4966"/>
                      </a:lnTo>
                      <a:lnTo>
                        <a:pt x="13665" y="320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cap="flat" cmpd="sng" w="28575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sp>
            <p:nvSpPr>
              <p:cNvPr id="102" name="Google Shape;102;p13"/>
              <p:cNvSpPr/>
              <p:nvPr/>
            </p:nvSpPr>
            <p:spPr>
              <a:xfrm>
                <a:off x="892182" y="3144103"/>
                <a:ext cx="149100" cy="1491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3" name="Google Shape;103;p13"/>
              <p:cNvSpPr/>
              <p:nvPr/>
            </p:nvSpPr>
            <p:spPr>
              <a:xfrm>
                <a:off x="2231120" y="3474538"/>
                <a:ext cx="149100" cy="1491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4" name="Google Shape;104;p13"/>
              <p:cNvSpPr txBox="1"/>
              <p:nvPr/>
            </p:nvSpPr>
            <p:spPr>
              <a:xfrm>
                <a:off x="1813525" y="3163500"/>
                <a:ext cx="1014900" cy="459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latin typeface="Oswald"/>
                    <a:ea typeface="Oswald"/>
                    <a:cs typeface="Oswald"/>
                    <a:sym typeface="Oswald"/>
                  </a:rPr>
                  <a:t>Medium Hill</a:t>
                </a:r>
                <a:endParaRPr sz="1200">
                  <a:latin typeface="Oswald"/>
                  <a:ea typeface="Oswald"/>
                  <a:cs typeface="Oswald"/>
                  <a:sym typeface="Oswald"/>
                </a:endParaRPr>
              </a:p>
            </p:txBody>
          </p:sp>
        </p:grpSp>
        <p:sp>
          <p:nvSpPr>
            <p:cNvPr id="105" name="Google Shape;105;p13"/>
            <p:cNvSpPr txBox="1"/>
            <p:nvPr/>
          </p:nvSpPr>
          <p:spPr>
            <a:xfrm>
              <a:off x="718675" y="2839898"/>
              <a:ext cx="831900" cy="37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Oswald"/>
                  <a:ea typeface="Oswald"/>
                  <a:cs typeface="Oswald"/>
                  <a:sym typeface="Oswald"/>
                </a:rPr>
                <a:t>High Hill</a:t>
              </a:r>
              <a:endParaRPr sz="1200"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106" name="Google Shape;106;p13"/>
          <p:cNvGrpSpPr/>
          <p:nvPr/>
        </p:nvGrpSpPr>
        <p:grpSpPr>
          <a:xfrm>
            <a:off x="848557" y="5192568"/>
            <a:ext cx="4060580" cy="1012954"/>
            <a:chOff x="718675" y="4783373"/>
            <a:chExt cx="3872012" cy="1035952"/>
          </a:xfrm>
        </p:grpSpPr>
        <p:grpSp>
          <p:nvGrpSpPr>
            <p:cNvPr id="107" name="Google Shape;107;p13"/>
            <p:cNvGrpSpPr/>
            <p:nvPr/>
          </p:nvGrpSpPr>
          <p:grpSpPr>
            <a:xfrm>
              <a:off x="875965" y="5088379"/>
              <a:ext cx="3714722" cy="730946"/>
              <a:chOff x="875965" y="5088379"/>
              <a:chExt cx="3714722" cy="730946"/>
            </a:xfrm>
          </p:grpSpPr>
          <p:grpSp>
            <p:nvGrpSpPr>
              <p:cNvPr id="108" name="Google Shape;108;p13"/>
              <p:cNvGrpSpPr/>
              <p:nvPr/>
            </p:nvGrpSpPr>
            <p:grpSpPr>
              <a:xfrm>
                <a:off x="875965" y="5186575"/>
                <a:ext cx="3714722" cy="632750"/>
                <a:chOff x="5067125" y="2189625"/>
                <a:chExt cx="4221275" cy="632750"/>
              </a:xfrm>
            </p:grpSpPr>
            <p:grpSp>
              <p:nvGrpSpPr>
                <p:cNvPr id="109" name="Google Shape;109;p13"/>
                <p:cNvGrpSpPr/>
                <p:nvPr/>
              </p:nvGrpSpPr>
              <p:grpSpPr>
                <a:xfrm>
                  <a:off x="6585865" y="2596295"/>
                  <a:ext cx="1413015" cy="208977"/>
                  <a:chOff x="3231972" y="3667349"/>
                  <a:chExt cx="2335561" cy="344563"/>
                </a:xfrm>
              </p:grpSpPr>
              <p:sp>
                <p:nvSpPr>
                  <p:cNvPr id="110" name="Google Shape;110;p13"/>
                  <p:cNvSpPr/>
                  <p:nvPr/>
                </p:nvSpPr>
                <p:spPr>
                  <a:xfrm>
                    <a:off x="3231972" y="3667349"/>
                    <a:ext cx="160184" cy="344563"/>
                  </a:xfrm>
                  <a:custGeom>
                    <a:rect b="b" l="l" r="r" t="t"/>
                    <a:pathLst>
                      <a:path extrusionOk="0" h="14942" w="6408">
                        <a:moveTo>
                          <a:pt x="0" y="14828"/>
                        </a:moveTo>
                        <a:lnTo>
                          <a:pt x="3100" y="0"/>
                        </a:lnTo>
                        <a:lnTo>
                          <a:pt x="6408" y="14942"/>
                        </a:lnTo>
                        <a:close/>
                      </a:path>
                    </a:pathLst>
                  </a:custGeom>
                  <a:noFill/>
                  <a:ln cap="flat" cmpd="sng" w="9525">
                    <a:solidFill>
                      <a:srgbClr val="999999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sp>
              <p:sp>
                <p:nvSpPr>
                  <p:cNvPr id="111" name="Google Shape;111;p13"/>
                  <p:cNvSpPr/>
                  <p:nvPr/>
                </p:nvSpPr>
                <p:spPr>
                  <a:xfrm>
                    <a:off x="3450187" y="3667349"/>
                    <a:ext cx="160184" cy="344563"/>
                  </a:xfrm>
                  <a:custGeom>
                    <a:rect b="b" l="l" r="r" t="t"/>
                    <a:pathLst>
                      <a:path extrusionOk="0" h="14942" w="6408">
                        <a:moveTo>
                          <a:pt x="0" y="14828"/>
                        </a:moveTo>
                        <a:lnTo>
                          <a:pt x="3100" y="0"/>
                        </a:lnTo>
                        <a:lnTo>
                          <a:pt x="6408" y="14942"/>
                        </a:lnTo>
                        <a:close/>
                      </a:path>
                    </a:pathLst>
                  </a:custGeom>
                  <a:noFill/>
                  <a:ln cap="flat" cmpd="sng" w="9525">
                    <a:solidFill>
                      <a:srgbClr val="999999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sp>
              <p:sp>
                <p:nvSpPr>
                  <p:cNvPr id="112" name="Google Shape;112;p13"/>
                  <p:cNvSpPr/>
                  <p:nvPr/>
                </p:nvSpPr>
                <p:spPr>
                  <a:xfrm>
                    <a:off x="5330806" y="3800210"/>
                    <a:ext cx="236728" cy="211653"/>
                  </a:xfrm>
                  <a:custGeom>
                    <a:rect b="b" l="l" r="r" t="t"/>
                    <a:pathLst>
                      <a:path extrusionOk="0" h="14942" w="6408">
                        <a:moveTo>
                          <a:pt x="0" y="14828"/>
                        </a:moveTo>
                        <a:lnTo>
                          <a:pt x="3100" y="0"/>
                        </a:lnTo>
                        <a:lnTo>
                          <a:pt x="6408" y="14942"/>
                        </a:lnTo>
                        <a:close/>
                      </a:path>
                    </a:pathLst>
                  </a:custGeom>
                  <a:noFill/>
                  <a:ln cap="flat" cmpd="sng" w="9525">
                    <a:solidFill>
                      <a:srgbClr val="999999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sp>
              <p:sp>
                <p:nvSpPr>
                  <p:cNvPr id="113" name="Google Shape;113;p13"/>
                  <p:cNvSpPr/>
                  <p:nvPr/>
                </p:nvSpPr>
                <p:spPr>
                  <a:xfrm>
                    <a:off x="5070749" y="3800210"/>
                    <a:ext cx="236728" cy="211653"/>
                  </a:xfrm>
                  <a:custGeom>
                    <a:rect b="b" l="l" r="r" t="t"/>
                    <a:pathLst>
                      <a:path extrusionOk="0" h="14942" w="6408">
                        <a:moveTo>
                          <a:pt x="0" y="14828"/>
                        </a:moveTo>
                        <a:lnTo>
                          <a:pt x="3100" y="0"/>
                        </a:lnTo>
                        <a:lnTo>
                          <a:pt x="6408" y="14942"/>
                        </a:lnTo>
                        <a:close/>
                      </a:path>
                    </a:pathLst>
                  </a:custGeom>
                  <a:noFill/>
                  <a:ln cap="flat" cmpd="sng" w="9525">
                    <a:solidFill>
                      <a:srgbClr val="999999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sp>
            </p:grpSp>
            <p:grpSp>
              <p:nvGrpSpPr>
                <p:cNvPr id="114" name="Google Shape;114;p13"/>
                <p:cNvGrpSpPr/>
                <p:nvPr/>
              </p:nvGrpSpPr>
              <p:grpSpPr>
                <a:xfrm>
                  <a:off x="5070303" y="2189625"/>
                  <a:ext cx="3827622" cy="614975"/>
                  <a:chOff x="792025" y="6401450"/>
                  <a:chExt cx="3762900" cy="614975"/>
                </a:xfrm>
              </p:grpSpPr>
              <p:cxnSp>
                <p:nvCxnSpPr>
                  <p:cNvPr id="115" name="Google Shape;115;p13"/>
                  <p:cNvCxnSpPr/>
                  <p:nvPr/>
                </p:nvCxnSpPr>
                <p:spPr>
                  <a:xfrm>
                    <a:off x="795315" y="6401450"/>
                    <a:ext cx="5400" cy="611700"/>
                  </a:xfrm>
                  <a:prstGeom prst="straightConnector1">
                    <a:avLst/>
                  </a:prstGeom>
                  <a:noFill/>
                  <a:ln cap="flat" cmpd="sng" w="19050">
                    <a:solidFill>
                      <a:srgbClr val="B7B7B7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cxnSp>
                <p:nvCxnSpPr>
                  <p:cNvPr id="116" name="Google Shape;116;p13"/>
                  <p:cNvCxnSpPr/>
                  <p:nvPr/>
                </p:nvCxnSpPr>
                <p:spPr>
                  <a:xfrm rot="10800000">
                    <a:off x="792025" y="7016425"/>
                    <a:ext cx="3762900" cy="0"/>
                  </a:xfrm>
                  <a:prstGeom prst="straightConnector1">
                    <a:avLst/>
                  </a:prstGeom>
                  <a:noFill/>
                  <a:ln cap="flat" cmpd="sng" w="19050">
                    <a:solidFill>
                      <a:srgbClr val="B7B7B7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</p:grpSp>
            <p:sp>
              <p:nvSpPr>
                <p:cNvPr id="117" name="Google Shape;117;p13"/>
                <p:cNvSpPr/>
                <p:nvPr/>
              </p:nvSpPr>
              <p:spPr>
                <a:xfrm>
                  <a:off x="5067125" y="2192400"/>
                  <a:ext cx="3381500" cy="613625"/>
                </a:xfrm>
                <a:custGeom>
                  <a:rect b="b" l="l" r="r" t="t"/>
                  <a:pathLst>
                    <a:path extrusionOk="0" h="24545" w="135260">
                      <a:moveTo>
                        <a:pt x="1351" y="0"/>
                      </a:moveTo>
                      <a:lnTo>
                        <a:pt x="0" y="2102"/>
                      </a:lnTo>
                      <a:lnTo>
                        <a:pt x="38880" y="24401"/>
                      </a:lnTo>
                      <a:lnTo>
                        <a:pt x="50592" y="24320"/>
                      </a:lnTo>
                      <a:lnTo>
                        <a:pt x="61251" y="16514"/>
                      </a:lnTo>
                      <a:lnTo>
                        <a:pt x="69057" y="16664"/>
                      </a:lnTo>
                      <a:lnTo>
                        <a:pt x="81503" y="24466"/>
                      </a:lnTo>
                      <a:lnTo>
                        <a:pt x="92061" y="24531"/>
                      </a:lnTo>
                      <a:lnTo>
                        <a:pt x="106792" y="18986"/>
                      </a:lnTo>
                      <a:lnTo>
                        <a:pt x="115845" y="18986"/>
                      </a:lnTo>
                      <a:lnTo>
                        <a:pt x="133816" y="24545"/>
                      </a:lnTo>
                      <a:lnTo>
                        <a:pt x="135260" y="23041"/>
                      </a:lnTo>
                      <a:lnTo>
                        <a:pt x="115939" y="16874"/>
                      </a:lnTo>
                      <a:lnTo>
                        <a:pt x="106439" y="16964"/>
                      </a:lnTo>
                      <a:lnTo>
                        <a:pt x="91539" y="22706"/>
                      </a:lnTo>
                      <a:lnTo>
                        <a:pt x="82154" y="22641"/>
                      </a:lnTo>
                      <a:lnTo>
                        <a:pt x="69658" y="14562"/>
                      </a:lnTo>
                      <a:lnTo>
                        <a:pt x="60500" y="14562"/>
                      </a:lnTo>
                      <a:lnTo>
                        <a:pt x="49568" y="22446"/>
                      </a:lnTo>
                      <a:lnTo>
                        <a:pt x="39531" y="22511"/>
                      </a:lnTo>
                      <a:close/>
                    </a:path>
                  </a:pathLst>
                </a:custGeom>
                <a:solidFill>
                  <a:srgbClr val="B7B7B7"/>
                </a:solidFill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18" name="Google Shape;118;p13"/>
                <p:cNvSpPr/>
                <p:nvPr/>
              </p:nvSpPr>
              <p:spPr>
                <a:xfrm>
                  <a:off x="8404525" y="2515350"/>
                  <a:ext cx="883875" cy="307025"/>
                </a:xfrm>
                <a:custGeom>
                  <a:rect b="b" l="l" r="r" t="t"/>
                  <a:pathLst>
                    <a:path extrusionOk="0" h="12281" w="35355">
                      <a:moveTo>
                        <a:pt x="1128" y="0"/>
                      </a:moveTo>
                      <a:lnTo>
                        <a:pt x="566" y="1335"/>
                      </a:lnTo>
                      <a:lnTo>
                        <a:pt x="325" y="2582"/>
                      </a:lnTo>
                      <a:lnTo>
                        <a:pt x="84" y="4273"/>
                      </a:lnTo>
                      <a:lnTo>
                        <a:pt x="0" y="6202"/>
                      </a:lnTo>
                      <a:lnTo>
                        <a:pt x="0" y="7894"/>
                      </a:lnTo>
                      <a:lnTo>
                        <a:pt x="84" y="9141"/>
                      </a:lnTo>
                      <a:lnTo>
                        <a:pt x="405" y="10418"/>
                      </a:lnTo>
                      <a:lnTo>
                        <a:pt x="807" y="11486"/>
                      </a:lnTo>
                      <a:lnTo>
                        <a:pt x="33828" y="12281"/>
                      </a:lnTo>
                      <a:lnTo>
                        <a:pt x="35355" y="11738"/>
                      </a:lnTo>
                      <a:lnTo>
                        <a:pt x="31588" y="9674"/>
                      </a:lnTo>
                      <a:lnTo>
                        <a:pt x="29307" y="8550"/>
                      </a:lnTo>
                      <a:lnTo>
                        <a:pt x="25462" y="7051"/>
                      </a:lnTo>
                      <a:lnTo>
                        <a:pt x="19661" y="4966"/>
                      </a:lnTo>
                      <a:lnTo>
                        <a:pt x="13665" y="320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cap="flat" cmpd="sng" w="28575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sp>
            <p:nvSpPr>
              <p:cNvPr id="119" name="Google Shape;119;p13"/>
              <p:cNvSpPr/>
              <p:nvPr/>
            </p:nvSpPr>
            <p:spPr>
              <a:xfrm>
                <a:off x="3240237" y="5459050"/>
                <a:ext cx="149100" cy="1491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13"/>
              <p:cNvSpPr/>
              <p:nvPr/>
            </p:nvSpPr>
            <p:spPr>
              <a:xfrm>
                <a:off x="892182" y="5088379"/>
                <a:ext cx="149100" cy="1491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13"/>
              <p:cNvSpPr txBox="1"/>
              <p:nvPr/>
            </p:nvSpPr>
            <p:spPr>
              <a:xfrm>
                <a:off x="2917200" y="5129775"/>
                <a:ext cx="767100" cy="447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latin typeface="Oswald"/>
                    <a:ea typeface="Oswald"/>
                    <a:cs typeface="Oswald"/>
                    <a:sym typeface="Oswald"/>
                  </a:rPr>
                  <a:t>Low Hill</a:t>
                </a:r>
                <a:endParaRPr sz="1200">
                  <a:latin typeface="Oswald"/>
                  <a:ea typeface="Oswald"/>
                  <a:cs typeface="Oswald"/>
                  <a:sym typeface="Oswald"/>
                </a:endParaRPr>
              </a:p>
            </p:txBody>
          </p:sp>
        </p:grpSp>
        <p:sp>
          <p:nvSpPr>
            <p:cNvPr id="122" name="Google Shape;122;p13"/>
            <p:cNvSpPr txBox="1"/>
            <p:nvPr/>
          </p:nvSpPr>
          <p:spPr>
            <a:xfrm>
              <a:off x="718675" y="4783373"/>
              <a:ext cx="831900" cy="37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Oswald"/>
                  <a:ea typeface="Oswald"/>
                  <a:cs typeface="Oswald"/>
                  <a:sym typeface="Oswald"/>
                </a:rPr>
                <a:t>High Hill</a:t>
              </a:r>
              <a:endParaRPr sz="1200"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123" name="Google Shape;123;p13"/>
          <p:cNvGrpSpPr/>
          <p:nvPr/>
        </p:nvGrpSpPr>
        <p:grpSpPr>
          <a:xfrm>
            <a:off x="848557" y="1974715"/>
            <a:ext cx="4060580" cy="1025983"/>
            <a:chOff x="718675" y="1773098"/>
            <a:chExt cx="3872012" cy="1049277"/>
          </a:xfrm>
        </p:grpSpPr>
        <p:grpSp>
          <p:nvGrpSpPr>
            <p:cNvPr id="124" name="Google Shape;124;p13"/>
            <p:cNvGrpSpPr/>
            <p:nvPr/>
          </p:nvGrpSpPr>
          <p:grpSpPr>
            <a:xfrm>
              <a:off x="875965" y="2077303"/>
              <a:ext cx="3714722" cy="745072"/>
              <a:chOff x="875965" y="2077303"/>
              <a:chExt cx="3714722" cy="745072"/>
            </a:xfrm>
          </p:grpSpPr>
          <p:grpSp>
            <p:nvGrpSpPr>
              <p:cNvPr id="125" name="Google Shape;125;p13"/>
              <p:cNvGrpSpPr/>
              <p:nvPr/>
            </p:nvGrpSpPr>
            <p:grpSpPr>
              <a:xfrm>
                <a:off x="875965" y="2189625"/>
                <a:ext cx="3714722" cy="632750"/>
                <a:chOff x="5067125" y="2189625"/>
                <a:chExt cx="4221275" cy="632750"/>
              </a:xfrm>
            </p:grpSpPr>
            <p:grpSp>
              <p:nvGrpSpPr>
                <p:cNvPr id="126" name="Google Shape;126;p13"/>
                <p:cNvGrpSpPr/>
                <p:nvPr/>
              </p:nvGrpSpPr>
              <p:grpSpPr>
                <a:xfrm>
                  <a:off x="6585865" y="2596295"/>
                  <a:ext cx="1413015" cy="208977"/>
                  <a:chOff x="3231972" y="3667349"/>
                  <a:chExt cx="2335561" cy="344563"/>
                </a:xfrm>
              </p:grpSpPr>
              <p:sp>
                <p:nvSpPr>
                  <p:cNvPr id="127" name="Google Shape;127;p13"/>
                  <p:cNvSpPr/>
                  <p:nvPr/>
                </p:nvSpPr>
                <p:spPr>
                  <a:xfrm>
                    <a:off x="3231972" y="3667349"/>
                    <a:ext cx="160184" cy="344563"/>
                  </a:xfrm>
                  <a:custGeom>
                    <a:rect b="b" l="l" r="r" t="t"/>
                    <a:pathLst>
                      <a:path extrusionOk="0" h="14942" w="6408">
                        <a:moveTo>
                          <a:pt x="0" y="14828"/>
                        </a:moveTo>
                        <a:lnTo>
                          <a:pt x="3100" y="0"/>
                        </a:lnTo>
                        <a:lnTo>
                          <a:pt x="6408" y="14942"/>
                        </a:lnTo>
                        <a:close/>
                      </a:path>
                    </a:pathLst>
                  </a:custGeom>
                  <a:noFill/>
                  <a:ln cap="flat" cmpd="sng" w="9525">
                    <a:solidFill>
                      <a:srgbClr val="999999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sp>
              <p:sp>
                <p:nvSpPr>
                  <p:cNvPr id="128" name="Google Shape;128;p13"/>
                  <p:cNvSpPr/>
                  <p:nvPr/>
                </p:nvSpPr>
                <p:spPr>
                  <a:xfrm>
                    <a:off x="3450187" y="3667349"/>
                    <a:ext cx="160184" cy="344563"/>
                  </a:xfrm>
                  <a:custGeom>
                    <a:rect b="b" l="l" r="r" t="t"/>
                    <a:pathLst>
                      <a:path extrusionOk="0" h="14942" w="6408">
                        <a:moveTo>
                          <a:pt x="0" y="14828"/>
                        </a:moveTo>
                        <a:lnTo>
                          <a:pt x="3100" y="0"/>
                        </a:lnTo>
                        <a:lnTo>
                          <a:pt x="6408" y="14942"/>
                        </a:lnTo>
                        <a:close/>
                      </a:path>
                    </a:pathLst>
                  </a:custGeom>
                  <a:noFill/>
                  <a:ln cap="flat" cmpd="sng" w="9525">
                    <a:solidFill>
                      <a:srgbClr val="999999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sp>
              <p:sp>
                <p:nvSpPr>
                  <p:cNvPr id="129" name="Google Shape;129;p13"/>
                  <p:cNvSpPr/>
                  <p:nvPr/>
                </p:nvSpPr>
                <p:spPr>
                  <a:xfrm>
                    <a:off x="5330806" y="3800210"/>
                    <a:ext cx="236728" cy="211653"/>
                  </a:xfrm>
                  <a:custGeom>
                    <a:rect b="b" l="l" r="r" t="t"/>
                    <a:pathLst>
                      <a:path extrusionOk="0" h="14942" w="6408">
                        <a:moveTo>
                          <a:pt x="0" y="14828"/>
                        </a:moveTo>
                        <a:lnTo>
                          <a:pt x="3100" y="0"/>
                        </a:lnTo>
                        <a:lnTo>
                          <a:pt x="6408" y="14942"/>
                        </a:lnTo>
                        <a:close/>
                      </a:path>
                    </a:pathLst>
                  </a:custGeom>
                  <a:noFill/>
                  <a:ln cap="flat" cmpd="sng" w="9525">
                    <a:solidFill>
                      <a:srgbClr val="999999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sp>
              <p:sp>
                <p:nvSpPr>
                  <p:cNvPr id="130" name="Google Shape;130;p13"/>
                  <p:cNvSpPr/>
                  <p:nvPr/>
                </p:nvSpPr>
                <p:spPr>
                  <a:xfrm>
                    <a:off x="5070749" y="3800210"/>
                    <a:ext cx="236728" cy="211653"/>
                  </a:xfrm>
                  <a:custGeom>
                    <a:rect b="b" l="l" r="r" t="t"/>
                    <a:pathLst>
                      <a:path extrusionOk="0" h="14942" w="6408">
                        <a:moveTo>
                          <a:pt x="0" y="14828"/>
                        </a:moveTo>
                        <a:lnTo>
                          <a:pt x="3100" y="0"/>
                        </a:lnTo>
                        <a:lnTo>
                          <a:pt x="6408" y="14942"/>
                        </a:lnTo>
                        <a:close/>
                      </a:path>
                    </a:pathLst>
                  </a:custGeom>
                  <a:noFill/>
                  <a:ln cap="flat" cmpd="sng" w="9525">
                    <a:solidFill>
                      <a:srgbClr val="999999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sp>
            </p:grpSp>
            <p:grpSp>
              <p:nvGrpSpPr>
                <p:cNvPr id="131" name="Google Shape;131;p13"/>
                <p:cNvGrpSpPr/>
                <p:nvPr/>
              </p:nvGrpSpPr>
              <p:grpSpPr>
                <a:xfrm>
                  <a:off x="5070303" y="2189625"/>
                  <a:ext cx="3827622" cy="614975"/>
                  <a:chOff x="792025" y="6401450"/>
                  <a:chExt cx="3762900" cy="614975"/>
                </a:xfrm>
              </p:grpSpPr>
              <p:cxnSp>
                <p:nvCxnSpPr>
                  <p:cNvPr id="132" name="Google Shape;132;p13"/>
                  <p:cNvCxnSpPr/>
                  <p:nvPr/>
                </p:nvCxnSpPr>
                <p:spPr>
                  <a:xfrm>
                    <a:off x="795315" y="6401450"/>
                    <a:ext cx="5400" cy="611700"/>
                  </a:xfrm>
                  <a:prstGeom prst="straightConnector1">
                    <a:avLst/>
                  </a:prstGeom>
                  <a:noFill/>
                  <a:ln cap="flat" cmpd="sng" w="19050">
                    <a:solidFill>
                      <a:srgbClr val="B7B7B7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cxnSp>
                <p:nvCxnSpPr>
                  <p:cNvPr id="133" name="Google Shape;133;p13"/>
                  <p:cNvCxnSpPr/>
                  <p:nvPr/>
                </p:nvCxnSpPr>
                <p:spPr>
                  <a:xfrm rot="10800000">
                    <a:off x="792025" y="7016425"/>
                    <a:ext cx="3762900" cy="0"/>
                  </a:xfrm>
                  <a:prstGeom prst="straightConnector1">
                    <a:avLst/>
                  </a:prstGeom>
                  <a:noFill/>
                  <a:ln cap="flat" cmpd="sng" w="19050">
                    <a:solidFill>
                      <a:srgbClr val="B7B7B7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</p:grpSp>
            <p:sp>
              <p:nvSpPr>
                <p:cNvPr id="134" name="Google Shape;134;p13"/>
                <p:cNvSpPr/>
                <p:nvPr/>
              </p:nvSpPr>
              <p:spPr>
                <a:xfrm>
                  <a:off x="5067125" y="2192400"/>
                  <a:ext cx="3381500" cy="613625"/>
                </a:xfrm>
                <a:custGeom>
                  <a:rect b="b" l="l" r="r" t="t"/>
                  <a:pathLst>
                    <a:path extrusionOk="0" h="24545" w="135260">
                      <a:moveTo>
                        <a:pt x="1351" y="0"/>
                      </a:moveTo>
                      <a:lnTo>
                        <a:pt x="0" y="2102"/>
                      </a:lnTo>
                      <a:lnTo>
                        <a:pt x="38880" y="24401"/>
                      </a:lnTo>
                      <a:lnTo>
                        <a:pt x="50592" y="24320"/>
                      </a:lnTo>
                      <a:lnTo>
                        <a:pt x="61251" y="16514"/>
                      </a:lnTo>
                      <a:lnTo>
                        <a:pt x="69057" y="16664"/>
                      </a:lnTo>
                      <a:lnTo>
                        <a:pt x="81503" y="24466"/>
                      </a:lnTo>
                      <a:lnTo>
                        <a:pt x="92061" y="24531"/>
                      </a:lnTo>
                      <a:lnTo>
                        <a:pt x="106792" y="18986"/>
                      </a:lnTo>
                      <a:lnTo>
                        <a:pt x="115845" y="18986"/>
                      </a:lnTo>
                      <a:lnTo>
                        <a:pt x="133816" y="24545"/>
                      </a:lnTo>
                      <a:lnTo>
                        <a:pt x="135260" y="23041"/>
                      </a:lnTo>
                      <a:lnTo>
                        <a:pt x="115939" y="16874"/>
                      </a:lnTo>
                      <a:lnTo>
                        <a:pt x="106439" y="16964"/>
                      </a:lnTo>
                      <a:lnTo>
                        <a:pt x="91539" y="22706"/>
                      </a:lnTo>
                      <a:lnTo>
                        <a:pt x="82154" y="22641"/>
                      </a:lnTo>
                      <a:lnTo>
                        <a:pt x="69658" y="14562"/>
                      </a:lnTo>
                      <a:lnTo>
                        <a:pt x="60500" y="14562"/>
                      </a:lnTo>
                      <a:lnTo>
                        <a:pt x="49568" y="22446"/>
                      </a:lnTo>
                      <a:lnTo>
                        <a:pt x="39531" y="22511"/>
                      </a:lnTo>
                      <a:close/>
                    </a:path>
                  </a:pathLst>
                </a:custGeom>
                <a:solidFill>
                  <a:srgbClr val="B7B7B7"/>
                </a:solidFill>
                <a:ln cap="flat" cmpd="sng" w="9525">
                  <a:solidFill>
                    <a:schemeClr val="dk2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35" name="Google Shape;135;p13"/>
                <p:cNvSpPr/>
                <p:nvPr/>
              </p:nvSpPr>
              <p:spPr>
                <a:xfrm>
                  <a:off x="8404525" y="2515350"/>
                  <a:ext cx="883875" cy="307025"/>
                </a:xfrm>
                <a:custGeom>
                  <a:rect b="b" l="l" r="r" t="t"/>
                  <a:pathLst>
                    <a:path extrusionOk="0" h="12281" w="35355">
                      <a:moveTo>
                        <a:pt x="1128" y="0"/>
                      </a:moveTo>
                      <a:lnTo>
                        <a:pt x="566" y="1335"/>
                      </a:lnTo>
                      <a:lnTo>
                        <a:pt x="325" y="2582"/>
                      </a:lnTo>
                      <a:lnTo>
                        <a:pt x="84" y="4273"/>
                      </a:lnTo>
                      <a:lnTo>
                        <a:pt x="0" y="6202"/>
                      </a:lnTo>
                      <a:lnTo>
                        <a:pt x="0" y="7894"/>
                      </a:lnTo>
                      <a:lnTo>
                        <a:pt x="84" y="9141"/>
                      </a:lnTo>
                      <a:lnTo>
                        <a:pt x="405" y="10418"/>
                      </a:lnTo>
                      <a:lnTo>
                        <a:pt x="807" y="11486"/>
                      </a:lnTo>
                      <a:lnTo>
                        <a:pt x="33828" y="12281"/>
                      </a:lnTo>
                      <a:lnTo>
                        <a:pt x="35355" y="11738"/>
                      </a:lnTo>
                      <a:lnTo>
                        <a:pt x="31588" y="9674"/>
                      </a:lnTo>
                      <a:lnTo>
                        <a:pt x="29307" y="8550"/>
                      </a:lnTo>
                      <a:lnTo>
                        <a:pt x="25462" y="7051"/>
                      </a:lnTo>
                      <a:lnTo>
                        <a:pt x="19661" y="4966"/>
                      </a:lnTo>
                      <a:lnTo>
                        <a:pt x="13665" y="320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cap="flat" cmpd="sng" w="28575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sp>
            <p:nvSpPr>
              <p:cNvPr id="136" name="Google Shape;136;p13"/>
              <p:cNvSpPr/>
              <p:nvPr/>
            </p:nvSpPr>
            <p:spPr>
              <a:xfrm>
                <a:off x="892182" y="2077303"/>
                <a:ext cx="149100" cy="1491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7" name="Google Shape;137;p13"/>
              <p:cNvSpPr/>
              <p:nvPr/>
            </p:nvSpPr>
            <p:spPr>
              <a:xfrm>
                <a:off x="1773083" y="2612865"/>
                <a:ext cx="149100" cy="149100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8" name="Google Shape;138;p13"/>
              <p:cNvSpPr txBox="1"/>
              <p:nvPr/>
            </p:nvSpPr>
            <p:spPr>
              <a:xfrm>
                <a:off x="1431675" y="2276263"/>
                <a:ext cx="831900" cy="372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latin typeface="Oswald"/>
                    <a:ea typeface="Oswald"/>
                    <a:cs typeface="Oswald"/>
                    <a:sym typeface="Oswald"/>
                  </a:rPr>
                  <a:t>Valley</a:t>
                </a:r>
                <a:endParaRPr sz="1200">
                  <a:latin typeface="Oswald"/>
                  <a:ea typeface="Oswald"/>
                  <a:cs typeface="Oswald"/>
                  <a:sym typeface="Oswald"/>
                </a:endParaRPr>
              </a:p>
            </p:txBody>
          </p:sp>
        </p:grpSp>
        <p:sp>
          <p:nvSpPr>
            <p:cNvPr id="139" name="Google Shape;139;p13"/>
            <p:cNvSpPr txBox="1"/>
            <p:nvPr/>
          </p:nvSpPr>
          <p:spPr>
            <a:xfrm>
              <a:off x="718675" y="1773098"/>
              <a:ext cx="831900" cy="37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Oswald"/>
                  <a:ea typeface="Oswald"/>
                  <a:cs typeface="Oswald"/>
                  <a:sym typeface="Oswald"/>
                </a:rPr>
                <a:t>High Hill</a:t>
              </a:r>
              <a:endParaRPr sz="1200"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140" name="Google Shape;140;p13"/>
          <p:cNvGrpSpPr/>
          <p:nvPr/>
        </p:nvGrpSpPr>
        <p:grpSpPr>
          <a:xfrm>
            <a:off x="5246113" y="3357503"/>
            <a:ext cx="4221275" cy="713552"/>
            <a:chOff x="5116250" y="2189613"/>
            <a:chExt cx="4221275" cy="632750"/>
          </a:xfrm>
        </p:grpSpPr>
        <p:grpSp>
          <p:nvGrpSpPr>
            <p:cNvPr id="141" name="Google Shape;141;p13"/>
            <p:cNvGrpSpPr/>
            <p:nvPr/>
          </p:nvGrpSpPr>
          <p:grpSpPr>
            <a:xfrm>
              <a:off x="5116250" y="2189613"/>
              <a:ext cx="4221275" cy="632750"/>
              <a:chOff x="5067125" y="2189625"/>
              <a:chExt cx="4221275" cy="632750"/>
            </a:xfrm>
          </p:grpSpPr>
          <p:grpSp>
            <p:nvGrpSpPr>
              <p:cNvPr id="142" name="Google Shape;142;p13"/>
              <p:cNvGrpSpPr/>
              <p:nvPr/>
            </p:nvGrpSpPr>
            <p:grpSpPr>
              <a:xfrm>
                <a:off x="6585865" y="2596295"/>
                <a:ext cx="1413015" cy="208977"/>
                <a:chOff x="3231972" y="3667349"/>
                <a:chExt cx="2335561" cy="344563"/>
              </a:xfrm>
            </p:grpSpPr>
            <p:sp>
              <p:nvSpPr>
                <p:cNvPr id="143" name="Google Shape;143;p13"/>
                <p:cNvSpPr/>
                <p:nvPr/>
              </p:nvSpPr>
              <p:spPr>
                <a:xfrm>
                  <a:off x="3231972" y="3667349"/>
                  <a:ext cx="160184" cy="344563"/>
                </a:xfrm>
                <a:custGeom>
                  <a:rect b="b" l="l" r="r" t="t"/>
                  <a:pathLst>
                    <a:path extrusionOk="0" h="14942" w="6408">
                      <a:moveTo>
                        <a:pt x="0" y="14828"/>
                      </a:moveTo>
                      <a:lnTo>
                        <a:pt x="3100" y="0"/>
                      </a:lnTo>
                      <a:lnTo>
                        <a:pt x="6408" y="14942"/>
                      </a:lnTo>
                      <a:close/>
                    </a:path>
                  </a:pathLst>
                </a:custGeom>
                <a:noFill/>
                <a:ln cap="flat" cmpd="sng" w="9525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44" name="Google Shape;144;p13"/>
                <p:cNvSpPr/>
                <p:nvPr/>
              </p:nvSpPr>
              <p:spPr>
                <a:xfrm>
                  <a:off x="3450187" y="3667349"/>
                  <a:ext cx="160184" cy="344563"/>
                </a:xfrm>
                <a:custGeom>
                  <a:rect b="b" l="l" r="r" t="t"/>
                  <a:pathLst>
                    <a:path extrusionOk="0" h="14942" w="6408">
                      <a:moveTo>
                        <a:pt x="0" y="14828"/>
                      </a:moveTo>
                      <a:lnTo>
                        <a:pt x="3100" y="0"/>
                      </a:lnTo>
                      <a:lnTo>
                        <a:pt x="6408" y="14942"/>
                      </a:lnTo>
                      <a:close/>
                    </a:path>
                  </a:pathLst>
                </a:custGeom>
                <a:noFill/>
                <a:ln cap="flat" cmpd="sng" w="9525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45" name="Google Shape;145;p13"/>
                <p:cNvSpPr/>
                <p:nvPr/>
              </p:nvSpPr>
              <p:spPr>
                <a:xfrm>
                  <a:off x="5330806" y="3800210"/>
                  <a:ext cx="236728" cy="211653"/>
                </a:xfrm>
                <a:custGeom>
                  <a:rect b="b" l="l" r="r" t="t"/>
                  <a:pathLst>
                    <a:path extrusionOk="0" h="14942" w="6408">
                      <a:moveTo>
                        <a:pt x="0" y="14828"/>
                      </a:moveTo>
                      <a:lnTo>
                        <a:pt x="3100" y="0"/>
                      </a:lnTo>
                      <a:lnTo>
                        <a:pt x="6408" y="14942"/>
                      </a:lnTo>
                      <a:close/>
                    </a:path>
                  </a:pathLst>
                </a:custGeom>
                <a:noFill/>
                <a:ln cap="flat" cmpd="sng" w="9525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46" name="Google Shape;146;p13"/>
                <p:cNvSpPr/>
                <p:nvPr/>
              </p:nvSpPr>
              <p:spPr>
                <a:xfrm>
                  <a:off x="5070749" y="3800210"/>
                  <a:ext cx="236728" cy="211653"/>
                </a:xfrm>
                <a:custGeom>
                  <a:rect b="b" l="l" r="r" t="t"/>
                  <a:pathLst>
                    <a:path extrusionOk="0" h="14942" w="6408">
                      <a:moveTo>
                        <a:pt x="0" y="14828"/>
                      </a:moveTo>
                      <a:lnTo>
                        <a:pt x="3100" y="0"/>
                      </a:lnTo>
                      <a:lnTo>
                        <a:pt x="6408" y="14942"/>
                      </a:lnTo>
                      <a:close/>
                    </a:path>
                  </a:pathLst>
                </a:custGeom>
                <a:noFill/>
                <a:ln cap="flat" cmpd="sng" w="9525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147" name="Google Shape;147;p13"/>
              <p:cNvGrpSpPr/>
              <p:nvPr/>
            </p:nvGrpSpPr>
            <p:grpSpPr>
              <a:xfrm>
                <a:off x="5070303" y="2189625"/>
                <a:ext cx="3827622" cy="614975"/>
                <a:chOff x="792025" y="6401450"/>
                <a:chExt cx="3762900" cy="614975"/>
              </a:xfrm>
            </p:grpSpPr>
            <p:cxnSp>
              <p:nvCxnSpPr>
                <p:cNvPr id="148" name="Google Shape;148;p13"/>
                <p:cNvCxnSpPr/>
                <p:nvPr/>
              </p:nvCxnSpPr>
              <p:spPr>
                <a:xfrm>
                  <a:off x="795315" y="6401450"/>
                  <a:ext cx="5400" cy="6117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B7B7B7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49" name="Google Shape;149;p13"/>
                <p:cNvCxnSpPr/>
                <p:nvPr/>
              </p:nvCxnSpPr>
              <p:spPr>
                <a:xfrm rot="10800000">
                  <a:off x="792025" y="7016425"/>
                  <a:ext cx="37629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B7B7B7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sp>
            <p:nvSpPr>
              <p:cNvPr id="150" name="Google Shape;150;p13"/>
              <p:cNvSpPr/>
              <p:nvPr/>
            </p:nvSpPr>
            <p:spPr>
              <a:xfrm>
                <a:off x="5067125" y="2192400"/>
                <a:ext cx="3381500" cy="613625"/>
              </a:xfrm>
              <a:custGeom>
                <a:rect b="b" l="l" r="r" t="t"/>
                <a:pathLst>
                  <a:path extrusionOk="0" h="24545" w="135260">
                    <a:moveTo>
                      <a:pt x="1351" y="0"/>
                    </a:moveTo>
                    <a:lnTo>
                      <a:pt x="0" y="2102"/>
                    </a:lnTo>
                    <a:lnTo>
                      <a:pt x="38880" y="24401"/>
                    </a:lnTo>
                    <a:lnTo>
                      <a:pt x="50592" y="24320"/>
                    </a:lnTo>
                    <a:lnTo>
                      <a:pt x="61251" y="16514"/>
                    </a:lnTo>
                    <a:lnTo>
                      <a:pt x="69057" y="16664"/>
                    </a:lnTo>
                    <a:lnTo>
                      <a:pt x="81503" y="24466"/>
                    </a:lnTo>
                    <a:lnTo>
                      <a:pt x="92061" y="24531"/>
                    </a:lnTo>
                    <a:lnTo>
                      <a:pt x="106792" y="18986"/>
                    </a:lnTo>
                    <a:lnTo>
                      <a:pt x="115845" y="18986"/>
                    </a:lnTo>
                    <a:lnTo>
                      <a:pt x="133816" y="24545"/>
                    </a:lnTo>
                    <a:lnTo>
                      <a:pt x="135260" y="23041"/>
                    </a:lnTo>
                    <a:lnTo>
                      <a:pt x="115939" y="16874"/>
                    </a:lnTo>
                    <a:lnTo>
                      <a:pt x="106439" y="16964"/>
                    </a:lnTo>
                    <a:lnTo>
                      <a:pt x="91539" y="22706"/>
                    </a:lnTo>
                    <a:lnTo>
                      <a:pt x="82154" y="22641"/>
                    </a:lnTo>
                    <a:lnTo>
                      <a:pt x="69658" y="14562"/>
                    </a:lnTo>
                    <a:lnTo>
                      <a:pt x="60500" y="14562"/>
                    </a:lnTo>
                    <a:lnTo>
                      <a:pt x="49568" y="22446"/>
                    </a:lnTo>
                    <a:lnTo>
                      <a:pt x="39531" y="22511"/>
                    </a:lnTo>
                    <a:close/>
                  </a:path>
                </a:pathLst>
              </a:custGeom>
              <a:solidFill>
                <a:srgbClr val="B7B7B7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51" name="Google Shape;151;p13"/>
              <p:cNvSpPr/>
              <p:nvPr/>
            </p:nvSpPr>
            <p:spPr>
              <a:xfrm>
                <a:off x="8404525" y="2515350"/>
                <a:ext cx="883875" cy="307025"/>
              </a:xfrm>
              <a:custGeom>
                <a:rect b="b" l="l" r="r" t="t"/>
                <a:pathLst>
                  <a:path extrusionOk="0" h="12281" w="35355">
                    <a:moveTo>
                      <a:pt x="1128" y="0"/>
                    </a:moveTo>
                    <a:lnTo>
                      <a:pt x="566" y="1335"/>
                    </a:lnTo>
                    <a:lnTo>
                      <a:pt x="325" y="2582"/>
                    </a:lnTo>
                    <a:lnTo>
                      <a:pt x="84" y="4273"/>
                    </a:lnTo>
                    <a:lnTo>
                      <a:pt x="0" y="6202"/>
                    </a:lnTo>
                    <a:lnTo>
                      <a:pt x="0" y="7894"/>
                    </a:lnTo>
                    <a:lnTo>
                      <a:pt x="84" y="9141"/>
                    </a:lnTo>
                    <a:lnTo>
                      <a:pt x="405" y="10418"/>
                    </a:lnTo>
                    <a:lnTo>
                      <a:pt x="807" y="11486"/>
                    </a:lnTo>
                    <a:lnTo>
                      <a:pt x="33828" y="12281"/>
                    </a:lnTo>
                    <a:lnTo>
                      <a:pt x="35355" y="11738"/>
                    </a:lnTo>
                    <a:lnTo>
                      <a:pt x="31588" y="9674"/>
                    </a:lnTo>
                    <a:lnTo>
                      <a:pt x="29307" y="8550"/>
                    </a:lnTo>
                    <a:lnTo>
                      <a:pt x="25462" y="7051"/>
                    </a:lnTo>
                    <a:lnTo>
                      <a:pt x="19661" y="4966"/>
                    </a:lnTo>
                    <a:lnTo>
                      <a:pt x="13665" y="3206"/>
                    </a:lnTo>
                    <a:close/>
                  </a:path>
                </a:pathLst>
              </a:cu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  <p:sp>
          <p:nvSpPr>
            <p:cNvPr id="152" name="Google Shape;152;p13"/>
            <p:cNvSpPr txBox="1"/>
            <p:nvPr/>
          </p:nvSpPr>
          <p:spPr>
            <a:xfrm>
              <a:off x="8461150" y="2200813"/>
              <a:ext cx="541200" cy="249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Oswald"/>
                  <a:ea typeface="Oswald"/>
                  <a:cs typeface="Oswald"/>
                  <a:sym typeface="Oswald"/>
                </a:rPr>
                <a:t>Goal</a:t>
              </a:r>
              <a:endParaRPr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153" name="Google Shape;153;p13"/>
          <p:cNvGrpSpPr/>
          <p:nvPr/>
        </p:nvGrpSpPr>
        <p:grpSpPr>
          <a:xfrm>
            <a:off x="5246113" y="4415035"/>
            <a:ext cx="4221275" cy="720386"/>
            <a:chOff x="5116250" y="2189613"/>
            <a:chExt cx="4221275" cy="632750"/>
          </a:xfrm>
        </p:grpSpPr>
        <p:grpSp>
          <p:nvGrpSpPr>
            <p:cNvPr id="154" name="Google Shape;154;p13"/>
            <p:cNvGrpSpPr/>
            <p:nvPr/>
          </p:nvGrpSpPr>
          <p:grpSpPr>
            <a:xfrm>
              <a:off x="5116250" y="2189613"/>
              <a:ext cx="4221275" cy="632750"/>
              <a:chOff x="5067125" y="2189625"/>
              <a:chExt cx="4221275" cy="632750"/>
            </a:xfrm>
          </p:grpSpPr>
          <p:grpSp>
            <p:nvGrpSpPr>
              <p:cNvPr id="155" name="Google Shape;155;p13"/>
              <p:cNvGrpSpPr/>
              <p:nvPr/>
            </p:nvGrpSpPr>
            <p:grpSpPr>
              <a:xfrm>
                <a:off x="6585865" y="2596295"/>
                <a:ext cx="1413015" cy="208977"/>
                <a:chOff x="3231972" y="3667349"/>
                <a:chExt cx="2335561" cy="344563"/>
              </a:xfrm>
            </p:grpSpPr>
            <p:sp>
              <p:nvSpPr>
                <p:cNvPr id="156" name="Google Shape;156;p13"/>
                <p:cNvSpPr/>
                <p:nvPr/>
              </p:nvSpPr>
              <p:spPr>
                <a:xfrm>
                  <a:off x="3231972" y="3667349"/>
                  <a:ext cx="160184" cy="344563"/>
                </a:xfrm>
                <a:custGeom>
                  <a:rect b="b" l="l" r="r" t="t"/>
                  <a:pathLst>
                    <a:path extrusionOk="0" h="14942" w="6408">
                      <a:moveTo>
                        <a:pt x="0" y="14828"/>
                      </a:moveTo>
                      <a:lnTo>
                        <a:pt x="3100" y="0"/>
                      </a:lnTo>
                      <a:lnTo>
                        <a:pt x="6408" y="14942"/>
                      </a:lnTo>
                      <a:close/>
                    </a:path>
                  </a:pathLst>
                </a:custGeom>
                <a:noFill/>
                <a:ln cap="flat" cmpd="sng" w="9525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57" name="Google Shape;157;p13"/>
                <p:cNvSpPr/>
                <p:nvPr/>
              </p:nvSpPr>
              <p:spPr>
                <a:xfrm>
                  <a:off x="3450187" y="3667349"/>
                  <a:ext cx="160184" cy="344563"/>
                </a:xfrm>
                <a:custGeom>
                  <a:rect b="b" l="l" r="r" t="t"/>
                  <a:pathLst>
                    <a:path extrusionOk="0" h="14942" w="6408">
                      <a:moveTo>
                        <a:pt x="0" y="14828"/>
                      </a:moveTo>
                      <a:lnTo>
                        <a:pt x="3100" y="0"/>
                      </a:lnTo>
                      <a:lnTo>
                        <a:pt x="6408" y="14942"/>
                      </a:lnTo>
                      <a:close/>
                    </a:path>
                  </a:pathLst>
                </a:custGeom>
                <a:noFill/>
                <a:ln cap="flat" cmpd="sng" w="9525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58" name="Google Shape;158;p13"/>
                <p:cNvSpPr/>
                <p:nvPr/>
              </p:nvSpPr>
              <p:spPr>
                <a:xfrm>
                  <a:off x="5330806" y="3800210"/>
                  <a:ext cx="236728" cy="211653"/>
                </a:xfrm>
                <a:custGeom>
                  <a:rect b="b" l="l" r="r" t="t"/>
                  <a:pathLst>
                    <a:path extrusionOk="0" h="14942" w="6408">
                      <a:moveTo>
                        <a:pt x="0" y="14828"/>
                      </a:moveTo>
                      <a:lnTo>
                        <a:pt x="3100" y="0"/>
                      </a:lnTo>
                      <a:lnTo>
                        <a:pt x="6408" y="14942"/>
                      </a:lnTo>
                      <a:close/>
                    </a:path>
                  </a:pathLst>
                </a:custGeom>
                <a:noFill/>
                <a:ln cap="flat" cmpd="sng" w="9525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59" name="Google Shape;159;p13"/>
                <p:cNvSpPr/>
                <p:nvPr/>
              </p:nvSpPr>
              <p:spPr>
                <a:xfrm>
                  <a:off x="5070749" y="3800210"/>
                  <a:ext cx="236728" cy="211653"/>
                </a:xfrm>
                <a:custGeom>
                  <a:rect b="b" l="l" r="r" t="t"/>
                  <a:pathLst>
                    <a:path extrusionOk="0" h="14942" w="6408">
                      <a:moveTo>
                        <a:pt x="0" y="14828"/>
                      </a:moveTo>
                      <a:lnTo>
                        <a:pt x="3100" y="0"/>
                      </a:lnTo>
                      <a:lnTo>
                        <a:pt x="6408" y="14942"/>
                      </a:lnTo>
                      <a:close/>
                    </a:path>
                  </a:pathLst>
                </a:custGeom>
                <a:noFill/>
                <a:ln cap="flat" cmpd="sng" w="9525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160" name="Google Shape;160;p13"/>
              <p:cNvGrpSpPr/>
              <p:nvPr/>
            </p:nvGrpSpPr>
            <p:grpSpPr>
              <a:xfrm>
                <a:off x="5070303" y="2189625"/>
                <a:ext cx="3827622" cy="614975"/>
                <a:chOff x="792025" y="6401450"/>
                <a:chExt cx="3762900" cy="614975"/>
              </a:xfrm>
            </p:grpSpPr>
            <p:cxnSp>
              <p:nvCxnSpPr>
                <p:cNvPr id="161" name="Google Shape;161;p13"/>
                <p:cNvCxnSpPr/>
                <p:nvPr/>
              </p:nvCxnSpPr>
              <p:spPr>
                <a:xfrm>
                  <a:off x="795315" y="6401450"/>
                  <a:ext cx="5400" cy="6117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B7B7B7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62" name="Google Shape;162;p13"/>
                <p:cNvCxnSpPr/>
                <p:nvPr/>
              </p:nvCxnSpPr>
              <p:spPr>
                <a:xfrm rot="10800000">
                  <a:off x="792025" y="7016425"/>
                  <a:ext cx="37629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B7B7B7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sp>
            <p:nvSpPr>
              <p:cNvPr id="163" name="Google Shape;163;p13"/>
              <p:cNvSpPr/>
              <p:nvPr/>
            </p:nvSpPr>
            <p:spPr>
              <a:xfrm>
                <a:off x="5067125" y="2192400"/>
                <a:ext cx="3381500" cy="613625"/>
              </a:xfrm>
              <a:custGeom>
                <a:rect b="b" l="l" r="r" t="t"/>
                <a:pathLst>
                  <a:path extrusionOk="0" h="24545" w="135260">
                    <a:moveTo>
                      <a:pt x="1351" y="0"/>
                    </a:moveTo>
                    <a:lnTo>
                      <a:pt x="0" y="2102"/>
                    </a:lnTo>
                    <a:lnTo>
                      <a:pt x="38880" y="24401"/>
                    </a:lnTo>
                    <a:lnTo>
                      <a:pt x="50592" y="24320"/>
                    </a:lnTo>
                    <a:lnTo>
                      <a:pt x="61251" y="16514"/>
                    </a:lnTo>
                    <a:lnTo>
                      <a:pt x="69057" y="16664"/>
                    </a:lnTo>
                    <a:lnTo>
                      <a:pt x="81503" y="24466"/>
                    </a:lnTo>
                    <a:lnTo>
                      <a:pt x="92061" y="24531"/>
                    </a:lnTo>
                    <a:lnTo>
                      <a:pt x="106792" y="18986"/>
                    </a:lnTo>
                    <a:lnTo>
                      <a:pt x="115845" y="18986"/>
                    </a:lnTo>
                    <a:lnTo>
                      <a:pt x="133816" y="24545"/>
                    </a:lnTo>
                    <a:lnTo>
                      <a:pt x="135260" y="23041"/>
                    </a:lnTo>
                    <a:lnTo>
                      <a:pt x="115939" y="16874"/>
                    </a:lnTo>
                    <a:lnTo>
                      <a:pt x="106439" y="16964"/>
                    </a:lnTo>
                    <a:lnTo>
                      <a:pt x="91539" y="22706"/>
                    </a:lnTo>
                    <a:lnTo>
                      <a:pt x="82154" y="22641"/>
                    </a:lnTo>
                    <a:lnTo>
                      <a:pt x="69658" y="14562"/>
                    </a:lnTo>
                    <a:lnTo>
                      <a:pt x="60500" y="14562"/>
                    </a:lnTo>
                    <a:lnTo>
                      <a:pt x="49568" y="22446"/>
                    </a:lnTo>
                    <a:lnTo>
                      <a:pt x="39531" y="22511"/>
                    </a:lnTo>
                    <a:close/>
                  </a:path>
                </a:pathLst>
              </a:custGeom>
              <a:solidFill>
                <a:srgbClr val="B7B7B7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64" name="Google Shape;164;p13"/>
              <p:cNvSpPr/>
              <p:nvPr/>
            </p:nvSpPr>
            <p:spPr>
              <a:xfrm>
                <a:off x="8404525" y="2515350"/>
                <a:ext cx="883875" cy="307025"/>
              </a:xfrm>
              <a:custGeom>
                <a:rect b="b" l="l" r="r" t="t"/>
                <a:pathLst>
                  <a:path extrusionOk="0" h="12281" w="35355">
                    <a:moveTo>
                      <a:pt x="1128" y="0"/>
                    </a:moveTo>
                    <a:lnTo>
                      <a:pt x="566" y="1335"/>
                    </a:lnTo>
                    <a:lnTo>
                      <a:pt x="325" y="2582"/>
                    </a:lnTo>
                    <a:lnTo>
                      <a:pt x="84" y="4273"/>
                    </a:lnTo>
                    <a:lnTo>
                      <a:pt x="0" y="6202"/>
                    </a:lnTo>
                    <a:lnTo>
                      <a:pt x="0" y="7894"/>
                    </a:lnTo>
                    <a:lnTo>
                      <a:pt x="84" y="9141"/>
                    </a:lnTo>
                    <a:lnTo>
                      <a:pt x="405" y="10418"/>
                    </a:lnTo>
                    <a:lnTo>
                      <a:pt x="807" y="11486"/>
                    </a:lnTo>
                    <a:lnTo>
                      <a:pt x="33828" y="12281"/>
                    </a:lnTo>
                    <a:lnTo>
                      <a:pt x="35355" y="11738"/>
                    </a:lnTo>
                    <a:lnTo>
                      <a:pt x="31588" y="9674"/>
                    </a:lnTo>
                    <a:lnTo>
                      <a:pt x="29307" y="8550"/>
                    </a:lnTo>
                    <a:lnTo>
                      <a:pt x="25462" y="7051"/>
                    </a:lnTo>
                    <a:lnTo>
                      <a:pt x="19661" y="4966"/>
                    </a:lnTo>
                    <a:lnTo>
                      <a:pt x="13665" y="3206"/>
                    </a:lnTo>
                    <a:close/>
                  </a:path>
                </a:pathLst>
              </a:cu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  <p:sp>
          <p:nvSpPr>
            <p:cNvPr id="165" name="Google Shape;165;p13"/>
            <p:cNvSpPr txBox="1"/>
            <p:nvPr/>
          </p:nvSpPr>
          <p:spPr>
            <a:xfrm>
              <a:off x="8461150" y="2200813"/>
              <a:ext cx="541200" cy="249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Oswald"/>
                  <a:ea typeface="Oswald"/>
                  <a:cs typeface="Oswald"/>
                  <a:sym typeface="Oswald"/>
                </a:rPr>
                <a:t>Goal</a:t>
              </a:r>
              <a:endParaRPr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166" name="Google Shape;166;p13"/>
          <p:cNvGrpSpPr/>
          <p:nvPr/>
        </p:nvGrpSpPr>
        <p:grpSpPr>
          <a:xfrm>
            <a:off x="5246113" y="5472659"/>
            <a:ext cx="4221275" cy="727283"/>
            <a:chOff x="5116250" y="2189613"/>
            <a:chExt cx="4221275" cy="632750"/>
          </a:xfrm>
        </p:grpSpPr>
        <p:grpSp>
          <p:nvGrpSpPr>
            <p:cNvPr id="167" name="Google Shape;167;p13"/>
            <p:cNvGrpSpPr/>
            <p:nvPr/>
          </p:nvGrpSpPr>
          <p:grpSpPr>
            <a:xfrm>
              <a:off x="5116250" y="2189613"/>
              <a:ext cx="4221275" cy="632750"/>
              <a:chOff x="5067125" y="2189625"/>
              <a:chExt cx="4221275" cy="632750"/>
            </a:xfrm>
          </p:grpSpPr>
          <p:grpSp>
            <p:nvGrpSpPr>
              <p:cNvPr id="168" name="Google Shape;168;p13"/>
              <p:cNvGrpSpPr/>
              <p:nvPr/>
            </p:nvGrpSpPr>
            <p:grpSpPr>
              <a:xfrm>
                <a:off x="6585865" y="2596295"/>
                <a:ext cx="1413015" cy="208977"/>
                <a:chOff x="3231972" y="3667349"/>
                <a:chExt cx="2335561" cy="344563"/>
              </a:xfrm>
            </p:grpSpPr>
            <p:sp>
              <p:nvSpPr>
                <p:cNvPr id="169" name="Google Shape;169;p13"/>
                <p:cNvSpPr/>
                <p:nvPr/>
              </p:nvSpPr>
              <p:spPr>
                <a:xfrm>
                  <a:off x="3231972" y="3667349"/>
                  <a:ext cx="160184" cy="344563"/>
                </a:xfrm>
                <a:custGeom>
                  <a:rect b="b" l="l" r="r" t="t"/>
                  <a:pathLst>
                    <a:path extrusionOk="0" h="14942" w="6408">
                      <a:moveTo>
                        <a:pt x="0" y="14828"/>
                      </a:moveTo>
                      <a:lnTo>
                        <a:pt x="3100" y="0"/>
                      </a:lnTo>
                      <a:lnTo>
                        <a:pt x="6408" y="14942"/>
                      </a:lnTo>
                      <a:close/>
                    </a:path>
                  </a:pathLst>
                </a:custGeom>
                <a:noFill/>
                <a:ln cap="flat" cmpd="sng" w="9525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70" name="Google Shape;170;p13"/>
                <p:cNvSpPr/>
                <p:nvPr/>
              </p:nvSpPr>
              <p:spPr>
                <a:xfrm>
                  <a:off x="3450187" y="3667349"/>
                  <a:ext cx="160184" cy="344563"/>
                </a:xfrm>
                <a:custGeom>
                  <a:rect b="b" l="l" r="r" t="t"/>
                  <a:pathLst>
                    <a:path extrusionOk="0" h="14942" w="6408">
                      <a:moveTo>
                        <a:pt x="0" y="14828"/>
                      </a:moveTo>
                      <a:lnTo>
                        <a:pt x="3100" y="0"/>
                      </a:lnTo>
                      <a:lnTo>
                        <a:pt x="6408" y="14942"/>
                      </a:lnTo>
                      <a:close/>
                    </a:path>
                  </a:pathLst>
                </a:custGeom>
                <a:noFill/>
                <a:ln cap="flat" cmpd="sng" w="9525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71" name="Google Shape;171;p13"/>
                <p:cNvSpPr/>
                <p:nvPr/>
              </p:nvSpPr>
              <p:spPr>
                <a:xfrm>
                  <a:off x="5330806" y="3800210"/>
                  <a:ext cx="236728" cy="211653"/>
                </a:xfrm>
                <a:custGeom>
                  <a:rect b="b" l="l" r="r" t="t"/>
                  <a:pathLst>
                    <a:path extrusionOk="0" h="14942" w="6408">
                      <a:moveTo>
                        <a:pt x="0" y="14828"/>
                      </a:moveTo>
                      <a:lnTo>
                        <a:pt x="3100" y="0"/>
                      </a:lnTo>
                      <a:lnTo>
                        <a:pt x="6408" y="14942"/>
                      </a:lnTo>
                      <a:close/>
                    </a:path>
                  </a:pathLst>
                </a:custGeom>
                <a:noFill/>
                <a:ln cap="flat" cmpd="sng" w="9525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72" name="Google Shape;172;p13"/>
                <p:cNvSpPr/>
                <p:nvPr/>
              </p:nvSpPr>
              <p:spPr>
                <a:xfrm>
                  <a:off x="5070749" y="3800210"/>
                  <a:ext cx="236728" cy="211653"/>
                </a:xfrm>
                <a:custGeom>
                  <a:rect b="b" l="l" r="r" t="t"/>
                  <a:pathLst>
                    <a:path extrusionOk="0" h="14942" w="6408">
                      <a:moveTo>
                        <a:pt x="0" y="14828"/>
                      </a:moveTo>
                      <a:lnTo>
                        <a:pt x="3100" y="0"/>
                      </a:lnTo>
                      <a:lnTo>
                        <a:pt x="6408" y="14942"/>
                      </a:lnTo>
                      <a:close/>
                    </a:path>
                  </a:pathLst>
                </a:custGeom>
                <a:noFill/>
                <a:ln cap="flat" cmpd="sng" w="9525">
                  <a:solidFill>
                    <a:srgbClr val="999999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173" name="Google Shape;173;p13"/>
              <p:cNvGrpSpPr/>
              <p:nvPr/>
            </p:nvGrpSpPr>
            <p:grpSpPr>
              <a:xfrm>
                <a:off x="5070303" y="2189625"/>
                <a:ext cx="3827622" cy="614975"/>
                <a:chOff x="792025" y="6401450"/>
                <a:chExt cx="3762900" cy="614975"/>
              </a:xfrm>
            </p:grpSpPr>
            <p:cxnSp>
              <p:nvCxnSpPr>
                <p:cNvPr id="174" name="Google Shape;174;p13"/>
                <p:cNvCxnSpPr/>
                <p:nvPr/>
              </p:nvCxnSpPr>
              <p:spPr>
                <a:xfrm>
                  <a:off x="795315" y="6401450"/>
                  <a:ext cx="5400" cy="6117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B7B7B7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75" name="Google Shape;175;p13"/>
                <p:cNvCxnSpPr/>
                <p:nvPr/>
              </p:nvCxnSpPr>
              <p:spPr>
                <a:xfrm rot="10800000">
                  <a:off x="792025" y="7016425"/>
                  <a:ext cx="37629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B7B7B7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sp>
            <p:nvSpPr>
              <p:cNvPr id="176" name="Google Shape;176;p13"/>
              <p:cNvSpPr/>
              <p:nvPr/>
            </p:nvSpPr>
            <p:spPr>
              <a:xfrm>
                <a:off x="5067125" y="2192400"/>
                <a:ext cx="3381500" cy="613625"/>
              </a:xfrm>
              <a:custGeom>
                <a:rect b="b" l="l" r="r" t="t"/>
                <a:pathLst>
                  <a:path extrusionOk="0" h="24545" w="135260">
                    <a:moveTo>
                      <a:pt x="1351" y="0"/>
                    </a:moveTo>
                    <a:lnTo>
                      <a:pt x="0" y="2102"/>
                    </a:lnTo>
                    <a:lnTo>
                      <a:pt x="38880" y="24401"/>
                    </a:lnTo>
                    <a:lnTo>
                      <a:pt x="50592" y="24320"/>
                    </a:lnTo>
                    <a:lnTo>
                      <a:pt x="61251" y="16514"/>
                    </a:lnTo>
                    <a:lnTo>
                      <a:pt x="69057" y="16664"/>
                    </a:lnTo>
                    <a:lnTo>
                      <a:pt x="81503" y="24466"/>
                    </a:lnTo>
                    <a:lnTo>
                      <a:pt x="92061" y="24531"/>
                    </a:lnTo>
                    <a:lnTo>
                      <a:pt x="106792" y="18986"/>
                    </a:lnTo>
                    <a:lnTo>
                      <a:pt x="115845" y="18986"/>
                    </a:lnTo>
                    <a:lnTo>
                      <a:pt x="133816" y="24545"/>
                    </a:lnTo>
                    <a:lnTo>
                      <a:pt x="135260" y="23041"/>
                    </a:lnTo>
                    <a:lnTo>
                      <a:pt x="115939" y="16874"/>
                    </a:lnTo>
                    <a:lnTo>
                      <a:pt x="106439" y="16964"/>
                    </a:lnTo>
                    <a:lnTo>
                      <a:pt x="91539" y="22706"/>
                    </a:lnTo>
                    <a:lnTo>
                      <a:pt x="82154" y="22641"/>
                    </a:lnTo>
                    <a:lnTo>
                      <a:pt x="69658" y="14562"/>
                    </a:lnTo>
                    <a:lnTo>
                      <a:pt x="60500" y="14562"/>
                    </a:lnTo>
                    <a:lnTo>
                      <a:pt x="49568" y="22446"/>
                    </a:lnTo>
                    <a:lnTo>
                      <a:pt x="39531" y="22511"/>
                    </a:lnTo>
                    <a:close/>
                  </a:path>
                </a:pathLst>
              </a:custGeom>
              <a:solidFill>
                <a:srgbClr val="B7B7B7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77" name="Google Shape;177;p13"/>
              <p:cNvSpPr/>
              <p:nvPr/>
            </p:nvSpPr>
            <p:spPr>
              <a:xfrm>
                <a:off x="8404525" y="2515350"/>
                <a:ext cx="883875" cy="307025"/>
              </a:xfrm>
              <a:custGeom>
                <a:rect b="b" l="l" r="r" t="t"/>
                <a:pathLst>
                  <a:path extrusionOk="0" h="12281" w="35355">
                    <a:moveTo>
                      <a:pt x="1128" y="0"/>
                    </a:moveTo>
                    <a:lnTo>
                      <a:pt x="566" y="1335"/>
                    </a:lnTo>
                    <a:lnTo>
                      <a:pt x="325" y="2582"/>
                    </a:lnTo>
                    <a:lnTo>
                      <a:pt x="84" y="4273"/>
                    </a:lnTo>
                    <a:lnTo>
                      <a:pt x="0" y="6202"/>
                    </a:lnTo>
                    <a:lnTo>
                      <a:pt x="0" y="7894"/>
                    </a:lnTo>
                    <a:lnTo>
                      <a:pt x="84" y="9141"/>
                    </a:lnTo>
                    <a:lnTo>
                      <a:pt x="405" y="10418"/>
                    </a:lnTo>
                    <a:lnTo>
                      <a:pt x="807" y="11486"/>
                    </a:lnTo>
                    <a:lnTo>
                      <a:pt x="33828" y="12281"/>
                    </a:lnTo>
                    <a:lnTo>
                      <a:pt x="35355" y="11738"/>
                    </a:lnTo>
                    <a:lnTo>
                      <a:pt x="31588" y="9674"/>
                    </a:lnTo>
                    <a:lnTo>
                      <a:pt x="29307" y="8550"/>
                    </a:lnTo>
                    <a:lnTo>
                      <a:pt x="25462" y="7051"/>
                    </a:lnTo>
                    <a:lnTo>
                      <a:pt x="19661" y="4966"/>
                    </a:lnTo>
                    <a:lnTo>
                      <a:pt x="13665" y="3206"/>
                    </a:lnTo>
                    <a:close/>
                  </a:path>
                </a:pathLst>
              </a:cu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  <p:sp>
          <p:nvSpPr>
            <p:cNvPr id="178" name="Google Shape;178;p13"/>
            <p:cNvSpPr txBox="1"/>
            <p:nvPr/>
          </p:nvSpPr>
          <p:spPr>
            <a:xfrm>
              <a:off x="8461150" y="2200813"/>
              <a:ext cx="541200" cy="249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Oswald"/>
                  <a:ea typeface="Oswald"/>
                  <a:cs typeface="Oswald"/>
                  <a:sym typeface="Oswald"/>
                </a:rPr>
                <a:t>Goal</a:t>
              </a:r>
              <a:endParaRPr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sp>
        <p:nvSpPr>
          <p:cNvPr id="179" name="Google Shape;179;p13"/>
          <p:cNvSpPr txBox="1"/>
          <p:nvPr/>
        </p:nvSpPr>
        <p:spPr>
          <a:xfrm>
            <a:off x="242813" y="2165338"/>
            <a:ext cx="541200" cy="54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1.</a:t>
            </a:r>
            <a:endParaRPr sz="1100"/>
          </a:p>
        </p:txBody>
      </p:sp>
      <p:sp>
        <p:nvSpPr>
          <p:cNvPr id="180" name="Google Shape;180;p13"/>
          <p:cNvSpPr txBox="1"/>
          <p:nvPr/>
        </p:nvSpPr>
        <p:spPr>
          <a:xfrm>
            <a:off x="242813" y="3236246"/>
            <a:ext cx="541200" cy="54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2.</a:t>
            </a:r>
            <a:endParaRPr sz="1100"/>
          </a:p>
        </p:txBody>
      </p:sp>
      <p:sp>
        <p:nvSpPr>
          <p:cNvPr id="181" name="Google Shape;181;p13"/>
          <p:cNvSpPr txBox="1"/>
          <p:nvPr/>
        </p:nvSpPr>
        <p:spPr>
          <a:xfrm>
            <a:off x="242813" y="4307154"/>
            <a:ext cx="541200" cy="54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3.</a:t>
            </a:r>
            <a:endParaRPr sz="1100"/>
          </a:p>
        </p:txBody>
      </p:sp>
      <p:sp>
        <p:nvSpPr>
          <p:cNvPr id="182" name="Google Shape;182;p13"/>
          <p:cNvSpPr txBox="1"/>
          <p:nvPr/>
        </p:nvSpPr>
        <p:spPr>
          <a:xfrm>
            <a:off x="242813" y="5378063"/>
            <a:ext cx="541200" cy="54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4.</a:t>
            </a:r>
            <a:endParaRPr sz="1100"/>
          </a:p>
        </p:txBody>
      </p:sp>
      <p:graphicFrame>
        <p:nvGraphicFramePr>
          <p:cNvPr id="183" name="Google Shape;183;p13"/>
          <p:cNvGraphicFramePr/>
          <p:nvPr/>
        </p:nvGraphicFramePr>
        <p:xfrm>
          <a:off x="626588" y="11588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{1E184452-6CF9-4402-9782-1BFEC75E62A9}</a:tableStyleId>
              </a:tblPr>
              <a:tblGrid>
                <a:gridCol w="4424100"/>
                <a:gridCol w="4571275"/>
              </a:tblGrid>
              <a:tr h="8037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Acomoda así tus experimentos</a:t>
                      </a:r>
                      <a:r>
                        <a:rPr b="1" lang="en" sz="1200"/>
                        <a:t>. </a:t>
                      </a:r>
                      <a:r>
                        <a:rPr lang="en" sz="1000"/>
                        <a:t>(Cada experimento utilizará 2 canicas.             La canica de la colina siempre empieza en la parte más alta. La canica de colisión está en un lugar diferente cada vez.)</a:t>
                      </a:r>
                      <a:endParaRPr sz="10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Realiza cada experimento 4 veces (haz 4 pruebas)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Dibuja la posición en la que terminaron las canicas en cada prueba. </a:t>
                      </a:r>
                      <a:endParaRPr sz="12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9D9"/>
                    </a:solidFill>
                  </a:tcPr>
                </a:tc>
              </a:tr>
              <a:tr h="1113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Arial Narrow"/>
                        <a:ea typeface="Arial Narrow"/>
                        <a:cs typeface="Arial Narrow"/>
                        <a:sym typeface="Arial Narrow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1113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1113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1087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grpSp>
        <p:nvGrpSpPr>
          <p:cNvPr id="184" name="Google Shape;184;p13"/>
          <p:cNvGrpSpPr/>
          <p:nvPr/>
        </p:nvGrpSpPr>
        <p:grpSpPr>
          <a:xfrm>
            <a:off x="1252920" y="1447266"/>
            <a:ext cx="377700" cy="149100"/>
            <a:chOff x="1566732" y="1379528"/>
            <a:chExt cx="377700" cy="149100"/>
          </a:xfrm>
        </p:grpSpPr>
        <p:sp>
          <p:nvSpPr>
            <p:cNvPr id="185" name="Google Shape;185;p13"/>
            <p:cNvSpPr/>
            <p:nvPr/>
          </p:nvSpPr>
          <p:spPr>
            <a:xfrm>
              <a:off x="1566732" y="1379528"/>
              <a:ext cx="149100" cy="1491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13"/>
            <p:cNvSpPr/>
            <p:nvPr/>
          </p:nvSpPr>
          <p:spPr>
            <a:xfrm>
              <a:off x="1795332" y="1379528"/>
              <a:ext cx="149100" cy="1491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187" name="Google Shape;18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2900">
            <a:off x="9162898" y="1290400"/>
            <a:ext cx="448654" cy="451775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13"/>
          <p:cNvSpPr txBox="1"/>
          <p:nvPr/>
        </p:nvSpPr>
        <p:spPr>
          <a:xfrm>
            <a:off x="971825" y="1974725"/>
            <a:ext cx="601800" cy="300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Arial Narrow"/>
                <a:ea typeface="Arial Narrow"/>
                <a:cs typeface="Arial Narrow"/>
                <a:sym typeface="Arial Narrow"/>
              </a:rPr>
              <a:t>Colina</a:t>
            </a:r>
            <a:endParaRPr b="1" sz="12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89" name="Google Shape;189;p13"/>
          <p:cNvSpPr txBox="1"/>
          <p:nvPr/>
        </p:nvSpPr>
        <p:spPr>
          <a:xfrm>
            <a:off x="1814400" y="2494350"/>
            <a:ext cx="541200" cy="215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Arial Narrow"/>
                <a:ea typeface="Arial Narrow"/>
                <a:cs typeface="Arial Narrow"/>
                <a:sym typeface="Arial Narrow"/>
              </a:rPr>
              <a:t>Valle</a:t>
            </a:r>
            <a:endParaRPr b="1" sz="12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90" name="Google Shape;190;p13"/>
          <p:cNvSpPr txBox="1"/>
          <p:nvPr/>
        </p:nvSpPr>
        <p:spPr>
          <a:xfrm>
            <a:off x="996100" y="3075698"/>
            <a:ext cx="601800" cy="276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Arial Narrow"/>
                <a:ea typeface="Arial Narrow"/>
                <a:cs typeface="Arial Narrow"/>
                <a:sym typeface="Arial Narrow"/>
              </a:rPr>
              <a:t>Colina</a:t>
            </a:r>
            <a:endParaRPr b="1" sz="12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91" name="Google Shape;191;p13"/>
          <p:cNvSpPr txBox="1"/>
          <p:nvPr/>
        </p:nvSpPr>
        <p:spPr>
          <a:xfrm>
            <a:off x="996100" y="4207496"/>
            <a:ext cx="601800" cy="215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Arial Narrow"/>
                <a:ea typeface="Arial Narrow"/>
                <a:cs typeface="Arial Narrow"/>
                <a:sym typeface="Arial Narrow"/>
              </a:rPr>
              <a:t>Colina</a:t>
            </a:r>
            <a:endParaRPr b="1" sz="12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92" name="Google Shape;192;p13"/>
          <p:cNvSpPr txBox="1"/>
          <p:nvPr/>
        </p:nvSpPr>
        <p:spPr>
          <a:xfrm>
            <a:off x="1056700" y="5251225"/>
            <a:ext cx="650100" cy="215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Arial Narrow"/>
                <a:ea typeface="Arial Narrow"/>
                <a:cs typeface="Arial Narrow"/>
                <a:sym typeface="Arial Narrow"/>
              </a:rPr>
              <a:t>Colina</a:t>
            </a:r>
            <a:endParaRPr b="1" sz="12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93" name="Google Shape;193;p13"/>
          <p:cNvSpPr txBox="1"/>
          <p:nvPr/>
        </p:nvSpPr>
        <p:spPr>
          <a:xfrm>
            <a:off x="1814400" y="2494350"/>
            <a:ext cx="541200" cy="215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Arial Narrow"/>
                <a:ea typeface="Arial Narrow"/>
                <a:cs typeface="Arial Narrow"/>
                <a:sym typeface="Arial Narrow"/>
              </a:rPr>
              <a:t>Valle</a:t>
            </a:r>
            <a:endParaRPr b="1" sz="12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94" name="Google Shape;194;p13"/>
          <p:cNvSpPr txBox="1"/>
          <p:nvPr/>
        </p:nvSpPr>
        <p:spPr>
          <a:xfrm>
            <a:off x="2021100" y="3369450"/>
            <a:ext cx="1253700" cy="276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Arial Narrow"/>
                <a:ea typeface="Arial Narrow"/>
                <a:cs typeface="Arial Narrow"/>
                <a:sym typeface="Arial Narrow"/>
              </a:rPr>
              <a:t>Colina mediana</a:t>
            </a:r>
            <a:endParaRPr b="1" sz="12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95" name="Google Shape;195;p13"/>
          <p:cNvSpPr txBox="1"/>
          <p:nvPr/>
        </p:nvSpPr>
        <p:spPr>
          <a:xfrm>
            <a:off x="2781225" y="4606475"/>
            <a:ext cx="541200" cy="276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Arial Narrow"/>
                <a:ea typeface="Arial Narrow"/>
                <a:cs typeface="Arial Narrow"/>
                <a:sym typeface="Arial Narrow"/>
              </a:rPr>
              <a:t>Valle</a:t>
            </a:r>
            <a:endParaRPr b="1" sz="12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96" name="Google Shape;196;p13"/>
          <p:cNvSpPr txBox="1"/>
          <p:nvPr/>
        </p:nvSpPr>
        <p:spPr>
          <a:xfrm>
            <a:off x="3058725" y="5560900"/>
            <a:ext cx="1083300" cy="276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Arial Narrow"/>
                <a:ea typeface="Arial Narrow"/>
                <a:cs typeface="Arial Narrow"/>
                <a:sym typeface="Arial Narrow"/>
              </a:rPr>
              <a:t>Colina baja</a:t>
            </a:r>
            <a:endParaRPr b="1" sz="1200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97" name="Google Shape;197;p13"/>
          <p:cNvSpPr txBox="1"/>
          <p:nvPr/>
        </p:nvSpPr>
        <p:spPr>
          <a:xfrm>
            <a:off x="8587075" y="2286388"/>
            <a:ext cx="834000" cy="300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Arial Narrow"/>
                <a:ea typeface="Arial Narrow"/>
                <a:cs typeface="Arial Narrow"/>
                <a:sym typeface="Arial Narrow"/>
              </a:rPr>
              <a:t>Meta</a:t>
            </a:r>
            <a:endParaRPr b="1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98" name="Google Shape;198;p13"/>
          <p:cNvSpPr txBox="1"/>
          <p:nvPr/>
        </p:nvSpPr>
        <p:spPr>
          <a:xfrm>
            <a:off x="8587075" y="4426850"/>
            <a:ext cx="834000" cy="300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Arial Narrow"/>
                <a:ea typeface="Arial Narrow"/>
                <a:cs typeface="Arial Narrow"/>
                <a:sym typeface="Arial Narrow"/>
              </a:rPr>
              <a:t>Objetivo</a:t>
            </a:r>
            <a:endParaRPr b="1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99" name="Google Shape;199;p13"/>
          <p:cNvSpPr txBox="1"/>
          <p:nvPr/>
        </p:nvSpPr>
        <p:spPr>
          <a:xfrm>
            <a:off x="8587075" y="5479400"/>
            <a:ext cx="834000" cy="300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Arial Narrow"/>
                <a:ea typeface="Arial Narrow"/>
                <a:cs typeface="Arial Narrow"/>
                <a:sym typeface="Arial Narrow"/>
              </a:rPr>
              <a:t>Objetivo</a:t>
            </a:r>
            <a:endParaRPr b="1"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200" name="Google Shape;200;p13"/>
          <p:cNvGrpSpPr/>
          <p:nvPr/>
        </p:nvGrpSpPr>
        <p:grpSpPr>
          <a:xfrm>
            <a:off x="7413900" y="580650"/>
            <a:ext cx="2053500" cy="394500"/>
            <a:chOff x="7729300" y="339850"/>
            <a:chExt cx="2053500" cy="394500"/>
          </a:xfrm>
        </p:grpSpPr>
        <p:sp>
          <p:nvSpPr>
            <p:cNvPr id="201" name="Google Shape;201;p13"/>
            <p:cNvSpPr txBox="1"/>
            <p:nvPr/>
          </p:nvSpPr>
          <p:spPr>
            <a:xfrm>
              <a:off x="7729300" y="516250"/>
              <a:ext cx="20535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is the first hill of a roller coaster always the highest? </a:t>
              </a:r>
              <a:endParaRPr sz="900"/>
            </a:p>
          </p:txBody>
        </p:sp>
        <p:pic>
          <p:nvPicPr>
            <p:cNvPr id="202" name="Google Shape;202;p13"/>
            <p:cNvPicPr preferRelativeResize="0"/>
            <p:nvPr/>
          </p:nvPicPr>
          <p:blipFill rotWithShape="1">
            <a:blip r:embed="rId4">
              <a:alphaModFix/>
            </a:blip>
            <a:srcRect b="308" l="0" r="-2406" t="298"/>
            <a:stretch/>
          </p:blipFill>
          <p:spPr>
            <a:xfrm>
              <a:off x="7924450" y="339850"/>
              <a:ext cx="1738677" cy="2230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03" name="Google Shape;203;p13"/>
          <p:cNvSpPr txBox="1"/>
          <p:nvPr/>
        </p:nvSpPr>
        <p:spPr>
          <a:xfrm>
            <a:off x="8587075" y="3356613"/>
            <a:ext cx="834000" cy="300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Arial Narrow"/>
                <a:ea typeface="Arial Narrow"/>
                <a:cs typeface="Arial Narrow"/>
                <a:sym typeface="Arial Narrow"/>
              </a:rPr>
              <a:t>Meta</a:t>
            </a:r>
            <a:endParaRPr b="1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04" name="Google Shape;204;p13"/>
          <p:cNvSpPr txBox="1"/>
          <p:nvPr/>
        </p:nvSpPr>
        <p:spPr>
          <a:xfrm>
            <a:off x="8587075" y="4418000"/>
            <a:ext cx="834000" cy="300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Arial Narrow"/>
                <a:ea typeface="Arial Narrow"/>
                <a:cs typeface="Arial Narrow"/>
                <a:sym typeface="Arial Narrow"/>
              </a:rPr>
              <a:t>Meta</a:t>
            </a:r>
            <a:endParaRPr b="1"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05" name="Google Shape;205;p13"/>
          <p:cNvSpPr txBox="1"/>
          <p:nvPr/>
        </p:nvSpPr>
        <p:spPr>
          <a:xfrm>
            <a:off x="8587075" y="5479388"/>
            <a:ext cx="834000" cy="300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Arial Narrow"/>
                <a:ea typeface="Arial Narrow"/>
                <a:cs typeface="Arial Narrow"/>
                <a:sym typeface="Arial Narrow"/>
              </a:rPr>
              <a:t>Meta</a:t>
            </a:r>
            <a:endParaRPr b="1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