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5265376" y="1359661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9479" y="3589589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099024" y="50938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821132" y="1423368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96299" y="1471469"/>
            <a:ext cx="3276735" cy="25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784260" y="3971618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4851921" y="705077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839116" y="2269353"/>
            <a:ext cx="4190168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