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8"/>
  </p:notesMasterIdLst>
  <p:sldIdLst>
    <p:sldId id="409" r:id="rId2"/>
    <p:sldId id="417" r:id="rId3"/>
    <p:sldId id="410" r:id="rId4"/>
    <p:sldId id="271" r:id="rId5"/>
    <p:sldId id="287" r:id="rId6"/>
    <p:sldId id="411" r:id="rId7"/>
    <p:sldId id="405" r:id="rId8"/>
    <p:sldId id="418" r:id="rId9"/>
    <p:sldId id="419" r:id="rId10"/>
    <p:sldId id="420" r:id="rId11"/>
    <p:sldId id="422" r:id="rId12"/>
    <p:sldId id="424" r:id="rId13"/>
    <p:sldId id="291" r:id="rId14"/>
    <p:sldId id="402" r:id="rId15"/>
    <p:sldId id="412" r:id="rId16"/>
    <p:sldId id="299" r:id="rId17"/>
    <p:sldId id="406" r:id="rId18"/>
    <p:sldId id="423" r:id="rId19"/>
    <p:sldId id="296" r:id="rId20"/>
    <p:sldId id="330" r:id="rId21"/>
    <p:sldId id="396" r:id="rId22"/>
    <p:sldId id="425" r:id="rId23"/>
    <p:sldId id="426" r:id="rId24"/>
    <p:sldId id="413" r:id="rId25"/>
    <p:sldId id="414" r:id="rId26"/>
    <p:sldId id="41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308"/>
    <a:srgbClr val="D74E52"/>
    <a:srgbClr val="055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1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444" y="102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90181398392E-2"/>
          <c:y val="0.12072966247797012"/>
          <c:w val="0.96123325824737549"/>
          <c:h val="0.867197394371032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60308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84-430B-9627-0DBA75723B77}"/>
              </c:ext>
            </c:extLst>
          </c:dPt>
          <c:dPt>
            <c:idx val="1"/>
            <c:invertIfNegative val="0"/>
            <c:bubble3D val="0"/>
            <c:spPr>
              <a:solidFill>
                <a:srgbClr val="C60308">
                  <a:alpha val="84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AD84-430B-9627-0DBA75723B77}"/>
              </c:ext>
            </c:extLst>
          </c:dPt>
          <c:dPt>
            <c:idx val="2"/>
            <c:invertIfNegative val="0"/>
            <c:bubble3D val="0"/>
            <c:spPr>
              <a:solidFill>
                <a:srgbClr val="C60308">
                  <a:alpha val="7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AD84-430B-9627-0DBA75723B7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D84-430B-9627-0DBA75723B7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84-430B-9627-0DBA75723B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84-430B-9627-0DBA75723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0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60308"/>
              </a:solidFill>
            </c:spPr>
            <c:extLst>
              <c:ext xmlns:c16="http://schemas.microsoft.com/office/drawing/2014/chart" uri="{C3380CC4-5D6E-409C-BE32-E72D297353CC}">
                <c16:uniqueId val="{00000001-627D-4FC1-A074-660401461140}"/>
              </c:ext>
            </c:extLst>
          </c:dPt>
          <c:dPt>
            <c:idx val="1"/>
            <c:bubble3D val="0"/>
            <c:spPr>
              <a:solidFill>
                <a:srgbClr val="D74E52"/>
              </a:solidFill>
            </c:spPr>
            <c:extLst>
              <c:ext xmlns:c16="http://schemas.microsoft.com/office/drawing/2014/chart" uri="{C3380CC4-5D6E-409C-BE32-E72D297353CC}">
                <c16:uniqueId val="{00000003-627D-4FC1-A074-660401461140}"/>
              </c:ext>
            </c:extLst>
          </c:dPt>
          <c:dPt>
            <c:idx val="2"/>
            <c:bubble3D val="0"/>
            <c:spPr>
              <a:solidFill>
                <a:srgbClr val="C60308"/>
              </a:solidFill>
            </c:spPr>
            <c:extLst>
              <c:ext xmlns:c16="http://schemas.microsoft.com/office/drawing/2014/chart" uri="{C3380CC4-5D6E-409C-BE32-E72D297353CC}">
                <c16:uniqueId val="{00000005-627D-4FC1-A074-660401461140}"/>
              </c:ext>
            </c:extLst>
          </c:dPt>
          <c:dPt>
            <c:idx val="3"/>
            <c:bubble3D val="0"/>
            <c:spPr>
              <a:solidFill>
                <a:srgbClr val="D74E52"/>
              </a:solidFill>
            </c:spPr>
            <c:extLst>
              <c:ext xmlns:c16="http://schemas.microsoft.com/office/drawing/2014/chart" uri="{C3380CC4-5D6E-409C-BE32-E72D297353CC}">
                <c16:uniqueId val="{00000007-627D-4FC1-A074-66040146114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7D-4FC1-A074-660401461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60308"/>
              </a:solidFill>
            </c:spPr>
            <c:extLst>
              <c:ext xmlns:c16="http://schemas.microsoft.com/office/drawing/2014/chart" uri="{C3380CC4-5D6E-409C-BE32-E72D297353CC}">
                <c16:uniqueId val="{00000001-AC22-498F-968B-3CBD8028DB9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22-498F-968B-3CBD8028DB9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22-498F-968B-3CBD8028D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60308"/>
              </a:solidFill>
            </c:spPr>
            <c:extLst>
              <c:ext xmlns:c16="http://schemas.microsoft.com/office/drawing/2014/chart" uri="{C3380CC4-5D6E-409C-BE32-E72D297353CC}">
                <c16:uniqueId val="{00000001-F73E-4E25-903B-57641B84FDF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73E-4E25-903B-57641B84FDF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3E-4E25-903B-57641B84F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74E52"/>
              </a:solidFill>
            </c:spPr>
            <c:extLst>
              <c:ext xmlns:c16="http://schemas.microsoft.com/office/drawing/2014/chart" uri="{C3380CC4-5D6E-409C-BE32-E72D297353CC}">
                <c16:uniqueId val="{00000001-296E-4993-BEA9-2836B4D4B06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96E-4993-BEA9-2836B4D4B06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6E-4993-BEA9-2836B4D4B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60308"/>
              </a:solidFill>
            </c:spPr>
            <c:extLst>
              <c:ext xmlns:c16="http://schemas.microsoft.com/office/drawing/2014/chart" uri="{C3380CC4-5D6E-409C-BE32-E72D297353CC}">
                <c16:uniqueId val="{00000001-6C0B-4510-8926-1E7F3632B6D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C0B-4510-8926-1E7F3632B6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B-4510-8926-1E7F3632B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60308"/>
              </a:solidFill>
            </c:spPr>
            <c:extLst>
              <c:ext xmlns:c16="http://schemas.microsoft.com/office/drawing/2014/chart" uri="{C3380CC4-5D6E-409C-BE32-E72D297353CC}">
                <c16:uniqueId val="{00000001-1899-4D8A-9F12-EB2C4116F8A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899-4D8A-9F12-EB2C4116F8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9-4D8A-9F12-EB2C4116F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377BA-67F9-48D6-806A-96852783C5C6}" type="datetimeFigureOut">
              <a:rPr lang="es-PE" smtClean="0"/>
              <a:t>4/12/2023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BF1C-4BAF-466F-A25F-2FAAAB90C6A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6887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plantillaspowerpoint.net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5052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19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7484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21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5146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11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7624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25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7713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26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7458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6723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3560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7791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9012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1622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1971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909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 dirty="0" smtClean="0"/>
              <a:t>plantillaspowerpoint.net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FBF1C-4BAF-466F-A25F-2FAAAB90C6AC}" type="slidenum">
              <a:rPr lang="es-PE" smtClean="0"/>
              <a:t>17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329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8968C38-ED11-4B6E-A1D0-905B875AE6C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2483" y="65535"/>
            <a:ext cx="10818821" cy="6687247"/>
          </a:xfrm>
          <a:custGeom>
            <a:avLst/>
            <a:gdLst>
              <a:gd name="connsiteX0" fmla="*/ 1716133 w 10818821"/>
              <a:gd name="connsiteY0" fmla="*/ 6279123 h 6687247"/>
              <a:gd name="connsiteX1" fmla="*/ 1684134 w 10818821"/>
              <a:gd name="connsiteY1" fmla="*/ 6295107 h 6687247"/>
              <a:gd name="connsiteX2" fmla="*/ 1677552 w 10818821"/>
              <a:gd name="connsiteY2" fmla="*/ 6297494 h 6687247"/>
              <a:gd name="connsiteX3" fmla="*/ 1693681 w 10818821"/>
              <a:gd name="connsiteY3" fmla="*/ 6293723 h 6687247"/>
              <a:gd name="connsiteX4" fmla="*/ 1804730 w 10818821"/>
              <a:gd name="connsiteY4" fmla="*/ 6243559 h 6687247"/>
              <a:gd name="connsiteX5" fmla="*/ 1784818 w 10818821"/>
              <a:gd name="connsiteY5" fmla="*/ 6247296 h 6687247"/>
              <a:gd name="connsiteX6" fmla="*/ 1785691 w 10818821"/>
              <a:gd name="connsiteY6" fmla="*/ 6245409 h 6687247"/>
              <a:gd name="connsiteX7" fmla="*/ 1756957 w 10818821"/>
              <a:gd name="connsiteY7" fmla="*/ 6258732 h 6687247"/>
              <a:gd name="connsiteX8" fmla="*/ 1718502 w 10818821"/>
              <a:gd name="connsiteY8" fmla="*/ 6277940 h 6687247"/>
              <a:gd name="connsiteX9" fmla="*/ 1745614 w 10818821"/>
              <a:gd name="connsiteY9" fmla="*/ 6266567 h 6687247"/>
              <a:gd name="connsiteX10" fmla="*/ 1804730 w 10818821"/>
              <a:gd name="connsiteY10" fmla="*/ 6243559 h 6687247"/>
              <a:gd name="connsiteX11" fmla="*/ 1837446 w 10818821"/>
              <a:gd name="connsiteY11" fmla="*/ 6226566 h 6687247"/>
              <a:gd name="connsiteX12" fmla="*/ 1836796 w 10818821"/>
              <a:gd name="connsiteY12" fmla="*/ 6228261 h 6687247"/>
              <a:gd name="connsiteX13" fmla="*/ 1839770 w 10818821"/>
              <a:gd name="connsiteY13" fmla="*/ 6233312 h 6687247"/>
              <a:gd name="connsiteX14" fmla="*/ 1851475 w 10818821"/>
              <a:gd name="connsiteY14" fmla="*/ 6227191 h 6687247"/>
              <a:gd name="connsiteX15" fmla="*/ 1851183 w 10818821"/>
              <a:gd name="connsiteY15" fmla="*/ 6226799 h 6687247"/>
              <a:gd name="connsiteX16" fmla="*/ 3053799 w 10818821"/>
              <a:gd name="connsiteY16" fmla="*/ 6153934 h 6687247"/>
              <a:gd name="connsiteX17" fmla="*/ 3045947 w 10818821"/>
              <a:gd name="connsiteY17" fmla="*/ 6160134 h 6687247"/>
              <a:gd name="connsiteX18" fmla="*/ 3076969 w 10818821"/>
              <a:gd name="connsiteY18" fmla="*/ 6185691 h 6687247"/>
              <a:gd name="connsiteX19" fmla="*/ 3098751 w 10818821"/>
              <a:gd name="connsiteY19" fmla="*/ 6182978 h 6687247"/>
              <a:gd name="connsiteX20" fmla="*/ 3090722 w 10818821"/>
              <a:gd name="connsiteY20" fmla="*/ 6177401 h 6687247"/>
              <a:gd name="connsiteX21" fmla="*/ 3087158 w 10818821"/>
              <a:gd name="connsiteY21" fmla="*/ 6180013 h 6687247"/>
              <a:gd name="connsiteX22" fmla="*/ 3781187 w 10818821"/>
              <a:gd name="connsiteY22" fmla="*/ 5915338 h 6687247"/>
              <a:gd name="connsiteX23" fmla="*/ 3765791 w 10818821"/>
              <a:gd name="connsiteY23" fmla="*/ 5915567 h 6687247"/>
              <a:gd name="connsiteX24" fmla="*/ 3743036 w 10818821"/>
              <a:gd name="connsiteY24" fmla="*/ 5917688 h 6687247"/>
              <a:gd name="connsiteX25" fmla="*/ 3743498 w 10818821"/>
              <a:gd name="connsiteY25" fmla="*/ 5918685 h 6687247"/>
              <a:gd name="connsiteX26" fmla="*/ 3748520 w 10818821"/>
              <a:gd name="connsiteY26" fmla="*/ 5922417 h 6687247"/>
              <a:gd name="connsiteX27" fmla="*/ 3746759 w 10818821"/>
              <a:gd name="connsiteY27" fmla="*/ 5922960 h 6687247"/>
              <a:gd name="connsiteX28" fmla="*/ 3738598 w 10818821"/>
              <a:gd name="connsiteY28" fmla="*/ 5922310 h 6687247"/>
              <a:gd name="connsiteX29" fmla="*/ 3739884 w 10818821"/>
              <a:gd name="connsiteY29" fmla="*/ 5925081 h 6687247"/>
              <a:gd name="connsiteX30" fmla="*/ 3746759 w 10818821"/>
              <a:gd name="connsiteY30" fmla="*/ 5922960 h 6687247"/>
              <a:gd name="connsiteX31" fmla="*/ 3790280 w 10818821"/>
              <a:gd name="connsiteY31" fmla="*/ 5926430 h 6687247"/>
              <a:gd name="connsiteX32" fmla="*/ 3829782 w 10818821"/>
              <a:gd name="connsiteY32" fmla="*/ 5931778 h 6687247"/>
              <a:gd name="connsiteX33" fmla="*/ 749578 w 10818821"/>
              <a:gd name="connsiteY33" fmla="*/ 5356643 h 6687247"/>
              <a:gd name="connsiteX34" fmla="*/ 742101 w 10818821"/>
              <a:gd name="connsiteY34" fmla="*/ 5357827 h 6687247"/>
              <a:gd name="connsiteX35" fmla="*/ 693768 w 10818821"/>
              <a:gd name="connsiteY35" fmla="*/ 5366189 h 6687247"/>
              <a:gd name="connsiteX36" fmla="*/ 681872 w 10818821"/>
              <a:gd name="connsiteY36" fmla="*/ 5369605 h 6687247"/>
              <a:gd name="connsiteX37" fmla="*/ 692538 w 10818821"/>
              <a:gd name="connsiteY37" fmla="*/ 5367130 h 6687247"/>
              <a:gd name="connsiteX38" fmla="*/ 723682 w 10818821"/>
              <a:gd name="connsiteY38" fmla="*/ 5363684 h 6687247"/>
              <a:gd name="connsiteX39" fmla="*/ 862614 w 10818821"/>
              <a:gd name="connsiteY39" fmla="*/ 5340327 h 6687247"/>
              <a:gd name="connsiteX40" fmla="*/ 821323 w 10818821"/>
              <a:gd name="connsiteY40" fmla="*/ 5357616 h 6687247"/>
              <a:gd name="connsiteX41" fmla="*/ 821207 w 10818821"/>
              <a:gd name="connsiteY41" fmla="*/ 5357620 h 6687247"/>
              <a:gd name="connsiteX42" fmla="*/ 817426 w 10818821"/>
              <a:gd name="connsiteY42" fmla="*/ 5359247 h 6687247"/>
              <a:gd name="connsiteX43" fmla="*/ 821323 w 10818821"/>
              <a:gd name="connsiteY43" fmla="*/ 5357616 h 6687247"/>
              <a:gd name="connsiteX44" fmla="*/ 827383 w 10818821"/>
              <a:gd name="connsiteY44" fmla="*/ 5357376 h 6687247"/>
              <a:gd name="connsiteX45" fmla="*/ 818431 w 10818821"/>
              <a:gd name="connsiteY45" fmla="*/ 5363636 h 6687247"/>
              <a:gd name="connsiteX46" fmla="*/ 814649 w 10818821"/>
              <a:gd name="connsiteY46" fmla="*/ 5365264 h 6687247"/>
              <a:gd name="connsiteX47" fmla="*/ 817044 w 10818821"/>
              <a:gd name="connsiteY47" fmla="*/ 5366646 h 6687247"/>
              <a:gd name="connsiteX48" fmla="*/ 864893 w 10818821"/>
              <a:gd name="connsiteY48" fmla="*/ 5349990 h 6687247"/>
              <a:gd name="connsiteX49" fmla="*/ 887638 w 10818821"/>
              <a:gd name="connsiteY49" fmla="*/ 5342692 h 6687247"/>
              <a:gd name="connsiteX50" fmla="*/ 878418 w 10818821"/>
              <a:gd name="connsiteY50" fmla="*/ 5343186 h 6687247"/>
              <a:gd name="connsiteX51" fmla="*/ 6511013 w 10818821"/>
              <a:gd name="connsiteY51" fmla="*/ 5242861 h 6687247"/>
              <a:gd name="connsiteX52" fmla="*/ 6518011 w 10818821"/>
              <a:gd name="connsiteY52" fmla="*/ 5244491 h 6687247"/>
              <a:gd name="connsiteX53" fmla="*/ 6514423 w 10818821"/>
              <a:gd name="connsiteY53" fmla="*/ 5243335 h 6687247"/>
              <a:gd name="connsiteX54" fmla="*/ 6565989 w 10818821"/>
              <a:gd name="connsiteY54" fmla="*/ 5226049 h 6687247"/>
              <a:gd name="connsiteX55" fmla="*/ 6581968 w 10818821"/>
              <a:gd name="connsiteY55" fmla="*/ 5251340 h 6687247"/>
              <a:gd name="connsiteX56" fmla="*/ 6581966 w 10818821"/>
              <a:gd name="connsiteY56" fmla="*/ 5251345 h 6687247"/>
              <a:gd name="connsiteX57" fmla="*/ 6582303 w 10818821"/>
              <a:gd name="connsiteY57" fmla="*/ 5251501 h 6687247"/>
              <a:gd name="connsiteX58" fmla="*/ 6596907 w 10818821"/>
              <a:gd name="connsiteY58" fmla="*/ 5255513 h 6687247"/>
              <a:gd name="connsiteX59" fmla="*/ 6599289 w 10818821"/>
              <a:gd name="connsiteY59" fmla="*/ 5246936 h 6687247"/>
              <a:gd name="connsiteX60" fmla="*/ 6607916 w 10818821"/>
              <a:gd name="connsiteY60" fmla="*/ 5251699 h 6687247"/>
              <a:gd name="connsiteX61" fmla="*/ 6606311 w 10818821"/>
              <a:gd name="connsiteY61" fmla="*/ 5255308 h 6687247"/>
              <a:gd name="connsiteX62" fmla="*/ 6659191 w 10818821"/>
              <a:gd name="connsiteY62" fmla="*/ 5270098 h 6687247"/>
              <a:gd name="connsiteX63" fmla="*/ 6663732 w 10818821"/>
              <a:gd name="connsiteY63" fmla="*/ 5269712 h 6687247"/>
              <a:gd name="connsiteX64" fmla="*/ 6644690 w 10818821"/>
              <a:gd name="connsiteY64" fmla="*/ 5265476 h 6687247"/>
              <a:gd name="connsiteX65" fmla="*/ 6565989 w 10818821"/>
              <a:gd name="connsiteY65" fmla="*/ 5226049 h 6687247"/>
              <a:gd name="connsiteX66" fmla="*/ 6361961 w 10818821"/>
              <a:gd name="connsiteY66" fmla="*/ 5221010 h 6687247"/>
              <a:gd name="connsiteX67" fmla="*/ 6373204 w 10818821"/>
              <a:gd name="connsiteY67" fmla="*/ 5224942 h 6687247"/>
              <a:gd name="connsiteX68" fmla="*/ 6373873 w 10818821"/>
              <a:gd name="connsiteY68" fmla="*/ 5224575 h 6687247"/>
              <a:gd name="connsiteX69" fmla="*/ 567978 w 10818821"/>
              <a:gd name="connsiteY69" fmla="*/ 5042539 h 6687247"/>
              <a:gd name="connsiteX70" fmla="*/ 565766 w 10818821"/>
              <a:gd name="connsiteY70" fmla="*/ 5042888 h 6687247"/>
              <a:gd name="connsiteX71" fmla="*/ 542587 w 10818821"/>
              <a:gd name="connsiteY71" fmla="*/ 5046729 h 6687247"/>
              <a:gd name="connsiteX72" fmla="*/ 536542 w 10818821"/>
              <a:gd name="connsiteY72" fmla="*/ 5050958 h 6687247"/>
              <a:gd name="connsiteX73" fmla="*/ 532762 w 10818821"/>
              <a:gd name="connsiteY73" fmla="*/ 5052583 h 6687247"/>
              <a:gd name="connsiteX74" fmla="*/ 535152 w 10818821"/>
              <a:gd name="connsiteY74" fmla="*/ 5053965 h 6687247"/>
              <a:gd name="connsiteX75" fmla="*/ 6871802 w 10818821"/>
              <a:gd name="connsiteY75" fmla="*/ 5033453 h 6687247"/>
              <a:gd name="connsiteX76" fmla="*/ 6870005 w 10818821"/>
              <a:gd name="connsiteY76" fmla="*/ 5039193 h 6687247"/>
              <a:gd name="connsiteX77" fmla="*/ 6869691 w 10818821"/>
              <a:gd name="connsiteY77" fmla="*/ 5037265 h 6687247"/>
              <a:gd name="connsiteX78" fmla="*/ 84986 w 10818821"/>
              <a:gd name="connsiteY78" fmla="*/ 5001278 h 6687247"/>
              <a:gd name="connsiteX79" fmla="*/ 83967 w 10818821"/>
              <a:gd name="connsiteY79" fmla="*/ 5001306 h 6687247"/>
              <a:gd name="connsiteX80" fmla="*/ 84358 w 10818821"/>
              <a:gd name="connsiteY80" fmla="*/ 5001591 h 6687247"/>
              <a:gd name="connsiteX81" fmla="*/ 6925660 w 10818821"/>
              <a:gd name="connsiteY81" fmla="*/ 4986242 h 6687247"/>
              <a:gd name="connsiteX82" fmla="*/ 6924120 w 10818821"/>
              <a:gd name="connsiteY82" fmla="*/ 4987132 h 6687247"/>
              <a:gd name="connsiteX83" fmla="*/ 6925809 w 10818821"/>
              <a:gd name="connsiteY83" fmla="*/ 4987426 h 6687247"/>
              <a:gd name="connsiteX84" fmla="*/ 126561 w 10818821"/>
              <a:gd name="connsiteY84" fmla="*/ 4955743 h 6687247"/>
              <a:gd name="connsiteX85" fmla="*/ 119790 w 10818821"/>
              <a:gd name="connsiteY85" fmla="*/ 4955810 h 6687247"/>
              <a:gd name="connsiteX86" fmla="*/ 119414 w 10818821"/>
              <a:gd name="connsiteY86" fmla="*/ 4955847 h 6687247"/>
              <a:gd name="connsiteX87" fmla="*/ 6763933 w 10818821"/>
              <a:gd name="connsiteY87" fmla="*/ 4909831 h 6687247"/>
              <a:gd name="connsiteX88" fmla="*/ 6751463 w 10818821"/>
              <a:gd name="connsiteY88" fmla="*/ 4920072 h 6687247"/>
              <a:gd name="connsiteX89" fmla="*/ 6758862 w 10818821"/>
              <a:gd name="connsiteY89" fmla="*/ 4934088 h 6687247"/>
              <a:gd name="connsiteX90" fmla="*/ 6887276 w 10818821"/>
              <a:gd name="connsiteY90" fmla="*/ 4980716 h 6687247"/>
              <a:gd name="connsiteX91" fmla="*/ 6888421 w 10818821"/>
              <a:gd name="connsiteY91" fmla="*/ 4980915 h 6687247"/>
              <a:gd name="connsiteX92" fmla="*/ 6894792 w 10818821"/>
              <a:gd name="connsiteY92" fmla="*/ 4960858 h 6687247"/>
              <a:gd name="connsiteX93" fmla="*/ 6903986 w 10818821"/>
              <a:gd name="connsiteY93" fmla="*/ 4934776 h 6687247"/>
              <a:gd name="connsiteX94" fmla="*/ 6905378 w 10818821"/>
              <a:gd name="connsiteY94" fmla="*/ 4931682 h 6687247"/>
              <a:gd name="connsiteX95" fmla="*/ 6785990 w 10818821"/>
              <a:gd name="connsiteY95" fmla="*/ 4914766 h 6687247"/>
              <a:gd name="connsiteX96" fmla="*/ 6763933 w 10818821"/>
              <a:gd name="connsiteY96" fmla="*/ 4909831 h 6687247"/>
              <a:gd name="connsiteX97" fmla="*/ 349353 w 10818821"/>
              <a:gd name="connsiteY97" fmla="*/ 4903703 h 6687247"/>
              <a:gd name="connsiteX98" fmla="*/ 346655 w 10818821"/>
              <a:gd name="connsiteY98" fmla="*/ 4904335 h 6687247"/>
              <a:gd name="connsiteX99" fmla="*/ 340428 w 10818821"/>
              <a:gd name="connsiteY99" fmla="*/ 4906821 h 6687247"/>
              <a:gd name="connsiteX100" fmla="*/ 406625 w 10818821"/>
              <a:gd name="connsiteY100" fmla="*/ 4883545 h 6687247"/>
              <a:gd name="connsiteX101" fmla="*/ 388939 w 10818821"/>
              <a:gd name="connsiteY101" fmla="*/ 4888891 h 6687247"/>
              <a:gd name="connsiteX102" fmla="*/ 385504 w 10818821"/>
              <a:gd name="connsiteY102" fmla="*/ 4891074 h 6687247"/>
              <a:gd name="connsiteX103" fmla="*/ 404195 w 10818821"/>
              <a:gd name="connsiteY103" fmla="*/ 4884545 h 6687247"/>
              <a:gd name="connsiteX104" fmla="*/ 288821 w 10818821"/>
              <a:gd name="connsiteY104" fmla="*/ 4844939 h 6687247"/>
              <a:gd name="connsiteX105" fmla="*/ 284620 w 10818821"/>
              <a:gd name="connsiteY105" fmla="*/ 4845963 h 6687247"/>
              <a:gd name="connsiteX106" fmla="*/ 288134 w 10818821"/>
              <a:gd name="connsiteY106" fmla="*/ 4846431 h 6687247"/>
              <a:gd name="connsiteX107" fmla="*/ 6925479 w 10818821"/>
              <a:gd name="connsiteY107" fmla="*/ 4843231 h 6687247"/>
              <a:gd name="connsiteX108" fmla="*/ 6910643 w 10818821"/>
              <a:gd name="connsiteY108" fmla="*/ 4844032 h 6687247"/>
              <a:gd name="connsiteX109" fmla="*/ 6921342 w 10818821"/>
              <a:gd name="connsiteY109" fmla="*/ 4850304 h 6687247"/>
              <a:gd name="connsiteX110" fmla="*/ 6922944 w 10818821"/>
              <a:gd name="connsiteY110" fmla="*/ 4850995 h 6687247"/>
              <a:gd name="connsiteX111" fmla="*/ 474530 w 10818821"/>
              <a:gd name="connsiteY111" fmla="*/ 4831782 h 6687247"/>
              <a:gd name="connsiteX112" fmla="*/ 424165 w 10818821"/>
              <a:gd name="connsiteY112" fmla="*/ 4854885 h 6687247"/>
              <a:gd name="connsiteX113" fmla="*/ 370807 w 10818821"/>
              <a:gd name="connsiteY113" fmla="*/ 4876264 h 6687247"/>
              <a:gd name="connsiteX114" fmla="*/ 322169 w 10818821"/>
              <a:gd name="connsiteY114" fmla="*/ 4899079 h 6687247"/>
              <a:gd name="connsiteX115" fmla="*/ 322053 w 10818821"/>
              <a:gd name="connsiteY115" fmla="*/ 4899088 h 6687247"/>
              <a:gd name="connsiteX116" fmla="*/ 318314 w 10818821"/>
              <a:gd name="connsiteY116" fmla="*/ 4900886 h 6687247"/>
              <a:gd name="connsiteX117" fmla="*/ 322169 w 10818821"/>
              <a:gd name="connsiteY117" fmla="*/ 4899079 h 6687247"/>
              <a:gd name="connsiteX118" fmla="*/ 328239 w 10818821"/>
              <a:gd name="connsiteY118" fmla="*/ 4898555 h 6687247"/>
              <a:gd name="connsiteX119" fmla="*/ 319468 w 10818821"/>
              <a:gd name="connsiteY119" fmla="*/ 4905209 h 6687247"/>
              <a:gd name="connsiteX120" fmla="*/ 315728 w 10818821"/>
              <a:gd name="connsiteY120" fmla="*/ 4907007 h 6687247"/>
              <a:gd name="connsiteX121" fmla="*/ 318173 w 10818821"/>
              <a:gd name="connsiteY121" fmla="*/ 4908270 h 6687247"/>
              <a:gd name="connsiteX122" fmla="*/ 417700 w 10818821"/>
              <a:gd name="connsiteY122" fmla="*/ 4870188 h 6687247"/>
              <a:gd name="connsiteX123" fmla="*/ 421622 w 10818821"/>
              <a:gd name="connsiteY123" fmla="*/ 4875007 h 6687247"/>
              <a:gd name="connsiteX124" fmla="*/ 417917 w 10818821"/>
              <a:gd name="connsiteY124" fmla="*/ 4878899 h 6687247"/>
              <a:gd name="connsiteX125" fmla="*/ 448953 w 10818821"/>
              <a:gd name="connsiteY125" fmla="*/ 4866128 h 6687247"/>
              <a:gd name="connsiteX126" fmla="*/ 467111 w 10818821"/>
              <a:gd name="connsiteY126" fmla="*/ 4847683 h 6687247"/>
              <a:gd name="connsiteX127" fmla="*/ 7573054 w 10818821"/>
              <a:gd name="connsiteY127" fmla="*/ 4807733 h 6687247"/>
              <a:gd name="connsiteX128" fmla="*/ 7560558 w 10818821"/>
              <a:gd name="connsiteY128" fmla="*/ 4816158 h 6687247"/>
              <a:gd name="connsiteX129" fmla="*/ 7567156 w 10818821"/>
              <a:gd name="connsiteY129" fmla="*/ 4812760 h 6687247"/>
              <a:gd name="connsiteX130" fmla="*/ 503657 w 10818821"/>
              <a:gd name="connsiteY130" fmla="*/ 4778149 h 6687247"/>
              <a:gd name="connsiteX131" fmla="*/ 496042 w 10818821"/>
              <a:gd name="connsiteY131" fmla="*/ 4780298 h 6687247"/>
              <a:gd name="connsiteX132" fmla="*/ 483748 w 10818821"/>
              <a:gd name="connsiteY132" fmla="*/ 4784620 h 6687247"/>
              <a:gd name="connsiteX133" fmla="*/ 434576 w 10818821"/>
              <a:gd name="connsiteY133" fmla="*/ 4805206 h 6687247"/>
              <a:gd name="connsiteX134" fmla="*/ 434462 w 10818821"/>
              <a:gd name="connsiteY134" fmla="*/ 4805213 h 6687247"/>
              <a:gd name="connsiteX135" fmla="*/ 430680 w 10818821"/>
              <a:gd name="connsiteY135" fmla="*/ 4806838 h 6687247"/>
              <a:gd name="connsiteX136" fmla="*/ 434576 w 10818821"/>
              <a:gd name="connsiteY136" fmla="*/ 4805206 h 6687247"/>
              <a:gd name="connsiteX137" fmla="*/ 440637 w 10818821"/>
              <a:gd name="connsiteY137" fmla="*/ 4804967 h 6687247"/>
              <a:gd name="connsiteX138" fmla="*/ 431685 w 10818821"/>
              <a:gd name="connsiteY138" fmla="*/ 4811229 h 6687247"/>
              <a:gd name="connsiteX139" fmla="*/ 427904 w 10818821"/>
              <a:gd name="connsiteY139" fmla="*/ 4812856 h 6687247"/>
              <a:gd name="connsiteX140" fmla="*/ 430299 w 10818821"/>
              <a:gd name="connsiteY140" fmla="*/ 4814238 h 6687247"/>
              <a:gd name="connsiteX141" fmla="*/ 464201 w 10818821"/>
              <a:gd name="connsiteY141" fmla="*/ 4802434 h 6687247"/>
              <a:gd name="connsiteX142" fmla="*/ 465995 w 10818821"/>
              <a:gd name="connsiteY142" fmla="*/ 4798192 h 6687247"/>
              <a:gd name="connsiteX143" fmla="*/ 488123 w 10818821"/>
              <a:gd name="connsiteY143" fmla="*/ 4787250 h 6687247"/>
              <a:gd name="connsiteX144" fmla="*/ 516505 w 10818821"/>
              <a:gd name="connsiteY144" fmla="*/ 4777657 h 6687247"/>
              <a:gd name="connsiteX145" fmla="*/ 513621 w 10818821"/>
              <a:gd name="connsiteY145" fmla="*/ 4785970 h 6687247"/>
              <a:gd name="connsiteX146" fmla="*/ 513742 w 10818821"/>
              <a:gd name="connsiteY146" fmla="*/ 4786158 h 6687247"/>
              <a:gd name="connsiteX147" fmla="*/ 523070 w 10818821"/>
              <a:gd name="connsiteY147" fmla="*/ 4783166 h 6687247"/>
              <a:gd name="connsiteX148" fmla="*/ 513710 w 10818821"/>
              <a:gd name="connsiteY148" fmla="*/ 4775312 h 6687247"/>
              <a:gd name="connsiteX149" fmla="*/ 512357 w 10818821"/>
              <a:gd name="connsiteY149" fmla="*/ 4775694 h 6687247"/>
              <a:gd name="connsiteX150" fmla="*/ 514367 w 10818821"/>
              <a:gd name="connsiteY150" fmla="*/ 4775863 h 6687247"/>
              <a:gd name="connsiteX151" fmla="*/ 7802307 w 10818821"/>
              <a:gd name="connsiteY151" fmla="*/ 4645644 h 6687247"/>
              <a:gd name="connsiteX152" fmla="*/ 7756284 w 10818821"/>
              <a:gd name="connsiteY152" fmla="*/ 4679347 h 6687247"/>
              <a:gd name="connsiteX153" fmla="*/ 7755700 w 10818821"/>
              <a:gd name="connsiteY153" fmla="*/ 4680181 h 6687247"/>
              <a:gd name="connsiteX154" fmla="*/ 7752086 w 10818821"/>
              <a:gd name="connsiteY154" fmla="*/ 4684024 h 6687247"/>
              <a:gd name="connsiteX155" fmla="*/ 7751914 w 10818821"/>
              <a:gd name="connsiteY155" fmla="*/ 4684032 h 6687247"/>
              <a:gd name="connsiteX156" fmla="*/ 7750828 w 10818821"/>
              <a:gd name="connsiteY156" fmla="*/ 4685362 h 6687247"/>
              <a:gd name="connsiteX157" fmla="*/ 7752086 w 10818821"/>
              <a:gd name="connsiteY157" fmla="*/ 4684024 h 6687247"/>
              <a:gd name="connsiteX158" fmla="*/ 7752674 w 10818821"/>
              <a:gd name="connsiteY158" fmla="*/ 4683998 h 6687247"/>
              <a:gd name="connsiteX159" fmla="*/ 7753705 w 10818821"/>
              <a:gd name="connsiteY159" fmla="*/ 4682884 h 6687247"/>
              <a:gd name="connsiteX160" fmla="*/ 7753867 w 10818821"/>
              <a:gd name="connsiteY160" fmla="*/ 4683523 h 6687247"/>
              <a:gd name="connsiteX161" fmla="*/ 7725055 w 10818821"/>
              <a:gd name="connsiteY161" fmla="*/ 4709166 h 6687247"/>
              <a:gd name="connsiteX162" fmla="*/ 7738917 w 10818821"/>
              <a:gd name="connsiteY162" fmla="*/ 4702032 h 6687247"/>
              <a:gd name="connsiteX163" fmla="*/ 7763772 w 10818821"/>
              <a:gd name="connsiteY163" fmla="*/ 4680849 h 6687247"/>
              <a:gd name="connsiteX164" fmla="*/ 7792846 w 10818821"/>
              <a:gd name="connsiteY164" fmla="*/ 4660752 h 6687247"/>
              <a:gd name="connsiteX165" fmla="*/ 7782656 w 10818821"/>
              <a:gd name="connsiteY165" fmla="*/ 4665485 h 6687247"/>
              <a:gd name="connsiteX166" fmla="*/ 7783966 w 10818821"/>
              <a:gd name="connsiteY166" fmla="*/ 4660311 h 6687247"/>
              <a:gd name="connsiteX167" fmla="*/ 7794859 w 10818821"/>
              <a:gd name="connsiteY167" fmla="*/ 4652080 h 6687247"/>
              <a:gd name="connsiteX168" fmla="*/ 7602324 w 10818821"/>
              <a:gd name="connsiteY168" fmla="*/ 4603847 h 6687247"/>
              <a:gd name="connsiteX169" fmla="*/ 7592129 w 10818821"/>
              <a:gd name="connsiteY169" fmla="*/ 4608243 h 6687247"/>
              <a:gd name="connsiteX170" fmla="*/ 7589182 w 10818821"/>
              <a:gd name="connsiteY170" fmla="*/ 4609948 h 6687247"/>
              <a:gd name="connsiteX171" fmla="*/ 7876353 w 10818821"/>
              <a:gd name="connsiteY171" fmla="*/ 4599698 h 6687247"/>
              <a:gd name="connsiteX172" fmla="*/ 7863201 w 10818821"/>
              <a:gd name="connsiteY172" fmla="*/ 4605196 h 6687247"/>
              <a:gd name="connsiteX173" fmla="*/ 7807921 w 10818821"/>
              <a:gd name="connsiteY173" fmla="*/ 4641533 h 6687247"/>
              <a:gd name="connsiteX174" fmla="*/ 7805224 w 10818821"/>
              <a:gd name="connsiteY174" fmla="*/ 4643511 h 6687247"/>
              <a:gd name="connsiteX175" fmla="*/ 7809353 w 10818821"/>
              <a:gd name="connsiteY175" fmla="*/ 4642940 h 6687247"/>
              <a:gd name="connsiteX176" fmla="*/ 7810417 w 10818821"/>
              <a:gd name="connsiteY176" fmla="*/ 4650565 h 6687247"/>
              <a:gd name="connsiteX177" fmla="*/ 7835271 w 10818821"/>
              <a:gd name="connsiteY177" fmla="*/ 4629384 h 6687247"/>
              <a:gd name="connsiteX178" fmla="*/ 7864783 w 10818821"/>
              <a:gd name="connsiteY178" fmla="*/ 4607561 h 6687247"/>
              <a:gd name="connsiteX179" fmla="*/ 7867598 w 10818821"/>
              <a:gd name="connsiteY179" fmla="*/ 4608285 h 6687247"/>
              <a:gd name="connsiteX180" fmla="*/ 7876324 w 10818821"/>
              <a:gd name="connsiteY180" fmla="*/ 4599729 h 6687247"/>
              <a:gd name="connsiteX181" fmla="*/ 6903849 w 10818821"/>
              <a:gd name="connsiteY181" fmla="*/ 4598716 h 6687247"/>
              <a:gd name="connsiteX182" fmla="*/ 6835200 w 10818821"/>
              <a:gd name="connsiteY182" fmla="*/ 4644458 h 6687247"/>
              <a:gd name="connsiteX183" fmla="*/ 6683690 w 10818821"/>
              <a:gd name="connsiteY183" fmla="*/ 4796661 h 6687247"/>
              <a:gd name="connsiteX184" fmla="*/ 6663128 w 10818821"/>
              <a:gd name="connsiteY184" fmla="*/ 4819457 h 6687247"/>
              <a:gd name="connsiteX185" fmla="*/ 6736211 w 10818821"/>
              <a:gd name="connsiteY185" fmla="*/ 4824447 h 6687247"/>
              <a:gd name="connsiteX186" fmla="*/ 6765181 w 10818821"/>
              <a:gd name="connsiteY186" fmla="*/ 4819568 h 6687247"/>
              <a:gd name="connsiteX187" fmla="*/ 6805604 w 10818821"/>
              <a:gd name="connsiteY187" fmla="*/ 4838008 h 6687247"/>
              <a:gd name="connsiteX188" fmla="*/ 6831001 w 10818821"/>
              <a:gd name="connsiteY188" fmla="*/ 4845241 h 6687247"/>
              <a:gd name="connsiteX189" fmla="*/ 6810596 w 10818821"/>
              <a:gd name="connsiteY189" fmla="*/ 4790298 h 6687247"/>
              <a:gd name="connsiteX190" fmla="*/ 6822241 w 10818821"/>
              <a:gd name="connsiteY190" fmla="*/ 4783562 h 6687247"/>
              <a:gd name="connsiteX191" fmla="*/ 6837144 w 10818821"/>
              <a:gd name="connsiteY191" fmla="*/ 4766892 h 6687247"/>
              <a:gd name="connsiteX192" fmla="*/ 6830287 w 10818821"/>
              <a:gd name="connsiteY192" fmla="*/ 4746726 h 6687247"/>
              <a:gd name="connsiteX193" fmla="*/ 6878909 w 10818821"/>
              <a:gd name="connsiteY193" fmla="*/ 4648201 h 6687247"/>
              <a:gd name="connsiteX194" fmla="*/ 8099411 w 10818821"/>
              <a:gd name="connsiteY194" fmla="*/ 4271076 h 6687247"/>
              <a:gd name="connsiteX195" fmla="*/ 8098538 w 10818821"/>
              <a:gd name="connsiteY195" fmla="*/ 4271914 h 6687247"/>
              <a:gd name="connsiteX196" fmla="*/ 8099709 w 10818821"/>
              <a:gd name="connsiteY196" fmla="*/ 4271369 h 6687247"/>
              <a:gd name="connsiteX197" fmla="*/ 780140 w 10818821"/>
              <a:gd name="connsiteY197" fmla="*/ 4252375 h 6687247"/>
              <a:gd name="connsiteX198" fmla="*/ 771849 w 10818821"/>
              <a:gd name="connsiteY198" fmla="*/ 4252686 h 6687247"/>
              <a:gd name="connsiteX199" fmla="*/ 753014 w 10818821"/>
              <a:gd name="connsiteY199" fmla="*/ 4256804 h 6687247"/>
              <a:gd name="connsiteX200" fmla="*/ 740790 w 10818821"/>
              <a:gd name="connsiteY200" fmla="*/ 4266960 h 6687247"/>
              <a:gd name="connsiteX201" fmla="*/ 754859 w 10818821"/>
              <a:gd name="connsiteY201" fmla="*/ 4260435 h 6687247"/>
              <a:gd name="connsiteX202" fmla="*/ 8328676 w 10818821"/>
              <a:gd name="connsiteY202" fmla="*/ 4104594 h 6687247"/>
              <a:gd name="connsiteX203" fmla="*/ 8322709 w 10818821"/>
              <a:gd name="connsiteY203" fmla="*/ 4107991 h 6687247"/>
              <a:gd name="connsiteX204" fmla="*/ 8279961 w 10818821"/>
              <a:gd name="connsiteY204" fmla="*/ 4131083 h 6687247"/>
              <a:gd name="connsiteX205" fmla="*/ 8109326 w 10818821"/>
              <a:gd name="connsiteY205" fmla="*/ 4261570 h 6687247"/>
              <a:gd name="connsiteX206" fmla="*/ 8107353 w 10818821"/>
              <a:gd name="connsiteY206" fmla="*/ 4263462 h 6687247"/>
              <a:gd name="connsiteX207" fmla="*/ 8107524 w 10818821"/>
              <a:gd name="connsiteY207" fmla="*/ 4264188 h 6687247"/>
              <a:gd name="connsiteX208" fmla="*/ 8159798 w 10818821"/>
              <a:gd name="connsiteY208" fmla="*/ 4235350 h 6687247"/>
              <a:gd name="connsiteX209" fmla="*/ 8184651 w 10818821"/>
              <a:gd name="connsiteY209" fmla="*/ 4214170 h 6687247"/>
              <a:gd name="connsiteX210" fmla="*/ 8213725 w 10818821"/>
              <a:gd name="connsiteY210" fmla="*/ 4194073 h 6687247"/>
              <a:gd name="connsiteX211" fmla="*/ 8203535 w 10818821"/>
              <a:gd name="connsiteY211" fmla="*/ 4198803 h 6687247"/>
              <a:gd name="connsiteX212" fmla="*/ 8204845 w 10818821"/>
              <a:gd name="connsiteY212" fmla="*/ 4193628 h 6687247"/>
              <a:gd name="connsiteX213" fmla="*/ 8225575 w 10818821"/>
              <a:gd name="connsiteY213" fmla="*/ 4176900 h 6687247"/>
              <a:gd name="connsiteX214" fmla="*/ 8230232 w 10818821"/>
              <a:gd name="connsiteY214" fmla="*/ 4176259 h 6687247"/>
              <a:gd name="connsiteX215" fmla="*/ 8231296 w 10818821"/>
              <a:gd name="connsiteY215" fmla="*/ 4183882 h 6687247"/>
              <a:gd name="connsiteX216" fmla="*/ 8256151 w 10818821"/>
              <a:gd name="connsiteY216" fmla="*/ 4162703 h 6687247"/>
              <a:gd name="connsiteX217" fmla="*/ 8285661 w 10818821"/>
              <a:gd name="connsiteY217" fmla="*/ 4140881 h 6687247"/>
              <a:gd name="connsiteX218" fmla="*/ 8288477 w 10818821"/>
              <a:gd name="connsiteY218" fmla="*/ 4141603 h 6687247"/>
              <a:gd name="connsiteX219" fmla="*/ 8304545 w 10818821"/>
              <a:gd name="connsiteY219" fmla="*/ 4125517 h 6687247"/>
              <a:gd name="connsiteX220" fmla="*/ 8317458 w 10818821"/>
              <a:gd name="connsiteY220" fmla="*/ 4115969 h 6687247"/>
              <a:gd name="connsiteX221" fmla="*/ 8883518 w 10818821"/>
              <a:gd name="connsiteY221" fmla="*/ 3795676 h 6687247"/>
              <a:gd name="connsiteX222" fmla="*/ 8872237 w 10818821"/>
              <a:gd name="connsiteY222" fmla="*/ 3803530 h 6687247"/>
              <a:gd name="connsiteX223" fmla="*/ 8876881 w 10818821"/>
              <a:gd name="connsiteY223" fmla="*/ 3802071 h 6687247"/>
              <a:gd name="connsiteX224" fmla="*/ 8882760 w 10818821"/>
              <a:gd name="connsiteY224" fmla="*/ 3798538 h 6687247"/>
              <a:gd name="connsiteX225" fmla="*/ 8923525 w 10818821"/>
              <a:gd name="connsiteY225" fmla="*/ 3771786 h 6687247"/>
              <a:gd name="connsiteX226" fmla="*/ 8922814 w 10818821"/>
              <a:gd name="connsiteY226" fmla="*/ 3772099 h 6687247"/>
              <a:gd name="connsiteX227" fmla="*/ 8921939 w 10818821"/>
              <a:gd name="connsiteY227" fmla="*/ 3773079 h 6687247"/>
              <a:gd name="connsiteX228" fmla="*/ 8911592 w 10818821"/>
              <a:gd name="connsiteY228" fmla="*/ 3781950 h 6687247"/>
              <a:gd name="connsiteX229" fmla="*/ 8921756 w 10818821"/>
              <a:gd name="connsiteY229" fmla="*/ 3776472 h 6687247"/>
              <a:gd name="connsiteX230" fmla="*/ 8925464 w 10818821"/>
              <a:gd name="connsiteY230" fmla="*/ 3775961 h 6687247"/>
              <a:gd name="connsiteX231" fmla="*/ 8925902 w 10818821"/>
              <a:gd name="connsiteY231" fmla="*/ 3774237 h 6687247"/>
              <a:gd name="connsiteX232" fmla="*/ 8921756 w 10818821"/>
              <a:gd name="connsiteY232" fmla="*/ 3776472 h 6687247"/>
              <a:gd name="connsiteX233" fmla="*/ 8920805 w 10818821"/>
              <a:gd name="connsiteY233" fmla="*/ 3776602 h 6687247"/>
              <a:gd name="connsiteX234" fmla="*/ 8923087 w 10818821"/>
              <a:gd name="connsiteY234" fmla="*/ 3773513 h 6687247"/>
              <a:gd name="connsiteX235" fmla="*/ 8923525 w 10818821"/>
              <a:gd name="connsiteY235" fmla="*/ 3771786 h 6687247"/>
              <a:gd name="connsiteX236" fmla="*/ 8960891 w 10818821"/>
              <a:gd name="connsiteY236" fmla="*/ 3741793 h 6687247"/>
              <a:gd name="connsiteX237" fmla="*/ 8952330 w 10818821"/>
              <a:gd name="connsiteY237" fmla="*/ 3747756 h 6687247"/>
              <a:gd name="connsiteX238" fmla="*/ 8962261 w 10818821"/>
              <a:gd name="connsiteY238" fmla="*/ 3743145 h 6687247"/>
              <a:gd name="connsiteX239" fmla="*/ 9076278 w 10818821"/>
              <a:gd name="connsiteY239" fmla="*/ 3665849 h 6687247"/>
              <a:gd name="connsiteX240" fmla="*/ 9066085 w 10818821"/>
              <a:gd name="connsiteY240" fmla="*/ 3670581 h 6687247"/>
              <a:gd name="connsiteX241" fmla="*/ 9066807 w 10818821"/>
              <a:gd name="connsiteY241" fmla="*/ 3667742 h 6687247"/>
              <a:gd name="connsiteX242" fmla="*/ 9044826 w 10818821"/>
              <a:gd name="connsiteY242" fmla="*/ 3683344 h 6687247"/>
              <a:gd name="connsiteX243" fmla="*/ 8969962 w 10818821"/>
              <a:gd name="connsiteY243" fmla="*/ 3735477 h 6687247"/>
              <a:gd name="connsiteX244" fmla="*/ 8970076 w 10818821"/>
              <a:gd name="connsiteY244" fmla="*/ 3735964 h 6687247"/>
              <a:gd name="connsiteX245" fmla="*/ 9022349 w 10818821"/>
              <a:gd name="connsiteY245" fmla="*/ 3707126 h 6687247"/>
              <a:gd name="connsiteX246" fmla="*/ 9047204 w 10818821"/>
              <a:gd name="connsiteY246" fmla="*/ 3685944 h 6687247"/>
              <a:gd name="connsiteX247" fmla="*/ 9076278 w 10818821"/>
              <a:gd name="connsiteY247" fmla="*/ 3665849 h 6687247"/>
              <a:gd name="connsiteX248" fmla="*/ 9192745 w 10818821"/>
              <a:gd name="connsiteY248" fmla="*/ 3574833 h 6687247"/>
              <a:gd name="connsiteX249" fmla="*/ 9132732 w 10818821"/>
              <a:gd name="connsiteY249" fmla="*/ 3620944 h 6687247"/>
              <a:gd name="connsiteX250" fmla="*/ 9092515 w 10818821"/>
              <a:gd name="connsiteY250" fmla="*/ 3649491 h 6687247"/>
              <a:gd name="connsiteX251" fmla="*/ 9091769 w 10818821"/>
              <a:gd name="connsiteY251" fmla="*/ 3653517 h 6687247"/>
              <a:gd name="connsiteX252" fmla="*/ 9093848 w 10818821"/>
              <a:gd name="connsiteY252" fmla="*/ 3655660 h 6687247"/>
              <a:gd name="connsiteX253" fmla="*/ 9118703 w 10818821"/>
              <a:gd name="connsiteY253" fmla="*/ 3634480 h 6687247"/>
              <a:gd name="connsiteX254" fmla="*/ 9148215 w 10818821"/>
              <a:gd name="connsiteY254" fmla="*/ 3612657 h 6687247"/>
              <a:gd name="connsiteX255" fmla="*/ 9151028 w 10818821"/>
              <a:gd name="connsiteY255" fmla="*/ 3613379 h 6687247"/>
              <a:gd name="connsiteX256" fmla="*/ 9167097 w 10818821"/>
              <a:gd name="connsiteY256" fmla="*/ 3597292 h 6687247"/>
              <a:gd name="connsiteX257" fmla="*/ 9180011 w 10818821"/>
              <a:gd name="connsiteY257" fmla="*/ 3587745 h 6687247"/>
              <a:gd name="connsiteX258" fmla="*/ 2254006 w 10818821"/>
              <a:gd name="connsiteY258" fmla="*/ 2738088 h 6687247"/>
              <a:gd name="connsiteX259" fmla="*/ 2208181 w 10818821"/>
              <a:gd name="connsiteY259" fmla="*/ 2750112 h 6687247"/>
              <a:gd name="connsiteX260" fmla="*/ 2164224 w 10818821"/>
              <a:gd name="connsiteY260" fmla="*/ 2759256 h 6687247"/>
              <a:gd name="connsiteX261" fmla="*/ 2157466 w 10818821"/>
              <a:gd name="connsiteY261" fmla="*/ 2758021 h 6687247"/>
              <a:gd name="connsiteX262" fmla="*/ 2155984 w 10818821"/>
              <a:gd name="connsiteY262" fmla="*/ 2760970 h 6687247"/>
              <a:gd name="connsiteX263" fmla="*/ 2164224 w 10818821"/>
              <a:gd name="connsiteY263" fmla="*/ 2759256 h 6687247"/>
              <a:gd name="connsiteX264" fmla="*/ 2165957 w 10818821"/>
              <a:gd name="connsiteY264" fmla="*/ 2759574 h 6687247"/>
              <a:gd name="connsiteX265" fmla="*/ 2160657 w 10818821"/>
              <a:gd name="connsiteY265" fmla="*/ 2763974 h 6687247"/>
              <a:gd name="connsiteX266" fmla="*/ 2159174 w 10818821"/>
              <a:gd name="connsiteY266" fmla="*/ 2766926 h 6687247"/>
              <a:gd name="connsiteX267" fmla="*/ 2210194 w 10818821"/>
              <a:gd name="connsiteY267" fmla="*/ 2763252 h 6687247"/>
              <a:gd name="connsiteX268" fmla="*/ 2221106 w 10818821"/>
              <a:gd name="connsiteY268" fmla="*/ 2760726 h 6687247"/>
              <a:gd name="connsiteX269" fmla="*/ 2225247 w 10818821"/>
              <a:gd name="connsiteY269" fmla="*/ 2761228 h 6687247"/>
              <a:gd name="connsiteX270" fmla="*/ 2251558 w 10818821"/>
              <a:gd name="connsiteY270" fmla="*/ 2757028 h 6687247"/>
              <a:gd name="connsiteX271" fmla="*/ 2257278 w 10818821"/>
              <a:gd name="connsiteY271" fmla="*/ 2747852 h 6687247"/>
              <a:gd name="connsiteX272" fmla="*/ 2261639 w 10818821"/>
              <a:gd name="connsiteY272" fmla="*/ 2738107 h 6687247"/>
              <a:gd name="connsiteX273" fmla="*/ 9881491 w 10818821"/>
              <a:gd name="connsiteY273" fmla="*/ 2309741 h 6687247"/>
              <a:gd name="connsiteX274" fmla="*/ 9829842 w 10818821"/>
              <a:gd name="connsiteY274" fmla="*/ 2342234 h 6687247"/>
              <a:gd name="connsiteX275" fmla="*/ 9824375 w 10818821"/>
              <a:gd name="connsiteY275" fmla="*/ 2337923 h 6687247"/>
              <a:gd name="connsiteX276" fmla="*/ 9797348 w 10818821"/>
              <a:gd name="connsiteY276" fmla="*/ 2354206 h 6687247"/>
              <a:gd name="connsiteX277" fmla="*/ 9792951 w 10818821"/>
              <a:gd name="connsiteY277" fmla="*/ 2384958 h 6687247"/>
              <a:gd name="connsiteX278" fmla="*/ 9824671 w 10818821"/>
              <a:gd name="connsiteY278" fmla="*/ 2363497 h 6687247"/>
              <a:gd name="connsiteX279" fmla="*/ 9888753 w 10818821"/>
              <a:gd name="connsiteY279" fmla="*/ 2320899 h 6687247"/>
              <a:gd name="connsiteX280" fmla="*/ 9888128 w 10818821"/>
              <a:gd name="connsiteY280" fmla="*/ 2319411 h 6687247"/>
              <a:gd name="connsiteX281" fmla="*/ 9721434 w 10818821"/>
              <a:gd name="connsiteY281" fmla="*/ 2134287 h 6687247"/>
              <a:gd name="connsiteX282" fmla="*/ 9719845 w 10818821"/>
              <a:gd name="connsiteY282" fmla="*/ 2135252 h 6687247"/>
              <a:gd name="connsiteX283" fmla="*/ 9710549 w 10818821"/>
              <a:gd name="connsiteY283" fmla="*/ 2140183 h 6687247"/>
              <a:gd name="connsiteX284" fmla="*/ 9711118 w 10818821"/>
              <a:gd name="connsiteY284" fmla="*/ 2141581 h 6687247"/>
              <a:gd name="connsiteX285" fmla="*/ 9717379 w 10818821"/>
              <a:gd name="connsiteY285" fmla="*/ 2086822 h 6687247"/>
              <a:gd name="connsiteX286" fmla="*/ 9714868 w 10818821"/>
              <a:gd name="connsiteY286" fmla="*/ 2089591 h 6687247"/>
              <a:gd name="connsiteX287" fmla="*/ 9675154 w 10818821"/>
              <a:gd name="connsiteY287" fmla="*/ 2115830 h 6687247"/>
              <a:gd name="connsiteX288" fmla="*/ 9677075 w 10818821"/>
              <a:gd name="connsiteY288" fmla="*/ 2121476 h 6687247"/>
              <a:gd name="connsiteX289" fmla="*/ 9694265 w 10818821"/>
              <a:gd name="connsiteY289" fmla="*/ 2111531 h 6687247"/>
              <a:gd name="connsiteX290" fmla="*/ 9695290 w 10818821"/>
              <a:gd name="connsiteY290" fmla="*/ 2114547 h 6687247"/>
              <a:gd name="connsiteX291" fmla="*/ 9711618 w 10818821"/>
              <a:gd name="connsiteY291" fmla="*/ 2102396 h 6687247"/>
              <a:gd name="connsiteX292" fmla="*/ 9711766 w 10818821"/>
              <a:gd name="connsiteY292" fmla="*/ 2102350 h 6687247"/>
              <a:gd name="connsiteX293" fmla="*/ 9716271 w 10818821"/>
              <a:gd name="connsiteY293" fmla="*/ 2098936 h 6687247"/>
              <a:gd name="connsiteX294" fmla="*/ 9711618 w 10818821"/>
              <a:gd name="connsiteY294" fmla="*/ 2102396 h 6687247"/>
              <a:gd name="connsiteX295" fmla="*/ 9703787 w 10818821"/>
              <a:gd name="connsiteY295" fmla="*/ 2104926 h 6687247"/>
              <a:gd name="connsiteX296" fmla="*/ 9713835 w 10818821"/>
              <a:gd name="connsiteY296" fmla="*/ 2093844 h 6687247"/>
              <a:gd name="connsiteX297" fmla="*/ 9718341 w 10818821"/>
              <a:gd name="connsiteY297" fmla="*/ 2090430 h 6687247"/>
              <a:gd name="connsiteX298" fmla="*/ 9717379 w 10818821"/>
              <a:gd name="connsiteY298" fmla="*/ 2086822 h 6687247"/>
              <a:gd name="connsiteX299" fmla="*/ 9264960 w 10818821"/>
              <a:gd name="connsiteY299" fmla="*/ 2070860 h 6687247"/>
              <a:gd name="connsiteX300" fmla="*/ 9212902 w 10818821"/>
              <a:gd name="connsiteY300" fmla="*/ 2099776 h 6687247"/>
              <a:gd name="connsiteX301" fmla="*/ 9203789 w 10818821"/>
              <a:gd name="connsiteY301" fmla="*/ 2101161 h 6687247"/>
              <a:gd name="connsiteX302" fmla="*/ 9202754 w 10818821"/>
              <a:gd name="connsiteY302" fmla="*/ 2105412 h 6687247"/>
              <a:gd name="connsiteX303" fmla="*/ 9212902 w 10818821"/>
              <a:gd name="connsiteY303" fmla="*/ 2099776 h 6687247"/>
              <a:gd name="connsiteX304" fmla="*/ 9215238 w 10818821"/>
              <a:gd name="connsiteY304" fmla="*/ 2099421 h 6687247"/>
              <a:gd name="connsiteX305" fmla="*/ 9209697 w 10818821"/>
              <a:gd name="connsiteY305" fmla="*/ 2107089 h 6687247"/>
              <a:gd name="connsiteX306" fmla="*/ 9209195 w 10818821"/>
              <a:gd name="connsiteY306" fmla="*/ 2109154 h 6687247"/>
              <a:gd name="connsiteX307" fmla="*/ 9211284 w 10818821"/>
              <a:gd name="connsiteY307" fmla="*/ 2110277 h 6687247"/>
              <a:gd name="connsiteX308" fmla="*/ 9220988 w 10818821"/>
              <a:gd name="connsiteY308" fmla="*/ 2106330 h 6687247"/>
              <a:gd name="connsiteX309" fmla="*/ 9242309 w 10818821"/>
              <a:gd name="connsiteY309" fmla="*/ 2089448 h 6687247"/>
              <a:gd name="connsiteX310" fmla="*/ 9326429 w 10818821"/>
              <a:gd name="connsiteY310" fmla="*/ 2053241 h 6687247"/>
              <a:gd name="connsiteX311" fmla="*/ 9323916 w 10818821"/>
              <a:gd name="connsiteY311" fmla="*/ 2056012 h 6687247"/>
              <a:gd name="connsiteX312" fmla="*/ 9297452 w 10818821"/>
              <a:gd name="connsiteY312" fmla="*/ 2073496 h 6687247"/>
              <a:gd name="connsiteX313" fmla="*/ 9322082 w 10818821"/>
              <a:gd name="connsiteY313" fmla="*/ 2061150 h 6687247"/>
              <a:gd name="connsiteX314" fmla="*/ 9322884 w 10818821"/>
              <a:gd name="connsiteY314" fmla="*/ 2060264 h 6687247"/>
              <a:gd name="connsiteX315" fmla="*/ 9327389 w 10818821"/>
              <a:gd name="connsiteY315" fmla="*/ 2056849 h 6687247"/>
              <a:gd name="connsiteX316" fmla="*/ 9326429 w 10818821"/>
              <a:gd name="connsiteY316" fmla="*/ 2053241 h 6687247"/>
              <a:gd name="connsiteX317" fmla="*/ 9378021 w 10818821"/>
              <a:gd name="connsiteY317" fmla="*/ 1987109 h 6687247"/>
              <a:gd name="connsiteX318" fmla="*/ 9335821 w 10818821"/>
              <a:gd name="connsiteY318" fmla="*/ 2019880 h 6687247"/>
              <a:gd name="connsiteX319" fmla="*/ 9332535 w 10818821"/>
              <a:gd name="connsiteY319" fmla="*/ 2023000 h 6687247"/>
              <a:gd name="connsiteX320" fmla="*/ 9338666 w 10818821"/>
              <a:gd name="connsiteY320" fmla="*/ 2030065 h 6687247"/>
              <a:gd name="connsiteX321" fmla="*/ 9322715 w 10818821"/>
              <a:gd name="connsiteY321" fmla="*/ 2035313 h 6687247"/>
              <a:gd name="connsiteX322" fmla="*/ 9313645 w 10818821"/>
              <a:gd name="connsiteY322" fmla="*/ 2040914 h 6687247"/>
              <a:gd name="connsiteX323" fmla="*/ 9311888 w 10818821"/>
              <a:gd name="connsiteY323" fmla="*/ 2042585 h 6687247"/>
              <a:gd name="connsiteX324" fmla="*/ 9293495 w 10818821"/>
              <a:gd name="connsiteY324" fmla="*/ 2059143 h 6687247"/>
              <a:gd name="connsiteX325" fmla="*/ 9297114 w 10818821"/>
              <a:gd name="connsiteY325" fmla="*/ 2058833 h 6687247"/>
              <a:gd name="connsiteX326" fmla="*/ 9300734 w 10818821"/>
              <a:gd name="connsiteY326" fmla="*/ 2058519 h 6687247"/>
              <a:gd name="connsiteX327" fmla="*/ 9297031 w 10818821"/>
              <a:gd name="connsiteY327" fmla="*/ 2063157 h 6687247"/>
              <a:gd name="connsiteX328" fmla="*/ 9289707 w 10818821"/>
              <a:gd name="connsiteY328" fmla="*/ 2068103 h 6687247"/>
              <a:gd name="connsiteX329" fmla="*/ 9289997 w 10818821"/>
              <a:gd name="connsiteY329" fmla="*/ 2068077 h 6687247"/>
              <a:gd name="connsiteX330" fmla="*/ 9363144 w 10818821"/>
              <a:gd name="connsiteY330" fmla="*/ 2019609 h 6687247"/>
              <a:gd name="connsiteX331" fmla="*/ 9363551 w 10818821"/>
              <a:gd name="connsiteY331" fmla="*/ 2011021 h 6687247"/>
              <a:gd name="connsiteX332" fmla="*/ 9378021 w 10818821"/>
              <a:gd name="connsiteY332" fmla="*/ 1987109 h 6687247"/>
              <a:gd name="connsiteX333" fmla="*/ 9952190 w 10818821"/>
              <a:gd name="connsiteY333" fmla="*/ 1967284 h 6687247"/>
              <a:gd name="connsiteX334" fmla="*/ 9929096 w 10818821"/>
              <a:gd name="connsiteY334" fmla="*/ 1980113 h 6687247"/>
              <a:gd name="connsiteX335" fmla="*/ 9938856 w 10818821"/>
              <a:gd name="connsiteY335" fmla="*/ 1976795 h 6687247"/>
              <a:gd name="connsiteX336" fmla="*/ 9506318 w 10818821"/>
              <a:gd name="connsiteY336" fmla="*/ 1962777 h 6687247"/>
              <a:gd name="connsiteX337" fmla="*/ 9500754 w 10818821"/>
              <a:gd name="connsiteY337" fmla="*/ 1963622 h 6687247"/>
              <a:gd name="connsiteX338" fmla="*/ 9499720 w 10818821"/>
              <a:gd name="connsiteY338" fmla="*/ 1967874 h 6687247"/>
              <a:gd name="connsiteX339" fmla="*/ 9505796 w 10818821"/>
              <a:gd name="connsiteY339" fmla="*/ 1964500 h 6687247"/>
              <a:gd name="connsiteX340" fmla="*/ 10049242 w 10818821"/>
              <a:gd name="connsiteY340" fmla="*/ 1913953 h 6687247"/>
              <a:gd name="connsiteX341" fmla="*/ 10046731 w 10818821"/>
              <a:gd name="connsiteY341" fmla="*/ 1916723 h 6687247"/>
              <a:gd name="connsiteX342" fmla="*/ 9924700 w 10818821"/>
              <a:gd name="connsiteY342" fmla="*/ 1995328 h 6687247"/>
              <a:gd name="connsiteX343" fmla="*/ 9918534 w 10818821"/>
              <a:gd name="connsiteY343" fmla="*/ 1990463 h 6687247"/>
              <a:gd name="connsiteX344" fmla="*/ 9923252 w 10818821"/>
              <a:gd name="connsiteY344" fmla="*/ 1983360 h 6687247"/>
              <a:gd name="connsiteX345" fmla="*/ 9900821 w 10818821"/>
              <a:gd name="connsiteY345" fmla="*/ 1995819 h 6687247"/>
              <a:gd name="connsiteX346" fmla="*/ 9891706 w 10818821"/>
              <a:gd name="connsiteY346" fmla="*/ 1997204 h 6687247"/>
              <a:gd name="connsiteX347" fmla="*/ 9890672 w 10818821"/>
              <a:gd name="connsiteY347" fmla="*/ 2001456 h 6687247"/>
              <a:gd name="connsiteX348" fmla="*/ 9900821 w 10818821"/>
              <a:gd name="connsiteY348" fmla="*/ 1995819 h 6687247"/>
              <a:gd name="connsiteX349" fmla="*/ 9903155 w 10818821"/>
              <a:gd name="connsiteY349" fmla="*/ 1995463 h 6687247"/>
              <a:gd name="connsiteX350" fmla="*/ 9897615 w 10818821"/>
              <a:gd name="connsiteY350" fmla="*/ 2003131 h 6687247"/>
              <a:gd name="connsiteX351" fmla="*/ 9896581 w 10818821"/>
              <a:gd name="connsiteY351" fmla="*/ 2007384 h 6687247"/>
              <a:gd name="connsiteX352" fmla="*/ 9961867 w 10818821"/>
              <a:gd name="connsiteY352" fmla="*/ 1980840 h 6687247"/>
              <a:gd name="connsiteX353" fmla="*/ 9963999 w 10818821"/>
              <a:gd name="connsiteY353" fmla="*/ 1979604 h 6687247"/>
              <a:gd name="connsiteX354" fmla="*/ 9969708 w 10818821"/>
              <a:gd name="connsiteY354" fmla="*/ 1977391 h 6687247"/>
              <a:gd name="connsiteX355" fmla="*/ 9998690 w 10818821"/>
              <a:gd name="connsiteY355" fmla="*/ 1962860 h 6687247"/>
              <a:gd name="connsiteX356" fmla="*/ 10043479 w 10818821"/>
              <a:gd name="connsiteY356" fmla="*/ 1929530 h 6687247"/>
              <a:gd name="connsiteX357" fmla="*/ 10043627 w 10818821"/>
              <a:gd name="connsiteY357" fmla="*/ 1929482 h 6687247"/>
              <a:gd name="connsiteX358" fmla="*/ 10048133 w 10818821"/>
              <a:gd name="connsiteY358" fmla="*/ 1926066 h 6687247"/>
              <a:gd name="connsiteX359" fmla="*/ 10043479 w 10818821"/>
              <a:gd name="connsiteY359" fmla="*/ 1929530 h 6687247"/>
              <a:gd name="connsiteX360" fmla="*/ 10035651 w 10818821"/>
              <a:gd name="connsiteY360" fmla="*/ 1932058 h 6687247"/>
              <a:gd name="connsiteX361" fmla="*/ 10045696 w 10818821"/>
              <a:gd name="connsiteY361" fmla="*/ 1920978 h 6687247"/>
              <a:gd name="connsiteX362" fmla="*/ 10050202 w 10818821"/>
              <a:gd name="connsiteY362" fmla="*/ 1917563 h 6687247"/>
              <a:gd name="connsiteX363" fmla="*/ 10049242 w 10818821"/>
              <a:gd name="connsiteY363" fmla="*/ 1913953 h 6687247"/>
              <a:gd name="connsiteX364" fmla="*/ 9526326 w 10818821"/>
              <a:gd name="connsiteY364" fmla="*/ 1910946 h 6687247"/>
              <a:gd name="connsiteX365" fmla="*/ 9508940 w 10818821"/>
              <a:gd name="connsiteY365" fmla="*/ 1921881 h 6687247"/>
              <a:gd name="connsiteX366" fmla="*/ 9476265 w 10818821"/>
              <a:gd name="connsiteY366" fmla="*/ 1952757 h 6687247"/>
              <a:gd name="connsiteX367" fmla="*/ 9465772 w 10818821"/>
              <a:gd name="connsiteY367" fmla="*/ 1959325 h 6687247"/>
              <a:gd name="connsiteX368" fmla="*/ 9484430 w 10818821"/>
              <a:gd name="connsiteY368" fmla="*/ 1955179 h 6687247"/>
              <a:gd name="connsiteX369" fmla="*/ 9515384 w 10818821"/>
              <a:gd name="connsiteY369" fmla="*/ 1938854 h 6687247"/>
              <a:gd name="connsiteX370" fmla="*/ 9516527 w 10818821"/>
              <a:gd name="connsiteY370" fmla="*/ 1936188 h 6687247"/>
              <a:gd name="connsiteX371" fmla="*/ 9523881 w 10818821"/>
              <a:gd name="connsiteY371" fmla="*/ 1919032 h 6687247"/>
              <a:gd name="connsiteX372" fmla="*/ 9784606 w 10818821"/>
              <a:gd name="connsiteY372" fmla="*/ 1773666 h 6687247"/>
              <a:gd name="connsiteX373" fmla="*/ 9779674 w 10818821"/>
              <a:gd name="connsiteY373" fmla="*/ 1775554 h 6687247"/>
              <a:gd name="connsiteX374" fmla="*/ 9775885 w 10818821"/>
              <a:gd name="connsiteY374" fmla="*/ 1784514 h 6687247"/>
              <a:gd name="connsiteX375" fmla="*/ 9677301 w 10818821"/>
              <a:gd name="connsiteY375" fmla="*/ 1836166 h 6687247"/>
              <a:gd name="connsiteX376" fmla="*/ 9622529 w 10818821"/>
              <a:gd name="connsiteY376" fmla="*/ 1865163 h 6687247"/>
              <a:gd name="connsiteX377" fmla="*/ 9586392 w 10818821"/>
              <a:gd name="connsiteY377" fmla="*/ 1886409 h 6687247"/>
              <a:gd name="connsiteX378" fmla="*/ 9595828 w 10818821"/>
              <a:gd name="connsiteY378" fmla="*/ 1886176 h 6687247"/>
              <a:gd name="connsiteX379" fmla="*/ 9649610 w 10818821"/>
              <a:gd name="connsiteY379" fmla="*/ 1859187 h 6687247"/>
              <a:gd name="connsiteX380" fmla="*/ 9654062 w 10818821"/>
              <a:gd name="connsiteY380" fmla="*/ 1872277 h 6687247"/>
              <a:gd name="connsiteX381" fmla="*/ 9646987 w 10818821"/>
              <a:gd name="connsiteY381" fmla="*/ 1892460 h 6687247"/>
              <a:gd name="connsiteX382" fmla="*/ 9687467 w 10818821"/>
              <a:gd name="connsiteY382" fmla="*/ 1869039 h 6687247"/>
              <a:gd name="connsiteX383" fmla="*/ 9765549 w 10818821"/>
              <a:gd name="connsiteY383" fmla="*/ 1801171 h 6687247"/>
              <a:gd name="connsiteX384" fmla="*/ 6575310 w 10818821"/>
              <a:gd name="connsiteY384" fmla="*/ 1670800 h 6687247"/>
              <a:gd name="connsiteX385" fmla="*/ 6549857 w 10818821"/>
              <a:gd name="connsiteY385" fmla="*/ 1685410 h 6687247"/>
              <a:gd name="connsiteX386" fmla="*/ 6497162 w 10818821"/>
              <a:gd name="connsiteY386" fmla="*/ 1729527 h 6687247"/>
              <a:gd name="connsiteX387" fmla="*/ 6479566 w 10818821"/>
              <a:gd name="connsiteY387" fmla="*/ 1756669 h 6687247"/>
              <a:gd name="connsiteX388" fmla="*/ 6510253 w 10818821"/>
              <a:gd name="connsiteY388" fmla="*/ 1778438 h 6687247"/>
              <a:gd name="connsiteX389" fmla="*/ 6534215 w 10818821"/>
              <a:gd name="connsiteY389" fmla="*/ 1771401 h 6687247"/>
              <a:gd name="connsiteX390" fmla="*/ 6542162 w 10818821"/>
              <a:gd name="connsiteY390" fmla="*/ 1737277 h 6687247"/>
              <a:gd name="connsiteX391" fmla="*/ 6549003 w 10818821"/>
              <a:gd name="connsiteY391" fmla="*/ 1704210 h 6687247"/>
              <a:gd name="connsiteX392" fmla="*/ 6760025 w 10818821"/>
              <a:gd name="connsiteY392" fmla="*/ 1510979 h 6687247"/>
              <a:gd name="connsiteX393" fmla="*/ 6669585 w 10818821"/>
              <a:gd name="connsiteY393" fmla="*/ 1570928 h 6687247"/>
              <a:gd name="connsiteX394" fmla="*/ 6671871 w 10818821"/>
              <a:gd name="connsiteY394" fmla="*/ 1577649 h 6687247"/>
              <a:gd name="connsiteX395" fmla="*/ 6688088 w 10818821"/>
              <a:gd name="connsiteY395" fmla="*/ 1584357 h 6687247"/>
              <a:gd name="connsiteX396" fmla="*/ 6676442 w 10818821"/>
              <a:gd name="connsiteY396" fmla="*/ 1591094 h 6687247"/>
              <a:gd name="connsiteX397" fmla="*/ 6649775 w 10818821"/>
              <a:gd name="connsiteY397" fmla="*/ 1614147 h 6687247"/>
              <a:gd name="connsiteX398" fmla="*/ 6637696 w 10818821"/>
              <a:gd name="connsiteY398" fmla="*/ 1596607 h 6687247"/>
              <a:gd name="connsiteX399" fmla="*/ 6634481 w 10818821"/>
              <a:gd name="connsiteY399" fmla="*/ 1611258 h 6687247"/>
              <a:gd name="connsiteX400" fmla="*/ 6607046 w 10818821"/>
              <a:gd name="connsiteY400" fmla="*/ 1652583 h 6687247"/>
              <a:gd name="connsiteX401" fmla="*/ 6584881 w 10818821"/>
              <a:gd name="connsiteY401" fmla="*/ 1665306 h 6687247"/>
              <a:gd name="connsiteX402" fmla="*/ 6592321 w 10818821"/>
              <a:gd name="connsiteY402" fmla="*/ 1687191 h 6687247"/>
              <a:gd name="connsiteX403" fmla="*/ 6650875 w 10818821"/>
              <a:gd name="connsiteY403" fmla="*/ 1674688 h 6687247"/>
              <a:gd name="connsiteX404" fmla="*/ 6665654 w 10818821"/>
              <a:gd name="connsiteY404" fmla="*/ 1660850 h 6687247"/>
              <a:gd name="connsiteX405" fmla="*/ 6700924 w 10818821"/>
              <a:gd name="connsiteY405" fmla="*/ 1600641 h 6687247"/>
              <a:gd name="connsiteX406" fmla="*/ 6750210 w 10818821"/>
              <a:gd name="connsiteY406" fmla="*/ 1564079 h 6687247"/>
              <a:gd name="connsiteX407" fmla="*/ 6743471 w 10818821"/>
              <a:gd name="connsiteY407" fmla="*/ 1544269 h 6687247"/>
              <a:gd name="connsiteX408" fmla="*/ 6776122 w 10818821"/>
              <a:gd name="connsiteY408" fmla="*/ 1517332 h 6687247"/>
              <a:gd name="connsiteX409" fmla="*/ 6760025 w 10818821"/>
              <a:gd name="connsiteY409" fmla="*/ 1510979 h 6687247"/>
              <a:gd name="connsiteX410" fmla="*/ 9977299 w 10818821"/>
              <a:gd name="connsiteY410" fmla="*/ 1236392 h 6687247"/>
              <a:gd name="connsiteX411" fmla="*/ 9940699 w 10818821"/>
              <a:gd name="connsiteY411" fmla="*/ 1254313 h 6687247"/>
              <a:gd name="connsiteX412" fmla="*/ 9940023 w 10818821"/>
              <a:gd name="connsiteY412" fmla="*/ 1256654 h 6687247"/>
              <a:gd name="connsiteX413" fmla="*/ 9941847 w 10818821"/>
              <a:gd name="connsiteY413" fmla="*/ 1259107 h 6687247"/>
              <a:gd name="connsiteX414" fmla="*/ 9968375 w 10818821"/>
              <a:gd name="connsiteY414" fmla="*/ 1241440 h 6687247"/>
              <a:gd name="connsiteX415" fmla="*/ 10005940 w 10818821"/>
              <a:gd name="connsiteY415" fmla="*/ 1222056 h 6687247"/>
              <a:gd name="connsiteX416" fmla="*/ 10001125 w 10818821"/>
              <a:gd name="connsiteY416" fmla="*/ 1224474 h 6687247"/>
              <a:gd name="connsiteX417" fmla="*/ 10002230 w 10818821"/>
              <a:gd name="connsiteY417" fmla="*/ 1224939 h 6687247"/>
              <a:gd name="connsiteX418" fmla="*/ 7413331 w 10818821"/>
              <a:gd name="connsiteY418" fmla="*/ 1156874 h 6687247"/>
              <a:gd name="connsiteX419" fmla="*/ 7392453 w 10818821"/>
              <a:gd name="connsiteY419" fmla="*/ 1159138 h 6687247"/>
              <a:gd name="connsiteX420" fmla="*/ 7365271 w 10818821"/>
              <a:gd name="connsiteY420" fmla="*/ 1179880 h 6687247"/>
              <a:gd name="connsiteX421" fmla="*/ 7336704 w 10818821"/>
              <a:gd name="connsiteY421" fmla="*/ 1187847 h 6687247"/>
              <a:gd name="connsiteX422" fmla="*/ 7341721 w 10818821"/>
              <a:gd name="connsiteY422" fmla="*/ 1190072 h 6687247"/>
              <a:gd name="connsiteX423" fmla="*/ 7369399 w 10818821"/>
              <a:gd name="connsiteY423" fmla="*/ 1185566 h 6687247"/>
              <a:gd name="connsiteX424" fmla="*/ 7398556 w 10818821"/>
              <a:gd name="connsiteY424" fmla="*/ 1172062 h 6687247"/>
              <a:gd name="connsiteX425" fmla="*/ 7426095 w 10818821"/>
              <a:gd name="connsiteY425" fmla="*/ 1157840 h 6687247"/>
              <a:gd name="connsiteX426" fmla="*/ 7547672 w 10818821"/>
              <a:gd name="connsiteY426" fmla="*/ 1118924 h 6687247"/>
              <a:gd name="connsiteX427" fmla="*/ 7514789 w 10818821"/>
              <a:gd name="connsiteY427" fmla="*/ 1129314 h 6687247"/>
              <a:gd name="connsiteX428" fmla="*/ 7489187 w 10818821"/>
              <a:gd name="connsiteY428" fmla="*/ 1133669 h 6687247"/>
              <a:gd name="connsiteX429" fmla="*/ 7462448 w 10818821"/>
              <a:gd name="connsiteY429" fmla="*/ 1140547 h 6687247"/>
              <a:gd name="connsiteX430" fmla="*/ 7437054 w 10818821"/>
              <a:gd name="connsiteY430" fmla="*/ 1153663 h 6687247"/>
              <a:gd name="connsiteX431" fmla="*/ 7458252 w 10818821"/>
              <a:gd name="connsiteY431" fmla="*/ 1146360 h 6687247"/>
              <a:gd name="connsiteX432" fmla="*/ 7490714 w 10818821"/>
              <a:gd name="connsiteY432" fmla="*/ 1141543 h 6687247"/>
              <a:gd name="connsiteX433" fmla="*/ 7504340 w 10818821"/>
              <a:gd name="connsiteY433" fmla="*/ 1136122 h 6687247"/>
              <a:gd name="connsiteX434" fmla="*/ 7547844 w 10818821"/>
              <a:gd name="connsiteY434" fmla="*/ 1127195 h 6687247"/>
              <a:gd name="connsiteX435" fmla="*/ 7540979 w 10818821"/>
              <a:gd name="connsiteY435" fmla="*/ 1124470 h 6687247"/>
              <a:gd name="connsiteX436" fmla="*/ 8141881 w 10818821"/>
              <a:gd name="connsiteY436" fmla="*/ 1113010 h 6687247"/>
              <a:gd name="connsiteX437" fmla="*/ 8115266 w 10818821"/>
              <a:gd name="connsiteY437" fmla="*/ 1122948 h 6687247"/>
              <a:gd name="connsiteX438" fmla="*/ 8098799 w 10818821"/>
              <a:gd name="connsiteY438" fmla="*/ 1127706 h 6687247"/>
              <a:gd name="connsiteX439" fmla="*/ 8102890 w 10818821"/>
              <a:gd name="connsiteY439" fmla="*/ 1131584 h 6687247"/>
              <a:gd name="connsiteX440" fmla="*/ 7672024 w 10818821"/>
              <a:gd name="connsiteY440" fmla="*/ 1104717 h 6687247"/>
              <a:gd name="connsiteX441" fmla="*/ 7638373 w 10818821"/>
              <a:gd name="connsiteY441" fmla="*/ 1111455 h 6687247"/>
              <a:gd name="connsiteX442" fmla="*/ 7592395 w 10818821"/>
              <a:gd name="connsiteY442" fmla="*/ 1125829 h 6687247"/>
              <a:gd name="connsiteX443" fmla="*/ 7609062 w 10818821"/>
              <a:gd name="connsiteY443" fmla="*/ 1123051 h 6687247"/>
              <a:gd name="connsiteX444" fmla="*/ 7659975 w 10818821"/>
              <a:gd name="connsiteY444" fmla="*/ 1109245 h 6687247"/>
              <a:gd name="connsiteX445" fmla="*/ 8235178 w 10818821"/>
              <a:gd name="connsiteY445" fmla="*/ 1080590 h 6687247"/>
              <a:gd name="connsiteX446" fmla="*/ 8184068 w 10818821"/>
              <a:gd name="connsiteY446" fmla="*/ 1090292 h 6687247"/>
              <a:gd name="connsiteX447" fmla="*/ 8161816 w 10818821"/>
              <a:gd name="connsiteY447" fmla="*/ 1103608 h 6687247"/>
              <a:gd name="connsiteX448" fmla="*/ 8219418 w 10818821"/>
              <a:gd name="connsiteY448" fmla="*/ 1087869 h 6687247"/>
              <a:gd name="connsiteX449" fmla="*/ 7693627 w 10818821"/>
              <a:gd name="connsiteY449" fmla="*/ 1078675 h 6687247"/>
              <a:gd name="connsiteX450" fmla="*/ 7636926 w 10818821"/>
              <a:gd name="connsiteY450" fmla="*/ 1085757 h 6687247"/>
              <a:gd name="connsiteX451" fmla="*/ 7552144 w 10818821"/>
              <a:gd name="connsiteY451" fmla="*/ 1105772 h 6687247"/>
              <a:gd name="connsiteX452" fmla="*/ 7554681 w 10818821"/>
              <a:gd name="connsiteY452" fmla="*/ 1110239 h 6687247"/>
              <a:gd name="connsiteX453" fmla="*/ 7547905 w 10818821"/>
              <a:gd name="connsiteY453" fmla="*/ 1118731 h 6687247"/>
              <a:gd name="connsiteX454" fmla="*/ 7549343 w 10818821"/>
              <a:gd name="connsiteY454" fmla="*/ 1117539 h 6687247"/>
              <a:gd name="connsiteX455" fmla="*/ 7661735 w 10818821"/>
              <a:gd name="connsiteY455" fmla="*/ 1092682 h 6687247"/>
              <a:gd name="connsiteX456" fmla="*/ 7925072 w 10818821"/>
              <a:gd name="connsiteY456" fmla="*/ 1063058 h 6687247"/>
              <a:gd name="connsiteX457" fmla="*/ 7922092 w 10818821"/>
              <a:gd name="connsiteY457" fmla="*/ 1064983 h 6687247"/>
              <a:gd name="connsiteX458" fmla="*/ 7859040 w 10818821"/>
              <a:gd name="connsiteY458" fmla="*/ 1084091 h 6687247"/>
              <a:gd name="connsiteX459" fmla="*/ 7801516 w 10818821"/>
              <a:gd name="connsiteY459" fmla="*/ 1099975 h 6687247"/>
              <a:gd name="connsiteX460" fmla="*/ 7786894 w 10818821"/>
              <a:gd name="connsiteY460" fmla="*/ 1117581 h 6687247"/>
              <a:gd name="connsiteX461" fmla="*/ 7784862 w 10818821"/>
              <a:gd name="connsiteY461" fmla="*/ 1121117 h 6687247"/>
              <a:gd name="connsiteX462" fmla="*/ 7851217 w 10818821"/>
              <a:gd name="connsiteY462" fmla="*/ 1100782 h 6687247"/>
              <a:gd name="connsiteX463" fmla="*/ 7916150 w 10818821"/>
              <a:gd name="connsiteY463" fmla="*/ 1076592 h 6687247"/>
              <a:gd name="connsiteX464" fmla="*/ 7916299 w 10818821"/>
              <a:gd name="connsiteY464" fmla="*/ 1076593 h 6687247"/>
              <a:gd name="connsiteX465" fmla="*/ 7921296 w 10818821"/>
              <a:gd name="connsiteY465" fmla="*/ 1074675 h 6687247"/>
              <a:gd name="connsiteX466" fmla="*/ 7916150 w 10818821"/>
              <a:gd name="connsiteY466" fmla="*/ 1076592 h 6687247"/>
              <a:gd name="connsiteX467" fmla="*/ 7908240 w 10818821"/>
              <a:gd name="connsiteY467" fmla="*/ 1076557 h 6687247"/>
              <a:gd name="connsiteX468" fmla="*/ 7920161 w 10818821"/>
              <a:gd name="connsiteY468" fmla="*/ 1068855 h 6687247"/>
              <a:gd name="connsiteX469" fmla="*/ 7925157 w 10818821"/>
              <a:gd name="connsiteY469" fmla="*/ 1066938 h 6687247"/>
              <a:gd name="connsiteX470" fmla="*/ 7925072 w 10818821"/>
              <a:gd name="connsiteY470" fmla="*/ 1063058 h 6687247"/>
              <a:gd name="connsiteX471" fmla="*/ 8239211 w 10818821"/>
              <a:gd name="connsiteY471" fmla="*/ 1047027 h 6687247"/>
              <a:gd name="connsiteX472" fmla="*/ 8196421 w 10818821"/>
              <a:gd name="connsiteY472" fmla="*/ 1050468 h 6687247"/>
              <a:gd name="connsiteX473" fmla="*/ 8183165 w 10818821"/>
              <a:gd name="connsiteY473" fmla="*/ 1052962 h 6687247"/>
              <a:gd name="connsiteX474" fmla="*/ 8126175 w 10818821"/>
              <a:gd name="connsiteY474" fmla="*/ 1068700 h 6687247"/>
              <a:gd name="connsiteX475" fmla="*/ 8123121 w 10818821"/>
              <a:gd name="connsiteY475" fmla="*/ 1064257 h 6687247"/>
              <a:gd name="connsiteX476" fmla="*/ 8084429 w 10818821"/>
              <a:gd name="connsiteY476" fmla="*/ 1071534 h 6687247"/>
              <a:gd name="connsiteX477" fmla="*/ 8006093 w 10818821"/>
              <a:gd name="connsiteY477" fmla="*/ 1082817 h 6687247"/>
              <a:gd name="connsiteX478" fmla="*/ 8007565 w 10818821"/>
              <a:gd name="connsiteY478" fmla="*/ 1104155 h 6687247"/>
              <a:gd name="connsiteX479" fmla="*/ 7983386 w 10818821"/>
              <a:gd name="connsiteY479" fmla="*/ 1104045 h 6687247"/>
              <a:gd name="connsiteX480" fmla="*/ 7984185 w 10818821"/>
              <a:gd name="connsiteY480" fmla="*/ 1094350 h 6687247"/>
              <a:gd name="connsiteX481" fmla="*/ 7847837 w 10818821"/>
              <a:gd name="connsiteY481" fmla="*/ 1124763 h 6687247"/>
              <a:gd name="connsiteX482" fmla="*/ 7834402 w 10818821"/>
              <a:gd name="connsiteY482" fmla="*/ 1132804 h 6687247"/>
              <a:gd name="connsiteX483" fmla="*/ 7876195 w 10818821"/>
              <a:gd name="connsiteY483" fmla="*/ 1127467 h 6687247"/>
              <a:gd name="connsiteX484" fmla="*/ 7976576 w 10818821"/>
              <a:gd name="connsiteY484" fmla="*/ 1125066 h 6687247"/>
              <a:gd name="connsiteX485" fmla="*/ 8047484 w 10818821"/>
              <a:gd name="connsiteY485" fmla="*/ 1105738 h 6687247"/>
              <a:gd name="connsiteX486" fmla="*/ 8058962 w 10818821"/>
              <a:gd name="connsiteY486" fmla="*/ 1106257 h 6687247"/>
              <a:gd name="connsiteX487" fmla="*/ 8116524 w 10818821"/>
              <a:gd name="connsiteY487" fmla="*/ 1088048 h 6687247"/>
              <a:gd name="connsiteX488" fmla="*/ 8187450 w 10818821"/>
              <a:gd name="connsiteY488" fmla="*/ 1066310 h 6687247"/>
              <a:gd name="connsiteX489" fmla="*/ 8693302 w 10818821"/>
              <a:gd name="connsiteY489" fmla="*/ 983347 h 6687247"/>
              <a:gd name="connsiteX490" fmla="*/ 8682999 w 10818821"/>
              <a:gd name="connsiteY490" fmla="*/ 985431 h 6687247"/>
              <a:gd name="connsiteX491" fmla="*/ 8662657 w 10818821"/>
              <a:gd name="connsiteY491" fmla="*/ 993357 h 6687247"/>
              <a:gd name="connsiteX492" fmla="*/ 8654170 w 10818821"/>
              <a:gd name="connsiteY492" fmla="*/ 1006694 h 6687247"/>
              <a:gd name="connsiteX493" fmla="*/ 8642004 w 10818821"/>
              <a:gd name="connsiteY493" fmla="*/ 1018310 h 6687247"/>
              <a:gd name="connsiteX494" fmla="*/ 8663986 w 10818821"/>
              <a:gd name="connsiteY494" fmla="*/ 1007087 h 6687247"/>
              <a:gd name="connsiteX495" fmla="*/ 8671902 w 10818821"/>
              <a:gd name="connsiteY495" fmla="*/ 997774 h 6687247"/>
              <a:gd name="connsiteX496" fmla="*/ 8746771 w 10818821"/>
              <a:gd name="connsiteY496" fmla="*/ 946384 h 6687247"/>
              <a:gd name="connsiteX497" fmla="*/ 8728729 w 10818821"/>
              <a:gd name="connsiteY497" fmla="*/ 956327 h 6687247"/>
              <a:gd name="connsiteX498" fmla="*/ 8707191 w 10818821"/>
              <a:gd name="connsiteY498" fmla="*/ 974792 h 6687247"/>
              <a:gd name="connsiteX499" fmla="*/ 8724943 w 10818821"/>
              <a:gd name="connsiteY499" fmla="*/ 964751 h 6687247"/>
              <a:gd name="connsiteX500" fmla="*/ 8742433 w 10818821"/>
              <a:gd name="connsiteY500" fmla="*/ 952564 h 6687247"/>
              <a:gd name="connsiteX501" fmla="*/ 8745918 w 10818821"/>
              <a:gd name="connsiteY501" fmla="*/ 950065 h 6687247"/>
              <a:gd name="connsiteX502" fmla="*/ 8965221 w 10818821"/>
              <a:gd name="connsiteY502" fmla="*/ 826100 h 6687247"/>
              <a:gd name="connsiteX503" fmla="*/ 8891800 w 10818821"/>
              <a:gd name="connsiteY503" fmla="*/ 855980 h 6687247"/>
              <a:gd name="connsiteX504" fmla="*/ 8811312 w 10818821"/>
              <a:gd name="connsiteY504" fmla="*/ 898440 h 6687247"/>
              <a:gd name="connsiteX505" fmla="*/ 8811336 w 10818821"/>
              <a:gd name="connsiteY505" fmla="*/ 898506 h 6687247"/>
              <a:gd name="connsiteX506" fmla="*/ 8814674 w 10818821"/>
              <a:gd name="connsiteY506" fmla="*/ 902002 h 6687247"/>
              <a:gd name="connsiteX507" fmla="*/ 8813381 w 10818821"/>
              <a:gd name="connsiteY507" fmla="*/ 904520 h 6687247"/>
              <a:gd name="connsiteX508" fmla="*/ 8814462 w 10818821"/>
              <a:gd name="connsiteY508" fmla="*/ 907704 h 6687247"/>
              <a:gd name="connsiteX509" fmla="*/ 8840367 w 10818821"/>
              <a:gd name="connsiteY509" fmla="*/ 891802 h 6687247"/>
              <a:gd name="connsiteX510" fmla="*/ 8859748 w 10818821"/>
              <a:gd name="connsiteY510" fmla="*/ 886954 h 6687247"/>
              <a:gd name="connsiteX511" fmla="*/ 8898946 w 10818821"/>
              <a:gd name="connsiteY511" fmla="*/ 865046 h 6687247"/>
              <a:gd name="connsiteX512" fmla="*/ 8927846 w 10818821"/>
              <a:gd name="connsiteY512" fmla="*/ 851847 h 6687247"/>
              <a:gd name="connsiteX513" fmla="*/ 8929387 w 10818821"/>
              <a:gd name="connsiteY513" fmla="*/ 849527 h 6687247"/>
              <a:gd name="connsiteX514" fmla="*/ 8934044 w 10818821"/>
              <a:gd name="connsiteY514" fmla="*/ 847945 h 6687247"/>
              <a:gd name="connsiteX515" fmla="*/ 8933776 w 10818821"/>
              <a:gd name="connsiteY515" fmla="*/ 842217 h 6687247"/>
              <a:gd name="connsiteX516" fmla="*/ 8943942 w 10818821"/>
              <a:gd name="connsiteY516" fmla="*/ 837658 h 6687247"/>
              <a:gd name="connsiteX517" fmla="*/ 8963362 w 10818821"/>
              <a:gd name="connsiteY517" fmla="*/ 830581 h 6687247"/>
              <a:gd name="connsiteX518" fmla="*/ 8963432 w 10818821"/>
              <a:gd name="connsiteY518" fmla="*/ 830547 h 6687247"/>
              <a:gd name="connsiteX519" fmla="*/ 9879831 w 10818821"/>
              <a:gd name="connsiteY519" fmla="*/ 821366 h 6687247"/>
              <a:gd name="connsiteX520" fmla="*/ 9839870 w 10818821"/>
              <a:gd name="connsiteY520" fmla="*/ 845604 h 6687247"/>
              <a:gd name="connsiteX521" fmla="*/ 9780748 w 10818821"/>
              <a:gd name="connsiteY521" fmla="*/ 876975 h 6687247"/>
              <a:gd name="connsiteX522" fmla="*/ 9770768 w 10818821"/>
              <a:gd name="connsiteY522" fmla="*/ 884408 h 6687247"/>
              <a:gd name="connsiteX523" fmla="*/ 9748568 w 10818821"/>
              <a:gd name="connsiteY523" fmla="*/ 907425 h 6687247"/>
              <a:gd name="connsiteX524" fmla="*/ 9735022 w 10818821"/>
              <a:gd name="connsiteY524" fmla="*/ 917517 h 6687247"/>
              <a:gd name="connsiteX525" fmla="*/ 9718690 w 10818821"/>
              <a:gd name="connsiteY525" fmla="*/ 944011 h 6687247"/>
              <a:gd name="connsiteX526" fmla="*/ 9732741 w 10818821"/>
              <a:gd name="connsiteY526" fmla="*/ 944349 h 6687247"/>
              <a:gd name="connsiteX527" fmla="*/ 9812051 w 10818821"/>
              <a:gd name="connsiteY527" fmla="*/ 914128 h 6687247"/>
              <a:gd name="connsiteX528" fmla="*/ 9818787 w 10818821"/>
              <a:gd name="connsiteY528" fmla="*/ 933942 h 6687247"/>
              <a:gd name="connsiteX529" fmla="*/ 9849908 w 10818821"/>
              <a:gd name="connsiteY529" fmla="*/ 923980 h 6687247"/>
              <a:gd name="connsiteX530" fmla="*/ 9845120 w 10818821"/>
              <a:gd name="connsiteY530" fmla="*/ 950885 h 6687247"/>
              <a:gd name="connsiteX531" fmla="*/ 9876014 w 10818821"/>
              <a:gd name="connsiteY531" fmla="*/ 952697 h 6687247"/>
              <a:gd name="connsiteX532" fmla="*/ 9887958 w 10818821"/>
              <a:gd name="connsiteY532" fmla="*/ 954722 h 6687247"/>
              <a:gd name="connsiteX533" fmla="*/ 9916818 w 10818821"/>
              <a:gd name="connsiteY533" fmla="*/ 942334 h 6687247"/>
              <a:gd name="connsiteX534" fmla="*/ 9940212 w 10818821"/>
              <a:gd name="connsiteY534" fmla="*/ 938971 h 6687247"/>
              <a:gd name="connsiteX535" fmla="*/ 10043703 w 10818821"/>
              <a:gd name="connsiteY535" fmla="*/ 892060 h 6687247"/>
              <a:gd name="connsiteX536" fmla="*/ 10045464 w 10818821"/>
              <a:gd name="connsiteY536" fmla="*/ 888085 h 6687247"/>
              <a:gd name="connsiteX537" fmla="*/ 10048632 w 10818821"/>
              <a:gd name="connsiteY537" fmla="*/ 889825 h 6687247"/>
              <a:gd name="connsiteX538" fmla="*/ 10058489 w 10818821"/>
              <a:gd name="connsiteY538" fmla="*/ 885358 h 6687247"/>
              <a:gd name="connsiteX539" fmla="*/ 10056727 w 10818821"/>
              <a:gd name="connsiteY539" fmla="*/ 889330 h 6687247"/>
              <a:gd name="connsiteX540" fmla="*/ 10051800 w 10818821"/>
              <a:gd name="connsiteY540" fmla="*/ 891564 h 6687247"/>
              <a:gd name="connsiteX541" fmla="*/ 10085940 w 10818821"/>
              <a:gd name="connsiteY541" fmla="*/ 885611 h 6687247"/>
              <a:gd name="connsiteX542" fmla="*/ 9991596 w 10818821"/>
              <a:gd name="connsiteY542" fmla="*/ 947425 h 6687247"/>
              <a:gd name="connsiteX543" fmla="*/ 9998640 w 10818821"/>
              <a:gd name="connsiteY543" fmla="*/ 931533 h 6687247"/>
              <a:gd name="connsiteX544" fmla="*/ 9987283 w 10818821"/>
              <a:gd name="connsiteY544" fmla="*/ 935776 h 6687247"/>
              <a:gd name="connsiteX545" fmla="*/ 9985410 w 10818821"/>
              <a:gd name="connsiteY545" fmla="*/ 937037 h 6687247"/>
              <a:gd name="connsiteX546" fmla="*/ 9940311 w 10818821"/>
              <a:gd name="connsiteY546" fmla="*/ 967365 h 6687247"/>
              <a:gd name="connsiteX547" fmla="*/ 9939854 w 10818821"/>
              <a:gd name="connsiteY547" fmla="*/ 1007008 h 6687247"/>
              <a:gd name="connsiteX548" fmla="*/ 9978930 w 10818821"/>
              <a:gd name="connsiteY548" fmla="*/ 1015718 h 6687247"/>
              <a:gd name="connsiteX549" fmla="*/ 9980134 w 10818821"/>
              <a:gd name="connsiteY549" fmla="*/ 1017524 h 6687247"/>
              <a:gd name="connsiteX550" fmla="*/ 10023610 w 10818821"/>
              <a:gd name="connsiteY550" fmla="*/ 1006450 h 6687247"/>
              <a:gd name="connsiteX551" fmla="*/ 10029113 w 10818821"/>
              <a:gd name="connsiteY551" fmla="*/ 1004095 h 6687247"/>
              <a:gd name="connsiteX552" fmla="*/ 10028862 w 10818821"/>
              <a:gd name="connsiteY552" fmla="*/ 1003353 h 6687247"/>
              <a:gd name="connsiteX553" fmla="*/ 10028224 w 10818821"/>
              <a:gd name="connsiteY553" fmla="*/ 980012 h 6687247"/>
              <a:gd name="connsiteX554" fmla="*/ 10035298 w 10818821"/>
              <a:gd name="connsiteY554" fmla="*/ 959828 h 6687247"/>
              <a:gd name="connsiteX555" fmla="*/ 10094060 w 10818821"/>
              <a:gd name="connsiteY555" fmla="*/ 910161 h 6687247"/>
              <a:gd name="connsiteX556" fmla="*/ 10081441 w 10818821"/>
              <a:gd name="connsiteY556" fmla="*/ 853527 h 6687247"/>
              <a:gd name="connsiteX557" fmla="*/ 10068184 w 10818821"/>
              <a:gd name="connsiteY557" fmla="*/ 853576 h 6687247"/>
              <a:gd name="connsiteX558" fmla="*/ 9915745 w 10818821"/>
              <a:gd name="connsiteY558" fmla="*/ 854130 h 6687247"/>
              <a:gd name="connsiteX559" fmla="*/ 9898556 w 10818821"/>
              <a:gd name="connsiteY559" fmla="*/ 864076 h 6687247"/>
              <a:gd name="connsiteX560" fmla="*/ 9837403 w 10818821"/>
              <a:gd name="connsiteY560" fmla="*/ 797174 h 6687247"/>
              <a:gd name="connsiteX561" fmla="*/ 9834892 w 10818821"/>
              <a:gd name="connsiteY561" fmla="*/ 799944 h 6687247"/>
              <a:gd name="connsiteX562" fmla="*/ 9776870 w 10818821"/>
              <a:gd name="connsiteY562" fmla="*/ 838280 h 6687247"/>
              <a:gd name="connsiteX563" fmla="*/ 9768854 w 10818821"/>
              <a:gd name="connsiteY563" fmla="*/ 843321 h 6687247"/>
              <a:gd name="connsiteX564" fmla="*/ 9771250 w 10818821"/>
              <a:gd name="connsiteY564" fmla="*/ 845111 h 6687247"/>
              <a:gd name="connsiteX565" fmla="*/ 9781370 w 10818821"/>
              <a:gd name="connsiteY565" fmla="*/ 850160 h 6687247"/>
              <a:gd name="connsiteX566" fmla="*/ 9831643 w 10818821"/>
              <a:gd name="connsiteY566" fmla="*/ 812750 h 6687247"/>
              <a:gd name="connsiteX567" fmla="*/ 9831790 w 10818821"/>
              <a:gd name="connsiteY567" fmla="*/ 812702 h 6687247"/>
              <a:gd name="connsiteX568" fmla="*/ 9836295 w 10818821"/>
              <a:gd name="connsiteY568" fmla="*/ 809287 h 6687247"/>
              <a:gd name="connsiteX569" fmla="*/ 9831643 w 10818821"/>
              <a:gd name="connsiteY569" fmla="*/ 812750 h 6687247"/>
              <a:gd name="connsiteX570" fmla="*/ 9823811 w 10818821"/>
              <a:gd name="connsiteY570" fmla="*/ 815279 h 6687247"/>
              <a:gd name="connsiteX571" fmla="*/ 9833856 w 10818821"/>
              <a:gd name="connsiteY571" fmla="*/ 804198 h 6687247"/>
              <a:gd name="connsiteX572" fmla="*/ 9838364 w 10818821"/>
              <a:gd name="connsiteY572" fmla="*/ 800781 h 6687247"/>
              <a:gd name="connsiteX573" fmla="*/ 9837403 w 10818821"/>
              <a:gd name="connsiteY573" fmla="*/ 797174 h 6687247"/>
              <a:gd name="connsiteX574" fmla="*/ 7302677 w 10818821"/>
              <a:gd name="connsiteY574" fmla="*/ 796458 h 6687247"/>
              <a:gd name="connsiteX575" fmla="*/ 7272768 w 10818821"/>
              <a:gd name="connsiteY575" fmla="*/ 807806 h 6687247"/>
              <a:gd name="connsiteX576" fmla="*/ 7270281 w 10818821"/>
              <a:gd name="connsiteY576" fmla="*/ 806206 h 6687247"/>
              <a:gd name="connsiteX577" fmla="*/ 7251645 w 10818821"/>
              <a:gd name="connsiteY577" fmla="*/ 817091 h 6687247"/>
              <a:gd name="connsiteX578" fmla="*/ 7237411 w 10818821"/>
              <a:gd name="connsiteY578" fmla="*/ 822492 h 6687247"/>
              <a:gd name="connsiteX579" fmla="*/ 7202527 w 10818821"/>
              <a:gd name="connsiteY579" fmla="*/ 843200 h 6687247"/>
              <a:gd name="connsiteX580" fmla="*/ 7196027 w 10818821"/>
              <a:gd name="connsiteY580" fmla="*/ 846757 h 6687247"/>
              <a:gd name="connsiteX581" fmla="*/ 7222834 w 10818821"/>
              <a:gd name="connsiteY581" fmla="*/ 832932 h 6687247"/>
              <a:gd name="connsiteX582" fmla="*/ 7274987 w 10818821"/>
              <a:gd name="connsiteY582" fmla="*/ 813260 h 6687247"/>
              <a:gd name="connsiteX583" fmla="*/ 7277067 w 10818821"/>
              <a:gd name="connsiteY583" fmla="*/ 812777 h 6687247"/>
              <a:gd name="connsiteX584" fmla="*/ 7275453 w 10818821"/>
              <a:gd name="connsiteY584" fmla="*/ 807721 h 6687247"/>
              <a:gd name="connsiteX585" fmla="*/ 7296011 w 10818821"/>
              <a:gd name="connsiteY585" fmla="*/ 800647 h 6687247"/>
              <a:gd name="connsiteX586" fmla="*/ 7301145 w 10818821"/>
              <a:gd name="connsiteY586" fmla="*/ 797159 h 6687247"/>
              <a:gd name="connsiteX587" fmla="*/ 7333317 w 10818821"/>
              <a:gd name="connsiteY587" fmla="*/ 782289 h 6687247"/>
              <a:gd name="connsiteX588" fmla="*/ 7314118 w 10818821"/>
              <a:gd name="connsiteY588" fmla="*/ 791316 h 6687247"/>
              <a:gd name="connsiteX589" fmla="*/ 7334465 w 10818821"/>
              <a:gd name="connsiteY589" fmla="*/ 784436 h 6687247"/>
              <a:gd name="connsiteX590" fmla="*/ 9054297 w 10818821"/>
              <a:gd name="connsiteY590" fmla="*/ 781749 h 6687247"/>
              <a:gd name="connsiteX591" fmla="*/ 9051785 w 10818821"/>
              <a:gd name="connsiteY591" fmla="*/ 784521 h 6687247"/>
              <a:gd name="connsiteX592" fmla="*/ 9021788 w 10818821"/>
              <a:gd name="connsiteY592" fmla="*/ 804337 h 6687247"/>
              <a:gd name="connsiteX593" fmla="*/ 9013817 w 10818821"/>
              <a:gd name="connsiteY593" fmla="*/ 810859 h 6687247"/>
              <a:gd name="connsiteX594" fmla="*/ 9006684 w 10818821"/>
              <a:gd name="connsiteY594" fmla="*/ 816565 h 6687247"/>
              <a:gd name="connsiteX595" fmla="*/ 9010023 w 10818821"/>
              <a:gd name="connsiteY595" fmla="*/ 820219 h 6687247"/>
              <a:gd name="connsiteX596" fmla="*/ 8995717 w 10818821"/>
              <a:gd name="connsiteY596" fmla="*/ 825339 h 6687247"/>
              <a:gd name="connsiteX597" fmla="*/ 8993635 w 10818821"/>
              <a:gd name="connsiteY597" fmla="*/ 827003 h 6687247"/>
              <a:gd name="connsiteX598" fmla="*/ 8990027 w 10818821"/>
              <a:gd name="connsiteY598" fmla="*/ 828581 h 6687247"/>
              <a:gd name="connsiteX599" fmla="*/ 8939019 w 10818821"/>
              <a:gd name="connsiteY599" fmla="*/ 861773 h 6687247"/>
              <a:gd name="connsiteX600" fmla="*/ 8885374 w 10818821"/>
              <a:gd name="connsiteY600" fmla="*/ 893280 h 6687247"/>
              <a:gd name="connsiteX601" fmla="*/ 8876269 w 10818821"/>
              <a:gd name="connsiteY601" fmla="*/ 894916 h 6687247"/>
              <a:gd name="connsiteX602" fmla="*/ 8875317 w 10818821"/>
              <a:gd name="connsiteY602" fmla="*/ 899187 h 6687247"/>
              <a:gd name="connsiteX603" fmla="*/ 8885374 w 10818821"/>
              <a:gd name="connsiteY603" fmla="*/ 893280 h 6687247"/>
              <a:gd name="connsiteX604" fmla="*/ 8887707 w 10818821"/>
              <a:gd name="connsiteY604" fmla="*/ 892861 h 6687247"/>
              <a:gd name="connsiteX605" fmla="*/ 8882306 w 10818821"/>
              <a:gd name="connsiteY605" fmla="*/ 900663 h 6687247"/>
              <a:gd name="connsiteX606" fmla="*/ 8881355 w 10818821"/>
              <a:gd name="connsiteY606" fmla="*/ 904934 h 6687247"/>
              <a:gd name="connsiteX607" fmla="*/ 8917546 w 10818821"/>
              <a:gd name="connsiteY607" fmla="*/ 889149 h 6687247"/>
              <a:gd name="connsiteX608" fmla="*/ 8924585 w 10818821"/>
              <a:gd name="connsiteY608" fmla="*/ 884388 h 6687247"/>
              <a:gd name="connsiteX609" fmla="*/ 8989799 w 10818821"/>
              <a:gd name="connsiteY609" fmla="*/ 841036 h 6687247"/>
              <a:gd name="connsiteX610" fmla="*/ 9048534 w 10818821"/>
              <a:gd name="connsiteY610" fmla="*/ 797325 h 6687247"/>
              <a:gd name="connsiteX611" fmla="*/ 9048683 w 10818821"/>
              <a:gd name="connsiteY611" fmla="*/ 797278 h 6687247"/>
              <a:gd name="connsiteX612" fmla="*/ 9053189 w 10818821"/>
              <a:gd name="connsiteY612" fmla="*/ 793863 h 6687247"/>
              <a:gd name="connsiteX613" fmla="*/ 9048534 w 10818821"/>
              <a:gd name="connsiteY613" fmla="*/ 797325 h 6687247"/>
              <a:gd name="connsiteX614" fmla="*/ 9040705 w 10818821"/>
              <a:gd name="connsiteY614" fmla="*/ 799855 h 6687247"/>
              <a:gd name="connsiteX615" fmla="*/ 9050751 w 10818821"/>
              <a:gd name="connsiteY615" fmla="*/ 788774 h 6687247"/>
              <a:gd name="connsiteX616" fmla="*/ 9055256 w 10818821"/>
              <a:gd name="connsiteY616" fmla="*/ 785358 h 6687247"/>
              <a:gd name="connsiteX617" fmla="*/ 9054297 w 10818821"/>
              <a:gd name="connsiteY617" fmla="*/ 781749 h 6687247"/>
              <a:gd name="connsiteX618" fmla="*/ 7489354 w 10818821"/>
              <a:gd name="connsiteY618" fmla="*/ 762956 h 6687247"/>
              <a:gd name="connsiteX619" fmla="*/ 7482154 w 10818821"/>
              <a:gd name="connsiteY619" fmla="*/ 765189 h 6687247"/>
              <a:gd name="connsiteX620" fmla="*/ 7449904 w 10818821"/>
              <a:gd name="connsiteY620" fmla="*/ 771165 h 6687247"/>
              <a:gd name="connsiteX621" fmla="*/ 7460470 w 10818821"/>
              <a:gd name="connsiteY621" fmla="*/ 771292 h 6687247"/>
              <a:gd name="connsiteX622" fmla="*/ 7457648 w 10818821"/>
              <a:gd name="connsiteY622" fmla="*/ 775664 h 6687247"/>
              <a:gd name="connsiteX623" fmla="*/ 7433887 w 10818821"/>
              <a:gd name="connsiteY623" fmla="*/ 782232 h 6687247"/>
              <a:gd name="connsiteX624" fmla="*/ 7429545 w 10818821"/>
              <a:gd name="connsiteY624" fmla="*/ 780712 h 6687247"/>
              <a:gd name="connsiteX625" fmla="*/ 7431042 w 10818821"/>
              <a:gd name="connsiteY625" fmla="*/ 772898 h 6687247"/>
              <a:gd name="connsiteX626" fmla="*/ 7402192 w 10818821"/>
              <a:gd name="connsiteY626" fmla="*/ 781852 h 6687247"/>
              <a:gd name="connsiteX627" fmla="*/ 7369001 w 10818821"/>
              <a:gd name="connsiteY627" fmla="*/ 789287 h 6687247"/>
              <a:gd name="connsiteX628" fmla="*/ 7366734 w 10818821"/>
              <a:gd name="connsiteY628" fmla="*/ 787302 h 6687247"/>
              <a:gd name="connsiteX629" fmla="*/ 7347316 w 10818821"/>
              <a:gd name="connsiteY629" fmla="*/ 795388 h 6687247"/>
              <a:gd name="connsiteX630" fmla="*/ 7332795 w 10818821"/>
              <a:gd name="connsiteY630" fmla="*/ 798642 h 6687247"/>
              <a:gd name="connsiteX631" fmla="*/ 7326645 w 10818821"/>
              <a:gd name="connsiteY631" fmla="*/ 801255 h 6687247"/>
              <a:gd name="connsiteX632" fmla="*/ 7374982 w 10818821"/>
              <a:gd name="connsiteY632" fmla="*/ 790023 h 6687247"/>
              <a:gd name="connsiteX633" fmla="*/ 7458682 w 10818821"/>
              <a:gd name="connsiteY633" fmla="*/ 780701 h 6687247"/>
              <a:gd name="connsiteX634" fmla="*/ 9194015 w 10818821"/>
              <a:gd name="connsiteY634" fmla="*/ 745919 h 6687247"/>
              <a:gd name="connsiteX635" fmla="*/ 9174109 w 10818821"/>
              <a:gd name="connsiteY635" fmla="*/ 753823 h 6687247"/>
              <a:gd name="connsiteX636" fmla="*/ 9138875 w 10818821"/>
              <a:gd name="connsiteY636" fmla="*/ 774021 h 6687247"/>
              <a:gd name="connsiteX637" fmla="*/ 9145153 w 10818821"/>
              <a:gd name="connsiteY637" fmla="*/ 793545 h 6687247"/>
              <a:gd name="connsiteX638" fmla="*/ 9121220 w 10818821"/>
              <a:gd name="connsiteY638" fmla="*/ 801276 h 6687247"/>
              <a:gd name="connsiteX639" fmla="*/ 9119817 w 10818821"/>
              <a:gd name="connsiteY639" fmla="*/ 791934 h 6687247"/>
              <a:gd name="connsiteX640" fmla="*/ 9056762 w 10818821"/>
              <a:gd name="connsiteY640" fmla="*/ 830178 h 6687247"/>
              <a:gd name="connsiteX641" fmla="*/ 9031409 w 10818821"/>
              <a:gd name="connsiteY641" fmla="*/ 843632 h 6687247"/>
              <a:gd name="connsiteX642" fmla="*/ 9038196 w 10818821"/>
              <a:gd name="connsiteY642" fmla="*/ 851062 h 6687247"/>
              <a:gd name="connsiteX643" fmla="*/ 8980325 w 10818821"/>
              <a:gd name="connsiteY643" fmla="*/ 876588 h 6687247"/>
              <a:gd name="connsiteX644" fmla="*/ 8965461 w 10818821"/>
              <a:gd name="connsiteY644" fmla="*/ 891999 h 6687247"/>
              <a:gd name="connsiteX645" fmla="*/ 8931233 w 10818821"/>
              <a:gd name="connsiteY645" fmla="*/ 917504 h 6687247"/>
              <a:gd name="connsiteX646" fmla="*/ 8919570 w 10818821"/>
              <a:gd name="connsiteY646" fmla="*/ 925774 h 6687247"/>
              <a:gd name="connsiteX647" fmla="*/ 8924592 w 10818821"/>
              <a:gd name="connsiteY647" fmla="*/ 928350 h 6687247"/>
              <a:gd name="connsiteX648" fmla="*/ 8941122 w 10818821"/>
              <a:gd name="connsiteY648" fmla="*/ 932810 h 6687247"/>
              <a:gd name="connsiteX649" fmla="*/ 8991933 w 10818821"/>
              <a:gd name="connsiteY649" fmla="*/ 879277 h 6687247"/>
              <a:gd name="connsiteX650" fmla="*/ 9126748 w 10818821"/>
              <a:gd name="connsiteY650" fmla="*/ 809318 h 6687247"/>
              <a:gd name="connsiteX651" fmla="*/ 9191057 w 10818821"/>
              <a:gd name="connsiteY651" fmla="*/ 756440 h 6687247"/>
              <a:gd name="connsiteX652" fmla="*/ 7619067 w 10818821"/>
              <a:gd name="connsiteY652" fmla="*/ 734525 h 6687247"/>
              <a:gd name="connsiteX653" fmla="*/ 7618127 w 10818821"/>
              <a:gd name="connsiteY653" fmla="*/ 735981 h 6687247"/>
              <a:gd name="connsiteX654" fmla="*/ 7622526 w 10818821"/>
              <a:gd name="connsiteY654" fmla="*/ 735736 h 6687247"/>
              <a:gd name="connsiteX655" fmla="*/ 7623413 w 10818821"/>
              <a:gd name="connsiteY655" fmla="*/ 736045 h 6687247"/>
              <a:gd name="connsiteX656" fmla="*/ 7620396 w 10818821"/>
              <a:gd name="connsiteY656" fmla="*/ 737968 h 6687247"/>
              <a:gd name="connsiteX657" fmla="*/ 7619455 w 10818821"/>
              <a:gd name="connsiteY657" fmla="*/ 739427 h 6687247"/>
              <a:gd name="connsiteX658" fmla="*/ 7628964 w 10818821"/>
              <a:gd name="connsiteY658" fmla="*/ 739785 h 6687247"/>
              <a:gd name="connsiteX659" fmla="*/ 7640095 w 10818821"/>
              <a:gd name="connsiteY659" fmla="*/ 734750 h 6687247"/>
              <a:gd name="connsiteX660" fmla="*/ 7622526 w 10818821"/>
              <a:gd name="connsiteY660" fmla="*/ 735736 h 6687247"/>
              <a:gd name="connsiteX661" fmla="*/ 9794678 w 10818821"/>
              <a:gd name="connsiteY661" fmla="*/ 701037 h 6687247"/>
              <a:gd name="connsiteX662" fmla="*/ 9782102 w 10818821"/>
              <a:gd name="connsiteY662" fmla="*/ 704751 h 6687247"/>
              <a:gd name="connsiteX663" fmla="*/ 9709787 w 10818821"/>
              <a:gd name="connsiteY663" fmla="*/ 837803 h 6687247"/>
              <a:gd name="connsiteX664" fmla="*/ 9716645 w 10818821"/>
              <a:gd name="connsiteY664" fmla="*/ 857972 h 6687247"/>
              <a:gd name="connsiteX665" fmla="*/ 9749322 w 10818821"/>
              <a:gd name="connsiteY665" fmla="*/ 839066 h 6687247"/>
              <a:gd name="connsiteX666" fmla="*/ 9749519 w 10818821"/>
              <a:gd name="connsiteY666" fmla="*/ 838575 h 6687247"/>
              <a:gd name="connsiteX667" fmla="*/ 9798475 w 10818821"/>
              <a:gd name="connsiteY667" fmla="*/ 813668 h 6687247"/>
              <a:gd name="connsiteX668" fmla="*/ 9854964 w 10818821"/>
              <a:gd name="connsiteY668" fmla="*/ 776234 h 6687247"/>
              <a:gd name="connsiteX669" fmla="*/ 9847966 w 10818821"/>
              <a:gd name="connsiteY669" fmla="*/ 763836 h 6687247"/>
              <a:gd name="connsiteX670" fmla="*/ 9794678 w 10818821"/>
              <a:gd name="connsiteY670" fmla="*/ 701037 h 6687247"/>
              <a:gd name="connsiteX671" fmla="*/ 9638297 w 10818821"/>
              <a:gd name="connsiteY671" fmla="*/ 439652 h 6687247"/>
              <a:gd name="connsiteX672" fmla="*/ 9623925 w 10818821"/>
              <a:gd name="connsiteY672" fmla="*/ 445020 h 6687247"/>
              <a:gd name="connsiteX673" fmla="*/ 9542699 w 10818821"/>
              <a:gd name="connsiteY673" fmla="*/ 485015 h 6687247"/>
              <a:gd name="connsiteX674" fmla="*/ 9540584 w 10818821"/>
              <a:gd name="connsiteY674" fmla="*/ 498672 h 6687247"/>
              <a:gd name="connsiteX675" fmla="*/ 9540093 w 10818821"/>
              <a:gd name="connsiteY675" fmla="*/ 498956 h 6687247"/>
              <a:gd name="connsiteX676" fmla="*/ 9544282 w 10818821"/>
              <a:gd name="connsiteY676" fmla="*/ 499903 h 6687247"/>
              <a:gd name="connsiteX677" fmla="*/ 9547315 w 10818821"/>
              <a:gd name="connsiteY677" fmla="*/ 497647 h 6687247"/>
              <a:gd name="connsiteX678" fmla="*/ 9548306 w 10818821"/>
              <a:gd name="connsiteY678" fmla="*/ 498736 h 6687247"/>
              <a:gd name="connsiteX679" fmla="*/ 9545771 w 10818821"/>
              <a:gd name="connsiteY679" fmla="*/ 500240 h 6687247"/>
              <a:gd name="connsiteX680" fmla="*/ 9547258 w 10818821"/>
              <a:gd name="connsiteY680" fmla="*/ 500577 h 6687247"/>
              <a:gd name="connsiteX681" fmla="*/ 9555155 w 10818821"/>
              <a:gd name="connsiteY681" fmla="*/ 495795 h 6687247"/>
              <a:gd name="connsiteX682" fmla="*/ 9568761 w 10818821"/>
              <a:gd name="connsiteY682" fmla="*/ 490457 h 6687247"/>
              <a:gd name="connsiteX683" fmla="*/ 9632047 w 10818821"/>
              <a:gd name="connsiteY683" fmla="*/ 443834 h 6687247"/>
              <a:gd name="connsiteX684" fmla="*/ 9717490 w 10818821"/>
              <a:gd name="connsiteY684" fmla="*/ 426641 h 6687247"/>
              <a:gd name="connsiteX685" fmla="*/ 9698290 w 10818821"/>
              <a:gd name="connsiteY685" fmla="*/ 432883 h 6687247"/>
              <a:gd name="connsiteX686" fmla="*/ 9676874 w 10818821"/>
              <a:gd name="connsiteY686" fmla="*/ 452054 h 6687247"/>
              <a:gd name="connsiteX687" fmla="*/ 9651822 w 10818821"/>
              <a:gd name="connsiteY687" fmla="*/ 469364 h 6687247"/>
              <a:gd name="connsiteX688" fmla="*/ 9660596 w 10818821"/>
              <a:gd name="connsiteY688" fmla="*/ 468678 h 6687247"/>
              <a:gd name="connsiteX689" fmla="*/ 9634046 w 10818821"/>
              <a:gd name="connsiteY689" fmla="*/ 492083 h 6687247"/>
              <a:gd name="connsiteX690" fmla="*/ 9636331 w 10818821"/>
              <a:gd name="connsiteY690" fmla="*/ 498805 h 6687247"/>
              <a:gd name="connsiteX691" fmla="*/ 9665167 w 10818821"/>
              <a:gd name="connsiteY691" fmla="*/ 482121 h 6687247"/>
              <a:gd name="connsiteX692" fmla="*/ 9697299 w 10818821"/>
              <a:gd name="connsiteY692" fmla="*/ 465382 h 6687247"/>
              <a:gd name="connsiteX693" fmla="*/ 9725802 w 10818821"/>
              <a:gd name="connsiteY693" fmla="*/ 439095 h 6687247"/>
              <a:gd name="connsiteX694" fmla="*/ 9693861 w 10818821"/>
              <a:gd name="connsiteY694" fmla="*/ 458744 h 6687247"/>
              <a:gd name="connsiteX695" fmla="*/ 9717490 w 10818821"/>
              <a:gd name="connsiteY695" fmla="*/ 426641 h 6687247"/>
              <a:gd name="connsiteX696" fmla="*/ 9850849 w 10818821"/>
              <a:gd name="connsiteY696" fmla="*/ 397825 h 6687247"/>
              <a:gd name="connsiteX697" fmla="*/ 9849470 w 10818821"/>
              <a:gd name="connsiteY697" fmla="*/ 399345 h 6687247"/>
              <a:gd name="connsiteX698" fmla="*/ 9851133 w 10818821"/>
              <a:gd name="connsiteY698" fmla="*/ 398656 h 6687247"/>
              <a:gd name="connsiteX699" fmla="*/ 9954827 w 10818821"/>
              <a:gd name="connsiteY699" fmla="*/ 341627 h 6687247"/>
              <a:gd name="connsiteX700" fmla="*/ 9942054 w 10818821"/>
              <a:gd name="connsiteY700" fmla="*/ 350088 h 6687247"/>
              <a:gd name="connsiteX701" fmla="*/ 9945346 w 10818821"/>
              <a:gd name="connsiteY701" fmla="*/ 351766 h 6687247"/>
              <a:gd name="connsiteX702" fmla="*/ 9887187 w 10818821"/>
              <a:gd name="connsiteY702" fmla="*/ 303908 h 6687247"/>
              <a:gd name="connsiteX703" fmla="*/ 9794584 w 10818821"/>
              <a:gd name="connsiteY703" fmla="*/ 357619 h 6687247"/>
              <a:gd name="connsiteX704" fmla="*/ 9798130 w 10818821"/>
              <a:gd name="connsiteY704" fmla="*/ 358094 h 6687247"/>
              <a:gd name="connsiteX705" fmla="*/ 9801675 w 10818821"/>
              <a:gd name="connsiteY705" fmla="*/ 358571 h 6687247"/>
              <a:gd name="connsiteX706" fmla="*/ 9797391 w 10818821"/>
              <a:gd name="connsiteY706" fmla="*/ 362403 h 6687247"/>
              <a:gd name="connsiteX707" fmla="*/ 9789564 w 10818821"/>
              <a:gd name="connsiteY707" fmla="*/ 365763 h 6687247"/>
              <a:gd name="connsiteX708" fmla="*/ 9793109 w 10818821"/>
              <a:gd name="connsiteY708" fmla="*/ 366240 h 6687247"/>
              <a:gd name="connsiteX709" fmla="*/ 9788966 w 10818821"/>
              <a:gd name="connsiteY709" fmla="*/ 369430 h 6687247"/>
              <a:gd name="connsiteX710" fmla="*/ 9790869 w 10818821"/>
              <a:gd name="connsiteY710" fmla="*/ 369345 h 6687247"/>
              <a:gd name="connsiteX711" fmla="*/ 9754863 w 10818821"/>
              <a:gd name="connsiteY711" fmla="*/ 397285 h 6687247"/>
              <a:gd name="connsiteX712" fmla="*/ 9754209 w 10818821"/>
              <a:gd name="connsiteY712" fmla="*/ 400153 h 6687247"/>
              <a:gd name="connsiteX713" fmla="*/ 9750279 w 10818821"/>
              <a:gd name="connsiteY713" fmla="*/ 404586 h 6687247"/>
              <a:gd name="connsiteX714" fmla="*/ 9768002 w 10818821"/>
              <a:gd name="connsiteY714" fmla="*/ 406964 h 6687247"/>
              <a:gd name="connsiteX715" fmla="*/ 9739461 w 10818821"/>
              <a:gd name="connsiteY715" fmla="*/ 430691 h 6687247"/>
              <a:gd name="connsiteX716" fmla="*/ 9726218 w 10818821"/>
              <a:gd name="connsiteY716" fmla="*/ 438838 h 6687247"/>
              <a:gd name="connsiteX717" fmla="*/ 9738723 w 10818821"/>
              <a:gd name="connsiteY717" fmla="*/ 440372 h 6687247"/>
              <a:gd name="connsiteX718" fmla="*/ 9782165 w 10818821"/>
              <a:gd name="connsiteY718" fmla="*/ 401083 h 6687247"/>
              <a:gd name="connsiteX719" fmla="*/ 9819525 w 10818821"/>
              <a:gd name="connsiteY719" fmla="*/ 373367 h 6687247"/>
              <a:gd name="connsiteX720" fmla="*/ 9867187 w 10818821"/>
              <a:gd name="connsiteY720" fmla="*/ 336674 h 6687247"/>
              <a:gd name="connsiteX721" fmla="*/ 9869578 w 10818821"/>
              <a:gd name="connsiteY721" fmla="*/ 324694 h 6687247"/>
              <a:gd name="connsiteX722" fmla="*/ 9887187 w 10818821"/>
              <a:gd name="connsiteY722" fmla="*/ 303908 h 6687247"/>
              <a:gd name="connsiteX723" fmla="*/ 10078456 w 10818821"/>
              <a:gd name="connsiteY723" fmla="*/ 245799 h 6687247"/>
              <a:gd name="connsiteX724" fmla="*/ 10023588 w 10818821"/>
              <a:gd name="connsiteY724" fmla="*/ 267096 h 6687247"/>
              <a:gd name="connsiteX725" fmla="*/ 10003825 w 10818821"/>
              <a:gd name="connsiteY725" fmla="*/ 280064 h 6687247"/>
              <a:gd name="connsiteX726" fmla="*/ 10007723 w 10818821"/>
              <a:gd name="connsiteY726" fmla="*/ 282278 h 6687247"/>
              <a:gd name="connsiteX727" fmla="*/ 9959316 w 10818821"/>
              <a:gd name="connsiteY727" fmla="*/ 314842 h 6687247"/>
              <a:gd name="connsiteX728" fmla="*/ 9941241 w 10818821"/>
              <a:gd name="connsiteY728" fmla="*/ 315701 h 6687247"/>
              <a:gd name="connsiteX729" fmla="*/ 9941862 w 10818821"/>
              <a:gd name="connsiteY729" fmla="*/ 307333 h 6687247"/>
              <a:gd name="connsiteX730" fmla="*/ 9933272 w 10818821"/>
              <a:gd name="connsiteY730" fmla="*/ 310091 h 6687247"/>
              <a:gd name="connsiteX731" fmla="*/ 9935341 w 10818821"/>
              <a:gd name="connsiteY731" fmla="*/ 319188 h 6687247"/>
              <a:gd name="connsiteX732" fmla="*/ 9884089 w 10818821"/>
              <a:gd name="connsiteY732" fmla="*/ 343175 h 6687247"/>
              <a:gd name="connsiteX733" fmla="*/ 9880753 w 10818821"/>
              <a:gd name="connsiteY733" fmla="*/ 337000 h 6687247"/>
              <a:gd name="connsiteX734" fmla="*/ 9871344 w 10818821"/>
              <a:gd name="connsiteY734" fmla="*/ 344963 h 6687247"/>
              <a:gd name="connsiteX735" fmla="*/ 9874960 w 10818821"/>
              <a:gd name="connsiteY735" fmla="*/ 344791 h 6687247"/>
              <a:gd name="connsiteX736" fmla="*/ 9878573 w 10818821"/>
              <a:gd name="connsiteY736" fmla="*/ 344622 h 6687247"/>
              <a:gd name="connsiteX737" fmla="*/ 9874761 w 10818821"/>
              <a:gd name="connsiteY737" fmla="*/ 349125 h 6687247"/>
              <a:gd name="connsiteX738" fmla="*/ 9867328 w 10818821"/>
              <a:gd name="connsiteY738" fmla="*/ 353799 h 6687247"/>
              <a:gd name="connsiteX739" fmla="*/ 9870943 w 10818821"/>
              <a:gd name="connsiteY739" fmla="*/ 353630 h 6687247"/>
              <a:gd name="connsiteX740" fmla="*/ 9848648 w 10818821"/>
              <a:gd name="connsiteY740" fmla="*/ 367659 h 6687247"/>
              <a:gd name="connsiteX741" fmla="*/ 9848447 w 10818821"/>
              <a:gd name="connsiteY741" fmla="*/ 371991 h 6687247"/>
              <a:gd name="connsiteX742" fmla="*/ 9844630 w 10818821"/>
              <a:gd name="connsiteY742" fmla="*/ 376497 h 6687247"/>
              <a:gd name="connsiteX743" fmla="*/ 9841015 w 10818821"/>
              <a:gd name="connsiteY743" fmla="*/ 376670 h 6687247"/>
              <a:gd name="connsiteX744" fmla="*/ 9837399 w 10818821"/>
              <a:gd name="connsiteY744" fmla="*/ 376841 h 6687247"/>
              <a:gd name="connsiteX745" fmla="*/ 9841215 w 10818821"/>
              <a:gd name="connsiteY745" fmla="*/ 372337 h 6687247"/>
              <a:gd name="connsiteX746" fmla="*/ 9837601 w 10818821"/>
              <a:gd name="connsiteY746" fmla="*/ 372507 h 6687247"/>
              <a:gd name="connsiteX747" fmla="*/ 9836996 w 10818821"/>
              <a:gd name="connsiteY747" fmla="*/ 385507 h 6687247"/>
              <a:gd name="connsiteX748" fmla="*/ 9832779 w 10818821"/>
              <a:gd name="connsiteY748" fmla="*/ 398678 h 6687247"/>
              <a:gd name="connsiteX749" fmla="*/ 9847392 w 10818821"/>
              <a:gd name="connsiteY749" fmla="*/ 394741 h 6687247"/>
              <a:gd name="connsiteX750" fmla="*/ 9849563 w 10818821"/>
              <a:gd name="connsiteY750" fmla="*/ 394047 h 6687247"/>
              <a:gd name="connsiteX751" fmla="*/ 9844276 w 10818821"/>
              <a:gd name="connsiteY751" fmla="*/ 378489 h 6687247"/>
              <a:gd name="connsiteX752" fmla="*/ 9875275 w 10818821"/>
              <a:gd name="connsiteY752" fmla="*/ 368175 h 6687247"/>
              <a:gd name="connsiteX753" fmla="*/ 9882132 w 10818821"/>
              <a:gd name="connsiteY753" fmla="*/ 388341 h 6687247"/>
              <a:gd name="connsiteX754" fmla="*/ 9900394 w 10818821"/>
              <a:gd name="connsiteY754" fmla="*/ 376434 h 6687247"/>
              <a:gd name="connsiteX755" fmla="*/ 9895008 w 10818821"/>
              <a:gd name="connsiteY755" fmla="*/ 372415 h 6687247"/>
              <a:gd name="connsiteX756" fmla="*/ 9900647 w 10818821"/>
              <a:gd name="connsiteY756" fmla="*/ 363545 h 6687247"/>
              <a:gd name="connsiteX757" fmla="*/ 9915104 w 10818821"/>
              <a:gd name="connsiteY757" fmla="*/ 358212 h 6687247"/>
              <a:gd name="connsiteX758" fmla="*/ 9917198 w 10818821"/>
              <a:gd name="connsiteY758" fmla="*/ 356646 h 6687247"/>
              <a:gd name="connsiteX759" fmla="*/ 9927399 w 10818821"/>
              <a:gd name="connsiteY759" fmla="*/ 338015 h 6687247"/>
              <a:gd name="connsiteX760" fmla="*/ 9933783 w 10818821"/>
              <a:gd name="connsiteY760" fmla="*/ 344231 h 6687247"/>
              <a:gd name="connsiteX761" fmla="*/ 9934324 w 10818821"/>
              <a:gd name="connsiteY761" fmla="*/ 343826 h 6687247"/>
              <a:gd name="connsiteX762" fmla="*/ 9950172 w 10818821"/>
              <a:gd name="connsiteY762" fmla="*/ 328169 h 6687247"/>
              <a:gd name="connsiteX763" fmla="*/ 9983431 w 10818821"/>
              <a:gd name="connsiteY763" fmla="*/ 311185 h 6687247"/>
              <a:gd name="connsiteX764" fmla="*/ 10013312 w 10818821"/>
              <a:gd name="connsiteY764" fmla="*/ 284055 h 6687247"/>
              <a:gd name="connsiteX765" fmla="*/ 10055473 w 10818821"/>
              <a:gd name="connsiteY765" fmla="*/ 261437 h 6687247"/>
              <a:gd name="connsiteX766" fmla="*/ 10071377 w 10818821"/>
              <a:gd name="connsiteY766" fmla="*/ 250356 h 6687247"/>
              <a:gd name="connsiteX767" fmla="*/ 10078524 w 10818821"/>
              <a:gd name="connsiteY767" fmla="*/ 245969 h 6687247"/>
              <a:gd name="connsiteX768" fmla="*/ 10579954 w 10818821"/>
              <a:gd name="connsiteY768" fmla="*/ 0 h 6687247"/>
              <a:gd name="connsiteX769" fmla="*/ 10579753 w 10818821"/>
              <a:gd name="connsiteY769" fmla="*/ 4335 h 6687247"/>
              <a:gd name="connsiteX770" fmla="*/ 10539383 w 10818821"/>
              <a:gd name="connsiteY770" fmla="*/ 19222 h 6687247"/>
              <a:gd name="connsiteX771" fmla="*/ 10491578 w 10818821"/>
              <a:gd name="connsiteY771" fmla="*/ 38788 h 6687247"/>
              <a:gd name="connsiteX772" fmla="*/ 10462656 w 10818821"/>
              <a:gd name="connsiteY772" fmla="*/ 40162 h 6687247"/>
              <a:gd name="connsiteX773" fmla="*/ 10388945 w 10818821"/>
              <a:gd name="connsiteY773" fmla="*/ 73932 h 6687247"/>
              <a:gd name="connsiteX774" fmla="*/ 10363437 w 10818821"/>
              <a:gd name="connsiteY774" fmla="*/ 79465 h 6687247"/>
              <a:gd name="connsiteX775" fmla="*/ 10359418 w 10818821"/>
              <a:gd name="connsiteY775" fmla="*/ 88303 h 6687247"/>
              <a:gd name="connsiteX776" fmla="*/ 10259796 w 10818821"/>
              <a:gd name="connsiteY776" fmla="*/ 136273 h 6687247"/>
              <a:gd name="connsiteX777" fmla="*/ 10148924 w 10818821"/>
              <a:gd name="connsiteY777" fmla="*/ 193422 h 6687247"/>
              <a:gd name="connsiteX778" fmla="*/ 10142097 w 10818821"/>
              <a:gd name="connsiteY778" fmla="*/ 185100 h 6687247"/>
              <a:gd name="connsiteX779" fmla="*/ 10056332 w 10818821"/>
              <a:gd name="connsiteY779" fmla="*/ 245380 h 6687247"/>
              <a:gd name="connsiteX780" fmla="*/ 10038709 w 10818821"/>
              <a:gd name="connsiteY780" fmla="*/ 255622 h 6687247"/>
              <a:gd name="connsiteX781" fmla="*/ 10075637 w 10818821"/>
              <a:gd name="connsiteY781" fmla="*/ 241081 h 6687247"/>
              <a:gd name="connsiteX782" fmla="*/ 10098645 w 10818821"/>
              <a:gd name="connsiteY782" fmla="*/ 233618 h 6687247"/>
              <a:gd name="connsiteX783" fmla="*/ 10161489 w 10818821"/>
              <a:gd name="connsiteY783" fmla="*/ 195044 h 6687247"/>
              <a:gd name="connsiteX784" fmla="*/ 10180869 w 10818821"/>
              <a:gd name="connsiteY784" fmla="*/ 190194 h 6687247"/>
              <a:gd name="connsiteX785" fmla="*/ 10255213 w 10818821"/>
              <a:gd name="connsiteY785" fmla="*/ 152236 h 6687247"/>
              <a:gd name="connsiteX786" fmla="*/ 10265062 w 10818821"/>
              <a:gd name="connsiteY786" fmla="*/ 140899 h 6687247"/>
              <a:gd name="connsiteX787" fmla="*/ 10301283 w 10818821"/>
              <a:gd name="connsiteY787" fmla="*/ 126192 h 6687247"/>
              <a:gd name="connsiteX788" fmla="*/ 10294292 w 10818821"/>
              <a:gd name="connsiteY788" fmla="*/ 124715 h 6687247"/>
              <a:gd name="connsiteX789" fmla="*/ 10321935 w 10818821"/>
              <a:gd name="connsiteY789" fmla="*/ 113383 h 6687247"/>
              <a:gd name="connsiteX790" fmla="*/ 10331141 w 10818821"/>
              <a:gd name="connsiteY790" fmla="*/ 123463 h 6687247"/>
              <a:gd name="connsiteX791" fmla="*/ 10315262 w 10818821"/>
              <a:gd name="connsiteY791" fmla="*/ 129144 h 6687247"/>
              <a:gd name="connsiteX792" fmla="*/ 10260138 w 10818821"/>
              <a:gd name="connsiteY792" fmla="*/ 165015 h 6687247"/>
              <a:gd name="connsiteX793" fmla="*/ 10228919 w 10818821"/>
              <a:gd name="connsiteY793" fmla="*/ 183352 h 6687247"/>
              <a:gd name="connsiteX794" fmla="*/ 10237967 w 10818821"/>
              <a:gd name="connsiteY794" fmla="*/ 182308 h 6687247"/>
              <a:gd name="connsiteX795" fmla="*/ 10245894 w 10818821"/>
              <a:gd name="connsiteY795" fmla="*/ 177868 h 6687247"/>
              <a:gd name="connsiteX796" fmla="*/ 10251184 w 10818821"/>
              <a:gd name="connsiteY796" fmla="*/ 180783 h 6687247"/>
              <a:gd name="connsiteX797" fmla="*/ 10270353 w 10818821"/>
              <a:gd name="connsiteY797" fmla="*/ 178570 h 6687247"/>
              <a:gd name="connsiteX798" fmla="*/ 10272411 w 10818821"/>
              <a:gd name="connsiteY798" fmla="*/ 177671 h 6687247"/>
              <a:gd name="connsiteX799" fmla="*/ 10337822 w 10818821"/>
              <a:gd name="connsiteY799" fmla="*/ 142855 h 6687247"/>
              <a:gd name="connsiteX800" fmla="*/ 10346632 w 10818821"/>
              <a:gd name="connsiteY800" fmla="*/ 140419 h 6687247"/>
              <a:gd name="connsiteX801" fmla="*/ 10347949 w 10818821"/>
              <a:gd name="connsiteY801" fmla="*/ 141860 h 6687247"/>
              <a:gd name="connsiteX802" fmla="*/ 10368089 w 10818821"/>
              <a:gd name="connsiteY802" fmla="*/ 131301 h 6687247"/>
              <a:gd name="connsiteX803" fmla="*/ 10391895 w 10818821"/>
              <a:gd name="connsiteY803" fmla="*/ 140815 h 6687247"/>
              <a:gd name="connsiteX804" fmla="*/ 10447398 w 10818821"/>
              <a:gd name="connsiteY804" fmla="*/ 101079 h 6687247"/>
              <a:gd name="connsiteX805" fmla="*/ 10468621 w 10818821"/>
              <a:gd name="connsiteY805" fmla="*/ 120556 h 6687247"/>
              <a:gd name="connsiteX806" fmla="*/ 10520190 w 10818821"/>
              <a:gd name="connsiteY806" fmla="*/ 90717 h 6687247"/>
              <a:gd name="connsiteX807" fmla="*/ 10604070 w 10818821"/>
              <a:gd name="connsiteY807" fmla="*/ 73942 h 6687247"/>
              <a:gd name="connsiteX808" fmla="*/ 10730826 w 10818821"/>
              <a:gd name="connsiteY808" fmla="*/ 37517 h 6687247"/>
              <a:gd name="connsiteX809" fmla="*/ 10750975 w 10818821"/>
              <a:gd name="connsiteY809" fmla="*/ 37386 h 6687247"/>
              <a:gd name="connsiteX810" fmla="*/ 10776715 w 10818821"/>
              <a:gd name="connsiteY810" fmla="*/ 33190 h 6687247"/>
              <a:gd name="connsiteX811" fmla="*/ 10778839 w 10818821"/>
              <a:gd name="connsiteY811" fmla="*/ 29449 h 6687247"/>
              <a:gd name="connsiteX812" fmla="*/ 10781776 w 10818821"/>
              <a:gd name="connsiteY812" fmla="*/ 31646 h 6687247"/>
              <a:gd name="connsiteX813" fmla="*/ 10791892 w 10818821"/>
              <a:gd name="connsiteY813" fmla="*/ 28559 h 6687247"/>
              <a:gd name="connsiteX814" fmla="*/ 10789772 w 10818821"/>
              <a:gd name="connsiteY814" fmla="*/ 32297 h 6687247"/>
              <a:gd name="connsiteX815" fmla="*/ 10784712 w 10818821"/>
              <a:gd name="connsiteY815" fmla="*/ 33842 h 6687247"/>
              <a:gd name="connsiteX816" fmla="*/ 10818821 w 10818821"/>
              <a:gd name="connsiteY816" fmla="*/ 32707 h 6687247"/>
              <a:gd name="connsiteX817" fmla="*/ 10720078 w 10818821"/>
              <a:gd name="connsiteY817" fmla="*/ 81401 h 6687247"/>
              <a:gd name="connsiteX818" fmla="*/ 10728566 w 10818821"/>
              <a:gd name="connsiteY818" fmla="*/ 66442 h 6687247"/>
              <a:gd name="connsiteX819" fmla="*/ 10707707 w 10818821"/>
              <a:gd name="connsiteY819" fmla="*/ 71217 h 6687247"/>
              <a:gd name="connsiteX820" fmla="*/ 10662644 w 10818821"/>
              <a:gd name="connsiteY820" fmla="*/ 97635 h 6687247"/>
              <a:gd name="connsiteX821" fmla="*/ 10554451 w 10818821"/>
              <a:gd name="connsiteY821" fmla="*/ 150497 h 6687247"/>
              <a:gd name="connsiteX822" fmla="*/ 10428441 w 10818821"/>
              <a:gd name="connsiteY822" fmla="*/ 207315 h 6687247"/>
              <a:gd name="connsiteX823" fmla="*/ 10320483 w 10818821"/>
              <a:gd name="connsiteY823" fmla="*/ 245012 h 6687247"/>
              <a:gd name="connsiteX824" fmla="*/ 10244453 w 10818821"/>
              <a:gd name="connsiteY824" fmla="*/ 283842 h 6687247"/>
              <a:gd name="connsiteX825" fmla="*/ 10244547 w 10818821"/>
              <a:gd name="connsiteY825" fmla="*/ 284535 h 6687247"/>
              <a:gd name="connsiteX826" fmla="*/ 10244647 w 10818821"/>
              <a:gd name="connsiteY826" fmla="*/ 285278 h 6687247"/>
              <a:gd name="connsiteX827" fmla="*/ 10234816 w 10818821"/>
              <a:gd name="connsiteY827" fmla="*/ 288762 h 6687247"/>
              <a:gd name="connsiteX828" fmla="*/ 10217576 w 10818821"/>
              <a:gd name="connsiteY828" fmla="*/ 297567 h 6687247"/>
              <a:gd name="connsiteX829" fmla="*/ 10219050 w 10818821"/>
              <a:gd name="connsiteY829" fmla="*/ 301016 h 6687247"/>
              <a:gd name="connsiteX830" fmla="*/ 10228522 w 10818821"/>
              <a:gd name="connsiteY830" fmla="*/ 299921 h 6687247"/>
              <a:gd name="connsiteX831" fmla="*/ 10262874 w 10818821"/>
              <a:gd name="connsiteY831" fmla="*/ 281854 h 6687247"/>
              <a:gd name="connsiteX832" fmla="*/ 10267940 w 10818821"/>
              <a:gd name="connsiteY832" fmla="*/ 288809 h 6687247"/>
              <a:gd name="connsiteX833" fmla="*/ 10307903 w 10818821"/>
              <a:gd name="connsiteY833" fmla="*/ 263391 h 6687247"/>
              <a:gd name="connsiteX834" fmla="*/ 10367352 w 10818821"/>
              <a:gd name="connsiteY834" fmla="*/ 236936 h 6687247"/>
              <a:gd name="connsiteX835" fmla="*/ 10422254 w 10818821"/>
              <a:gd name="connsiteY835" fmla="*/ 222765 h 6687247"/>
              <a:gd name="connsiteX836" fmla="*/ 10417708 w 10818821"/>
              <a:gd name="connsiteY836" fmla="*/ 235052 h 6687247"/>
              <a:gd name="connsiteX837" fmla="*/ 10507768 w 10818821"/>
              <a:gd name="connsiteY837" fmla="*/ 198129 h 6687247"/>
              <a:gd name="connsiteX838" fmla="*/ 10609217 w 10818821"/>
              <a:gd name="connsiteY838" fmla="*/ 161401 h 6687247"/>
              <a:gd name="connsiteX839" fmla="*/ 10611252 w 10818821"/>
              <a:gd name="connsiteY839" fmla="*/ 176549 h 6687247"/>
              <a:gd name="connsiteX840" fmla="*/ 10622641 w 10818821"/>
              <a:gd name="connsiteY840" fmla="*/ 176745 h 6687247"/>
              <a:gd name="connsiteX841" fmla="*/ 10616319 w 10818821"/>
              <a:gd name="connsiteY841" fmla="*/ 183505 h 6687247"/>
              <a:gd name="connsiteX842" fmla="*/ 10611513 w 10818821"/>
              <a:gd name="connsiteY842" fmla="*/ 186170 h 6687247"/>
              <a:gd name="connsiteX843" fmla="*/ 10600386 w 10818821"/>
              <a:gd name="connsiteY843" fmla="*/ 195595 h 6687247"/>
              <a:gd name="connsiteX844" fmla="*/ 10598610 w 10818821"/>
              <a:gd name="connsiteY844" fmla="*/ 190070 h 6687247"/>
              <a:gd name="connsiteX845" fmla="*/ 10590514 w 10818821"/>
              <a:gd name="connsiteY845" fmla="*/ 191304 h 6687247"/>
              <a:gd name="connsiteX846" fmla="*/ 10596834 w 10818821"/>
              <a:gd name="connsiteY846" fmla="*/ 184544 h 6687247"/>
              <a:gd name="connsiteX847" fmla="*/ 10601640 w 10818821"/>
              <a:gd name="connsiteY847" fmla="*/ 181879 h 6687247"/>
              <a:gd name="connsiteX848" fmla="*/ 10543708 w 10818821"/>
              <a:gd name="connsiteY848" fmla="*/ 204239 h 6687247"/>
              <a:gd name="connsiteX849" fmla="*/ 10455163 w 10818821"/>
              <a:gd name="connsiteY849" fmla="*/ 237068 h 6687247"/>
              <a:gd name="connsiteX850" fmla="*/ 10424290 w 10818821"/>
              <a:gd name="connsiteY850" fmla="*/ 237913 h 6687247"/>
              <a:gd name="connsiteX851" fmla="*/ 10392424 w 10818821"/>
              <a:gd name="connsiteY851" fmla="*/ 262096 h 6687247"/>
              <a:gd name="connsiteX852" fmla="*/ 10356876 w 10818821"/>
              <a:gd name="connsiteY852" fmla="*/ 270414 h 6687247"/>
              <a:gd name="connsiteX853" fmla="*/ 10338695 w 10818821"/>
              <a:gd name="connsiteY853" fmla="*/ 279345 h 6687247"/>
              <a:gd name="connsiteX854" fmla="*/ 10343556 w 10818821"/>
              <a:gd name="connsiteY854" fmla="*/ 280931 h 6687247"/>
              <a:gd name="connsiteX855" fmla="*/ 10352697 w 10818821"/>
              <a:gd name="connsiteY855" fmla="*/ 280505 h 6687247"/>
              <a:gd name="connsiteX856" fmla="*/ 10435849 w 10818821"/>
              <a:gd name="connsiteY856" fmla="*/ 260798 h 6687247"/>
              <a:gd name="connsiteX857" fmla="*/ 10491239 w 10818821"/>
              <a:gd name="connsiteY857" fmla="*/ 255004 h 6687247"/>
              <a:gd name="connsiteX858" fmla="*/ 10508961 w 10818821"/>
              <a:gd name="connsiteY858" fmla="*/ 257384 h 6687247"/>
              <a:gd name="connsiteX859" fmla="*/ 10508223 w 10818821"/>
              <a:gd name="connsiteY859" fmla="*/ 261695 h 6687247"/>
              <a:gd name="connsiteX860" fmla="*/ 10467016 w 10818821"/>
              <a:gd name="connsiteY860" fmla="*/ 269392 h 6687247"/>
              <a:gd name="connsiteX861" fmla="*/ 10417979 w 10818821"/>
              <a:gd name="connsiteY861" fmla="*/ 280448 h 6687247"/>
              <a:gd name="connsiteX862" fmla="*/ 10389622 w 10818821"/>
              <a:gd name="connsiteY862" fmla="*/ 276642 h 6687247"/>
              <a:gd name="connsiteX863" fmla="*/ 10313557 w 10818821"/>
              <a:gd name="connsiteY863" fmla="*/ 297299 h 6687247"/>
              <a:gd name="connsiteX864" fmla="*/ 10309155 w 10818821"/>
              <a:gd name="connsiteY864" fmla="*/ 296006 h 6687247"/>
              <a:gd name="connsiteX865" fmla="*/ 10307392 w 10818821"/>
              <a:gd name="connsiteY865" fmla="*/ 297042 h 6687247"/>
              <a:gd name="connsiteX866" fmla="*/ 10275042 w 10818821"/>
              <a:gd name="connsiteY866" fmla="*/ 310913 h 6687247"/>
              <a:gd name="connsiteX867" fmla="*/ 10272604 w 10818821"/>
              <a:gd name="connsiteY867" fmla="*/ 310174 h 6687247"/>
              <a:gd name="connsiteX868" fmla="*/ 10235148 w 10818821"/>
              <a:gd name="connsiteY868" fmla="*/ 323703 h 6687247"/>
              <a:gd name="connsiteX869" fmla="*/ 10221109 w 10818821"/>
              <a:gd name="connsiteY869" fmla="*/ 327000 h 6687247"/>
              <a:gd name="connsiteX870" fmla="*/ 10221053 w 10818821"/>
              <a:gd name="connsiteY870" fmla="*/ 327312 h 6687247"/>
              <a:gd name="connsiteX871" fmla="*/ 10266741 w 10818821"/>
              <a:gd name="connsiteY871" fmla="*/ 340678 h 6687247"/>
              <a:gd name="connsiteX872" fmla="*/ 10261196 w 10818821"/>
              <a:gd name="connsiteY872" fmla="*/ 343887 h 6687247"/>
              <a:gd name="connsiteX873" fmla="*/ 10263482 w 10818821"/>
              <a:gd name="connsiteY873" fmla="*/ 350609 h 6687247"/>
              <a:gd name="connsiteX874" fmla="*/ 10201363 w 10818821"/>
              <a:gd name="connsiteY874" fmla="*/ 370886 h 6687247"/>
              <a:gd name="connsiteX875" fmla="*/ 10210385 w 10818821"/>
              <a:gd name="connsiteY875" fmla="*/ 397420 h 6687247"/>
              <a:gd name="connsiteX876" fmla="*/ 10246928 w 10818821"/>
              <a:gd name="connsiteY876" fmla="*/ 383896 h 6687247"/>
              <a:gd name="connsiteX877" fmla="*/ 10256071 w 10818821"/>
              <a:gd name="connsiteY877" fmla="*/ 410788 h 6687247"/>
              <a:gd name="connsiteX878" fmla="*/ 10244427 w 10818821"/>
              <a:gd name="connsiteY878" fmla="*/ 417525 h 6687247"/>
              <a:gd name="connsiteX879" fmla="*/ 10211022 w 10818821"/>
              <a:gd name="connsiteY879" fmla="*/ 420765 h 6687247"/>
              <a:gd name="connsiteX880" fmla="*/ 10215592 w 10818821"/>
              <a:gd name="connsiteY880" fmla="*/ 434208 h 6687247"/>
              <a:gd name="connsiteX881" fmla="*/ 10155937 w 10818821"/>
              <a:gd name="connsiteY881" fmla="*/ 524192 h 6687247"/>
              <a:gd name="connsiteX882" fmla="*/ 10074005 w 10818821"/>
              <a:gd name="connsiteY882" fmla="*/ 587690 h 6687247"/>
              <a:gd name="connsiteX883" fmla="*/ 10076169 w 10818821"/>
              <a:gd name="connsiteY883" fmla="*/ 594059 h 6687247"/>
              <a:gd name="connsiteX884" fmla="*/ 10174318 w 10818821"/>
              <a:gd name="connsiteY884" fmla="*/ 537268 h 6687247"/>
              <a:gd name="connsiteX885" fmla="*/ 10176605 w 10818821"/>
              <a:gd name="connsiteY885" fmla="*/ 543991 h 6687247"/>
              <a:gd name="connsiteX886" fmla="*/ 10166152 w 10818821"/>
              <a:gd name="connsiteY886" fmla="*/ 573752 h 6687247"/>
              <a:gd name="connsiteX887" fmla="*/ 10135151 w 10818821"/>
              <a:gd name="connsiteY887" fmla="*/ 584066 h 6687247"/>
              <a:gd name="connsiteX888" fmla="*/ 10121857 w 10818821"/>
              <a:gd name="connsiteY888" fmla="*/ 607425 h 6687247"/>
              <a:gd name="connsiteX889" fmla="*/ 10124023 w 10818821"/>
              <a:gd name="connsiteY889" fmla="*/ 613793 h 6687247"/>
              <a:gd name="connsiteX890" fmla="*/ 10162002 w 10818821"/>
              <a:gd name="connsiteY890" fmla="*/ 623999 h 6687247"/>
              <a:gd name="connsiteX891" fmla="*/ 10144811 w 10818821"/>
              <a:gd name="connsiteY891" fmla="*/ 633945 h 6687247"/>
              <a:gd name="connsiteX892" fmla="*/ 10144419 w 10818821"/>
              <a:gd name="connsiteY892" fmla="*/ 633938 h 6687247"/>
              <a:gd name="connsiteX893" fmla="*/ 10146609 w 10818821"/>
              <a:gd name="connsiteY893" fmla="*/ 636460 h 6687247"/>
              <a:gd name="connsiteX894" fmla="*/ 10131303 w 10818821"/>
              <a:gd name="connsiteY894" fmla="*/ 641496 h 6687247"/>
              <a:gd name="connsiteX895" fmla="*/ 10132193 w 10818821"/>
              <a:gd name="connsiteY895" fmla="*/ 657335 h 6687247"/>
              <a:gd name="connsiteX896" fmla="*/ 10143405 w 10818821"/>
              <a:gd name="connsiteY896" fmla="*/ 660835 h 6687247"/>
              <a:gd name="connsiteX897" fmla="*/ 10152891 w 10818821"/>
              <a:gd name="connsiteY897" fmla="*/ 656079 h 6687247"/>
              <a:gd name="connsiteX898" fmla="*/ 10161731 w 10818821"/>
              <a:gd name="connsiteY898" fmla="*/ 653885 h 6687247"/>
              <a:gd name="connsiteX899" fmla="*/ 10167467 w 10818821"/>
              <a:gd name="connsiteY899" fmla="*/ 660499 h 6687247"/>
              <a:gd name="connsiteX900" fmla="*/ 10167763 w 10818821"/>
              <a:gd name="connsiteY900" fmla="*/ 660464 h 6687247"/>
              <a:gd name="connsiteX901" fmla="*/ 10168736 w 10818821"/>
              <a:gd name="connsiteY901" fmla="*/ 643812 h 6687247"/>
              <a:gd name="connsiteX902" fmla="*/ 10173310 w 10818821"/>
              <a:gd name="connsiteY902" fmla="*/ 657258 h 6687247"/>
              <a:gd name="connsiteX903" fmla="*/ 10179409 w 10818821"/>
              <a:gd name="connsiteY903" fmla="*/ 653728 h 6687247"/>
              <a:gd name="connsiteX904" fmla="*/ 10181694 w 10818821"/>
              <a:gd name="connsiteY904" fmla="*/ 660449 h 6687247"/>
              <a:gd name="connsiteX905" fmla="*/ 10173453 w 10818821"/>
              <a:gd name="connsiteY905" fmla="*/ 667396 h 6687247"/>
              <a:gd name="connsiteX906" fmla="*/ 10174108 w 10818821"/>
              <a:gd name="connsiteY906" fmla="*/ 668150 h 6687247"/>
              <a:gd name="connsiteX907" fmla="*/ 10171078 w 10818821"/>
              <a:gd name="connsiteY907" fmla="*/ 669399 h 6687247"/>
              <a:gd name="connsiteX908" fmla="*/ 10162867 w 10818821"/>
              <a:gd name="connsiteY908" fmla="*/ 676319 h 6687247"/>
              <a:gd name="connsiteX909" fmla="*/ 10145666 w 10818821"/>
              <a:gd name="connsiteY909" fmla="*/ 696964 h 6687247"/>
              <a:gd name="connsiteX910" fmla="*/ 10148071 w 10818821"/>
              <a:gd name="connsiteY910" fmla="*/ 704039 h 6687247"/>
              <a:gd name="connsiteX911" fmla="*/ 10220188 w 10818821"/>
              <a:gd name="connsiteY911" fmla="*/ 693645 h 6687247"/>
              <a:gd name="connsiteX912" fmla="*/ 10225096 w 10818821"/>
              <a:gd name="connsiteY912" fmla="*/ 667095 h 6687247"/>
              <a:gd name="connsiteX913" fmla="*/ 10272312 w 10818821"/>
              <a:gd name="connsiteY913" fmla="*/ 663487 h 6687247"/>
              <a:gd name="connsiteX914" fmla="*/ 10259693 w 10818821"/>
              <a:gd name="connsiteY914" fmla="*/ 686876 h 6687247"/>
              <a:gd name="connsiteX915" fmla="*/ 10282429 w 10818821"/>
              <a:gd name="connsiteY915" fmla="*/ 673723 h 6687247"/>
              <a:gd name="connsiteX916" fmla="*/ 10345440 w 10818821"/>
              <a:gd name="connsiteY916" fmla="*/ 613129 h 6687247"/>
              <a:gd name="connsiteX917" fmla="*/ 10352297 w 10818821"/>
              <a:gd name="connsiteY917" fmla="*/ 633296 h 6687247"/>
              <a:gd name="connsiteX918" fmla="*/ 10341509 w 10818821"/>
              <a:gd name="connsiteY918" fmla="*/ 703053 h 6687247"/>
              <a:gd name="connsiteX919" fmla="*/ 10357724 w 10818821"/>
              <a:gd name="connsiteY919" fmla="*/ 709759 h 6687247"/>
              <a:gd name="connsiteX920" fmla="*/ 10346079 w 10818821"/>
              <a:gd name="connsiteY920" fmla="*/ 716497 h 6687247"/>
              <a:gd name="connsiteX921" fmla="*/ 10298526 w 10818821"/>
              <a:gd name="connsiteY921" fmla="*/ 760102 h 6687247"/>
              <a:gd name="connsiteX922" fmla="*/ 10287397 w 10818821"/>
              <a:gd name="connsiteY922" fmla="*/ 789828 h 6687247"/>
              <a:gd name="connsiteX923" fmla="*/ 10305900 w 10818821"/>
              <a:gd name="connsiteY923" fmla="*/ 803258 h 6687247"/>
              <a:gd name="connsiteX924" fmla="*/ 10267706 w 10818821"/>
              <a:gd name="connsiteY924" fmla="*/ 833402 h 6687247"/>
              <a:gd name="connsiteX925" fmla="*/ 10258564 w 10818821"/>
              <a:gd name="connsiteY925" fmla="*/ 806510 h 6687247"/>
              <a:gd name="connsiteX926" fmla="*/ 10189804 w 10818821"/>
              <a:gd name="connsiteY926" fmla="*/ 846295 h 6687247"/>
              <a:gd name="connsiteX927" fmla="*/ 10147677 w 10818821"/>
              <a:gd name="connsiteY927" fmla="*/ 966364 h 6687247"/>
              <a:gd name="connsiteX928" fmla="*/ 10092050 w 10818821"/>
              <a:gd name="connsiteY928" fmla="*/ 980606 h 6687247"/>
              <a:gd name="connsiteX929" fmla="*/ 10076783 w 10818821"/>
              <a:gd name="connsiteY929" fmla="*/ 987890 h 6687247"/>
              <a:gd name="connsiteX930" fmla="*/ 10134904 w 10818821"/>
              <a:gd name="connsiteY930" fmla="*/ 987178 h 6687247"/>
              <a:gd name="connsiteX931" fmla="*/ 10205440 w 10818821"/>
              <a:gd name="connsiteY931" fmla="*/ 976771 h 6687247"/>
              <a:gd name="connsiteX932" fmla="*/ 10222779 w 10818821"/>
              <a:gd name="connsiteY932" fmla="*/ 981000 h 6687247"/>
              <a:gd name="connsiteX933" fmla="*/ 10306365 w 10818821"/>
              <a:gd name="connsiteY933" fmla="*/ 969832 h 6687247"/>
              <a:gd name="connsiteX934" fmla="*/ 10361509 w 10818821"/>
              <a:gd name="connsiteY934" fmla="*/ 969756 h 6687247"/>
              <a:gd name="connsiteX935" fmla="*/ 10378848 w 10818821"/>
              <a:gd name="connsiteY935" fmla="*/ 973982 h 6687247"/>
              <a:gd name="connsiteX936" fmla="*/ 10377807 w 10818821"/>
              <a:gd name="connsiteY936" fmla="*/ 978236 h 6687247"/>
              <a:gd name="connsiteX937" fmla="*/ 10336535 w 10818821"/>
              <a:gd name="connsiteY937" fmla="*/ 981693 h 6687247"/>
              <a:gd name="connsiteX938" fmla="*/ 10287286 w 10818821"/>
              <a:gd name="connsiteY938" fmla="*/ 987714 h 6687247"/>
              <a:gd name="connsiteX939" fmla="*/ 10259542 w 10818821"/>
              <a:gd name="connsiteY939" fmla="*/ 980948 h 6687247"/>
              <a:gd name="connsiteX940" fmla="*/ 10182892 w 10818821"/>
              <a:gd name="connsiteY940" fmla="*/ 993807 h 6687247"/>
              <a:gd name="connsiteX941" fmla="*/ 10157578 w 10818821"/>
              <a:gd name="connsiteY941" fmla="*/ 992143 h 6687247"/>
              <a:gd name="connsiteX942" fmla="*/ 10152024 w 10818821"/>
              <a:gd name="connsiteY942" fmla="*/ 999803 h 6687247"/>
              <a:gd name="connsiteX943" fmla="*/ 10047975 w 10818821"/>
              <a:gd name="connsiteY943" fmla="*/ 1019503 h 6687247"/>
              <a:gd name="connsiteX944" fmla="*/ 9990098 w 10818821"/>
              <a:gd name="connsiteY944" fmla="*/ 1030743 h 6687247"/>
              <a:gd name="connsiteX945" fmla="*/ 9989109 w 10818821"/>
              <a:gd name="connsiteY945" fmla="*/ 1030988 h 6687247"/>
              <a:gd name="connsiteX946" fmla="*/ 9990547 w 10818821"/>
              <a:gd name="connsiteY946" fmla="*/ 1033145 h 6687247"/>
              <a:gd name="connsiteX947" fmla="*/ 9978903 w 10818821"/>
              <a:gd name="connsiteY947" fmla="*/ 1039882 h 6687247"/>
              <a:gd name="connsiteX948" fmla="*/ 9784253 w 10818821"/>
              <a:gd name="connsiteY948" fmla="*/ 1136839 h 6687247"/>
              <a:gd name="connsiteX949" fmla="*/ 9745601 w 10818821"/>
              <a:gd name="connsiteY949" fmla="*/ 1206628 h 6687247"/>
              <a:gd name="connsiteX950" fmla="*/ 9707527 w 10818821"/>
              <a:gd name="connsiteY950" fmla="*/ 1237123 h 6687247"/>
              <a:gd name="connsiteX951" fmla="*/ 9752458 w 10818821"/>
              <a:gd name="connsiteY951" fmla="*/ 1226794 h 6687247"/>
              <a:gd name="connsiteX952" fmla="*/ 9906450 w 10818821"/>
              <a:gd name="connsiteY952" fmla="*/ 1090270 h 6687247"/>
              <a:gd name="connsiteX953" fmla="*/ 9930256 w 10818821"/>
              <a:gd name="connsiteY953" fmla="*/ 1099784 h 6687247"/>
              <a:gd name="connsiteX954" fmla="*/ 9925468 w 10818821"/>
              <a:gd name="connsiteY954" fmla="*/ 1126688 h 6687247"/>
              <a:gd name="connsiteX955" fmla="*/ 9953966 w 10818821"/>
              <a:gd name="connsiteY955" fmla="*/ 1150003 h 6687247"/>
              <a:gd name="connsiteX956" fmla="*/ 9992159 w 10818821"/>
              <a:gd name="connsiteY956" fmla="*/ 1119857 h 6687247"/>
              <a:gd name="connsiteX957" fmla="*/ 10124098 w 10818821"/>
              <a:gd name="connsiteY957" fmla="*/ 1113780 h 6687247"/>
              <a:gd name="connsiteX958" fmla="*/ 10146742 w 10818821"/>
              <a:gd name="connsiteY958" fmla="*/ 1121066 h 6687247"/>
              <a:gd name="connsiteX959" fmla="*/ 10149698 w 10818821"/>
              <a:gd name="connsiteY959" fmla="*/ 1120020 h 6687247"/>
              <a:gd name="connsiteX960" fmla="*/ 10261181 w 10818821"/>
              <a:gd name="connsiteY960" fmla="*/ 1112958 h 6687247"/>
              <a:gd name="connsiteX961" fmla="*/ 10169055 w 10818821"/>
              <a:gd name="connsiteY961" fmla="*/ 1133882 h 6687247"/>
              <a:gd name="connsiteX962" fmla="*/ 10116400 w 10818821"/>
              <a:gd name="connsiteY962" fmla="*/ 1147164 h 6687247"/>
              <a:gd name="connsiteX963" fmla="*/ 10113763 w 10818821"/>
              <a:gd name="connsiteY963" fmla="*/ 1148816 h 6687247"/>
              <a:gd name="connsiteX964" fmla="*/ 10106829 w 10818821"/>
              <a:gd name="connsiteY964" fmla="*/ 1162055 h 6687247"/>
              <a:gd name="connsiteX965" fmla="*/ 10119894 w 10818821"/>
              <a:gd name="connsiteY965" fmla="*/ 1160539 h 6687247"/>
              <a:gd name="connsiteX966" fmla="*/ 10068186 w 10818821"/>
              <a:gd name="connsiteY966" fmla="*/ 1192885 h 6687247"/>
              <a:gd name="connsiteX967" fmla="*/ 10065245 w 10818821"/>
              <a:gd name="connsiteY967" fmla="*/ 1194228 h 6687247"/>
              <a:gd name="connsiteX968" fmla="*/ 10064897 w 10818821"/>
              <a:gd name="connsiteY968" fmla="*/ 1194623 h 6687247"/>
              <a:gd name="connsiteX969" fmla="*/ 10060962 w 10818821"/>
              <a:gd name="connsiteY969" fmla="*/ 1197959 h 6687247"/>
              <a:gd name="connsiteX970" fmla="*/ 10060793 w 10818821"/>
              <a:gd name="connsiteY970" fmla="*/ 1197942 h 6687247"/>
              <a:gd name="connsiteX971" fmla="*/ 10059593 w 10818821"/>
              <a:gd name="connsiteY971" fmla="*/ 1199120 h 6687247"/>
              <a:gd name="connsiteX972" fmla="*/ 10060962 w 10818821"/>
              <a:gd name="connsiteY972" fmla="*/ 1197959 h 6687247"/>
              <a:gd name="connsiteX973" fmla="*/ 10061541 w 10818821"/>
              <a:gd name="connsiteY973" fmla="*/ 1198017 h 6687247"/>
              <a:gd name="connsiteX974" fmla="*/ 10062666 w 10818821"/>
              <a:gd name="connsiteY974" fmla="*/ 1197048 h 6687247"/>
              <a:gd name="connsiteX975" fmla="*/ 10062761 w 10818821"/>
              <a:gd name="connsiteY975" fmla="*/ 1197714 h 6687247"/>
              <a:gd name="connsiteX976" fmla="*/ 10008214 w 10818821"/>
              <a:gd name="connsiteY976" fmla="*/ 1235839 h 6687247"/>
              <a:gd name="connsiteX977" fmla="*/ 10006532 w 10818821"/>
              <a:gd name="connsiteY977" fmla="*/ 1234451 h 6687247"/>
              <a:gd name="connsiteX978" fmla="*/ 9964421 w 10818821"/>
              <a:gd name="connsiteY978" fmla="*/ 1260937 h 6687247"/>
              <a:gd name="connsiteX979" fmla="*/ 9951993 w 10818821"/>
              <a:gd name="connsiteY979" fmla="*/ 1265315 h 6687247"/>
              <a:gd name="connsiteX980" fmla="*/ 9894163 w 10818821"/>
              <a:gd name="connsiteY980" fmla="*/ 1296709 h 6687247"/>
              <a:gd name="connsiteX981" fmla="*/ 9866245 w 10818821"/>
              <a:gd name="connsiteY981" fmla="*/ 1310184 h 6687247"/>
              <a:gd name="connsiteX982" fmla="*/ 9840890 w 10818821"/>
              <a:gd name="connsiteY982" fmla="*/ 1324223 h 6687247"/>
              <a:gd name="connsiteX983" fmla="*/ 9840829 w 10818821"/>
              <a:gd name="connsiteY983" fmla="*/ 1324232 h 6687247"/>
              <a:gd name="connsiteX984" fmla="*/ 9838882 w 10818821"/>
              <a:gd name="connsiteY984" fmla="*/ 1325335 h 6687247"/>
              <a:gd name="connsiteX985" fmla="*/ 9840890 w 10818821"/>
              <a:gd name="connsiteY985" fmla="*/ 1324223 h 6687247"/>
              <a:gd name="connsiteX986" fmla="*/ 9844122 w 10818821"/>
              <a:gd name="connsiteY986" fmla="*/ 1323697 h 6687247"/>
              <a:gd name="connsiteX987" fmla="*/ 9839621 w 10818821"/>
              <a:gd name="connsiteY987" fmla="*/ 1327571 h 6687247"/>
              <a:gd name="connsiteX988" fmla="*/ 9837674 w 10818821"/>
              <a:gd name="connsiteY988" fmla="*/ 1328673 h 6687247"/>
              <a:gd name="connsiteX989" fmla="*/ 9839017 w 10818821"/>
              <a:gd name="connsiteY989" fmla="*/ 1329239 h 6687247"/>
              <a:gd name="connsiteX990" fmla="*/ 9891142 w 10818821"/>
              <a:gd name="connsiteY990" fmla="*/ 1305055 h 6687247"/>
              <a:gd name="connsiteX991" fmla="*/ 9890674 w 10818821"/>
              <a:gd name="connsiteY991" fmla="*/ 1310631 h 6687247"/>
              <a:gd name="connsiteX992" fmla="*/ 9876298 w 10818821"/>
              <a:gd name="connsiteY992" fmla="*/ 1316110 h 6687247"/>
              <a:gd name="connsiteX993" fmla="*/ 9854132 w 10818821"/>
              <a:gd name="connsiteY993" fmla="*/ 1325997 h 6687247"/>
              <a:gd name="connsiteX994" fmla="*/ 9817097 w 10818821"/>
              <a:gd name="connsiteY994" fmla="*/ 1343801 h 6687247"/>
              <a:gd name="connsiteX995" fmla="*/ 9803479 w 10818821"/>
              <a:gd name="connsiteY995" fmla="*/ 1349339 h 6687247"/>
              <a:gd name="connsiteX996" fmla="*/ 9795578 w 10818821"/>
              <a:gd name="connsiteY996" fmla="*/ 1378991 h 6687247"/>
              <a:gd name="connsiteX997" fmla="*/ 9770804 w 10818821"/>
              <a:gd name="connsiteY997" fmla="*/ 1423228 h 6687247"/>
              <a:gd name="connsiteX998" fmla="*/ 9777542 w 10818821"/>
              <a:gd name="connsiteY998" fmla="*/ 1443044 h 6687247"/>
              <a:gd name="connsiteX999" fmla="*/ 9744893 w 10818821"/>
              <a:gd name="connsiteY999" fmla="*/ 1469979 h 6687247"/>
              <a:gd name="connsiteX1000" fmla="*/ 9711824 w 10818821"/>
              <a:gd name="connsiteY1000" fmla="*/ 1433221 h 6687247"/>
              <a:gd name="connsiteX1001" fmla="*/ 9466661 w 10818821"/>
              <a:gd name="connsiteY1001" fmla="*/ 1567027 h 6687247"/>
              <a:gd name="connsiteX1002" fmla="*/ 9467671 w 10818821"/>
              <a:gd name="connsiteY1002" fmla="*/ 1527065 h 6687247"/>
              <a:gd name="connsiteX1003" fmla="*/ 9449927 w 10818821"/>
              <a:gd name="connsiteY1003" fmla="*/ 1537333 h 6687247"/>
              <a:gd name="connsiteX1004" fmla="*/ 9425544 w 10818821"/>
              <a:gd name="connsiteY1004" fmla="*/ 1567107 h 6687247"/>
              <a:gd name="connsiteX1005" fmla="*/ 9423257 w 10818821"/>
              <a:gd name="connsiteY1005" fmla="*/ 1560384 h 6687247"/>
              <a:gd name="connsiteX1006" fmla="*/ 9432737 w 10818821"/>
              <a:gd name="connsiteY1006" fmla="*/ 1547278 h 6687247"/>
              <a:gd name="connsiteX1007" fmla="*/ 9397803 w 10818821"/>
              <a:gd name="connsiteY1007" fmla="*/ 1567491 h 6687247"/>
              <a:gd name="connsiteX1008" fmla="*/ 9340688 w 10818821"/>
              <a:gd name="connsiteY1008" fmla="*/ 1600539 h 6687247"/>
              <a:gd name="connsiteX1009" fmla="*/ 9331544 w 10818821"/>
              <a:gd name="connsiteY1009" fmla="*/ 1573648 h 6687247"/>
              <a:gd name="connsiteX1010" fmla="*/ 9319900 w 10818821"/>
              <a:gd name="connsiteY1010" fmla="*/ 1580385 h 6687247"/>
              <a:gd name="connsiteX1011" fmla="*/ 9288564 w 10818821"/>
              <a:gd name="connsiteY1011" fmla="*/ 1630698 h 6687247"/>
              <a:gd name="connsiteX1012" fmla="*/ 9297586 w 10818821"/>
              <a:gd name="connsiteY1012" fmla="*/ 1657232 h 6687247"/>
              <a:gd name="connsiteX1013" fmla="*/ 9263206 w 10818821"/>
              <a:gd name="connsiteY1013" fmla="*/ 1677124 h 6687247"/>
              <a:gd name="connsiteX1014" fmla="*/ 9238605 w 10818821"/>
              <a:gd name="connsiteY1014" fmla="*/ 1667225 h 6687247"/>
              <a:gd name="connsiteX1015" fmla="*/ 9222844 w 10818821"/>
              <a:gd name="connsiteY1015" fmla="*/ 1620876 h 6687247"/>
              <a:gd name="connsiteX1016" fmla="*/ 9159632 w 10818821"/>
              <a:gd name="connsiteY1016" fmla="*/ 1657452 h 6687247"/>
              <a:gd name="connsiteX1017" fmla="*/ 9165395 w 10818821"/>
              <a:gd name="connsiteY1017" fmla="*/ 1693917 h 6687247"/>
              <a:gd name="connsiteX1018" fmla="*/ 9167679 w 10818821"/>
              <a:gd name="connsiteY1018" fmla="*/ 1700640 h 6687247"/>
              <a:gd name="connsiteX1019" fmla="*/ 9107171 w 10818821"/>
              <a:gd name="connsiteY1019" fmla="*/ 1727605 h 6687247"/>
              <a:gd name="connsiteX1020" fmla="*/ 9106834 w 10818821"/>
              <a:gd name="connsiteY1020" fmla="*/ 1767602 h 6687247"/>
              <a:gd name="connsiteX1021" fmla="*/ 9044592 w 10818821"/>
              <a:gd name="connsiteY1021" fmla="*/ 1787526 h 6687247"/>
              <a:gd name="connsiteX1022" fmla="*/ 9051330 w 10818821"/>
              <a:gd name="connsiteY1022" fmla="*/ 1807337 h 6687247"/>
              <a:gd name="connsiteX1023" fmla="*/ 8944162 w 10818821"/>
              <a:gd name="connsiteY1023" fmla="*/ 1837590 h 6687247"/>
              <a:gd name="connsiteX1024" fmla="*/ 8953182 w 10818821"/>
              <a:gd name="connsiteY1024" fmla="*/ 1864126 h 6687247"/>
              <a:gd name="connsiteX1025" fmla="*/ 8930449 w 10818821"/>
              <a:gd name="connsiteY1025" fmla="*/ 1877280 h 6687247"/>
              <a:gd name="connsiteX1026" fmla="*/ 8921427 w 10818821"/>
              <a:gd name="connsiteY1026" fmla="*/ 1850743 h 6687247"/>
              <a:gd name="connsiteX1027" fmla="*/ 8909782 w 10818821"/>
              <a:gd name="connsiteY1027" fmla="*/ 1857481 h 6687247"/>
              <a:gd name="connsiteX1028" fmla="*/ 8912067 w 10818821"/>
              <a:gd name="connsiteY1028" fmla="*/ 1864206 h 6687247"/>
              <a:gd name="connsiteX1029" fmla="*/ 8921848 w 10818821"/>
              <a:gd name="connsiteY1029" fmla="*/ 1914439 h 6687247"/>
              <a:gd name="connsiteX1030" fmla="*/ 8916302 w 10818821"/>
              <a:gd name="connsiteY1030" fmla="*/ 1917647 h 6687247"/>
              <a:gd name="connsiteX1031" fmla="*/ 8901616 w 10818821"/>
              <a:gd name="connsiteY1031" fmla="*/ 1893964 h 6687247"/>
              <a:gd name="connsiteX1032" fmla="*/ 8864177 w 10818821"/>
              <a:gd name="connsiteY1032" fmla="*/ 1947806 h 6687247"/>
              <a:gd name="connsiteX1033" fmla="*/ 8859605 w 10818821"/>
              <a:gd name="connsiteY1033" fmla="*/ 1934362 h 6687247"/>
              <a:gd name="connsiteX1034" fmla="*/ 8823697 w 10818821"/>
              <a:gd name="connsiteY1034" fmla="*/ 1971228 h 6687247"/>
              <a:gd name="connsiteX1035" fmla="*/ 8825862 w 10818821"/>
              <a:gd name="connsiteY1035" fmla="*/ 1977595 h 6687247"/>
              <a:gd name="connsiteX1036" fmla="*/ 8842078 w 10818821"/>
              <a:gd name="connsiteY1036" fmla="*/ 1984304 h 6687247"/>
              <a:gd name="connsiteX1037" fmla="*/ 8824332 w 10818821"/>
              <a:gd name="connsiteY1037" fmla="*/ 1994571 h 6687247"/>
              <a:gd name="connsiteX1038" fmla="*/ 8797031 w 10818821"/>
              <a:gd name="connsiteY1038" fmla="*/ 1994279 h 6687247"/>
              <a:gd name="connsiteX1039" fmla="*/ 8801599 w 10818821"/>
              <a:gd name="connsiteY1039" fmla="*/ 2007725 h 6687247"/>
              <a:gd name="connsiteX1040" fmla="*/ 8819982 w 10818821"/>
              <a:gd name="connsiteY1040" fmla="*/ 2020799 h 6687247"/>
              <a:gd name="connsiteX1041" fmla="*/ 8769050 w 10818821"/>
              <a:gd name="connsiteY1041" fmla="*/ 2073981 h 6687247"/>
              <a:gd name="connsiteX1042" fmla="*/ 8771333 w 10818821"/>
              <a:gd name="connsiteY1042" fmla="*/ 2080704 h 6687247"/>
              <a:gd name="connsiteX1043" fmla="*/ 8871333 w 10818821"/>
              <a:gd name="connsiteY1043" fmla="*/ 2031312 h 6687247"/>
              <a:gd name="connsiteX1044" fmla="*/ 8852074 w 10818821"/>
              <a:gd name="connsiteY1044" fmla="*/ 1994187 h 6687247"/>
              <a:gd name="connsiteX1045" fmla="*/ 8857620 w 10818821"/>
              <a:gd name="connsiteY1045" fmla="*/ 1990977 h 6687247"/>
              <a:gd name="connsiteX1046" fmla="*/ 8981679 w 10818821"/>
              <a:gd name="connsiteY1046" fmla="*/ 1967465 h 6687247"/>
              <a:gd name="connsiteX1047" fmla="*/ 8979274 w 10818821"/>
              <a:gd name="connsiteY1047" fmla="*/ 1960388 h 6687247"/>
              <a:gd name="connsiteX1048" fmla="*/ 8973177 w 10818821"/>
              <a:gd name="connsiteY1048" fmla="*/ 1963919 h 6687247"/>
              <a:gd name="connsiteX1049" fmla="*/ 8982533 w 10818821"/>
              <a:gd name="connsiteY1049" fmla="*/ 1950457 h 6687247"/>
              <a:gd name="connsiteX1050" fmla="*/ 9020513 w 10818821"/>
              <a:gd name="connsiteY1050" fmla="*/ 1960665 h 6687247"/>
              <a:gd name="connsiteX1051" fmla="*/ 9022743 w 10818821"/>
              <a:gd name="connsiteY1051" fmla="*/ 1962662 h 6687247"/>
              <a:gd name="connsiteX1052" fmla="*/ 9027580 w 10818821"/>
              <a:gd name="connsiteY1052" fmla="*/ 1959220 h 6687247"/>
              <a:gd name="connsiteX1053" fmla="*/ 9079524 w 10818821"/>
              <a:gd name="connsiteY1053" fmla="*/ 1930401 h 6687247"/>
              <a:gd name="connsiteX1054" fmla="*/ 9097406 w 10818821"/>
              <a:gd name="connsiteY1054" fmla="*/ 1924993 h 6687247"/>
              <a:gd name="connsiteX1055" fmla="*/ 9097972 w 10818821"/>
              <a:gd name="connsiteY1055" fmla="*/ 1929193 h 6687247"/>
              <a:gd name="connsiteX1056" fmla="*/ 9060333 w 10818821"/>
              <a:gd name="connsiteY1056" fmla="*/ 1953686 h 6687247"/>
              <a:gd name="connsiteX1057" fmla="*/ 9016105 w 10818821"/>
              <a:gd name="connsiteY1057" fmla="*/ 1984542 h 6687247"/>
              <a:gd name="connsiteX1058" fmla="*/ 9012321 w 10818821"/>
              <a:gd name="connsiteY1058" fmla="*/ 1985687 h 6687247"/>
              <a:gd name="connsiteX1059" fmla="*/ 9001194 w 10818821"/>
              <a:gd name="connsiteY1059" fmla="*/ 1994600 h 6687247"/>
              <a:gd name="connsiteX1060" fmla="*/ 8969578 w 10818821"/>
              <a:gd name="connsiteY1060" fmla="*/ 2013845 h 6687247"/>
              <a:gd name="connsiteX1061" fmla="*/ 8983244 w 10818821"/>
              <a:gd name="connsiteY1061" fmla="*/ 2051013 h 6687247"/>
              <a:gd name="connsiteX1062" fmla="*/ 8987252 w 10818821"/>
              <a:gd name="connsiteY1062" fmla="*/ 2065489 h 6687247"/>
              <a:gd name="connsiteX1063" fmla="*/ 9002336 w 10818821"/>
              <a:gd name="connsiteY1063" fmla="*/ 2051755 h 6687247"/>
              <a:gd name="connsiteX1064" fmla="*/ 9014802 w 10818821"/>
              <a:gd name="connsiteY1064" fmla="*/ 2014617 h 6687247"/>
              <a:gd name="connsiteX1065" fmla="*/ 9052822 w 10818821"/>
              <a:gd name="connsiteY1065" fmla="*/ 1973724 h 6687247"/>
              <a:gd name="connsiteX1066" fmla="*/ 9066635 w 10818821"/>
              <a:gd name="connsiteY1066" fmla="*/ 1973356 h 6687247"/>
              <a:gd name="connsiteX1067" fmla="*/ 9074600 w 10818821"/>
              <a:gd name="connsiteY1067" fmla="*/ 1996785 h 6687247"/>
              <a:gd name="connsiteX1068" fmla="*/ 9121450 w 10818821"/>
              <a:gd name="connsiteY1068" fmla="*/ 1957918 h 6687247"/>
              <a:gd name="connsiteX1069" fmla="*/ 9150924 w 10818821"/>
              <a:gd name="connsiteY1069" fmla="*/ 1942520 h 6687247"/>
              <a:gd name="connsiteX1070" fmla="*/ 9285067 w 10818821"/>
              <a:gd name="connsiteY1070" fmla="*/ 1844330 h 6687247"/>
              <a:gd name="connsiteX1071" fmla="*/ 9350282 w 10818821"/>
              <a:gd name="connsiteY1071" fmla="*/ 1800976 h 6687247"/>
              <a:gd name="connsiteX1072" fmla="*/ 9409017 w 10818821"/>
              <a:gd name="connsiteY1072" fmla="*/ 1757268 h 6687247"/>
              <a:gd name="connsiteX1073" fmla="*/ 9409164 w 10818821"/>
              <a:gd name="connsiteY1073" fmla="*/ 1757221 h 6687247"/>
              <a:gd name="connsiteX1074" fmla="*/ 9413670 w 10818821"/>
              <a:gd name="connsiteY1074" fmla="*/ 1753807 h 6687247"/>
              <a:gd name="connsiteX1075" fmla="*/ 9409017 w 10818821"/>
              <a:gd name="connsiteY1075" fmla="*/ 1757268 h 6687247"/>
              <a:gd name="connsiteX1076" fmla="*/ 9401187 w 10818821"/>
              <a:gd name="connsiteY1076" fmla="*/ 1759797 h 6687247"/>
              <a:gd name="connsiteX1077" fmla="*/ 9411233 w 10818821"/>
              <a:gd name="connsiteY1077" fmla="*/ 1748714 h 6687247"/>
              <a:gd name="connsiteX1078" fmla="*/ 9415739 w 10818821"/>
              <a:gd name="connsiteY1078" fmla="*/ 1745301 h 6687247"/>
              <a:gd name="connsiteX1079" fmla="*/ 9412267 w 10818821"/>
              <a:gd name="connsiteY1079" fmla="*/ 1744462 h 6687247"/>
              <a:gd name="connsiteX1080" fmla="*/ 9290236 w 10818821"/>
              <a:gd name="connsiteY1080" fmla="*/ 1823067 h 6687247"/>
              <a:gd name="connsiteX1081" fmla="*/ 9289869 w 10818821"/>
              <a:gd name="connsiteY1081" fmla="*/ 1809472 h 6687247"/>
              <a:gd name="connsiteX1082" fmla="*/ 9323846 w 10818821"/>
              <a:gd name="connsiteY1082" fmla="*/ 1790658 h 6687247"/>
              <a:gd name="connsiteX1083" fmla="*/ 9375851 w 10818821"/>
              <a:gd name="connsiteY1083" fmla="*/ 1758185 h 6687247"/>
              <a:gd name="connsiteX1084" fmla="*/ 9553352 w 10818821"/>
              <a:gd name="connsiteY1084" fmla="*/ 1647948 h 6687247"/>
              <a:gd name="connsiteX1085" fmla="*/ 9572780 w 10818821"/>
              <a:gd name="connsiteY1085" fmla="*/ 1643632 h 6687247"/>
              <a:gd name="connsiteX1086" fmla="*/ 9647681 w 10818821"/>
              <a:gd name="connsiteY1086" fmla="*/ 1607681 h 6687247"/>
              <a:gd name="connsiteX1087" fmla="*/ 9657727 w 10818821"/>
              <a:gd name="connsiteY1087" fmla="*/ 1596600 h 6687247"/>
              <a:gd name="connsiteX1088" fmla="*/ 9694143 w 10818821"/>
              <a:gd name="connsiteY1088" fmla="*/ 1582877 h 6687247"/>
              <a:gd name="connsiteX1089" fmla="*/ 9687199 w 10818821"/>
              <a:gd name="connsiteY1089" fmla="*/ 1581200 h 6687247"/>
              <a:gd name="connsiteX1090" fmla="*/ 9714995 w 10818821"/>
              <a:gd name="connsiteY1090" fmla="*/ 1570621 h 6687247"/>
              <a:gd name="connsiteX1091" fmla="*/ 9723982 w 10818821"/>
              <a:gd name="connsiteY1091" fmla="*/ 1580979 h 6687247"/>
              <a:gd name="connsiteX1092" fmla="*/ 9708030 w 10818821"/>
              <a:gd name="connsiteY1092" fmla="*/ 1586228 h 6687247"/>
              <a:gd name="connsiteX1093" fmla="*/ 9652344 w 10818821"/>
              <a:gd name="connsiteY1093" fmla="*/ 1620622 h 6687247"/>
              <a:gd name="connsiteX1094" fmla="*/ 9598219 w 10818821"/>
              <a:gd name="connsiteY1094" fmla="*/ 1650688 h 6687247"/>
              <a:gd name="connsiteX1095" fmla="*/ 9589104 w 10818821"/>
              <a:gd name="connsiteY1095" fmla="*/ 1652073 h 6687247"/>
              <a:gd name="connsiteX1096" fmla="*/ 9588070 w 10818821"/>
              <a:gd name="connsiteY1096" fmla="*/ 1656326 h 6687247"/>
              <a:gd name="connsiteX1097" fmla="*/ 9598219 w 10818821"/>
              <a:gd name="connsiteY1097" fmla="*/ 1650688 h 6687247"/>
              <a:gd name="connsiteX1098" fmla="*/ 9600555 w 10818821"/>
              <a:gd name="connsiteY1098" fmla="*/ 1650336 h 6687247"/>
              <a:gd name="connsiteX1099" fmla="*/ 9595013 w 10818821"/>
              <a:gd name="connsiteY1099" fmla="*/ 1658001 h 6687247"/>
              <a:gd name="connsiteX1100" fmla="*/ 9593979 w 10818821"/>
              <a:gd name="connsiteY1100" fmla="*/ 1662254 h 6687247"/>
              <a:gd name="connsiteX1101" fmla="*/ 9730264 w 10818821"/>
              <a:gd name="connsiteY1101" fmla="*/ 1600597 h 6687247"/>
              <a:gd name="connsiteX1102" fmla="*/ 9739105 w 10818821"/>
              <a:gd name="connsiteY1102" fmla="*/ 1598404 h 6687247"/>
              <a:gd name="connsiteX1103" fmla="*/ 9751485 w 10818821"/>
              <a:gd name="connsiteY1103" fmla="*/ 1612670 h 6687247"/>
              <a:gd name="connsiteX1104" fmla="*/ 9680230 w 10818821"/>
              <a:gd name="connsiteY1104" fmla="*/ 1641986 h 6687247"/>
              <a:gd name="connsiteX1105" fmla="*/ 9574257 w 10818821"/>
              <a:gd name="connsiteY1105" fmla="*/ 1698014 h 6687247"/>
              <a:gd name="connsiteX1106" fmla="*/ 9499356 w 10818821"/>
              <a:gd name="connsiteY1106" fmla="*/ 1733967 h 6687247"/>
              <a:gd name="connsiteX1107" fmla="*/ 9505634 w 10818821"/>
              <a:gd name="connsiteY1107" fmla="*/ 1753489 h 6687247"/>
              <a:gd name="connsiteX1108" fmla="*/ 9481702 w 10818821"/>
              <a:gd name="connsiteY1108" fmla="*/ 1761219 h 6687247"/>
              <a:gd name="connsiteX1109" fmla="*/ 9480298 w 10818821"/>
              <a:gd name="connsiteY1109" fmla="*/ 1751876 h 6687247"/>
              <a:gd name="connsiteX1110" fmla="*/ 9352359 w 10818821"/>
              <a:gd name="connsiteY1110" fmla="*/ 1824551 h 6687247"/>
              <a:gd name="connsiteX1111" fmla="*/ 9291716 w 10818821"/>
              <a:gd name="connsiteY1111" fmla="*/ 1877448 h 6687247"/>
              <a:gd name="connsiteX1112" fmla="*/ 9220655 w 10818821"/>
              <a:gd name="connsiteY1112" fmla="*/ 1927831 h 6687247"/>
              <a:gd name="connsiteX1113" fmla="*/ 9245622 w 10818821"/>
              <a:gd name="connsiteY1113" fmla="*/ 1915849 h 6687247"/>
              <a:gd name="connsiteX1114" fmla="*/ 9242520 w 10818821"/>
              <a:gd name="connsiteY1114" fmla="*/ 1928606 h 6687247"/>
              <a:gd name="connsiteX1115" fmla="*/ 9191921 w 10818821"/>
              <a:gd name="connsiteY1115" fmla="*/ 1970420 h 6687247"/>
              <a:gd name="connsiteX1116" fmla="*/ 9180472 w 10818821"/>
              <a:gd name="connsiteY1116" fmla="*/ 1972159 h 6687247"/>
              <a:gd name="connsiteX1117" fmla="*/ 9177664 w 10818821"/>
              <a:gd name="connsiteY1117" fmla="*/ 1953474 h 6687247"/>
              <a:gd name="connsiteX1118" fmla="*/ 9146956 w 10818821"/>
              <a:gd name="connsiteY1118" fmla="*/ 1981519 h 6687247"/>
              <a:gd name="connsiteX1119" fmla="*/ 9130077 w 10818821"/>
              <a:gd name="connsiteY1119" fmla="*/ 1995532 h 6687247"/>
              <a:gd name="connsiteX1120" fmla="*/ 9140939 w 10818821"/>
              <a:gd name="connsiteY1120" fmla="*/ 2010387 h 6687247"/>
              <a:gd name="connsiteX1121" fmla="*/ 9135394 w 10818821"/>
              <a:gd name="connsiteY1121" fmla="*/ 2013597 h 6687247"/>
              <a:gd name="connsiteX1122" fmla="*/ 9137681 w 10818821"/>
              <a:gd name="connsiteY1122" fmla="*/ 2020320 h 6687247"/>
              <a:gd name="connsiteX1123" fmla="*/ 9050717 w 10818821"/>
              <a:gd name="connsiteY1123" fmla="*/ 2110014 h 6687247"/>
              <a:gd name="connsiteX1124" fmla="*/ 9085100 w 10818821"/>
              <a:gd name="connsiteY1124" fmla="*/ 2090121 h 6687247"/>
              <a:gd name="connsiteX1125" fmla="*/ 9096742 w 10818821"/>
              <a:gd name="connsiteY1125" fmla="*/ 2083382 h 6687247"/>
              <a:gd name="connsiteX1126" fmla="*/ 9102844 w 10818821"/>
              <a:gd name="connsiteY1126" fmla="*/ 2079854 h 6687247"/>
              <a:gd name="connsiteX1127" fmla="*/ 9105129 w 10818821"/>
              <a:gd name="connsiteY1127" fmla="*/ 2086576 h 6687247"/>
              <a:gd name="connsiteX1128" fmla="*/ 9056481 w 10818821"/>
              <a:gd name="connsiteY1128" fmla="*/ 2146481 h 6687247"/>
              <a:gd name="connsiteX1129" fmla="*/ 9073671 w 10818821"/>
              <a:gd name="connsiteY1129" fmla="*/ 2136533 h 6687247"/>
              <a:gd name="connsiteX1130" fmla="*/ 9083151 w 10818821"/>
              <a:gd name="connsiteY1130" fmla="*/ 2123427 h 6687247"/>
              <a:gd name="connsiteX1131" fmla="*/ 9093148 w 10818821"/>
              <a:gd name="connsiteY1131" fmla="*/ 2133308 h 6687247"/>
              <a:gd name="connsiteX1132" fmla="*/ 9109326 w 10818821"/>
              <a:gd name="connsiteY1132" fmla="*/ 2131174 h 6687247"/>
              <a:gd name="connsiteX1133" fmla="*/ 9168036 w 10818821"/>
              <a:gd name="connsiteY1133" fmla="*/ 2097034 h 6687247"/>
              <a:gd name="connsiteX1134" fmla="*/ 9187465 w 10818821"/>
              <a:gd name="connsiteY1134" fmla="*/ 2092720 h 6687247"/>
              <a:gd name="connsiteX1135" fmla="*/ 9262364 w 10818821"/>
              <a:gd name="connsiteY1135" fmla="*/ 2056768 h 6687247"/>
              <a:gd name="connsiteX1136" fmla="*/ 9272410 w 10818821"/>
              <a:gd name="connsiteY1136" fmla="*/ 2045684 h 6687247"/>
              <a:gd name="connsiteX1137" fmla="*/ 9308826 w 10818821"/>
              <a:gd name="connsiteY1137" fmla="*/ 2031963 h 6687247"/>
              <a:gd name="connsiteX1138" fmla="*/ 9301883 w 10818821"/>
              <a:gd name="connsiteY1138" fmla="*/ 2030288 h 6687247"/>
              <a:gd name="connsiteX1139" fmla="*/ 9325209 w 10818821"/>
              <a:gd name="connsiteY1139" fmla="*/ 2021409 h 6687247"/>
              <a:gd name="connsiteX1140" fmla="*/ 9359839 w 10818821"/>
              <a:gd name="connsiteY1140" fmla="*/ 1992990 h 6687247"/>
              <a:gd name="connsiteX1141" fmla="*/ 9436700 w 10818821"/>
              <a:gd name="connsiteY1141" fmla="*/ 1943204 h 6687247"/>
              <a:gd name="connsiteX1142" fmla="*/ 9436785 w 10818821"/>
              <a:gd name="connsiteY1142" fmla="*/ 1938878 h 6687247"/>
              <a:gd name="connsiteX1143" fmla="*/ 9440489 w 10818821"/>
              <a:gd name="connsiteY1143" fmla="*/ 1934243 h 6687247"/>
              <a:gd name="connsiteX1144" fmla="*/ 9451348 w 10818821"/>
              <a:gd name="connsiteY1144" fmla="*/ 1933308 h 6687247"/>
              <a:gd name="connsiteX1145" fmla="*/ 9447644 w 10818821"/>
              <a:gd name="connsiteY1145" fmla="*/ 1937945 h 6687247"/>
              <a:gd name="connsiteX1146" fmla="*/ 9443941 w 10818821"/>
              <a:gd name="connsiteY1146" fmla="*/ 1942581 h 6687247"/>
              <a:gd name="connsiteX1147" fmla="*/ 9487885 w 10818821"/>
              <a:gd name="connsiteY1147" fmla="*/ 1912896 h 6687247"/>
              <a:gd name="connsiteX1148" fmla="*/ 9502195 w 10818821"/>
              <a:gd name="connsiteY1148" fmla="*/ 1920303 h 6687247"/>
              <a:gd name="connsiteX1149" fmla="*/ 9528563 w 10818821"/>
              <a:gd name="connsiteY1149" fmla="*/ 1903549 h 6687247"/>
              <a:gd name="connsiteX1150" fmla="*/ 9530793 w 10818821"/>
              <a:gd name="connsiteY1150" fmla="*/ 1896176 h 6687247"/>
              <a:gd name="connsiteX1151" fmla="*/ 9546589 w 10818821"/>
              <a:gd name="connsiteY1151" fmla="*/ 1892097 h 6687247"/>
              <a:gd name="connsiteX1152" fmla="*/ 9557085 w 10818821"/>
              <a:gd name="connsiteY1152" fmla="*/ 1885427 h 6687247"/>
              <a:gd name="connsiteX1153" fmla="*/ 9688839 w 10818821"/>
              <a:gd name="connsiteY1153" fmla="*/ 1800632 h 6687247"/>
              <a:gd name="connsiteX1154" fmla="*/ 9823620 w 10818821"/>
              <a:gd name="connsiteY1154" fmla="*/ 1745868 h 6687247"/>
              <a:gd name="connsiteX1155" fmla="*/ 9841721 w 10818821"/>
              <a:gd name="connsiteY1155" fmla="*/ 1744313 h 6687247"/>
              <a:gd name="connsiteX1156" fmla="*/ 9921948 w 10818821"/>
              <a:gd name="connsiteY1156" fmla="*/ 1707193 h 6687247"/>
              <a:gd name="connsiteX1157" fmla="*/ 9976499 w 10818821"/>
              <a:gd name="connsiteY1157" fmla="*/ 1689551 h 6687247"/>
              <a:gd name="connsiteX1158" fmla="*/ 9994599 w 10818821"/>
              <a:gd name="connsiteY1158" fmla="*/ 1687994 h 6687247"/>
              <a:gd name="connsiteX1159" fmla="*/ 9994514 w 10818821"/>
              <a:gd name="connsiteY1159" fmla="*/ 1692321 h 6687247"/>
              <a:gd name="connsiteX1160" fmla="*/ 9954442 w 10818821"/>
              <a:gd name="connsiteY1160" fmla="*/ 1708716 h 6687247"/>
              <a:gd name="connsiteX1161" fmla="*/ 9907045 w 10818821"/>
              <a:gd name="connsiteY1161" fmla="*/ 1730063 h 6687247"/>
              <a:gd name="connsiteX1162" fmla="*/ 9878086 w 10818821"/>
              <a:gd name="connsiteY1162" fmla="*/ 1732552 h 6687247"/>
              <a:gd name="connsiteX1163" fmla="*/ 9805097 w 10818821"/>
              <a:gd name="connsiteY1163" fmla="*/ 1769050 h 6687247"/>
              <a:gd name="connsiteX1164" fmla="*/ 9797879 w 10818821"/>
              <a:gd name="connsiteY1164" fmla="*/ 1768591 h 6687247"/>
              <a:gd name="connsiteX1165" fmla="*/ 9786222 w 10818821"/>
              <a:gd name="connsiteY1165" fmla="*/ 1773050 h 6687247"/>
              <a:gd name="connsiteX1166" fmla="*/ 9788237 w 10818821"/>
              <a:gd name="connsiteY1166" fmla="*/ 1778974 h 6687247"/>
              <a:gd name="connsiteX1167" fmla="*/ 9781044 w 10818821"/>
              <a:gd name="connsiteY1167" fmla="*/ 1798805 h 6687247"/>
              <a:gd name="connsiteX1168" fmla="*/ 9844261 w 10818821"/>
              <a:gd name="connsiteY1168" fmla="*/ 1762229 h 6687247"/>
              <a:gd name="connsiteX1169" fmla="*/ 9899306 w 10818821"/>
              <a:gd name="connsiteY1169" fmla="*/ 1762133 h 6687247"/>
              <a:gd name="connsiteX1170" fmla="*/ 9971461 w 10818821"/>
              <a:gd name="connsiteY1170" fmla="*/ 1728430 h 6687247"/>
              <a:gd name="connsiteX1171" fmla="*/ 9959815 w 10818821"/>
              <a:gd name="connsiteY1171" fmla="*/ 1735168 h 6687247"/>
              <a:gd name="connsiteX1172" fmla="*/ 9959173 w 10818821"/>
              <a:gd name="connsiteY1172" fmla="*/ 1736388 h 6687247"/>
              <a:gd name="connsiteX1173" fmla="*/ 9979058 w 10818821"/>
              <a:gd name="connsiteY1173" fmla="*/ 1725901 h 6687247"/>
              <a:gd name="connsiteX1174" fmla="*/ 10014430 w 10818821"/>
              <a:gd name="connsiteY1174" fmla="*/ 1710801 h 6687247"/>
              <a:gd name="connsiteX1175" fmla="*/ 10024476 w 10818821"/>
              <a:gd name="connsiteY1175" fmla="*/ 1699718 h 6687247"/>
              <a:gd name="connsiteX1176" fmla="*/ 10060892 w 10818821"/>
              <a:gd name="connsiteY1176" fmla="*/ 1685996 h 6687247"/>
              <a:gd name="connsiteX1177" fmla="*/ 10053948 w 10818821"/>
              <a:gd name="connsiteY1177" fmla="*/ 1684319 h 6687247"/>
              <a:gd name="connsiteX1178" fmla="*/ 10081743 w 10818821"/>
              <a:gd name="connsiteY1178" fmla="*/ 1673741 h 6687247"/>
              <a:gd name="connsiteX1179" fmla="*/ 10090732 w 10818821"/>
              <a:gd name="connsiteY1179" fmla="*/ 1684097 h 6687247"/>
              <a:gd name="connsiteX1180" fmla="*/ 10074779 w 10818821"/>
              <a:gd name="connsiteY1180" fmla="*/ 1689347 h 6687247"/>
              <a:gd name="connsiteX1181" fmla="*/ 10019093 w 10818821"/>
              <a:gd name="connsiteY1181" fmla="*/ 1723743 h 6687247"/>
              <a:gd name="connsiteX1182" fmla="*/ 9964968 w 10818821"/>
              <a:gd name="connsiteY1182" fmla="*/ 1753809 h 6687247"/>
              <a:gd name="connsiteX1183" fmla="*/ 9955852 w 10818821"/>
              <a:gd name="connsiteY1183" fmla="*/ 1755193 h 6687247"/>
              <a:gd name="connsiteX1184" fmla="*/ 9954818 w 10818821"/>
              <a:gd name="connsiteY1184" fmla="*/ 1759444 h 6687247"/>
              <a:gd name="connsiteX1185" fmla="*/ 9955636 w 10818821"/>
              <a:gd name="connsiteY1185" fmla="*/ 1758990 h 6687247"/>
              <a:gd name="connsiteX1186" fmla="*/ 9956915 w 10818821"/>
              <a:gd name="connsiteY1186" fmla="*/ 1757663 h 6687247"/>
              <a:gd name="connsiteX1187" fmla="*/ 9957914 w 10818821"/>
              <a:gd name="connsiteY1187" fmla="*/ 1757725 h 6687247"/>
              <a:gd name="connsiteX1188" fmla="*/ 9964968 w 10818821"/>
              <a:gd name="connsiteY1188" fmla="*/ 1753809 h 6687247"/>
              <a:gd name="connsiteX1189" fmla="*/ 9967303 w 10818821"/>
              <a:gd name="connsiteY1189" fmla="*/ 1753452 h 6687247"/>
              <a:gd name="connsiteX1190" fmla="*/ 9961763 w 10818821"/>
              <a:gd name="connsiteY1190" fmla="*/ 1761122 h 6687247"/>
              <a:gd name="connsiteX1191" fmla="*/ 9961341 w 10818821"/>
              <a:gd name="connsiteY1191" fmla="*/ 1762860 h 6687247"/>
              <a:gd name="connsiteX1192" fmla="*/ 9970497 w 10818821"/>
              <a:gd name="connsiteY1192" fmla="*/ 1761400 h 6687247"/>
              <a:gd name="connsiteX1193" fmla="*/ 10031088 w 10818821"/>
              <a:gd name="connsiteY1193" fmla="*/ 1736766 h 6687247"/>
              <a:gd name="connsiteX1194" fmla="*/ 10032391 w 10818821"/>
              <a:gd name="connsiteY1194" fmla="*/ 1736114 h 6687247"/>
              <a:gd name="connsiteX1195" fmla="*/ 10032502 w 10818821"/>
              <a:gd name="connsiteY1195" fmla="*/ 1735962 h 6687247"/>
              <a:gd name="connsiteX1196" fmla="*/ 10057628 w 10818821"/>
              <a:gd name="connsiteY1196" fmla="*/ 1718375 h 6687247"/>
              <a:gd name="connsiteX1197" fmla="*/ 10114447 w 10818821"/>
              <a:gd name="connsiteY1197" fmla="*/ 1688478 h 6687247"/>
              <a:gd name="connsiteX1198" fmla="*/ 10117553 w 10818821"/>
              <a:gd name="connsiteY1198" fmla="*/ 1686913 h 6687247"/>
              <a:gd name="connsiteX1199" fmla="*/ 10127524 w 10818821"/>
              <a:gd name="connsiteY1199" fmla="*/ 1681276 h 6687247"/>
              <a:gd name="connsiteX1200" fmla="*/ 10134846 w 10818821"/>
              <a:gd name="connsiteY1200" fmla="*/ 1676325 h 6687247"/>
              <a:gd name="connsiteX1201" fmla="*/ 10139931 w 10818821"/>
              <a:gd name="connsiteY1201" fmla="*/ 1675023 h 6687247"/>
              <a:gd name="connsiteX1202" fmla="*/ 10204207 w 10818821"/>
              <a:gd name="connsiteY1202" fmla="*/ 1640106 h 6687247"/>
              <a:gd name="connsiteX1203" fmla="*/ 10283126 w 10818821"/>
              <a:gd name="connsiteY1203" fmla="*/ 1595289 h 6687247"/>
              <a:gd name="connsiteX1204" fmla="*/ 10368355 w 10818821"/>
              <a:gd name="connsiteY1204" fmla="*/ 1561149 h 6687247"/>
              <a:gd name="connsiteX1205" fmla="*/ 10493657 w 10818821"/>
              <a:gd name="connsiteY1205" fmla="*/ 1510588 h 6687247"/>
              <a:gd name="connsiteX1206" fmla="*/ 10593743 w 10818821"/>
              <a:gd name="connsiteY1206" fmla="*/ 1494155 h 6687247"/>
              <a:gd name="connsiteX1207" fmla="*/ 10578487 w 10818821"/>
              <a:gd name="connsiteY1207" fmla="*/ 1498066 h 6687247"/>
              <a:gd name="connsiteX1208" fmla="*/ 10586422 w 10818821"/>
              <a:gd name="connsiteY1208" fmla="*/ 1499106 h 6687247"/>
              <a:gd name="connsiteX1209" fmla="*/ 10591506 w 10818821"/>
              <a:gd name="connsiteY1209" fmla="*/ 1497801 h 6687247"/>
              <a:gd name="connsiteX1210" fmla="*/ 10584184 w 10818821"/>
              <a:gd name="connsiteY1210" fmla="*/ 1502753 h 6687247"/>
              <a:gd name="connsiteX1211" fmla="*/ 10581949 w 10818821"/>
              <a:gd name="connsiteY1211" fmla="*/ 1506399 h 6687247"/>
              <a:gd name="connsiteX1212" fmla="*/ 10693217 w 10818821"/>
              <a:gd name="connsiteY1212" fmla="*/ 1471729 h 6687247"/>
              <a:gd name="connsiteX1213" fmla="*/ 10804701 w 10818821"/>
              <a:gd name="connsiteY1213" fmla="*/ 1464667 h 6687247"/>
              <a:gd name="connsiteX1214" fmla="*/ 10618771 w 10818821"/>
              <a:gd name="connsiteY1214" fmla="*/ 1509252 h 6687247"/>
              <a:gd name="connsiteX1215" fmla="*/ 10596805 w 10818821"/>
              <a:gd name="connsiteY1215" fmla="*/ 1524102 h 6687247"/>
              <a:gd name="connsiteX1216" fmla="*/ 10545337 w 10818821"/>
              <a:gd name="connsiteY1216" fmla="*/ 1531149 h 6687247"/>
              <a:gd name="connsiteX1217" fmla="*/ 10505878 w 10818821"/>
              <a:gd name="connsiteY1217" fmla="*/ 1553558 h 6687247"/>
              <a:gd name="connsiteX1218" fmla="*/ 10451561 w 10818821"/>
              <a:gd name="connsiteY1218" fmla="*/ 1558259 h 6687247"/>
              <a:gd name="connsiteX1219" fmla="*/ 10450337 w 10818821"/>
              <a:gd name="connsiteY1219" fmla="*/ 1546281 h 6687247"/>
              <a:gd name="connsiteX1220" fmla="*/ 10412500 w 10818821"/>
              <a:gd name="connsiteY1220" fmla="*/ 1559055 h 6687247"/>
              <a:gd name="connsiteX1221" fmla="*/ 10415351 w 10818821"/>
              <a:gd name="connsiteY1221" fmla="*/ 1561397 h 6687247"/>
              <a:gd name="connsiteX1222" fmla="*/ 10420437 w 10818821"/>
              <a:gd name="connsiteY1222" fmla="*/ 1560094 h 6687247"/>
              <a:gd name="connsiteX1223" fmla="*/ 10418199 w 10818821"/>
              <a:gd name="connsiteY1223" fmla="*/ 1563742 h 6687247"/>
              <a:gd name="connsiteX1224" fmla="*/ 10428983 w 10818821"/>
              <a:gd name="connsiteY1224" fmla="*/ 1567121 h 6687247"/>
              <a:gd name="connsiteX1225" fmla="*/ 10401319 w 10818821"/>
              <a:gd name="connsiteY1225" fmla="*/ 1577287 h 6687247"/>
              <a:gd name="connsiteX1226" fmla="*/ 10399082 w 10818821"/>
              <a:gd name="connsiteY1226" fmla="*/ 1580933 h 6687247"/>
              <a:gd name="connsiteX1227" fmla="*/ 10396233 w 10818821"/>
              <a:gd name="connsiteY1227" fmla="*/ 1578590 h 6687247"/>
              <a:gd name="connsiteX1228" fmla="*/ 10388911 w 10818821"/>
              <a:gd name="connsiteY1228" fmla="*/ 1583540 h 6687247"/>
              <a:gd name="connsiteX1229" fmla="*/ 10386062 w 10818821"/>
              <a:gd name="connsiteY1229" fmla="*/ 1581197 h 6687247"/>
              <a:gd name="connsiteX1230" fmla="*/ 10339280 w 10818821"/>
              <a:gd name="connsiteY1230" fmla="*/ 1608556 h 6687247"/>
              <a:gd name="connsiteX1231" fmla="*/ 10323448 w 10818821"/>
              <a:gd name="connsiteY1231" fmla="*/ 1612147 h 6687247"/>
              <a:gd name="connsiteX1232" fmla="*/ 10324096 w 10818821"/>
              <a:gd name="connsiteY1232" fmla="*/ 1612330 h 6687247"/>
              <a:gd name="connsiteX1233" fmla="*/ 10325095 w 10818821"/>
              <a:gd name="connsiteY1233" fmla="*/ 1612610 h 6687247"/>
              <a:gd name="connsiteX1234" fmla="*/ 10336551 w 10818821"/>
              <a:gd name="connsiteY1234" fmla="*/ 1611269 h 6687247"/>
              <a:gd name="connsiteX1235" fmla="*/ 10330838 w 10818821"/>
              <a:gd name="connsiteY1235" fmla="*/ 1618767 h 6687247"/>
              <a:gd name="connsiteX1236" fmla="*/ 10326263 w 10818821"/>
              <a:gd name="connsiteY1236" fmla="*/ 1622033 h 6687247"/>
              <a:gd name="connsiteX1237" fmla="*/ 10315970 w 10818821"/>
              <a:gd name="connsiteY1237" fmla="*/ 1632796 h 6687247"/>
              <a:gd name="connsiteX1238" fmla="*/ 10313669 w 10818821"/>
              <a:gd name="connsiteY1238" fmla="*/ 1627604 h 6687247"/>
              <a:gd name="connsiteX1239" fmla="*/ 10305652 w 10818821"/>
              <a:gd name="connsiteY1239" fmla="*/ 1629908 h 6687247"/>
              <a:gd name="connsiteX1240" fmla="*/ 10311366 w 10818821"/>
              <a:gd name="connsiteY1240" fmla="*/ 1622411 h 6687247"/>
              <a:gd name="connsiteX1241" fmla="*/ 10315941 w 10818821"/>
              <a:gd name="connsiteY1241" fmla="*/ 1619143 h 6687247"/>
              <a:gd name="connsiteX1242" fmla="*/ 10315456 w 10818821"/>
              <a:gd name="connsiteY1242" fmla="*/ 1619328 h 6687247"/>
              <a:gd name="connsiteX1243" fmla="*/ 10281449 w 10818821"/>
              <a:gd name="connsiteY1243" fmla="*/ 1632228 h 6687247"/>
              <a:gd name="connsiteX1244" fmla="*/ 10269905 w 10818821"/>
              <a:gd name="connsiteY1244" fmla="*/ 1641153 h 6687247"/>
              <a:gd name="connsiteX1245" fmla="*/ 10209514 w 10818821"/>
              <a:gd name="connsiteY1245" fmla="*/ 1718142 h 6687247"/>
              <a:gd name="connsiteX1246" fmla="*/ 10206134 w 10818821"/>
              <a:gd name="connsiteY1246" fmla="*/ 1727718 h 6687247"/>
              <a:gd name="connsiteX1247" fmla="*/ 10135292 w 10818821"/>
              <a:gd name="connsiteY1247" fmla="*/ 1784797 h 6687247"/>
              <a:gd name="connsiteX1248" fmla="*/ 10130721 w 10818821"/>
              <a:gd name="connsiteY1248" fmla="*/ 1771353 h 6687247"/>
              <a:gd name="connsiteX1249" fmla="*/ 10058484 w 10818821"/>
              <a:gd name="connsiteY1249" fmla="*/ 1781393 h 6687247"/>
              <a:gd name="connsiteX1250" fmla="*/ 10057511 w 10818821"/>
              <a:gd name="connsiteY1250" fmla="*/ 1798046 h 6687247"/>
              <a:gd name="connsiteX1251" fmla="*/ 10046839 w 10818821"/>
              <a:gd name="connsiteY1251" fmla="*/ 1788132 h 6687247"/>
              <a:gd name="connsiteX1252" fmla="*/ 9976213 w 10818821"/>
              <a:gd name="connsiteY1252" fmla="*/ 1884885 h 6687247"/>
              <a:gd name="connsiteX1253" fmla="*/ 9920611 w 10818821"/>
              <a:gd name="connsiteY1253" fmla="*/ 1885300 h 6687247"/>
              <a:gd name="connsiteX1254" fmla="*/ 9826914 w 10818821"/>
              <a:gd name="connsiteY1254" fmla="*/ 1955179 h 6687247"/>
              <a:gd name="connsiteX1255" fmla="*/ 9732578 w 10818821"/>
              <a:gd name="connsiteY1255" fmla="*/ 2001718 h 6687247"/>
              <a:gd name="connsiteX1256" fmla="*/ 9741600 w 10818821"/>
              <a:gd name="connsiteY1256" fmla="*/ 2028251 h 6687247"/>
              <a:gd name="connsiteX1257" fmla="*/ 9678385 w 10818821"/>
              <a:gd name="connsiteY1257" fmla="*/ 2064829 h 6687247"/>
              <a:gd name="connsiteX1258" fmla="*/ 9668053 w 10818821"/>
              <a:gd name="connsiteY1258" fmla="*/ 2094942 h 6687247"/>
              <a:gd name="connsiteX1259" fmla="*/ 9671958 w 10818821"/>
              <a:gd name="connsiteY1259" fmla="*/ 2106431 h 6687247"/>
              <a:gd name="connsiteX1260" fmla="*/ 9678451 w 10818821"/>
              <a:gd name="connsiteY1260" fmla="*/ 2103314 h 6687247"/>
              <a:gd name="connsiteX1261" fmla="*/ 9855954 w 10818821"/>
              <a:gd name="connsiteY1261" fmla="*/ 1993078 h 6687247"/>
              <a:gd name="connsiteX1262" fmla="*/ 9875381 w 10818821"/>
              <a:gd name="connsiteY1262" fmla="*/ 1988761 h 6687247"/>
              <a:gd name="connsiteX1263" fmla="*/ 9950283 w 10818821"/>
              <a:gd name="connsiteY1263" fmla="*/ 1952811 h 6687247"/>
              <a:gd name="connsiteX1264" fmla="*/ 9960329 w 10818821"/>
              <a:gd name="connsiteY1264" fmla="*/ 1941730 h 6687247"/>
              <a:gd name="connsiteX1265" fmla="*/ 9996745 w 10818821"/>
              <a:gd name="connsiteY1265" fmla="*/ 1928004 h 6687247"/>
              <a:gd name="connsiteX1266" fmla="*/ 9989803 w 10818821"/>
              <a:gd name="connsiteY1266" fmla="*/ 1926331 h 6687247"/>
              <a:gd name="connsiteX1267" fmla="*/ 10017597 w 10818821"/>
              <a:gd name="connsiteY1267" fmla="*/ 1915753 h 6687247"/>
              <a:gd name="connsiteX1268" fmla="*/ 10023035 w 10818821"/>
              <a:gd name="connsiteY1268" fmla="*/ 1922016 h 6687247"/>
              <a:gd name="connsiteX1269" fmla="*/ 10096849 w 10818821"/>
              <a:gd name="connsiteY1269" fmla="*/ 1873107 h 6687247"/>
              <a:gd name="connsiteX1270" fmla="*/ 10187817 w 10818821"/>
              <a:gd name="connsiteY1270" fmla="*/ 1820210 h 6687247"/>
              <a:gd name="connsiteX1271" fmla="*/ 10207245 w 10818821"/>
              <a:gd name="connsiteY1271" fmla="*/ 1815894 h 6687247"/>
              <a:gd name="connsiteX1272" fmla="*/ 10282145 w 10818821"/>
              <a:gd name="connsiteY1272" fmla="*/ 1779945 h 6687247"/>
              <a:gd name="connsiteX1273" fmla="*/ 10292190 w 10818821"/>
              <a:gd name="connsiteY1273" fmla="*/ 1768863 h 6687247"/>
              <a:gd name="connsiteX1274" fmla="*/ 10328608 w 10818821"/>
              <a:gd name="connsiteY1274" fmla="*/ 1755141 h 6687247"/>
              <a:gd name="connsiteX1275" fmla="*/ 10321665 w 10818821"/>
              <a:gd name="connsiteY1275" fmla="*/ 1753464 h 6687247"/>
              <a:gd name="connsiteX1276" fmla="*/ 10349459 w 10818821"/>
              <a:gd name="connsiteY1276" fmla="*/ 1742885 h 6687247"/>
              <a:gd name="connsiteX1277" fmla="*/ 10358448 w 10818821"/>
              <a:gd name="connsiteY1277" fmla="*/ 1753242 h 6687247"/>
              <a:gd name="connsiteX1278" fmla="*/ 10342495 w 10818821"/>
              <a:gd name="connsiteY1278" fmla="*/ 1758490 h 6687247"/>
              <a:gd name="connsiteX1279" fmla="*/ 10286809 w 10818821"/>
              <a:gd name="connsiteY1279" fmla="*/ 1792887 h 6687247"/>
              <a:gd name="connsiteX1280" fmla="*/ 10232684 w 10818821"/>
              <a:gd name="connsiteY1280" fmla="*/ 1822951 h 6687247"/>
              <a:gd name="connsiteX1281" fmla="*/ 10223568 w 10818821"/>
              <a:gd name="connsiteY1281" fmla="*/ 1824337 h 6687247"/>
              <a:gd name="connsiteX1282" fmla="*/ 10222534 w 10818821"/>
              <a:gd name="connsiteY1282" fmla="*/ 1828589 h 6687247"/>
              <a:gd name="connsiteX1283" fmla="*/ 10232684 w 10818821"/>
              <a:gd name="connsiteY1283" fmla="*/ 1822951 h 6687247"/>
              <a:gd name="connsiteX1284" fmla="*/ 10235020 w 10818821"/>
              <a:gd name="connsiteY1284" fmla="*/ 1822597 h 6687247"/>
              <a:gd name="connsiteX1285" fmla="*/ 10229477 w 10818821"/>
              <a:gd name="connsiteY1285" fmla="*/ 1830266 h 6687247"/>
              <a:gd name="connsiteX1286" fmla="*/ 10228443 w 10818821"/>
              <a:gd name="connsiteY1286" fmla="*/ 1834516 h 6687247"/>
              <a:gd name="connsiteX1287" fmla="*/ 10231751 w 10818821"/>
              <a:gd name="connsiteY1287" fmla="*/ 1833170 h 6687247"/>
              <a:gd name="connsiteX1288" fmla="*/ 10238844 w 10818821"/>
              <a:gd name="connsiteY1288" fmla="*/ 1829108 h 6687247"/>
              <a:gd name="connsiteX1289" fmla="*/ 10262735 w 10818821"/>
              <a:gd name="connsiteY1289" fmla="*/ 1814193 h 6687247"/>
              <a:gd name="connsiteX1290" fmla="*/ 10287062 w 10818821"/>
              <a:gd name="connsiteY1290" fmla="*/ 1802812 h 6687247"/>
              <a:gd name="connsiteX1291" fmla="*/ 10292222 w 10818821"/>
              <a:gd name="connsiteY1291" fmla="*/ 1801072 h 6687247"/>
              <a:gd name="connsiteX1292" fmla="*/ 10303632 w 10818821"/>
              <a:gd name="connsiteY1292" fmla="*/ 1794170 h 6687247"/>
              <a:gd name="connsiteX1293" fmla="*/ 10359969 w 10818821"/>
              <a:gd name="connsiteY1293" fmla="*/ 1774204 h 6687247"/>
              <a:gd name="connsiteX1294" fmla="*/ 10355519 w 10818821"/>
              <a:gd name="connsiteY1294" fmla="*/ 1777478 h 6687247"/>
              <a:gd name="connsiteX1295" fmla="*/ 10364729 w 10818821"/>
              <a:gd name="connsiteY1295" fmla="*/ 1772860 h 6687247"/>
              <a:gd name="connsiteX1296" fmla="*/ 10373569 w 10818821"/>
              <a:gd name="connsiteY1296" fmla="*/ 1770669 h 6687247"/>
              <a:gd name="connsiteX1297" fmla="*/ 10374207 w 10818821"/>
              <a:gd name="connsiteY1297" fmla="*/ 1771404 h 6687247"/>
              <a:gd name="connsiteX1298" fmla="*/ 10400126 w 10818821"/>
              <a:gd name="connsiteY1298" fmla="*/ 1757145 h 6687247"/>
              <a:gd name="connsiteX1299" fmla="*/ 10498569 w 10818821"/>
              <a:gd name="connsiteY1299" fmla="*/ 1707383 h 6687247"/>
              <a:gd name="connsiteX1300" fmla="*/ 10502038 w 10818821"/>
              <a:gd name="connsiteY1300" fmla="*/ 1722000 h 6687247"/>
              <a:gd name="connsiteX1301" fmla="*/ 10513493 w 10818821"/>
              <a:gd name="connsiteY1301" fmla="*/ 1720658 h 6687247"/>
              <a:gd name="connsiteX1302" fmla="*/ 10507781 w 10818821"/>
              <a:gd name="connsiteY1302" fmla="*/ 1728153 h 6687247"/>
              <a:gd name="connsiteX1303" fmla="*/ 10503202 w 10818821"/>
              <a:gd name="connsiteY1303" fmla="*/ 1731419 h 6687247"/>
              <a:gd name="connsiteX1304" fmla="*/ 10492912 w 10818821"/>
              <a:gd name="connsiteY1304" fmla="*/ 1742183 h 6687247"/>
              <a:gd name="connsiteX1305" fmla="*/ 10490609 w 10818821"/>
              <a:gd name="connsiteY1305" fmla="*/ 1736991 h 6687247"/>
              <a:gd name="connsiteX1306" fmla="*/ 10482592 w 10818821"/>
              <a:gd name="connsiteY1306" fmla="*/ 1739295 h 6687247"/>
              <a:gd name="connsiteX1307" fmla="*/ 10488308 w 10818821"/>
              <a:gd name="connsiteY1307" fmla="*/ 1731799 h 6687247"/>
              <a:gd name="connsiteX1308" fmla="*/ 10492883 w 10818821"/>
              <a:gd name="connsiteY1308" fmla="*/ 1728531 h 6687247"/>
              <a:gd name="connsiteX1309" fmla="*/ 10436796 w 10818821"/>
              <a:gd name="connsiteY1309" fmla="*/ 1758311 h 6687247"/>
              <a:gd name="connsiteX1310" fmla="*/ 10386994 w 10818821"/>
              <a:gd name="connsiteY1310" fmla="*/ 1780187 h 6687247"/>
              <a:gd name="connsiteX1311" fmla="*/ 10383635 w 10818821"/>
              <a:gd name="connsiteY1311" fmla="*/ 1782266 h 6687247"/>
              <a:gd name="connsiteX1312" fmla="*/ 10385949 w 10818821"/>
              <a:gd name="connsiteY1312" fmla="*/ 1784929 h 6687247"/>
              <a:gd name="connsiteX1313" fmla="*/ 10366212 w 10818821"/>
              <a:gd name="connsiteY1313" fmla="*/ 1793051 h 6687247"/>
              <a:gd name="connsiteX1314" fmla="*/ 10350945 w 10818821"/>
              <a:gd name="connsiteY1314" fmla="*/ 1802500 h 6687247"/>
              <a:gd name="connsiteX1315" fmla="*/ 10333337 w 10818821"/>
              <a:gd name="connsiteY1315" fmla="*/ 1807804 h 6687247"/>
              <a:gd name="connsiteX1316" fmla="*/ 10330516 w 10818821"/>
              <a:gd name="connsiteY1316" fmla="*/ 1807738 h 6687247"/>
              <a:gd name="connsiteX1317" fmla="*/ 10314693 w 10818821"/>
              <a:gd name="connsiteY1317" fmla="*/ 1814248 h 6687247"/>
              <a:gd name="connsiteX1318" fmla="*/ 10307060 w 10818821"/>
              <a:gd name="connsiteY1318" fmla="*/ 1818284 h 6687247"/>
              <a:gd name="connsiteX1319" fmla="*/ 10302143 w 10818821"/>
              <a:gd name="connsiteY1319" fmla="*/ 1822380 h 6687247"/>
              <a:gd name="connsiteX1320" fmla="*/ 10290280 w 10818821"/>
              <a:gd name="connsiteY1320" fmla="*/ 1835548 h 6687247"/>
              <a:gd name="connsiteX1321" fmla="*/ 10257907 w 10818821"/>
              <a:gd name="connsiteY1321" fmla="*/ 1847566 h 6687247"/>
              <a:gd name="connsiteX1322" fmla="*/ 10246808 w 10818821"/>
              <a:gd name="connsiteY1322" fmla="*/ 1855396 h 6687247"/>
              <a:gd name="connsiteX1323" fmla="*/ 10138313 w 10818821"/>
              <a:gd name="connsiteY1323" fmla="*/ 1934208 h 6687247"/>
              <a:gd name="connsiteX1324" fmla="*/ 10068278 w 10818821"/>
              <a:gd name="connsiteY1324" fmla="*/ 1979758 h 6687247"/>
              <a:gd name="connsiteX1325" fmla="*/ 10025518 w 10818821"/>
              <a:gd name="connsiteY1325" fmla="*/ 1996672 h 6687247"/>
              <a:gd name="connsiteX1326" fmla="*/ 10020191 w 10818821"/>
              <a:gd name="connsiteY1326" fmla="*/ 2000993 h 6687247"/>
              <a:gd name="connsiteX1327" fmla="*/ 10033949 w 10818821"/>
              <a:gd name="connsiteY1327" fmla="*/ 2004843 h 6687247"/>
              <a:gd name="connsiteX1328" fmla="*/ 10007315 w 10818821"/>
              <a:gd name="connsiteY1328" fmla="*/ 2025457 h 6687247"/>
              <a:gd name="connsiteX1329" fmla="*/ 10000613 w 10818821"/>
              <a:gd name="connsiteY1329" fmla="*/ 2028246 h 6687247"/>
              <a:gd name="connsiteX1330" fmla="*/ 10004892 w 10818821"/>
              <a:gd name="connsiteY1330" fmla="*/ 2051206 h 6687247"/>
              <a:gd name="connsiteX1331" fmla="*/ 9983768 w 10818821"/>
              <a:gd name="connsiteY1331" fmla="*/ 2071049 h 6687247"/>
              <a:gd name="connsiteX1332" fmla="*/ 9959840 w 10818821"/>
              <a:gd name="connsiteY1332" fmla="*/ 2061183 h 6687247"/>
              <a:gd name="connsiteX1333" fmla="*/ 9951795 w 10818821"/>
              <a:gd name="connsiteY1333" fmla="*/ 2098018 h 6687247"/>
              <a:gd name="connsiteX1334" fmla="*/ 9947223 w 10818821"/>
              <a:gd name="connsiteY1334" fmla="*/ 2084573 h 6687247"/>
              <a:gd name="connsiteX1335" fmla="*/ 9954297 w 10818821"/>
              <a:gd name="connsiteY1335" fmla="*/ 2064390 h 6687247"/>
              <a:gd name="connsiteX1336" fmla="*/ 9816858 w 10818821"/>
              <a:gd name="connsiteY1336" fmla="*/ 2167623 h 6687247"/>
              <a:gd name="connsiteX1337" fmla="*/ 9817616 w 10818821"/>
              <a:gd name="connsiteY1337" fmla="*/ 2191319 h 6687247"/>
              <a:gd name="connsiteX1338" fmla="*/ 9818307 w 10818821"/>
              <a:gd name="connsiteY1338" fmla="*/ 2191557 h 6687247"/>
              <a:gd name="connsiteX1339" fmla="*/ 9828913 w 10818821"/>
              <a:gd name="connsiteY1339" fmla="*/ 2182448 h 6687247"/>
              <a:gd name="connsiteX1340" fmla="*/ 9851708 w 10818821"/>
              <a:gd name="connsiteY1340" fmla="*/ 2166559 h 6687247"/>
              <a:gd name="connsiteX1341" fmla="*/ 9909440 w 10818821"/>
              <a:gd name="connsiteY1341" fmla="*/ 2134040 h 6687247"/>
              <a:gd name="connsiteX1342" fmla="*/ 9926380 w 10818821"/>
              <a:gd name="connsiteY1342" fmla="*/ 2129139 h 6687247"/>
              <a:gd name="connsiteX1343" fmla="*/ 9929048 w 10818821"/>
              <a:gd name="connsiteY1343" fmla="*/ 2127970 h 6687247"/>
              <a:gd name="connsiteX1344" fmla="*/ 9929182 w 10818821"/>
              <a:gd name="connsiteY1344" fmla="*/ 2127879 h 6687247"/>
              <a:gd name="connsiteX1345" fmla="*/ 9945957 w 10818821"/>
              <a:gd name="connsiteY1345" fmla="*/ 2116651 h 6687247"/>
              <a:gd name="connsiteX1346" fmla="*/ 9944817 w 10818821"/>
              <a:gd name="connsiteY1346" fmla="*/ 2116416 h 6687247"/>
              <a:gd name="connsiteX1347" fmla="*/ 9952386 w 10818821"/>
              <a:gd name="connsiteY1347" fmla="*/ 2108222 h 6687247"/>
              <a:gd name="connsiteX1348" fmla="*/ 9974285 w 10818821"/>
              <a:gd name="connsiteY1348" fmla="*/ 2097693 h 6687247"/>
              <a:gd name="connsiteX1349" fmla="*/ 9988064 w 10818821"/>
              <a:gd name="connsiteY1349" fmla="*/ 2088471 h 6687247"/>
              <a:gd name="connsiteX1350" fmla="*/ 10026114 w 10818821"/>
              <a:gd name="connsiteY1350" fmla="*/ 2070683 h 6687247"/>
              <a:gd name="connsiteX1351" fmla="*/ 10028932 w 10818821"/>
              <a:gd name="connsiteY1351" fmla="*/ 2072394 h 6687247"/>
              <a:gd name="connsiteX1352" fmla="*/ 10038817 w 10818821"/>
              <a:gd name="connsiteY1352" fmla="*/ 2068152 h 6687247"/>
              <a:gd name="connsiteX1353" fmla="*/ 10062212 w 10818821"/>
              <a:gd name="connsiteY1353" fmla="*/ 2064789 h 6687247"/>
              <a:gd name="connsiteX1354" fmla="*/ 10165704 w 10818821"/>
              <a:gd name="connsiteY1354" fmla="*/ 2017875 h 6687247"/>
              <a:gd name="connsiteX1355" fmla="*/ 10167465 w 10818821"/>
              <a:gd name="connsiteY1355" fmla="*/ 2013902 h 6687247"/>
              <a:gd name="connsiteX1356" fmla="*/ 10170633 w 10818821"/>
              <a:gd name="connsiteY1356" fmla="*/ 2015641 h 6687247"/>
              <a:gd name="connsiteX1357" fmla="*/ 10180488 w 10818821"/>
              <a:gd name="connsiteY1357" fmla="*/ 2011174 h 6687247"/>
              <a:gd name="connsiteX1358" fmla="*/ 10178728 w 10818821"/>
              <a:gd name="connsiteY1358" fmla="*/ 2015148 h 6687247"/>
              <a:gd name="connsiteX1359" fmla="*/ 10173799 w 10818821"/>
              <a:gd name="connsiteY1359" fmla="*/ 2017380 h 6687247"/>
              <a:gd name="connsiteX1360" fmla="*/ 10207940 w 10818821"/>
              <a:gd name="connsiteY1360" fmla="*/ 2011427 h 6687247"/>
              <a:gd name="connsiteX1361" fmla="*/ 10113595 w 10818821"/>
              <a:gd name="connsiteY1361" fmla="*/ 2073241 h 6687247"/>
              <a:gd name="connsiteX1362" fmla="*/ 10120641 w 10818821"/>
              <a:gd name="connsiteY1362" fmla="*/ 2057349 h 6687247"/>
              <a:gd name="connsiteX1363" fmla="*/ 10041002 w 10818821"/>
              <a:gd name="connsiteY1363" fmla="*/ 2087101 h 6687247"/>
              <a:gd name="connsiteX1364" fmla="*/ 10037966 w 10818821"/>
              <a:gd name="connsiteY1364" fmla="*/ 2088595 h 6687247"/>
              <a:gd name="connsiteX1365" fmla="*/ 10035137 w 10818821"/>
              <a:gd name="connsiteY1365" fmla="*/ 2097219 h 6687247"/>
              <a:gd name="connsiteX1366" fmla="*/ 9952649 w 10818821"/>
              <a:gd name="connsiteY1366" fmla="*/ 2161035 h 6687247"/>
              <a:gd name="connsiteX1367" fmla="*/ 9972125 w 10818821"/>
              <a:gd name="connsiteY1367" fmla="*/ 2157811 h 6687247"/>
              <a:gd name="connsiteX1368" fmla="*/ 9957100 w 10818821"/>
              <a:gd name="connsiteY1368" fmla="*/ 2174126 h 6687247"/>
              <a:gd name="connsiteX1369" fmla="*/ 9973954 w 10818821"/>
              <a:gd name="connsiteY1369" fmla="*/ 2204176 h 6687247"/>
              <a:gd name="connsiteX1370" fmla="*/ 9996418 w 10818821"/>
              <a:gd name="connsiteY1370" fmla="*/ 2213456 h 6687247"/>
              <a:gd name="connsiteX1371" fmla="*/ 10010297 w 10818821"/>
              <a:gd name="connsiteY1371" fmla="*/ 2208271 h 6687247"/>
              <a:gd name="connsiteX1372" fmla="*/ 10034533 w 10818821"/>
              <a:gd name="connsiteY1372" fmla="*/ 2201090 h 6687247"/>
              <a:gd name="connsiteX1373" fmla="*/ 10092958 w 10818821"/>
              <a:gd name="connsiteY1373" fmla="*/ 2167117 h 6687247"/>
              <a:gd name="connsiteX1374" fmla="*/ 10112383 w 10818821"/>
              <a:gd name="connsiteY1374" fmla="*/ 2162801 h 6687247"/>
              <a:gd name="connsiteX1375" fmla="*/ 10187286 w 10818821"/>
              <a:gd name="connsiteY1375" fmla="*/ 2126851 h 6687247"/>
              <a:gd name="connsiteX1376" fmla="*/ 10197333 w 10818821"/>
              <a:gd name="connsiteY1376" fmla="*/ 2115768 h 6687247"/>
              <a:gd name="connsiteX1377" fmla="*/ 10233749 w 10818821"/>
              <a:gd name="connsiteY1377" fmla="*/ 2102045 h 6687247"/>
              <a:gd name="connsiteX1378" fmla="*/ 10226805 w 10818821"/>
              <a:gd name="connsiteY1378" fmla="*/ 2100370 h 6687247"/>
              <a:gd name="connsiteX1379" fmla="*/ 10254600 w 10818821"/>
              <a:gd name="connsiteY1379" fmla="*/ 2089791 h 6687247"/>
              <a:gd name="connsiteX1380" fmla="*/ 10263587 w 10818821"/>
              <a:gd name="connsiteY1380" fmla="*/ 2100147 h 6687247"/>
              <a:gd name="connsiteX1381" fmla="*/ 10247636 w 10818821"/>
              <a:gd name="connsiteY1381" fmla="*/ 2105396 h 6687247"/>
              <a:gd name="connsiteX1382" fmla="*/ 10191950 w 10818821"/>
              <a:gd name="connsiteY1382" fmla="*/ 2139793 h 6687247"/>
              <a:gd name="connsiteX1383" fmla="*/ 10137824 w 10818821"/>
              <a:gd name="connsiteY1383" fmla="*/ 2169857 h 6687247"/>
              <a:gd name="connsiteX1384" fmla="*/ 10128708 w 10818821"/>
              <a:gd name="connsiteY1384" fmla="*/ 2171243 h 6687247"/>
              <a:gd name="connsiteX1385" fmla="*/ 10127674 w 10818821"/>
              <a:gd name="connsiteY1385" fmla="*/ 2175495 h 6687247"/>
              <a:gd name="connsiteX1386" fmla="*/ 10137824 w 10818821"/>
              <a:gd name="connsiteY1386" fmla="*/ 2169857 h 6687247"/>
              <a:gd name="connsiteX1387" fmla="*/ 10140158 w 10818821"/>
              <a:gd name="connsiteY1387" fmla="*/ 2169503 h 6687247"/>
              <a:gd name="connsiteX1388" fmla="*/ 10134620 w 10818821"/>
              <a:gd name="connsiteY1388" fmla="*/ 2177171 h 6687247"/>
              <a:gd name="connsiteX1389" fmla="*/ 10133585 w 10818821"/>
              <a:gd name="connsiteY1389" fmla="*/ 2181424 h 6687247"/>
              <a:gd name="connsiteX1390" fmla="*/ 10269871 w 10818821"/>
              <a:gd name="connsiteY1390" fmla="*/ 2119766 h 6687247"/>
              <a:gd name="connsiteX1391" fmla="*/ 10278710 w 10818821"/>
              <a:gd name="connsiteY1391" fmla="*/ 2117572 h 6687247"/>
              <a:gd name="connsiteX1392" fmla="*/ 10291089 w 10818821"/>
              <a:gd name="connsiteY1392" fmla="*/ 2131836 h 6687247"/>
              <a:gd name="connsiteX1393" fmla="*/ 10219834 w 10818821"/>
              <a:gd name="connsiteY1393" fmla="*/ 2161155 h 6687247"/>
              <a:gd name="connsiteX1394" fmla="*/ 10113861 w 10818821"/>
              <a:gd name="connsiteY1394" fmla="*/ 2217182 h 6687247"/>
              <a:gd name="connsiteX1395" fmla="*/ 10038960 w 10818821"/>
              <a:gd name="connsiteY1395" fmla="*/ 2253133 h 6687247"/>
              <a:gd name="connsiteX1396" fmla="*/ 10045240 w 10818821"/>
              <a:gd name="connsiteY1396" fmla="*/ 2272657 h 6687247"/>
              <a:gd name="connsiteX1397" fmla="*/ 10021306 w 10818821"/>
              <a:gd name="connsiteY1397" fmla="*/ 2280388 h 6687247"/>
              <a:gd name="connsiteX1398" fmla="*/ 10019903 w 10818821"/>
              <a:gd name="connsiteY1398" fmla="*/ 2271044 h 6687247"/>
              <a:gd name="connsiteX1399" fmla="*/ 10017124 w 10818821"/>
              <a:gd name="connsiteY1399" fmla="*/ 2272731 h 6687247"/>
              <a:gd name="connsiteX1400" fmla="*/ 10011173 w 10818821"/>
              <a:gd name="connsiteY1400" fmla="*/ 2283149 h 6687247"/>
              <a:gd name="connsiteX1401" fmla="*/ 10002331 w 10818821"/>
              <a:gd name="connsiteY1401" fmla="*/ 2307161 h 6687247"/>
              <a:gd name="connsiteX1402" fmla="*/ 9995596 w 10818821"/>
              <a:gd name="connsiteY1402" fmla="*/ 2287347 h 6687247"/>
              <a:gd name="connsiteX1403" fmla="*/ 9942394 w 10818821"/>
              <a:gd name="connsiteY1403" fmla="*/ 2318977 h 6687247"/>
              <a:gd name="connsiteX1404" fmla="*/ 9927472 w 10818821"/>
              <a:gd name="connsiteY1404" fmla="*/ 2324878 h 6687247"/>
              <a:gd name="connsiteX1405" fmla="*/ 9891966 w 10818821"/>
              <a:gd name="connsiteY1405" fmla="*/ 2343720 h 6687247"/>
              <a:gd name="connsiteX1406" fmla="*/ 9831320 w 10818821"/>
              <a:gd name="connsiteY1406" fmla="*/ 2396618 h 6687247"/>
              <a:gd name="connsiteX1407" fmla="*/ 9789194 w 10818821"/>
              <a:gd name="connsiteY1407" fmla="*/ 2426485 h 6687247"/>
              <a:gd name="connsiteX1408" fmla="*/ 9788844 w 10818821"/>
              <a:gd name="connsiteY1408" fmla="*/ 2430685 h 6687247"/>
              <a:gd name="connsiteX1409" fmla="*/ 9882084 w 10818821"/>
              <a:gd name="connsiteY1409" fmla="*/ 2400445 h 6687247"/>
              <a:gd name="connsiteX1410" fmla="*/ 9888941 w 10818821"/>
              <a:gd name="connsiteY1410" fmla="*/ 2420615 h 6687247"/>
              <a:gd name="connsiteX1411" fmla="*/ 9850628 w 10818821"/>
              <a:gd name="connsiteY1411" fmla="*/ 2450403 h 6687247"/>
              <a:gd name="connsiteX1412" fmla="*/ 9852913 w 10818821"/>
              <a:gd name="connsiteY1412" fmla="*/ 2457127 h 6687247"/>
              <a:gd name="connsiteX1413" fmla="*/ 9941367 w 10818821"/>
              <a:gd name="connsiteY1413" fmla="*/ 2453793 h 6687247"/>
              <a:gd name="connsiteX1414" fmla="*/ 9943988 w 10818821"/>
              <a:gd name="connsiteY1414" fmla="*/ 2420520 h 6687247"/>
              <a:gd name="connsiteX1415" fmla="*/ 9946154 w 10818821"/>
              <a:gd name="connsiteY1415" fmla="*/ 2426888 h 6687247"/>
              <a:gd name="connsiteX1416" fmla="*/ 10033634 w 10818821"/>
              <a:gd name="connsiteY1416" fmla="*/ 2440209 h 6687247"/>
              <a:gd name="connsiteX1417" fmla="*/ 10071827 w 10818821"/>
              <a:gd name="connsiteY1417" fmla="*/ 2410064 h 6687247"/>
              <a:gd name="connsiteX1418" fmla="*/ 10078565 w 10818821"/>
              <a:gd name="connsiteY1418" fmla="*/ 2429877 h 6687247"/>
              <a:gd name="connsiteX1419" fmla="*/ 10094226 w 10818821"/>
              <a:gd name="connsiteY1419" fmla="*/ 2436907 h 6687247"/>
              <a:gd name="connsiteX1420" fmla="*/ 10197381 w 10818821"/>
              <a:gd name="connsiteY1420" fmla="*/ 2392888 h 6687247"/>
              <a:gd name="connsiteX1421" fmla="*/ 10200736 w 10818821"/>
              <a:gd name="connsiteY1421" fmla="*/ 2400313 h 6687247"/>
              <a:gd name="connsiteX1422" fmla="*/ 10202407 w 10818821"/>
              <a:gd name="connsiteY1422" fmla="*/ 2402075 h 6687247"/>
              <a:gd name="connsiteX1423" fmla="*/ 10213418 w 10818821"/>
              <a:gd name="connsiteY1423" fmla="*/ 2398689 h 6687247"/>
              <a:gd name="connsiteX1424" fmla="*/ 10281341 w 10818821"/>
              <a:gd name="connsiteY1424" fmla="*/ 2368176 h 6687247"/>
              <a:gd name="connsiteX1425" fmla="*/ 10299427 w 10818821"/>
              <a:gd name="connsiteY1425" fmla="*/ 2367097 h 6687247"/>
              <a:gd name="connsiteX1426" fmla="*/ 10380153 w 10818821"/>
              <a:gd name="connsiteY1426" fmla="*/ 2332037 h 6687247"/>
              <a:gd name="connsiteX1427" fmla="*/ 10434904 w 10818821"/>
              <a:gd name="connsiteY1427" fmla="*/ 2315811 h 6687247"/>
              <a:gd name="connsiteX1428" fmla="*/ 10452989 w 10818821"/>
              <a:gd name="connsiteY1428" fmla="*/ 2314731 h 6687247"/>
              <a:gd name="connsiteX1429" fmla="*/ 10452825 w 10818821"/>
              <a:gd name="connsiteY1429" fmla="*/ 2319064 h 6687247"/>
              <a:gd name="connsiteX1430" fmla="*/ 10412545 w 10818821"/>
              <a:gd name="connsiteY1430" fmla="*/ 2334428 h 6687247"/>
              <a:gd name="connsiteX1431" fmla="*/ 10364864 w 10818821"/>
              <a:gd name="connsiteY1431" fmla="*/ 2354555 h 6687247"/>
              <a:gd name="connsiteX1432" fmla="*/ 10335926 w 10818821"/>
              <a:gd name="connsiteY1432" fmla="*/ 2356279 h 6687247"/>
              <a:gd name="connsiteX1433" fmla="*/ 10262431 w 10818821"/>
              <a:gd name="connsiteY1433" fmla="*/ 2390907 h 6687247"/>
              <a:gd name="connsiteX1434" fmla="*/ 10236948 w 10818821"/>
              <a:gd name="connsiteY1434" fmla="*/ 2396746 h 6687247"/>
              <a:gd name="connsiteX1435" fmla="*/ 10233003 w 10818821"/>
              <a:gd name="connsiteY1435" fmla="*/ 2405625 h 6687247"/>
              <a:gd name="connsiteX1436" fmla="*/ 10187356 w 10818821"/>
              <a:gd name="connsiteY1436" fmla="*/ 2431572 h 6687247"/>
              <a:gd name="connsiteX1437" fmla="*/ 10166108 w 10818821"/>
              <a:gd name="connsiteY1437" fmla="*/ 2440751 h 6687247"/>
              <a:gd name="connsiteX1438" fmla="*/ 10148407 w 10818821"/>
              <a:gd name="connsiteY1438" fmla="*/ 2450121 h 6687247"/>
              <a:gd name="connsiteX1439" fmla="*/ 10096607 w 10818821"/>
              <a:gd name="connsiteY1439" fmla="*/ 2482949 h 6687247"/>
              <a:gd name="connsiteX1440" fmla="*/ 10066246 w 10818821"/>
              <a:gd name="connsiteY1440" fmla="*/ 2516607 h 6687247"/>
              <a:gd name="connsiteX1441" fmla="*/ 9981270 w 10818821"/>
              <a:gd name="connsiteY1441" fmla="*/ 2549685 h 6687247"/>
              <a:gd name="connsiteX1442" fmla="*/ 9952099 w 10818821"/>
              <a:gd name="connsiteY1442" fmla="*/ 2606366 h 6687247"/>
              <a:gd name="connsiteX1443" fmla="*/ 9819770 w 10818821"/>
              <a:gd name="connsiteY1443" fmla="*/ 2707063 h 6687247"/>
              <a:gd name="connsiteX1444" fmla="*/ 9739330 w 10818821"/>
              <a:gd name="connsiteY1444" fmla="*/ 2706510 h 6687247"/>
              <a:gd name="connsiteX1445" fmla="*/ 9714401 w 10818821"/>
              <a:gd name="connsiteY1445" fmla="*/ 2720428 h 6687247"/>
              <a:gd name="connsiteX1446" fmla="*/ 9723102 w 10818821"/>
              <a:gd name="connsiteY1446" fmla="*/ 2717976 h 6687247"/>
              <a:gd name="connsiteX1447" fmla="*/ 9726597 w 10818821"/>
              <a:gd name="connsiteY1447" fmla="*/ 2721008 h 6687247"/>
              <a:gd name="connsiteX1448" fmla="*/ 9701152 w 10818821"/>
              <a:gd name="connsiteY1448" fmla="*/ 2749533 h 6687247"/>
              <a:gd name="connsiteX1449" fmla="*/ 9689125 w 10818821"/>
              <a:gd name="connsiteY1449" fmla="*/ 2759846 h 6687247"/>
              <a:gd name="connsiteX1450" fmla="*/ 9684839 w 10818821"/>
              <a:gd name="connsiteY1450" fmla="*/ 2770363 h 6687247"/>
              <a:gd name="connsiteX1451" fmla="*/ 9538063 w 10818821"/>
              <a:gd name="connsiteY1451" fmla="*/ 2854395 h 6687247"/>
              <a:gd name="connsiteX1452" fmla="*/ 9540230 w 10818821"/>
              <a:gd name="connsiteY1452" fmla="*/ 2860762 h 6687247"/>
              <a:gd name="connsiteX1453" fmla="*/ 9550936 w 10818821"/>
              <a:gd name="connsiteY1453" fmla="*/ 2865418 h 6687247"/>
              <a:gd name="connsiteX1454" fmla="*/ 9550815 w 10818821"/>
              <a:gd name="connsiteY1454" fmla="*/ 2869223 h 6687247"/>
              <a:gd name="connsiteX1455" fmla="*/ 9588112 w 10818821"/>
              <a:gd name="connsiteY1455" fmla="*/ 2855290 h 6687247"/>
              <a:gd name="connsiteX1456" fmla="*/ 9642863 w 10818821"/>
              <a:gd name="connsiteY1456" fmla="*/ 2839063 h 6687247"/>
              <a:gd name="connsiteX1457" fmla="*/ 9660948 w 10818821"/>
              <a:gd name="connsiteY1457" fmla="*/ 2837986 h 6687247"/>
              <a:gd name="connsiteX1458" fmla="*/ 9660786 w 10818821"/>
              <a:gd name="connsiteY1458" fmla="*/ 2842317 h 6687247"/>
              <a:gd name="connsiteX1459" fmla="*/ 9620504 w 10818821"/>
              <a:gd name="connsiteY1459" fmla="*/ 2857682 h 6687247"/>
              <a:gd name="connsiteX1460" fmla="*/ 9572823 w 10818821"/>
              <a:gd name="connsiteY1460" fmla="*/ 2877808 h 6687247"/>
              <a:gd name="connsiteX1461" fmla="*/ 9543886 w 10818821"/>
              <a:gd name="connsiteY1461" fmla="*/ 2879531 h 6687247"/>
              <a:gd name="connsiteX1462" fmla="*/ 9538347 w 10818821"/>
              <a:gd name="connsiteY1462" fmla="*/ 2882060 h 6687247"/>
              <a:gd name="connsiteX1463" fmla="*/ 9520074 w 10818821"/>
              <a:gd name="connsiteY1463" fmla="*/ 2899313 h 6687247"/>
              <a:gd name="connsiteX1464" fmla="*/ 9492136 w 10818821"/>
              <a:gd name="connsiteY1464" fmla="*/ 2920345 h 6687247"/>
              <a:gd name="connsiteX1465" fmla="*/ 9510085 w 10818821"/>
              <a:gd name="connsiteY1465" fmla="*/ 2934098 h 6687247"/>
              <a:gd name="connsiteX1466" fmla="*/ 9475705 w 10818821"/>
              <a:gd name="connsiteY1466" fmla="*/ 2953988 h 6687247"/>
              <a:gd name="connsiteX1467" fmla="*/ 9450129 w 10818821"/>
              <a:gd name="connsiteY1467" fmla="*/ 2960742 h 6687247"/>
              <a:gd name="connsiteX1468" fmla="*/ 9439676 w 10818821"/>
              <a:gd name="connsiteY1468" fmla="*/ 2990501 h 6687247"/>
              <a:gd name="connsiteX1469" fmla="*/ 9441961 w 10818821"/>
              <a:gd name="connsiteY1469" fmla="*/ 2997223 h 6687247"/>
              <a:gd name="connsiteX1470" fmla="*/ 9496036 w 10818821"/>
              <a:gd name="connsiteY1470" fmla="*/ 3013782 h 6687247"/>
              <a:gd name="connsiteX1471" fmla="*/ 9499511 w 10818821"/>
              <a:gd name="connsiteY1471" fmla="*/ 3043527 h 6687247"/>
              <a:gd name="connsiteX1472" fmla="*/ 9594364 w 10818821"/>
              <a:gd name="connsiteY1472" fmla="*/ 3019978 h 6687247"/>
              <a:gd name="connsiteX1473" fmla="*/ 9603506 w 10818821"/>
              <a:gd name="connsiteY1473" fmla="*/ 3046868 h 6687247"/>
              <a:gd name="connsiteX1474" fmla="*/ 9613453 w 10818821"/>
              <a:gd name="connsiteY1474" fmla="*/ 3048112 h 6687247"/>
              <a:gd name="connsiteX1475" fmla="*/ 9631983 w 10818821"/>
              <a:gd name="connsiteY1475" fmla="*/ 3040035 h 6687247"/>
              <a:gd name="connsiteX1476" fmla="*/ 9632979 w 10818821"/>
              <a:gd name="connsiteY1476" fmla="*/ 3039415 h 6687247"/>
              <a:gd name="connsiteX1477" fmla="*/ 9634558 w 10818821"/>
              <a:gd name="connsiteY1477" fmla="*/ 3036946 h 6687247"/>
              <a:gd name="connsiteX1478" fmla="*/ 9638995 w 10818821"/>
              <a:gd name="connsiteY1478" fmla="*/ 3026334 h 6687247"/>
              <a:gd name="connsiteX1479" fmla="*/ 9644329 w 10818821"/>
              <a:gd name="connsiteY1479" fmla="*/ 3032340 h 6687247"/>
              <a:gd name="connsiteX1480" fmla="*/ 9672967 w 10818821"/>
              <a:gd name="connsiteY1480" fmla="*/ 3014499 h 6687247"/>
              <a:gd name="connsiteX1481" fmla="*/ 9693430 w 10818821"/>
              <a:gd name="connsiteY1481" fmla="*/ 3010673 h 6687247"/>
              <a:gd name="connsiteX1482" fmla="*/ 9702541 w 10818821"/>
              <a:gd name="connsiteY1482" fmla="*/ 3001318 h 6687247"/>
              <a:gd name="connsiteX1483" fmla="*/ 9710595 w 10818821"/>
              <a:gd name="connsiteY1483" fmla="*/ 2992952 h 6687247"/>
              <a:gd name="connsiteX1484" fmla="*/ 9782832 w 10818821"/>
              <a:gd name="connsiteY1484" fmla="*/ 2982913 h 6687247"/>
              <a:gd name="connsiteX1485" fmla="*/ 9793285 w 10818821"/>
              <a:gd name="connsiteY1485" fmla="*/ 2953153 h 6687247"/>
              <a:gd name="connsiteX1486" fmla="*/ 9819497 w 10818821"/>
              <a:gd name="connsiteY1486" fmla="*/ 2969742 h 6687247"/>
              <a:gd name="connsiteX1487" fmla="*/ 9867050 w 10818821"/>
              <a:gd name="connsiteY1487" fmla="*/ 2926139 h 6687247"/>
              <a:gd name="connsiteX1488" fmla="*/ 9873908 w 10818821"/>
              <a:gd name="connsiteY1488" fmla="*/ 2946306 h 6687247"/>
              <a:gd name="connsiteX1489" fmla="*/ 9900964 w 10818821"/>
              <a:gd name="connsiteY1489" fmla="*/ 2947324 h 6687247"/>
              <a:gd name="connsiteX1490" fmla="*/ 9918712 w 10818821"/>
              <a:gd name="connsiteY1490" fmla="*/ 2953428 h 6687247"/>
              <a:gd name="connsiteX1491" fmla="*/ 9966490 w 10818821"/>
              <a:gd name="connsiteY1491" fmla="*/ 2945017 h 6687247"/>
              <a:gd name="connsiteX1492" fmla="*/ 9984402 w 10818821"/>
              <a:gd name="connsiteY1492" fmla="*/ 2946098 h 6687247"/>
              <a:gd name="connsiteX1493" fmla="*/ 9983878 w 10818821"/>
              <a:gd name="connsiteY1493" fmla="*/ 2950431 h 6687247"/>
              <a:gd name="connsiteX1494" fmla="*/ 9942896 w 10818821"/>
              <a:gd name="connsiteY1494" fmla="*/ 2961038 h 6687247"/>
              <a:gd name="connsiteX1495" fmla="*/ 9916069 w 10818821"/>
              <a:gd name="connsiteY1495" fmla="*/ 2966503 h 6687247"/>
              <a:gd name="connsiteX1496" fmla="*/ 9913409 w 10818821"/>
              <a:gd name="connsiteY1496" fmla="*/ 2967604 h 6687247"/>
              <a:gd name="connsiteX1497" fmla="*/ 9881720 w 10818821"/>
              <a:gd name="connsiteY1497" fmla="*/ 2998377 h 6687247"/>
              <a:gd name="connsiteX1498" fmla="*/ 9802490 w 10818821"/>
              <a:gd name="connsiteY1498" fmla="*/ 3122699 h 6687247"/>
              <a:gd name="connsiteX1499" fmla="*/ 9744062 w 10818821"/>
              <a:gd name="connsiteY1499" fmla="*/ 3132371 h 6687247"/>
              <a:gd name="connsiteX1500" fmla="*/ 9676060 w 10818821"/>
              <a:gd name="connsiteY1500" fmla="*/ 3195850 h 6687247"/>
              <a:gd name="connsiteX1501" fmla="*/ 9669203 w 10818821"/>
              <a:gd name="connsiteY1501" fmla="*/ 3175684 h 6687247"/>
              <a:gd name="connsiteX1502" fmla="*/ 9518376 w 10818821"/>
              <a:gd name="connsiteY1502" fmla="*/ 3262952 h 6687247"/>
              <a:gd name="connsiteX1503" fmla="*/ 9527398 w 10818821"/>
              <a:gd name="connsiteY1503" fmla="*/ 3289487 h 6687247"/>
              <a:gd name="connsiteX1504" fmla="*/ 9456137 w 10818821"/>
              <a:gd name="connsiteY1504" fmla="*/ 3362899 h 6687247"/>
              <a:gd name="connsiteX1505" fmla="*/ 9444035 w 10818821"/>
              <a:gd name="connsiteY1505" fmla="*/ 3409279 h 6687247"/>
              <a:gd name="connsiteX1506" fmla="*/ 9428832 w 10818821"/>
              <a:gd name="connsiteY1506" fmla="*/ 3423886 h 6687247"/>
              <a:gd name="connsiteX1507" fmla="*/ 9434203 w 10818821"/>
              <a:gd name="connsiteY1507" fmla="*/ 3422234 h 6687247"/>
              <a:gd name="connsiteX1508" fmla="*/ 9502127 w 10818821"/>
              <a:gd name="connsiteY1508" fmla="*/ 3391720 h 6687247"/>
              <a:gd name="connsiteX1509" fmla="*/ 9520213 w 10818821"/>
              <a:gd name="connsiteY1509" fmla="*/ 3390642 h 6687247"/>
              <a:gd name="connsiteX1510" fmla="*/ 9600940 w 10818821"/>
              <a:gd name="connsiteY1510" fmla="*/ 3355581 h 6687247"/>
              <a:gd name="connsiteX1511" fmla="*/ 9655690 w 10818821"/>
              <a:gd name="connsiteY1511" fmla="*/ 3339356 h 6687247"/>
              <a:gd name="connsiteX1512" fmla="*/ 9673775 w 10818821"/>
              <a:gd name="connsiteY1512" fmla="*/ 3338277 h 6687247"/>
              <a:gd name="connsiteX1513" fmla="*/ 9673611 w 10818821"/>
              <a:gd name="connsiteY1513" fmla="*/ 3342609 h 6687247"/>
              <a:gd name="connsiteX1514" fmla="*/ 9633330 w 10818821"/>
              <a:gd name="connsiteY1514" fmla="*/ 3357972 h 6687247"/>
              <a:gd name="connsiteX1515" fmla="*/ 9585650 w 10818821"/>
              <a:gd name="connsiteY1515" fmla="*/ 3378100 h 6687247"/>
              <a:gd name="connsiteX1516" fmla="*/ 9556712 w 10818821"/>
              <a:gd name="connsiteY1516" fmla="*/ 3379823 h 6687247"/>
              <a:gd name="connsiteX1517" fmla="*/ 9483218 w 10818821"/>
              <a:gd name="connsiteY1517" fmla="*/ 3414452 h 6687247"/>
              <a:gd name="connsiteX1518" fmla="*/ 9457732 w 10818821"/>
              <a:gd name="connsiteY1518" fmla="*/ 3420293 h 6687247"/>
              <a:gd name="connsiteX1519" fmla="*/ 9453788 w 10818821"/>
              <a:gd name="connsiteY1519" fmla="*/ 3429170 h 6687247"/>
              <a:gd name="connsiteX1520" fmla="*/ 9354481 w 10818821"/>
              <a:gd name="connsiteY1520" fmla="*/ 3478302 h 6687247"/>
              <a:gd name="connsiteX1521" fmla="*/ 9326240 w 10818821"/>
              <a:gd name="connsiteY1521" fmla="*/ 3492424 h 6687247"/>
              <a:gd name="connsiteX1522" fmla="*/ 9321741 w 10818821"/>
              <a:gd name="connsiteY1522" fmla="*/ 3496551 h 6687247"/>
              <a:gd name="connsiteX1523" fmla="*/ 9322260 w 10818821"/>
              <a:gd name="connsiteY1523" fmla="*/ 3519539 h 6687247"/>
              <a:gd name="connsiteX1524" fmla="*/ 9305071 w 10818821"/>
              <a:gd name="connsiteY1524" fmla="*/ 3529485 h 6687247"/>
              <a:gd name="connsiteX1525" fmla="*/ 9281266 w 10818821"/>
              <a:gd name="connsiteY1525" fmla="*/ 3519970 h 6687247"/>
              <a:gd name="connsiteX1526" fmla="*/ 9250784 w 10818821"/>
              <a:gd name="connsiteY1526" fmla="*/ 3553274 h 6687247"/>
              <a:gd name="connsiteX1527" fmla="*/ 9229220 w 10818821"/>
              <a:gd name="connsiteY1527" fmla="*/ 3549138 h 6687247"/>
              <a:gd name="connsiteX1528" fmla="*/ 9228823 w 10818821"/>
              <a:gd name="connsiteY1528" fmla="*/ 3549389 h 6687247"/>
              <a:gd name="connsiteX1529" fmla="*/ 9232199 w 10818821"/>
              <a:gd name="connsiteY1529" fmla="*/ 3553385 h 6687247"/>
              <a:gd name="connsiteX1530" fmla="*/ 9214712 w 10818821"/>
              <a:gd name="connsiteY1530" fmla="*/ 3569094 h 6687247"/>
              <a:gd name="connsiteX1531" fmla="*/ 9210895 w 10818821"/>
              <a:gd name="connsiteY1531" fmla="*/ 3574546 h 6687247"/>
              <a:gd name="connsiteX1532" fmla="*/ 9207280 w 10818821"/>
              <a:gd name="connsiteY1532" fmla="*/ 3578389 h 6687247"/>
              <a:gd name="connsiteX1533" fmla="*/ 9207108 w 10818821"/>
              <a:gd name="connsiteY1533" fmla="*/ 3578397 h 6687247"/>
              <a:gd name="connsiteX1534" fmla="*/ 9206021 w 10818821"/>
              <a:gd name="connsiteY1534" fmla="*/ 3579727 h 6687247"/>
              <a:gd name="connsiteX1535" fmla="*/ 9207280 w 10818821"/>
              <a:gd name="connsiteY1535" fmla="*/ 3578389 h 6687247"/>
              <a:gd name="connsiteX1536" fmla="*/ 9207865 w 10818821"/>
              <a:gd name="connsiteY1536" fmla="*/ 3578364 h 6687247"/>
              <a:gd name="connsiteX1537" fmla="*/ 9208898 w 10818821"/>
              <a:gd name="connsiteY1537" fmla="*/ 3577249 h 6687247"/>
              <a:gd name="connsiteX1538" fmla="*/ 9209060 w 10818821"/>
              <a:gd name="connsiteY1538" fmla="*/ 3577887 h 6687247"/>
              <a:gd name="connsiteX1539" fmla="*/ 9158141 w 10818821"/>
              <a:gd name="connsiteY1539" fmla="*/ 3623208 h 6687247"/>
              <a:gd name="connsiteX1540" fmla="*/ 9156315 w 10818821"/>
              <a:gd name="connsiteY1540" fmla="*/ 3622089 h 6687247"/>
              <a:gd name="connsiteX1541" fmla="*/ 9116703 w 10818821"/>
              <a:gd name="connsiteY1541" fmla="*/ 3654183 h 6687247"/>
              <a:gd name="connsiteX1542" fmla="*/ 9104667 w 10818821"/>
              <a:gd name="connsiteY1542" fmla="*/ 3660278 h 6687247"/>
              <a:gd name="connsiteX1543" fmla="*/ 9049769 w 10818821"/>
              <a:gd name="connsiteY1543" fmla="*/ 3699470 h 6687247"/>
              <a:gd name="connsiteX1544" fmla="*/ 9023098 w 10818821"/>
              <a:gd name="connsiteY1544" fmla="*/ 3716737 h 6687247"/>
              <a:gd name="connsiteX1545" fmla="*/ 8999055 w 10818821"/>
              <a:gd name="connsiteY1545" fmla="*/ 3734189 h 6687247"/>
              <a:gd name="connsiteX1546" fmla="*/ 8998995 w 10818821"/>
              <a:gd name="connsiteY1546" fmla="*/ 3734207 h 6687247"/>
              <a:gd name="connsiteX1547" fmla="*/ 8997151 w 10818821"/>
              <a:gd name="connsiteY1547" fmla="*/ 3735571 h 6687247"/>
              <a:gd name="connsiteX1548" fmla="*/ 8999055 w 10818821"/>
              <a:gd name="connsiteY1548" fmla="*/ 3734189 h 6687247"/>
              <a:gd name="connsiteX1549" fmla="*/ 9002247 w 10818821"/>
              <a:gd name="connsiteY1549" fmla="*/ 3733204 h 6687247"/>
              <a:gd name="connsiteX1550" fmla="*/ 8998121 w 10818821"/>
              <a:gd name="connsiteY1550" fmla="*/ 3737658 h 6687247"/>
              <a:gd name="connsiteX1551" fmla="*/ 8996276 w 10818821"/>
              <a:gd name="connsiteY1551" fmla="*/ 3739021 h 6687247"/>
              <a:gd name="connsiteX1552" fmla="*/ 8997684 w 10818821"/>
              <a:gd name="connsiteY1552" fmla="*/ 3739384 h 6687247"/>
              <a:gd name="connsiteX1553" fmla="*/ 9047580 w 10818821"/>
              <a:gd name="connsiteY1553" fmla="*/ 3708096 h 6687247"/>
              <a:gd name="connsiteX1554" fmla="*/ 9047675 w 10818821"/>
              <a:gd name="connsiteY1554" fmla="*/ 3713634 h 6687247"/>
              <a:gd name="connsiteX1555" fmla="*/ 9033795 w 10818821"/>
              <a:gd name="connsiteY1555" fmla="*/ 3721095 h 6687247"/>
              <a:gd name="connsiteX1556" fmla="*/ 9012534 w 10818821"/>
              <a:gd name="connsiteY1556" fmla="*/ 3734011 h 6687247"/>
              <a:gd name="connsiteX1557" fmla="*/ 8939972 w 10818821"/>
              <a:gd name="connsiteY1557" fmla="*/ 3777852 h 6687247"/>
              <a:gd name="connsiteX1558" fmla="*/ 8932061 w 10818821"/>
              <a:gd name="connsiteY1558" fmla="*/ 3779494 h 6687247"/>
              <a:gd name="connsiteX1559" fmla="*/ 8901484 w 10818821"/>
              <a:gd name="connsiteY1559" fmla="*/ 3793693 h 6687247"/>
              <a:gd name="connsiteX1560" fmla="*/ 8897358 w 10818821"/>
              <a:gd name="connsiteY1560" fmla="*/ 3798145 h 6687247"/>
              <a:gd name="connsiteX1561" fmla="*/ 8889931 w 10818821"/>
              <a:gd name="connsiteY1561" fmla="*/ 3800528 h 6687247"/>
              <a:gd name="connsiteX1562" fmla="*/ 8879971 w 10818821"/>
              <a:gd name="connsiteY1562" fmla="*/ 3809067 h 6687247"/>
              <a:gd name="connsiteX1563" fmla="*/ 8880815 w 10818821"/>
              <a:gd name="connsiteY1563" fmla="*/ 3805890 h 6687247"/>
              <a:gd name="connsiteX1564" fmla="*/ 8873986 w 10818821"/>
              <a:gd name="connsiteY1564" fmla="*/ 3808385 h 6687247"/>
              <a:gd name="connsiteX1565" fmla="*/ 8870755 w 10818821"/>
              <a:gd name="connsiteY1565" fmla="*/ 3804561 h 6687247"/>
              <a:gd name="connsiteX1566" fmla="*/ 8867759 w 10818821"/>
              <a:gd name="connsiteY1566" fmla="*/ 3806648 h 6687247"/>
              <a:gd name="connsiteX1567" fmla="*/ 8864441 w 10818821"/>
              <a:gd name="connsiteY1567" fmla="*/ 3802386 h 6687247"/>
              <a:gd name="connsiteX1568" fmla="*/ 8862050 w 10818821"/>
              <a:gd name="connsiteY1568" fmla="*/ 3805815 h 6687247"/>
              <a:gd name="connsiteX1569" fmla="*/ 8840399 w 10818821"/>
              <a:gd name="connsiteY1569" fmla="*/ 3826339 h 6687247"/>
              <a:gd name="connsiteX1570" fmla="*/ 8835874 w 10818821"/>
              <a:gd name="connsiteY1570" fmla="*/ 3816513 h 6687247"/>
              <a:gd name="connsiteX1571" fmla="*/ 8827577 w 10818821"/>
              <a:gd name="connsiteY1571" fmla="*/ 3823865 h 6687247"/>
              <a:gd name="connsiteX1572" fmla="*/ 8785488 w 10818821"/>
              <a:gd name="connsiteY1572" fmla="*/ 3830115 h 6687247"/>
              <a:gd name="connsiteX1573" fmla="*/ 8792345 w 10818821"/>
              <a:gd name="connsiteY1573" fmla="*/ 3850282 h 6687247"/>
              <a:gd name="connsiteX1574" fmla="*/ 8738910 w 10818821"/>
              <a:gd name="connsiteY1574" fmla="*/ 3857066 h 6687247"/>
              <a:gd name="connsiteX1575" fmla="*/ 8685814 w 10818821"/>
              <a:gd name="connsiteY1575" fmla="*/ 3903878 h 6687247"/>
              <a:gd name="connsiteX1576" fmla="*/ 8646860 w 10818821"/>
              <a:gd name="connsiteY1576" fmla="*/ 3910325 h 6687247"/>
              <a:gd name="connsiteX1577" fmla="*/ 8632593 w 10818821"/>
              <a:gd name="connsiteY1577" fmla="*/ 3950338 h 6687247"/>
              <a:gd name="connsiteX1578" fmla="*/ 8588974 w 10818821"/>
              <a:gd name="connsiteY1578" fmla="*/ 3984044 h 6687247"/>
              <a:gd name="connsiteX1579" fmla="*/ 8582118 w 10818821"/>
              <a:gd name="connsiteY1579" fmla="*/ 3963876 h 6687247"/>
              <a:gd name="connsiteX1580" fmla="*/ 8470676 w 10818821"/>
              <a:gd name="connsiteY1580" fmla="*/ 4044023 h 6687247"/>
              <a:gd name="connsiteX1581" fmla="*/ 8420933 w 10818821"/>
              <a:gd name="connsiteY1581" fmla="*/ 4042160 h 6687247"/>
              <a:gd name="connsiteX1582" fmla="*/ 8363521 w 10818821"/>
              <a:gd name="connsiteY1582" fmla="*/ 4074364 h 6687247"/>
              <a:gd name="connsiteX1583" fmla="*/ 8369646 w 10818821"/>
              <a:gd name="connsiteY1583" fmla="*/ 4081611 h 6687247"/>
              <a:gd name="connsiteX1584" fmla="*/ 8352160 w 10818821"/>
              <a:gd name="connsiteY1584" fmla="*/ 4097319 h 6687247"/>
              <a:gd name="connsiteX1585" fmla="*/ 8348341 w 10818821"/>
              <a:gd name="connsiteY1585" fmla="*/ 4102772 h 6687247"/>
              <a:gd name="connsiteX1586" fmla="*/ 8344727 w 10818821"/>
              <a:gd name="connsiteY1586" fmla="*/ 4106614 h 6687247"/>
              <a:gd name="connsiteX1587" fmla="*/ 8344556 w 10818821"/>
              <a:gd name="connsiteY1587" fmla="*/ 4106623 h 6687247"/>
              <a:gd name="connsiteX1588" fmla="*/ 8343470 w 10818821"/>
              <a:gd name="connsiteY1588" fmla="*/ 4107951 h 6687247"/>
              <a:gd name="connsiteX1589" fmla="*/ 8344727 w 10818821"/>
              <a:gd name="connsiteY1589" fmla="*/ 4106614 h 6687247"/>
              <a:gd name="connsiteX1590" fmla="*/ 8345315 w 10818821"/>
              <a:gd name="connsiteY1590" fmla="*/ 4106587 h 6687247"/>
              <a:gd name="connsiteX1591" fmla="*/ 8346346 w 10818821"/>
              <a:gd name="connsiteY1591" fmla="*/ 4105472 h 6687247"/>
              <a:gd name="connsiteX1592" fmla="*/ 8346508 w 10818821"/>
              <a:gd name="connsiteY1592" fmla="*/ 4106112 h 6687247"/>
              <a:gd name="connsiteX1593" fmla="*/ 8295588 w 10818821"/>
              <a:gd name="connsiteY1593" fmla="*/ 4151431 h 6687247"/>
              <a:gd name="connsiteX1594" fmla="*/ 8293762 w 10818821"/>
              <a:gd name="connsiteY1594" fmla="*/ 4150314 h 6687247"/>
              <a:gd name="connsiteX1595" fmla="*/ 8254151 w 10818821"/>
              <a:gd name="connsiteY1595" fmla="*/ 4182406 h 6687247"/>
              <a:gd name="connsiteX1596" fmla="*/ 8242114 w 10818821"/>
              <a:gd name="connsiteY1596" fmla="*/ 4188502 h 6687247"/>
              <a:gd name="connsiteX1597" fmla="*/ 8187215 w 10818821"/>
              <a:gd name="connsiteY1597" fmla="*/ 4227692 h 6687247"/>
              <a:gd name="connsiteX1598" fmla="*/ 8160544 w 10818821"/>
              <a:gd name="connsiteY1598" fmla="*/ 4244961 h 6687247"/>
              <a:gd name="connsiteX1599" fmla="*/ 8136505 w 10818821"/>
              <a:gd name="connsiteY1599" fmla="*/ 4262413 h 6687247"/>
              <a:gd name="connsiteX1600" fmla="*/ 8136444 w 10818821"/>
              <a:gd name="connsiteY1600" fmla="*/ 4262432 h 6687247"/>
              <a:gd name="connsiteX1601" fmla="*/ 8134599 w 10818821"/>
              <a:gd name="connsiteY1601" fmla="*/ 4263795 h 6687247"/>
              <a:gd name="connsiteX1602" fmla="*/ 8136505 w 10818821"/>
              <a:gd name="connsiteY1602" fmla="*/ 4262413 h 6687247"/>
              <a:gd name="connsiteX1603" fmla="*/ 8139694 w 10818821"/>
              <a:gd name="connsiteY1603" fmla="*/ 4261429 h 6687247"/>
              <a:gd name="connsiteX1604" fmla="*/ 8135569 w 10818821"/>
              <a:gd name="connsiteY1604" fmla="*/ 4265882 h 6687247"/>
              <a:gd name="connsiteX1605" fmla="*/ 8133724 w 10818821"/>
              <a:gd name="connsiteY1605" fmla="*/ 4267247 h 6687247"/>
              <a:gd name="connsiteX1606" fmla="*/ 8135131 w 10818821"/>
              <a:gd name="connsiteY1606" fmla="*/ 4267609 h 6687247"/>
              <a:gd name="connsiteX1607" fmla="*/ 8185027 w 10818821"/>
              <a:gd name="connsiteY1607" fmla="*/ 4236320 h 6687247"/>
              <a:gd name="connsiteX1608" fmla="*/ 8185122 w 10818821"/>
              <a:gd name="connsiteY1608" fmla="*/ 4241859 h 6687247"/>
              <a:gd name="connsiteX1609" fmla="*/ 8171241 w 10818821"/>
              <a:gd name="connsiteY1609" fmla="*/ 4249320 h 6687247"/>
              <a:gd name="connsiteX1610" fmla="*/ 8149982 w 10818821"/>
              <a:gd name="connsiteY1610" fmla="*/ 4262235 h 6687247"/>
              <a:gd name="connsiteX1611" fmla="*/ 8077420 w 10818821"/>
              <a:gd name="connsiteY1611" fmla="*/ 4306076 h 6687247"/>
              <a:gd name="connsiteX1612" fmla="*/ 8069509 w 10818821"/>
              <a:gd name="connsiteY1612" fmla="*/ 4307717 h 6687247"/>
              <a:gd name="connsiteX1613" fmla="*/ 8053364 w 10818821"/>
              <a:gd name="connsiteY1613" fmla="*/ 4315975 h 6687247"/>
              <a:gd name="connsiteX1614" fmla="*/ 8049613 w 10818821"/>
              <a:gd name="connsiteY1614" fmla="*/ 4317521 h 6687247"/>
              <a:gd name="connsiteX1615" fmla="*/ 8009110 w 10818821"/>
              <a:gd name="connsiteY1615" fmla="*/ 4351311 h 6687247"/>
              <a:gd name="connsiteX1616" fmla="*/ 7906389 w 10818821"/>
              <a:gd name="connsiteY1616" fmla="*/ 4394656 h 6687247"/>
              <a:gd name="connsiteX1617" fmla="*/ 7888864 w 10818821"/>
              <a:gd name="connsiteY1617" fmla="*/ 4444598 h 6687247"/>
              <a:gd name="connsiteX1618" fmla="*/ 7834454 w 10818821"/>
              <a:gd name="connsiteY1618" fmla="*/ 4468034 h 6687247"/>
              <a:gd name="connsiteX1619" fmla="*/ 7803116 w 10818821"/>
              <a:gd name="connsiteY1619" fmla="*/ 4518346 h 6687247"/>
              <a:gd name="connsiteX1620" fmla="*/ 7755782 w 10818821"/>
              <a:gd name="connsiteY1620" fmla="*/ 4521600 h 6687247"/>
              <a:gd name="connsiteX1621" fmla="*/ 7678723 w 10818821"/>
              <a:gd name="connsiteY1621" fmla="*/ 4570895 h 6687247"/>
              <a:gd name="connsiteX1622" fmla="*/ 7663276 w 10818821"/>
              <a:gd name="connsiteY1622" fmla="*/ 4577558 h 6687247"/>
              <a:gd name="connsiteX1623" fmla="*/ 7639897 w 10818821"/>
              <a:gd name="connsiteY1623" fmla="*/ 4594530 h 6687247"/>
              <a:gd name="connsiteX1624" fmla="*/ 7639836 w 10818821"/>
              <a:gd name="connsiteY1624" fmla="*/ 4594547 h 6687247"/>
              <a:gd name="connsiteX1625" fmla="*/ 7637991 w 10818821"/>
              <a:gd name="connsiteY1625" fmla="*/ 4595911 h 6687247"/>
              <a:gd name="connsiteX1626" fmla="*/ 7639897 w 10818821"/>
              <a:gd name="connsiteY1626" fmla="*/ 4594530 h 6687247"/>
              <a:gd name="connsiteX1627" fmla="*/ 7643089 w 10818821"/>
              <a:gd name="connsiteY1627" fmla="*/ 4593545 h 6687247"/>
              <a:gd name="connsiteX1628" fmla="*/ 7638960 w 10818821"/>
              <a:gd name="connsiteY1628" fmla="*/ 4597999 h 6687247"/>
              <a:gd name="connsiteX1629" fmla="*/ 7637116 w 10818821"/>
              <a:gd name="connsiteY1629" fmla="*/ 4599362 h 6687247"/>
              <a:gd name="connsiteX1630" fmla="*/ 7638523 w 10818821"/>
              <a:gd name="connsiteY1630" fmla="*/ 4599724 h 6687247"/>
              <a:gd name="connsiteX1631" fmla="*/ 7688421 w 10818821"/>
              <a:gd name="connsiteY1631" fmla="*/ 4568437 h 6687247"/>
              <a:gd name="connsiteX1632" fmla="*/ 7688513 w 10818821"/>
              <a:gd name="connsiteY1632" fmla="*/ 4573974 h 6687247"/>
              <a:gd name="connsiteX1633" fmla="*/ 7674634 w 10818821"/>
              <a:gd name="connsiteY1633" fmla="*/ 4581435 h 6687247"/>
              <a:gd name="connsiteX1634" fmla="*/ 7653373 w 10818821"/>
              <a:gd name="connsiteY1634" fmla="*/ 4594350 h 6687247"/>
              <a:gd name="connsiteX1635" fmla="*/ 7580811 w 10818821"/>
              <a:gd name="connsiteY1635" fmla="*/ 4638192 h 6687247"/>
              <a:gd name="connsiteX1636" fmla="*/ 7572900 w 10818821"/>
              <a:gd name="connsiteY1636" fmla="*/ 4639836 h 6687247"/>
              <a:gd name="connsiteX1637" fmla="*/ 7542324 w 10818821"/>
              <a:gd name="connsiteY1637" fmla="*/ 4654032 h 6687247"/>
              <a:gd name="connsiteX1638" fmla="*/ 7538198 w 10818821"/>
              <a:gd name="connsiteY1638" fmla="*/ 4658485 h 6687247"/>
              <a:gd name="connsiteX1639" fmla="*/ 7523346 w 10818821"/>
              <a:gd name="connsiteY1639" fmla="*/ 4663858 h 6687247"/>
              <a:gd name="connsiteX1640" fmla="*/ 7526162 w 10818821"/>
              <a:gd name="connsiteY1640" fmla="*/ 4664581 h 6687247"/>
              <a:gd name="connsiteX1641" fmla="*/ 7514825 w 10818821"/>
              <a:gd name="connsiteY1641" fmla="*/ 4668725 h 6687247"/>
              <a:gd name="connsiteX1642" fmla="*/ 7511216 w 10818821"/>
              <a:gd name="connsiteY1642" fmla="*/ 4664456 h 6687247"/>
              <a:gd name="connsiteX1643" fmla="*/ 7517719 w 10818821"/>
              <a:gd name="connsiteY1643" fmla="*/ 4662412 h 6687247"/>
              <a:gd name="connsiteX1644" fmla="*/ 7540483 w 10818821"/>
              <a:gd name="connsiteY1644" fmla="*/ 4648734 h 6687247"/>
              <a:gd name="connsiteX1645" fmla="*/ 7562595 w 10818821"/>
              <a:gd name="connsiteY1645" fmla="*/ 4636811 h 6687247"/>
              <a:gd name="connsiteX1646" fmla="*/ 7566304 w 10818821"/>
              <a:gd name="connsiteY1646" fmla="*/ 4636302 h 6687247"/>
              <a:gd name="connsiteX1647" fmla="*/ 7566741 w 10818821"/>
              <a:gd name="connsiteY1647" fmla="*/ 4634575 h 6687247"/>
              <a:gd name="connsiteX1648" fmla="*/ 7562595 w 10818821"/>
              <a:gd name="connsiteY1648" fmla="*/ 4636811 h 6687247"/>
              <a:gd name="connsiteX1649" fmla="*/ 7561645 w 10818821"/>
              <a:gd name="connsiteY1649" fmla="*/ 4636943 h 6687247"/>
              <a:gd name="connsiteX1650" fmla="*/ 7563928 w 10818821"/>
              <a:gd name="connsiteY1650" fmla="*/ 4633852 h 6687247"/>
              <a:gd name="connsiteX1651" fmla="*/ 7564365 w 10818821"/>
              <a:gd name="connsiteY1651" fmla="*/ 4632127 h 6687247"/>
              <a:gd name="connsiteX1652" fmla="*/ 7508745 w 10818821"/>
              <a:gd name="connsiteY1652" fmla="*/ 4656430 h 6687247"/>
              <a:gd name="connsiteX1653" fmla="*/ 7505145 w 10818821"/>
              <a:gd name="connsiteY1653" fmla="*/ 4657271 h 6687247"/>
              <a:gd name="connsiteX1654" fmla="*/ 7500176 w 10818821"/>
              <a:gd name="connsiteY1654" fmla="*/ 4651390 h 6687247"/>
              <a:gd name="connsiteX1655" fmla="*/ 7506335 w 10818821"/>
              <a:gd name="connsiteY1655" fmla="*/ 4648950 h 6687247"/>
              <a:gd name="connsiteX1656" fmla="*/ 7498335 w 10818821"/>
              <a:gd name="connsiteY1656" fmla="*/ 4638800 h 6687247"/>
              <a:gd name="connsiteX1657" fmla="*/ 7393668 w 10818821"/>
              <a:gd name="connsiteY1657" fmla="*/ 4715451 h 6687247"/>
              <a:gd name="connsiteX1658" fmla="*/ 7396592 w 10818821"/>
              <a:gd name="connsiteY1658" fmla="*/ 4745517 h 6687247"/>
              <a:gd name="connsiteX1659" fmla="*/ 7444903 w 10818821"/>
              <a:gd name="connsiteY1659" fmla="*/ 4725610 h 6687247"/>
              <a:gd name="connsiteX1660" fmla="*/ 7433356 w 10818821"/>
              <a:gd name="connsiteY1660" fmla="*/ 4771670 h 6687247"/>
              <a:gd name="connsiteX1661" fmla="*/ 7399733 w 10818821"/>
              <a:gd name="connsiteY1661" fmla="*/ 4815256 h 6687247"/>
              <a:gd name="connsiteX1662" fmla="*/ 7421374 w 10818821"/>
              <a:gd name="connsiteY1662" fmla="*/ 4818404 h 6687247"/>
              <a:gd name="connsiteX1663" fmla="*/ 7451857 w 10818821"/>
              <a:gd name="connsiteY1663" fmla="*/ 4785098 h 6687247"/>
              <a:gd name="connsiteX1664" fmla="*/ 7473499 w 10818821"/>
              <a:gd name="connsiteY1664" fmla="*/ 4788244 h 6687247"/>
              <a:gd name="connsiteX1665" fmla="*/ 7558808 w 10818821"/>
              <a:gd name="connsiteY1665" fmla="*/ 4715171 h 6687247"/>
              <a:gd name="connsiteX1666" fmla="*/ 7565545 w 10818821"/>
              <a:gd name="connsiteY1666" fmla="*/ 4734983 h 6687247"/>
              <a:gd name="connsiteX1667" fmla="*/ 7571644 w 10818821"/>
              <a:gd name="connsiteY1667" fmla="*/ 4731455 h 6687247"/>
              <a:gd name="connsiteX1668" fmla="*/ 7933119 w 10818821"/>
              <a:gd name="connsiteY1668" fmla="*/ 4514260 h 6687247"/>
              <a:gd name="connsiteX1669" fmla="*/ 8116312 w 10818821"/>
              <a:gd name="connsiteY1669" fmla="*/ 4432400 h 6687247"/>
              <a:gd name="connsiteX1670" fmla="*/ 7943251 w 10818821"/>
              <a:gd name="connsiteY1670" fmla="*/ 4561529 h 6687247"/>
              <a:gd name="connsiteX1671" fmla="*/ 7925626 w 10818821"/>
              <a:gd name="connsiteY1671" fmla="*/ 4572777 h 6687247"/>
              <a:gd name="connsiteX1672" fmla="*/ 7925628 w 10818821"/>
              <a:gd name="connsiteY1672" fmla="*/ 4572793 h 6687247"/>
              <a:gd name="connsiteX1673" fmla="*/ 7874709 w 10818821"/>
              <a:gd name="connsiteY1673" fmla="*/ 4618111 h 6687247"/>
              <a:gd name="connsiteX1674" fmla="*/ 7872880 w 10818821"/>
              <a:gd name="connsiteY1674" fmla="*/ 4616994 h 6687247"/>
              <a:gd name="connsiteX1675" fmla="*/ 7833271 w 10818821"/>
              <a:gd name="connsiteY1675" fmla="*/ 4649087 h 6687247"/>
              <a:gd name="connsiteX1676" fmla="*/ 7821236 w 10818821"/>
              <a:gd name="connsiteY1676" fmla="*/ 4655184 h 6687247"/>
              <a:gd name="connsiteX1677" fmla="*/ 7766337 w 10818821"/>
              <a:gd name="connsiteY1677" fmla="*/ 4694374 h 6687247"/>
              <a:gd name="connsiteX1678" fmla="*/ 7739665 w 10818821"/>
              <a:gd name="connsiteY1678" fmla="*/ 4711642 h 6687247"/>
              <a:gd name="connsiteX1679" fmla="*/ 7715624 w 10818821"/>
              <a:gd name="connsiteY1679" fmla="*/ 4729093 h 6687247"/>
              <a:gd name="connsiteX1680" fmla="*/ 7715564 w 10818821"/>
              <a:gd name="connsiteY1680" fmla="*/ 4729113 h 6687247"/>
              <a:gd name="connsiteX1681" fmla="*/ 7713721 w 10818821"/>
              <a:gd name="connsiteY1681" fmla="*/ 4730476 h 6687247"/>
              <a:gd name="connsiteX1682" fmla="*/ 7715624 w 10818821"/>
              <a:gd name="connsiteY1682" fmla="*/ 4729093 h 6687247"/>
              <a:gd name="connsiteX1683" fmla="*/ 7718816 w 10818821"/>
              <a:gd name="connsiteY1683" fmla="*/ 4728111 h 6687247"/>
              <a:gd name="connsiteX1684" fmla="*/ 7714690 w 10818821"/>
              <a:gd name="connsiteY1684" fmla="*/ 4732564 h 6687247"/>
              <a:gd name="connsiteX1685" fmla="*/ 7712844 w 10818821"/>
              <a:gd name="connsiteY1685" fmla="*/ 4733927 h 6687247"/>
              <a:gd name="connsiteX1686" fmla="*/ 7714250 w 10818821"/>
              <a:gd name="connsiteY1686" fmla="*/ 4734290 h 6687247"/>
              <a:gd name="connsiteX1687" fmla="*/ 7764149 w 10818821"/>
              <a:gd name="connsiteY1687" fmla="*/ 4703003 h 6687247"/>
              <a:gd name="connsiteX1688" fmla="*/ 7764242 w 10818821"/>
              <a:gd name="connsiteY1688" fmla="*/ 4708540 h 6687247"/>
              <a:gd name="connsiteX1689" fmla="*/ 7750361 w 10818821"/>
              <a:gd name="connsiteY1689" fmla="*/ 4716001 h 6687247"/>
              <a:gd name="connsiteX1690" fmla="*/ 7729102 w 10818821"/>
              <a:gd name="connsiteY1690" fmla="*/ 4728914 h 6687247"/>
              <a:gd name="connsiteX1691" fmla="*/ 7656540 w 10818821"/>
              <a:gd name="connsiteY1691" fmla="*/ 4772757 h 6687247"/>
              <a:gd name="connsiteX1692" fmla="*/ 7648630 w 10818821"/>
              <a:gd name="connsiteY1692" fmla="*/ 4774401 h 6687247"/>
              <a:gd name="connsiteX1693" fmla="*/ 7618053 w 10818821"/>
              <a:gd name="connsiteY1693" fmla="*/ 4788596 h 6687247"/>
              <a:gd name="connsiteX1694" fmla="*/ 7613928 w 10818821"/>
              <a:gd name="connsiteY1694" fmla="*/ 4793050 h 6687247"/>
              <a:gd name="connsiteX1695" fmla="*/ 7609447 w 10818821"/>
              <a:gd name="connsiteY1695" fmla="*/ 4794488 h 6687247"/>
              <a:gd name="connsiteX1696" fmla="*/ 7594575 w 10818821"/>
              <a:gd name="connsiteY1696" fmla="*/ 4805104 h 6687247"/>
              <a:gd name="connsiteX1697" fmla="*/ 7567903 w 10818821"/>
              <a:gd name="connsiteY1697" fmla="*/ 4822370 h 6687247"/>
              <a:gd name="connsiteX1698" fmla="*/ 7543863 w 10818821"/>
              <a:gd name="connsiteY1698" fmla="*/ 4839822 h 6687247"/>
              <a:gd name="connsiteX1699" fmla="*/ 7543803 w 10818821"/>
              <a:gd name="connsiteY1699" fmla="*/ 4839841 h 6687247"/>
              <a:gd name="connsiteX1700" fmla="*/ 7541958 w 10818821"/>
              <a:gd name="connsiteY1700" fmla="*/ 4841206 h 6687247"/>
              <a:gd name="connsiteX1701" fmla="*/ 7543863 w 10818821"/>
              <a:gd name="connsiteY1701" fmla="*/ 4839822 h 6687247"/>
              <a:gd name="connsiteX1702" fmla="*/ 7547055 w 10818821"/>
              <a:gd name="connsiteY1702" fmla="*/ 4838839 h 6687247"/>
              <a:gd name="connsiteX1703" fmla="*/ 7542927 w 10818821"/>
              <a:gd name="connsiteY1703" fmla="*/ 4843294 h 6687247"/>
              <a:gd name="connsiteX1704" fmla="*/ 7541081 w 10818821"/>
              <a:gd name="connsiteY1704" fmla="*/ 4844657 h 6687247"/>
              <a:gd name="connsiteX1705" fmla="*/ 7542490 w 10818821"/>
              <a:gd name="connsiteY1705" fmla="*/ 4845018 h 6687247"/>
              <a:gd name="connsiteX1706" fmla="*/ 7592387 w 10818821"/>
              <a:gd name="connsiteY1706" fmla="*/ 4813732 h 6687247"/>
              <a:gd name="connsiteX1707" fmla="*/ 7592479 w 10818821"/>
              <a:gd name="connsiteY1707" fmla="*/ 4819270 h 6687247"/>
              <a:gd name="connsiteX1708" fmla="*/ 7578601 w 10818821"/>
              <a:gd name="connsiteY1708" fmla="*/ 4826731 h 6687247"/>
              <a:gd name="connsiteX1709" fmla="*/ 7557341 w 10818821"/>
              <a:gd name="connsiteY1709" fmla="*/ 4839645 h 6687247"/>
              <a:gd name="connsiteX1710" fmla="*/ 7484778 w 10818821"/>
              <a:gd name="connsiteY1710" fmla="*/ 4883485 h 6687247"/>
              <a:gd name="connsiteX1711" fmla="*/ 7476870 w 10818821"/>
              <a:gd name="connsiteY1711" fmla="*/ 4885126 h 6687247"/>
              <a:gd name="connsiteX1712" fmla="*/ 7468723 w 10818821"/>
              <a:gd name="connsiteY1712" fmla="*/ 4889294 h 6687247"/>
              <a:gd name="connsiteX1713" fmla="*/ 7416647 w 10818821"/>
              <a:gd name="connsiteY1713" fmla="*/ 4945516 h 6687247"/>
              <a:gd name="connsiteX1714" fmla="*/ 7331155 w 10818821"/>
              <a:gd name="connsiteY1714" fmla="*/ 4998054 h 6687247"/>
              <a:gd name="connsiteX1715" fmla="*/ 7176091 w 10818821"/>
              <a:gd name="connsiteY1715" fmla="*/ 5031880 h 6687247"/>
              <a:gd name="connsiteX1716" fmla="*/ 7153019 w 10818821"/>
              <a:gd name="connsiteY1716" fmla="*/ 5085031 h 6687247"/>
              <a:gd name="connsiteX1717" fmla="*/ 7085993 w 10818821"/>
              <a:gd name="connsiteY1717" fmla="*/ 5131859 h 6687247"/>
              <a:gd name="connsiteX1718" fmla="*/ 7014730 w 10818821"/>
              <a:gd name="connsiteY1718" fmla="*/ 5125246 h 6687247"/>
              <a:gd name="connsiteX1719" fmla="*/ 7007100 w 10818821"/>
              <a:gd name="connsiteY1719" fmla="*/ 5145749 h 6687247"/>
              <a:gd name="connsiteX1720" fmla="*/ 6971867 w 10818821"/>
              <a:gd name="connsiteY1720" fmla="*/ 5102623 h 6687247"/>
              <a:gd name="connsiteX1721" fmla="*/ 6979915 w 10818821"/>
              <a:gd name="connsiteY1721" fmla="*/ 5065787 h 6687247"/>
              <a:gd name="connsiteX1722" fmla="*/ 6968726 w 10818821"/>
              <a:gd name="connsiteY1722" fmla="*/ 5032883 h 6687247"/>
              <a:gd name="connsiteX1723" fmla="*/ 6932058 w 10818821"/>
              <a:gd name="connsiteY1723" fmla="*/ 5046053 h 6687247"/>
              <a:gd name="connsiteX1724" fmla="*/ 6922166 w 10818821"/>
              <a:gd name="connsiteY1724" fmla="*/ 5035739 h 6687247"/>
              <a:gd name="connsiteX1725" fmla="*/ 6917433 w 10818821"/>
              <a:gd name="connsiteY1725" fmla="*/ 5024246 h 6687247"/>
              <a:gd name="connsiteX1726" fmla="*/ 6902227 w 10818821"/>
              <a:gd name="connsiteY1726" fmla="*/ 5030141 h 6687247"/>
              <a:gd name="connsiteX1727" fmla="*/ 6872190 w 10818821"/>
              <a:gd name="connsiteY1727" fmla="*/ 5032753 h 6687247"/>
              <a:gd name="connsiteX1728" fmla="*/ 6871802 w 10818821"/>
              <a:gd name="connsiteY1728" fmla="*/ 5033453 h 6687247"/>
              <a:gd name="connsiteX1729" fmla="*/ 6872017 w 10818821"/>
              <a:gd name="connsiteY1729" fmla="*/ 5032769 h 6687247"/>
              <a:gd name="connsiteX1730" fmla="*/ 6869427 w 10818821"/>
              <a:gd name="connsiteY1730" fmla="*/ 5032994 h 6687247"/>
              <a:gd name="connsiteX1731" fmla="*/ 6820070 w 10818821"/>
              <a:gd name="connsiteY1731" fmla="*/ 5054026 h 6687247"/>
              <a:gd name="connsiteX1732" fmla="*/ 6774255 w 10818821"/>
              <a:gd name="connsiteY1732" fmla="*/ 5066831 h 6687247"/>
              <a:gd name="connsiteX1733" fmla="*/ 6666158 w 10818821"/>
              <a:gd name="connsiteY1733" fmla="*/ 5043317 h 6687247"/>
              <a:gd name="connsiteX1734" fmla="*/ 6476399 w 10818821"/>
              <a:gd name="connsiteY1734" fmla="*/ 5003540 h 6687247"/>
              <a:gd name="connsiteX1735" fmla="*/ 6570985 w 10818821"/>
              <a:gd name="connsiteY1735" fmla="*/ 5077153 h 6687247"/>
              <a:gd name="connsiteX1736" fmla="*/ 6679256 w 10818821"/>
              <a:gd name="connsiteY1736" fmla="*/ 5094024 h 6687247"/>
              <a:gd name="connsiteX1737" fmla="*/ 6700965 w 10818821"/>
              <a:gd name="connsiteY1737" fmla="*/ 5112246 h 6687247"/>
              <a:gd name="connsiteX1738" fmla="*/ 6590161 w 10818821"/>
              <a:gd name="connsiteY1738" fmla="*/ 5107504 h 6687247"/>
              <a:gd name="connsiteX1739" fmla="*/ 6626008 w 10818821"/>
              <a:gd name="connsiteY1739" fmla="*/ 5136571 h 6687247"/>
              <a:gd name="connsiteX1740" fmla="*/ 6658173 w 10818821"/>
              <a:gd name="connsiteY1740" fmla="*/ 5136751 h 6687247"/>
              <a:gd name="connsiteX1741" fmla="*/ 6676687 w 10818821"/>
              <a:gd name="connsiteY1741" fmla="*/ 5149913 h 6687247"/>
              <a:gd name="connsiteX1742" fmla="*/ 6660675 w 10818821"/>
              <a:gd name="connsiteY1742" fmla="*/ 5168383 h 6687247"/>
              <a:gd name="connsiteX1743" fmla="*/ 6632539 w 10818821"/>
              <a:gd name="connsiteY1743" fmla="*/ 5183804 h 6687247"/>
              <a:gd name="connsiteX1744" fmla="*/ 6777839 w 10818821"/>
              <a:gd name="connsiteY1744" fmla="*/ 5227000 h 6687247"/>
              <a:gd name="connsiteX1745" fmla="*/ 6904762 w 10818821"/>
              <a:gd name="connsiteY1745" fmla="*/ 5294151 h 6687247"/>
              <a:gd name="connsiteX1746" fmla="*/ 6891063 w 10818821"/>
              <a:gd name="connsiteY1746" fmla="*/ 5293611 h 6687247"/>
              <a:gd name="connsiteX1747" fmla="*/ 6891300 w 10818821"/>
              <a:gd name="connsiteY1747" fmla="*/ 5297495 h 6687247"/>
              <a:gd name="connsiteX1748" fmla="*/ 6870447 w 10818821"/>
              <a:gd name="connsiteY1748" fmla="*/ 5297653 h 6687247"/>
              <a:gd name="connsiteX1749" fmla="*/ 6864839 w 10818821"/>
              <a:gd name="connsiteY1749" fmla="*/ 5299390 h 6687247"/>
              <a:gd name="connsiteX1750" fmla="*/ 6860218 w 10818821"/>
              <a:gd name="connsiteY1750" fmla="*/ 5299925 h 6687247"/>
              <a:gd name="connsiteX1751" fmla="*/ 6860088 w 10818821"/>
              <a:gd name="connsiteY1751" fmla="*/ 5299804 h 6687247"/>
              <a:gd name="connsiteX1752" fmla="*/ 6858608 w 10818821"/>
              <a:gd name="connsiteY1752" fmla="*/ 5300111 h 6687247"/>
              <a:gd name="connsiteX1753" fmla="*/ 6860218 w 10818821"/>
              <a:gd name="connsiteY1753" fmla="*/ 5299925 h 6687247"/>
              <a:gd name="connsiteX1754" fmla="*/ 6860656 w 10818821"/>
              <a:gd name="connsiteY1754" fmla="*/ 5300342 h 6687247"/>
              <a:gd name="connsiteX1755" fmla="*/ 6861984 w 10818821"/>
              <a:gd name="connsiteY1755" fmla="*/ 5300174 h 6687247"/>
              <a:gd name="connsiteX1756" fmla="*/ 6861769 w 10818821"/>
              <a:gd name="connsiteY1756" fmla="*/ 5300835 h 6687247"/>
              <a:gd name="connsiteX1757" fmla="*/ 6801263 w 10818821"/>
              <a:gd name="connsiteY1757" fmla="*/ 5300940 h 6687247"/>
              <a:gd name="connsiteX1758" fmla="*/ 6800525 w 10818821"/>
              <a:gd name="connsiteY1758" fmla="*/ 5298629 h 6687247"/>
              <a:gd name="connsiteX1759" fmla="*/ 6755108 w 10818821"/>
              <a:gd name="connsiteY1759" fmla="*/ 5296050 h 6687247"/>
              <a:gd name="connsiteX1760" fmla="*/ 6743216 w 10818821"/>
              <a:gd name="connsiteY1760" fmla="*/ 5292186 h 6687247"/>
              <a:gd name="connsiteX1761" fmla="*/ 6683032 w 10818821"/>
              <a:gd name="connsiteY1761" fmla="*/ 5284153 h 6687247"/>
              <a:gd name="connsiteX1762" fmla="*/ 6654717 w 10818821"/>
              <a:gd name="connsiteY1762" fmla="*/ 5278756 h 6687247"/>
              <a:gd name="connsiteX1763" fmla="*/ 6628211 w 10818821"/>
              <a:gd name="connsiteY1763" fmla="*/ 5275483 h 6687247"/>
              <a:gd name="connsiteX1764" fmla="*/ 6628157 w 10818821"/>
              <a:gd name="connsiteY1764" fmla="*/ 5275452 h 6687247"/>
              <a:gd name="connsiteX1765" fmla="*/ 6626111 w 10818821"/>
              <a:gd name="connsiteY1765" fmla="*/ 5275222 h 6687247"/>
              <a:gd name="connsiteX1766" fmla="*/ 6628211 w 10818821"/>
              <a:gd name="connsiteY1766" fmla="*/ 5275483 h 6687247"/>
              <a:gd name="connsiteX1767" fmla="*/ 6631035 w 10818821"/>
              <a:gd name="connsiteY1767" fmla="*/ 5277040 h 6687247"/>
              <a:gd name="connsiteX1768" fmla="*/ 6625722 w 10818821"/>
              <a:gd name="connsiteY1768" fmla="*/ 5277706 h 6687247"/>
              <a:gd name="connsiteX1769" fmla="*/ 6623676 w 10818821"/>
              <a:gd name="connsiteY1769" fmla="*/ 5277475 h 6687247"/>
              <a:gd name="connsiteX1770" fmla="*/ 6624506 w 10818821"/>
              <a:gd name="connsiteY1770" fmla="*/ 5278832 h 6687247"/>
              <a:gd name="connsiteX1771" fmla="*/ 6676948 w 10818821"/>
              <a:gd name="connsiteY1771" fmla="*/ 5289784 h 6687247"/>
              <a:gd name="connsiteX1772" fmla="*/ 6674122 w 10818821"/>
              <a:gd name="connsiteY1772" fmla="*/ 5294521 h 6687247"/>
              <a:gd name="connsiteX1773" fmla="*/ 6660183 w 10818821"/>
              <a:gd name="connsiteY1773" fmla="*/ 5290426 h 6687247"/>
              <a:gd name="connsiteX1774" fmla="*/ 6638058 w 10818821"/>
              <a:gd name="connsiteY1774" fmla="*/ 5285410 h 6687247"/>
              <a:gd name="connsiteX1775" fmla="*/ 6562662 w 10818821"/>
              <a:gd name="connsiteY1775" fmla="*/ 5268085 h 6687247"/>
              <a:gd name="connsiteX1776" fmla="*/ 6556079 w 10818821"/>
              <a:gd name="connsiteY1776" fmla="*/ 5263554 h 6687247"/>
              <a:gd name="connsiteX1777" fmla="*/ 6526544 w 10818821"/>
              <a:gd name="connsiteY1777" fmla="*/ 5252651 h 6687247"/>
              <a:gd name="connsiteX1778" fmla="*/ 6521231 w 10818821"/>
              <a:gd name="connsiteY1778" fmla="*/ 5253317 h 6687247"/>
              <a:gd name="connsiteX1779" fmla="*/ 6507680 w 10818821"/>
              <a:gd name="connsiteY1779" fmla="*/ 5246738 h 6687247"/>
              <a:gd name="connsiteX1780" fmla="*/ 6509340 w 10818821"/>
              <a:gd name="connsiteY1780" fmla="*/ 5249452 h 6687247"/>
              <a:gd name="connsiteX1781" fmla="*/ 6498973 w 10818821"/>
              <a:gd name="connsiteY1781" fmla="*/ 5244468 h 6687247"/>
              <a:gd name="connsiteX1782" fmla="*/ 6498928 w 10818821"/>
              <a:gd name="connsiteY1782" fmla="*/ 5243742 h 6687247"/>
              <a:gd name="connsiteX1783" fmla="*/ 6448231 w 10818821"/>
              <a:gd name="connsiteY1783" fmla="*/ 5236163 h 6687247"/>
              <a:gd name="connsiteX1784" fmla="*/ 6448735 w 10818821"/>
              <a:gd name="connsiteY1784" fmla="*/ 5237753 h 6687247"/>
              <a:gd name="connsiteX1785" fmla="*/ 6451126 w 10818821"/>
              <a:gd name="connsiteY1785" fmla="*/ 5240179 h 6687247"/>
              <a:gd name="connsiteX1786" fmla="*/ 6450177 w 10818821"/>
              <a:gd name="connsiteY1786" fmla="*/ 5240316 h 6687247"/>
              <a:gd name="connsiteX1787" fmla="*/ 6445963 w 10818821"/>
              <a:gd name="connsiteY1787" fmla="*/ 5239268 h 6687247"/>
              <a:gd name="connsiteX1788" fmla="*/ 6446469 w 10818821"/>
              <a:gd name="connsiteY1788" fmla="*/ 5240863 h 6687247"/>
              <a:gd name="connsiteX1789" fmla="*/ 6450177 w 10818821"/>
              <a:gd name="connsiteY1789" fmla="*/ 5240316 h 6687247"/>
              <a:gd name="connsiteX1790" fmla="*/ 6472637 w 10818821"/>
              <a:gd name="connsiteY1790" fmla="*/ 5245911 h 6687247"/>
              <a:gd name="connsiteX1791" fmla="*/ 6495817 w 10818821"/>
              <a:gd name="connsiteY1791" fmla="*/ 5253067 h 6687247"/>
              <a:gd name="connsiteX1792" fmla="*/ 6502363 w 10818821"/>
              <a:gd name="connsiteY1792" fmla="*/ 5253256 h 6687247"/>
              <a:gd name="connsiteX1793" fmla="*/ 6498943 w 10818821"/>
              <a:gd name="connsiteY1793" fmla="*/ 5258524 h 6687247"/>
              <a:gd name="connsiteX1794" fmla="*/ 6487507 w 10818821"/>
              <a:gd name="connsiteY1794" fmla="*/ 5257613 h 6687247"/>
              <a:gd name="connsiteX1795" fmla="*/ 6490277 w 10818821"/>
              <a:gd name="connsiteY1795" fmla="*/ 5256099 h 6687247"/>
              <a:gd name="connsiteX1796" fmla="*/ 6475296 w 10818821"/>
              <a:gd name="connsiteY1796" fmla="*/ 5254960 h 6687247"/>
              <a:gd name="connsiteX1797" fmla="*/ 6471017 w 10818821"/>
              <a:gd name="connsiteY1797" fmla="*/ 5251702 h 6687247"/>
              <a:gd name="connsiteX1798" fmla="*/ 6440049 w 10818821"/>
              <a:gd name="connsiteY1798" fmla="*/ 5246242 h 6687247"/>
              <a:gd name="connsiteX1799" fmla="*/ 6432118 w 10818821"/>
              <a:gd name="connsiteY1799" fmla="*/ 5246849 h 6687247"/>
              <a:gd name="connsiteX1800" fmla="*/ 6358226 w 10818821"/>
              <a:gd name="connsiteY1800" fmla="*/ 5223804 h 6687247"/>
              <a:gd name="connsiteX1801" fmla="*/ 6336573 w 10818821"/>
              <a:gd name="connsiteY1801" fmla="*/ 5216982 h 6687247"/>
              <a:gd name="connsiteX1802" fmla="*/ 6322474 w 10818821"/>
              <a:gd name="connsiteY1802" fmla="*/ 5213492 h 6687247"/>
              <a:gd name="connsiteX1803" fmla="*/ 6322348 w 10818821"/>
              <a:gd name="connsiteY1803" fmla="*/ 5207961 h 6687247"/>
              <a:gd name="connsiteX1804" fmla="*/ 6338385 w 10818821"/>
              <a:gd name="connsiteY1804" fmla="*/ 5213087 h 6687247"/>
              <a:gd name="connsiteX1805" fmla="*/ 6315978 w 10818821"/>
              <a:gd name="connsiteY1805" fmla="*/ 5198393 h 6687247"/>
              <a:gd name="connsiteX1806" fmla="*/ 6263685 w 10818821"/>
              <a:gd name="connsiteY1806" fmla="*/ 5176577 h 6687247"/>
              <a:gd name="connsiteX1807" fmla="*/ 6251474 w 10818821"/>
              <a:gd name="connsiteY1807" fmla="*/ 5173924 h 6687247"/>
              <a:gd name="connsiteX1808" fmla="*/ 6231143 w 10818821"/>
              <a:gd name="connsiteY1808" fmla="*/ 5163576 h 6687247"/>
              <a:gd name="connsiteX1809" fmla="*/ 6219649 w 10818821"/>
              <a:gd name="connsiteY1809" fmla="*/ 5157728 h 6687247"/>
              <a:gd name="connsiteX1810" fmla="*/ 6208353 w 10818821"/>
              <a:gd name="connsiteY1810" fmla="*/ 5158072 h 6687247"/>
              <a:gd name="connsiteX1811" fmla="*/ 6128706 w 10818821"/>
              <a:gd name="connsiteY1811" fmla="*/ 5149609 h 6687247"/>
              <a:gd name="connsiteX1812" fmla="*/ 6101753 w 10818821"/>
              <a:gd name="connsiteY1812" fmla="*/ 5162289 h 6687247"/>
              <a:gd name="connsiteX1813" fmla="*/ 6113495 w 10818821"/>
              <a:gd name="connsiteY1813" fmla="*/ 5222383 h 6687247"/>
              <a:gd name="connsiteX1814" fmla="*/ 6143125 w 10818821"/>
              <a:gd name="connsiteY1814" fmla="*/ 5234690 h 6687247"/>
              <a:gd name="connsiteX1815" fmla="*/ 6200163 w 10818821"/>
              <a:gd name="connsiteY1815" fmla="*/ 5301909 h 6687247"/>
              <a:gd name="connsiteX1816" fmla="*/ 6256136 w 10818821"/>
              <a:gd name="connsiteY1816" fmla="*/ 5314947 h 6687247"/>
              <a:gd name="connsiteX1817" fmla="*/ 6269876 w 10818821"/>
              <a:gd name="connsiteY1817" fmla="*/ 5324789 h 6687247"/>
              <a:gd name="connsiteX1818" fmla="*/ 6280745 w 10818821"/>
              <a:gd name="connsiteY1818" fmla="*/ 5326122 h 6687247"/>
              <a:gd name="connsiteX1819" fmla="*/ 6312276 w 10818821"/>
              <a:gd name="connsiteY1819" fmla="*/ 5330934 h 6687247"/>
              <a:gd name="connsiteX1820" fmla="*/ 6302431 w 10818821"/>
              <a:gd name="connsiteY1820" fmla="*/ 5327299 h 6687247"/>
              <a:gd name="connsiteX1821" fmla="*/ 6306082 w 10818821"/>
              <a:gd name="connsiteY1821" fmla="*/ 5323920 h 6687247"/>
              <a:gd name="connsiteX1822" fmla="*/ 6329811 w 10818821"/>
              <a:gd name="connsiteY1822" fmla="*/ 5325326 h 6687247"/>
              <a:gd name="connsiteX1823" fmla="*/ 6333519 w 10818821"/>
              <a:gd name="connsiteY1823" fmla="*/ 5328269 h 6687247"/>
              <a:gd name="connsiteX1824" fmla="*/ 6330310 w 10818821"/>
              <a:gd name="connsiteY1824" fmla="*/ 5335489 h 6687247"/>
              <a:gd name="connsiteX1825" fmla="*/ 6359351 w 10818821"/>
              <a:gd name="connsiteY1825" fmla="*/ 5336229 h 6687247"/>
              <a:gd name="connsiteX1826" fmla="*/ 6392099 w 10818821"/>
              <a:gd name="connsiteY1826" fmla="*/ 5339912 h 6687247"/>
              <a:gd name="connsiteX1827" fmla="*/ 6393759 w 10818821"/>
              <a:gd name="connsiteY1827" fmla="*/ 5342627 h 6687247"/>
              <a:gd name="connsiteX1828" fmla="*/ 6413782 w 10818821"/>
              <a:gd name="connsiteY1828" fmla="*/ 5341088 h 6687247"/>
              <a:gd name="connsiteX1829" fmla="*/ 6428111 w 10818821"/>
              <a:gd name="connsiteY1829" fmla="*/ 5342698 h 6687247"/>
              <a:gd name="connsiteX1830" fmla="*/ 6465707 w 10818821"/>
              <a:gd name="connsiteY1830" fmla="*/ 5339505 h 6687247"/>
              <a:gd name="connsiteX1831" fmla="*/ 6482959 w 10818821"/>
              <a:gd name="connsiteY1831" fmla="*/ 5338742 h 6687247"/>
              <a:gd name="connsiteX1832" fmla="*/ 6483812 w 10818821"/>
              <a:gd name="connsiteY1832" fmla="*/ 5352779 h 6687247"/>
              <a:gd name="connsiteX1833" fmla="*/ 6462960 w 10818821"/>
              <a:gd name="connsiteY1833" fmla="*/ 5352936 h 6687247"/>
              <a:gd name="connsiteX1834" fmla="*/ 6457352 w 10818821"/>
              <a:gd name="connsiteY1834" fmla="*/ 5354676 h 6687247"/>
              <a:gd name="connsiteX1835" fmla="*/ 6452730 w 10818821"/>
              <a:gd name="connsiteY1835" fmla="*/ 5355209 h 6687247"/>
              <a:gd name="connsiteX1836" fmla="*/ 6452602 w 10818821"/>
              <a:gd name="connsiteY1836" fmla="*/ 5355087 h 6687247"/>
              <a:gd name="connsiteX1837" fmla="*/ 6451122 w 10818821"/>
              <a:gd name="connsiteY1837" fmla="*/ 5355395 h 6687247"/>
              <a:gd name="connsiteX1838" fmla="*/ 6452730 w 10818821"/>
              <a:gd name="connsiteY1838" fmla="*/ 5355209 h 6687247"/>
              <a:gd name="connsiteX1839" fmla="*/ 6453168 w 10818821"/>
              <a:gd name="connsiteY1839" fmla="*/ 5355625 h 6687247"/>
              <a:gd name="connsiteX1840" fmla="*/ 6454496 w 10818821"/>
              <a:gd name="connsiteY1840" fmla="*/ 5355458 h 6687247"/>
              <a:gd name="connsiteX1841" fmla="*/ 6454280 w 10818821"/>
              <a:gd name="connsiteY1841" fmla="*/ 5356119 h 6687247"/>
              <a:gd name="connsiteX1842" fmla="*/ 6393777 w 10818821"/>
              <a:gd name="connsiteY1842" fmla="*/ 5356225 h 6687247"/>
              <a:gd name="connsiteX1843" fmla="*/ 6393039 w 10818821"/>
              <a:gd name="connsiteY1843" fmla="*/ 5353914 h 6687247"/>
              <a:gd name="connsiteX1844" fmla="*/ 6347623 w 10818821"/>
              <a:gd name="connsiteY1844" fmla="*/ 5351334 h 6687247"/>
              <a:gd name="connsiteX1845" fmla="*/ 6335730 w 10818821"/>
              <a:gd name="connsiteY1845" fmla="*/ 5347469 h 6687247"/>
              <a:gd name="connsiteX1846" fmla="*/ 6275545 w 10818821"/>
              <a:gd name="connsiteY1846" fmla="*/ 5339437 h 6687247"/>
              <a:gd name="connsiteX1847" fmla="*/ 6266098 w 10818821"/>
              <a:gd name="connsiteY1847" fmla="*/ 5337636 h 6687247"/>
              <a:gd name="connsiteX1848" fmla="*/ 6256887 w 10818821"/>
              <a:gd name="connsiteY1848" fmla="*/ 5338654 h 6687247"/>
              <a:gd name="connsiteX1849" fmla="*/ 6216758 w 10818821"/>
              <a:gd name="connsiteY1849" fmla="*/ 5333688 h 6687247"/>
              <a:gd name="connsiteX1850" fmla="*/ 6217020 w 10818821"/>
              <a:gd name="connsiteY1850" fmla="*/ 5334116 h 6687247"/>
              <a:gd name="connsiteX1851" fmla="*/ 6269459 w 10818821"/>
              <a:gd name="connsiteY1851" fmla="*/ 5345068 h 6687247"/>
              <a:gd name="connsiteX1852" fmla="*/ 6266636 w 10818821"/>
              <a:gd name="connsiteY1852" fmla="*/ 5349804 h 6687247"/>
              <a:gd name="connsiteX1853" fmla="*/ 6252698 w 10818821"/>
              <a:gd name="connsiteY1853" fmla="*/ 5345711 h 6687247"/>
              <a:gd name="connsiteX1854" fmla="*/ 6230572 w 10818821"/>
              <a:gd name="connsiteY1854" fmla="*/ 5340695 h 6687247"/>
              <a:gd name="connsiteX1855" fmla="*/ 6181881 w 10818821"/>
              <a:gd name="connsiteY1855" fmla="*/ 5329506 h 6687247"/>
              <a:gd name="connsiteX1856" fmla="*/ 6109713 w 10818821"/>
              <a:gd name="connsiteY1856" fmla="*/ 5324775 h 6687247"/>
              <a:gd name="connsiteX1857" fmla="*/ 6082965 w 10818821"/>
              <a:gd name="connsiteY1857" fmla="*/ 5287052 h 6687247"/>
              <a:gd name="connsiteX1858" fmla="*/ 6056393 w 10818821"/>
              <a:gd name="connsiteY1858" fmla="*/ 5242684 h 6687247"/>
              <a:gd name="connsiteX1859" fmla="*/ 6032145 w 10818821"/>
              <a:gd name="connsiteY1859" fmla="*/ 5236593 h 6687247"/>
              <a:gd name="connsiteX1860" fmla="*/ 6022052 w 10818821"/>
              <a:gd name="connsiteY1860" fmla="*/ 5221895 h 6687247"/>
              <a:gd name="connsiteX1861" fmla="*/ 5968029 w 10818821"/>
              <a:gd name="connsiteY1861" fmla="*/ 5228737 h 6687247"/>
              <a:gd name="connsiteX1862" fmla="*/ 5891691 w 10818821"/>
              <a:gd name="connsiteY1862" fmla="*/ 5218070 h 6687247"/>
              <a:gd name="connsiteX1863" fmla="*/ 5852307 w 10818821"/>
              <a:gd name="connsiteY1863" fmla="*/ 5211397 h 6687247"/>
              <a:gd name="connsiteX1864" fmla="*/ 5818295 w 10818821"/>
              <a:gd name="connsiteY1864" fmla="*/ 5219825 h 6687247"/>
              <a:gd name="connsiteX1865" fmla="*/ 5807928 w 10818821"/>
              <a:gd name="connsiteY1865" fmla="*/ 5226149 h 6687247"/>
              <a:gd name="connsiteX1866" fmla="*/ 5697162 w 10818821"/>
              <a:gd name="connsiteY1866" fmla="*/ 5278257 h 6687247"/>
              <a:gd name="connsiteX1867" fmla="*/ 5653611 w 10818821"/>
              <a:gd name="connsiteY1867" fmla="*/ 5305308 h 6687247"/>
              <a:gd name="connsiteX1868" fmla="*/ 5636974 w 10818821"/>
              <a:gd name="connsiteY1868" fmla="*/ 5311002 h 6687247"/>
              <a:gd name="connsiteX1869" fmla="*/ 5656222 w 10818821"/>
              <a:gd name="connsiteY1869" fmla="*/ 5316819 h 6687247"/>
              <a:gd name="connsiteX1870" fmla="*/ 5833560 w 10818821"/>
              <a:gd name="connsiteY1870" fmla="*/ 5307390 h 6687247"/>
              <a:gd name="connsiteX1871" fmla="*/ 5842528 w 10818821"/>
              <a:gd name="connsiteY1871" fmla="*/ 5306289 h 6687247"/>
              <a:gd name="connsiteX1872" fmla="*/ 5879253 w 10818821"/>
              <a:gd name="connsiteY1872" fmla="*/ 5329726 h 6687247"/>
              <a:gd name="connsiteX1873" fmla="*/ 5876171 w 10818821"/>
              <a:gd name="connsiteY1873" fmla="*/ 5346208 h 6687247"/>
              <a:gd name="connsiteX1874" fmla="*/ 5872304 w 10818821"/>
              <a:gd name="connsiteY1874" fmla="*/ 5350462 h 6687247"/>
              <a:gd name="connsiteX1875" fmla="*/ 5877452 w 10818821"/>
              <a:gd name="connsiteY1875" fmla="*/ 5348839 h 6687247"/>
              <a:gd name="connsiteX1876" fmla="*/ 5874981 w 10818821"/>
              <a:gd name="connsiteY1876" fmla="*/ 5357366 h 6687247"/>
              <a:gd name="connsiteX1877" fmla="*/ 5871526 w 10818821"/>
              <a:gd name="connsiteY1877" fmla="*/ 5359032 h 6687247"/>
              <a:gd name="connsiteX1878" fmla="*/ 5837124 w 10818821"/>
              <a:gd name="connsiteY1878" fmla="*/ 5368529 h 6687247"/>
              <a:gd name="connsiteX1879" fmla="*/ 5816023 w 10818821"/>
              <a:gd name="connsiteY1879" fmla="*/ 5376284 h 6687247"/>
              <a:gd name="connsiteX1880" fmla="*/ 5818402 w 10818821"/>
              <a:gd name="connsiteY1880" fmla="*/ 5377229 h 6687247"/>
              <a:gd name="connsiteX1881" fmla="*/ 5817521 w 10818821"/>
              <a:gd name="connsiteY1881" fmla="*/ 5377750 h 6687247"/>
              <a:gd name="connsiteX1882" fmla="*/ 5813125 w 10818821"/>
              <a:gd name="connsiteY1882" fmla="*/ 5378551 h 6687247"/>
              <a:gd name="connsiteX1883" fmla="*/ 5814075 w 10818821"/>
              <a:gd name="connsiteY1883" fmla="*/ 5379783 h 6687247"/>
              <a:gd name="connsiteX1884" fmla="*/ 5817521 w 10818821"/>
              <a:gd name="connsiteY1884" fmla="*/ 5377750 h 6687247"/>
              <a:gd name="connsiteX1885" fmla="*/ 5840960 w 10818821"/>
              <a:gd name="connsiteY1885" fmla="*/ 5373481 h 6687247"/>
              <a:gd name="connsiteX1886" fmla="*/ 5865550 w 10818821"/>
              <a:gd name="connsiteY1886" fmla="*/ 5370328 h 6687247"/>
              <a:gd name="connsiteX1887" fmla="*/ 5871964 w 10818821"/>
              <a:gd name="connsiteY1887" fmla="*/ 5367779 h 6687247"/>
              <a:gd name="connsiteX1888" fmla="*/ 5870172 w 10818821"/>
              <a:gd name="connsiteY1888" fmla="*/ 5373969 h 6687247"/>
              <a:gd name="connsiteX1889" fmla="*/ 5858798 w 10818821"/>
              <a:gd name="connsiteY1889" fmla="*/ 5377897 h 6687247"/>
              <a:gd name="connsiteX1890" fmla="*/ 5861049 w 10818821"/>
              <a:gd name="connsiteY1890" fmla="*/ 5375375 h 6687247"/>
              <a:gd name="connsiteX1891" fmla="*/ 5846167 w 10818821"/>
              <a:gd name="connsiteY1891" fmla="*/ 5380569 h 6687247"/>
              <a:gd name="connsiteX1892" fmla="*/ 5841064 w 10818821"/>
              <a:gd name="connsiteY1892" fmla="*/ 5379397 h 6687247"/>
              <a:gd name="connsiteX1893" fmla="*/ 5809399 w 10818821"/>
              <a:gd name="connsiteY1893" fmla="*/ 5387321 h 6687247"/>
              <a:gd name="connsiteX1894" fmla="*/ 5801873 w 10818821"/>
              <a:gd name="connsiteY1894" fmla="*/ 5391167 h 6687247"/>
              <a:gd name="connsiteX1895" fmla="*/ 5723409 w 10818821"/>
              <a:gd name="connsiteY1895" fmla="*/ 5401008 h 6687247"/>
              <a:gd name="connsiteX1896" fmla="*/ 5700397 w 10818821"/>
              <a:gd name="connsiteY1896" fmla="*/ 5403828 h 6687247"/>
              <a:gd name="connsiteX1897" fmla="*/ 5685691 w 10818821"/>
              <a:gd name="connsiteY1897" fmla="*/ 5406530 h 6687247"/>
              <a:gd name="connsiteX1898" fmla="*/ 5683964 w 10818821"/>
              <a:gd name="connsiteY1898" fmla="*/ 5401573 h 6687247"/>
              <a:gd name="connsiteX1899" fmla="*/ 5738291 w 10818821"/>
              <a:gd name="connsiteY1899" fmla="*/ 5395814 h 6687247"/>
              <a:gd name="connsiteX1900" fmla="*/ 5739415 w 10818821"/>
              <a:gd name="connsiteY1900" fmla="*/ 5394552 h 6687247"/>
              <a:gd name="connsiteX1901" fmla="*/ 5737340 w 10818821"/>
              <a:gd name="connsiteY1901" fmla="*/ 5394582 h 6687247"/>
              <a:gd name="connsiteX1902" fmla="*/ 5732237 w 10818821"/>
              <a:gd name="connsiteY1902" fmla="*/ 5393410 h 6687247"/>
              <a:gd name="connsiteX1903" fmla="*/ 5735380 w 10818821"/>
              <a:gd name="connsiteY1903" fmla="*/ 5392141 h 6687247"/>
              <a:gd name="connsiteX1904" fmla="*/ 5737514 w 10818821"/>
              <a:gd name="connsiteY1904" fmla="*/ 5392089 h 6687247"/>
              <a:gd name="connsiteX1905" fmla="*/ 5735437 w 10818821"/>
              <a:gd name="connsiteY1905" fmla="*/ 5392116 h 6687247"/>
              <a:gd name="connsiteX1906" fmla="*/ 5735380 w 10818821"/>
              <a:gd name="connsiteY1906" fmla="*/ 5392141 h 6687247"/>
              <a:gd name="connsiteX1907" fmla="*/ 5708427 w 10818821"/>
              <a:gd name="connsiteY1907" fmla="*/ 5392815 h 6687247"/>
              <a:gd name="connsiteX1908" fmla="*/ 5679210 w 10818821"/>
              <a:gd name="connsiteY1908" fmla="*/ 5395413 h 6687247"/>
              <a:gd name="connsiteX1909" fmla="*/ 5617879 w 10818821"/>
              <a:gd name="connsiteY1909" fmla="*/ 5397535 h 6687247"/>
              <a:gd name="connsiteX1910" fmla="*/ 5616457 w 10818821"/>
              <a:gd name="connsiteY1910" fmla="*/ 5397837 h 6687247"/>
              <a:gd name="connsiteX1911" fmla="*/ 5610398 w 10818821"/>
              <a:gd name="connsiteY1911" fmla="*/ 5400455 h 6687247"/>
              <a:gd name="connsiteX1912" fmla="*/ 5580289 w 10818821"/>
              <a:gd name="connsiteY1912" fmla="*/ 5429692 h 6687247"/>
              <a:gd name="connsiteX1913" fmla="*/ 5559891 w 10818821"/>
              <a:gd name="connsiteY1913" fmla="*/ 5480683 h 6687247"/>
              <a:gd name="connsiteX1914" fmla="*/ 5535908 w 10818821"/>
              <a:gd name="connsiteY1914" fmla="*/ 5509927 h 6687247"/>
              <a:gd name="connsiteX1915" fmla="*/ 5517181 w 10818821"/>
              <a:gd name="connsiteY1915" fmla="*/ 5494965 h 6687247"/>
              <a:gd name="connsiteX1916" fmla="*/ 5506690 w 10818821"/>
              <a:gd name="connsiteY1916" fmla="*/ 5472417 h 6687247"/>
              <a:gd name="connsiteX1917" fmla="*/ 5505362 w 10818821"/>
              <a:gd name="connsiteY1917" fmla="*/ 5480800 h 6687247"/>
              <a:gd name="connsiteX1918" fmla="*/ 5444913 w 10818821"/>
              <a:gd name="connsiteY1918" fmla="*/ 5529310 h 6687247"/>
              <a:gd name="connsiteX1919" fmla="*/ 5409582 w 10818821"/>
              <a:gd name="connsiteY1919" fmla="*/ 5508167 h 6687247"/>
              <a:gd name="connsiteX1920" fmla="*/ 5327082 w 10818821"/>
              <a:gd name="connsiteY1920" fmla="*/ 5562669 h 6687247"/>
              <a:gd name="connsiteX1921" fmla="*/ 5298919 w 10818821"/>
              <a:gd name="connsiteY1921" fmla="*/ 5585029 h 6687247"/>
              <a:gd name="connsiteX1922" fmla="*/ 5285297 w 10818821"/>
              <a:gd name="connsiteY1922" fmla="*/ 5615466 h 6687247"/>
              <a:gd name="connsiteX1923" fmla="*/ 5343280 w 10818821"/>
              <a:gd name="connsiteY1923" fmla="*/ 5615747 h 6687247"/>
              <a:gd name="connsiteX1924" fmla="*/ 5370780 w 10818821"/>
              <a:gd name="connsiteY1924" fmla="*/ 5597580 h 6687247"/>
              <a:gd name="connsiteX1925" fmla="*/ 5401004 w 10818821"/>
              <a:gd name="connsiteY1925" fmla="*/ 5573325 h 6687247"/>
              <a:gd name="connsiteX1926" fmla="*/ 5411300 w 10818821"/>
              <a:gd name="connsiteY1926" fmla="*/ 5563843 h 6687247"/>
              <a:gd name="connsiteX1927" fmla="*/ 5432346 w 10818821"/>
              <a:gd name="connsiteY1927" fmla="*/ 5619614 h 6687247"/>
              <a:gd name="connsiteX1928" fmla="*/ 5413812 w 10818821"/>
              <a:gd name="connsiteY1928" fmla="*/ 5636681 h 6687247"/>
              <a:gd name="connsiteX1929" fmla="*/ 5357416 w 10818821"/>
              <a:gd name="connsiteY1929" fmla="*/ 5670722 h 6687247"/>
              <a:gd name="connsiteX1930" fmla="*/ 5347787 w 10818821"/>
              <a:gd name="connsiteY1930" fmla="*/ 5676012 h 6687247"/>
              <a:gd name="connsiteX1931" fmla="*/ 5218928 w 10818821"/>
              <a:gd name="connsiteY1931" fmla="*/ 5712369 h 6687247"/>
              <a:gd name="connsiteX1932" fmla="*/ 5188576 w 10818821"/>
              <a:gd name="connsiteY1932" fmla="*/ 5715272 h 6687247"/>
              <a:gd name="connsiteX1933" fmla="*/ 5100968 w 10818821"/>
              <a:gd name="connsiteY1933" fmla="*/ 5724378 h 6687247"/>
              <a:gd name="connsiteX1934" fmla="*/ 5078916 w 10818821"/>
              <a:gd name="connsiteY1934" fmla="*/ 5730371 h 6687247"/>
              <a:gd name="connsiteX1935" fmla="*/ 5030694 w 10818821"/>
              <a:gd name="connsiteY1935" fmla="*/ 5746151 h 6687247"/>
              <a:gd name="connsiteX1936" fmla="*/ 5002123 w 10818821"/>
              <a:gd name="connsiteY1936" fmla="*/ 5815404 h 6687247"/>
              <a:gd name="connsiteX1937" fmla="*/ 4943864 w 10818821"/>
              <a:gd name="connsiteY1937" fmla="*/ 5883370 h 6687247"/>
              <a:gd name="connsiteX1938" fmla="*/ 4677588 w 10818821"/>
              <a:gd name="connsiteY1938" fmla="*/ 5910288 h 6687247"/>
              <a:gd name="connsiteX1939" fmla="*/ 4586464 w 10818821"/>
              <a:gd name="connsiteY1939" fmla="*/ 5908319 h 6687247"/>
              <a:gd name="connsiteX1940" fmla="*/ 4517991 w 10818821"/>
              <a:gd name="connsiteY1940" fmla="*/ 5885491 h 6687247"/>
              <a:gd name="connsiteX1941" fmla="*/ 4486243 w 10818821"/>
              <a:gd name="connsiteY1941" fmla="*/ 5886097 h 6687247"/>
              <a:gd name="connsiteX1942" fmla="*/ 4340116 w 10818821"/>
              <a:gd name="connsiteY1942" fmla="*/ 5920465 h 6687247"/>
              <a:gd name="connsiteX1943" fmla="*/ 4362557 w 10818821"/>
              <a:gd name="connsiteY1943" fmla="*/ 5978529 h 6687247"/>
              <a:gd name="connsiteX1944" fmla="*/ 4381284 w 10818821"/>
              <a:gd name="connsiteY1944" fmla="*/ 5993491 h 6687247"/>
              <a:gd name="connsiteX1945" fmla="*/ 4501904 w 10818821"/>
              <a:gd name="connsiteY1945" fmla="*/ 5964719 h 6687247"/>
              <a:gd name="connsiteX1946" fmla="*/ 4586186 w 10818821"/>
              <a:gd name="connsiteY1946" fmla="*/ 5976569 h 6687247"/>
              <a:gd name="connsiteX1947" fmla="*/ 4629690 w 10818821"/>
              <a:gd name="connsiteY1947" fmla="*/ 5979448 h 6687247"/>
              <a:gd name="connsiteX1948" fmla="*/ 4806834 w 10818821"/>
              <a:gd name="connsiteY1948" fmla="*/ 5937989 h 6687247"/>
              <a:gd name="connsiteX1949" fmla="*/ 4851068 w 10818821"/>
              <a:gd name="connsiteY1949" fmla="*/ 5947355 h 6687247"/>
              <a:gd name="connsiteX1950" fmla="*/ 4773415 w 10818821"/>
              <a:gd name="connsiteY1950" fmla="*/ 6004552 h 6687247"/>
              <a:gd name="connsiteX1951" fmla="*/ 4712290 w 10818821"/>
              <a:gd name="connsiteY1951" fmla="*/ 6026846 h 6687247"/>
              <a:gd name="connsiteX1952" fmla="*/ 4701507 w 10818821"/>
              <a:gd name="connsiteY1952" fmla="*/ 6032597 h 6687247"/>
              <a:gd name="connsiteX1953" fmla="*/ 4722403 w 10818821"/>
              <a:gd name="connsiteY1953" fmla="*/ 6029916 h 6687247"/>
              <a:gd name="connsiteX1954" fmla="*/ 4732589 w 10818821"/>
              <a:gd name="connsiteY1954" fmla="*/ 6025870 h 6687247"/>
              <a:gd name="connsiteX1955" fmla="*/ 4729741 w 10818821"/>
              <a:gd name="connsiteY1955" fmla="*/ 6035702 h 6687247"/>
              <a:gd name="connsiteX1956" fmla="*/ 4711678 w 10818821"/>
              <a:gd name="connsiteY1956" fmla="*/ 6041941 h 6687247"/>
              <a:gd name="connsiteX1957" fmla="*/ 4715252 w 10818821"/>
              <a:gd name="connsiteY1957" fmla="*/ 6037931 h 6687247"/>
              <a:gd name="connsiteX1958" fmla="*/ 4691618 w 10818821"/>
              <a:gd name="connsiteY1958" fmla="*/ 6046184 h 6687247"/>
              <a:gd name="connsiteX1959" fmla="*/ 4683511 w 10818821"/>
              <a:gd name="connsiteY1959" fmla="*/ 6044320 h 6687247"/>
              <a:gd name="connsiteX1960" fmla="*/ 4674400 w 10818821"/>
              <a:gd name="connsiteY1960" fmla="*/ 6047057 h 6687247"/>
              <a:gd name="connsiteX1961" fmla="*/ 4652259 w 10818821"/>
              <a:gd name="connsiteY1961" fmla="*/ 6058866 h 6687247"/>
              <a:gd name="connsiteX1962" fmla="*/ 4610505 w 10818821"/>
              <a:gd name="connsiteY1962" fmla="*/ 6074056 h 6687247"/>
              <a:gd name="connsiteX1963" fmla="*/ 4578727 w 10818821"/>
              <a:gd name="connsiteY1963" fmla="*/ 6069794 h 6687247"/>
              <a:gd name="connsiteX1964" fmla="*/ 4558180 w 10818821"/>
              <a:gd name="connsiteY1964" fmla="*/ 6073067 h 6687247"/>
              <a:gd name="connsiteX1965" fmla="*/ 4496640 w 10818821"/>
              <a:gd name="connsiteY1965" fmla="*/ 6078647 h 6687247"/>
              <a:gd name="connsiteX1966" fmla="*/ 4460092 w 10818821"/>
              <a:gd name="connsiteY1966" fmla="*/ 6083126 h 6687247"/>
              <a:gd name="connsiteX1967" fmla="*/ 4436734 w 10818821"/>
              <a:gd name="connsiteY1967" fmla="*/ 6087415 h 6687247"/>
              <a:gd name="connsiteX1968" fmla="*/ 4433991 w 10818821"/>
              <a:gd name="connsiteY1968" fmla="*/ 6079542 h 6687247"/>
              <a:gd name="connsiteX1969" fmla="*/ 4520277 w 10818821"/>
              <a:gd name="connsiteY1969" fmla="*/ 6070395 h 6687247"/>
              <a:gd name="connsiteX1970" fmla="*/ 4522064 w 10818821"/>
              <a:gd name="connsiteY1970" fmla="*/ 6068392 h 6687247"/>
              <a:gd name="connsiteX1971" fmla="*/ 4518766 w 10818821"/>
              <a:gd name="connsiteY1971" fmla="*/ 6068438 h 6687247"/>
              <a:gd name="connsiteX1972" fmla="*/ 4510661 w 10818821"/>
              <a:gd name="connsiteY1972" fmla="*/ 6066575 h 6687247"/>
              <a:gd name="connsiteX1973" fmla="*/ 4514920 w 10818821"/>
              <a:gd name="connsiteY1973" fmla="*/ 6064858 h 6687247"/>
              <a:gd name="connsiteX1974" fmla="*/ 4507691 w 10818821"/>
              <a:gd name="connsiteY1974" fmla="*/ 6065405 h 6687247"/>
              <a:gd name="connsiteX1975" fmla="*/ 4476284 w 10818821"/>
              <a:gd name="connsiteY1975" fmla="*/ 6068889 h 6687247"/>
              <a:gd name="connsiteX1976" fmla="*/ 4452456 w 10818821"/>
              <a:gd name="connsiteY1976" fmla="*/ 6067445 h 6687247"/>
              <a:gd name="connsiteX1977" fmla="*/ 4439332 w 10818821"/>
              <a:gd name="connsiteY1977" fmla="*/ 6068612 h 6687247"/>
              <a:gd name="connsiteX1978" fmla="*/ 4436275 w 10818821"/>
              <a:gd name="connsiteY1978" fmla="*/ 6069443 h 6687247"/>
              <a:gd name="connsiteX1979" fmla="*/ 4434866 w 10818821"/>
              <a:gd name="connsiteY1979" fmla="*/ 6069010 h 6687247"/>
              <a:gd name="connsiteX1980" fmla="*/ 4426439 w 10818821"/>
              <a:gd name="connsiteY1980" fmla="*/ 6069759 h 6687247"/>
              <a:gd name="connsiteX1981" fmla="*/ 4329027 w 10818821"/>
              <a:gd name="connsiteY1981" fmla="*/ 6073130 h 6687247"/>
              <a:gd name="connsiteX1982" fmla="*/ 4308966 w 10818821"/>
              <a:gd name="connsiteY1982" fmla="*/ 6077374 h 6687247"/>
              <a:gd name="connsiteX1983" fmla="*/ 4236702 w 10818821"/>
              <a:gd name="connsiteY1983" fmla="*/ 6074450 h 6687247"/>
              <a:gd name="connsiteX1984" fmla="*/ 4234716 w 10818821"/>
              <a:gd name="connsiteY1984" fmla="*/ 6077962 h 6687247"/>
              <a:gd name="connsiteX1985" fmla="*/ 4139707 w 10818821"/>
              <a:gd name="connsiteY1985" fmla="*/ 6068501 h 6687247"/>
              <a:gd name="connsiteX1986" fmla="*/ 4139605 w 10818821"/>
              <a:gd name="connsiteY1986" fmla="*/ 6067431 h 6687247"/>
              <a:gd name="connsiteX1987" fmla="*/ 4141631 w 10818821"/>
              <a:gd name="connsiteY1987" fmla="*/ 6067898 h 6687247"/>
              <a:gd name="connsiteX1988" fmla="*/ 4142470 w 10818821"/>
              <a:gd name="connsiteY1988" fmla="*/ 6067312 h 6687247"/>
              <a:gd name="connsiteX1989" fmla="*/ 4144927 w 10818821"/>
              <a:gd name="connsiteY1989" fmla="*/ 6067849 h 6687247"/>
              <a:gd name="connsiteX1990" fmla="*/ 4142711 w 10818821"/>
              <a:gd name="connsiteY1990" fmla="*/ 6067139 h 6687247"/>
              <a:gd name="connsiteX1991" fmla="*/ 4142470 w 10818821"/>
              <a:gd name="connsiteY1991" fmla="*/ 6067312 h 6687247"/>
              <a:gd name="connsiteX1992" fmla="*/ 4135397 w 10818821"/>
              <a:gd name="connsiteY1992" fmla="*/ 6065761 h 6687247"/>
              <a:gd name="connsiteX1993" fmla="*/ 4127210 w 10818821"/>
              <a:gd name="connsiteY1993" fmla="*/ 6062169 h 6687247"/>
              <a:gd name="connsiteX1994" fmla="*/ 4094505 w 10818821"/>
              <a:gd name="connsiteY1994" fmla="*/ 6058714 h 6687247"/>
              <a:gd name="connsiteX1995" fmla="*/ 4100855 w 10818821"/>
              <a:gd name="connsiteY1995" fmla="*/ 6036794 h 6687247"/>
              <a:gd name="connsiteX1996" fmla="*/ 4127683 w 10818821"/>
              <a:gd name="connsiteY1996" fmla="*/ 6040646 h 6687247"/>
              <a:gd name="connsiteX1997" fmla="*/ 4185605 w 10818821"/>
              <a:gd name="connsiteY1997" fmla="*/ 6051441 h 6687247"/>
              <a:gd name="connsiteX1998" fmla="*/ 4208686 w 10818821"/>
              <a:gd name="connsiteY1998" fmla="*/ 6051111 h 6687247"/>
              <a:gd name="connsiteX1999" fmla="*/ 4222904 w 10818821"/>
              <a:gd name="connsiteY1999" fmla="*/ 6053876 h 6687247"/>
              <a:gd name="connsiteX2000" fmla="*/ 4236114 w 10818821"/>
              <a:gd name="connsiteY2000" fmla="*/ 6056035 h 6687247"/>
              <a:gd name="connsiteX2001" fmla="*/ 4236017 w 10818821"/>
              <a:gd name="connsiteY2001" fmla="*/ 6055694 h 6687247"/>
              <a:gd name="connsiteX2002" fmla="*/ 4217891 w 10818821"/>
              <a:gd name="connsiteY2002" fmla="*/ 6025866 h 6687247"/>
              <a:gd name="connsiteX2003" fmla="*/ 4149481 w 10818821"/>
              <a:gd name="connsiteY2003" fmla="*/ 6013714 h 6687247"/>
              <a:gd name="connsiteX2004" fmla="*/ 4128824 w 10818821"/>
              <a:gd name="connsiteY2004" fmla="*/ 6022002 h 6687247"/>
              <a:gd name="connsiteX2005" fmla="*/ 4087445 w 10818821"/>
              <a:gd name="connsiteY2005" fmla="*/ 6027901 h 6687247"/>
              <a:gd name="connsiteX2006" fmla="*/ 4046664 w 10818821"/>
              <a:gd name="connsiteY2006" fmla="*/ 6018933 h 6687247"/>
              <a:gd name="connsiteX2007" fmla="*/ 4009598 w 10818821"/>
              <a:gd name="connsiteY2007" fmla="*/ 6053066 h 6687247"/>
              <a:gd name="connsiteX2008" fmla="*/ 3988941 w 10818821"/>
              <a:gd name="connsiteY2008" fmla="*/ 6061355 h 6687247"/>
              <a:gd name="connsiteX2009" fmla="*/ 3931624 w 10818821"/>
              <a:gd name="connsiteY2009" fmla="*/ 6056882 h 6687247"/>
              <a:gd name="connsiteX2010" fmla="*/ 3920468 w 10818821"/>
              <a:gd name="connsiteY2010" fmla="*/ 6038525 h 6687247"/>
              <a:gd name="connsiteX2011" fmla="*/ 3920681 w 10818821"/>
              <a:gd name="connsiteY2011" fmla="*/ 5959600 h 6687247"/>
              <a:gd name="connsiteX2012" fmla="*/ 3912185 w 10818821"/>
              <a:gd name="connsiteY2012" fmla="*/ 5924481 h 6687247"/>
              <a:gd name="connsiteX2013" fmla="*/ 3886014 w 10818821"/>
              <a:gd name="connsiteY2013" fmla="*/ 5934266 h 6687247"/>
              <a:gd name="connsiteX2014" fmla="*/ 3850147 w 10818821"/>
              <a:gd name="connsiteY2014" fmla="*/ 5938667 h 6687247"/>
              <a:gd name="connsiteX2015" fmla="*/ 3844893 w 10818821"/>
              <a:gd name="connsiteY2015" fmla="*/ 5936891 h 6687247"/>
              <a:gd name="connsiteX2016" fmla="*/ 3842536 w 10818821"/>
              <a:gd name="connsiteY2016" fmla="*/ 5941629 h 6687247"/>
              <a:gd name="connsiteX2017" fmla="*/ 3820786 w 10818821"/>
              <a:gd name="connsiteY2017" fmla="*/ 5943420 h 6687247"/>
              <a:gd name="connsiteX2018" fmla="*/ 3825687 w 10818821"/>
              <a:gd name="connsiteY2018" fmla="*/ 5939798 h 6687247"/>
              <a:gd name="connsiteX2019" fmla="*/ 3797208 w 10818821"/>
              <a:gd name="connsiteY2019" fmla="*/ 5942247 h 6687247"/>
              <a:gd name="connsiteX2020" fmla="*/ 3788449 w 10818821"/>
              <a:gd name="connsiteY2020" fmla="*/ 5937555 h 6687247"/>
              <a:gd name="connsiteX2021" fmla="*/ 3728920 w 10818821"/>
              <a:gd name="connsiteY2021" fmla="*/ 5936913 h 6687247"/>
              <a:gd name="connsiteX2022" fmla="*/ 3714100 w 10818821"/>
              <a:gd name="connsiteY2022" fmla="*/ 5940428 h 6687247"/>
              <a:gd name="connsiteX2023" fmla="*/ 3569931 w 10818821"/>
              <a:gd name="connsiteY2023" fmla="*/ 5920486 h 6687247"/>
              <a:gd name="connsiteX2024" fmla="*/ 3527675 w 10818821"/>
              <a:gd name="connsiteY2024" fmla="*/ 5914515 h 6687247"/>
              <a:gd name="connsiteX2025" fmla="*/ 3500361 w 10818821"/>
              <a:gd name="connsiteY2025" fmla="*/ 5912381 h 6687247"/>
              <a:gd name="connsiteX2026" fmla="*/ 3498951 w 10818821"/>
              <a:gd name="connsiteY2026" fmla="*/ 5902256 h 6687247"/>
              <a:gd name="connsiteX2027" fmla="*/ 3598412 w 10818821"/>
              <a:gd name="connsiteY2027" fmla="*/ 5918036 h 6687247"/>
              <a:gd name="connsiteX2028" fmla="*/ 3600860 w 10818821"/>
              <a:gd name="connsiteY2028" fmla="*/ 5916225 h 6687247"/>
              <a:gd name="connsiteX2029" fmla="*/ 3597124 w 10818821"/>
              <a:gd name="connsiteY2029" fmla="*/ 5915266 h 6687247"/>
              <a:gd name="connsiteX2030" fmla="*/ 3588368 w 10818821"/>
              <a:gd name="connsiteY2030" fmla="*/ 5910574 h 6687247"/>
              <a:gd name="connsiteX2031" fmla="*/ 3593764 w 10818821"/>
              <a:gd name="connsiteY2031" fmla="*/ 5909832 h 6687247"/>
              <a:gd name="connsiteX2032" fmla="*/ 3590395 w 10818821"/>
              <a:gd name="connsiteY2032" fmla="*/ 5908747 h 6687247"/>
              <a:gd name="connsiteX2033" fmla="*/ 3545842 w 10818821"/>
              <a:gd name="connsiteY2033" fmla="*/ 5897820 h 6687247"/>
              <a:gd name="connsiteX2034" fmla="*/ 3492522 w 10818821"/>
              <a:gd name="connsiteY2034" fmla="*/ 5888398 h 6687247"/>
              <a:gd name="connsiteX2035" fmla="*/ 3486793 w 10818821"/>
              <a:gd name="connsiteY2035" fmla="*/ 5887051 h 6687247"/>
              <a:gd name="connsiteX2036" fmla="*/ 3477023 w 10818821"/>
              <a:gd name="connsiteY2036" fmla="*/ 5895702 h 6687247"/>
              <a:gd name="connsiteX2037" fmla="*/ 3238569 w 10818821"/>
              <a:gd name="connsiteY2037" fmla="*/ 6021973 h 6687247"/>
              <a:gd name="connsiteX2038" fmla="*/ 3105206 w 10818821"/>
              <a:gd name="connsiteY2038" fmla="*/ 6098445 h 6687247"/>
              <a:gd name="connsiteX2039" fmla="*/ 3074658 w 10818821"/>
              <a:gd name="connsiteY2039" fmla="*/ 6135226 h 6687247"/>
              <a:gd name="connsiteX2040" fmla="*/ 3081120 w 10818821"/>
              <a:gd name="connsiteY2040" fmla="*/ 6141465 h 6687247"/>
              <a:gd name="connsiteX2041" fmla="*/ 3101608 w 10818821"/>
              <a:gd name="connsiteY2041" fmla="*/ 6159509 h 6687247"/>
              <a:gd name="connsiteX2042" fmla="*/ 3106991 w 10818821"/>
              <a:gd name="connsiteY2042" fmla="*/ 6157364 h 6687247"/>
              <a:gd name="connsiteX2043" fmla="*/ 3160336 w 10818821"/>
              <a:gd name="connsiteY2043" fmla="*/ 6190321 h 6687247"/>
              <a:gd name="connsiteX2044" fmla="*/ 3182411 w 10818821"/>
              <a:gd name="connsiteY2044" fmla="*/ 6205667 h 6687247"/>
              <a:gd name="connsiteX2045" fmla="*/ 3200861 w 10818821"/>
              <a:gd name="connsiteY2045" fmla="*/ 6220142 h 6687247"/>
              <a:gd name="connsiteX2046" fmla="*/ 3205571 w 10818821"/>
              <a:gd name="connsiteY2046" fmla="*/ 6222691 h 6687247"/>
              <a:gd name="connsiteX2047" fmla="*/ 3209114 w 10818821"/>
              <a:gd name="connsiteY2047" fmla="*/ 6218745 h 6687247"/>
              <a:gd name="connsiteX2048" fmla="*/ 3207778 w 10818821"/>
              <a:gd name="connsiteY2048" fmla="*/ 6208689 h 6687247"/>
              <a:gd name="connsiteX2049" fmla="*/ 3216495 w 10818821"/>
              <a:gd name="connsiteY2049" fmla="*/ 6208604 h 6687247"/>
              <a:gd name="connsiteX2050" fmla="*/ 3234145 w 10818821"/>
              <a:gd name="connsiteY2050" fmla="*/ 6221900 h 6687247"/>
              <a:gd name="connsiteX2051" fmla="*/ 3242227 w 10818821"/>
              <a:gd name="connsiteY2051" fmla="*/ 6227034 h 6687247"/>
              <a:gd name="connsiteX2052" fmla="*/ 3253174 w 10818821"/>
              <a:gd name="connsiteY2052" fmla="*/ 6222193 h 6687247"/>
              <a:gd name="connsiteX2053" fmla="*/ 3309265 w 10818821"/>
              <a:gd name="connsiteY2053" fmla="*/ 6259652 h 6687247"/>
              <a:gd name="connsiteX2054" fmla="*/ 3578800 w 10818821"/>
              <a:gd name="connsiteY2054" fmla="*/ 6368180 h 6687247"/>
              <a:gd name="connsiteX2055" fmla="*/ 3618025 w 10818821"/>
              <a:gd name="connsiteY2055" fmla="*/ 6385915 h 6687247"/>
              <a:gd name="connsiteX2056" fmla="*/ 3635116 w 10818821"/>
              <a:gd name="connsiteY2056" fmla="*/ 6415435 h 6687247"/>
              <a:gd name="connsiteX2057" fmla="*/ 3626316 w 10818821"/>
              <a:gd name="connsiteY2057" fmla="*/ 6421758 h 6687247"/>
              <a:gd name="connsiteX2058" fmla="*/ 3622889 w 10818821"/>
              <a:gd name="connsiteY2058" fmla="*/ 6426035 h 6687247"/>
              <a:gd name="connsiteX2059" fmla="*/ 3616189 w 10818821"/>
              <a:gd name="connsiteY2059" fmla="*/ 6425447 h 6687247"/>
              <a:gd name="connsiteX2060" fmla="*/ 3607314 w 10818821"/>
              <a:gd name="connsiteY2060" fmla="*/ 6422361 h 6687247"/>
              <a:gd name="connsiteX2061" fmla="*/ 3607153 w 10818821"/>
              <a:gd name="connsiteY2061" fmla="*/ 6422331 h 6687247"/>
              <a:gd name="connsiteX2062" fmla="*/ 3515712 w 10818821"/>
              <a:gd name="connsiteY2062" fmla="*/ 6399752 h 6687247"/>
              <a:gd name="connsiteX2063" fmla="*/ 3518496 w 10818821"/>
              <a:gd name="connsiteY2063" fmla="*/ 6403386 h 6687247"/>
              <a:gd name="connsiteX2064" fmla="*/ 3516718 w 10818821"/>
              <a:gd name="connsiteY2064" fmla="*/ 6403402 h 6687247"/>
              <a:gd name="connsiteX2065" fmla="*/ 3509134 w 10818821"/>
              <a:gd name="connsiteY2065" fmla="*/ 6400337 h 6687247"/>
              <a:gd name="connsiteX2066" fmla="*/ 3509778 w 10818821"/>
              <a:gd name="connsiteY2066" fmla="*/ 6403472 h 6687247"/>
              <a:gd name="connsiteX2067" fmla="*/ 3516718 w 10818821"/>
              <a:gd name="connsiteY2067" fmla="*/ 6403402 h 6687247"/>
              <a:gd name="connsiteX2068" fmla="*/ 3557153 w 10818821"/>
              <a:gd name="connsiteY2068" fmla="*/ 6419746 h 6687247"/>
              <a:gd name="connsiteX2069" fmla="*/ 3598635 w 10818821"/>
              <a:gd name="connsiteY2069" fmla="*/ 6439220 h 6687247"/>
              <a:gd name="connsiteX2070" fmla="*/ 3610680 w 10818821"/>
              <a:gd name="connsiteY2070" fmla="*/ 6441266 h 6687247"/>
              <a:gd name="connsiteX2071" fmla="*/ 3603425 w 10818821"/>
              <a:gd name="connsiteY2071" fmla="*/ 6450322 h 6687247"/>
              <a:gd name="connsiteX2072" fmla="*/ 3582487 w 10818821"/>
              <a:gd name="connsiteY2072" fmla="*/ 6445656 h 6687247"/>
              <a:gd name="connsiteX2073" fmla="*/ 3587870 w 10818821"/>
              <a:gd name="connsiteY2073" fmla="*/ 6443511 h 6687247"/>
              <a:gd name="connsiteX2074" fmla="*/ 3560433 w 10818821"/>
              <a:gd name="connsiteY2074" fmla="*/ 6437500 h 6687247"/>
              <a:gd name="connsiteX2075" fmla="*/ 3553121 w 10818821"/>
              <a:gd name="connsiteY2075" fmla="*/ 6430247 h 6687247"/>
              <a:gd name="connsiteX2076" fmla="*/ 3496964 w 10818821"/>
              <a:gd name="connsiteY2076" fmla="*/ 6411966 h 6687247"/>
              <a:gd name="connsiteX2077" fmla="*/ 3482221 w 10818821"/>
              <a:gd name="connsiteY2077" fmla="*/ 6411064 h 6687247"/>
              <a:gd name="connsiteX2078" fmla="*/ 3414345 w 10818821"/>
              <a:gd name="connsiteY2078" fmla="*/ 6381780 h 6687247"/>
              <a:gd name="connsiteX2079" fmla="*/ 3377174 w 10818821"/>
              <a:gd name="connsiteY2079" fmla="*/ 6362567 h 6687247"/>
              <a:gd name="connsiteX2080" fmla="*/ 3280919 w 10818821"/>
              <a:gd name="connsiteY2080" fmla="*/ 6331211 h 6687247"/>
              <a:gd name="connsiteX2081" fmla="*/ 3150424 w 10818821"/>
              <a:gd name="connsiteY2081" fmla="*/ 6281956 h 6687247"/>
              <a:gd name="connsiteX2082" fmla="*/ 3129840 w 10818821"/>
              <a:gd name="connsiteY2082" fmla="*/ 6272274 h 6687247"/>
              <a:gd name="connsiteX2083" fmla="*/ 3116247 w 10818821"/>
              <a:gd name="connsiteY2083" fmla="*/ 6279842 h 6687247"/>
              <a:gd name="connsiteX2084" fmla="*/ 3121297 w 10818821"/>
              <a:gd name="connsiteY2084" fmla="*/ 6295463 h 6687247"/>
              <a:gd name="connsiteX2085" fmla="*/ 3280146 w 10818821"/>
              <a:gd name="connsiteY2085" fmla="*/ 6387011 h 6687247"/>
              <a:gd name="connsiteX2086" fmla="*/ 3290243 w 10818821"/>
              <a:gd name="connsiteY2086" fmla="*/ 6399280 h 6687247"/>
              <a:gd name="connsiteX2087" fmla="*/ 3279371 w 10818821"/>
              <a:gd name="connsiteY2087" fmla="*/ 6416720 h 6687247"/>
              <a:gd name="connsiteX2088" fmla="*/ 3213346 w 10818821"/>
              <a:gd name="connsiteY2088" fmla="*/ 6418242 h 6687247"/>
              <a:gd name="connsiteX2089" fmla="*/ 3162472 w 10818821"/>
              <a:gd name="connsiteY2089" fmla="*/ 6428680 h 6687247"/>
              <a:gd name="connsiteX2090" fmla="*/ 3116257 w 10818821"/>
              <a:gd name="connsiteY2090" fmla="*/ 6431644 h 6687247"/>
              <a:gd name="connsiteX2091" fmla="*/ 3015278 w 10818821"/>
              <a:gd name="connsiteY2091" fmla="*/ 6384861 h 6687247"/>
              <a:gd name="connsiteX2092" fmla="*/ 2837789 w 10818821"/>
              <a:gd name="connsiteY2092" fmla="*/ 6304236 h 6687247"/>
              <a:gd name="connsiteX2093" fmla="*/ 2918186 w 10818821"/>
              <a:gd name="connsiteY2093" fmla="*/ 6398261 h 6687247"/>
              <a:gd name="connsiteX2094" fmla="*/ 3020329 w 10818821"/>
              <a:gd name="connsiteY2094" fmla="*/ 6438432 h 6687247"/>
              <a:gd name="connsiteX2095" fmla="*/ 3038584 w 10818821"/>
              <a:gd name="connsiteY2095" fmla="*/ 6461340 h 6687247"/>
              <a:gd name="connsiteX2096" fmla="*/ 2932169 w 10818821"/>
              <a:gd name="connsiteY2096" fmla="*/ 6432764 h 6687247"/>
              <a:gd name="connsiteX2097" fmla="*/ 2962463 w 10818821"/>
              <a:gd name="connsiteY2097" fmla="*/ 6469569 h 6687247"/>
              <a:gd name="connsiteX2098" fmla="*/ 2993533 w 10818821"/>
              <a:gd name="connsiteY2098" fmla="*/ 6476665 h 6687247"/>
              <a:gd name="connsiteX2099" fmla="*/ 3009459 w 10818821"/>
              <a:gd name="connsiteY2099" fmla="*/ 6493822 h 6687247"/>
              <a:gd name="connsiteX2100" fmla="*/ 2991205 w 10818821"/>
              <a:gd name="connsiteY2100" fmla="*/ 6508865 h 6687247"/>
              <a:gd name="connsiteX2101" fmla="*/ 2961691 w 10818821"/>
              <a:gd name="connsiteY2101" fmla="*/ 6518252 h 6687247"/>
              <a:gd name="connsiteX2102" fmla="*/ 3095681 w 10818821"/>
              <a:gd name="connsiteY2102" fmla="*/ 6592736 h 6687247"/>
              <a:gd name="connsiteX2103" fmla="*/ 3208313 w 10818821"/>
              <a:gd name="connsiteY2103" fmla="*/ 6687247 h 6687247"/>
              <a:gd name="connsiteX2104" fmla="*/ 2891008 w 10818821"/>
              <a:gd name="connsiteY2104" fmla="*/ 6546226 h 6687247"/>
              <a:gd name="connsiteX2105" fmla="*/ 2902661 w 10818821"/>
              <a:gd name="connsiteY2105" fmla="*/ 6574976 h 6687247"/>
              <a:gd name="connsiteX2106" fmla="*/ 2871979 w 10818821"/>
              <a:gd name="connsiteY2106" fmla="*/ 6572001 h 6687247"/>
              <a:gd name="connsiteX2107" fmla="*/ 2729056 w 10818821"/>
              <a:gd name="connsiteY2107" fmla="*/ 6516585 h 6687247"/>
              <a:gd name="connsiteX2108" fmla="*/ 2628855 w 10818821"/>
              <a:gd name="connsiteY2108" fmla="*/ 6440095 h 6687247"/>
              <a:gd name="connsiteX2109" fmla="*/ 2555450 w 10818821"/>
              <a:gd name="connsiteY2109" fmla="*/ 6401271 h 6687247"/>
              <a:gd name="connsiteX2110" fmla="*/ 2479716 w 10818821"/>
              <a:gd name="connsiteY2110" fmla="*/ 6375670 h 6687247"/>
              <a:gd name="connsiteX2111" fmla="*/ 2451754 w 10818821"/>
              <a:gd name="connsiteY2111" fmla="*/ 6382565 h 6687247"/>
              <a:gd name="connsiteX2112" fmla="*/ 2454088 w 10818821"/>
              <a:gd name="connsiteY2112" fmla="*/ 6445241 h 6687247"/>
              <a:gd name="connsiteX2113" fmla="*/ 2480887 w 10818821"/>
              <a:gd name="connsiteY2113" fmla="*/ 6463933 h 6687247"/>
              <a:gd name="connsiteX2114" fmla="*/ 2525942 w 10818821"/>
              <a:gd name="connsiteY2114" fmla="*/ 6543482 h 6687247"/>
              <a:gd name="connsiteX2115" fmla="*/ 2592355 w 10818821"/>
              <a:gd name="connsiteY2115" fmla="*/ 6584032 h 6687247"/>
              <a:gd name="connsiteX2116" fmla="*/ 2575268 w 10818821"/>
              <a:gd name="connsiteY2116" fmla="*/ 6592461 h 6687247"/>
              <a:gd name="connsiteX2117" fmla="*/ 2435064 w 10818821"/>
              <a:gd name="connsiteY2117" fmla="*/ 6546918 h 6687247"/>
              <a:gd name="connsiteX2118" fmla="*/ 2414867 w 10818821"/>
              <a:gd name="connsiteY2118" fmla="*/ 6503407 h 6687247"/>
              <a:gd name="connsiteX2119" fmla="*/ 2395833 w 10818821"/>
              <a:gd name="connsiteY2119" fmla="*/ 6453282 h 6687247"/>
              <a:gd name="connsiteX2120" fmla="*/ 2373308 w 10818821"/>
              <a:gd name="connsiteY2120" fmla="*/ 6441970 h 6687247"/>
              <a:gd name="connsiteX2121" fmla="*/ 2359714 w 10818821"/>
              <a:gd name="connsiteY2121" fmla="*/ 6411588 h 6687247"/>
              <a:gd name="connsiteX2122" fmla="*/ 2383014 w 10818821"/>
              <a:gd name="connsiteY2122" fmla="*/ 6393192 h 6687247"/>
              <a:gd name="connsiteX2123" fmla="*/ 2403597 w 10818821"/>
              <a:gd name="connsiteY2123" fmla="*/ 6383899 h 6687247"/>
              <a:gd name="connsiteX2124" fmla="*/ 2400101 w 10818821"/>
              <a:gd name="connsiteY2124" fmla="*/ 6365787 h 6687247"/>
              <a:gd name="connsiteX2125" fmla="*/ 2381071 w 10818821"/>
              <a:gd name="connsiteY2125" fmla="*/ 6372589 h 6687247"/>
              <a:gd name="connsiteX2126" fmla="*/ 2356994 w 10818821"/>
              <a:gd name="connsiteY2126" fmla="*/ 6382741 h 6687247"/>
              <a:gd name="connsiteX2127" fmla="*/ 2315047 w 10818821"/>
              <a:gd name="connsiteY2127" fmla="*/ 6355135 h 6687247"/>
              <a:gd name="connsiteX2128" fmla="*/ 2269608 w 10818821"/>
              <a:gd name="connsiteY2128" fmla="*/ 6328390 h 6687247"/>
              <a:gd name="connsiteX2129" fmla="*/ 2268054 w 10818821"/>
              <a:gd name="connsiteY2129" fmla="*/ 6330883 h 6687247"/>
              <a:gd name="connsiteX2130" fmla="*/ 2043192 w 10818821"/>
              <a:gd name="connsiteY2130" fmla="*/ 6411634 h 6687247"/>
              <a:gd name="connsiteX2131" fmla="*/ 1951150 w 10818821"/>
              <a:gd name="connsiteY2131" fmla="*/ 6421682 h 6687247"/>
              <a:gd name="connsiteX2132" fmla="*/ 1927071 w 10818821"/>
              <a:gd name="connsiteY2132" fmla="*/ 6431836 h 6687247"/>
              <a:gd name="connsiteX2133" fmla="*/ 1829983 w 10818821"/>
              <a:gd name="connsiteY2133" fmla="*/ 6483189 h 6687247"/>
              <a:gd name="connsiteX2134" fmla="*/ 1733277 w 10818821"/>
              <a:gd name="connsiteY2134" fmla="*/ 6443785 h 6687247"/>
              <a:gd name="connsiteX2135" fmla="*/ 1736379 w 10818821"/>
              <a:gd name="connsiteY2135" fmla="*/ 6381876 h 6687247"/>
              <a:gd name="connsiteX2136" fmla="*/ 1844728 w 10818821"/>
              <a:gd name="connsiteY2136" fmla="*/ 6260279 h 6687247"/>
              <a:gd name="connsiteX2137" fmla="*/ 1856330 w 10818821"/>
              <a:gd name="connsiteY2137" fmla="*/ 6252939 h 6687247"/>
              <a:gd name="connsiteX2138" fmla="*/ 1858160 w 10818821"/>
              <a:gd name="connsiteY2138" fmla="*/ 6247238 h 6687247"/>
              <a:gd name="connsiteX2139" fmla="*/ 1857529 w 10818821"/>
              <a:gd name="connsiteY2139" fmla="*/ 6247381 h 6687247"/>
              <a:gd name="connsiteX2140" fmla="*/ 1745475 w 10818821"/>
              <a:gd name="connsiteY2140" fmla="*/ 6293155 h 6687247"/>
              <a:gd name="connsiteX2141" fmla="*/ 1691652 w 10818821"/>
              <a:gd name="connsiteY2141" fmla="*/ 6312078 h 6687247"/>
              <a:gd name="connsiteX2142" fmla="*/ 1642481 w 10818821"/>
              <a:gd name="connsiteY2142" fmla="*/ 6332665 h 6687247"/>
              <a:gd name="connsiteX2143" fmla="*/ 1642367 w 10818821"/>
              <a:gd name="connsiteY2143" fmla="*/ 6332671 h 6687247"/>
              <a:gd name="connsiteX2144" fmla="*/ 1638585 w 10818821"/>
              <a:gd name="connsiteY2144" fmla="*/ 6334296 h 6687247"/>
              <a:gd name="connsiteX2145" fmla="*/ 1642481 w 10818821"/>
              <a:gd name="connsiteY2145" fmla="*/ 6332665 h 6687247"/>
              <a:gd name="connsiteX2146" fmla="*/ 1648542 w 10818821"/>
              <a:gd name="connsiteY2146" fmla="*/ 6332425 h 6687247"/>
              <a:gd name="connsiteX2147" fmla="*/ 1639591 w 10818821"/>
              <a:gd name="connsiteY2147" fmla="*/ 6338686 h 6687247"/>
              <a:gd name="connsiteX2148" fmla="*/ 1635809 w 10818821"/>
              <a:gd name="connsiteY2148" fmla="*/ 6340312 h 6687247"/>
              <a:gd name="connsiteX2149" fmla="*/ 1638202 w 10818821"/>
              <a:gd name="connsiteY2149" fmla="*/ 6341695 h 6687247"/>
              <a:gd name="connsiteX2150" fmla="*/ 1738532 w 10818821"/>
              <a:gd name="connsiteY2150" fmla="*/ 6308200 h 6687247"/>
              <a:gd name="connsiteX2151" fmla="*/ 1736761 w 10818821"/>
              <a:gd name="connsiteY2151" fmla="*/ 6318608 h 6687247"/>
              <a:gd name="connsiteX2152" fmla="*/ 1709286 w 10818821"/>
              <a:gd name="connsiteY2152" fmla="*/ 6325598 h 6687247"/>
              <a:gd name="connsiteX2153" fmla="*/ 1666684 w 10818821"/>
              <a:gd name="connsiteY2153" fmla="*/ 6339095 h 6687247"/>
              <a:gd name="connsiteX2154" fmla="*/ 1521359 w 10818821"/>
              <a:gd name="connsiteY2154" fmla="*/ 6384703 h 6687247"/>
              <a:gd name="connsiteX2155" fmla="*/ 1506616 w 10818821"/>
              <a:gd name="connsiteY2155" fmla="*/ 6383810 h 6687247"/>
              <a:gd name="connsiteX2156" fmla="*/ 1446879 w 10818821"/>
              <a:gd name="connsiteY2156" fmla="*/ 6395027 h 6687247"/>
              <a:gd name="connsiteX2157" fmla="*/ 1437925 w 10818821"/>
              <a:gd name="connsiteY2157" fmla="*/ 6401288 h 6687247"/>
              <a:gd name="connsiteX2158" fmla="*/ 1409444 w 10818821"/>
              <a:gd name="connsiteY2158" fmla="*/ 6403888 h 6687247"/>
              <a:gd name="connsiteX2159" fmla="*/ 1414233 w 10818821"/>
              <a:gd name="connsiteY2159" fmla="*/ 6406653 h 6687247"/>
              <a:gd name="connsiteX2160" fmla="*/ 1392477 w 10818821"/>
              <a:gd name="connsiteY2160" fmla="*/ 6408719 h 6687247"/>
              <a:gd name="connsiteX2161" fmla="*/ 1387509 w 10818821"/>
              <a:gd name="connsiteY2161" fmla="*/ 6398920 h 6687247"/>
              <a:gd name="connsiteX2162" fmla="*/ 1399871 w 10818821"/>
              <a:gd name="connsiteY2162" fmla="*/ 6398359 h 6687247"/>
              <a:gd name="connsiteX2163" fmla="*/ 1445434 w 10818821"/>
              <a:gd name="connsiteY2163" fmla="*/ 6384192 h 6687247"/>
              <a:gd name="connsiteX2164" fmla="*/ 1489216 w 10818821"/>
              <a:gd name="connsiteY2164" fmla="*/ 6372981 h 6687247"/>
              <a:gd name="connsiteX2165" fmla="*/ 1496037 w 10818821"/>
              <a:gd name="connsiteY2165" fmla="*/ 6373889 h 6687247"/>
              <a:gd name="connsiteX2166" fmla="*/ 1497425 w 10818821"/>
              <a:gd name="connsiteY2166" fmla="*/ 6370880 h 6687247"/>
              <a:gd name="connsiteX2167" fmla="*/ 1489216 w 10818821"/>
              <a:gd name="connsiteY2167" fmla="*/ 6372981 h 6687247"/>
              <a:gd name="connsiteX2168" fmla="*/ 1487467 w 10818821"/>
              <a:gd name="connsiteY2168" fmla="*/ 6372750 h 6687247"/>
              <a:gd name="connsiteX2169" fmla="*/ 1492638 w 10818821"/>
              <a:gd name="connsiteY2169" fmla="*/ 6368116 h 6687247"/>
              <a:gd name="connsiteX2170" fmla="*/ 1494026 w 10818821"/>
              <a:gd name="connsiteY2170" fmla="*/ 6365105 h 6687247"/>
              <a:gd name="connsiteX2171" fmla="*/ 1471601 w 10818821"/>
              <a:gd name="connsiteY2171" fmla="*/ 6367785 h 6687247"/>
              <a:gd name="connsiteX2172" fmla="*/ 1458308 w 10818821"/>
              <a:gd name="connsiteY2172" fmla="*/ 6372440 h 6687247"/>
              <a:gd name="connsiteX2173" fmla="*/ 1407043 w 10818821"/>
              <a:gd name="connsiteY2173" fmla="*/ 6378756 h 6687247"/>
              <a:gd name="connsiteX2174" fmla="*/ 1405324 w 10818821"/>
              <a:gd name="connsiteY2174" fmla="*/ 6378636 h 6687247"/>
              <a:gd name="connsiteX2175" fmla="*/ 1385891 w 10818821"/>
              <a:gd name="connsiteY2175" fmla="*/ 6382664 h 6687247"/>
              <a:gd name="connsiteX2176" fmla="*/ 1379148 w 10818821"/>
              <a:gd name="connsiteY2176" fmla="*/ 6382431 h 6687247"/>
              <a:gd name="connsiteX2177" fmla="*/ 1372307 w 10818821"/>
              <a:gd name="connsiteY2177" fmla="*/ 6368934 h 6687247"/>
              <a:gd name="connsiteX2178" fmla="*/ 1387432 w 10818821"/>
              <a:gd name="connsiteY2178" fmla="*/ 6367057 h 6687247"/>
              <a:gd name="connsiteX2179" fmla="*/ 1385681 w 10818821"/>
              <a:gd name="connsiteY2179" fmla="*/ 6360832 h 6687247"/>
              <a:gd name="connsiteX2180" fmla="*/ 1372088 w 10818821"/>
              <a:gd name="connsiteY2180" fmla="*/ 6349427 h 6687247"/>
              <a:gd name="connsiteX2181" fmla="*/ 1345288 w 10818821"/>
              <a:gd name="connsiteY2181" fmla="*/ 6292784 h 6687247"/>
              <a:gd name="connsiteX2182" fmla="*/ 1346065 w 10818821"/>
              <a:gd name="connsiteY2182" fmla="*/ 6282052 h 6687247"/>
              <a:gd name="connsiteX2183" fmla="*/ 1385672 w 10818821"/>
              <a:gd name="connsiteY2183" fmla="*/ 6190056 h 6687247"/>
              <a:gd name="connsiteX2184" fmla="*/ 1400820 w 10818821"/>
              <a:gd name="connsiteY2184" fmla="*/ 6179996 h 6687247"/>
              <a:gd name="connsiteX2185" fmla="*/ 1407804 w 10818821"/>
              <a:gd name="connsiteY2185" fmla="*/ 6102372 h 6687247"/>
              <a:gd name="connsiteX2186" fmla="*/ 1402368 w 10818821"/>
              <a:gd name="connsiteY2186" fmla="*/ 6101605 h 6687247"/>
              <a:gd name="connsiteX2187" fmla="*/ 1311491 w 10818821"/>
              <a:gd name="connsiteY2187" fmla="*/ 6124014 h 6687247"/>
              <a:gd name="connsiteX2188" fmla="*/ 1246634 w 10818821"/>
              <a:gd name="connsiteY2188" fmla="*/ 6137901 h 6687247"/>
              <a:gd name="connsiteX2189" fmla="*/ 1219065 w 10818821"/>
              <a:gd name="connsiteY2189" fmla="*/ 6224818 h 6687247"/>
              <a:gd name="connsiteX2190" fmla="*/ 1203142 w 10818821"/>
              <a:gd name="connsiteY2190" fmla="*/ 6226636 h 6687247"/>
              <a:gd name="connsiteX2191" fmla="*/ 1210520 w 10818821"/>
              <a:gd name="connsiteY2191" fmla="*/ 6210057 h 6687247"/>
              <a:gd name="connsiteX2192" fmla="*/ 1226054 w 10818821"/>
              <a:gd name="connsiteY2192" fmla="*/ 6185144 h 6687247"/>
              <a:gd name="connsiteX2193" fmla="*/ 1203528 w 10818821"/>
              <a:gd name="connsiteY2193" fmla="*/ 6192807 h 6687247"/>
              <a:gd name="connsiteX2194" fmla="*/ 1140616 w 10818821"/>
              <a:gd name="connsiteY2194" fmla="*/ 6265247 h 6687247"/>
              <a:gd name="connsiteX2195" fmla="*/ 1058671 w 10818821"/>
              <a:gd name="connsiteY2195" fmla="*/ 6287562 h 6687247"/>
              <a:gd name="connsiteX2196" fmla="*/ 1037313 w 10818821"/>
              <a:gd name="connsiteY2196" fmla="*/ 6288613 h 6687247"/>
              <a:gd name="connsiteX2197" fmla="*/ 981775 w 10818821"/>
              <a:gd name="connsiteY2197" fmla="*/ 6287550 h 6687247"/>
              <a:gd name="connsiteX2198" fmla="*/ 986818 w 10818821"/>
              <a:gd name="connsiteY2198" fmla="*/ 6189322 h 6687247"/>
              <a:gd name="connsiteX2199" fmla="*/ 1133613 w 10818821"/>
              <a:gd name="connsiteY2199" fmla="*/ 6039269 h 6687247"/>
              <a:gd name="connsiteX2200" fmla="*/ 1169344 w 10818821"/>
              <a:gd name="connsiteY2200" fmla="*/ 6038891 h 6687247"/>
              <a:gd name="connsiteX2201" fmla="*/ 1154977 w 10818821"/>
              <a:gd name="connsiteY2201" fmla="*/ 6076169 h 6687247"/>
              <a:gd name="connsiteX2202" fmla="*/ 1129345 w 10818821"/>
              <a:gd name="connsiteY2202" fmla="*/ 6107790 h 6687247"/>
              <a:gd name="connsiteX2203" fmla="*/ 1262551 w 10818821"/>
              <a:gd name="connsiteY2203" fmla="*/ 6022233 h 6687247"/>
              <a:gd name="connsiteX2204" fmla="*/ 1207405 w 10818821"/>
              <a:gd name="connsiteY2204" fmla="*/ 6044265 h 6687247"/>
              <a:gd name="connsiteX2205" fmla="*/ 1187599 w 10818821"/>
              <a:gd name="connsiteY2205" fmla="*/ 6042823 h 6687247"/>
              <a:gd name="connsiteX2206" fmla="*/ 1182936 w 10818821"/>
              <a:gd name="connsiteY2206" fmla="*/ 6012347 h 6687247"/>
              <a:gd name="connsiteX2207" fmla="*/ 1200411 w 10818821"/>
              <a:gd name="connsiteY2207" fmla="*/ 6008038 h 6687247"/>
              <a:gd name="connsiteX2208" fmla="*/ 1222159 w 10818821"/>
              <a:gd name="connsiteY2208" fmla="*/ 5992133 h 6687247"/>
              <a:gd name="connsiteX2209" fmla="*/ 1255944 w 10818821"/>
              <a:gd name="connsiteY2209" fmla="*/ 5933201 h 6687247"/>
              <a:gd name="connsiteX2210" fmla="*/ 1277693 w 10818821"/>
              <a:gd name="connsiteY2210" fmla="*/ 5936271 h 6687247"/>
              <a:gd name="connsiteX2211" fmla="*/ 1295169 w 10818821"/>
              <a:gd name="connsiteY2211" fmla="*/ 5931961 h 6687247"/>
              <a:gd name="connsiteX2212" fmla="*/ 1311089 w 10818821"/>
              <a:gd name="connsiteY2212" fmla="*/ 5854242 h 6687247"/>
              <a:gd name="connsiteX2213" fmla="*/ 1308757 w 10818821"/>
              <a:gd name="connsiteY2213" fmla="*/ 5848492 h 6687247"/>
              <a:gd name="connsiteX2214" fmla="*/ 1289730 w 10818821"/>
              <a:gd name="connsiteY2214" fmla="*/ 5874268 h 6687247"/>
              <a:gd name="connsiteX2215" fmla="*/ 1270700 w 10818821"/>
              <a:gd name="connsiteY2215" fmla="*/ 5881069 h 6687247"/>
              <a:gd name="connsiteX2216" fmla="*/ 1270699 w 10818821"/>
              <a:gd name="connsiteY2216" fmla="*/ 5862094 h 6687247"/>
              <a:gd name="connsiteX2217" fmla="*/ 1337493 w 10818821"/>
              <a:gd name="connsiteY2217" fmla="*/ 5773937 h 6687247"/>
              <a:gd name="connsiteX2218" fmla="*/ 1252830 w 10818821"/>
              <a:gd name="connsiteY2218" fmla="*/ 5786382 h 6687247"/>
              <a:gd name="connsiteX2219" fmla="*/ 1239626 w 10818821"/>
              <a:gd name="connsiteY2219" fmla="*/ 5798073 h 6687247"/>
              <a:gd name="connsiteX2220" fmla="*/ 1177877 w 10818821"/>
              <a:gd name="connsiteY2220" fmla="*/ 5844925 h 6687247"/>
              <a:gd name="connsiteX2221" fmla="*/ 1043503 w 10818821"/>
              <a:gd name="connsiteY2221" fmla="*/ 5861195 h 6687247"/>
              <a:gd name="connsiteX2222" fmla="*/ 1020588 w 10818821"/>
              <a:gd name="connsiteY2222" fmla="*/ 5826787 h 6687247"/>
              <a:gd name="connsiteX2223" fmla="*/ 1058253 w 10818821"/>
              <a:gd name="connsiteY2223" fmla="*/ 5714188 h 6687247"/>
              <a:gd name="connsiteX2224" fmla="*/ 1067183 w 10818821"/>
              <a:gd name="connsiteY2224" fmla="*/ 5657169 h 6687247"/>
              <a:gd name="connsiteX2225" fmla="*/ 1100579 w 10818821"/>
              <a:gd name="connsiteY2225" fmla="*/ 5594114 h 6687247"/>
              <a:gd name="connsiteX2226" fmla="*/ 1133975 w 10818821"/>
              <a:gd name="connsiteY2226" fmla="*/ 5550037 h 6687247"/>
              <a:gd name="connsiteX2227" fmla="*/ 1085429 w 10818821"/>
              <a:gd name="connsiteY2227" fmla="*/ 5528275 h 6687247"/>
              <a:gd name="connsiteX2228" fmla="*/ 939792 w 10818821"/>
              <a:gd name="connsiteY2228" fmla="*/ 5538888 h 6687247"/>
              <a:gd name="connsiteX2229" fmla="*/ 922701 w 10818821"/>
              <a:gd name="connsiteY2229" fmla="*/ 5509370 h 6687247"/>
              <a:gd name="connsiteX2230" fmla="*/ 924253 w 10818821"/>
              <a:gd name="connsiteY2230" fmla="*/ 5487904 h 6687247"/>
              <a:gd name="connsiteX2231" fmla="*/ 963863 w 10818821"/>
              <a:gd name="connsiteY2231" fmla="*/ 5414884 h 6687247"/>
              <a:gd name="connsiteX2232" fmla="*/ 1089695 w 10818821"/>
              <a:gd name="connsiteY2232" fmla="*/ 5421804 h 6687247"/>
              <a:gd name="connsiteX2233" fmla="*/ 1115326 w 10818821"/>
              <a:gd name="connsiteY2233" fmla="*/ 5409158 h 6687247"/>
              <a:gd name="connsiteX2234" fmla="*/ 1159212 w 10818821"/>
              <a:gd name="connsiteY2234" fmla="*/ 5419419 h 6687247"/>
              <a:gd name="connsiteX2235" fmla="*/ 1174749 w 10818821"/>
              <a:gd name="connsiteY2235" fmla="*/ 5432454 h 6687247"/>
              <a:gd name="connsiteX2236" fmla="*/ 1183680 w 10818821"/>
              <a:gd name="connsiteY2236" fmla="*/ 5413387 h 6687247"/>
              <a:gd name="connsiteX2237" fmla="*/ 1199602 w 10818821"/>
              <a:gd name="connsiteY2237" fmla="*/ 5392591 h 6687247"/>
              <a:gd name="connsiteX2238" fmla="*/ 1209698 w 10818821"/>
              <a:gd name="connsiteY2238" fmla="*/ 5366910 h 6687247"/>
              <a:gd name="connsiteX2239" fmla="*/ 1265623 w 10818821"/>
              <a:gd name="connsiteY2239" fmla="*/ 5353120 h 6687247"/>
              <a:gd name="connsiteX2240" fmla="*/ 1287757 w 10818821"/>
              <a:gd name="connsiteY2240" fmla="*/ 5322360 h 6687247"/>
              <a:gd name="connsiteX2241" fmla="*/ 1255521 w 10818821"/>
              <a:gd name="connsiteY2241" fmla="*/ 5283926 h 6687247"/>
              <a:gd name="connsiteX2242" fmla="*/ 1189498 w 10818821"/>
              <a:gd name="connsiteY2242" fmla="*/ 5285449 h 6687247"/>
              <a:gd name="connsiteX2243" fmla="*/ 1081145 w 10818821"/>
              <a:gd name="connsiteY2243" fmla="*/ 5312168 h 6687247"/>
              <a:gd name="connsiteX2244" fmla="*/ 945605 w 10818821"/>
              <a:gd name="connsiteY2244" fmla="*/ 5335052 h 6687247"/>
              <a:gd name="connsiteX2245" fmla="*/ 925021 w 10818821"/>
              <a:gd name="connsiteY2245" fmla="*/ 5325368 h 6687247"/>
              <a:gd name="connsiteX2246" fmla="*/ 916174 w 10818821"/>
              <a:gd name="connsiteY2246" fmla="*/ 5320967 h 6687247"/>
              <a:gd name="connsiteX2247" fmla="*/ 898456 w 10818821"/>
              <a:gd name="connsiteY2247" fmla="*/ 5327198 h 6687247"/>
              <a:gd name="connsiteX2248" fmla="*/ 895506 w 10818821"/>
              <a:gd name="connsiteY2248" fmla="*/ 5334756 h 6687247"/>
              <a:gd name="connsiteX2249" fmla="*/ 888109 w 10818821"/>
              <a:gd name="connsiteY2249" fmla="*/ 5342541 h 6687247"/>
              <a:gd name="connsiteX2250" fmla="*/ 917373 w 10818821"/>
              <a:gd name="connsiteY2250" fmla="*/ 5333151 h 6687247"/>
              <a:gd name="connsiteX2251" fmla="*/ 915602 w 10818821"/>
              <a:gd name="connsiteY2251" fmla="*/ 5343559 h 6687247"/>
              <a:gd name="connsiteX2252" fmla="*/ 888127 w 10818821"/>
              <a:gd name="connsiteY2252" fmla="*/ 5350550 h 6687247"/>
              <a:gd name="connsiteX2253" fmla="*/ 845526 w 10818821"/>
              <a:gd name="connsiteY2253" fmla="*/ 5364047 h 6687247"/>
              <a:gd name="connsiteX2254" fmla="*/ 700198 w 10818821"/>
              <a:gd name="connsiteY2254" fmla="*/ 5409656 h 6687247"/>
              <a:gd name="connsiteX2255" fmla="*/ 685457 w 10818821"/>
              <a:gd name="connsiteY2255" fmla="*/ 5408761 h 6687247"/>
              <a:gd name="connsiteX2256" fmla="*/ 625717 w 10818821"/>
              <a:gd name="connsiteY2256" fmla="*/ 5419978 h 6687247"/>
              <a:gd name="connsiteX2257" fmla="*/ 616768 w 10818821"/>
              <a:gd name="connsiteY2257" fmla="*/ 5426240 h 6687247"/>
              <a:gd name="connsiteX2258" fmla="*/ 588285 w 10818821"/>
              <a:gd name="connsiteY2258" fmla="*/ 5428841 h 6687247"/>
              <a:gd name="connsiteX2259" fmla="*/ 593072 w 10818821"/>
              <a:gd name="connsiteY2259" fmla="*/ 5431605 h 6687247"/>
              <a:gd name="connsiteX2260" fmla="*/ 571318 w 10818821"/>
              <a:gd name="connsiteY2260" fmla="*/ 5433670 h 6687247"/>
              <a:gd name="connsiteX2261" fmla="*/ 566349 w 10818821"/>
              <a:gd name="connsiteY2261" fmla="*/ 5423871 h 6687247"/>
              <a:gd name="connsiteX2262" fmla="*/ 578711 w 10818821"/>
              <a:gd name="connsiteY2262" fmla="*/ 5423311 h 6687247"/>
              <a:gd name="connsiteX2263" fmla="*/ 624275 w 10818821"/>
              <a:gd name="connsiteY2263" fmla="*/ 5409145 h 6687247"/>
              <a:gd name="connsiteX2264" fmla="*/ 668056 w 10818821"/>
              <a:gd name="connsiteY2264" fmla="*/ 5397934 h 6687247"/>
              <a:gd name="connsiteX2265" fmla="*/ 674878 w 10818821"/>
              <a:gd name="connsiteY2265" fmla="*/ 5398839 h 6687247"/>
              <a:gd name="connsiteX2266" fmla="*/ 676265 w 10818821"/>
              <a:gd name="connsiteY2266" fmla="*/ 5395830 h 6687247"/>
              <a:gd name="connsiteX2267" fmla="*/ 668056 w 10818821"/>
              <a:gd name="connsiteY2267" fmla="*/ 5397934 h 6687247"/>
              <a:gd name="connsiteX2268" fmla="*/ 666308 w 10818821"/>
              <a:gd name="connsiteY2268" fmla="*/ 5397701 h 6687247"/>
              <a:gd name="connsiteX2269" fmla="*/ 671477 w 10818821"/>
              <a:gd name="connsiteY2269" fmla="*/ 5393066 h 6687247"/>
              <a:gd name="connsiteX2270" fmla="*/ 672867 w 10818821"/>
              <a:gd name="connsiteY2270" fmla="*/ 5390056 h 6687247"/>
              <a:gd name="connsiteX2271" fmla="*/ 564732 w 10818821"/>
              <a:gd name="connsiteY2271" fmla="*/ 5407617 h 6687247"/>
              <a:gd name="connsiteX2272" fmla="*/ 557989 w 10818821"/>
              <a:gd name="connsiteY2272" fmla="*/ 5407384 h 6687247"/>
              <a:gd name="connsiteX2273" fmla="*/ 551147 w 10818821"/>
              <a:gd name="connsiteY2273" fmla="*/ 5393886 h 6687247"/>
              <a:gd name="connsiteX2274" fmla="*/ 585207 w 10818821"/>
              <a:gd name="connsiteY2274" fmla="*/ 5389659 h 6687247"/>
              <a:gd name="connsiteX2275" fmla="*/ 546366 w 10818821"/>
              <a:gd name="connsiteY2275" fmla="*/ 5387120 h 6687247"/>
              <a:gd name="connsiteX2276" fmla="*/ 514130 w 10818821"/>
              <a:gd name="connsiteY2276" fmla="*/ 5386636 h 6687247"/>
              <a:gd name="connsiteX2277" fmla="*/ 516847 w 10818821"/>
              <a:gd name="connsiteY2277" fmla="*/ 5339583 h 6687247"/>
              <a:gd name="connsiteX2278" fmla="*/ 557232 w 10818821"/>
              <a:gd name="connsiteY2278" fmla="*/ 5255831 h 6687247"/>
              <a:gd name="connsiteX2279" fmla="*/ 622089 w 10818821"/>
              <a:gd name="connsiteY2279" fmla="*/ 5222969 h 6687247"/>
              <a:gd name="connsiteX2280" fmla="*/ 645391 w 10818821"/>
              <a:gd name="connsiteY2280" fmla="*/ 5223548 h 6687247"/>
              <a:gd name="connsiteX2281" fmla="*/ 706364 w 10818821"/>
              <a:gd name="connsiteY2281" fmla="*/ 5225380 h 6687247"/>
              <a:gd name="connsiteX2282" fmla="*/ 728501 w 10818821"/>
              <a:gd name="connsiteY2282" fmla="*/ 5194620 h 6687247"/>
              <a:gd name="connsiteX2283" fmla="*/ 737432 w 10818821"/>
              <a:gd name="connsiteY2283" fmla="*/ 5175550 h 6687247"/>
              <a:gd name="connsiteX2284" fmla="*/ 751413 w 10818821"/>
              <a:gd name="connsiteY2284" fmla="*/ 5191077 h 6687247"/>
              <a:gd name="connsiteX2285" fmla="*/ 788308 w 10818821"/>
              <a:gd name="connsiteY2285" fmla="*/ 5203063 h 6687247"/>
              <a:gd name="connsiteX2286" fmla="*/ 928506 w 10818821"/>
              <a:gd name="connsiteY2286" fmla="*/ 5134755 h 6687247"/>
              <a:gd name="connsiteX2287" fmla="*/ 987537 w 10818821"/>
              <a:gd name="connsiteY2287" fmla="*/ 5097006 h 6687247"/>
              <a:gd name="connsiteX2288" fmla="*/ 991419 w 10818821"/>
              <a:gd name="connsiteY2288" fmla="*/ 5081291 h 6687247"/>
              <a:gd name="connsiteX2289" fmla="*/ 971222 w 10818821"/>
              <a:gd name="connsiteY2289" fmla="*/ 5056754 h 6687247"/>
              <a:gd name="connsiteX2290" fmla="*/ 950640 w 10818821"/>
              <a:gd name="connsiteY2290" fmla="*/ 5066046 h 6687247"/>
              <a:gd name="connsiteX2291" fmla="*/ 918795 w 10818821"/>
              <a:gd name="connsiteY2291" fmla="*/ 5088658 h 6687247"/>
              <a:gd name="connsiteX2292" fmla="*/ 786362 w 10818821"/>
              <a:gd name="connsiteY2292" fmla="*/ 5106559 h 6687247"/>
              <a:gd name="connsiteX2293" fmla="*/ 761893 w 10818821"/>
              <a:gd name="connsiteY2293" fmla="*/ 5093616 h 6687247"/>
              <a:gd name="connsiteX2294" fmla="*/ 717619 w 10818821"/>
              <a:gd name="connsiteY2294" fmla="*/ 5079234 h 6687247"/>
              <a:gd name="connsiteX2295" fmla="*/ 674508 w 10818821"/>
              <a:gd name="connsiteY2295" fmla="*/ 5039264 h 6687247"/>
              <a:gd name="connsiteX2296" fmla="*/ 660915 w 10818821"/>
              <a:gd name="connsiteY2296" fmla="*/ 5027858 h 6687247"/>
              <a:gd name="connsiteX2297" fmla="*/ 620472 w 10818821"/>
              <a:gd name="connsiteY2297" fmla="*/ 5034246 h 6687247"/>
              <a:gd name="connsiteX2298" fmla="*/ 606238 w 10818821"/>
              <a:gd name="connsiteY2298" fmla="*/ 5037869 h 6687247"/>
              <a:gd name="connsiteX2299" fmla="*/ 563636 w 10818821"/>
              <a:gd name="connsiteY2299" fmla="*/ 5051364 h 6687247"/>
              <a:gd name="connsiteX2300" fmla="*/ 418309 w 10818821"/>
              <a:gd name="connsiteY2300" fmla="*/ 5096974 h 6687247"/>
              <a:gd name="connsiteX2301" fmla="*/ 403567 w 10818821"/>
              <a:gd name="connsiteY2301" fmla="*/ 5096079 h 6687247"/>
              <a:gd name="connsiteX2302" fmla="*/ 343829 w 10818821"/>
              <a:gd name="connsiteY2302" fmla="*/ 5107298 h 6687247"/>
              <a:gd name="connsiteX2303" fmla="*/ 334878 w 10818821"/>
              <a:gd name="connsiteY2303" fmla="*/ 5113559 h 6687247"/>
              <a:gd name="connsiteX2304" fmla="*/ 306397 w 10818821"/>
              <a:gd name="connsiteY2304" fmla="*/ 5116159 h 6687247"/>
              <a:gd name="connsiteX2305" fmla="*/ 311183 w 10818821"/>
              <a:gd name="connsiteY2305" fmla="*/ 5118925 h 6687247"/>
              <a:gd name="connsiteX2306" fmla="*/ 289428 w 10818821"/>
              <a:gd name="connsiteY2306" fmla="*/ 5120988 h 6687247"/>
              <a:gd name="connsiteX2307" fmla="*/ 284460 w 10818821"/>
              <a:gd name="connsiteY2307" fmla="*/ 5111189 h 6687247"/>
              <a:gd name="connsiteX2308" fmla="*/ 296822 w 10818821"/>
              <a:gd name="connsiteY2308" fmla="*/ 5110629 h 6687247"/>
              <a:gd name="connsiteX2309" fmla="*/ 342386 w 10818821"/>
              <a:gd name="connsiteY2309" fmla="*/ 5096464 h 6687247"/>
              <a:gd name="connsiteX2310" fmla="*/ 386167 w 10818821"/>
              <a:gd name="connsiteY2310" fmla="*/ 5085252 h 6687247"/>
              <a:gd name="connsiteX2311" fmla="*/ 392988 w 10818821"/>
              <a:gd name="connsiteY2311" fmla="*/ 5086159 h 6687247"/>
              <a:gd name="connsiteX2312" fmla="*/ 394376 w 10818821"/>
              <a:gd name="connsiteY2312" fmla="*/ 5083151 h 6687247"/>
              <a:gd name="connsiteX2313" fmla="*/ 386167 w 10818821"/>
              <a:gd name="connsiteY2313" fmla="*/ 5085252 h 6687247"/>
              <a:gd name="connsiteX2314" fmla="*/ 384419 w 10818821"/>
              <a:gd name="connsiteY2314" fmla="*/ 5085018 h 6687247"/>
              <a:gd name="connsiteX2315" fmla="*/ 389590 w 10818821"/>
              <a:gd name="connsiteY2315" fmla="*/ 5080386 h 6687247"/>
              <a:gd name="connsiteX2316" fmla="*/ 390572 w 10818821"/>
              <a:gd name="connsiteY2316" fmla="*/ 5078256 h 6687247"/>
              <a:gd name="connsiteX2317" fmla="*/ 371195 w 10818821"/>
              <a:gd name="connsiteY2317" fmla="*/ 5084546 h 6687247"/>
              <a:gd name="connsiteX2318" fmla="*/ 235267 w 10818821"/>
              <a:gd name="connsiteY2318" fmla="*/ 5103308 h 6687247"/>
              <a:gd name="connsiteX2319" fmla="*/ 201092 w 10818821"/>
              <a:gd name="connsiteY2319" fmla="*/ 5120169 h 6687247"/>
              <a:gd name="connsiteX2320" fmla="*/ 156429 w 10818821"/>
              <a:gd name="connsiteY2320" fmla="*/ 5120641 h 6687247"/>
              <a:gd name="connsiteX2321" fmla="*/ 138564 w 10818821"/>
              <a:gd name="connsiteY2321" fmla="*/ 5120830 h 6687247"/>
              <a:gd name="connsiteX2322" fmla="*/ 76039 w 10818821"/>
              <a:gd name="connsiteY2322" fmla="*/ 5159439 h 6687247"/>
              <a:gd name="connsiteX2323" fmla="*/ 26717 w 10818821"/>
              <a:gd name="connsiteY2323" fmla="*/ 5167385 h 6687247"/>
              <a:gd name="connsiteX2324" fmla="*/ 8462 w 10818821"/>
              <a:gd name="connsiteY2324" fmla="*/ 5125505 h 6687247"/>
              <a:gd name="connsiteX2325" fmla="*/ 13509 w 10818821"/>
              <a:gd name="connsiteY2325" fmla="*/ 5103176 h 6687247"/>
              <a:gd name="connsiteX2326" fmla="*/ 34865 w 10818821"/>
              <a:gd name="connsiteY2326" fmla="*/ 5026224 h 6687247"/>
              <a:gd name="connsiteX2327" fmla="*/ 59643 w 10818821"/>
              <a:gd name="connsiteY2327" fmla="*/ 5013892 h 6687247"/>
              <a:gd name="connsiteX2328" fmla="*/ 58209 w 10818821"/>
              <a:gd name="connsiteY2328" fmla="*/ 5010299 h 6687247"/>
              <a:gd name="connsiteX2329" fmla="*/ 65857 w 10818821"/>
              <a:gd name="connsiteY2329" fmla="*/ 5010798 h 6687247"/>
              <a:gd name="connsiteX2330" fmla="*/ 78588 w 10818821"/>
              <a:gd name="connsiteY2330" fmla="*/ 5004463 h 6687247"/>
              <a:gd name="connsiteX2331" fmla="*/ 66845 w 10818821"/>
              <a:gd name="connsiteY2331" fmla="*/ 5004287 h 6687247"/>
              <a:gd name="connsiteX2332" fmla="*/ 62698 w 10818821"/>
              <a:gd name="connsiteY2332" fmla="*/ 4993897 h 6687247"/>
              <a:gd name="connsiteX2333" fmla="*/ 74941 w 10818821"/>
              <a:gd name="connsiteY2333" fmla="*/ 4994696 h 6687247"/>
              <a:gd name="connsiteX2334" fmla="*/ 90480 w 10818821"/>
              <a:gd name="connsiteY2334" fmla="*/ 4991590 h 6687247"/>
              <a:gd name="connsiteX2335" fmla="*/ 90101 w 10818821"/>
              <a:gd name="connsiteY2335" fmla="*/ 4990641 h 6687247"/>
              <a:gd name="connsiteX2336" fmla="*/ 57863 w 10818821"/>
              <a:gd name="connsiteY2336" fmla="*/ 4993791 h 6687247"/>
              <a:gd name="connsiteX2337" fmla="*/ 51224 w 10818821"/>
              <a:gd name="connsiteY2337" fmla="*/ 4992815 h 6687247"/>
              <a:gd name="connsiteX2338" fmla="*/ 45509 w 10818821"/>
              <a:gd name="connsiteY2338" fmla="*/ 4978502 h 6687247"/>
              <a:gd name="connsiteX2339" fmla="*/ 67462 w 10818821"/>
              <a:gd name="connsiteY2339" fmla="*/ 4978183 h 6687247"/>
              <a:gd name="connsiteX2340" fmla="*/ 67185 w 10818821"/>
              <a:gd name="connsiteY2340" fmla="*/ 4977492 h 6687247"/>
              <a:gd name="connsiteX2341" fmla="*/ 68916 w 10818821"/>
              <a:gd name="connsiteY2341" fmla="*/ 4977606 h 6687247"/>
              <a:gd name="connsiteX2342" fmla="*/ 68620 w 10818821"/>
              <a:gd name="connsiteY2342" fmla="*/ 4977076 h 6687247"/>
              <a:gd name="connsiteX2343" fmla="*/ 80999 w 10818821"/>
              <a:gd name="connsiteY2343" fmla="*/ 4975934 h 6687247"/>
              <a:gd name="connsiteX2344" fmla="*/ 82410 w 10818821"/>
              <a:gd name="connsiteY2344" fmla="*/ 4975427 h 6687247"/>
              <a:gd name="connsiteX2345" fmla="*/ 62351 w 10818821"/>
              <a:gd name="connsiteY2345" fmla="*/ 4977387 h 6687247"/>
              <a:gd name="connsiteX2346" fmla="*/ 55714 w 10818821"/>
              <a:gd name="connsiteY2346" fmla="*/ 4976410 h 6687247"/>
              <a:gd name="connsiteX2347" fmla="*/ 49997 w 10818821"/>
              <a:gd name="connsiteY2347" fmla="*/ 4962100 h 6687247"/>
              <a:gd name="connsiteX2348" fmla="*/ 78538 w 10818821"/>
              <a:gd name="connsiteY2348" fmla="*/ 4961685 h 6687247"/>
              <a:gd name="connsiteX2349" fmla="*/ 77829 w 10818821"/>
              <a:gd name="connsiteY2349" fmla="*/ 4959912 h 6687247"/>
              <a:gd name="connsiteX2350" fmla="*/ 66839 w 10818821"/>
              <a:gd name="connsiteY2350" fmla="*/ 4960987 h 6687247"/>
              <a:gd name="connsiteX2351" fmla="*/ 66564 w 10818821"/>
              <a:gd name="connsiteY2351" fmla="*/ 4960945 h 6687247"/>
              <a:gd name="connsiteX2352" fmla="*/ 66465 w 10818821"/>
              <a:gd name="connsiteY2352" fmla="*/ 4960970 h 6687247"/>
              <a:gd name="connsiteX2353" fmla="*/ 59693 w 10818821"/>
              <a:gd name="connsiteY2353" fmla="*/ 4961058 h 6687247"/>
              <a:gd name="connsiteX2354" fmla="*/ 52385 w 10818821"/>
              <a:gd name="connsiteY2354" fmla="*/ 4947945 h 6687247"/>
              <a:gd name="connsiteX2355" fmla="*/ 55193 w 10818821"/>
              <a:gd name="connsiteY2355" fmla="*/ 4947465 h 6687247"/>
              <a:gd name="connsiteX2356" fmla="*/ 54487 w 10818821"/>
              <a:gd name="connsiteY2356" fmla="*/ 4945696 h 6687247"/>
              <a:gd name="connsiteX2357" fmla="*/ 66562 w 10818821"/>
              <a:gd name="connsiteY2357" fmla="*/ 4945521 h 6687247"/>
              <a:gd name="connsiteX2358" fmla="*/ 108421 w 10818821"/>
              <a:gd name="connsiteY2358" fmla="*/ 4938364 h 6687247"/>
              <a:gd name="connsiteX2359" fmla="*/ 193315 w 10818821"/>
              <a:gd name="connsiteY2359" fmla="*/ 4914632 h 6687247"/>
              <a:gd name="connsiteX2360" fmla="*/ 252861 w 10818821"/>
              <a:gd name="connsiteY2360" fmla="*/ 4900642 h 6687247"/>
              <a:gd name="connsiteX2361" fmla="*/ 250698 w 10818821"/>
              <a:gd name="connsiteY2361" fmla="*/ 4884608 h 6687247"/>
              <a:gd name="connsiteX2362" fmla="*/ 269251 w 10818821"/>
              <a:gd name="connsiteY2362" fmla="*/ 4883007 h 6687247"/>
              <a:gd name="connsiteX2363" fmla="*/ 269111 w 10818821"/>
              <a:gd name="connsiteY2363" fmla="*/ 4890393 h 6687247"/>
              <a:gd name="connsiteX2364" fmla="*/ 372238 w 10818821"/>
              <a:gd name="connsiteY2364" fmla="*/ 4857895 h 6687247"/>
              <a:gd name="connsiteX2365" fmla="*/ 423431 w 10818821"/>
              <a:gd name="connsiteY2365" fmla="*/ 4828406 h 6687247"/>
              <a:gd name="connsiteX2366" fmla="*/ 463766 w 10818821"/>
              <a:gd name="connsiteY2366" fmla="*/ 4810699 h 6687247"/>
              <a:gd name="connsiteX2367" fmla="*/ 458778 w 10818821"/>
              <a:gd name="connsiteY2367" fmla="*/ 4811636 h 6687247"/>
              <a:gd name="connsiteX2368" fmla="*/ 313454 w 10818821"/>
              <a:gd name="connsiteY2368" fmla="*/ 4857247 h 6687247"/>
              <a:gd name="connsiteX2369" fmla="*/ 298710 w 10818821"/>
              <a:gd name="connsiteY2369" fmla="*/ 4856352 h 6687247"/>
              <a:gd name="connsiteX2370" fmla="*/ 238973 w 10818821"/>
              <a:gd name="connsiteY2370" fmla="*/ 4867569 h 6687247"/>
              <a:gd name="connsiteX2371" fmla="*/ 230021 w 10818821"/>
              <a:gd name="connsiteY2371" fmla="*/ 4873830 h 6687247"/>
              <a:gd name="connsiteX2372" fmla="*/ 201540 w 10818821"/>
              <a:gd name="connsiteY2372" fmla="*/ 4876431 h 6687247"/>
              <a:gd name="connsiteX2373" fmla="*/ 206329 w 10818821"/>
              <a:gd name="connsiteY2373" fmla="*/ 4879195 h 6687247"/>
              <a:gd name="connsiteX2374" fmla="*/ 184571 w 10818821"/>
              <a:gd name="connsiteY2374" fmla="*/ 4881260 h 6687247"/>
              <a:gd name="connsiteX2375" fmla="*/ 182066 w 10818821"/>
              <a:gd name="connsiteY2375" fmla="*/ 4876320 h 6687247"/>
              <a:gd name="connsiteX2376" fmla="*/ 179372 w 10818821"/>
              <a:gd name="connsiteY2376" fmla="*/ 4875913 h 6687247"/>
              <a:gd name="connsiteX2377" fmla="*/ 171562 w 10818821"/>
              <a:gd name="connsiteY2377" fmla="*/ 4863904 h 6687247"/>
              <a:gd name="connsiteX2378" fmla="*/ 170940 w 10818821"/>
              <a:gd name="connsiteY2378" fmla="*/ 4854371 h 6687247"/>
              <a:gd name="connsiteX2379" fmla="*/ 164403 w 10818821"/>
              <a:gd name="connsiteY2379" fmla="*/ 4841476 h 6687247"/>
              <a:gd name="connsiteX2380" fmla="*/ 174247 w 10818821"/>
              <a:gd name="connsiteY2380" fmla="*/ 4840254 h 6687247"/>
              <a:gd name="connsiteX2381" fmla="*/ 176706 w 10818821"/>
              <a:gd name="connsiteY2381" fmla="*/ 4835489 h 6687247"/>
              <a:gd name="connsiteX2382" fmla="*/ 197581 w 10818821"/>
              <a:gd name="connsiteY2382" fmla="*/ 4817428 h 6687247"/>
              <a:gd name="connsiteX2383" fmla="*/ 260494 w 10818821"/>
              <a:gd name="connsiteY2383" fmla="*/ 4782937 h 6687247"/>
              <a:gd name="connsiteX2384" fmla="*/ 409234 w 10818821"/>
              <a:gd name="connsiteY2384" fmla="*/ 4710417 h 6687247"/>
              <a:gd name="connsiteX2385" fmla="*/ 440690 w 10818821"/>
              <a:gd name="connsiteY2385" fmla="*/ 4664708 h 6687247"/>
              <a:gd name="connsiteX2386" fmla="*/ 448066 w 10818821"/>
              <a:gd name="connsiteY2386" fmla="*/ 4610180 h 6687247"/>
              <a:gd name="connsiteX2387" fmla="*/ 464375 w 10818821"/>
              <a:gd name="connsiteY2387" fmla="*/ 4574532 h 6687247"/>
              <a:gd name="connsiteX2388" fmla="*/ 486513 w 10818821"/>
              <a:gd name="connsiteY2388" fmla="*/ 4581723 h 6687247"/>
              <a:gd name="connsiteX2389" fmla="*/ 502438 w 10818821"/>
              <a:gd name="connsiteY2389" fmla="*/ 4598880 h 6687247"/>
              <a:gd name="connsiteX2390" fmla="*/ 501661 w 10818821"/>
              <a:gd name="connsiteY2390" fmla="*/ 4590639 h 6687247"/>
              <a:gd name="connsiteX2391" fmla="*/ 549038 w 10818821"/>
              <a:gd name="connsiteY2391" fmla="*/ 4524136 h 6687247"/>
              <a:gd name="connsiteX2392" fmla="*/ 589041 w 10818821"/>
              <a:gd name="connsiteY2392" fmla="*/ 4531140 h 6687247"/>
              <a:gd name="connsiteX2393" fmla="*/ 656612 w 10818821"/>
              <a:gd name="connsiteY2393" fmla="*/ 4451225 h 6687247"/>
              <a:gd name="connsiteX2394" fmla="*/ 678748 w 10818821"/>
              <a:gd name="connsiteY2394" fmla="*/ 4420466 h 6687247"/>
              <a:gd name="connsiteX2395" fmla="*/ 684570 w 10818821"/>
              <a:gd name="connsiteY2395" fmla="*/ 4387403 h 6687247"/>
              <a:gd name="connsiteX2396" fmla="*/ 627481 w 10818821"/>
              <a:gd name="connsiteY2396" fmla="*/ 4407807 h 6687247"/>
              <a:gd name="connsiteX2397" fmla="*/ 604960 w 10818821"/>
              <a:gd name="connsiteY2397" fmla="*/ 4434445 h 6687247"/>
              <a:gd name="connsiteX2398" fmla="*/ 581270 w 10818821"/>
              <a:gd name="connsiteY2398" fmla="*/ 4467696 h 6687247"/>
              <a:gd name="connsiteX2399" fmla="*/ 573502 w 10818821"/>
              <a:gd name="connsiteY2399" fmla="*/ 4480152 h 6687247"/>
              <a:gd name="connsiteX2400" fmla="*/ 538935 w 10818821"/>
              <a:gd name="connsiteY2400" fmla="*/ 4435969 h 6687247"/>
              <a:gd name="connsiteX2401" fmla="*/ 552915 w 10818821"/>
              <a:gd name="connsiteY2401" fmla="*/ 4413546 h 6687247"/>
              <a:gd name="connsiteX2402" fmla="*/ 599905 w 10818821"/>
              <a:gd name="connsiteY2402" fmla="*/ 4361899 h 6687247"/>
              <a:gd name="connsiteX2403" fmla="*/ 608060 w 10818821"/>
              <a:gd name="connsiteY2403" fmla="*/ 4353562 h 6687247"/>
              <a:gd name="connsiteX2404" fmla="*/ 696041 w 10818821"/>
              <a:gd name="connsiteY2404" fmla="*/ 4291840 h 6687247"/>
              <a:gd name="connsiteX2405" fmla="*/ 702869 w 10818821"/>
              <a:gd name="connsiteY2405" fmla="*/ 4287724 h 6687247"/>
              <a:gd name="connsiteX2406" fmla="*/ 693011 w 10818821"/>
              <a:gd name="connsiteY2406" fmla="*/ 4270018 h 6687247"/>
              <a:gd name="connsiteX2407" fmla="*/ 675146 w 10818821"/>
              <a:gd name="connsiteY2407" fmla="*/ 4270209 h 6687247"/>
              <a:gd name="connsiteX2408" fmla="*/ 612622 w 10818821"/>
              <a:gd name="connsiteY2408" fmla="*/ 4308818 h 6687247"/>
              <a:gd name="connsiteX2409" fmla="*/ 563298 w 10818821"/>
              <a:gd name="connsiteY2409" fmla="*/ 4316766 h 6687247"/>
              <a:gd name="connsiteX2410" fmla="*/ 545043 w 10818821"/>
              <a:gd name="connsiteY2410" fmla="*/ 4274883 h 6687247"/>
              <a:gd name="connsiteX2411" fmla="*/ 550090 w 10818821"/>
              <a:gd name="connsiteY2411" fmla="*/ 4252554 h 6687247"/>
              <a:gd name="connsiteX2412" fmla="*/ 571447 w 10818821"/>
              <a:gd name="connsiteY2412" fmla="*/ 4175604 h 6687247"/>
              <a:gd name="connsiteX2413" fmla="*/ 723685 w 10818821"/>
              <a:gd name="connsiteY2413" fmla="*/ 4121194 h 6687247"/>
              <a:gd name="connsiteX2414" fmla="*/ 764074 w 10818821"/>
              <a:gd name="connsiteY2414" fmla="*/ 4113343 h 6687247"/>
              <a:gd name="connsiteX2415" fmla="*/ 850970 w 10818821"/>
              <a:gd name="connsiteY2415" fmla="*/ 4065295 h 6687247"/>
              <a:gd name="connsiteX2416" fmla="*/ 936318 w 10818821"/>
              <a:gd name="connsiteY2416" fmla="*/ 4035482 h 6687247"/>
              <a:gd name="connsiteX2417" fmla="*/ 953691 w 10818821"/>
              <a:gd name="connsiteY2417" fmla="*/ 4017432 h 6687247"/>
              <a:gd name="connsiteX2418" fmla="*/ 1007275 w 10818821"/>
              <a:gd name="connsiteY2418" fmla="*/ 3989387 h 6687247"/>
              <a:gd name="connsiteX2419" fmla="*/ 1016895 w 10818821"/>
              <a:gd name="connsiteY2419" fmla="*/ 3968769 h 6687247"/>
              <a:gd name="connsiteX2420" fmla="*/ 1050293 w 10818821"/>
              <a:gd name="connsiteY2420" fmla="*/ 3943667 h 6687247"/>
              <a:gd name="connsiteX2421" fmla="*/ 1060003 w 10818821"/>
              <a:gd name="connsiteY2421" fmla="*/ 3932840 h 6687247"/>
              <a:gd name="connsiteX2422" fmla="*/ 1056289 w 10818821"/>
              <a:gd name="connsiteY2422" fmla="*/ 3929724 h 6687247"/>
              <a:gd name="connsiteX2423" fmla="*/ 1051652 w 10818821"/>
              <a:gd name="connsiteY2423" fmla="*/ 3932659 h 6687247"/>
              <a:gd name="connsiteX2424" fmla="*/ 1038141 w 10818821"/>
              <a:gd name="connsiteY2424" fmla="*/ 3928121 h 6687247"/>
              <a:gd name="connsiteX2425" fmla="*/ 991067 w 10818821"/>
              <a:gd name="connsiteY2425" fmla="*/ 3941404 h 6687247"/>
              <a:gd name="connsiteX2426" fmla="*/ 930675 w 10818821"/>
              <a:gd name="connsiteY2426" fmla="*/ 3945755 h 6687247"/>
              <a:gd name="connsiteX2427" fmla="*/ 758632 w 10818821"/>
              <a:gd name="connsiteY2427" fmla="*/ 4017697 h 6687247"/>
              <a:gd name="connsiteX2428" fmla="*/ 750088 w 10818821"/>
              <a:gd name="connsiteY2428" fmla="*/ 4021915 h 6687247"/>
              <a:gd name="connsiteX2429" fmla="*/ 708144 w 10818821"/>
              <a:gd name="connsiteY2429" fmla="*/ 4013283 h 6687247"/>
              <a:gd name="connsiteX2430" fmla="*/ 713290 w 10818821"/>
              <a:gd name="connsiteY2430" fmla="*/ 3984868 h 6687247"/>
              <a:gd name="connsiteX2431" fmla="*/ 722370 w 10818821"/>
              <a:gd name="connsiteY2431" fmla="*/ 3977009 h 6687247"/>
              <a:gd name="connsiteX2432" fmla="*/ 718214 w 10818821"/>
              <a:gd name="connsiteY2432" fmla="*/ 3968960 h 6687247"/>
              <a:gd name="connsiteX2433" fmla="*/ 754935 w 10818821"/>
              <a:gd name="connsiteY2433" fmla="*/ 3948032 h 6687247"/>
              <a:gd name="connsiteX2434" fmla="*/ 763636 w 10818821"/>
              <a:gd name="connsiteY2434" fmla="*/ 3939675 h 6687247"/>
              <a:gd name="connsiteX2435" fmla="*/ 771430 w 10818821"/>
              <a:gd name="connsiteY2435" fmla="*/ 3934235 h 6687247"/>
              <a:gd name="connsiteX2436" fmla="*/ 771739 w 10818821"/>
              <a:gd name="connsiteY2436" fmla="*/ 3934302 h 6687247"/>
              <a:gd name="connsiteX2437" fmla="*/ 774140 w 10818821"/>
              <a:gd name="connsiteY2437" fmla="*/ 3932341 h 6687247"/>
              <a:gd name="connsiteX2438" fmla="*/ 771430 w 10818821"/>
              <a:gd name="connsiteY2438" fmla="*/ 3934235 h 6687247"/>
              <a:gd name="connsiteX2439" fmla="*/ 770368 w 10818821"/>
              <a:gd name="connsiteY2439" fmla="*/ 3933998 h 6687247"/>
              <a:gd name="connsiteX2440" fmla="*/ 768137 w 10818821"/>
              <a:gd name="connsiteY2440" fmla="*/ 3935583 h 6687247"/>
              <a:gd name="connsiteX2441" fmla="*/ 768062 w 10818821"/>
              <a:gd name="connsiteY2441" fmla="*/ 3934309 h 6687247"/>
              <a:gd name="connsiteX2442" fmla="*/ 874840 w 10818821"/>
              <a:gd name="connsiteY2442" fmla="*/ 3874162 h 6687247"/>
              <a:gd name="connsiteX2443" fmla="*/ 877746 w 10818821"/>
              <a:gd name="connsiteY2443" fmla="*/ 3877139 h 6687247"/>
              <a:gd name="connsiteX2444" fmla="*/ 959736 w 10818821"/>
              <a:gd name="connsiteY2444" fmla="*/ 3836271 h 6687247"/>
              <a:gd name="connsiteX2445" fmla="*/ 963716 w 10818821"/>
              <a:gd name="connsiteY2445" fmla="*/ 3835333 h 6687247"/>
              <a:gd name="connsiteX2446" fmla="*/ 977274 w 10818821"/>
              <a:gd name="connsiteY2446" fmla="*/ 3814088 h 6687247"/>
              <a:gd name="connsiteX2447" fmla="*/ 984650 w 10818821"/>
              <a:gd name="connsiteY2447" fmla="*/ 3759559 h 6687247"/>
              <a:gd name="connsiteX2448" fmla="*/ 1000958 w 10818821"/>
              <a:gd name="connsiteY2448" fmla="*/ 3723912 h 6687247"/>
              <a:gd name="connsiteX2449" fmla="*/ 1023096 w 10818821"/>
              <a:gd name="connsiteY2449" fmla="*/ 3731101 h 6687247"/>
              <a:gd name="connsiteX2450" fmla="*/ 1039020 w 10818821"/>
              <a:gd name="connsiteY2450" fmla="*/ 3748260 h 6687247"/>
              <a:gd name="connsiteX2451" fmla="*/ 1038242 w 10818821"/>
              <a:gd name="connsiteY2451" fmla="*/ 3740017 h 6687247"/>
              <a:gd name="connsiteX2452" fmla="*/ 1085620 w 10818821"/>
              <a:gd name="connsiteY2452" fmla="*/ 3673514 h 6687247"/>
              <a:gd name="connsiteX2453" fmla="*/ 1125622 w 10818821"/>
              <a:gd name="connsiteY2453" fmla="*/ 3680518 h 6687247"/>
              <a:gd name="connsiteX2454" fmla="*/ 1193194 w 10818821"/>
              <a:gd name="connsiteY2454" fmla="*/ 3600604 h 6687247"/>
              <a:gd name="connsiteX2455" fmla="*/ 1215329 w 10818821"/>
              <a:gd name="connsiteY2455" fmla="*/ 3569845 h 6687247"/>
              <a:gd name="connsiteX2456" fmla="*/ 1221153 w 10818821"/>
              <a:gd name="connsiteY2456" fmla="*/ 3536781 h 6687247"/>
              <a:gd name="connsiteX2457" fmla="*/ 1164064 w 10818821"/>
              <a:gd name="connsiteY2457" fmla="*/ 3557185 h 6687247"/>
              <a:gd name="connsiteX2458" fmla="*/ 1141541 w 10818821"/>
              <a:gd name="connsiteY2458" fmla="*/ 3583826 h 6687247"/>
              <a:gd name="connsiteX2459" fmla="*/ 1117851 w 10818821"/>
              <a:gd name="connsiteY2459" fmla="*/ 3617075 h 6687247"/>
              <a:gd name="connsiteX2460" fmla="*/ 1110085 w 10818821"/>
              <a:gd name="connsiteY2460" fmla="*/ 3629531 h 6687247"/>
              <a:gd name="connsiteX2461" fmla="*/ 1075518 w 10818821"/>
              <a:gd name="connsiteY2461" fmla="*/ 3585347 h 6687247"/>
              <a:gd name="connsiteX2462" fmla="*/ 1089498 w 10818821"/>
              <a:gd name="connsiteY2462" fmla="*/ 3562923 h 6687247"/>
              <a:gd name="connsiteX2463" fmla="*/ 1136488 w 10818821"/>
              <a:gd name="connsiteY2463" fmla="*/ 3511278 h 6687247"/>
              <a:gd name="connsiteX2464" fmla="*/ 1144642 w 10818821"/>
              <a:gd name="connsiteY2464" fmla="*/ 3502940 h 6687247"/>
              <a:gd name="connsiteX2465" fmla="*/ 1262316 w 10818821"/>
              <a:gd name="connsiteY2465" fmla="*/ 3423322 h 6687247"/>
              <a:gd name="connsiteX2466" fmla="*/ 1291440 w 10818821"/>
              <a:gd name="connsiteY2466" fmla="*/ 3409814 h 6687247"/>
              <a:gd name="connsiteX2467" fmla="*/ 1375327 w 10818821"/>
              <a:gd name="connsiteY2467" fmla="*/ 3370153 h 6687247"/>
              <a:gd name="connsiteX2468" fmla="*/ 1395521 w 10818821"/>
              <a:gd name="connsiteY2468" fmla="*/ 3356740 h 6687247"/>
              <a:gd name="connsiteX2469" fmla="*/ 1439016 w 10818821"/>
              <a:gd name="connsiteY2469" fmla="*/ 3324929 h 6687247"/>
              <a:gd name="connsiteX2470" fmla="*/ 1449888 w 10818821"/>
              <a:gd name="connsiteY2470" fmla="*/ 3250563 h 6687247"/>
              <a:gd name="connsiteX2471" fmla="*/ 1490272 w 10818821"/>
              <a:gd name="connsiteY2471" fmla="*/ 3166812 h 6687247"/>
              <a:gd name="connsiteX2472" fmla="*/ 1745425 w 10818821"/>
              <a:gd name="connsiteY2472" fmla="*/ 3046966 h 6687247"/>
              <a:gd name="connsiteX2473" fmla="*/ 1835525 w 10818821"/>
              <a:gd name="connsiteY2473" fmla="*/ 3016311 h 6687247"/>
              <a:gd name="connsiteX2474" fmla="*/ 1908536 w 10818821"/>
              <a:gd name="connsiteY2474" fmla="*/ 3013064 h 6687247"/>
              <a:gd name="connsiteX2475" fmla="*/ 1939606 w 10818821"/>
              <a:gd name="connsiteY2475" fmla="*/ 3001186 h 6687247"/>
              <a:gd name="connsiteX2476" fmla="*/ 2074755 w 10818821"/>
              <a:gd name="connsiteY2476" fmla="*/ 2917257 h 6687247"/>
              <a:gd name="connsiteX2477" fmla="*/ 2038246 w 10818821"/>
              <a:gd name="connsiteY2477" fmla="*/ 2871444 h 6687247"/>
              <a:gd name="connsiteX2478" fmla="*/ 2016107 w 10818821"/>
              <a:gd name="connsiteY2478" fmla="*/ 2864253 h 6687247"/>
              <a:gd name="connsiteX2479" fmla="*/ 1904648 w 10818821"/>
              <a:gd name="connsiteY2479" fmla="*/ 2933905 h 6687247"/>
              <a:gd name="connsiteX2480" fmla="*/ 1818820 w 10818821"/>
              <a:gd name="connsiteY2480" fmla="*/ 2952963 h 6687247"/>
              <a:gd name="connsiteX2481" fmla="*/ 1775325 w 10818821"/>
              <a:gd name="connsiteY2481" fmla="*/ 2965798 h 6687247"/>
              <a:gd name="connsiteX2482" fmla="*/ 1611439 w 10818821"/>
              <a:gd name="connsiteY2482" fmla="*/ 3067355 h 6687247"/>
              <a:gd name="connsiteX2483" fmla="*/ 1565611 w 10818821"/>
              <a:gd name="connsiteY2483" fmla="*/ 3074438 h 6687247"/>
              <a:gd name="connsiteX2484" fmla="*/ 1627745 w 10818821"/>
              <a:gd name="connsiteY2484" fmla="*/ 2993757 h 6687247"/>
              <a:gd name="connsiteX2485" fmla="*/ 1682308 w 10818821"/>
              <a:gd name="connsiteY2485" fmla="*/ 2951311 h 6687247"/>
              <a:gd name="connsiteX2486" fmla="*/ 1706957 w 10818821"/>
              <a:gd name="connsiteY2486" fmla="*/ 2926662 h 6687247"/>
              <a:gd name="connsiteX2487" fmla="*/ 1696908 w 10818821"/>
              <a:gd name="connsiteY2487" fmla="*/ 2930476 h 6687247"/>
              <a:gd name="connsiteX2488" fmla="*/ 1692237 w 10818821"/>
              <a:gd name="connsiteY2488" fmla="*/ 2927472 h 6687247"/>
              <a:gd name="connsiteX2489" fmla="*/ 1657243 w 10818821"/>
              <a:gd name="connsiteY2489" fmla="*/ 2947925 h 6687247"/>
              <a:gd name="connsiteX2490" fmla="*/ 1630512 w 10818821"/>
              <a:gd name="connsiteY2490" fmla="*/ 2958072 h 6687247"/>
              <a:gd name="connsiteX2491" fmla="*/ 1565005 w 10818821"/>
              <a:gd name="connsiteY2491" fmla="*/ 2996973 h 6687247"/>
              <a:gd name="connsiteX2492" fmla="*/ 1534505 w 10818821"/>
              <a:gd name="connsiteY2492" fmla="*/ 3013663 h 6687247"/>
              <a:gd name="connsiteX2493" fmla="*/ 1524211 w 10818821"/>
              <a:gd name="connsiteY2493" fmla="*/ 2991221 h 6687247"/>
              <a:gd name="connsiteX2494" fmla="*/ 1561555 w 10818821"/>
              <a:gd name="connsiteY2494" fmla="*/ 2972309 h 6687247"/>
              <a:gd name="connsiteX2495" fmla="*/ 1570539 w 10818821"/>
              <a:gd name="connsiteY2495" fmla="*/ 2964420 h 6687247"/>
              <a:gd name="connsiteX2496" fmla="*/ 1578506 w 10818821"/>
              <a:gd name="connsiteY2496" fmla="*/ 2959404 h 6687247"/>
              <a:gd name="connsiteX2497" fmla="*/ 1578811 w 10818821"/>
              <a:gd name="connsiteY2497" fmla="*/ 2959491 h 6687247"/>
              <a:gd name="connsiteX2498" fmla="*/ 1581276 w 10818821"/>
              <a:gd name="connsiteY2498" fmla="*/ 2957657 h 6687247"/>
              <a:gd name="connsiteX2499" fmla="*/ 1578506 w 10818821"/>
              <a:gd name="connsiteY2499" fmla="*/ 2959404 h 6687247"/>
              <a:gd name="connsiteX2500" fmla="*/ 1577455 w 10818821"/>
              <a:gd name="connsiteY2500" fmla="*/ 2959106 h 6687247"/>
              <a:gd name="connsiteX2501" fmla="*/ 1575178 w 10818821"/>
              <a:gd name="connsiteY2501" fmla="*/ 2960570 h 6687247"/>
              <a:gd name="connsiteX2502" fmla="*/ 1575152 w 10818821"/>
              <a:gd name="connsiteY2502" fmla="*/ 2959285 h 6687247"/>
              <a:gd name="connsiteX2503" fmla="*/ 1683719 w 10818821"/>
              <a:gd name="connsiteY2503" fmla="*/ 2905008 h 6687247"/>
              <a:gd name="connsiteX2504" fmla="*/ 1686487 w 10818821"/>
              <a:gd name="connsiteY2504" fmla="*/ 2908160 h 6687247"/>
              <a:gd name="connsiteX2505" fmla="*/ 1769637 w 10818821"/>
              <a:gd name="connsiteY2505" fmla="*/ 2871818 h 6687247"/>
              <a:gd name="connsiteX2506" fmla="*/ 1770066 w 10818821"/>
              <a:gd name="connsiteY2506" fmla="*/ 2871742 h 6687247"/>
              <a:gd name="connsiteX2507" fmla="*/ 1770658 w 10818821"/>
              <a:gd name="connsiteY2507" fmla="*/ 2871280 h 6687247"/>
              <a:gd name="connsiteX2508" fmla="*/ 1804790 w 10818821"/>
              <a:gd name="connsiteY2508" fmla="*/ 2863488 h 6687247"/>
              <a:gd name="connsiteX2509" fmla="*/ 1906476 w 10818821"/>
              <a:gd name="connsiteY2509" fmla="*/ 2827032 h 6687247"/>
              <a:gd name="connsiteX2510" fmla="*/ 1936278 w 10818821"/>
              <a:gd name="connsiteY2510" fmla="*/ 2818017 h 6687247"/>
              <a:gd name="connsiteX2511" fmla="*/ 1943141 w 10818821"/>
              <a:gd name="connsiteY2511" fmla="*/ 2813459 h 6687247"/>
              <a:gd name="connsiteX2512" fmla="*/ 1950469 w 10818821"/>
              <a:gd name="connsiteY2512" fmla="*/ 2812970 h 6687247"/>
              <a:gd name="connsiteX2513" fmla="*/ 1951668 w 10818821"/>
              <a:gd name="connsiteY2513" fmla="*/ 2813361 h 6687247"/>
              <a:gd name="connsiteX2514" fmla="*/ 1960682 w 10818821"/>
              <a:gd name="connsiteY2514" fmla="*/ 2810635 h 6687247"/>
              <a:gd name="connsiteX2515" fmla="*/ 2010318 w 10818821"/>
              <a:gd name="connsiteY2515" fmla="*/ 2792345 h 6687247"/>
              <a:gd name="connsiteX2516" fmla="*/ 2010431 w 10818821"/>
              <a:gd name="connsiteY2516" fmla="*/ 2792346 h 6687247"/>
              <a:gd name="connsiteX2517" fmla="*/ 2014248 w 10818821"/>
              <a:gd name="connsiteY2517" fmla="*/ 2790896 h 6687247"/>
              <a:gd name="connsiteX2518" fmla="*/ 2010318 w 10818821"/>
              <a:gd name="connsiteY2518" fmla="*/ 2792345 h 6687247"/>
              <a:gd name="connsiteX2519" fmla="*/ 2004275 w 10818821"/>
              <a:gd name="connsiteY2519" fmla="*/ 2792294 h 6687247"/>
              <a:gd name="connsiteX2520" fmla="*/ 2013394 w 10818821"/>
              <a:gd name="connsiteY2520" fmla="*/ 2786444 h 6687247"/>
              <a:gd name="connsiteX2521" fmla="*/ 2017213 w 10818821"/>
              <a:gd name="connsiteY2521" fmla="*/ 2784994 h 6687247"/>
              <a:gd name="connsiteX2522" fmla="*/ 2014876 w 10818821"/>
              <a:gd name="connsiteY2522" fmla="*/ 2783492 h 6687247"/>
              <a:gd name="connsiteX2523" fmla="*/ 1913888 w 10818821"/>
              <a:gd name="connsiteY2523" fmla="*/ 2812277 h 6687247"/>
              <a:gd name="connsiteX2524" fmla="*/ 1915999 w 10818821"/>
              <a:gd name="connsiteY2524" fmla="*/ 2801922 h 6687247"/>
              <a:gd name="connsiteX2525" fmla="*/ 1943582 w 10818821"/>
              <a:gd name="connsiteY2525" fmla="*/ 2796228 h 6687247"/>
              <a:gd name="connsiteX2526" fmla="*/ 1986440 w 10818821"/>
              <a:gd name="connsiteY2526" fmla="*/ 2784735 h 6687247"/>
              <a:gd name="connsiteX2527" fmla="*/ 2058335 w 10818821"/>
              <a:gd name="connsiteY2527" fmla="*/ 2763112 h 6687247"/>
              <a:gd name="connsiteX2528" fmla="*/ 2127302 w 10818821"/>
              <a:gd name="connsiteY2528" fmla="*/ 2747186 h 6687247"/>
              <a:gd name="connsiteX2529" fmla="*/ 2128794 w 10818821"/>
              <a:gd name="connsiteY2529" fmla="*/ 2745703 h 6687247"/>
              <a:gd name="connsiteX2530" fmla="*/ 2136932 w 10818821"/>
              <a:gd name="connsiteY2530" fmla="*/ 2744587 h 6687247"/>
              <a:gd name="connsiteX2531" fmla="*/ 2138200 w 10818821"/>
              <a:gd name="connsiteY2531" fmla="*/ 2746568 h 6687247"/>
              <a:gd name="connsiteX2532" fmla="*/ 2147267 w 10818821"/>
              <a:gd name="connsiteY2532" fmla="*/ 2747561 h 6687247"/>
              <a:gd name="connsiteX2533" fmla="*/ 2207107 w 10818821"/>
              <a:gd name="connsiteY2533" fmla="*/ 2739175 h 6687247"/>
              <a:gd name="connsiteX2534" fmla="*/ 2216224 w 10818821"/>
              <a:gd name="connsiteY2534" fmla="*/ 2733325 h 6687247"/>
              <a:gd name="connsiteX2535" fmla="*/ 2244663 w 10818821"/>
              <a:gd name="connsiteY2535" fmla="*/ 2732080 h 6687247"/>
              <a:gd name="connsiteX2536" fmla="*/ 2239992 w 10818821"/>
              <a:gd name="connsiteY2536" fmla="*/ 2729078 h 6687247"/>
              <a:gd name="connsiteX2537" fmla="*/ 2261713 w 10818821"/>
              <a:gd name="connsiteY2537" fmla="*/ 2728051 h 6687247"/>
              <a:gd name="connsiteX2538" fmla="*/ 2264120 w 10818821"/>
              <a:gd name="connsiteY2538" fmla="*/ 2733296 h 6687247"/>
              <a:gd name="connsiteX2539" fmla="*/ 2272520 w 10818821"/>
              <a:gd name="connsiteY2539" fmla="*/ 2726963 h 6687247"/>
              <a:gd name="connsiteX2540" fmla="*/ 2296503 w 10818821"/>
              <a:gd name="connsiteY2540" fmla="*/ 2727637 h 6687247"/>
              <a:gd name="connsiteX2541" fmla="*/ 2338833 w 10818821"/>
              <a:gd name="connsiteY2541" fmla="*/ 2721415 h 6687247"/>
              <a:gd name="connsiteX2542" fmla="*/ 2366793 w 10818821"/>
              <a:gd name="connsiteY2542" fmla="*/ 2676570 h 6687247"/>
              <a:gd name="connsiteX2543" fmla="*/ 2385046 w 10818821"/>
              <a:gd name="connsiteY2543" fmla="*/ 2661527 h 6687247"/>
              <a:gd name="connsiteX2544" fmla="*/ 2442524 w 10818821"/>
              <a:gd name="connsiteY2544" fmla="*/ 2645243 h 6687247"/>
              <a:gd name="connsiteX2545" fmla="*/ 2458059 w 10818821"/>
              <a:gd name="connsiteY2545" fmla="*/ 2658280 h 6687247"/>
              <a:gd name="connsiteX2546" fmla="*/ 2477482 w 10818821"/>
              <a:gd name="connsiteY2546" fmla="*/ 2731501 h 6687247"/>
              <a:gd name="connsiteX2547" fmla="*/ 2494570 w 10818821"/>
              <a:gd name="connsiteY2547" fmla="*/ 2761018 h 6687247"/>
              <a:gd name="connsiteX2548" fmla="*/ 2517874 w 10818821"/>
              <a:gd name="connsiteY2548" fmla="*/ 2742623 h 6687247"/>
              <a:gd name="connsiteX2549" fmla="*/ 2552049 w 10818821"/>
              <a:gd name="connsiteY2549" fmla="*/ 2725763 h 6687247"/>
              <a:gd name="connsiteX2550" fmla="*/ 2702344 w 10818821"/>
              <a:gd name="connsiteY2550" fmla="*/ 2688698 h 6687247"/>
              <a:gd name="connsiteX2551" fmla="*/ 2764870 w 10818821"/>
              <a:gd name="connsiteY2551" fmla="*/ 2669062 h 6687247"/>
              <a:gd name="connsiteX2552" fmla="*/ 2847981 w 10818821"/>
              <a:gd name="connsiteY2552" fmla="*/ 2659110 h 6687247"/>
              <a:gd name="connsiteX2553" fmla="*/ 2957500 w 10818821"/>
              <a:gd name="connsiteY2553" fmla="*/ 2644751 h 6687247"/>
              <a:gd name="connsiteX2554" fmla="*/ 3007988 w 10818821"/>
              <a:gd name="connsiteY2554" fmla="*/ 2630194 h 6687247"/>
              <a:gd name="connsiteX2555" fmla="*/ 3068708 w 10818821"/>
              <a:gd name="connsiteY2555" fmla="*/ 2609561 h 6687247"/>
              <a:gd name="connsiteX2556" fmla="*/ 3063765 w 10818821"/>
              <a:gd name="connsiteY2556" fmla="*/ 2604697 h 6687247"/>
              <a:gd name="connsiteX2557" fmla="*/ 3055270 w 10818821"/>
              <a:gd name="connsiteY2557" fmla="*/ 2569578 h 6687247"/>
              <a:gd name="connsiteX2558" fmla="*/ 3082899 w 10818821"/>
              <a:gd name="connsiteY2558" fmla="*/ 2572763 h 6687247"/>
              <a:gd name="connsiteX2559" fmla="*/ 3117685 w 10818821"/>
              <a:gd name="connsiteY2559" fmla="*/ 2596851 h 6687247"/>
              <a:gd name="connsiteX2560" fmla="*/ 3202947 w 10818821"/>
              <a:gd name="connsiteY2560" fmla="*/ 2592657 h 6687247"/>
              <a:gd name="connsiteX2561" fmla="*/ 3216539 w 10818821"/>
              <a:gd name="connsiteY2561" fmla="*/ 2585090 h 6687247"/>
              <a:gd name="connsiteX2562" fmla="*/ 3257705 w 10818821"/>
              <a:gd name="connsiteY2562" fmla="*/ 2547529 h 6687247"/>
              <a:gd name="connsiteX2563" fmla="*/ 3372272 w 10818821"/>
              <a:gd name="connsiteY2563" fmla="*/ 2491867 h 6687247"/>
              <a:gd name="connsiteX2564" fmla="*/ 3430137 w 10818821"/>
              <a:gd name="connsiteY2564" fmla="*/ 2479705 h 6687247"/>
              <a:gd name="connsiteX2565" fmla="*/ 3452662 w 10818821"/>
              <a:gd name="connsiteY2565" fmla="*/ 2472042 h 6687247"/>
              <a:gd name="connsiteX2566" fmla="*/ 3528393 w 10818821"/>
              <a:gd name="connsiteY2566" fmla="*/ 2459693 h 6687247"/>
              <a:gd name="connsiteX2567" fmla="*/ 3543154 w 10818821"/>
              <a:gd name="connsiteY2567" fmla="*/ 2464487 h 6687247"/>
              <a:gd name="connsiteX2568" fmla="*/ 3550918 w 10818821"/>
              <a:gd name="connsiteY2568" fmla="*/ 2452030 h 6687247"/>
              <a:gd name="connsiteX2569" fmla="*/ 3571498 w 10818821"/>
              <a:gd name="connsiteY2569" fmla="*/ 2404787 h 6687247"/>
              <a:gd name="connsiteX2570" fmla="*/ 3643342 w 10818821"/>
              <a:gd name="connsiteY2570" fmla="*/ 2332252 h 6687247"/>
              <a:gd name="connsiteX2571" fmla="*/ 3690335 w 10818821"/>
              <a:gd name="connsiteY2571" fmla="*/ 2318554 h 6687247"/>
              <a:gd name="connsiteX2572" fmla="*/ 3755192 w 10818821"/>
              <a:gd name="connsiteY2572" fmla="*/ 2304669 h 6687247"/>
              <a:gd name="connsiteX2573" fmla="*/ 3789368 w 10818821"/>
              <a:gd name="connsiteY2573" fmla="*/ 2306782 h 6687247"/>
              <a:gd name="connsiteX2574" fmla="*/ 3821602 w 10818821"/>
              <a:gd name="connsiteY2574" fmla="*/ 2288292 h 6687247"/>
              <a:gd name="connsiteX2575" fmla="*/ 3861994 w 10818821"/>
              <a:gd name="connsiteY2575" fmla="*/ 2280439 h 6687247"/>
              <a:gd name="connsiteX2576" fmla="*/ 3865488 w 10818821"/>
              <a:gd name="connsiteY2576" fmla="*/ 2279579 h 6687247"/>
              <a:gd name="connsiteX2577" fmla="*/ 3897034 w 10818821"/>
              <a:gd name="connsiteY2577" fmla="*/ 2275455 h 6687247"/>
              <a:gd name="connsiteX2578" fmla="*/ 3908814 w 10818821"/>
              <a:gd name="connsiteY2578" fmla="*/ 2278627 h 6687247"/>
              <a:gd name="connsiteX2579" fmla="*/ 3942643 w 10818821"/>
              <a:gd name="connsiteY2579" fmla="*/ 2248497 h 6687247"/>
              <a:gd name="connsiteX2580" fmla="*/ 3985355 w 10818821"/>
              <a:gd name="connsiteY2580" fmla="*/ 2235120 h 6687247"/>
              <a:gd name="connsiteX2581" fmla="*/ 4104540 w 10818821"/>
              <a:gd name="connsiteY2581" fmla="*/ 2182782 h 6687247"/>
              <a:gd name="connsiteX2582" fmla="*/ 4119791 w 10818821"/>
              <a:gd name="connsiteY2582" fmla="*/ 2175590 h 6687247"/>
              <a:gd name="connsiteX2583" fmla="*/ 4130202 w 10818821"/>
              <a:gd name="connsiteY2583" fmla="*/ 2178024 h 6687247"/>
              <a:gd name="connsiteX2584" fmla="*/ 4134522 w 10818821"/>
              <a:gd name="connsiteY2584" fmla="*/ 2176599 h 6687247"/>
              <a:gd name="connsiteX2585" fmla="*/ 4161711 w 10818821"/>
              <a:gd name="connsiteY2585" fmla="*/ 2171212 h 6687247"/>
              <a:gd name="connsiteX2586" fmla="*/ 4194635 w 10818821"/>
              <a:gd name="connsiteY2586" fmla="*/ 2142229 h 6687247"/>
              <a:gd name="connsiteX2587" fmla="*/ 4277661 w 10818821"/>
              <a:gd name="connsiteY2587" fmla="*/ 2114675 h 6687247"/>
              <a:gd name="connsiteX2588" fmla="*/ 4286774 w 10818821"/>
              <a:gd name="connsiteY2588" fmla="*/ 2103128 h 6687247"/>
              <a:gd name="connsiteX2589" fmla="*/ 4310211 w 10818821"/>
              <a:gd name="connsiteY2589" fmla="*/ 2101741 h 6687247"/>
              <a:gd name="connsiteX2590" fmla="*/ 4336805 w 10818821"/>
              <a:gd name="connsiteY2590" fmla="*/ 2120607 h 6687247"/>
              <a:gd name="connsiteX2591" fmla="*/ 4406627 w 10818821"/>
              <a:gd name="connsiteY2591" fmla="*/ 2101694 h 6687247"/>
              <a:gd name="connsiteX2592" fmla="*/ 4424074 w 10818821"/>
              <a:gd name="connsiteY2592" fmla="*/ 2085253 h 6687247"/>
              <a:gd name="connsiteX2593" fmla="*/ 4462277 w 10818821"/>
              <a:gd name="connsiteY2593" fmla="*/ 2061923 h 6687247"/>
              <a:gd name="connsiteX2594" fmla="*/ 4504421 w 10818821"/>
              <a:gd name="connsiteY2594" fmla="*/ 2052196 h 6687247"/>
              <a:gd name="connsiteX2595" fmla="*/ 4529866 w 10818821"/>
              <a:gd name="connsiteY2595" fmla="*/ 2005407 h 6687247"/>
              <a:gd name="connsiteX2596" fmla="*/ 4547314 w 10818821"/>
              <a:gd name="connsiteY2596" fmla="*/ 1988965 h 6687247"/>
              <a:gd name="connsiteX2597" fmla="*/ 4604078 w 10818821"/>
              <a:gd name="connsiteY2597" fmla="*/ 1967995 h 6687247"/>
              <a:gd name="connsiteX2598" fmla="*/ 4620444 w 10818821"/>
              <a:gd name="connsiteY2598" fmla="*/ 1979605 h 6687247"/>
              <a:gd name="connsiteX2599" fmla="*/ 4644249 w 10818821"/>
              <a:gd name="connsiteY2599" fmla="*/ 2050522 h 6687247"/>
              <a:gd name="connsiteX2600" fmla="*/ 4663143 w 10818821"/>
              <a:gd name="connsiteY2600" fmla="*/ 2078334 h 6687247"/>
              <a:gd name="connsiteX2601" fmla="*/ 4685465 w 10818821"/>
              <a:gd name="connsiteY2601" fmla="*/ 2058146 h 6687247"/>
              <a:gd name="connsiteX2602" fmla="*/ 4718794 w 10818821"/>
              <a:gd name="connsiteY2602" fmla="*/ 2038563 h 6687247"/>
              <a:gd name="connsiteX2603" fmla="*/ 4867549 w 10818821"/>
              <a:gd name="connsiteY2603" fmla="*/ 1989192 h 6687247"/>
              <a:gd name="connsiteX2604" fmla="*/ 4929187 w 10818821"/>
              <a:gd name="connsiteY2604" fmla="*/ 1964474 h 6687247"/>
              <a:gd name="connsiteX2605" fmla="*/ 5012066 w 10818821"/>
              <a:gd name="connsiteY2605" fmla="*/ 1947619 h 6687247"/>
              <a:gd name="connsiteX2606" fmla="*/ 5121204 w 10818821"/>
              <a:gd name="connsiteY2606" fmla="*/ 1924179 h 6687247"/>
              <a:gd name="connsiteX2607" fmla="*/ 5171050 w 10818821"/>
              <a:gd name="connsiteY2607" fmla="*/ 1905506 h 6687247"/>
              <a:gd name="connsiteX2608" fmla="*/ 5364631 w 10818821"/>
              <a:gd name="connsiteY2608" fmla="*/ 1851908 h 6687247"/>
              <a:gd name="connsiteX2609" fmla="*/ 5377835 w 10818821"/>
              <a:gd name="connsiteY2609" fmla="*/ 1843266 h 6687247"/>
              <a:gd name="connsiteX2610" fmla="*/ 5416968 w 10818821"/>
              <a:gd name="connsiteY2610" fmla="*/ 1802585 h 6687247"/>
              <a:gd name="connsiteX2611" fmla="*/ 5528751 w 10818821"/>
              <a:gd name="connsiteY2611" fmla="*/ 1737793 h 6687247"/>
              <a:gd name="connsiteX2612" fmla="*/ 5586148 w 10818821"/>
              <a:gd name="connsiteY2612" fmla="*/ 1720873 h 6687247"/>
              <a:gd name="connsiteX2613" fmla="*/ 5608318 w 10818821"/>
              <a:gd name="connsiteY2613" fmla="*/ 1711385 h 6687247"/>
              <a:gd name="connsiteX2614" fmla="*/ 5683645 w 10818821"/>
              <a:gd name="connsiteY2614" fmla="*/ 1692776 h 6687247"/>
              <a:gd name="connsiteX2615" fmla="*/ 5698747 w 10818821"/>
              <a:gd name="connsiteY2615" fmla="*/ 1696284 h 6687247"/>
              <a:gd name="connsiteX2616" fmla="*/ 5705815 w 10818821"/>
              <a:gd name="connsiteY2616" fmla="*/ 1683288 h 6687247"/>
              <a:gd name="connsiteX2617" fmla="*/ 5723709 w 10818821"/>
              <a:gd name="connsiteY2617" fmla="*/ 1634744 h 6687247"/>
              <a:gd name="connsiteX2618" fmla="*/ 5791599 w 10818821"/>
              <a:gd name="connsiteY2618" fmla="*/ 1556826 h 6687247"/>
              <a:gd name="connsiteX2619" fmla="*/ 5837984 w 10818821"/>
              <a:gd name="connsiteY2619" fmla="*/ 1539301 h 6687247"/>
              <a:gd name="connsiteX2620" fmla="*/ 5902300 w 10818821"/>
              <a:gd name="connsiteY2620" fmla="*/ 1520085 h 6687247"/>
              <a:gd name="connsiteX2621" fmla="*/ 5936746 w 10818821"/>
              <a:gd name="connsiteY2621" fmla="*/ 1519306 h 6687247"/>
              <a:gd name="connsiteX2622" fmla="*/ 5968029 w 10818821"/>
              <a:gd name="connsiteY2622" fmla="*/ 1498272 h 6687247"/>
              <a:gd name="connsiteX2623" fmla="*/ 6008130 w 10818821"/>
              <a:gd name="connsiteY2623" fmla="*/ 1487091 h 6687247"/>
              <a:gd name="connsiteX2624" fmla="*/ 6011588 w 10818821"/>
              <a:gd name="connsiteY2624" fmla="*/ 1485944 h 6687247"/>
              <a:gd name="connsiteX2625" fmla="*/ 6139922 w 10818821"/>
              <a:gd name="connsiteY2625" fmla="*/ 1468914 h 6687247"/>
              <a:gd name="connsiteX2626" fmla="*/ 6186124 w 10818821"/>
              <a:gd name="connsiteY2626" fmla="*/ 1415236 h 6687247"/>
              <a:gd name="connsiteX2627" fmla="*/ 6216144 w 10818821"/>
              <a:gd name="connsiteY2627" fmla="*/ 1386101 h 6687247"/>
              <a:gd name="connsiteX2628" fmla="*/ 6335179 w 10818821"/>
              <a:gd name="connsiteY2628" fmla="*/ 1344465 h 6687247"/>
              <a:gd name="connsiteX2629" fmla="*/ 6394137 w 10818821"/>
              <a:gd name="connsiteY2629" fmla="*/ 1314245 h 6687247"/>
              <a:gd name="connsiteX2630" fmla="*/ 6459719 w 10818821"/>
              <a:gd name="connsiteY2630" fmla="*/ 1303131 h 6687247"/>
              <a:gd name="connsiteX2631" fmla="*/ 6592144 w 10818821"/>
              <a:gd name="connsiteY2631" fmla="*/ 1289003 h 6687247"/>
              <a:gd name="connsiteX2632" fmla="*/ 6687779 w 10818821"/>
              <a:gd name="connsiteY2632" fmla="*/ 1295606 h 6687247"/>
              <a:gd name="connsiteX2633" fmla="*/ 6697745 w 10818821"/>
              <a:gd name="connsiteY2633" fmla="*/ 1371116 h 6687247"/>
              <a:gd name="connsiteX2634" fmla="*/ 6691982 w 10818821"/>
              <a:gd name="connsiteY2634" fmla="*/ 1383116 h 6687247"/>
              <a:gd name="connsiteX2635" fmla="*/ 6703028 w 10818821"/>
              <a:gd name="connsiteY2635" fmla="*/ 1384328 h 6687247"/>
              <a:gd name="connsiteX2636" fmla="*/ 6721866 w 10818821"/>
              <a:gd name="connsiteY2636" fmla="*/ 1357762 h 6687247"/>
              <a:gd name="connsiteX2637" fmla="*/ 6803245 w 10818821"/>
              <a:gd name="connsiteY2637" fmla="*/ 1374612 h 6687247"/>
              <a:gd name="connsiteX2638" fmla="*/ 6808789 w 10818821"/>
              <a:gd name="connsiteY2638" fmla="*/ 1371403 h 6687247"/>
              <a:gd name="connsiteX2639" fmla="*/ 6832632 w 10818821"/>
              <a:gd name="connsiteY2639" fmla="*/ 1357607 h 6687247"/>
              <a:gd name="connsiteX2640" fmla="*/ 6903774 w 10818821"/>
              <a:gd name="connsiteY2640" fmla="*/ 1363867 h 6687247"/>
              <a:gd name="connsiteX2641" fmla="*/ 6900635 w 10818821"/>
              <a:gd name="connsiteY2641" fmla="*/ 1294127 h 6687247"/>
              <a:gd name="connsiteX2642" fmla="*/ 6932428 w 10818821"/>
              <a:gd name="connsiteY2642" fmla="*/ 1204173 h 6687247"/>
              <a:gd name="connsiteX2643" fmla="*/ 6979545 w 10818821"/>
              <a:gd name="connsiteY2643" fmla="*/ 1161244 h 6687247"/>
              <a:gd name="connsiteX2644" fmla="*/ 6972690 w 10818821"/>
              <a:gd name="connsiteY2644" fmla="*/ 1141077 h 6687247"/>
              <a:gd name="connsiteX2645" fmla="*/ 6997410 w 10818821"/>
              <a:gd name="connsiteY2645" fmla="*/ 1071304 h 6687247"/>
              <a:gd name="connsiteX2646" fmla="*/ 7036699 w 10818821"/>
              <a:gd name="connsiteY2646" fmla="*/ 1024862 h 6687247"/>
              <a:gd name="connsiteX2647" fmla="*/ 7076756 w 10818821"/>
              <a:gd name="connsiteY2647" fmla="*/ 937748 h 6687247"/>
              <a:gd name="connsiteX2648" fmla="*/ 7171356 w 10818821"/>
              <a:gd name="connsiteY2648" fmla="*/ 859479 h 6687247"/>
              <a:gd name="connsiteX2649" fmla="*/ 7186172 w 10818821"/>
              <a:gd name="connsiteY2649" fmla="*/ 851839 h 6687247"/>
              <a:gd name="connsiteX2650" fmla="*/ 7180806 w 10818821"/>
              <a:gd name="connsiteY2650" fmla="*/ 840133 h 6687247"/>
              <a:gd name="connsiteX2651" fmla="*/ 7200691 w 10818821"/>
              <a:gd name="connsiteY2651" fmla="*/ 830067 h 6687247"/>
              <a:gd name="connsiteX2652" fmla="*/ 7205475 w 10818821"/>
              <a:gd name="connsiteY2652" fmla="*/ 825866 h 6687247"/>
              <a:gd name="connsiteX2653" fmla="*/ 7209718 w 10818821"/>
              <a:gd name="connsiteY2653" fmla="*/ 823196 h 6687247"/>
              <a:gd name="connsiteX2654" fmla="*/ 7209880 w 10818821"/>
              <a:gd name="connsiteY2654" fmla="*/ 823243 h 6687247"/>
              <a:gd name="connsiteX2655" fmla="*/ 7211193 w 10818821"/>
              <a:gd name="connsiteY2655" fmla="*/ 822266 h 6687247"/>
              <a:gd name="connsiteX2656" fmla="*/ 7209718 w 10818821"/>
              <a:gd name="connsiteY2656" fmla="*/ 823196 h 6687247"/>
              <a:gd name="connsiteX2657" fmla="*/ 7209159 w 10818821"/>
              <a:gd name="connsiteY2657" fmla="*/ 823039 h 6687247"/>
              <a:gd name="connsiteX2658" fmla="*/ 7207948 w 10818821"/>
              <a:gd name="connsiteY2658" fmla="*/ 823817 h 6687247"/>
              <a:gd name="connsiteX2659" fmla="*/ 7207934 w 10818821"/>
              <a:gd name="connsiteY2659" fmla="*/ 823135 h 6687247"/>
              <a:gd name="connsiteX2660" fmla="*/ 7265746 w 10818821"/>
              <a:gd name="connsiteY2660" fmla="*/ 794243 h 6687247"/>
              <a:gd name="connsiteX2661" fmla="*/ 7267221 w 10818821"/>
              <a:gd name="connsiteY2661" fmla="*/ 795923 h 6687247"/>
              <a:gd name="connsiteX2662" fmla="*/ 7311499 w 10818821"/>
              <a:gd name="connsiteY2662" fmla="*/ 776578 h 6687247"/>
              <a:gd name="connsiteX2663" fmla="*/ 7324154 w 10818821"/>
              <a:gd name="connsiteY2663" fmla="*/ 774319 h 6687247"/>
              <a:gd name="connsiteX2664" fmla="*/ 7384367 w 10818821"/>
              <a:gd name="connsiteY2664" fmla="*/ 752744 h 6687247"/>
              <a:gd name="connsiteX2665" fmla="*/ 7413233 w 10818821"/>
              <a:gd name="connsiteY2665" fmla="*/ 744018 h 6687247"/>
              <a:gd name="connsiteX2666" fmla="*/ 7439664 w 10818821"/>
              <a:gd name="connsiteY2666" fmla="*/ 734282 h 6687247"/>
              <a:gd name="connsiteX2667" fmla="*/ 7439724 w 10818821"/>
              <a:gd name="connsiteY2667" fmla="*/ 734285 h 6687247"/>
              <a:gd name="connsiteX2668" fmla="*/ 7441757 w 10818821"/>
              <a:gd name="connsiteY2668" fmla="*/ 733512 h 6687247"/>
              <a:gd name="connsiteX2669" fmla="*/ 7439664 w 10818821"/>
              <a:gd name="connsiteY2669" fmla="*/ 734282 h 6687247"/>
              <a:gd name="connsiteX2670" fmla="*/ 7436445 w 10818821"/>
              <a:gd name="connsiteY2670" fmla="*/ 734256 h 6687247"/>
              <a:gd name="connsiteX2671" fmla="*/ 7441302 w 10818821"/>
              <a:gd name="connsiteY2671" fmla="*/ 731141 h 6687247"/>
              <a:gd name="connsiteX2672" fmla="*/ 7443336 w 10818821"/>
              <a:gd name="connsiteY2672" fmla="*/ 730369 h 6687247"/>
              <a:gd name="connsiteX2673" fmla="*/ 7442091 w 10818821"/>
              <a:gd name="connsiteY2673" fmla="*/ 729571 h 6687247"/>
              <a:gd name="connsiteX2674" fmla="*/ 7388314 w 10818821"/>
              <a:gd name="connsiteY2674" fmla="*/ 744888 h 6687247"/>
              <a:gd name="connsiteX2675" fmla="*/ 7389440 w 10818821"/>
              <a:gd name="connsiteY2675" fmla="*/ 739374 h 6687247"/>
              <a:gd name="connsiteX2676" fmla="*/ 7404128 w 10818821"/>
              <a:gd name="connsiteY2676" fmla="*/ 736345 h 6687247"/>
              <a:gd name="connsiteX2677" fmla="*/ 7411682 w 10818821"/>
              <a:gd name="connsiteY2677" fmla="*/ 732365 h 6687247"/>
              <a:gd name="connsiteX2678" fmla="*/ 7426949 w 10818821"/>
              <a:gd name="connsiteY2678" fmla="*/ 730228 h 6687247"/>
              <a:gd name="connsiteX2679" fmla="*/ 7504792 w 10818821"/>
              <a:gd name="connsiteY2679" fmla="*/ 709595 h 6687247"/>
              <a:gd name="connsiteX2680" fmla="*/ 7512589 w 10818821"/>
              <a:gd name="connsiteY2680" fmla="*/ 710452 h 6687247"/>
              <a:gd name="connsiteX2681" fmla="*/ 7544455 w 10818821"/>
              <a:gd name="connsiteY2681" fmla="*/ 705992 h 6687247"/>
              <a:gd name="connsiteX2682" fmla="*/ 7549310 w 10818821"/>
              <a:gd name="connsiteY2682" fmla="*/ 702878 h 6687247"/>
              <a:gd name="connsiteX2683" fmla="*/ 7564452 w 10818821"/>
              <a:gd name="connsiteY2683" fmla="*/ 702218 h 6687247"/>
              <a:gd name="connsiteX2684" fmla="*/ 7561962 w 10818821"/>
              <a:gd name="connsiteY2684" fmla="*/ 700618 h 6687247"/>
              <a:gd name="connsiteX2685" fmla="*/ 7573529 w 10818821"/>
              <a:gd name="connsiteY2685" fmla="*/ 700074 h 6687247"/>
              <a:gd name="connsiteX2686" fmla="*/ 7575988 w 10818821"/>
              <a:gd name="connsiteY2686" fmla="*/ 705436 h 6687247"/>
              <a:gd name="connsiteX2687" fmla="*/ 7569425 w 10818821"/>
              <a:gd name="connsiteY2687" fmla="*/ 705418 h 6687247"/>
              <a:gd name="connsiteX2688" fmla="*/ 7545024 w 10818821"/>
              <a:gd name="connsiteY2688" fmla="*/ 711814 h 6687247"/>
              <a:gd name="connsiteX2689" fmla="*/ 7521618 w 10818821"/>
              <a:gd name="connsiteY2689" fmla="*/ 716681 h 6687247"/>
              <a:gd name="connsiteX2690" fmla="*/ 7518020 w 10818821"/>
              <a:gd name="connsiteY2690" fmla="*/ 716021 h 6687247"/>
              <a:gd name="connsiteX2691" fmla="*/ 7517231 w 10818821"/>
              <a:gd name="connsiteY2691" fmla="*/ 717592 h 6687247"/>
              <a:gd name="connsiteX2692" fmla="*/ 7521618 w 10818821"/>
              <a:gd name="connsiteY2692" fmla="*/ 716681 h 6687247"/>
              <a:gd name="connsiteX2693" fmla="*/ 7522542 w 10818821"/>
              <a:gd name="connsiteY2693" fmla="*/ 716849 h 6687247"/>
              <a:gd name="connsiteX2694" fmla="*/ 7519719 w 10818821"/>
              <a:gd name="connsiteY2694" fmla="*/ 719194 h 6687247"/>
              <a:gd name="connsiteX2695" fmla="*/ 7518928 w 10818821"/>
              <a:gd name="connsiteY2695" fmla="*/ 720762 h 6687247"/>
              <a:gd name="connsiteX2696" fmla="*/ 7576553 w 10818821"/>
              <a:gd name="connsiteY2696" fmla="*/ 714159 h 6687247"/>
              <a:gd name="connsiteX2697" fmla="*/ 7580125 w 10818821"/>
              <a:gd name="connsiteY2697" fmla="*/ 714457 h 6687247"/>
              <a:gd name="connsiteX2698" fmla="*/ 7583508 w 10818821"/>
              <a:gd name="connsiteY2698" fmla="*/ 721841 h 6687247"/>
              <a:gd name="connsiteX2699" fmla="*/ 7553654 w 10818821"/>
              <a:gd name="connsiteY2699" fmla="*/ 724120 h 6687247"/>
              <a:gd name="connsiteX2700" fmla="*/ 7508092 w 10818821"/>
              <a:gd name="connsiteY2700" fmla="*/ 732506 h 6687247"/>
              <a:gd name="connsiteX2701" fmla="*/ 7476228 w 10818821"/>
              <a:gd name="connsiteY2701" fmla="*/ 736967 h 6687247"/>
              <a:gd name="connsiteX2702" fmla="*/ 7476801 w 10818821"/>
              <a:gd name="connsiteY2702" fmla="*/ 745649 h 6687247"/>
              <a:gd name="connsiteX2703" fmla="*/ 7466969 w 10818821"/>
              <a:gd name="connsiteY2703" fmla="*/ 745565 h 6687247"/>
              <a:gd name="connsiteX2704" fmla="*/ 7467305 w 10818821"/>
              <a:gd name="connsiteY2704" fmla="*/ 741622 h 6687247"/>
              <a:gd name="connsiteX2705" fmla="*/ 7411829 w 10818821"/>
              <a:gd name="connsiteY2705" fmla="*/ 753770 h 6687247"/>
              <a:gd name="connsiteX2706" fmla="*/ 7383816 w 10818821"/>
              <a:gd name="connsiteY2706" fmla="*/ 766942 h 6687247"/>
              <a:gd name="connsiteX2707" fmla="*/ 7352071 w 10818821"/>
              <a:gd name="connsiteY2707" fmla="*/ 777715 h 6687247"/>
              <a:gd name="connsiteX2708" fmla="*/ 7355942 w 10818821"/>
              <a:gd name="connsiteY2708" fmla="*/ 777173 h 6687247"/>
              <a:gd name="connsiteX2709" fmla="*/ 7363563 w 10818821"/>
              <a:gd name="connsiteY2709" fmla="*/ 774597 h 6687247"/>
              <a:gd name="connsiteX2710" fmla="*/ 7364830 w 10818821"/>
              <a:gd name="connsiteY2710" fmla="*/ 776509 h 6687247"/>
              <a:gd name="connsiteX2711" fmla="*/ 7410273 w 10818821"/>
              <a:gd name="connsiteY2711" fmla="*/ 763836 h 6687247"/>
              <a:gd name="connsiteX2712" fmla="*/ 7422913 w 10818821"/>
              <a:gd name="connsiteY2712" fmla="*/ 763500 h 6687247"/>
              <a:gd name="connsiteX2713" fmla="*/ 7484206 w 10818821"/>
              <a:gd name="connsiteY2713" fmla="*/ 751016 h 6687247"/>
              <a:gd name="connsiteX2714" fmla="*/ 7513416 w 10818821"/>
              <a:gd name="connsiteY2714" fmla="*/ 746656 h 6687247"/>
              <a:gd name="connsiteX2715" fmla="*/ 7519916 w 10818821"/>
              <a:gd name="connsiteY2715" fmla="*/ 745272 h 6687247"/>
              <a:gd name="connsiteX2716" fmla="*/ 7527998 w 10818821"/>
              <a:gd name="connsiteY2716" fmla="*/ 740597 h 6687247"/>
              <a:gd name="connsiteX2717" fmla="*/ 7540146 w 10818821"/>
              <a:gd name="connsiteY2717" fmla="*/ 740957 h 6687247"/>
              <a:gd name="connsiteX2718" fmla="*/ 7540350 w 10818821"/>
              <a:gd name="connsiteY2718" fmla="*/ 740913 h 6687247"/>
              <a:gd name="connsiteX2719" fmla="*/ 7540410 w 10818821"/>
              <a:gd name="connsiteY2719" fmla="*/ 740924 h 6687247"/>
              <a:gd name="connsiteX2720" fmla="*/ 7542486 w 10818821"/>
              <a:gd name="connsiteY2720" fmla="*/ 740457 h 6687247"/>
              <a:gd name="connsiteX2721" fmla="*/ 7540350 w 10818821"/>
              <a:gd name="connsiteY2721" fmla="*/ 740913 h 6687247"/>
              <a:gd name="connsiteX2722" fmla="*/ 7537201 w 10818821"/>
              <a:gd name="connsiteY2722" fmla="*/ 740396 h 6687247"/>
              <a:gd name="connsiteX2723" fmla="*/ 7542291 w 10818821"/>
              <a:gd name="connsiteY2723" fmla="*/ 738009 h 6687247"/>
              <a:gd name="connsiteX2724" fmla="*/ 7544365 w 10818821"/>
              <a:gd name="connsiteY2724" fmla="*/ 737544 h 6687247"/>
              <a:gd name="connsiteX2725" fmla="*/ 7543232 w 10818821"/>
              <a:gd name="connsiteY2725" fmla="*/ 736551 h 6687247"/>
              <a:gd name="connsiteX2726" fmla="*/ 7488911 w 10818821"/>
              <a:gd name="connsiteY2726" fmla="*/ 743732 h 6687247"/>
              <a:gd name="connsiteX2727" fmla="*/ 7490598 w 10818821"/>
              <a:gd name="connsiteY2727" fmla="*/ 738367 h 6687247"/>
              <a:gd name="connsiteX2728" fmla="*/ 7505312 w 10818821"/>
              <a:gd name="connsiteY2728" fmla="*/ 737564 h 6687247"/>
              <a:gd name="connsiteX2729" fmla="*/ 7528325 w 10818821"/>
              <a:gd name="connsiteY2729" fmla="*/ 734904 h 6687247"/>
              <a:gd name="connsiteX2730" fmla="*/ 7606790 w 10818821"/>
              <a:gd name="connsiteY2730" fmla="*/ 726058 h 6687247"/>
              <a:gd name="connsiteX2731" fmla="*/ 7614340 w 10818821"/>
              <a:gd name="connsiteY2731" fmla="*/ 728106 h 6687247"/>
              <a:gd name="connsiteX2732" fmla="*/ 7646037 w 10818821"/>
              <a:gd name="connsiteY2732" fmla="*/ 728485 h 6687247"/>
              <a:gd name="connsiteX2733" fmla="*/ 7651124 w 10818821"/>
              <a:gd name="connsiteY2733" fmla="*/ 726100 h 6687247"/>
              <a:gd name="connsiteX2734" fmla="*/ 7657188 w 10818821"/>
              <a:gd name="connsiteY2734" fmla="*/ 727021 h 6687247"/>
              <a:gd name="connsiteX2735" fmla="*/ 7672342 w 10818821"/>
              <a:gd name="connsiteY2735" fmla="*/ 720166 h 6687247"/>
              <a:gd name="connsiteX2736" fmla="*/ 7723158 w 10818821"/>
              <a:gd name="connsiteY2736" fmla="*/ 746655 h 6687247"/>
              <a:gd name="connsiteX2737" fmla="*/ 7736628 w 10818821"/>
              <a:gd name="connsiteY2737" fmla="*/ 786283 h 6687247"/>
              <a:gd name="connsiteX2738" fmla="*/ 7778422 w 10818821"/>
              <a:gd name="connsiteY2738" fmla="*/ 786236 h 6687247"/>
              <a:gd name="connsiteX2739" fmla="*/ 7691370 w 10818821"/>
              <a:gd name="connsiteY2739" fmla="*/ 855658 h 6687247"/>
              <a:gd name="connsiteX2740" fmla="*/ 7670778 w 10818821"/>
              <a:gd name="connsiteY2740" fmla="*/ 881409 h 6687247"/>
              <a:gd name="connsiteX2741" fmla="*/ 7677269 w 10818821"/>
              <a:gd name="connsiteY2741" fmla="*/ 876178 h 6687247"/>
              <a:gd name="connsiteX2742" fmla="*/ 7692501 w 10818821"/>
              <a:gd name="connsiteY2742" fmla="*/ 864716 h 6687247"/>
              <a:gd name="connsiteX2743" fmla="*/ 7699432 w 10818821"/>
              <a:gd name="connsiteY2743" fmla="*/ 875443 h 6687247"/>
              <a:gd name="connsiteX2744" fmla="*/ 7680683 w 10818821"/>
              <a:gd name="connsiteY2744" fmla="*/ 888684 h 6687247"/>
              <a:gd name="connsiteX2745" fmla="*/ 7676386 w 10818821"/>
              <a:gd name="connsiteY2745" fmla="*/ 893604 h 6687247"/>
              <a:gd name="connsiteX2746" fmla="*/ 7672451 w 10818821"/>
              <a:gd name="connsiteY2746" fmla="*/ 896938 h 6687247"/>
              <a:gd name="connsiteX2747" fmla="*/ 7672282 w 10818821"/>
              <a:gd name="connsiteY2747" fmla="*/ 896924 h 6687247"/>
              <a:gd name="connsiteX2748" fmla="*/ 7671082 w 10818821"/>
              <a:gd name="connsiteY2748" fmla="*/ 898102 h 6687247"/>
              <a:gd name="connsiteX2749" fmla="*/ 7672451 w 10818821"/>
              <a:gd name="connsiteY2749" fmla="*/ 896938 h 6687247"/>
              <a:gd name="connsiteX2750" fmla="*/ 7673029 w 10818821"/>
              <a:gd name="connsiteY2750" fmla="*/ 896997 h 6687247"/>
              <a:gd name="connsiteX2751" fmla="*/ 7674153 w 10818821"/>
              <a:gd name="connsiteY2751" fmla="*/ 896028 h 6687247"/>
              <a:gd name="connsiteX2752" fmla="*/ 7674250 w 10818821"/>
              <a:gd name="connsiteY2752" fmla="*/ 896693 h 6687247"/>
              <a:gd name="connsiteX2753" fmla="*/ 7626852 w 10818821"/>
              <a:gd name="connsiteY2753" fmla="*/ 929823 h 6687247"/>
              <a:gd name="connsiteX2754" fmla="*/ 7626843 w 10818821"/>
              <a:gd name="connsiteY2754" fmla="*/ 929834 h 6687247"/>
              <a:gd name="connsiteX2755" fmla="*/ 7565207 w 10818821"/>
              <a:gd name="connsiteY2755" fmla="*/ 970312 h 6687247"/>
              <a:gd name="connsiteX2756" fmla="*/ 7526103 w 10818821"/>
              <a:gd name="connsiteY2756" fmla="*/ 984586 h 6687247"/>
              <a:gd name="connsiteX2757" fmla="*/ 7505650 w 10818821"/>
              <a:gd name="connsiteY2757" fmla="*/ 995690 h 6687247"/>
              <a:gd name="connsiteX2758" fmla="*/ 7477734 w 10818821"/>
              <a:gd name="connsiteY2758" fmla="*/ 1009163 h 6687247"/>
              <a:gd name="connsiteX2759" fmla="*/ 7452379 w 10818821"/>
              <a:gd name="connsiteY2759" fmla="*/ 1023202 h 6687247"/>
              <a:gd name="connsiteX2760" fmla="*/ 7452318 w 10818821"/>
              <a:gd name="connsiteY2760" fmla="*/ 1023212 h 6687247"/>
              <a:gd name="connsiteX2761" fmla="*/ 7450370 w 10818821"/>
              <a:gd name="connsiteY2761" fmla="*/ 1024315 h 6687247"/>
              <a:gd name="connsiteX2762" fmla="*/ 7452379 w 10818821"/>
              <a:gd name="connsiteY2762" fmla="*/ 1023202 h 6687247"/>
              <a:gd name="connsiteX2763" fmla="*/ 7455610 w 10818821"/>
              <a:gd name="connsiteY2763" fmla="*/ 1022676 h 6687247"/>
              <a:gd name="connsiteX2764" fmla="*/ 7451111 w 10818821"/>
              <a:gd name="connsiteY2764" fmla="*/ 1026551 h 6687247"/>
              <a:gd name="connsiteX2765" fmla="*/ 7449163 w 10818821"/>
              <a:gd name="connsiteY2765" fmla="*/ 1027653 h 6687247"/>
              <a:gd name="connsiteX2766" fmla="*/ 7450506 w 10818821"/>
              <a:gd name="connsiteY2766" fmla="*/ 1028219 h 6687247"/>
              <a:gd name="connsiteX2767" fmla="*/ 7502631 w 10818821"/>
              <a:gd name="connsiteY2767" fmla="*/ 1004036 h 6687247"/>
              <a:gd name="connsiteX2768" fmla="*/ 7502162 w 10818821"/>
              <a:gd name="connsiteY2768" fmla="*/ 1009612 h 6687247"/>
              <a:gd name="connsiteX2769" fmla="*/ 7487789 w 10818821"/>
              <a:gd name="connsiteY2769" fmla="*/ 1015091 h 6687247"/>
              <a:gd name="connsiteX2770" fmla="*/ 7465621 w 10818821"/>
              <a:gd name="connsiteY2770" fmla="*/ 1024977 h 6687247"/>
              <a:gd name="connsiteX2771" fmla="*/ 7389987 w 10818821"/>
              <a:gd name="connsiteY2771" fmla="*/ 1058480 h 6687247"/>
              <a:gd name="connsiteX2772" fmla="*/ 7387073 w 10818821"/>
              <a:gd name="connsiteY2772" fmla="*/ 1058665 h 6687247"/>
              <a:gd name="connsiteX2773" fmla="*/ 7311394 w 10818821"/>
              <a:gd name="connsiteY2773" fmla="*/ 1120397 h 6687247"/>
              <a:gd name="connsiteX2774" fmla="*/ 7299293 w 10818821"/>
              <a:gd name="connsiteY2774" fmla="*/ 1166776 h 6687247"/>
              <a:gd name="connsiteX2775" fmla="*/ 7317037 w 10818821"/>
              <a:gd name="connsiteY2775" fmla="*/ 1178788 h 6687247"/>
              <a:gd name="connsiteX2776" fmla="*/ 7349648 w 10818821"/>
              <a:gd name="connsiteY2776" fmla="*/ 1167699 h 6687247"/>
              <a:gd name="connsiteX2777" fmla="*/ 7397191 w 10818821"/>
              <a:gd name="connsiteY2777" fmla="*/ 1152068 h 6687247"/>
              <a:gd name="connsiteX2778" fmla="*/ 7388967 w 10818821"/>
              <a:gd name="connsiteY2778" fmla="*/ 1144530 h 6687247"/>
              <a:gd name="connsiteX2779" fmla="*/ 7441701 w 10818821"/>
              <a:gd name="connsiteY2779" fmla="*/ 1118675 h 6687247"/>
              <a:gd name="connsiteX2780" fmla="*/ 7502662 w 10818821"/>
              <a:gd name="connsiteY2780" fmla="*/ 1100364 h 6687247"/>
              <a:gd name="connsiteX2781" fmla="*/ 7546291 w 10818821"/>
              <a:gd name="connsiteY2781" fmla="*/ 1094699 h 6687247"/>
              <a:gd name="connsiteX2782" fmla="*/ 7548288 w 10818821"/>
              <a:gd name="connsiteY2782" fmla="*/ 1085117 h 6687247"/>
              <a:gd name="connsiteX2783" fmla="*/ 7661100 w 10818821"/>
              <a:gd name="connsiteY2783" fmla="*/ 1068677 h 6687247"/>
              <a:gd name="connsiteX2784" fmla="*/ 7768427 w 10818821"/>
              <a:gd name="connsiteY2784" fmla="*/ 1047214 h 6687247"/>
              <a:gd name="connsiteX2785" fmla="*/ 7770797 w 10818821"/>
              <a:gd name="connsiteY2785" fmla="*/ 1043676 h 6687247"/>
              <a:gd name="connsiteX2786" fmla="*/ 7773537 w 10818821"/>
              <a:gd name="connsiteY2786" fmla="*/ 1046190 h 6687247"/>
              <a:gd name="connsiteX2787" fmla="*/ 7783760 w 10818821"/>
              <a:gd name="connsiteY2787" fmla="*/ 1044145 h 6687247"/>
              <a:gd name="connsiteX2788" fmla="*/ 7781389 w 10818821"/>
              <a:gd name="connsiteY2788" fmla="*/ 1047681 h 6687247"/>
              <a:gd name="connsiteX2789" fmla="*/ 7776279 w 10818821"/>
              <a:gd name="connsiteY2789" fmla="*/ 1048703 h 6687247"/>
              <a:gd name="connsiteX2790" fmla="*/ 7810058 w 10818821"/>
              <a:gd name="connsiteY2790" fmla="*/ 1051131 h 6687247"/>
              <a:gd name="connsiteX2791" fmla="*/ 7782919 w 10818821"/>
              <a:gd name="connsiteY2791" fmla="*/ 1062011 h 6687247"/>
              <a:gd name="connsiteX2792" fmla="*/ 7779943 w 10818821"/>
              <a:gd name="connsiteY2792" fmla="*/ 1063772 h 6687247"/>
              <a:gd name="connsiteX2793" fmla="*/ 7796075 w 10818821"/>
              <a:gd name="connsiteY2793" fmla="*/ 1062152 h 6687247"/>
              <a:gd name="connsiteX2794" fmla="*/ 7810371 w 10818821"/>
              <a:gd name="connsiteY2794" fmla="*/ 1063984 h 6687247"/>
              <a:gd name="connsiteX2795" fmla="*/ 7801095 w 10818821"/>
              <a:gd name="connsiteY2795" fmla="*/ 1068453 h 6687247"/>
              <a:gd name="connsiteX2796" fmla="*/ 7801476 w 10818821"/>
              <a:gd name="connsiteY2796" fmla="*/ 1068583 h 6687247"/>
              <a:gd name="connsiteX2797" fmla="*/ 7816088 w 10818821"/>
              <a:gd name="connsiteY2797" fmla="*/ 1082430 h 6687247"/>
              <a:gd name="connsiteX2798" fmla="*/ 7811437 w 10818821"/>
              <a:gd name="connsiteY2798" fmla="*/ 1088032 h 6687247"/>
              <a:gd name="connsiteX2799" fmla="*/ 7828771 w 10818821"/>
              <a:gd name="connsiteY2799" fmla="*/ 1082015 h 6687247"/>
              <a:gd name="connsiteX2800" fmla="*/ 7884856 w 10818821"/>
              <a:gd name="connsiteY2800" fmla="*/ 1066754 h 6687247"/>
              <a:gd name="connsiteX2801" fmla="*/ 8076154 w 10818821"/>
              <a:gd name="connsiteY2801" fmla="*/ 1015261 h 6687247"/>
              <a:gd name="connsiteX2802" fmla="*/ 8095338 w 10818821"/>
              <a:gd name="connsiteY2802" fmla="*/ 1017286 h 6687247"/>
              <a:gd name="connsiteX2803" fmla="*/ 8173669 w 10818821"/>
              <a:gd name="connsiteY2803" fmla="*/ 1006004 h 6687247"/>
              <a:gd name="connsiteX2804" fmla="*/ 8185591 w 10818821"/>
              <a:gd name="connsiteY2804" fmla="*/ 998302 h 6687247"/>
              <a:gd name="connsiteX2805" fmla="*/ 8222827 w 10818821"/>
              <a:gd name="connsiteY2805" fmla="*/ 996529 h 6687247"/>
              <a:gd name="connsiteX2806" fmla="*/ 8216698 w 10818821"/>
              <a:gd name="connsiteY2806" fmla="*/ 992623 h 6687247"/>
              <a:gd name="connsiteX2807" fmla="*/ 8245144 w 10818821"/>
              <a:gd name="connsiteY2807" fmla="*/ 991167 h 6687247"/>
              <a:gd name="connsiteX2808" fmla="*/ 8251227 w 10818821"/>
              <a:gd name="connsiteY2808" fmla="*/ 1004319 h 6687247"/>
              <a:gd name="connsiteX2809" fmla="*/ 8235088 w 10818821"/>
              <a:gd name="connsiteY2809" fmla="*/ 1004342 h 6687247"/>
              <a:gd name="connsiteX2810" fmla="*/ 8175115 w 10818821"/>
              <a:gd name="connsiteY2810" fmla="*/ 1020313 h 6687247"/>
              <a:gd name="connsiteX2811" fmla="*/ 8117585 w 10818821"/>
              <a:gd name="connsiteY2811" fmla="*/ 1032507 h 6687247"/>
              <a:gd name="connsiteX2812" fmla="*/ 8108730 w 10818821"/>
              <a:gd name="connsiteY2812" fmla="*/ 1030920 h 6687247"/>
              <a:gd name="connsiteX2813" fmla="*/ 8106801 w 10818821"/>
              <a:gd name="connsiteY2813" fmla="*/ 1034791 h 6687247"/>
              <a:gd name="connsiteX2814" fmla="*/ 8117585 w 10818821"/>
              <a:gd name="connsiteY2814" fmla="*/ 1032507 h 6687247"/>
              <a:gd name="connsiteX2815" fmla="*/ 8119855 w 10818821"/>
              <a:gd name="connsiteY2815" fmla="*/ 1032911 h 6687247"/>
              <a:gd name="connsiteX2816" fmla="*/ 8112929 w 10818821"/>
              <a:gd name="connsiteY2816" fmla="*/ 1038697 h 6687247"/>
              <a:gd name="connsiteX2817" fmla="*/ 8110997 w 10818821"/>
              <a:gd name="connsiteY2817" fmla="*/ 1042568 h 6687247"/>
              <a:gd name="connsiteX2818" fmla="*/ 8183412 w 10818821"/>
              <a:gd name="connsiteY2818" fmla="*/ 1037077 h 6687247"/>
              <a:gd name="connsiteX2819" fmla="*/ 8230747 w 10818821"/>
              <a:gd name="connsiteY2819" fmla="*/ 1029338 h 6687247"/>
              <a:gd name="connsiteX2820" fmla="*/ 8315164 w 10818821"/>
              <a:gd name="connsiteY2820" fmla="*/ 1003619 h 6687247"/>
              <a:gd name="connsiteX2821" fmla="*/ 8412386 w 10818821"/>
              <a:gd name="connsiteY2821" fmla="*/ 980787 h 6687247"/>
              <a:gd name="connsiteX2822" fmla="*/ 8431570 w 10818821"/>
              <a:gd name="connsiteY2822" fmla="*/ 982811 h 6687247"/>
              <a:gd name="connsiteX2823" fmla="*/ 8509905 w 10818821"/>
              <a:gd name="connsiteY2823" fmla="*/ 971531 h 6687247"/>
              <a:gd name="connsiteX2824" fmla="*/ 8521824 w 10818821"/>
              <a:gd name="connsiteY2824" fmla="*/ 963828 h 6687247"/>
              <a:gd name="connsiteX2825" fmla="*/ 8559062 w 10818821"/>
              <a:gd name="connsiteY2825" fmla="*/ 962056 h 6687247"/>
              <a:gd name="connsiteX2826" fmla="*/ 8552930 w 10818821"/>
              <a:gd name="connsiteY2826" fmla="*/ 958151 h 6687247"/>
              <a:gd name="connsiteX2827" fmla="*/ 8581377 w 10818821"/>
              <a:gd name="connsiteY2827" fmla="*/ 956694 h 6687247"/>
              <a:gd name="connsiteX2828" fmla="*/ 8587458 w 10818821"/>
              <a:gd name="connsiteY2828" fmla="*/ 969847 h 6687247"/>
              <a:gd name="connsiteX2829" fmla="*/ 8571321 w 10818821"/>
              <a:gd name="connsiteY2829" fmla="*/ 969870 h 6687247"/>
              <a:gd name="connsiteX2830" fmla="*/ 8511347 w 10818821"/>
              <a:gd name="connsiteY2830" fmla="*/ 985840 h 6687247"/>
              <a:gd name="connsiteX2831" fmla="*/ 8453819 w 10818821"/>
              <a:gd name="connsiteY2831" fmla="*/ 998034 h 6687247"/>
              <a:gd name="connsiteX2832" fmla="*/ 8444962 w 10818821"/>
              <a:gd name="connsiteY2832" fmla="*/ 996449 h 6687247"/>
              <a:gd name="connsiteX2833" fmla="*/ 8443033 w 10818821"/>
              <a:gd name="connsiteY2833" fmla="*/ 1000317 h 6687247"/>
              <a:gd name="connsiteX2834" fmla="*/ 8453819 w 10818821"/>
              <a:gd name="connsiteY2834" fmla="*/ 998034 h 6687247"/>
              <a:gd name="connsiteX2835" fmla="*/ 8456089 w 10818821"/>
              <a:gd name="connsiteY2835" fmla="*/ 998439 h 6687247"/>
              <a:gd name="connsiteX2836" fmla="*/ 8449162 w 10818821"/>
              <a:gd name="connsiteY2836" fmla="*/ 1004222 h 6687247"/>
              <a:gd name="connsiteX2837" fmla="*/ 8447231 w 10818821"/>
              <a:gd name="connsiteY2837" fmla="*/ 1008095 h 6687247"/>
              <a:gd name="connsiteX2838" fmla="*/ 8519646 w 10818821"/>
              <a:gd name="connsiteY2838" fmla="*/ 1002606 h 6687247"/>
              <a:gd name="connsiteX2839" fmla="*/ 8528877 w 10818821"/>
              <a:gd name="connsiteY2839" fmla="*/ 1001095 h 6687247"/>
              <a:gd name="connsiteX2840" fmla="*/ 8535318 w 10818821"/>
              <a:gd name="connsiteY2840" fmla="*/ 998401 h 6687247"/>
              <a:gd name="connsiteX2841" fmla="*/ 8587513 w 10818821"/>
              <a:gd name="connsiteY2841" fmla="*/ 970159 h 6687247"/>
              <a:gd name="connsiteX2842" fmla="*/ 8607254 w 10818821"/>
              <a:gd name="connsiteY2842" fmla="*/ 998511 h 6687247"/>
              <a:gd name="connsiteX2843" fmla="*/ 8621871 w 10818821"/>
              <a:gd name="connsiteY2843" fmla="*/ 1013228 h 6687247"/>
              <a:gd name="connsiteX2844" fmla="*/ 8666010 w 10818821"/>
              <a:gd name="connsiteY2844" fmla="*/ 985320 h 6687247"/>
              <a:gd name="connsiteX2845" fmla="*/ 8656372 w 10818821"/>
              <a:gd name="connsiteY2845" fmla="*/ 980420 h 6687247"/>
              <a:gd name="connsiteX2846" fmla="*/ 8703866 w 10818821"/>
              <a:gd name="connsiteY2846" fmla="*/ 941256 h 6687247"/>
              <a:gd name="connsiteX2847" fmla="*/ 8760998 w 10818821"/>
              <a:gd name="connsiteY2847" fmla="*/ 906986 h 6687247"/>
              <a:gd name="connsiteX2848" fmla="*/ 8803326 w 10818821"/>
              <a:gd name="connsiteY2848" fmla="*/ 889539 h 6687247"/>
              <a:gd name="connsiteX2849" fmla="*/ 8803465 w 10818821"/>
              <a:gd name="connsiteY2849" fmla="*/ 879870 h 6687247"/>
              <a:gd name="connsiteX2850" fmla="*/ 8912561 w 10818821"/>
              <a:gd name="connsiteY2850" fmla="*/ 833054 h 6687247"/>
              <a:gd name="connsiteX2851" fmla="*/ 9015233 w 10818821"/>
              <a:gd name="connsiteY2851" fmla="*/ 782969 h 6687247"/>
              <a:gd name="connsiteX2852" fmla="*/ 9016909 w 10818821"/>
              <a:gd name="connsiteY2852" fmla="*/ 778953 h 6687247"/>
              <a:gd name="connsiteX2853" fmla="*/ 9020121 w 10818821"/>
              <a:gd name="connsiteY2853" fmla="*/ 780587 h 6687247"/>
              <a:gd name="connsiteX2854" fmla="*/ 9029900 w 10818821"/>
              <a:gd name="connsiteY2854" fmla="*/ 775817 h 6687247"/>
              <a:gd name="connsiteX2855" fmla="*/ 9028224 w 10818821"/>
              <a:gd name="connsiteY2855" fmla="*/ 779832 h 6687247"/>
              <a:gd name="connsiteX2856" fmla="*/ 9023334 w 10818821"/>
              <a:gd name="connsiteY2856" fmla="*/ 782218 h 6687247"/>
              <a:gd name="connsiteX2857" fmla="*/ 9042837 w 10818821"/>
              <a:gd name="connsiteY2857" fmla="*/ 776303 h 6687247"/>
              <a:gd name="connsiteX2858" fmla="*/ 9049210 w 10818821"/>
              <a:gd name="connsiteY2858" fmla="*/ 775818 h 6687247"/>
              <a:gd name="connsiteX2859" fmla="*/ 9101903 w 10818821"/>
              <a:gd name="connsiteY2859" fmla="*/ 740901 h 6687247"/>
              <a:gd name="connsiteX2860" fmla="*/ 9192871 w 10818821"/>
              <a:gd name="connsiteY2860" fmla="*/ 688005 h 6687247"/>
              <a:gd name="connsiteX2861" fmla="*/ 9212298 w 10818821"/>
              <a:gd name="connsiteY2861" fmla="*/ 683689 h 6687247"/>
              <a:gd name="connsiteX2862" fmla="*/ 9218918 w 10818821"/>
              <a:gd name="connsiteY2862" fmla="*/ 680197 h 6687247"/>
              <a:gd name="connsiteX2863" fmla="*/ 9215666 w 10818821"/>
              <a:gd name="connsiteY2863" fmla="*/ 680878 h 6687247"/>
              <a:gd name="connsiteX2864" fmla="*/ 9310009 w 10818821"/>
              <a:gd name="connsiteY2864" fmla="*/ 619064 h 6687247"/>
              <a:gd name="connsiteX2865" fmla="*/ 9314376 w 10818821"/>
              <a:gd name="connsiteY2865" fmla="*/ 616411 h 6687247"/>
              <a:gd name="connsiteX2866" fmla="*/ 9321168 w 10818821"/>
              <a:gd name="connsiteY2866" fmla="*/ 598488 h 6687247"/>
              <a:gd name="connsiteX2867" fmla="*/ 9331887 w 10818821"/>
              <a:gd name="connsiteY2867" fmla="*/ 579266 h 6687247"/>
              <a:gd name="connsiteX2868" fmla="*/ 9410801 w 10818821"/>
              <a:gd name="connsiteY2868" fmla="*/ 537628 h 6687247"/>
              <a:gd name="connsiteX2869" fmla="*/ 9431301 w 10818821"/>
              <a:gd name="connsiteY2869" fmla="*/ 526800 h 6687247"/>
              <a:gd name="connsiteX2870" fmla="*/ 9434633 w 10818821"/>
              <a:gd name="connsiteY2870" fmla="*/ 524477 h 6687247"/>
              <a:gd name="connsiteX2871" fmla="*/ 9492366 w 10818821"/>
              <a:gd name="connsiteY2871" fmla="*/ 491959 h 6687247"/>
              <a:gd name="connsiteX2872" fmla="*/ 9534958 w 10818821"/>
              <a:gd name="connsiteY2872" fmla="*/ 475825 h 6687247"/>
              <a:gd name="connsiteX2873" fmla="*/ 9535313 w 10818821"/>
              <a:gd name="connsiteY2873" fmla="*/ 466141 h 6687247"/>
              <a:gd name="connsiteX2874" fmla="*/ 9645139 w 10818821"/>
              <a:gd name="connsiteY2874" fmla="*/ 422707 h 6687247"/>
              <a:gd name="connsiteX2875" fmla="*/ 9692267 w 10818821"/>
              <a:gd name="connsiteY2875" fmla="*/ 393009 h 6687247"/>
              <a:gd name="connsiteX2876" fmla="*/ 9734057 w 10818821"/>
              <a:gd name="connsiteY2876" fmla="*/ 380244 h 6687247"/>
              <a:gd name="connsiteX2877" fmla="*/ 9740527 w 10818821"/>
              <a:gd name="connsiteY2877" fmla="*/ 376821 h 6687247"/>
              <a:gd name="connsiteX2878" fmla="*/ 9868725 w 10818821"/>
              <a:gd name="connsiteY2878" fmla="*/ 305840 h 6687247"/>
              <a:gd name="connsiteX2879" fmla="*/ 9950550 w 10818821"/>
              <a:gd name="connsiteY2879" fmla="*/ 272727 h 6687247"/>
              <a:gd name="connsiteX2880" fmla="*/ 9951287 w 10818821"/>
              <a:gd name="connsiteY2880" fmla="*/ 268417 h 6687247"/>
              <a:gd name="connsiteX2881" fmla="*/ 9955570 w 10818821"/>
              <a:gd name="connsiteY2881" fmla="*/ 264583 h 6687247"/>
              <a:gd name="connsiteX2882" fmla="*/ 9961253 w 10818821"/>
              <a:gd name="connsiteY2882" fmla="*/ 265343 h 6687247"/>
              <a:gd name="connsiteX2883" fmla="*/ 9988221 w 10818821"/>
              <a:gd name="connsiteY2883" fmla="*/ 245915 h 6687247"/>
              <a:gd name="connsiteX2884" fmla="*/ 10017167 w 10818821"/>
              <a:gd name="connsiteY2884" fmla="*/ 234271 h 6687247"/>
              <a:gd name="connsiteX2885" fmla="*/ 10017368 w 10818821"/>
              <a:gd name="connsiteY2885" fmla="*/ 229937 h 6687247"/>
              <a:gd name="connsiteX2886" fmla="*/ 10021185 w 10818821"/>
              <a:gd name="connsiteY2886" fmla="*/ 225433 h 6687247"/>
              <a:gd name="connsiteX2887" fmla="*/ 10032030 w 10818821"/>
              <a:gd name="connsiteY2887" fmla="*/ 224918 h 6687247"/>
              <a:gd name="connsiteX2888" fmla="*/ 10028214 w 10818821"/>
              <a:gd name="connsiteY2888" fmla="*/ 229423 h 6687247"/>
              <a:gd name="connsiteX2889" fmla="*/ 10024396 w 10818821"/>
              <a:gd name="connsiteY2889" fmla="*/ 233927 h 6687247"/>
              <a:gd name="connsiteX2890" fmla="*/ 10068988 w 10818821"/>
              <a:gd name="connsiteY2890" fmla="*/ 205866 h 6687247"/>
              <a:gd name="connsiteX2891" fmla="*/ 10083046 w 10818821"/>
              <a:gd name="connsiteY2891" fmla="*/ 213847 h 6687247"/>
              <a:gd name="connsiteX2892" fmla="*/ 10272251 w 10818821"/>
              <a:gd name="connsiteY2892" fmla="*/ 101093 h 6687247"/>
              <a:gd name="connsiteX2893" fmla="*/ 10408026 w 10818821"/>
              <a:gd name="connsiteY2893" fmla="*/ 51404 h 6687247"/>
              <a:gd name="connsiteX2894" fmla="*/ 10426102 w 10818821"/>
              <a:gd name="connsiteY2894" fmla="*/ 50546 h 6687247"/>
              <a:gd name="connsiteX2895" fmla="*/ 10507045 w 10818821"/>
              <a:gd name="connsiteY2895" fmla="*/ 16437 h 6687247"/>
              <a:gd name="connsiteX2896" fmla="*/ 10561880 w 10818821"/>
              <a:gd name="connsiteY2896" fmla="*/ 860 h 6687247"/>
              <a:gd name="connsiteX2897" fmla="*/ 10579954 w 10818821"/>
              <a:gd name="connsiteY2897" fmla="*/ 0 h 668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</a:cxnLst>
            <a:rect l="l" t="t" r="r" b="b"/>
            <a:pathLst>
              <a:path w="10818821" h="6687247">
                <a:moveTo>
                  <a:pt x="1716133" y="6279123"/>
                </a:moveTo>
                <a:lnTo>
                  <a:pt x="1684134" y="6295107"/>
                </a:lnTo>
                <a:lnTo>
                  <a:pt x="1677552" y="6297494"/>
                </a:lnTo>
                <a:lnTo>
                  <a:pt x="1693681" y="6293723"/>
                </a:lnTo>
                <a:close/>
                <a:moveTo>
                  <a:pt x="1804730" y="6243559"/>
                </a:moveTo>
                <a:cubicBezTo>
                  <a:pt x="1789604" y="6250062"/>
                  <a:pt x="1788598" y="6245670"/>
                  <a:pt x="1784818" y="6247296"/>
                </a:cubicBezTo>
                <a:lnTo>
                  <a:pt x="1785691" y="6245409"/>
                </a:lnTo>
                <a:lnTo>
                  <a:pt x="1756957" y="6258732"/>
                </a:lnTo>
                <a:lnTo>
                  <a:pt x="1718502" y="6277940"/>
                </a:lnTo>
                <a:lnTo>
                  <a:pt x="1745614" y="6266567"/>
                </a:lnTo>
                <a:cubicBezTo>
                  <a:pt x="1766914" y="6259819"/>
                  <a:pt x="1788217" y="6253070"/>
                  <a:pt x="1804730" y="6243559"/>
                </a:cubicBezTo>
                <a:close/>
                <a:moveTo>
                  <a:pt x="1837446" y="6226566"/>
                </a:moveTo>
                <a:lnTo>
                  <a:pt x="1836796" y="6228261"/>
                </a:lnTo>
                <a:cubicBezTo>
                  <a:pt x="1835582" y="6230892"/>
                  <a:pt x="1835485" y="6232743"/>
                  <a:pt x="1839770" y="6233312"/>
                </a:cubicBezTo>
                <a:lnTo>
                  <a:pt x="1851475" y="6227191"/>
                </a:lnTo>
                <a:lnTo>
                  <a:pt x="1851183" y="6226799"/>
                </a:lnTo>
                <a:close/>
                <a:moveTo>
                  <a:pt x="3053799" y="6153934"/>
                </a:moveTo>
                <a:lnTo>
                  <a:pt x="3045947" y="6160134"/>
                </a:lnTo>
                <a:cubicBezTo>
                  <a:pt x="3055268" y="6173648"/>
                  <a:pt x="3065462" y="6182204"/>
                  <a:pt x="3076969" y="6185691"/>
                </a:cubicBezTo>
                <a:lnTo>
                  <a:pt x="3098751" y="6182978"/>
                </a:lnTo>
                <a:lnTo>
                  <a:pt x="3090722" y="6177401"/>
                </a:lnTo>
                <a:lnTo>
                  <a:pt x="3087158" y="6180013"/>
                </a:lnTo>
                <a:close/>
                <a:moveTo>
                  <a:pt x="3781187" y="5915338"/>
                </a:moveTo>
                <a:lnTo>
                  <a:pt x="3765791" y="5915567"/>
                </a:lnTo>
                <a:lnTo>
                  <a:pt x="3743036" y="5917688"/>
                </a:lnTo>
                <a:lnTo>
                  <a:pt x="3743498" y="5918685"/>
                </a:lnTo>
                <a:cubicBezTo>
                  <a:pt x="3745948" y="5916874"/>
                  <a:pt x="3749683" y="5917834"/>
                  <a:pt x="3748520" y="5922417"/>
                </a:cubicBezTo>
                <a:lnTo>
                  <a:pt x="3746759" y="5922960"/>
                </a:lnTo>
                <a:lnTo>
                  <a:pt x="3738598" y="5922310"/>
                </a:lnTo>
                <a:cubicBezTo>
                  <a:pt x="3739884" y="5925081"/>
                  <a:pt x="3739884" y="5925081"/>
                  <a:pt x="3739884" y="5925081"/>
                </a:cubicBezTo>
                <a:lnTo>
                  <a:pt x="3746759" y="5922960"/>
                </a:lnTo>
                <a:lnTo>
                  <a:pt x="3790280" y="5926430"/>
                </a:lnTo>
                <a:lnTo>
                  <a:pt x="3829782" y="5931778"/>
                </a:lnTo>
                <a:close/>
                <a:moveTo>
                  <a:pt x="749578" y="5356643"/>
                </a:moveTo>
                <a:lnTo>
                  <a:pt x="742101" y="5357827"/>
                </a:lnTo>
                <a:cubicBezTo>
                  <a:pt x="726082" y="5358615"/>
                  <a:pt x="709964" y="5361932"/>
                  <a:pt x="693768" y="5366189"/>
                </a:cubicBezTo>
                <a:lnTo>
                  <a:pt x="681872" y="5369605"/>
                </a:lnTo>
                <a:lnTo>
                  <a:pt x="692538" y="5367130"/>
                </a:lnTo>
                <a:cubicBezTo>
                  <a:pt x="701800" y="5366762"/>
                  <a:pt x="712953" y="5365585"/>
                  <a:pt x="723682" y="5363684"/>
                </a:cubicBezTo>
                <a:close/>
                <a:moveTo>
                  <a:pt x="862614" y="5340327"/>
                </a:moveTo>
                <a:lnTo>
                  <a:pt x="821323" y="5357616"/>
                </a:lnTo>
                <a:lnTo>
                  <a:pt x="821207" y="5357620"/>
                </a:lnTo>
                <a:cubicBezTo>
                  <a:pt x="821207" y="5357620"/>
                  <a:pt x="821207" y="5357620"/>
                  <a:pt x="817426" y="5359247"/>
                </a:cubicBezTo>
                <a:lnTo>
                  <a:pt x="821323" y="5357616"/>
                </a:lnTo>
                <a:lnTo>
                  <a:pt x="827383" y="5357376"/>
                </a:lnTo>
                <a:cubicBezTo>
                  <a:pt x="825995" y="5360385"/>
                  <a:pt x="824607" y="5363394"/>
                  <a:pt x="818431" y="5363636"/>
                </a:cubicBezTo>
                <a:cubicBezTo>
                  <a:pt x="818431" y="5363636"/>
                  <a:pt x="814649" y="5365264"/>
                  <a:pt x="814649" y="5365264"/>
                </a:cubicBezTo>
                <a:cubicBezTo>
                  <a:pt x="813262" y="5368274"/>
                  <a:pt x="815655" y="5369656"/>
                  <a:pt x="817044" y="5366646"/>
                </a:cubicBezTo>
                <a:cubicBezTo>
                  <a:pt x="830781" y="5363151"/>
                  <a:pt x="847451" y="5356586"/>
                  <a:pt x="864893" y="5349990"/>
                </a:cubicBezTo>
                <a:lnTo>
                  <a:pt x="887638" y="5342692"/>
                </a:lnTo>
                <a:lnTo>
                  <a:pt x="878418" y="5343186"/>
                </a:lnTo>
                <a:close/>
                <a:moveTo>
                  <a:pt x="6511013" y="5242861"/>
                </a:moveTo>
                <a:lnTo>
                  <a:pt x="6518011" y="5244491"/>
                </a:lnTo>
                <a:lnTo>
                  <a:pt x="6514423" y="5243335"/>
                </a:lnTo>
                <a:close/>
                <a:moveTo>
                  <a:pt x="6565989" y="5226049"/>
                </a:moveTo>
                <a:cubicBezTo>
                  <a:pt x="6563281" y="5244821"/>
                  <a:pt x="6589054" y="5234883"/>
                  <a:pt x="6581968" y="5251340"/>
                </a:cubicBezTo>
                <a:lnTo>
                  <a:pt x="6581966" y="5251345"/>
                </a:lnTo>
                <a:lnTo>
                  <a:pt x="6582303" y="5251501"/>
                </a:lnTo>
                <a:cubicBezTo>
                  <a:pt x="6587585" y="5253517"/>
                  <a:pt x="6592812" y="5255052"/>
                  <a:pt x="6596907" y="5255513"/>
                </a:cubicBezTo>
                <a:cubicBezTo>
                  <a:pt x="6591540" y="5249853"/>
                  <a:pt x="6599728" y="5250776"/>
                  <a:pt x="6599289" y="5246936"/>
                </a:cubicBezTo>
                <a:cubicBezTo>
                  <a:pt x="6603380" y="5247398"/>
                  <a:pt x="6602993" y="5249879"/>
                  <a:pt x="6607916" y="5251699"/>
                </a:cubicBezTo>
                <a:cubicBezTo>
                  <a:pt x="6614884" y="5253743"/>
                  <a:pt x="6599728" y="5250776"/>
                  <a:pt x="6606311" y="5255308"/>
                </a:cubicBezTo>
                <a:cubicBezTo>
                  <a:pt x="6625173" y="5261219"/>
                  <a:pt x="6640717" y="5261703"/>
                  <a:pt x="6659191" y="5270098"/>
                </a:cubicBezTo>
                <a:lnTo>
                  <a:pt x="6663732" y="5269712"/>
                </a:lnTo>
                <a:lnTo>
                  <a:pt x="6644690" y="5265476"/>
                </a:lnTo>
                <a:cubicBezTo>
                  <a:pt x="6617613" y="5256307"/>
                  <a:pt x="6591320" y="5243660"/>
                  <a:pt x="6565989" y="5226049"/>
                </a:cubicBezTo>
                <a:close/>
                <a:moveTo>
                  <a:pt x="6361961" y="5221010"/>
                </a:moveTo>
                <a:lnTo>
                  <a:pt x="6373204" y="5224942"/>
                </a:lnTo>
                <a:lnTo>
                  <a:pt x="6373873" y="5224575"/>
                </a:lnTo>
                <a:close/>
                <a:moveTo>
                  <a:pt x="567978" y="5042539"/>
                </a:moveTo>
                <a:lnTo>
                  <a:pt x="565766" y="5042888"/>
                </a:lnTo>
                <a:lnTo>
                  <a:pt x="542587" y="5046729"/>
                </a:lnTo>
                <a:lnTo>
                  <a:pt x="536542" y="5050958"/>
                </a:lnTo>
                <a:cubicBezTo>
                  <a:pt x="536542" y="5050958"/>
                  <a:pt x="532762" y="5052583"/>
                  <a:pt x="532762" y="5052583"/>
                </a:cubicBezTo>
                <a:cubicBezTo>
                  <a:pt x="531372" y="5055591"/>
                  <a:pt x="533767" y="5056975"/>
                  <a:pt x="535152" y="5053965"/>
                </a:cubicBezTo>
                <a:close/>
                <a:moveTo>
                  <a:pt x="6871802" y="5033453"/>
                </a:moveTo>
                <a:lnTo>
                  <a:pt x="6870005" y="5039193"/>
                </a:lnTo>
                <a:cubicBezTo>
                  <a:pt x="6867666" y="5042558"/>
                  <a:pt x="6867885" y="5041133"/>
                  <a:pt x="6869691" y="5037265"/>
                </a:cubicBezTo>
                <a:close/>
                <a:moveTo>
                  <a:pt x="84986" y="5001278"/>
                </a:moveTo>
                <a:lnTo>
                  <a:pt x="83967" y="5001306"/>
                </a:lnTo>
                <a:lnTo>
                  <a:pt x="84358" y="5001591"/>
                </a:lnTo>
                <a:close/>
                <a:moveTo>
                  <a:pt x="6925660" y="4986242"/>
                </a:moveTo>
                <a:lnTo>
                  <a:pt x="6924120" y="4987132"/>
                </a:lnTo>
                <a:lnTo>
                  <a:pt x="6925809" y="4987426"/>
                </a:lnTo>
                <a:close/>
                <a:moveTo>
                  <a:pt x="126561" y="4955743"/>
                </a:moveTo>
                <a:lnTo>
                  <a:pt x="119790" y="4955810"/>
                </a:lnTo>
                <a:lnTo>
                  <a:pt x="119414" y="4955847"/>
                </a:lnTo>
                <a:close/>
                <a:moveTo>
                  <a:pt x="6763933" y="4909831"/>
                </a:moveTo>
                <a:cubicBezTo>
                  <a:pt x="6758375" y="4910259"/>
                  <a:pt x="6751637" y="4913428"/>
                  <a:pt x="6751463" y="4920072"/>
                </a:cubicBezTo>
                <a:cubicBezTo>
                  <a:pt x="6749102" y="4925557"/>
                  <a:pt x="6753305" y="4934517"/>
                  <a:pt x="6758862" y="4934088"/>
                </a:cubicBezTo>
                <a:cubicBezTo>
                  <a:pt x="6806224" y="4936416"/>
                  <a:pt x="6844755" y="4966271"/>
                  <a:pt x="6887276" y="4980716"/>
                </a:cubicBezTo>
                <a:lnTo>
                  <a:pt x="6888421" y="4980915"/>
                </a:lnTo>
                <a:lnTo>
                  <a:pt x="6894792" y="4960858"/>
                </a:lnTo>
                <a:cubicBezTo>
                  <a:pt x="6898043" y="4951122"/>
                  <a:pt x="6901204" y="4942056"/>
                  <a:pt x="6903986" y="4934776"/>
                </a:cubicBezTo>
                <a:lnTo>
                  <a:pt x="6905378" y="4931682"/>
                </a:lnTo>
                <a:lnTo>
                  <a:pt x="6785990" y="4914766"/>
                </a:lnTo>
                <a:cubicBezTo>
                  <a:pt x="6779425" y="4911293"/>
                  <a:pt x="6771679" y="4910562"/>
                  <a:pt x="6763933" y="4909831"/>
                </a:cubicBezTo>
                <a:close/>
                <a:moveTo>
                  <a:pt x="349353" y="4903703"/>
                </a:moveTo>
                <a:lnTo>
                  <a:pt x="346655" y="4904335"/>
                </a:lnTo>
                <a:lnTo>
                  <a:pt x="340428" y="4906821"/>
                </a:lnTo>
                <a:close/>
                <a:moveTo>
                  <a:pt x="406625" y="4883545"/>
                </a:moveTo>
                <a:lnTo>
                  <a:pt x="388939" y="4888891"/>
                </a:lnTo>
                <a:lnTo>
                  <a:pt x="385504" y="4891074"/>
                </a:lnTo>
                <a:lnTo>
                  <a:pt x="404195" y="4884545"/>
                </a:lnTo>
                <a:close/>
                <a:moveTo>
                  <a:pt x="288821" y="4844939"/>
                </a:moveTo>
                <a:lnTo>
                  <a:pt x="284620" y="4845963"/>
                </a:lnTo>
                <a:lnTo>
                  <a:pt x="288134" y="4846431"/>
                </a:lnTo>
                <a:close/>
                <a:moveTo>
                  <a:pt x="6925479" y="4843231"/>
                </a:moveTo>
                <a:lnTo>
                  <a:pt x="6910643" y="4844032"/>
                </a:lnTo>
                <a:lnTo>
                  <a:pt x="6921342" y="4850304"/>
                </a:lnTo>
                <a:lnTo>
                  <a:pt x="6922944" y="4850995"/>
                </a:lnTo>
                <a:close/>
                <a:moveTo>
                  <a:pt x="474530" y="4831782"/>
                </a:moveTo>
                <a:lnTo>
                  <a:pt x="424165" y="4854885"/>
                </a:lnTo>
                <a:cubicBezTo>
                  <a:pt x="406115" y="4862339"/>
                  <a:pt x="388391" y="4869031"/>
                  <a:pt x="370807" y="4876264"/>
                </a:cubicBezTo>
                <a:lnTo>
                  <a:pt x="322169" y="4899079"/>
                </a:lnTo>
                <a:lnTo>
                  <a:pt x="322053" y="4899088"/>
                </a:lnTo>
                <a:cubicBezTo>
                  <a:pt x="322053" y="4899088"/>
                  <a:pt x="322053" y="4899088"/>
                  <a:pt x="318314" y="4900886"/>
                </a:cubicBezTo>
                <a:lnTo>
                  <a:pt x="322169" y="4899079"/>
                </a:lnTo>
                <a:lnTo>
                  <a:pt x="328239" y="4898555"/>
                </a:lnTo>
                <a:cubicBezTo>
                  <a:pt x="326948" y="4901615"/>
                  <a:pt x="325653" y="4904676"/>
                  <a:pt x="319468" y="4905209"/>
                </a:cubicBezTo>
                <a:cubicBezTo>
                  <a:pt x="319468" y="4905209"/>
                  <a:pt x="315728" y="4907007"/>
                  <a:pt x="315728" y="4907007"/>
                </a:cubicBezTo>
                <a:cubicBezTo>
                  <a:pt x="314435" y="4910068"/>
                  <a:pt x="316881" y="4911331"/>
                  <a:pt x="318173" y="4908270"/>
                </a:cubicBezTo>
                <a:cubicBezTo>
                  <a:pt x="345503" y="4900013"/>
                  <a:pt x="384187" y="4878978"/>
                  <a:pt x="417700" y="4870188"/>
                </a:cubicBezTo>
                <a:cubicBezTo>
                  <a:pt x="419500" y="4872979"/>
                  <a:pt x="421334" y="4873928"/>
                  <a:pt x="421622" y="4875007"/>
                </a:cubicBezTo>
                <a:lnTo>
                  <a:pt x="417917" y="4878899"/>
                </a:lnTo>
                <a:lnTo>
                  <a:pt x="448953" y="4866128"/>
                </a:lnTo>
                <a:cubicBezTo>
                  <a:pt x="455654" y="4861314"/>
                  <a:pt x="461794" y="4855319"/>
                  <a:pt x="467111" y="4847683"/>
                </a:cubicBezTo>
                <a:close/>
                <a:moveTo>
                  <a:pt x="7573054" y="4807733"/>
                </a:moveTo>
                <a:lnTo>
                  <a:pt x="7560558" y="4816158"/>
                </a:lnTo>
                <a:lnTo>
                  <a:pt x="7567156" y="4812760"/>
                </a:lnTo>
                <a:close/>
                <a:moveTo>
                  <a:pt x="503657" y="4778149"/>
                </a:moveTo>
                <a:lnTo>
                  <a:pt x="496042" y="4780298"/>
                </a:lnTo>
                <a:lnTo>
                  <a:pt x="483748" y="4784620"/>
                </a:lnTo>
                <a:lnTo>
                  <a:pt x="434576" y="4805206"/>
                </a:lnTo>
                <a:lnTo>
                  <a:pt x="434462" y="4805213"/>
                </a:lnTo>
                <a:cubicBezTo>
                  <a:pt x="434462" y="4805213"/>
                  <a:pt x="434462" y="4805213"/>
                  <a:pt x="430680" y="4806838"/>
                </a:cubicBezTo>
                <a:lnTo>
                  <a:pt x="434576" y="4805206"/>
                </a:lnTo>
                <a:lnTo>
                  <a:pt x="440637" y="4804967"/>
                </a:lnTo>
                <a:cubicBezTo>
                  <a:pt x="439249" y="4807975"/>
                  <a:pt x="437862" y="4810986"/>
                  <a:pt x="431685" y="4811229"/>
                </a:cubicBezTo>
                <a:cubicBezTo>
                  <a:pt x="431685" y="4811229"/>
                  <a:pt x="427904" y="4812856"/>
                  <a:pt x="427904" y="4812856"/>
                </a:cubicBezTo>
                <a:cubicBezTo>
                  <a:pt x="426517" y="4815863"/>
                  <a:pt x="428910" y="4817245"/>
                  <a:pt x="430299" y="4814238"/>
                </a:cubicBezTo>
                <a:lnTo>
                  <a:pt x="464201" y="4802434"/>
                </a:lnTo>
                <a:lnTo>
                  <a:pt x="465995" y="4798192"/>
                </a:lnTo>
                <a:cubicBezTo>
                  <a:pt x="476566" y="4794332"/>
                  <a:pt x="482498" y="4790870"/>
                  <a:pt x="488123" y="4787250"/>
                </a:cubicBezTo>
                <a:close/>
                <a:moveTo>
                  <a:pt x="516505" y="4777657"/>
                </a:moveTo>
                <a:lnTo>
                  <a:pt x="513621" y="4785970"/>
                </a:lnTo>
                <a:lnTo>
                  <a:pt x="513742" y="4786158"/>
                </a:lnTo>
                <a:lnTo>
                  <a:pt x="523070" y="4783166"/>
                </a:lnTo>
                <a:close/>
                <a:moveTo>
                  <a:pt x="513710" y="4775312"/>
                </a:moveTo>
                <a:lnTo>
                  <a:pt x="512357" y="4775694"/>
                </a:lnTo>
                <a:lnTo>
                  <a:pt x="514367" y="4775863"/>
                </a:lnTo>
                <a:close/>
                <a:moveTo>
                  <a:pt x="7802307" y="4645644"/>
                </a:moveTo>
                <a:lnTo>
                  <a:pt x="7756284" y="4679347"/>
                </a:lnTo>
                <a:lnTo>
                  <a:pt x="7755700" y="4680181"/>
                </a:lnTo>
                <a:lnTo>
                  <a:pt x="7752086" y="4684024"/>
                </a:lnTo>
                <a:lnTo>
                  <a:pt x="7751914" y="4684032"/>
                </a:lnTo>
                <a:cubicBezTo>
                  <a:pt x="7751508" y="4684158"/>
                  <a:pt x="7751047" y="4684498"/>
                  <a:pt x="7750828" y="4685362"/>
                </a:cubicBezTo>
                <a:lnTo>
                  <a:pt x="7752086" y="4684024"/>
                </a:lnTo>
                <a:lnTo>
                  <a:pt x="7752674" y="4683998"/>
                </a:lnTo>
                <a:cubicBezTo>
                  <a:pt x="7752893" y="4683135"/>
                  <a:pt x="7753352" y="4682793"/>
                  <a:pt x="7753705" y="4682884"/>
                </a:cubicBezTo>
                <a:lnTo>
                  <a:pt x="7753867" y="4683523"/>
                </a:lnTo>
                <a:lnTo>
                  <a:pt x="7725055" y="4709166"/>
                </a:lnTo>
                <a:lnTo>
                  <a:pt x="7738917" y="4702032"/>
                </a:lnTo>
                <a:cubicBezTo>
                  <a:pt x="7743919" y="4694127"/>
                  <a:pt x="7754549" y="4687669"/>
                  <a:pt x="7763772" y="4680849"/>
                </a:cubicBezTo>
                <a:cubicBezTo>
                  <a:pt x="7774401" y="4674392"/>
                  <a:pt x="7785031" y="4667935"/>
                  <a:pt x="7792846" y="4660752"/>
                </a:cubicBezTo>
                <a:cubicBezTo>
                  <a:pt x="7785469" y="4666207"/>
                  <a:pt x="7784499" y="4664122"/>
                  <a:pt x="7782656" y="4665485"/>
                </a:cubicBezTo>
                <a:cubicBezTo>
                  <a:pt x="7784939" y="4662396"/>
                  <a:pt x="7783529" y="4662034"/>
                  <a:pt x="7783966" y="4660311"/>
                </a:cubicBezTo>
                <a:cubicBezTo>
                  <a:pt x="7789282" y="4657079"/>
                  <a:pt x="7792158" y="4654605"/>
                  <a:pt x="7794859" y="4652080"/>
                </a:cubicBezTo>
                <a:close/>
                <a:moveTo>
                  <a:pt x="7602324" y="4603847"/>
                </a:moveTo>
                <a:lnTo>
                  <a:pt x="7592129" y="4608243"/>
                </a:lnTo>
                <a:lnTo>
                  <a:pt x="7589182" y="4609948"/>
                </a:lnTo>
                <a:close/>
                <a:moveTo>
                  <a:pt x="7876353" y="4599698"/>
                </a:moveTo>
                <a:lnTo>
                  <a:pt x="7863201" y="4605196"/>
                </a:lnTo>
                <a:cubicBezTo>
                  <a:pt x="7847285" y="4614524"/>
                  <a:pt x="7827767" y="4627563"/>
                  <a:pt x="7807921" y="4641533"/>
                </a:cubicBezTo>
                <a:lnTo>
                  <a:pt x="7805224" y="4643511"/>
                </a:lnTo>
                <a:lnTo>
                  <a:pt x="7809353" y="4642940"/>
                </a:lnTo>
                <a:cubicBezTo>
                  <a:pt x="7809885" y="4646753"/>
                  <a:pt x="7805758" y="4651206"/>
                  <a:pt x="7810417" y="4650565"/>
                </a:cubicBezTo>
                <a:cubicBezTo>
                  <a:pt x="7820078" y="4642021"/>
                  <a:pt x="7826049" y="4636203"/>
                  <a:pt x="7835271" y="4629384"/>
                </a:cubicBezTo>
                <a:cubicBezTo>
                  <a:pt x="7842649" y="4623928"/>
                  <a:pt x="7850465" y="4616747"/>
                  <a:pt x="7864783" y="4607561"/>
                </a:cubicBezTo>
                <a:cubicBezTo>
                  <a:pt x="7864783" y="4607561"/>
                  <a:pt x="7865754" y="4609649"/>
                  <a:pt x="7867598" y="4608285"/>
                </a:cubicBezTo>
                <a:cubicBezTo>
                  <a:pt x="7872646" y="4603149"/>
                  <a:pt x="7874600" y="4601355"/>
                  <a:pt x="7876324" y="4599729"/>
                </a:cubicBezTo>
                <a:close/>
                <a:moveTo>
                  <a:pt x="6903849" y="4598716"/>
                </a:moveTo>
                <a:lnTo>
                  <a:pt x="6835200" y="4644458"/>
                </a:lnTo>
                <a:cubicBezTo>
                  <a:pt x="6774379" y="4679631"/>
                  <a:pt x="6717763" y="4723763"/>
                  <a:pt x="6683690" y="4796661"/>
                </a:cubicBezTo>
                <a:cubicBezTo>
                  <a:pt x="6678968" y="4807631"/>
                  <a:pt x="6667852" y="4808486"/>
                  <a:pt x="6663128" y="4819457"/>
                </a:cubicBezTo>
                <a:cubicBezTo>
                  <a:pt x="6685845" y="4841579"/>
                  <a:pt x="6709085" y="4843770"/>
                  <a:pt x="6736211" y="4824447"/>
                </a:cubicBezTo>
                <a:cubicBezTo>
                  <a:pt x="6747499" y="4816949"/>
                  <a:pt x="6755419" y="4811035"/>
                  <a:pt x="6765181" y="4819568"/>
                </a:cubicBezTo>
                <a:cubicBezTo>
                  <a:pt x="6776539" y="4830628"/>
                  <a:pt x="6790849" y="4834833"/>
                  <a:pt x="6805604" y="4838008"/>
                </a:cubicBezTo>
                <a:lnTo>
                  <a:pt x="6831001" y="4845241"/>
                </a:lnTo>
                <a:lnTo>
                  <a:pt x="6810596" y="4790298"/>
                </a:lnTo>
                <a:lnTo>
                  <a:pt x="6822241" y="4783562"/>
                </a:lnTo>
                <a:cubicBezTo>
                  <a:pt x="6827784" y="4780353"/>
                  <a:pt x="6827784" y="4780353"/>
                  <a:pt x="6837144" y="4766892"/>
                </a:cubicBezTo>
                <a:lnTo>
                  <a:pt x="6830287" y="4746726"/>
                </a:lnTo>
                <a:cubicBezTo>
                  <a:pt x="6831978" y="4741938"/>
                  <a:pt x="6855655" y="4694470"/>
                  <a:pt x="6878909" y="4648201"/>
                </a:cubicBezTo>
                <a:close/>
                <a:moveTo>
                  <a:pt x="8099411" y="4271076"/>
                </a:moveTo>
                <a:lnTo>
                  <a:pt x="8098538" y="4271914"/>
                </a:lnTo>
                <a:lnTo>
                  <a:pt x="8099709" y="4271369"/>
                </a:lnTo>
                <a:close/>
                <a:moveTo>
                  <a:pt x="780140" y="4252375"/>
                </a:moveTo>
                <a:lnTo>
                  <a:pt x="771849" y="4252686"/>
                </a:lnTo>
                <a:cubicBezTo>
                  <a:pt x="763889" y="4253594"/>
                  <a:pt x="758160" y="4254481"/>
                  <a:pt x="753014" y="4256804"/>
                </a:cubicBezTo>
                <a:lnTo>
                  <a:pt x="740790" y="4266960"/>
                </a:lnTo>
                <a:lnTo>
                  <a:pt x="754859" y="4260435"/>
                </a:lnTo>
                <a:close/>
                <a:moveTo>
                  <a:pt x="8328676" y="4104594"/>
                </a:moveTo>
                <a:lnTo>
                  <a:pt x="8322709" y="4107991"/>
                </a:lnTo>
                <a:cubicBezTo>
                  <a:pt x="8307044" y="4115097"/>
                  <a:pt x="8290127" y="4120967"/>
                  <a:pt x="8279961" y="4131083"/>
                </a:cubicBezTo>
                <a:cubicBezTo>
                  <a:pt x="8243938" y="4167594"/>
                  <a:pt x="8169079" y="4210908"/>
                  <a:pt x="8109326" y="4261570"/>
                </a:cubicBezTo>
                <a:lnTo>
                  <a:pt x="8107353" y="4263462"/>
                </a:lnTo>
                <a:lnTo>
                  <a:pt x="8107524" y="4264188"/>
                </a:lnTo>
                <a:cubicBezTo>
                  <a:pt x="8126501" y="4254361"/>
                  <a:pt x="8139851" y="4243091"/>
                  <a:pt x="8159798" y="4235350"/>
                </a:cubicBezTo>
                <a:cubicBezTo>
                  <a:pt x="8164798" y="4227447"/>
                  <a:pt x="8175429" y="4220988"/>
                  <a:pt x="8184651" y="4214170"/>
                </a:cubicBezTo>
                <a:cubicBezTo>
                  <a:pt x="8195281" y="4207710"/>
                  <a:pt x="8205911" y="4201253"/>
                  <a:pt x="8213725" y="4194073"/>
                </a:cubicBezTo>
                <a:cubicBezTo>
                  <a:pt x="8206348" y="4199528"/>
                  <a:pt x="8205378" y="4197440"/>
                  <a:pt x="8203535" y="4198803"/>
                </a:cubicBezTo>
                <a:cubicBezTo>
                  <a:pt x="8205816" y="4195715"/>
                  <a:pt x="8204409" y="4195353"/>
                  <a:pt x="8204845" y="4193628"/>
                </a:cubicBezTo>
                <a:cubicBezTo>
                  <a:pt x="8215476" y="4187170"/>
                  <a:pt x="8216352" y="4183718"/>
                  <a:pt x="8225575" y="4176900"/>
                </a:cubicBezTo>
                <a:cubicBezTo>
                  <a:pt x="8226981" y="4177262"/>
                  <a:pt x="8228389" y="4177623"/>
                  <a:pt x="8230232" y="4176259"/>
                </a:cubicBezTo>
                <a:cubicBezTo>
                  <a:pt x="8230766" y="4180070"/>
                  <a:pt x="8226638" y="4184524"/>
                  <a:pt x="8231296" y="4183882"/>
                </a:cubicBezTo>
                <a:cubicBezTo>
                  <a:pt x="8240956" y="4175340"/>
                  <a:pt x="8246928" y="4169522"/>
                  <a:pt x="8256151" y="4162703"/>
                </a:cubicBezTo>
                <a:cubicBezTo>
                  <a:pt x="8263527" y="4157247"/>
                  <a:pt x="8271343" y="4150068"/>
                  <a:pt x="8285661" y="4140881"/>
                </a:cubicBezTo>
                <a:cubicBezTo>
                  <a:pt x="8285661" y="4140881"/>
                  <a:pt x="8286633" y="4142968"/>
                  <a:pt x="8288477" y="4141603"/>
                </a:cubicBezTo>
                <a:cubicBezTo>
                  <a:pt x="8298572" y="4131334"/>
                  <a:pt x="8296292" y="4134423"/>
                  <a:pt x="8304545" y="4125517"/>
                </a:cubicBezTo>
                <a:cubicBezTo>
                  <a:pt x="8308234" y="4122788"/>
                  <a:pt x="8311922" y="4120062"/>
                  <a:pt x="8317458" y="4115969"/>
                </a:cubicBezTo>
                <a:close/>
                <a:moveTo>
                  <a:pt x="8883518" y="3795676"/>
                </a:moveTo>
                <a:lnTo>
                  <a:pt x="8872237" y="3803530"/>
                </a:lnTo>
                <a:lnTo>
                  <a:pt x="8876881" y="3802071"/>
                </a:lnTo>
                <a:lnTo>
                  <a:pt x="8882760" y="3798538"/>
                </a:lnTo>
                <a:close/>
                <a:moveTo>
                  <a:pt x="8923525" y="3771786"/>
                </a:moveTo>
                <a:lnTo>
                  <a:pt x="8922814" y="3772099"/>
                </a:lnTo>
                <a:lnTo>
                  <a:pt x="8921939" y="3773079"/>
                </a:lnTo>
                <a:lnTo>
                  <a:pt x="8911592" y="3781950"/>
                </a:lnTo>
                <a:lnTo>
                  <a:pt x="8921756" y="3776472"/>
                </a:lnTo>
                <a:lnTo>
                  <a:pt x="8925464" y="3775961"/>
                </a:lnTo>
                <a:cubicBezTo>
                  <a:pt x="8925464" y="3775961"/>
                  <a:pt x="8925464" y="3775961"/>
                  <a:pt x="8925902" y="3774237"/>
                </a:cubicBezTo>
                <a:lnTo>
                  <a:pt x="8921756" y="3776472"/>
                </a:lnTo>
                <a:lnTo>
                  <a:pt x="8920805" y="3776602"/>
                </a:lnTo>
                <a:cubicBezTo>
                  <a:pt x="8919836" y="3774516"/>
                  <a:pt x="8921681" y="3773151"/>
                  <a:pt x="8923087" y="3773513"/>
                </a:cubicBezTo>
                <a:cubicBezTo>
                  <a:pt x="8923525" y="3771786"/>
                  <a:pt x="8923525" y="3771786"/>
                  <a:pt x="8923525" y="3771786"/>
                </a:cubicBezTo>
                <a:close/>
                <a:moveTo>
                  <a:pt x="8960891" y="3741793"/>
                </a:moveTo>
                <a:lnTo>
                  <a:pt x="8952330" y="3747756"/>
                </a:lnTo>
                <a:lnTo>
                  <a:pt x="8962261" y="3743145"/>
                </a:lnTo>
                <a:close/>
                <a:moveTo>
                  <a:pt x="9076278" y="3665849"/>
                </a:moveTo>
                <a:cubicBezTo>
                  <a:pt x="9068900" y="3671304"/>
                  <a:pt x="9067931" y="3669216"/>
                  <a:pt x="9066085" y="3670581"/>
                </a:cubicBezTo>
                <a:lnTo>
                  <a:pt x="9066807" y="3667742"/>
                </a:lnTo>
                <a:lnTo>
                  <a:pt x="9044826" y="3683344"/>
                </a:lnTo>
                <a:lnTo>
                  <a:pt x="8969962" y="3735477"/>
                </a:lnTo>
                <a:lnTo>
                  <a:pt x="8970076" y="3735964"/>
                </a:lnTo>
                <a:cubicBezTo>
                  <a:pt x="8989054" y="3726137"/>
                  <a:pt x="9002404" y="3714866"/>
                  <a:pt x="9022349" y="3707126"/>
                </a:cubicBezTo>
                <a:cubicBezTo>
                  <a:pt x="9027351" y="3699222"/>
                  <a:pt x="9037982" y="3692765"/>
                  <a:pt x="9047204" y="3685944"/>
                </a:cubicBezTo>
                <a:cubicBezTo>
                  <a:pt x="9057833" y="3679486"/>
                  <a:pt x="9068463" y="3673029"/>
                  <a:pt x="9076278" y="3665849"/>
                </a:cubicBezTo>
                <a:close/>
                <a:moveTo>
                  <a:pt x="9192745" y="3574833"/>
                </a:moveTo>
                <a:lnTo>
                  <a:pt x="9132732" y="3620944"/>
                </a:lnTo>
                <a:lnTo>
                  <a:pt x="9092515" y="3649491"/>
                </a:lnTo>
                <a:lnTo>
                  <a:pt x="9091769" y="3653517"/>
                </a:lnTo>
                <a:cubicBezTo>
                  <a:pt x="9091386" y="3655028"/>
                  <a:pt x="9091520" y="3655980"/>
                  <a:pt x="9093848" y="3655660"/>
                </a:cubicBezTo>
                <a:cubicBezTo>
                  <a:pt x="9103508" y="3647115"/>
                  <a:pt x="9109478" y="3641300"/>
                  <a:pt x="9118703" y="3634480"/>
                </a:cubicBezTo>
                <a:cubicBezTo>
                  <a:pt x="9126080" y="3629023"/>
                  <a:pt x="9133895" y="3621841"/>
                  <a:pt x="9148215" y="3612657"/>
                </a:cubicBezTo>
                <a:cubicBezTo>
                  <a:pt x="9148215" y="3612657"/>
                  <a:pt x="9149183" y="3614744"/>
                  <a:pt x="9151028" y="3613379"/>
                </a:cubicBezTo>
                <a:cubicBezTo>
                  <a:pt x="9161127" y="3603110"/>
                  <a:pt x="9158844" y="3606199"/>
                  <a:pt x="9167097" y="3597292"/>
                </a:cubicBezTo>
                <a:cubicBezTo>
                  <a:pt x="9170786" y="3594565"/>
                  <a:pt x="9174478" y="3591837"/>
                  <a:pt x="9180011" y="3587745"/>
                </a:cubicBezTo>
                <a:close/>
                <a:moveTo>
                  <a:pt x="2254006" y="2738088"/>
                </a:moveTo>
                <a:cubicBezTo>
                  <a:pt x="2239903" y="2744636"/>
                  <a:pt x="2224570" y="2747471"/>
                  <a:pt x="2208181" y="2750112"/>
                </a:cubicBezTo>
                <a:lnTo>
                  <a:pt x="2164224" y="2759256"/>
                </a:lnTo>
                <a:lnTo>
                  <a:pt x="2157466" y="2758021"/>
                </a:lnTo>
                <a:cubicBezTo>
                  <a:pt x="2157466" y="2758021"/>
                  <a:pt x="2157466" y="2758021"/>
                  <a:pt x="2155984" y="2760970"/>
                </a:cubicBezTo>
                <a:lnTo>
                  <a:pt x="2164224" y="2759256"/>
                </a:lnTo>
                <a:lnTo>
                  <a:pt x="2165957" y="2759574"/>
                </a:lnTo>
                <a:cubicBezTo>
                  <a:pt x="2166811" y="2764025"/>
                  <a:pt x="2162993" y="2765475"/>
                  <a:pt x="2160657" y="2763974"/>
                </a:cubicBezTo>
                <a:cubicBezTo>
                  <a:pt x="2159174" y="2766926"/>
                  <a:pt x="2159174" y="2766926"/>
                  <a:pt x="2159174" y="2766926"/>
                </a:cubicBezTo>
                <a:lnTo>
                  <a:pt x="2210194" y="2763252"/>
                </a:lnTo>
                <a:lnTo>
                  <a:pt x="2221106" y="2760726"/>
                </a:lnTo>
                <a:lnTo>
                  <a:pt x="2225247" y="2761228"/>
                </a:lnTo>
                <a:lnTo>
                  <a:pt x="2251558" y="2757028"/>
                </a:lnTo>
                <a:lnTo>
                  <a:pt x="2257278" y="2747852"/>
                </a:lnTo>
                <a:lnTo>
                  <a:pt x="2261639" y="2738107"/>
                </a:lnTo>
                <a:close/>
                <a:moveTo>
                  <a:pt x="9881491" y="2309741"/>
                </a:moveTo>
                <a:lnTo>
                  <a:pt x="9829842" y="2342234"/>
                </a:lnTo>
                <a:lnTo>
                  <a:pt x="9824375" y="2337923"/>
                </a:lnTo>
                <a:lnTo>
                  <a:pt x="9797348" y="2354206"/>
                </a:lnTo>
                <a:lnTo>
                  <a:pt x="9792951" y="2384958"/>
                </a:lnTo>
                <a:lnTo>
                  <a:pt x="9824671" y="2363497"/>
                </a:lnTo>
                <a:lnTo>
                  <a:pt x="9888753" y="2320899"/>
                </a:lnTo>
                <a:lnTo>
                  <a:pt x="9888128" y="2319411"/>
                </a:lnTo>
                <a:close/>
                <a:moveTo>
                  <a:pt x="9721434" y="2134287"/>
                </a:moveTo>
                <a:lnTo>
                  <a:pt x="9719845" y="2135252"/>
                </a:lnTo>
                <a:lnTo>
                  <a:pt x="9710549" y="2140183"/>
                </a:lnTo>
                <a:lnTo>
                  <a:pt x="9711118" y="2141581"/>
                </a:lnTo>
                <a:close/>
                <a:moveTo>
                  <a:pt x="9717379" y="2086822"/>
                </a:moveTo>
                <a:cubicBezTo>
                  <a:pt x="9716511" y="2086612"/>
                  <a:pt x="9715385" y="2087465"/>
                  <a:pt x="9714868" y="2089591"/>
                </a:cubicBezTo>
                <a:lnTo>
                  <a:pt x="9675154" y="2115830"/>
                </a:lnTo>
                <a:lnTo>
                  <a:pt x="9677075" y="2121476"/>
                </a:lnTo>
                <a:lnTo>
                  <a:pt x="9694265" y="2111531"/>
                </a:lnTo>
                <a:lnTo>
                  <a:pt x="9695290" y="2114547"/>
                </a:lnTo>
                <a:lnTo>
                  <a:pt x="9711618" y="2102396"/>
                </a:lnTo>
                <a:lnTo>
                  <a:pt x="9711766" y="2102350"/>
                </a:lnTo>
                <a:cubicBezTo>
                  <a:pt x="9711766" y="2102350"/>
                  <a:pt x="9711766" y="2102350"/>
                  <a:pt x="9716271" y="2098936"/>
                </a:cubicBezTo>
                <a:lnTo>
                  <a:pt x="9711618" y="2102396"/>
                </a:lnTo>
                <a:lnTo>
                  <a:pt x="9703787" y="2104926"/>
                </a:lnTo>
                <a:cubicBezTo>
                  <a:pt x="9704821" y="2100673"/>
                  <a:pt x="9705855" y="2096421"/>
                  <a:pt x="9713835" y="2093844"/>
                </a:cubicBezTo>
                <a:cubicBezTo>
                  <a:pt x="9713835" y="2093844"/>
                  <a:pt x="9718341" y="2090430"/>
                  <a:pt x="9718341" y="2090430"/>
                </a:cubicBezTo>
                <a:cubicBezTo>
                  <a:pt x="9718857" y="2088304"/>
                  <a:pt x="9718247" y="2087031"/>
                  <a:pt x="9717379" y="2086822"/>
                </a:cubicBezTo>
                <a:close/>
                <a:moveTo>
                  <a:pt x="9264960" y="2070860"/>
                </a:moveTo>
                <a:lnTo>
                  <a:pt x="9212902" y="2099776"/>
                </a:lnTo>
                <a:lnTo>
                  <a:pt x="9203789" y="2101161"/>
                </a:lnTo>
                <a:cubicBezTo>
                  <a:pt x="9203789" y="2101161"/>
                  <a:pt x="9203789" y="2101161"/>
                  <a:pt x="9202754" y="2105412"/>
                </a:cubicBezTo>
                <a:lnTo>
                  <a:pt x="9212902" y="2099776"/>
                </a:lnTo>
                <a:lnTo>
                  <a:pt x="9215238" y="2099421"/>
                </a:lnTo>
                <a:cubicBezTo>
                  <a:pt x="9217675" y="2104514"/>
                  <a:pt x="9213170" y="2107926"/>
                  <a:pt x="9209697" y="2107089"/>
                </a:cubicBezTo>
                <a:lnTo>
                  <a:pt x="9209195" y="2109154"/>
                </a:lnTo>
                <a:lnTo>
                  <a:pt x="9211284" y="2110277"/>
                </a:lnTo>
                <a:lnTo>
                  <a:pt x="9220988" y="2106330"/>
                </a:lnTo>
                <a:lnTo>
                  <a:pt x="9242309" y="2089448"/>
                </a:lnTo>
                <a:close/>
                <a:moveTo>
                  <a:pt x="9326429" y="2053241"/>
                </a:moveTo>
                <a:cubicBezTo>
                  <a:pt x="9325561" y="2053032"/>
                  <a:pt x="9324434" y="2053885"/>
                  <a:pt x="9323916" y="2056012"/>
                </a:cubicBezTo>
                <a:lnTo>
                  <a:pt x="9297452" y="2073496"/>
                </a:lnTo>
                <a:lnTo>
                  <a:pt x="9322082" y="2061150"/>
                </a:lnTo>
                <a:lnTo>
                  <a:pt x="9322884" y="2060264"/>
                </a:lnTo>
                <a:cubicBezTo>
                  <a:pt x="9322884" y="2060264"/>
                  <a:pt x="9327389" y="2056849"/>
                  <a:pt x="9327389" y="2056849"/>
                </a:cubicBezTo>
                <a:cubicBezTo>
                  <a:pt x="9327906" y="2054724"/>
                  <a:pt x="9327297" y="2053451"/>
                  <a:pt x="9326429" y="2053241"/>
                </a:cubicBezTo>
                <a:close/>
                <a:moveTo>
                  <a:pt x="9378021" y="1987109"/>
                </a:moveTo>
                <a:cubicBezTo>
                  <a:pt x="9368929" y="1990050"/>
                  <a:pt x="9352386" y="2004424"/>
                  <a:pt x="9335821" y="2019880"/>
                </a:cubicBezTo>
                <a:lnTo>
                  <a:pt x="9332535" y="2023000"/>
                </a:lnTo>
                <a:lnTo>
                  <a:pt x="9338666" y="2030065"/>
                </a:lnTo>
                <a:lnTo>
                  <a:pt x="9322715" y="2035313"/>
                </a:lnTo>
                <a:lnTo>
                  <a:pt x="9313645" y="2040914"/>
                </a:lnTo>
                <a:lnTo>
                  <a:pt x="9311888" y="2042585"/>
                </a:lnTo>
                <a:cubicBezTo>
                  <a:pt x="9304523" y="2049560"/>
                  <a:pt x="9298083" y="2055509"/>
                  <a:pt x="9293495" y="2059143"/>
                </a:cubicBezTo>
                <a:cubicBezTo>
                  <a:pt x="9293495" y="2059143"/>
                  <a:pt x="9297114" y="2058833"/>
                  <a:pt x="9297114" y="2058833"/>
                </a:cubicBezTo>
                <a:cubicBezTo>
                  <a:pt x="9300820" y="2054195"/>
                  <a:pt x="9300734" y="2058519"/>
                  <a:pt x="9300734" y="2058519"/>
                </a:cubicBezTo>
                <a:cubicBezTo>
                  <a:pt x="9300734" y="2058519"/>
                  <a:pt x="9297031" y="2063157"/>
                  <a:pt x="9297031" y="2063157"/>
                </a:cubicBezTo>
                <a:cubicBezTo>
                  <a:pt x="9293328" y="2067793"/>
                  <a:pt x="9289707" y="2068103"/>
                  <a:pt x="9289707" y="2068103"/>
                </a:cubicBezTo>
                <a:lnTo>
                  <a:pt x="9289997" y="2068077"/>
                </a:lnTo>
                <a:lnTo>
                  <a:pt x="9363144" y="2019609"/>
                </a:lnTo>
                <a:lnTo>
                  <a:pt x="9363551" y="2011021"/>
                </a:lnTo>
                <a:cubicBezTo>
                  <a:pt x="9366844" y="2004260"/>
                  <a:pt x="9372422" y="1996225"/>
                  <a:pt x="9378021" y="1987109"/>
                </a:cubicBezTo>
                <a:close/>
                <a:moveTo>
                  <a:pt x="9952190" y="1967284"/>
                </a:moveTo>
                <a:lnTo>
                  <a:pt x="9929096" y="1980113"/>
                </a:lnTo>
                <a:lnTo>
                  <a:pt x="9938856" y="1976795"/>
                </a:lnTo>
                <a:close/>
                <a:moveTo>
                  <a:pt x="9506318" y="1962777"/>
                </a:moveTo>
                <a:lnTo>
                  <a:pt x="9500754" y="1963622"/>
                </a:lnTo>
                <a:cubicBezTo>
                  <a:pt x="9500754" y="1963622"/>
                  <a:pt x="9500754" y="1963622"/>
                  <a:pt x="9499720" y="1967874"/>
                </a:cubicBezTo>
                <a:lnTo>
                  <a:pt x="9505796" y="1964500"/>
                </a:lnTo>
                <a:close/>
                <a:moveTo>
                  <a:pt x="10049242" y="1913953"/>
                </a:moveTo>
                <a:cubicBezTo>
                  <a:pt x="10048374" y="1913743"/>
                  <a:pt x="10047248" y="1914597"/>
                  <a:pt x="10046731" y="1916723"/>
                </a:cubicBezTo>
                <a:cubicBezTo>
                  <a:pt x="10012751" y="1935538"/>
                  <a:pt x="9966658" y="1973938"/>
                  <a:pt x="9924700" y="1995328"/>
                </a:cubicBezTo>
                <a:cubicBezTo>
                  <a:pt x="9921747" y="1992364"/>
                  <a:pt x="9919142" y="1991734"/>
                  <a:pt x="9918534" y="1990463"/>
                </a:cubicBezTo>
                <a:lnTo>
                  <a:pt x="9923252" y="1983360"/>
                </a:lnTo>
                <a:lnTo>
                  <a:pt x="9900821" y="1995819"/>
                </a:lnTo>
                <a:lnTo>
                  <a:pt x="9891706" y="1997204"/>
                </a:lnTo>
                <a:cubicBezTo>
                  <a:pt x="9891706" y="1997204"/>
                  <a:pt x="9891706" y="1997204"/>
                  <a:pt x="9890672" y="2001456"/>
                </a:cubicBezTo>
                <a:lnTo>
                  <a:pt x="9900821" y="1995819"/>
                </a:lnTo>
                <a:lnTo>
                  <a:pt x="9903155" y="1995463"/>
                </a:lnTo>
                <a:cubicBezTo>
                  <a:pt x="9905593" y="2000555"/>
                  <a:pt x="9901087" y="2003968"/>
                  <a:pt x="9897615" y="2003131"/>
                </a:cubicBezTo>
                <a:cubicBezTo>
                  <a:pt x="9896581" y="2007384"/>
                  <a:pt x="9896581" y="2007384"/>
                  <a:pt x="9896581" y="2007384"/>
                </a:cubicBezTo>
                <a:lnTo>
                  <a:pt x="9961867" y="1980840"/>
                </a:lnTo>
                <a:lnTo>
                  <a:pt x="9963999" y="1979604"/>
                </a:lnTo>
                <a:lnTo>
                  <a:pt x="9969708" y="1977391"/>
                </a:lnTo>
                <a:lnTo>
                  <a:pt x="9998690" y="1962860"/>
                </a:lnTo>
                <a:lnTo>
                  <a:pt x="10043479" y="1929530"/>
                </a:lnTo>
                <a:lnTo>
                  <a:pt x="10043627" y="1929482"/>
                </a:lnTo>
                <a:cubicBezTo>
                  <a:pt x="10043627" y="1929482"/>
                  <a:pt x="10043627" y="1929482"/>
                  <a:pt x="10048133" y="1926066"/>
                </a:cubicBezTo>
                <a:lnTo>
                  <a:pt x="10043479" y="1929530"/>
                </a:lnTo>
                <a:lnTo>
                  <a:pt x="10035651" y="1932058"/>
                </a:lnTo>
                <a:cubicBezTo>
                  <a:pt x="10036685" y="1927806"/>
                  <a:pt x="10037719" y="1923553"/>
                  <a:pt x="10045696" y="1920978"/>
                </a:cubicBezTo>
                <a:cubicBezTo>
                  <a:pt x="10045696" y="1920978"/>
                  <a:pt x="10050202" y="1917563"/>
                  <a:pt x="10050202" y="1917563"/>
                </a:cubicBezTo>
                <a:cubicBezTo>
                  <a:pt x="10050719" y="1915435"/>
                  <a:pt x="10050110" y="1914162"/>
                  <a:pt x="10049242" y="1913953"/>
                </a:cubicBezTo>
                <a:close/>
                <a:moveTo>
                  <a:pt x="9526326" y="1910946"/>
                </a:moveTo>
                <a:lnTo>
                  <a:pt x="9508940" y="1921881"/>
                </a:lnTo>
                <a:cubicBezTo>
                  <a:pt x="9495671" y="1930579"/>
                  <a:pt x="9485568" y="1939004"/>
                  <a:pt x="9476265" y="1952757"/>
                </a:cubicBezTo>
                <a:lnTo>
                  <a:pt x="9465772" y="1959325"/>
                </a:lnTo>
                <a:lnTo>
                  <a:pt x="9484430" y="1955179"/>
                </a:lnTo>
                <a:lnTo>
                  <a:pt x="9515384" y="1938854"/>
                </a:lnTo>
                <a:lnTo>
                  <a:pt x="9516527" y="1936188"/>
                </a:lnTo>
                <a:cubicBezTo>
                  <a:pt x="9519002" y="1930785"/>
                  <a:pt x="9521480" y="1925384"/>
                  <a:pt x="9523881" y="1919032"/>
                </a:cubicBezTo>
                <a:close/>
                <a:moveTo>
                  <a:pt x="9784606" y="1773666"/>
                </a:moveTo>
                <a:lnTo>
                  <a:pt x="9779674" y="1775554"/>
                </a:lnTo>
                <a:cubicBezTo>
                  <a:pt x="9772350" y="1780501"/>
                  <a:pt x="9761236" y="1794410"/>
                  <a:pt x="9775885" y="1784514"/>
                </a:cubicBezTo>
                <a:cubicBezTo>
                  <a:pt x="9750206" y="1803994"/>
                  <a:pt x="9713754" y="1820080"/>
                  <a:pt x="9677301" y="1836166"/>
                </a:cubicBezTo>
                <a:cubicBezTo>
                  <a:pt x="9659033" y="1846373"/>
                  <a:pt x="9640787" y="1855499"/>
                  <a:pt x="9622529" y="1865163"/>
                </a:cubicBezTo>
                <a:lnTo>
                  <a:pt x="9586392" y="1886409"/>
                </a:lnTo>
                <a:lnTo>
                  <a:pt x="9595828" y="1886176"/>
                </a:lnTo>
                <a:cubicBezTo>
                  <a:pt x="9613832" y="1885708"/>
                  <a:pt x="9629966" y="1882407"/>
                  <a:pt x="9649610" y="1859187"/>
                </a:cubicBezTo>
                <a:lnTo>
                  <a:pt x="9654062" y="1872277"/>
                </a:lnTo>
                <a:cubicBezTo>
                  <a:pt x="9650801" y="1882208"/>
                  <a:pt x="9650801" y="1882208"/>
                  <a:pt x="9646987" y="1892460"/>
                </a:cubicBezTo>
                <a:lnTo>
                  <a:pt x="9687467" y="1869039"/>
                </a:lnTo>
                <a:cubicBezTo>
                  <a:pt x="9715860" y="1876426"/>
                  <a:pt x="9743347" y="1835038"/>
                  <a:pt x="9765549" y="1801171"/>
                </a:cubicBezTo>
                <a:close/>
                <a:moveTo>
                  <a:pt x="6575310" y="1670800"/>
                </a:moveTo>
                <a:lnTo>
                  <a:pt x="6549857" y="1685410"/>
                </a:lnTo>
                <a:cubicBezTo>
                  <a:pt x="6531346" y="1697944"/>
                  <a:pt x="6513584" y="1712359"/>
                  <a:pt x="6497162" y="1729527"/>
                </a:cubicBezTo>
                <a:cubicBezTo>
                  <a:pt x="6489461" y="1738473"/>
                  <a:pt x="6477037" y="1740465"/>
                  <a:pt x="6479566" y="1756669"/>
                </a:cubicBezTo>
                <a:cubicBezTo>
                  <a:pt x="6483508" y="1770272"/>
                  <a:pt x="6495782" y="1778979"/>
                  <a:pt x="6510253" y="1778438"/>
                </a:cubicBezTo>
                <a:lnTo>
                  <a:pt x="6534215" y="1771401"/>
                </a:lnTo>
                <a:lnTo>
                  <a:pt x="6542162" y="1737277"/>
                </a:lnTo>
                <a:cubicBezTo>
                  <a:pt x="6545580" y="1724397"/>
                  <a:pt x="6548576" y="1712714"/>
                  <a:pt x="6549003" y="1704210"/>
                </a:cubicBezTo>
                <a:close/>
                <a:moveTo>
                  <a:pt x="6760025" y="1510979"/>
                </a:moveTo>
                <a:cubicBezTo>
                  <a:pt x="6747285" y="1534016"/>
                  <a:pt x="6698422" y="1554244"/>
                  <a:pt x="6669585" y="1570928"/>
                </a:cubicBezTo>
                <a:lnTo>
                  <a:pt x="6671871" y="1577649"/>
                </a:lnTo>
                <a:cubicBezTo>
                  <a:pt x="6680258" y="1580844"/>
                  <a:pt x="6680258" y="1580844"/>
                  <a:pt x="6688088" y="1584357"/>
                </a:cubicBezTo>
                <a:lnTo>
                  <a:pt x="6676442" y="1591094"/>
                </a:lnTo>
                <a:cubicBezTo>
                  <a:pt x="6670898" y="1594302"/>
                  <a:pt x="6665352" y="1597511"/>
                  <a:pt x="6649775" y="1614147"/>
                </a:cubicBezTo>
                <a:lnTo>
                  <a:pt x="6637696" y="1596607"/>
                </a:lnTo>
                <a:lnTo>
                  <a:pt x="6634481" y="1611258"/>
                </a:lnTo>
                <a:cubicBezTo>
                  <a:pt x="6630975" y="1628132"/>
                  <a:pt x="6624734" y="1643517"/>
                  <a:pt x="6607046" y="1652583"/>
                </a:cubicBezTo>
                <a:lnTo>
                  <a:pt x="6584881" y="1665306"/>
                </a:lnTo>
                <a:lnTo>
                  <a:pt x="6592321" y="1687191"/>
                </a:lnTo>
                <a:cubicBezTo>
                  <a:pt x="6615752" y="1679984"/>
                  <a:pt x="6635002" y="1683534"/>
                  <a:pt x="6650875" y="1674688"/>
                </a:cubicBezTo>
                <a:cubicBezTo>
                  <a:pt x="6656167" y="1671739"/>
                  <a:pt x="6661084" y="1667413"/>
                  <a:pt x="6665654" y="1660850"/>
                </a:cubicBezTo>
                <a:cubicBezTo>
                  <a:pt x="6683398" y="1650583"/>
                  <a:pt x="6691565" y="1614101"/>
                  <a:pt x="6700924" y="1600641"/>
                </a:cubicBezTo>
                <a:cubicBezTo>
                  <a:pt x="6718115" y="1590696"/>
                  <a:pt x="6733019" y="1574027"/>
                  <a:pt x="6750210" y="1564079"/>
                </a:cubicBezTo>
                <a:lnTo>
                  <a:pt x="6743471" y="1544269"/>
                </a:lnTo>
                <a:cubicBezTo>
                  <a:pt x="6750544" y="1524085"/>
                  <a:pt x="6764137" y="1564066"/>
                  <a:pt x="6776122" y="1517332"/>
                </a:cubicBezTo>
                <a:cubicBezTo>
                  <a:pt x="6767735" y="1514137"/>
                  <a:pt x="6762190" y="1517345"/>
                  <a:pt x="6760025" y="1510979"/>
                </a:cubicBezTo>
                <a:close/>
                <a:moveTo>
                  <a:pt x="9977299" y="1236392"/>
                </a:moveTo>
                <a:lnTo>
                  <a:pt x="9940699" y="1254313"/>
                </a:lnTo>
                <a:lnTo>
                  <a:pt x="9940023" y="1256654"/>
                </a:lnTo>
                <a:cubicBezTo>
                  <a:pt x="9939496" y="1258115"/>
                  <a:pt x="9939527" y="1259091"/>
                  <a:pt x="9941847" y="1259107"/>
                </a:cubicBezTo>
                <a:cubicBezTo>
                  <a:pt x="9952188" y="1251928"/>
                  <a:pt x="9958636" y="1246951"/>
                  <a:pt x="9968375" y="1241440"/>
                </a:cubicBezTo>
                <a:close/>
                <a:moveTo>
                  <a:pt x="10005940" y="1222056"/>
                </a:moveTo>
                <a:lnTo>
                  <a:pt x="10001125" y="1224474"/>
                </a:lnTo>
                <a:lnTo>
                  <a:pt x="10002230" y="1224939"/>
                </a:lnTo>
                <a:close/>
                <a:moveTo>
                  <a:pt x="7413331" y="1156874"/>
                </a:moveTo>
                <a:cubicBezTo>
                  <a:pt x="7409062" y="1155816"/>
                  <a:pt x="7403859" y="1155326"/>
                  <a:pt x="7392453" y="1159138"/>
                </a:cubicBezTo>
                <a:cubicBezTo>
                  <a:pt x="7377491" y="1168252"/>
                  <a:pt x="7388084" y="1172256"/>
                  <a:pt x="7365271" y="1179880"/>
                </a:cubicBezTo>
                <a:lnTo>
                  <a:pt x="7336704" y="1187847"/>
                </a:lnTo>
                <a:lnTo>
                  <a:pt x="7341721" y="1190072"/>
                </a:lnTo>
                <a:cubicBezTo>
                  <a:pt x="7350615" y="1190855"/>
                  <a:pt x="7359882" y="1188961"/>
                  <a:pt x="7369399" y="1185566"/>
                </a:cubicBezTo>
                <a:cubicBezTo>
                  <a:pt x="7378913" y="1182171"/>
                  <a:pt x="7388675" y="1177276"/>
                  <a:pt x="7398556" y="1172062"/>
                </a:cubicBezTo>
                <a:lnTo>
                  <a:pt x="7426095" y="1157840"/>
                </a:lnTo>
                <a:close/>
                <a:moveTo>
                  <a:pt x="7547672" y="1118924"/>
                </a:moveTo>
                <a:lnTo>
                  <a:pt x="7514789" y="1129314"/>
                </a:lnTo>
                <a:cubicBezTo>
                  <a:pt x="7505206" y="1131231"/>
                  <a:pt x="7496852" y="1132135"/>
                  <a:pt x="7489187" y="1133669"/>
                </a:cubicBezTo>
                <a:cubicBezTo>
                  <a:pt x="7481522" y="1135202"/>
                  <a:pt x="7472577" y="1136992"/>
                  <a:pt x="7462448" y="1140547"/>
                </a:cubicBezTo>
                <a:lnTo>
                  <a:pt x="7437054" y="1153663"/>
                </a:lnTo>
                <a:lnTo>
                  <a:pt x="7458252" y="1146360"/>
                </a:lnTo>
                <a:lnTo>
                  <a:pt x="7490714" y="1141543"/>
                </a:lnTo>
                <a:lnTo>
                  <a:pt x="7504340" y="1136122"/>
                </a:lnTo>
                <a:cubicBezTo>
                  <a:pt x="7510110" y="1140691"/>
                  <a:pt x="7529727" y="1129116"/>
                  <a:pt x="7547844" y="1127195"/>
                </a:cubicBezTo>
                <a:cubicBezTo>
                  <a:pt x="7543864" y="1126755"/>
                  <a:pt x="7541149" y="1125963"/>
                  <a:pt x="7540979" y="1124470"/>
                </a:cubicBezTo>
                <a:close/>
                <a:moveTo>
                  <a:pt x="8141881" y="1113010"/>
                </a:moveTo>
                <a:lnTo>
                  <a:pt x="8115266" y="1122948"/>
                </a:lnTo>
                <a:lnTo>
                  <a:pt x="8098799" y="1127706"/>
                </a:lnTo>
                <a:lnTo>
                  <a:pt x="8102890" y="1131584"/>
                </a:lnTo>
                <a:close/>
                <a:moveTo>
                  <a:pt x="7672024" y="1104717"/>
                </a:moveTo>
                <a:lnTo>
                  <a:pt x="7638373" y="1111455"/>
                </a:lnTo>
                <a:lnTo>
                  <a:pt x="7592395" y="1125829"/>
                </a:lnTo>
                <a:lnTo>
                  <a:pt x="7609062" y="1123051"/>
                </a:lnTo>
                <a:cubicBezTo>
                  <a:pt x="7626060" y="1119528"/>
                  <a:pt x="7643059" y="1115116"/>
                  <a:pt x="7659975" y="1109245"/>
                </a:cubicBezTo>
                <a:close/>
                <a:moveTo>
                  <a:pt x="8235178" y="1080590"/>
                </a:moveTo>
                <a:lnTo>
                  <a:pt x="8184068" y="1090292"/>
                </a:lnTo>
                <a:lnTo>
                  <a:pt x="8161816" y="1103608"/>
                </a:lnTo>
                <a:lnTo>
                  <a:pt x="8219418" y="1087869"/>
                </a:lnTo>
                <a:close/>
                <a:moveTo>
                  <a:pt x="7693627" y="1078675"/>
                </a:moveTo>
                <a:lnTo>
                  <a:pt x="7636926" y="1085757"/>
                </a:lnTo>
                <a:cubicBezTo>
                  <a:pt x="7610642" y="1089483"/>
                  <a:pt x="7583810" y="1094847"/>
                  <a:pt x="7552144" y="1105772"/>
                </a:cubicBezTo>
                <a:cubicBezTo>
                  <a:pt x="7556069" y="1106518"/>
                  <a:pt x="7556164" y="1108031"/>
                  <a:pt x="7554681" y="1110239"/>
                </a:cubicBezTo>
                <a:lnTo>
                  <a:pt x="7547905" y="1118731"/>
                </a:lnTo>
                <a:lnTo>
                  <a:pt x="7549343" y="1117539"/>
                </a:lnTo>
                <a:cubicBezTo>
                  <a:pt x="7582693" y="1111416"/>
                  <a:pt x="7637156" y="1084061"/>
                  <a:pt x="7661735" y="1092682"/>
                </a:cubicBezTo>
                <a:close/>
                <a:moveTo>
                  <a:pt x="7925072" y="1063058"/>
                </a:moveTo>
                <a:cubicBezTo>
                  <a:pt x="7924306" y="1062570"/>
                  <a:pt x="7923057" y="1063049"/>
                  <a:pt x="7922092" y="1064983"/>
                </a:cubicBezTo>
                <a:cubicBezTo>
                  <a:pt x="7904040" y="1068781"/>
                  <a:pt x="7882044" y="1076437"/>
                  <a:pt x="7859040" y="1084091"/>
                </a:cubicBezTo>
                <a:lnTo>
                  <a:pt x="7801516" y="1099975"/>
                </a:lnTo>
                <a:lnTo>
                  <a:pt x="7786894" y="1117581"/>
                </a:lnTo>
                <a:lnTo>
                  <a:pt x="7784862" y="1121117"/>
                </a:lnTo>
                <a:lnTo>
                  <a:pt x="7851217" y="1100782"/>
                </a:lnTo>
                <a:lnTo>
                  <a:pt x="7916150" y="1076592"/>
                </a:lnTo>
                <a:lnTo>
                  <a:pt x="7916299" y="1076593"/>
                </a:lnTo>
                <a:cubicBezTo>
                  <a:pt x="7916299" y="1076593"/>
                  <a:pt x="7916299" y="1076593"/>
                  <a:pt x="7921296" y="1074675"/>
                </a:cubicBezTo>
                <a:lnTo>
                  <a:pt x="7916150" y="1076592"/>
                </a:lnTo>
                <a:lnTo>
                  <a:pt x="7908240" y="1076557"/>
                </a:lnTo>
                <a:cubicBezTo>
                  <a:pt x="7910169" y="1072687"/>
                  <a:pt x="7912102" y="1068817"/>
                  <a:pt x="7920161" y="1068855"/>
                </a:cubicBezTo>
                <a:cubicBezTo>
                  <a:pt x="7920161" y="1068855"/>
                  <a:pt x="7925157" y="1066938"/>
                  <a:pt x="7925157" y="1066938"/>
                </a:cubicBezTo>
                <a:cubicBezTo>
                  <a:pt x="7926122" y="1065002"/>
                  <a:pt x="7925838" y="1063546"/>
                  <a:pt x="7925072" y="1063058"/>
                </a:cubicBezTo>
                <a:close/>
                <a:moveTo>
                  <a:pt x="8239211" y="1047027"/>
                </a:moveTo>
                <a:lnTo>
                  <a:pt x="8196421" y="1050468"/>
                </a:lnTo>
                <a:lnTo>
                  <a:pt x="8183165" y="1052962"/>
                </a:lnTo>
                <a:lnTo>
                  <a:pt x="8126175" y="1068700"/>
                </a:lnTo>
                <a:lnTo>
                  <a:pt x="8123121" y="1064257"/>
                </a:lnTo>
                <a:lnTo>
                  <a:pt x="8084429" y="1071534"/>
                </a:lnTo>
                <a:cubicBezTo>
                  <a:pt x="8060248" y="1071424"/>
                  <a:pt x="8026076" y="1075149"/>
                  <a:pt x="8006093" y="1082817"/>
                </a:cubicBezTo>
                <a:cubicBezTo>
                  <a:pt x="8023349" y="1088712"/>
                  <a:pt x="8003367" y="1096378"/>
                  <a:pt x="8007565" y="1104155"/>
                </a:cubicBezTo>
                <a:cubicBezTo>
                  <a:pt x="7997577" y="1107988"/>
                  <a:pt x="7996441" y="1102165"/>
                  <a:pt x="7983386" y="1104045"/>
                </a:cubicBezTo>
                <a:cubicBezTo>
                  <a:pt x="7965336" y="1107843"/>
                  <a:pt x="8003367" y="1096378"/>
                  <a:pt x="7984185" y="1094350"/>
                </a:cubicBezTo>
                <a:cubicBezTo>
                  <a:pt x="7935025" y="1103826"/>
                  <a:pt x="7898128" y="1121113"/>
                  <a:pt x="7847837" y="1124763"/>
                </a:cubicBezTo>
                <a:lnTo>
                  <a:pt x="7834402" y="1132804"/>
                </a:lnTo>
                <a:lnTo>
                  <a:pt x="7876195" y="1127467"/>
                </a:lnTo>
                <a:cubicBezTo>
                  <a:pt x="7911514" y="1126930"/>
                  <a:pt x="7944376" y="1131841"/>
                  <a:pt x="7976576" y="1125066"/>
                </a:cubicBezTo>
                <a:cubicBezTo>
                  <a:pt x="8002959" y="1121655"/>
                  <a:pt x="8026512" y="1109933"/>
                  <a:pt x="8047484" y="1105738"/>
                </a:cubicBezTo>
                <a:lnTo>
                  <a:pt x="8058962" y="1106257"/>
                </a:lnTo>
                <a:lnTo>
                  <a:pt x="8116524" y="1088048"/>
                </a:lnTo>
                <a:cubicBezTo>
                  <a:pt x="8140533" y="1080400"/>
                  <a:pt x="8164063" y="1073718"/>
                  <a:pt x="8187450" y="1066310"/>
                </a:cubicBezTo>
                <a:close/>
                <a:moveTo>
                  <a:pt x="8693302" y="983347"/>
                </a:moveTo>
                <a:lnTo>
                  <a:pt x="8682999" y="985431"/>
                </a:lnTo>
                <a:cubicBezTo>
                  <a:pt x="8678547" y="985606"/>
                  <a:pt x="8673273" y="986576"/>
                  <a:pt x="8662657" y="993357"/>
                </a:cubicBezTo>
                <a:cubicBezTo>
                  <a:pt x="8656093" y="999757"/>
                  <a:pt x="8655638" y="1003178"/>
                  <a:pt x="8654170" y="1006694"/>
                </a:cubicBezTo>
                <a:lnTo>
                  <a:pt x="8642004" y="1018310"/>
                </a:lnTo>
                <a:lnTo>
                  <a:pt x="8663986" y="1007087"/>
                </a:lnTo>
                <a:lnTo>
                  <a:pt x="8671902" y="997774"/>
                </a:lnTo>
                <a:close/>
                <a:moveTo>
                  <a:pt x="8746771" y="946384"/>
                </a:moveTo>
                <a:lnTo>
                  <a:pt x="8728729" y="956327"/>
                </a:lnTo>
                <a:lnTo>
                  <a:pt x="8707191" y="974792"/>
                </a:lnTo>
                <a:lnTo>
                  <a:pt x="8724943" y="964751"/>
                </a:lnTo>
                <a:lnTo>
                  <a:pt x="8742433" y="952564"/>
                </a:lnTo>
                <a:lnTo>
                  <a:pt x="8745918" y="950065"/>
                </a:lnTo>
                <a:close/>
                <a:moveTo>
                  <a:pt x="8965221" y="826100"/>
                </a:moveTo>
                <a:lnTo>
                  <a:pt x="8891800" y="855980"/>
                </a:lnTo>
                <a:lnTo>
                  <a:pt x="8811312" y="898440"/>
                </a:lnTo>
                <a:lnTo>
                  <a:pt x="8811336" y="898506"/>
                </a:lnTo>
                <a:lnTo>
                  <a:pt x="8814674" y="902002"/>
                </a:lnTo>
                <a:lnTo>
                  <a:pt x="8813381" y="904520"/>
                </a:lnTo>
                <a:lnTo>
                  <a:pt x="8814462" y="907704"/>
                </a:lnTo>
                <a:lnTo>
                  <a:pt x="8840367" y="891802"/>
                </a:lnTo>
                <a:cubicBezTo>
                  <a:pt x="8848310" y="889008"/>
                  <a:pt x="8851804" y="889746"/>
                  <a:pt x="8859748" y="886954"/>
                </a:cubicBezTo>
                <a:cubicBezTo>
                  <a:pt x="8869916" y="882392"/>
                  <a:pt x="8884767" y="873233"/>
                  <a:pt x="8898946" y="865046"/>
                </a:cubicBezTo>
                <a:lnTo>
                  <a:pt x="8927846" y="851847"/>
                </a:lnTo>
                <a:lnTo>
                  <a:pt x="8929387" y="849527"/>
                </a:lnTo>
                <a:lnTo>
                  <a:pt x="8934044" y="847945"/>
                </a:lnTo>
                <a:lnTo>
                  <a:pt x="8933776" y="842217"/>
                </a:lnTo>
                <a:cubicBezTo>
                  <a:pt x="8935126" y="840268"/>
                  <a:pt x="8938223" y="838684"/>
                  <a:pt x="8943942" y="837658"/>
                </a:cubicBezTo>
                <a:cubicBezTo>
                  <a:pt x="8946164" y="835891"/>
                  <a:pt x="8954983" y="833281"/>
                  <a:pt x="8963362" y="830581"/>
                </a:cubicBezTo>
                <a:lnTo>
                  <a:pt x="8963432" y="830547"/>
                </a:lnTo>
                <a:close/>
                <a:moveTo>
                  <a:pt x="9879831" y="821366"/>
                </a:moveTo>
                <a:lnTo>
                  <a:pt x="9839870" y="845604"/>
                </a:lnTo>
                <a:lnTo>
                  <a:pt x="9780748" y="876975"/>
                </a:lnTo>
                <a:lnTo>
                  <a:pt x="9770768" y="884408"/>
                </a:lnTo>
                <a:lnTo>
                  <a:pt x="9748568" y="907425"/>
                </a:lnTo>
                <a:lnTo>
                  <a:pt x="9735022" y="917517"/>
                </a:lnTo>
                <a:lnTo>
                  <a:pt x="9718690" y="944011"/>
                </a:lnTo>
                <a:cubicBezTo>
                  <a:pt x="9726640" y="947879"/>
                  <a:pt x="9718690" y="944011"/>
                  <a:pt x="9732741" y="944349"/>
                </a:cubicBezTo>
                <a:cubicBezTo>
                  <a:pt x="9756547" y="953865"/>
                  <a:pt x="9777117" y="934340"/>
                  <a:pt x="9812051" y="914128"/>
                </a:cubicBezTo>
                <a:lnTo>
                  <a:pt x="9818787" y="933942"/>
                </a:lnTo>
                <a:cubicBezTo>
                  <a:pt x="9830432" y="927202"/>
                  <a:pt x="9835978" y="923995"/>
                  <a:pt x="9849908" y="923980"/>
                </a:cubicBezTo>
                <a:cubicBezTo>
                  <a:pt x="9846093" y="934231"/>
                  <a:pt x="9848259" y="940600"/>
                  <a:pt x="9845120" y="950885"/>
                </a:cubicBezTo>
                <a:cubicBezTo>
                  <a:pt x="9857847" y="947331"/>
                  <a:pt x="9867312" y="949794"/>
                  <a:pt x="9876014" y="952697"/>
                </a:cubicBezTo>
                <a:lnTo>
                  <a:pt x="9887958" y="954722"/>
                </a:lnTo>
                <a:lnTo>
                  <a:pt x="9916818" y="942334"/>
                </a:lnTo>
                <a:cubicBezTo>
                  <a:pt x="9925760" y="939373"/>
                  <a:pt x="9933790" y="937917"/>
                  <a:pt x="9940212" y="938971"/>
                </a:cubicBezTo>
                <a:cubicBezTo>
                  <a:pt x="9966969" y="914145"/>
                  <a:pt x="10004632" y="900246"/>
                  <a:pt x="10043703" y="892060"/>
                </a:cubicBezTo>
                <a:cubicBezTo>
                  <a:pt x="10045464" y="888085"/>
                  <a:pt x="10045464" y="888085"/>
                  <a:pt x="10045464" y="888085"/>
                </a:cubicBezTo>
                <a:cubicBezTo>
                  <a:pt x="10045464" y="888085"/>
                  <a:pt x="10048632" y="889825"/>
                  <a:pt x="10048632" y="889825"/>
                </a:cubicBezTo>
                <a:cubicBezTo>
                  <a:pt x="10050393" y="885853"/>
                  <a:pt x="10058489" y="885358"/>
                  <a:pt x="10058489" y="885358"/>
                </a:cubicBezTo>
                <a:cubicBezTo>
                  <a:pt x="10063416" y="883123"/>
                  <a:pt x="10061657" y="887097"/>
                  <a:pt x="10056727" y="889330"/>
                </a:cubicBezTo>
                <a:cubicBezTo>
                  <a:pt x="10054965" y="893303"/>
                  <a:pt x="10054965" y="893303"/>
                  <a:pt x="10051800" y="891564"/>
                </a:cubicBezTo>
                <a:cubicBezTo>
                  <a:pt x="10063061" y="892808"/>
                  <a:pt x="10081367" y="878162"/>
                  <a:pt x="10085940" y="885611"/>
                </a:cubicBezTo>
                <a:cubicBezTo>
                  <a:pt x="10044755" y="907456"/>
                  <a:pt x="10040524" y="934770"/>
                  <a:pt x="9991596" y="947425"/>
                </a:cubicBezTo>
                <a:cubicBezTo>
                  <a:pt x="9985261" y="943948"/>
                  <a:pt x="9996879" y="935508"/>
                  <a:pt x="9998640" y="931533"/>
                </a:cubicBezTo>
                <a:lnTo>
                  <a:pt x="9987283" y="935776"/>
                </a:lnTo>
                <a:lnTo>
                  <a:pt x="9985410" y="937037"/>
                </a:lnTo>
                <a:cubicBezTo>
                  <a:pt x="9970068" y="948029"/>
                  <a:pt x="9954728" y="959025"/>
                  <a:pt x="9940311" y="967365"/>
                </a:cubicBezTo>
                <a:cubicBezTo>
                  <a:pt x="9955431" y="990372"/>
                  <a:pt x="9950861" y="976927"/>
                  <a:pt x="9939854" y="1007008"/>
                </a:cubicBezTo>
                <a:cubicBezTo>
                  <a:pt x="9959035" y="1001944"/>
                  <a:pt x="9968237" y="1002654"/>
                  <a:pt x="9978930" y="1015718"/>
                </a:cubicBezTo>
                <a:lnTo>
                  <a:pt x="9980134" y="1017524"/>
                </a:lnTo>
                <a:lnTo>
                  <a:pt x="10023610" y="1006450"/>
                </a:lnTo>
                <a:lnTo>
                  <a:pt x="10029113" y="1004095"/>
                </a:lnTo>
                <a:lnTo>
                  <a:pt x="10028862" y="1003353"/>
                </a:lnTo>
                <a:cubicBezTo>
                  <a:pt x="10030510" y="986733"/>
                  <a:pt x="10024410" y="990264"/>
                  <a:pt x="10028224" y="980012"/>
                </a:cubicBezTo>
                <a:cubicBezTo>
                  <a:pt x="10026913" y="956635"/>
                  <a:pt x="10019839" y="976817"/>
                  <a:pt x="10035298" y="959828"/>
                </a:cubicBezTo>
                <a:cubicBezTo>
                  <a:pt x="10045631" y="929716"/>
                  <a:pt x="10062820" y="919768"/>
                  <a:pt x="10094060" y="910161"/>
                </a:cubicBezTo>
                <a:cubicBezTo>
                  <a:pt x="10092749" y="886784"/>
                  <a:pt x="10088176" y="873340"/>
                  <a:pt x="10081441" y="853527"/>
                </a:cubicBezTo>
                <a:cubicBezTo>
                  <a:pt x="10081441" y="853527"/>
                  <a:pt x="10075897" y="856737"/>
                  <a:pt x="10068184" y="853576"/>
                </a:cubicBezTo>
                <a:cubicBezTo>
                  <a:pt x="10034780" y="856815"/>
                  <a:pt x="9945434" y="900465"/>
                  <a:pt x="9915745" y="854130"/>
                </a:cubicBezTo>
                <a:lnTo>
                  <a:pt x="9898556" y="864076"/>
                </a:lnTo>
                <a:close/>
                <a:moveTo>
                  <a:pt x="9837403" y="797174"/>
                </a:moveTo>
                <a:cubicBezTo>
                  <a:pt x="9836536" y="796965"/>
                  <a:pt x="9835409" y="797818"/>
                  <a:pt x="9834892" y="799944"/>
                </a:cubicBezTo>
                <a:cubicBezTo>
                  <a:pt x="9817902" y="809350"/>
                  <a:pt x="9797884" y="823654"/>
                  <a:pt x="9776870" y="838280"/>
                </a:cubicBezTo>
                <a:lnTo>
                  <a:pt x="9768854" y="843321"/>
                </a:lnTo>
                <a:lnTo>
                  <a:pt x="9771250" y="845111"/>
                </a:lnTo>
                <a:lnTo>
                  <a:pt x="9781370" y="850160"/>
                </a:lnTo>
                <a:lnTo>
                  <a:pt x="9831643" y="812750"/>
                </a:lnTo>
                <a:lnTo>
                  <a:pt x="9831790" y="812702"/>
                </a:lnTo>
                <a:cubicBezTo>
                  <a:pt x="9831790" y="812702"/>
                  <a:pt x="9831790" y="812702"/>
                  <a:pt x="9836295" y="809287"/>
                </a:cubicBezTo>
                <a:lnTo>
                  <a:pt x="9831643" y="812750"/>
                </a:lnTo>
                <a:lnTo>
                  <a:pt x="9823811" y="815279"/>
                </a:lnTo>
                <a:cubicBezTo>
                  <a:pt x="9824847" y="811026"/>
                  <a:pt x="9825880" y="806776"/>
                  <a:pt x="9833856" y="804198"/>
                </a:cubicBezTo>
                <a:cubicBezTo>
                  <a:pt x="9833856" y="804198"/>
                  <a:pt x="9838364" y="800781"/>
                  <a:pt x="9838364" y="800781"/>
                </a:cubicBezTo>
                <a:cubicBezTo>
                  <a:pt x="9838880" y="798656"/>
                  <a:pt x="9838271" y="797384"/>
                  <a:pt x="9837403" y="797174"/>
                </a:cubicBezTo>
                <a:close/>
                <a:moveTo>
                  <a:pt x="7302677" y="796458"/>
                </a:moveTo>
                <a:lnTo>
                  <a:pt x="7272768" y="807806"/>
                </a:lnTo>
                <a:cubicBezTo>
                  <a:pt x="7272768" y="807806"/>
                  <a:pt x="7272315" y="805434"/>
                  <a:pt x="7270281" y="806206"/>
                </a:cubicBezTo>
                <a:cubicBezTo>
                  <a:pt x="7258534" y="813205"/>
                  <a:pt x="7261357" y="810863"/>
                  <a:pt x="7251645" y="817091"/>
                </a:cubicBezTo>
                <a:cubicBezTo>
                  <a:pt x="7247579" y="818634"/>
                  <a:pt x="7243512" y="820178"/>
                  <a:pt x="7237411" y="822492"/>
                </a:cubicBezTo>
                <a:cubicBezTo>
                  <a:pt x="7226514" y="831078"/>
                  <a:pt x="7214853" y="837093"/>
                  <a:pt x="7202527" y="843200"/>
                </a:cubicBezTo>
                <a:lnTo>
                  <a:pt x="7196027" y="846757"/>
                </a:lnTo>
                <a:lnTo>
                  <a:pt x="7222834" y="832932"/>
                </a:lnTo>
                <a:cubicBezTo>
                  <a:pt x="7240194" y="825291"/>
                  <a:pt x="7257665" y="818797"/>
                  <a:pt x="7274987" y="813260"/>
                </a:cubicBezTo>
                <a:lnTo>
                  <a:pt x="7277067" y="812777"/>
                </a:lnTo>
                <a:lnTo>
                  <a:pt x="7275453" y="807721"/>
                </a:lnTo>
                <a:lnTo>
                  <a:pt x="7296011" y="800647"/>
                </a:lnTo>
                <a:cubicBezTo>
                  <a:pt x="7297517" y="799688"/>
                  <a:pt x="7299259" y="798361"/>
                  <a:pt x="7301145" y="797159"/>
                </a:cubicBezTo>
                <a:close/>
                <a:moveTo>
                  <a:pt x="7333317" y="782289"/>
                </a:moveTo>
                <a:lnTo>
                  <a:pt x="7314118" y="791316"/>
                </a:lnTo>
                <a:lnTo>
                  <a:pt x="7334465" y="784436"/>
                </a:lnTo>
                <a:close/>
                <a:moveTo>
                  <a:pt x="9054297" y="781749"/>
                </a:moveTo>
                <a:cubicBezTo>
                  <a:pt x="9053429" y="781539"/>
                  <a:pt x="9052302" y="782394"/>
                  <a:pt x="9051785" y="784521"/>
                </a:cubicBezTo>
                <a:lnTo>
                  <a:pt x="9021788" y="804337"/>
                </a:lnTo>
                <a:lnTo>
                  <a:pt x="9013817" y="810859"/>
                </a:lnTo>
                <a:lnTo>
                  <a:pt x="9006684" y="816565"/>
                </a:lnTo>
                <a:lnTo>
                  <a:pt x="9010023" y="820219"/>
                </a:lnTo>
                <a:lnTo>
                  <a:pt x="8995717" y="825339"/>
                </a:lnTo>
                <a:lnTo>
                  <a:pt x="8993635" y="827003"/>
                </a:lnTo>
                <a:lnTo>
                  <a:pt x="8990027" y="828581"/>
                </a:lnTo>
                <a:lnTo>
                  <a:pt x="8939019" y="861773"/>
                </a:lnTo>
                <a:lnTo>
                  <a:pt x="8885374" y="893280"/>
                </a:lnTo>
                <a:lnTo>
                  <a:pt x="8876269" y="894916"/>
                </a:lnTo>
                <a:cubicBezTo>
                  <a:pt x="8876269" y="894916"/>
                  <a:pt x="8876269" y="894916"/>
                  <a:pt x="8875317" y="899187"/>
                </a:cubicBezTo>
                <a:lnTo>
                  <a:pt x="8885374" y="893280"/>
                </a:lnTo>
                <a:lnTo>
                  <a:pt x="8887707" y="892861"/>
                </a:lnTo>
                <a:cubicBezTo>
                  <a:pt x="8890251" y="897869"/>
                  <a:pt x="8885801" y="901401"/>
                  <a:pt x="8882306" y="900663"/>
                </a:cubicBezTo>
                <a:cubicBezTo>
                  <a:pt x="8881355" y="904934"/>
                  <a:pt x="8881355" y="904934"/>
                  <a:pt x="8881355" y="904934"/>
                </a:cubicBezTo>
                <a:lnTo>
                  <a:pt x="8917546" y="889149"/>
                </a:lnTo>
                <a:lnTo>
                  <a:pt x="8924585" y="884388"/>
                </a:lnTo>
                <a:cubicBezTo>
                  <a:pt x="8946599" y="869440"/>
                  <a:pt x="8968352" y="855556"/>
                  <a:pt x="8989799" y="841036"/>
                </a:cubicBezTo>
                <a:lnTo>
                  <a:pt x="9048534" y="797325"/>
                </a:lnTo>
                <a:lnTo>
                  <a:pt x="9048683" y="797278"/>
                </a:lnTo>
                <a:cubicBezTo>
                  <a:pt x="9048683" y="797278"/>
                  <a:pt x="9048683" y="797278"/>
                  <a:pt x="9053189" y="793863"/>
                </a:cubicBezTo>
                <a:lnTo>
                  <a:pt x="9048534" y="797325"/>
                </a:lnTo>
                <a:lnTo>
                  <a:pt x="9040705" y="799855"/>
                </a:lnTo>
                <a:cubicBezTo>
                  <a:pt x="9041738" y="795604"/>
                  <a:pt x="9042772" y="791350"/>
                  <a:pt x="9050751" y="788774"/>
                </a:cubicBezTo>
                <a:cubicBezTo>
                  <a:pt x="9050751" y="788774"/>
                  <a:pt x="9055256" y="785358"/>
                  <a:pt x="9055256" y="785358"/>
                </a:cubicBezTo>
                <a:cubicBezTo>
                  <a:pt x="9055774" y="783231"/>
                  <a:pt x="9055165" y="781958"/>
                  <a:pt x="9054297" y="781749"/>
                </a:cubicBezTo>
                <a:close/>
                <a:moveTo>
                  <a:pt x="7489354" y="762956"/>
                </a:moveTo>
                <a:lnTo>
                  <a:pt x="7482154" y="765189"/>
                </a:lnTo>
                <a:cubicBezTo>
                  <a:pt x="7470649" y="766519"/>
                  <a:pt x="7459144" y="767850"/>
                  <a:pt x="7449904" y="771165"/>
                </a:cubicBezTo>
                <a:cubicBezTo>
                  <a:pt x="7458202" y="769306"/>
                  <a:pt x="7458397" y="771757"/>
                  <a:pt x="7460470" y="771292"/>
                </a:cubicBezTo>
                <a:cubicBezTo>
                  <a:pt x="7457456" y="773214"/>
                  <a:pt x="7458588" y="774206"/>
                  <a:pt x="7457648" y="775664"/>
                </a:cubicBezTo>
                <a:cubicBezTo>
                  <a:pt x="7446141" y="776994"/>
                  <a:pt x="7444261" y="779909"/>
                  <a:pt x="7433887" y="782232"/>
                </a:cubicBezTo>
                <a:cubicBezTo>
                  <a:pt x="7432755" y="781240"/>
                  <a:pt x="7431621" y="780248"/>
                  <a:pt x="7429545" y="780712"/>
                </a:cubicBezTo>
                <a:cubicBezTo>
                  <a:pt x="7430294" y="776804"/>
                  <a:pt x="7435383" y="774419"/>
                  <a:pt x="7431042" y="772898"/>
                </a:cubicBezTo>
                <a:cubicBezTo>
                  <a:pt x="7419729" y="776678"/>
                  <a:pt x="7412565" y="779529"/>
                  <a:pt x="7402192" y="781852"/>
                </a:cubicBezTo>
                <a:cubicBezTo>
                  <a:pt x="7393895" y="783710"/>
                  <a:pt x="7384656" y="787026"/>
                  <a:pt x="7369001" y="789287"/>
                </a:cubicBezTo>
                <a:cubicBezTo>
                  <a:pt x="7369001" y="789287"/>
                  <a:pt x="7368808" y="786836"/>
                  <a:pt x="7366734" y="787302"/>
                </a:cubicBezTo>
                <a:cubicBezTo>
                  <a:pt x="7354479" y="792538"/>
                  <a:pt x="7357493" y="790616"/>
                  <a:pt x="7347316" y="795388"/>
                </a:cubicBezTo>
                <a:cubicBezTo>
                  <a:pt x="7343168" y="796319"/>
                  <a:pt x="7339017" y="797247"/>
                  <a:pt x="7332795" y="798642"/>
                </a:cubicBezTo>
                <a:lnTo>
                  <a:pt x="7326645" y="801255"/>
                </a:lnTo>
                <a:lnTo>
                  <a:pt x="7374982" y="790023"/>
                </a:lnTo>
                <a:cubicBezTo>
                  <a:pt x="7406302" y="785100"/>
                  <a:pt x="7434907" y="782497"/>
                  <a:pt x="7458682" y="780701"/>
                </a:cubicBezTo>
                <a:close/>
                <a:moveTo>
                  <a:pt x="9194015" y="745919"/>
                </a:moveTo>
                <a:lnTo>
                  <a:pt x="9174109" y="753823"/>
                </a:lnTo>
                <a:cubicBezTo>
                  <a:pt x="9160628" y="760138"/>
                  <a:pt x="9147886" y="767193"/>
                  <a:pt x="9138875" y="774021"/>
                </a:cubicBezTo>
                <a:cubicBezTo>
                  <a:pt x="9157268" y="773958"/>
                  <a:pt x="9139243" y="787618"/>
                  <a:pt x="9145153" y="793545"/>
                </a:cubicBezTo>
                <a:cubicBezTo>
                  <a:pt x="9136142" y="800375"/>
                  <a:pt x="9133704" y="795286"/>
                  <a:pt x="9121220" y="801276"/>
                </a:cubicBezTo>
                <a:cubicBezTo>
                  <a:pt x="9104231" y="810683"/>
                  <a:pt x="9139243" y="787618"/>
                  <a:pt x="9119817" y="791934"/>
                </a:cubicBezTo>
                <a:cubicBezTo>
                  <a:pt x="9096587" y="804336"/>
                  <a:pt x="9076826" y="817575"/>
                  <a:pt x="9056762" y="830178"/>
                </a:cubicBezTo>
                <a:lnTo>
                  <a:pt x="9031409" y="843632"/>
                </a:lnTo>
                <a:lnTo>
                  <a:pt x="9038196" y="851062"/>
                </a:lnTo>
                <a:lnTo>
                  <a:pt x="8980325" y="876588"/>
                </a:lnTo>
                <a:lnTo>
                  <a:pt x="8965461" y="891999"/>
                </a:lnTo>
                <a:cubicBezTo>
                  <a:pt x="8954632" y="900643"/>
                  <a:pt x="8942500" y="908967"/>
                  <a:pt x="8931233" y="917504"/>
                </a:cubicBezTo>
                <a:lnTo>
                  <a:pt x="8919570" y="925774"/>
                </a:lnTo>
                <a:lnTo>
                  <a:pt x="8924592" y="928350"/>
                </a:lnTo>
                <a:cubicBezTo>
                  <a:pt x="8931921" y="932102"/>
                  <a:pt x="8938071" y="934576"/>
                  <a:pt x="8941122" y="932810"/>
                </a:cubicBezTo>
                <a:cubicBezTo>
                  <a:pt x="8966144" y="926379"/>
                  <a:pt x="8982574" y="892736"/>
                  <a:pt x="8991933" y="879277"/>
                </a:cubicBezTo>
                <a:cubicBezTo>
                  <a:pt x="9040242" y="859369"/>
                  <a:pt x="9080724" y="835948"/>
                  <a:pt x="9126748" y="809318"/>
                </a:cubicBezTo>
                <a:cubicBezTo>
                  <a:pt x="9143938" y="799373"/>
                  <a:pt x="9175179" y="789766"/>
                  <a:pt x="9191057" y="756440"/>
                </a:cubicBezTo>
                <a:close/>
                <a:moveTo>
                  <a:pt x="7619067" y="734525"/>
                </a:moveTo>
                <a:cubicBezTo>
                  <a:pt x="7619067" y="734525"/>
                  <a:pt x="7619067" y="734525"/>
                  <a:pt x="7618127" y="735981"/>
                </a:cubicBezTo>
                <a:lnTo>
                  <a:pt x="7622526" y="735736"/>
                </a:lnTo>
                <a:lnTo>
                  <a:pt x="7623413" y="736045"/>
                </a:lnTo>
                <a:cubicBezTo>
                  <a:pt x="7623603" y="738495"/>
                  <a:pt x="7621529" y="738960"/>
                  <a:pt x="7620396" y="737968"/>
                </a:cubicBezTo>
                <a:cubicBezTo>
                  <a:pt x="7619455" y="739427"/>
                  <a:pt x="7619455" y="739427"/>
                  <a:pt x="7619455" y="739427"/>
                </a:cubicBezTo>
                <a:lnTo>
                  <a:pt x="7628964" y="739785"/>
                </a:lnTo>
                <a:lnTo>
                  <a:pt x="7640095" y="734750"/>
                </a:lnTo>
                <a:lnTo>
                  <a:pt x="7622526" y="735736"/>
                </a:lnTo>
                <a:close/>
                <a:moveTo>
                  <a:pt x="9794678" y="701037"/>
                </a:moveTo>
                <a:cubicBezTo>
                  <a:pt x="9790246" y="700690"/>
                  <a:pt x="9786073" y="702047"/>
                  <a:pt x="9782102" y="704751"/>
                </a:cubicBezTo>
                <a:cubicBezTo>
                  <a:pt x="9754308" y="723682"/>
                  <a:pt x="9736459" y="808663"/>
                  <a:pt x="9709787" y="837803"/>
                </a:cubicBezTo>
                <a:lnTo>
                  <a:pt x="9716645" y="857972"/>
                </a:lnTo>
                <a:lnTo>
                  <a:pt x="9749322" y="839066"/>
                </a:lnTo>
                <a:lnTo>
                  <a:pt x="9749519" y="838575"/>
                </a:lnTo>
                <a:cubicBezTo>
                  <a:pt x="9758420" y="831015"/>
                  <a:pt x="9782354" y="823283"/>
                  <a:pt x="9798475" y="813668"/>
                </a:cubicBezTo>
                <a:lnTo>
                  <a:pt x="9854964" y="776234"/>
                </a:lnTo>
                <a:lnTo>
                  <a:pt x="9847966" y="763836"/>
                </a:lnTo>
                <a:cubicBezTo>
                  <a:pt x="9826987" y="730190"/>
                  <a:pt x="9805560" y="702786"/>
                  <a:pt x="9794678" y="701037"/>
                </a:cubicBezTo>
                <a:close/>
                <a:moveTo>
                  <a:pt x="9638297" y="439652"/>
                </a:moveTo>
                <a:lnTo>
                  <a:pt x="9623925" y="445020"/>
                </a:lnTo>
                <a:cubicBezTo>
                  <a:pt x="9598318" y="455041"/>
                  <a:pt x="9572445" y="466769"/>
                  <a:pt x="9542699" y="485015"/>
                </a:cubicBezTo>
                <a:cubicBezTo>
                  <a:pt x="9550794" y="484519"/>
                  <a:pt x="9544106" y="490728"/>
                  <a:pt x="9540584" y="498672"/>
                </a:cubicBezTo>
                <a:lnTo>
                  <a:pt x="9540093" y="498956"/>
                </a:lnTo>
                <a:lnTo>
                  <a:pt x="9544282" y="499903"/>
                </a:lnTo>
                <a:lnTo>
                  <a:pt x="9547315" y="497647"/>
                </a:lnTo>
                <a:lnTo>
                  <a:pt x="9548306" y="498736"/>
                </a:lnTo>
                <a:lnTo>
                  <a:pt x="9545771" y="500240"/>
                </a:lnTo>
                <a:lnTo>
                  <a:pt x="9547258" y="500577"/>
                </a:lnTo>
                <a:lnTo>
                  <a:pt x="9555155" y="495795"/>
                </a:lnTo>
                <a:cubicBezTo>
                  <a:pt x="9560047" y="493698"/>
                  <a:pt x="9564847" y="492137"/>
                  <a:pt x="9568761" y="490457"/>
                </a:cubicBezTo>
                <a:cubicBezTo>
                  <a:pt x="9589436" y="475594"/>
                  <a:pt x="9610298" y="459657"/>
                  <a:pt x="9632047" y="443834"/>
                </a:cubicBezTo>
                <a:close/>
                <a:moveTo>
                  <a:pt x="9717490" y="426641"/>
                </a:moveTo>
                <a:cubicBezTo>
                  <a:pt x="9718229" y="422329"/>
                  <a:pt x="9701097" y="437668"/>
                  <a:pt x="9698290" y="432883"/>
                </a:cubicBezTo>
                <a:cubicBezTo>
                  <a:pt x="9689724" y="440553"/>
                  <a:pt x="9677613" y="447744"/>
                  <a:pt x="9676874" y="452054"/>
                </a:cubicBezTo>
                <a:lnTo>
                  <a:pt x="9651822" y="469364"/>
                </a:lnTo>
                <a:lnTo>
                  <a:pt x="9660596" y="468678"/>
                </a:lnTo>
                <a:cubicBezTo>
                  <a:pt x="9645690" y="485345"/>
                  <a:pt x="9645690" y="485345"/>
                  <a:pt x="9634046" y="492083"/>
                </a:cubicBezTo>
                <a:lnTo>
                  <a:pt x="9636331" y="498805"/>
                </a:lnTo>
                <a:lnTo>
                  <a:pt x="9665167" y="482121"/>
                </a:lnTo>
                <a:cubicBezTo>
                  <a:pt x="9672071" y="481937"/>
                  <a:pt x="9684964" y="474478"/>
                  <a:pt x="9697299" y="465382"/>
                </a:cubicBezTo>
                <a:lnTo>
                  <a:pt x="9725802" y="439095"/>
                </a:lnTo>
                <a:lnTo>
                  <a:pt x="9693861" y="458744"/>
                </a:lnTo>
                <a:cubicBezTo>
                  <a:pt x="9688248" y="449173"/>
                  <a:pt x="9708186" y="438619"/>
                  <a:pt x="9717490" y="426641"/>
                </a:cubicBezTo>
                <a:close/>
                <a:moveTo>
                  <a:pt x="9850849" y="397825"/>
                </a:moveTo>
                <a:lnTo>
                  <a:pt x="9849470" y="399345"/>
                </a:lnTo>
                <a:lnTo>
                  <a:pt x="9851133" y="398656"/>
                </a:lnTo>
                <a:close/>
                <a:moveTo>
                  <a:pt x="9954827" y="341627"/>
                </a:moveTo>
                <a:lnTo>
                  <a:pt x="9942054" y="350088"/>
                </a:lnTo>
                <a:lnTo>
                  <a:pt x="9945346" y="351766"/>
                </a:lnTo>
                <a:close/>
                <a:moveTo>
                  <a:pt x="9887187" y="303908"/>
                </a:moveTo>
                <a:cubicBezTo>
                  <a:pt x="9868725" y="305840"/>
                  <a:pt x="9814523" y="347067"/>
                  <a:pt x="9794584" y="357619"/>
                </a:cubicBezTo>
                <a:cubicBezTo>
                  <a:pt x="9794584" y="357619"/>
                  <a:pt x="9798130" y="358094"/>
                  <a:pt x="9798130" y="358094"/>
                </a:cubicBezTo>
                <a:cubicBezTo>
                  <a:pt x="9802414" y="354260"/>
                  <a:pt x="9801675" y="358571"/>
                  <a:pt x="9801675" y="358571"/>
                </a:cubicBezTo>
                <a:cubicBezTo>
                  <a:pt x="9801675" y="358571"/>
                  <a:pt x="9797391" y="362403"/>
                  <a:pt x="9797391" y="362403"/>
                </a:cubicBezTo>
                <a:cubicBezTo>
                  <a:pt x="9793109" y="366240"/>
                  <a:pt x="9789564" y="365763"/>
                  <a:pt x="9789564" y="365763"/>
                </a:cubicBezTo>
                <a:cubicBezTo>
                  <a:pt x="9789564" y="365763"/>
                  <a:pt x="9789564" y="365763"/>
                  <a:pt x="9793109" y="366240"/>
                </a:cubicBezTo>
                <a:lnTo>
                  <a:pt x="9788966" y="369430"/>
                </a:lnTo>
                <a:lnTo>
                  <a:pt x="9790869" y="369345"/>
                </a:lnTo>
                <a:lnTo>
                  <a:pt x="9754863" y="397285"/>
                </a:lnTo>
                <a:lnTo>
                  <a:pt x="9754209" y="400153"/>
                </a:lnTo>
                <a:cubicBezTo>
                  <a:pt x="9752421" y="402669"/>
                  <a:pt x="9750279" y="404586"/>
                  <a:pt x="9750279" y="404586"/>
                </a:cubicBezTo>
                <a:cubicBezTo>
                  <a:pt x="9753085" y="409372"/>
                  <a:pt x="9780852" y="395460"/>
                  <a:pt x="9768002" y="406964"/>
                </a:cubicBezTo>
                <a:cubicBezTo>
                  <a:pt x="9759436" y="414633"/>
                  <a:pt x="9750870" y="422301"/>
                  <a:pt x="9739461" y="430691"/>
                </a:cubicBezTo>
                <a:lnTo>
                  <a:pt x="9726218" y="438838"/>
                </a:lnTo>
                <a:lnTo>
                  <a:pt x="9738723" y="440372"/>
                </a:lnTo>
                <a:lnTo>
                  <a:pt x="9782165" y="401083"/>
                </a:lnTo>
                <a:cubicBezTo>
                  <a:pt x="9793413" y="391900"/>
                  <a:pt x="9804661" y="382720"/>
                  <a:pt x="9819525" y="373367"/>
                </a:cubicBezTo>
                <a:lnTo>
                  <a:pt x="9867187" y="336674"/>
                </a:lnTo>
                <a:lnTo>
                  <a:pt x="9869578" y="324694"/>
                </a:lnTo>
                <a:cubicBezTo>
                  <a:pt x="9873786" y="318643"/>
                  <a:pt x="9880396" y="311813"/>
                  <a:pt x="9887187" y="303908"/>
                </a:cubicBezTo>
                <a:close/>
                <a:moveTo>
                  <a:pt x="10078456" y="245799"/>
                </a:moveTo>
                <a:cubicBezTo>
                  <a:pt x="10054972" y="255875"/>
                  <a:pt x="10037729" y="261278"/>
                  <a:pt x="10023588" y="267096"/>
                </a:cubicBezTo>
                <a:lnTo>
                  <a:pt x="10003825" y="280064"/>
                </a:lnTo>
                <a:lnTo>
                  <a:pt x="10007723" y="282278"/>
                </a:lnTo>
                <a:cubicBezTo>
                  <a:pt x="9992862" y="291630"/>
                  <a:pt x="9977996" y="300985"/>
                  <a:pt x="9959316" y="314842"/>
                </a:cubicBezTo>
                <a:cubicBezTo>
                  <a:pt x="9963736" y="297338"/>
                  <a:pt x="9945059" y="311197"/>
                  <a:pt x="9941241" y="315701"/>
                </a:cubicBezTo>
                <a:lnTo>
                  <a:pt x="9941862" y="307333"/>
                </a:lnTo>
                <a:lnTo>
                  <a:pt x="9933272" y="310091"/>
                </a:lnTo>
                <a:cubicBezTo>
                  <a:pt x="9924705" y="317761"/>
                  <a:pt x="9936078" y="314879"/>
                  <a:pt x="9935341" y="319188"/>
                </a:cubicBezTo>
                <a:cubicBezTo>
                  <a:pt x="9919686" y="325906"/>
                  <a:pt x="9904029" y="332624"/>
                  <a:pt x="9884089" y="343175"/>
                </a:cubicBezTo>
                <a:lnTo>
                  <a:pt x="9880753" y="337000"/>
                </a:lnTo>
                <a:lnTo>
                  <a:pt x="9871344" y="344963"/>
                </a:lnTo>
                <a:cubicBezTo>
                  <a:pt x="9871344" y="344963"/>
                  <a:pt x="9874960" y="344791"/>
                  <a:pt x="9874960" y="344791"/>
                </a:cubicBezTo>
                <a:cubicBezTo>
                  <a:pt x="9878777" y="340286"/>
                  <a:pt x="9878573" y="344622"/>
                  <a:pt x="9878573" y="344622"/>
                </a:cubicBezTo>
                <a:cubicBezTo>
                  <a:pt x="9878573" y="344622"/>
                  <a:pt x="9874761" y="349125"/>
                  <a:pt x="9874761" y="349125"/>
                </a:cubicBezTo>
                <a:cubicBezTo>
                  <a:pt x="9870943" y="353630"/>
                  <a:pt x="9867328" y="353799"/>
                  <a:pt x="9867328" y="353799"/>
                </a:cubicBezTo>
                <a:cubicBezTo>
                  <a:pt x="9867328" y="353799"/>
                  <a:pt x="9867328" y="353799"/>
                  <a:pt x="9870943" y="353630"/>
                </a:cubicBezTo>
                <a:cubicBezTo>
                  <a:pt x="9874558" y="353457"/>
                  <a:pt x="9848245" y="376325"/>
                  <a:pt x="9848648" y="367659"/>
                </a:cubicBezTo>
                <a:cubicBezTo>
                  <a:pt x="9848648" y="367659"/>
                  <a:pt x="9848648" y="367659"/>
                  <a:pt x="9848447" y="371991"/>
                </a:cubicBezTo>
                <a:cubicBezTo>
                  <a:pt x="9848447" y="371991"/>
                  <a:pt x="9844830" y="372165"/>
                  <a:pt x="9844630" y="376497"/>
                </a:cubicBezTo>
                <a:cubicBezTo>
                  <a:pt x="9844630" y="376497"/>
                  <a:pt x="9841015" y="376670"/>
                  <a:pt x="9841015" y="376670"/>
                </a:cubicBezTo>
                <a:cubicBezTo>
                  <a:pt x="9837399" y="376841"/>
                  <a:pt x="9837399" y="376841"/>
                  <a:pt x="9837399" y="376841"/>
                </a:cubicBezTo>
                <a:cubicBezTo>
                  <a:pt x="9837399" y="376841"/>
                  <a:pt x="9837399" y="376841"/>
                  <a:pt x="9841215" y="372337"/>
                </a:cubicBezTo>
                <a:cubicBezTo>
                  <a:pt x="9841215" y="372337"/>
                  <a:pt x="9841215" y="372337"/>
                  <a:pt x="9837601" y="372507"/>
                </a:cubicBezTo>
                <a:cubicBezTo>
                  <a:pt x="9811287" y="395375"/>
                  <a:pt x="9837200" y="381175"/>
                  <a:pt x="9836996" y="385507"/>
                </a:cubicBezTo>
                <a:cubicBezTo>
                  <a:pt x="9840411" y="389669"/>
                  <a:pt x="9832779" y="398678"/>
                  <a:pt x="9832779" y="398678"/>
                </a:cubicBezTo>
                <a:cubicBezTo>
                  <a:pt x="9834485" y="400758"/>
                  <a:pt x="9841867" y="397166"/>
                  <a:pt x="9847392" y="394741"/>
                </a:cubicBezTo>
                <a:lnTo>
                  <a:pt x="9849563" y="394047"/>
                </a:lnTo>
                <a:lnTo>
                  <a:pt x="9844276" y="378489"/>
                </a:lnTo>
                <a:cubicBezTo>
                  <a:pt x="9858085" y="378120"/>
                  <a:pt x="9869731" y="371383"/>
                  <a:pt x="9875275" y="368175"/>
                </a:cubicBezTo>
                <a:lnTo>
                  <a:pt x="9882132" y="388341"/>
                </a:lnTo>
                <a:lnTo>
                  <a:pt x="9900394" y="376434"/>
                </a:lnTo>
                <a:lnTo>
                  <a:pt x="9895008" y="372415"/>
                </a:lnTo>
                <a:cubicBezTo>
                  <a:pt x="9894373" y="371165"/>
                  <a:pt x="9895723" y="369212"/>
                  <a:pt x="9900647" y="363545"/>
                </a:cubicBezTo>
                <a:cubicBezTo>
                  <a:pt x="9904143" y="364284"/>
                  <a:pt x="9909225" y="362004"/>
                  <a:pt x="9915104" y="358212"/>
                </a:cubicBezTo>
                <a:lnTo>
                  <a:pt x="9917198" y="356646"/>
                </a:lnTo>
                <a:lnTo>
                  <a:pt x="9927399" y="338015"/>
                </a:lnTo>
                <a:lnTo>
                  <a:pt x="9933783" y="344231"/>
                </a:lnTo>
                <a:lnTo>
                  <a:pt x="9934324" y="343826"/>
                </a:lnTo>
                <a:cubicBezTo>
                  <a:pt x="9931783" y="338817"/>
                  <a:pt x="9939328" y="333704"/>
                  <a:pt x="9950172" y="328169"/>
                </a:cubicBezTo>
                <a:lnTo>
                  <a:pt x="9983431" y="311185"/>
                </a:lnTo>
                <a:lnTo>
                  <a:pt x="10013312" y="284055"/>
                </a:lnTo>
                <a:lnTo>
                  <a:pt x="10055473" y="261437"/>
                </a:lnTo>
                <a:lnTo>
                  <a:pt x="10071377" y="250356"/>
                </a:lnTo>
                <a:lnTo>
                  <a:pt x="10078524" y="245969"/>
                </a:lnTo>
                <a:close/>
                <a:moveTo>
                  <a:pt x="10579954" y="0"/>
                </a:moveTo>
                <a:cubicBezTo>
                  <a:pt x="10579753" y="4335"/>
                  <a:pt x="10579753" y="4335"/>
                  <a:pt x="10579753" y="4335"/>
                </a:cubicBezTo>
                <a:cubicBezTo>
                  <a:pt x="10572119" y="13344"/>
                  <a:pt x="10557457" y="18363"/>
                  <a:pt x="10539383" y="19222"/>
                </a:cubicBezTo>
                <a:cubicBezTo>
                  <a:pt x="10521104" y="24414"/>
                  <a:pt x="10502827" y="29605"/>
                  <a:pt x="10491578" y="38788"/>
                </a:cubicBezTo>
                <a:cubicBezTo>
                  <a:pt x="10480734" y="39303"/>
                  <a:pt x="10473504" y="39647"/>
                  <a:pt x="10462656" y="40162"/>
                </a:cubicBezTo>
                <a:cubicBezTo>
                  <a:pt x="10429516" y="54708"/>
                  <a:pt x="10418469" y="59555"/>
                  <a:pt x="10388945" y="73932"/>
                </a:cubicBezTo>
                <a:cubicBezTo>
                  <a:pt x="10392961" y="65092"/>
                  <a:pt x="10374281" y="78949"/>
                  <a:pt x="10363437" y="79465"/>
                </a:cubicBezTo>
                <a:cubicBezTo>
                  <a:pt x="10356005" y="84142"/>
                  <a:pt x="10344555" y="97656"/>
                  <a:pt x="10359418" y="88303"/>
                </a:cubicBezTo>
                <a:cubicBezTo>
                  <a:pt x="10333307" y="106838"/>
                  <a:pt x="10296553" y="121556"/>
                  <a:pt x="10259796" y="136273"/>
                </a:cubicBezTo>
                <a:cubicBezTo>
                  <a:pt x="10222840" y="155322"/>
                  <a:pt x="10186083" y="170038"/>
                  <a:pt x="10148924" y="193422"/>
                </a:cubicBezTo>
                <a:cubicBezTo>
                  <a:pt x="10149127" y="189089"/>
                  <a:pt x="10141694" y="193765"/>
                  <a:pt x="10142097" y="185100"/>
                </a:cubicBezTo>
                <a:cubicBezTo>
                  <a:pt x="10097508" y="213161"/>
                  <a:pt x="10075613" y="218522"/>
                  <a:pt x="10056332" y="245380"/>
                </a:cubicBezTo>
                <a:lnTo>
                  <a:pt x="10038709" y="255622"/>
                </a:lnTo>
                <a:lnTo>
                  <a:pt x="10075637" y="241081"/>
                </a:lnTo>
                <a:lnTo>
                  <a:pt x="10098645" y="233618"/>
                </a:lnTo>
                <a:lnTo>
                  <a:pt x="10161489" y="195044"/>
                </a:lnTo>
                <a:cubicBezTo>
                  <a:pt x="10169430" y="192249"/>
                  <a:pt x="10172926" y="192988"/>
                  <a:pt x="10180869" y="190194"/>
                </a:cubicBezTo>
                <a:cubicBezTo>
                  <a:pt x="10201204" y="181074"/>
                  <a:pt x="10240281" y="153553"/>
                  <a:pt x="10255213" y="152236"/>
                </a:cubicBezTo>
                <a:cubicBezTo>
                  <a:pt x="10252672" y="147227"/>
                  <a:pt x="10253624" y="142955"/>
                  <a:pt x="10265062" y="140899"/>
                </a:cubicBezTo>
                <a:cubicBezTo>
                  <a:pt x="10269510" y="137368"/>
                  <a:pt x="10300329" y="130460"/>
                  <a:pt x="10301283" y="126192"/>
                </a:cubicBezTo>
                <a:cubicBezTo>
                  <a:pt x="10296833" y="129723"/>
                  <a:pt x="10297787" y="125452"/>
                  <a:pt x="10294292" y="124715"/>
                </a:cubicBezTo>
                <a:lnTo>
                  <a:pt x="10321935" y="113383"/>
                </a:lnTo>
                <a:lnTo>
                  <a:pt x="10331141" y="123463"/>
                </a:lnTo>
                <a:lnTo>
                  <a:pt x="10315262" y="129144"/>
                </a:lnTo>
                <a:cubicBezTo>
                  <a:pt x="10299216" y="143643"/>
                  <a:pt x="10280393" y="154202"/>
                  <a:pt x="10260138" y="165015"/>
                </a:cubicBezTo>
                <a:lnTo>
                  <a:pt x="10228919" y="183352"/>
                </a:lnTo>
                <a:lnTo>
                  <a:pt x="10237967" y="182308"/>
                </a:lnTo>
                <a:lnTo>
                  <a:pt x="10245894" y="177868"/>
                </a:lnTo>
                <a:lnTo>
                  <a:pt x="10251184" y="180783"/>
                </a:lnTo>
                <a:lnTo>
                  <a:pt x="10270353" y="178570"/>
                </a:lnTo>
                <a:lnTo>
                  <a:pt x="10272411" y="177671"/>
                </a:lnTo>
                <a:cubicBezTo>
                  <a:pt x="10295961" y="166437"/>
                  <a:pt x="10318757" y="154481"/>
                  <a:pt x="10337822" y="142855"/>
                </a:cubicBezTo>
                <a:lnTo>
                  <a:pt x="10346632" y="140419"/>
                </a:lnTo>
                <a:lnTo>
                  <a:pt x="10347949" y="141860"/>
                </a:lnTo>
                <a:lnTo>
                  <a:pt x="10368089" y="131301"/>
                </a:lnTo>
                <a:cubicBezTo>
                  <a:pt x="10373633" y="128093"/>
                  <a:pt x="10386349" y="144024"/>
                  <a:pt x="10391895" y="140815"/>
                </a:cubicBezTo>
                <a:cubicBezTo>
                  <a:pt x="10409085" y="130869"/>
                  <a:pt x="10424110" y="114554"/>
                  <a:pt x="10447398" y="101079"/>
                </a:cubicBezTo>
                <a:cubicBezTo>
                  <a:pt x="10449564" y="107447"/>
                  <a:pt x="10459680" y="117684"/>
                  <a:pt x="10468621" y="120556"/>
                </a:cubicBezTo>
                <a:lnTo>
                  <a:pt x="10520190" y="90717"/>
                </a:lnTo>
                <a:cubicBezTo>
                  <a:pt x="10539666" y="87495"/>
                  <a:pt x="10565289" y="82831"/>
                  <a:pt x="10604070" y="73942"/>
                </a:cubicBezTo>
                <a:cubicBezTo>
                  <a:pt x="10633160" y="67272"/>
                  <a:pt x="10696639" y="44279"/>
                  <a:pt x="10730826" y="37517"/>
                </a:cubicBezTo>
                <a:lnTo>
                  <a:pt x="10750975" y="37386"/>
                </a:lnTo>
                <a:lnTo>
                  <a:pt x="10776715" y="33190"/>
                </a:lnTo>
                <a:cubicBezTo>
                  <a:pt x="10778839" y="29449"/>
                  <a:pt x="10778839" y="29449"/>
                  <a:pt x="10778839" y="29449"/>
                </a:cubicBezTo>
                <a:cubicBezTo>
                  <a:pt x="10778839" y="29449"/>
                  <a:pt x="10781776" y="31646"/>
                  <a:pt x="10781776" y="31646"/>
                </a:cubicBezTo>
                <a:cubicBezTo>
                  <a:pt x="10783897" y="27906"/>
                  <a:pt x="10791892" y="28559"/>
                  <a:pt x="10791892" y="28559"/>
                </a:cubicBezTo>
                <a:cubicBezTo>
                  <a:pt x="10796953" y="27013"/>
                  <a:pt x="10794832" y="30752"/>
                  <a:pt x="10789772" y="32297"/>
                </a:cubicBezTo>
                <a:cubicBezTo>
                  <a:pt x="10787649" y="36038"/>
                  <a:pt x="10787649" y="36038"/>
                  <a:pt x="10784712" y="33842"/>
                </a:cubicBezTo>
                <a:cubicBezTo>
                  <a:pt x="10795647" y="36690"/>
                  <a:pt x="10815069" y="24576"/>
                  <a:pt x="10818821" y="32707"/>
                </a:cubicBezTo>
                <a:cubicBezTo>
                  <a:pt x="10776223" y="48801"/>
                  <a:pt x="10769364" y="75634"/>
                  <a:pt x="10720078" y="81401"/>
                </a:cubicBezTo>
                <a:cubicBezTo>
                  <a:pt x="10714203" y="77011"/>
                  <a:pt x="10726444" y="70182"/>
                  <a:pt x="10728566" y="66442"/>
                </a:cubicBezTo>
                <a:lnTo>
                  <a:pt x="10707707" y="71217"/>
                </a:lnTo>
                <a:lnTo>
                  <a:pt x="10662644" y="97635"/>
                </a:lnTo>
                <a:cubicBezTo>
                  <a:pt x="10619179" y="121302"/>
                  <a:pt x="10572724" y="143734"/>
                  <a:pt x="10554451" y="150497"/>
                </a:cubicBezTo>
                <a:cubicBezTo>
                  <a:pt x="10518879" y="147367"/>
                  <a:pt x="10471206" y="190617"/>
                  <a:pt x="10428441" y="207315"/>
                </a:cubicBezTo>
                <a:cubicBezTo>
                  <a:pt x="10396238" y="214094"/>
                  <a:pt x="10357940" y="228315"/>
                  <a:pt x="10320483" y="245012"/>
                </a:cubicBezTo>
                <a:lnTo>
                  <a:pt x="10244453" y="283842"/>
                </a:lnTo>
                <a:lnTo>
                  <a:pt x="10244547" y="284535"/>
                </a:lnTo>
                <a:cubicBezTo>
                  <a:pt x="10244647" y="285278"/>
                  <a:pt x="10244647" y="285278"/>
                  <a:pt x="10244647" y="285278"/>
                </a:cubicBezTo>
                <a:lnTo>
                  <a:pt x="10234816" y="288762"/>
                </a:lnTo>
                <a:lnTo>
                  <a:pt x="10217576" y="297567"/>
                </a:lnTo>
                <a:lnTo>
                  <a:pt x="10219050" y="301016"/>
                </a:lnTo>
                <a:lnTo>
                  <a:pt x="10228522" y="299921"/>
                </a:lnTo>
                <a:lnTo>
                  <a:pt x="10262874" y="281854"/>
                </a:lnTo>
                <a:cubicBezTo>
                  <a:pt x="10275775" y="277953"/>
                  <a:pt x="10274261" y="282048"/>
                  <a:pt x="10267940" y="288809"/>
                </a:cubicBezTo>
                <a:cubicBezTo>
                  <a:pt x="10283873" y="276718"/>
                  <a:pt x="10304873" y="271582"/>
                  <a:pt x="10307903" y="263391"/>
                </a:cubicBezTo>
                <a:cubicBezTo>
                  <a:pt x="10335225" y="251496"/>
                  <a:pt x="10352933" y="244930"/>
                  <a:pt x="10367352" y="236936"/>
                </a:cubicBezTo>
                <a:cubicBezTo>
                  <a:pt x="10385060" y="230370"/>
                  <a:pt x="10397963" y="226470"/>
                  <a:pt x="10422254" y="222765"/>
                </a:cubicBezTo>
                <a:cubicBezTo>
                  <a:pt x="10424029" y="228290"/>
                  <a:pt x="10415933" y="229526"/>
                  <a:pt x="10417708" y="235052"/>
                </a:cubicBezTo>
                <a:cubicBezTo>
                  <a:pt x="10453127" y="221921"/>
                  <a:pt x="10477157" y="208595"/>
                  <a:pt x="10507768" y="198129"/>
                </a:cubicBezTo>
                <a:cubicBezTo>
                  <a:pt x="10536605" y="182139"/>
                  <a:pt x="10567217" y="171671"/>
                  <a:pt x="10609217" y="161401"/>
                </a:cubicBezTo>
                <a:cubicBezTo>
                  <a:pt x="10586702" y="170632"/>
                  <a:pt x="10601380" y="172257"/>
                  <a:pt x="10611252" y="176549"/>
                </a:cubicBezTo>
                <a:cubicBezTo>
                  <a:pt x="10614544" y="177980"/>
                  <a:pt x="10619349" y="175313"/>
                  <a:pt x="10622641" y="176745"/>
                </a:cubicBezTo>
                <a:cubicBezTo>
                  <a:pt x="10622641" y="176745"/>
                  <a:pt x="10621125" y="180839"/>
                  <a:pt x="10616319" y="183505"/>
                </a:cubicBezTo>
                <a:cubicBezTo>
                  <a:pt x="10616319" y="183505"/>
                  <a:pt x="10616319" y="183505"/>
                  <a:pt x="10611513" y="186170"/>
                </a:cubicBezTo>
                <a:cubicBezTo>
                  <a:pt x="10621125" y="180839"/>
                  <a:pt x="10616579" y="193125"/>
                  <a:pt x="10600386" y="195595"/>
                </a:cubicBezTo>
                <a:cubicBezTo>
                  <a:pt x="10600386" y="195595"/>
                  <a:pt x="10600386" y="195595"/>
                  <a:pt x="10598610" y="190070"/>
                </a:cubicBezTo>
                <a:cubicBezTo>
                  <a:pt x="10595319" y="188639"/>
                  <a:pt x="10590514" y="191304"/>
                  <a:pt x="10590514" y="191304"/>
                </a:cubicBezTo>
                <a:cubicBezTo>
                  <a:pt x="10588738" y="185778"/>
                  <a:pt x="10592029" y="187210"/>
                  <a:pt x="10596834" y="184544"/>
                </a:cubicBezTo>
                <a:cubicBezTo>
                  <a:pt x="10596834" y="184544"/>
                  <a:pt x="10596834" y="184544"/>
                  <a:pt x="10601640" y="181879"/>
                </a:cubicBezTo>
                <a:cubicBezTo>
                  <a:pt x="10582156" y="182920"/>
                  <a:pt x="10546738" y="196050"/>
                  <a:pt x="10543708" y="204239"/>
                </a:cubicBezTo>
                <a:cubicBezTo>
                  <a:pt x="10508290" y="217371"/>
                  <a:pt x="10472611" y="220880"/>
                  <a:pt x="10455163" y="237068"/>
                </a:cubicBezTo>
                <a:cubicBezTo>
                  <a:pt x="10432647" y="246299"/>
                  <a:pt x="10440484" y="235442"/>
                  <a:pt x="10424290" y="237913"/>
                </a:cubicBezTo>
                <a:cubicBezTo>
                  <a:pt x="10401776" y="247142"/>
                  <a:pt x="10406843" y="254099"/>
                  <a:pt x="10392424" y="262096"/>
                </a:cubicBezTo>
                <a:cubicBezTo>
                  <a:pt x="10378633" y="263232"/>
                  <a:pt x="10366932" y="266466"/>
                  <a:pt x="10356876" y="270414"/>
                </a:cubicBezTo>
                <a:lnTo>
                  <a:pt x="10338695" y="279345"/>
                </a:lnTo>
                <a:lnTo>
                  <a:pt x="10343556" y="280931"/>
                </a:lnTo>
                <a:cubicBezTo>
                  <a:pt x="10347193" y="280869"/>
                  <a:pt x="10350924" y="280267"/>
                  <a:pt x="10352697" y="280505"/>
                </a:cubicBezTo>
                <a:cubicBezTo>
                  <a:pt x="10376181" y="270428"/>
                  <a:pt x="10406015" y="265614"/>
                  <a:pt x="10435849" y="260798"/>
                </a:cubicBezTo>
                <a:cubicBezTo>
                  <a:pt x="10455049" y="254557"/>
                  <a:pt x="10473513" y="252625"/>
                  <a:pt x="10491239" y="255004"/>
                </a:cubicBezTo>
                <a:cubicBezTo>
                  <a:pt x="10498326" y="255956"/>
                  <a:pt x="10501871" y="256433"/>
                  <a:pt x="10508961" y="257384"/>
                </a:cubicBezTo>
                <a:cubicBezTo>
                  <a:pt x="10508223" y="261695"/>
                  <a:pt x="10508223" y="261695"/>
                  <a:pt x="10508223" y="261695"/>
                </a:cubicBezTo>
                <a:cubicBezTo>
                  <a:pt x="10499657" y="269364"/>
                  <a:pt x="10484740" y="271772"/>
                  <a:pt x="10467016" y="269392"/>
                </a:cubicBezTo>
                <a:cubicBezTo>
                  <a:pt x="10448554" y="271323"/>
                  <a:pt x="10430091" y="273254"/>
                  <a:pt x="10417979" y="280448"/>
                </a:cubicBezTo>
                <a:cubicBezTo>
                  <a:pt x="10407345" y="279021"/>
                  <a:pt x="10400256" y="278069"/>
                  <a:pt x="10389622" y="276642"/>
                </a:cubicBezTo>
                <a:cubicBezTo>
                  <a:pt x="10355503" y="285290"/>
                  <a:pt x="10344131" y="288172"/>
                  <a:pt x="10313557" y="297299"/>
                </a:cubicBezTo>
                <a:lnTo>
                  <a:pt x="10309155" y="296006"/>
                </a:lnTo>
                <a:lnTo>
                  <a:pt x="10307392" y="297042"/>
                </a:lnTo>
                <a:cubicBezTo>
                  <a:pt x="10298381" y="302039"/>
                  <a:pt x="10287946" y="307011"/>
                  <a:pt x="10275042" y="310913"/>
                </a:cubicBezTo>
                <a:lnTo>
                  <a:pt x="10272604" y="310174"/>
                </a:lnTo>
                <a:lnTo>
                  <a:pt x="10235148" y="323703"/>
                </a:lnTo>
                <a:lnTo>
                  <a:pt x="10221109" y="327000"/>
                </a:lnTo>
                <a:lnTo>
                  <a:pt x="10221053" y="327312"/>
                </a:lnTo>
                <a:cubicBezTo>
                  <a:pt x="10236715" y="334339"/>
                  <a:pt x="10256625" y="330441"/>
                  <a:pt x="10266741" y="340678"/>
                </a:cubicBezTo>
                <a:lnTo>
                  <a:pt x="10261196" y="343887"/>
                </a:lnTo>
                <a:lnTo>
                  <a:pt x="10263482" y="350609"/>
                </a:lnTo>
                <a:cubicBezTo>
                  <a:pt x="10237907" y="357361"/>
                  <a:pt x="10230196" y="354204"/>
                  <a:pt x="10201363" y="370886"/>
                </a:cubicBezTo>
                <a:lnTo>
                  <a:pt x="10210385" y="397420"/>
                </a:lnTo>
                <a:cubicBezTo>
                  <a:pt x="10221475" y="391003"/>
                  <a:pt x="10235283" y="390634"/>
                  <a:pt x="10246928" y="383896"/>
                </a:cubicBezTo>
                <a:lnTo>
                  <a:pt x="10256071" y="410788"/>
                </a:lnTo>
                <a:lnTo>
                  <a:pt x="10244427" y="417525"/>
                </a:lnTo>
                <a:cubicBezTo>
                  <a:pt x="10236597" y="414012"/>
                  <a:pt x="10220380" y="407304"/>
                  <a:pt x="10211022" y="420765"/>
                </a:cubicBezTo>
                <a:lnTo>
                  <a:pt x="10215592" y="434208"/>
                </a:lnTo>
                <a:cubicBezTo>
                  <a:pt x="10196754" y="460775"/>
                  <a:pt x="10174657" y="497272"/>
                  <a:pt x="10155937" y="524192"/>
                </a:cubicBezTo>
                <a:cubicBezTo>
                  <a:pt x="10126127" y="557531"/>
                  <a:pt x="10101528" y="547628"/>
                  <a:pt x="10074005" y="587690"/>
                </a:cubicBezTo>
                <a:lnTo>
                  <a:pt x="10076169" y="594059"/>
                </a:lnTo>
                <a:cubicBezTo>
                  <a:pt x="10105006" y="577375"/>
                  <a:pt x="10147769" y="560675"/>
                  <a:pt x="10174318" y="537268"/>
                </a:cubicBezTo>
                <a:lnTo>
                  <a:pt x="10176605" y="543991"/>
                </a:lnTo>
                <a:cubicBezTo>
                  <a:pt x="10172790" y="554243"/>
                  <a:pt x="10169531" y="564174"/>
                  <a:pt x="10166152" y="573752"/>
                </a:cubicBezTo>
                <a:cubicBezTo>
                  <a:pt x="10148407" y="584017"/>
                  <a:pt x="10146242" y="577648"/>
                  <a:pt x="10135151" y="584066"/>
                </a:cubicBezTo>
                <a:cubicBezTo>
                  <a:pt x="10131219" y="593964"/>
                  <a:pt x="10127957" y="603894"/>
                  <a:pt x="10121857" y="607425"/>
                </a:cubicBezTo>
                <a:lnTo>
                  <a:pt x="10124023" y="613793"/>
                </a:lnTo>
                <a:cubicBezTo>
                  <a:pt x="10149719" y="607394"/>
                  <a:pt x="10149719" y="607394"/>
                  <a:pt x="10162002" y="623999"/>
                </a:cubicBezTo>
                <a:lnTo>
                  <a:pt x="10144811" y="633945"/>
                </a:lnTo>
                <a:lnTo>
                  <a:pt x="10144419" y="633938"/>
                </a:lnTo>
                <a:lnTo>
                  <a:pt x="10146609" y="636460"/>
                </a:lnTo>
                <a:lnTo>
                  <a:pt x="10131303" y="641496"/>
                </a:lnTo>
                <a:lnTo>
                  <a:pt x="10132193" y="657335"/>
                </a:lnTo>
                <a:lnTo>
                  <a:pt x="10143405" y="660835"/>
                </a:lnTo>
                <a:lnTo>
                  <a:pt x="10152891" y="656079"/>
                </a:lnTo>
                <a:lnTo>
                  <a:pt x="10161731" y="653885"/>
                </a:lnTo>
                <a:lnTo>
                  <a:pt x="10167467" y="660499"/>
                </a:lnTo>
                <a:lnTo>
                  <a:pt x="10167763" y="660464"/>
                </a:lnTo>
                <a:cubicBezTo>
                  <a:pt x="10167763" y="660464"/>
                  <a:pt x="10164286" y="630720"/>
                  <a:pt x="10168736" y="643812"/>
                </a:cubicBezTo>
                <a:lnTo>
                  <a:pt x="10173310" y="657258"/>
                </a:lnTo>
                <a:lnTo>
                  <a:pt x="10179409" y="653728"/>
                </a:lnTo>
                <a:lnTo>
                  <a:pt x="10181694" y="660449"/>
                </a:lnTo>
                <a:lnTo>
                  <a:pt x="10173453" y="667396"/>
                </a:lnTo>
                <a:lnTo>
                  <a:pt x="10174108" y="668150"/>
                </a:lnTo>
                <a:lnTo>
                  <a:pt x="10171078" y="669399"/>
                </a:lnTo>
                <a:lnTo>
                  <a:pt x="10162867" y="676319"/>
                </a:lnTo>
                <a:cubicBezTo>
                  <a:pt x="10157888" y="682164"/>
                  <a:pt x="10153178" y="688806"/>
                  <a:pt x="10145666" y="696964"/>
                </a:cubicBezTo>
                <a:lnTo>
                  <a:pt x="10148071" y="704039"/>
                </a:lnTo>
                <a:cubicBezTo>
                  <a:pt x="10176906" y="687356"/>
                  <a:pt x="10189066" y="703608"/>
                  <a:pt x="10220188" y="693645"/>
                </a:cubicBezTo>
                <a:cubicBezTo>
                  <a:pt x="10217385" y="663933"/>
                  <a:pt x="10215738" y="680554"/>
                  <a:pt x="10225096" y="667095"/>
                </a:cubicBezTo>
                <a:cubicBezTo>
                  <a:pt x="10239027" y="667078"/>
                  <a:pt x="10253931" y="650409"/>
                  <a:pt x="10272312" y="663487"/>
                </a:cubicBezTo>
                <a:cubicBezTo>
                  <a:pt x="10262954" y="676947"/>
                  <a:pt x="10262954" y="676947"/>
                  <a:pt x="10259693" y="686876"/>
                </a:cubicBezTo>
                <a:lnTo>
                  <a:pt x="10282429" y="673723"/>
                </a:lnTo>
                <a:cubicBezTo>
                  <a:pt x="10287771" y="646495"/>
                  <a:pt x="10311060" y="633023"/>
                  <a:pt x="10345440" y="613129"/>
                </a:cubicBezTo>
                <a:lnTo>
                  <a:pt x="10352297" y="633296"/>
                </a:lnTo>
                <a:cubicBezTo>
                  <a:pt x="10334015" y="659542"/>
                  <a:pt x="10330320" y="670146"/>
                  <a:pt x="10341509" y="703053"/>
                </a:cubicBezTo>
                <a:cubicBezTo>
                  <a:pt x="10355438" y="703037"/>
                  <a:pt x="10349893" y="706245"/>
                  <a:pt x="10357724" y="709759"/>
                </a:cubicBezTo>
                <a:lnTo>
                  <a:pt x="10346079" y="716497"/>
                </a:lnTo>
                <a:cubicBezTo>
                  <a:pt x="10333460" y="739889"/>
                  <a:pt x="10305044" y="740239"/>
                  <a:pt x="10298526" y="760102"/>
                </a:cubicBezTo>
                <a:cubicBezTo>
                  <a:pt x="10294592" y="769999"/>
                  <a:pt x="10291332" y="779931"/>
                  <a:pt x="10287397" y="789828"/>
                </a:cubicBezTo>
                <a:cubicBezTo>
                  <a:pt x="10295904" y="793375"/>
                  <a:pt x="10298069" y="799743"/>
                  <a:pt x="10305900" y="803258"/>
                </a:cubicBezTo>
                <a:cubicBezTo>
                  <a:pt x="10277066" y="819941"/>
                  <a:pt x="10280879" y="809691"/>
                  <a:pt x="10267706" y="833402"/>
                </a:cubicBezTo>
                <a:lnTo>
                  <a:pt x="10258564" y="806510"/>
                </a:lnTo>
                <a:lnTo>
                  <a:pt x="10189804" y="846295"/>
                </a:lnTo>
                <a:cubicBezTo>
                  <a:pt x="10189586" y="886647"/>
                  <a:pt x="10179771" y="939748"/>
                  <a:pt x="10147677" y="966364"/>
                </a:cubicBezTo>
                <a:cubicBezTo>
                  <a:pt x="10135654" y="961253"/>
                  <a:pt x="10114301" y="969689"/>
                  <a:pt x="10092050" y="980606"/>
                </a:cubicBezTo>
                <a:lnTo>
                  <a:pt x="10076783" y="987890"/>
                </a:lnTo>
                <a:lnTo>
                  <a:pt x="10134904" y="987178"/>
                </a:lnTo>
                <a:cubicBezTo>
                  <a:pt x="10156015" y="987256"/>
                  <a:pt x="10177518" y="985739"/>
                  <a:pt x="10205440" y="976771"/>
                </a:cubicBezTo>
                <a:cubicBezTo>
                  <a:pt x="10207865" y="981870"/>
                  <a:pt x="10219311" y="980155"/>
                  <a:pt x="10222779" y="981000"/>
                </a:cubicBezTo>
                <a:cubicBezTo>
                  <a:pt x="10246712" y="973314"/>
                  <a:pt x="10276539" y="971571"/>
                  <a:pt x="10306365" y="969832"/>
                </a:cubicBezTo>
                <a:cubicBezTo>
                  <a:pt x="10325787" y="965550"/>
                  <a:pt x="10344168" y="965525"/>
                  <a:pt x="10361509" y="969756"/>
                </a:cubicBezTo>
                <a:cubicBezTo>
                  <a:pt x="10368444" y="971446"/>
                  <a:pt x="10371912" y="972291"/>
                  <a:pt x="10378848" y="973982"/>
                </a:cubicBezTo>
                <a:cubicBezTo>
                  <a:pt x="10377807" y="978236"/>
                  <a:pt x="10377807" y="978236"/>
                  <a:pt x="10377807" y="978236"/>
                </a:cubicBezTo>
                <a:cubicBezTo>
                  <a:pt x="10368789" y="985052"/>
                  <a:pt x="10353875" y="985921"/>
                  <a:pt x="10336535" y="981693"/>
                </a:cubicBezTo>
                <a:cubicBezTo>
                  <a:pt x="10318155" y="981718"/>
                  <a:pt x="10299771" y="981743"/>
                  <a:pt x="10287286" y="987714"/>
                </a:cubicBezTo>
                <a:cubicBezTo>
                  <a:pt x="10276883" y="985176"/>
                  <a:pt x="10269946" y="983485"/>
                  <a:pt x="10259542" y="980948"/>
                </a:cubicBezTo>
                <a:cubicBezTo>
                  <a:pt x="10225205" y="986098"/>
                  <a:pt x="10213761" y="987813"/>
                  <a:pt x="10182892" y="993807"/>
                </a:cubicBezTo>
                <a:cubicBezTo>
                  <a:pt x="10188443" y="986146"/>
                  <a:pt x="10167980" y="994679"/>
                  <a:pt x="10157578" y="992143"/>
                </a:cubicBezTo>
                <a:cubicBezTo>
                  <a:pt x="10149598" y="994705"/>
                  <a:pt x="10136071" y="1004927"/>
                  <a:pt x="10152024" y="999803"/>
                </a:cubicBezTo>
                <a:cubicBezTo>
                  <a:pt x="10123585" y="1010897"/>
                  <a:pt x="10085779" y="1015201"/>
                  <a:pt x="10047975" y="1019503"/>
                </a:cubicBezTo>
                <a:cubicBezTo>
                  <a:pt x="10028553" y="1023781"/>
                  <a:pt x="10009391" y="1026996"/>
                  <a:pt x="9990098" y="1030743"/>
                </a:cubicBezTo>
                <a:lnTo>
                  <a:pt x="9989109" y="1030988"/>
                </a:lnTo>
                <a:lnTo>
                  <a:pt x="9990547" y="1033145"/>
                </a:lnTo>
                <a:lnTo>
                  <a:pt x="9978903" y="1039882"/>
                </a:lnTo>
                <a:cubicBezTo>
                  <a:pt x="9946711" y="1027176"/>
                  <a:pt x="9802537" y="1110594"/>
                  <a:pt x="9784253" y="1136839"/>
                </a:cubicBezTo>
                <a:cubicBezTo>
                  <a:pt x="9769350" y="1153509"/>
                  <a:pt x="9761181" y="1189990"/>
                  <a:pt x="9745601" y="1206628"/>
                </a:cubicBezTo>
                <a:cubicBezTo>
                  <a:pt x="9730262" y="1223970"/>
                  <a:pt x="9716213" y="1223630"/>
                  <a:pt x="9707527" y="1237123"/>
                </a:cubicBezTo>
                <a:cubicBezTo>
                  <a:pt x="9727003" y="1233900"/>
                  <a:pt x="9729169" y="1240268"/>
                  <a:pt x="9752458" y="1226794"/>
                </a:cubicBezTo>
                <a:cubicBezTo>
                  <a:pt x="9765753" y="1203437"/>
                  <a:pt x="9894804" y="1097010"/>
                  <a:pt x="9906450" y="1090270"/>
                </a:cubicBezTo>
                <a:cubicBezTo>
                  <a:pt x="9928091" y="1093418"/>
                  <a:pt x="9920260" y="1089902"/>
                  <a:pt x="9930256" y="1099784"/>
                </a:cubicBezTo>
                <a:cubicBezTo>
                  <a:pt x="9923302" y="1120322"/>
                  <a:pt x="9923302" y="1120322"/>
                  <a:pt x="9925468" y="1126688"/>
                </a:cubicBezTo>
                <a:cubicBezTo>
                  <a:pt x="9938424" y="1143330"/>
                  <a:pt x="9938424" y="1143330"/>
                  <a:pt x="9953966" y="1150003"/>
                </a:cubicBezTo>
                <a:cubicBezTo>
                  <a:pt x="9965611" y="1143264"/>
                  <a:pt x="9974970" y="1129804"/>
                  <a:pt x="9992159" y="1119857"/>
                </a:cubicBezTo>
                <a:cubicBezTo>
                  <a:pt x="10003592" y="1137378"/>
                  <a:pt x="10079510" y="1114016"/>
                  <a:pt x="10124098" y="1113780"/>
                </a:cubicBezTo>
                <a:lnTo>
                  <a:pt x="10146742" y="1121066"/>
                </a:lnTo>
                <a:lnTo>
                  <a:pt x="10149698" y="1120020"/>
                </a:lnTo>
                <a:cubicBezTo>
                  <a:pt x="10176351" y="1125480"/>
                  <a:pt x="10222121" y="1113748"/>
                  <a:pt x="10261181" y="1112958"/>
                </a:cubicBezTo>
                <a:cubicBezTo>
                  <a:pt x="10231479" y="1115961"/>
                  <a:pt x="10200407" y="1124695"/>
                  <a:pt x="10169055" y="1133882"/>
                </a:cubicBezTo>
                <a:lnTo>
                  <a:pt x="10116400" y="1147164"/>
                </a:lnTo>
                <a:lnTo>
                  <a:pt x="10113763" y="1148816"/>
                </a:lnTo>
                <a:lnTo>
                  <a:pt x="10106829" y="1162055"/>
                </a:lnTo>
                <a:cubicBezTo>
                  <a:pt x="10106081" y="1165436"/>
                  <a:pt x="10108845" y="1166012"/>
                  <a:pt x="10119894" y="1160539"/>
                </a:cubicBezTo>
                <a:cubicBezTo>
                  <a:pt x="10100818" y="1173530"/>
                  <a:pt x="10084001" y="1184164"/>
                  <a:pt x="10068186" y="1192885"/>
                </a:cubicBezTo>
                <a:lnTo>
                  <a:pt x="10065245" y="1194228"/>
                </a:lnTo>
                <a:lnTo>
                  <a:pt x="10064897" y="1194623"/>
                </a:lnTo>
                <a:lnTo>
                  <a:pt x="10060962" y="1197959"/>
                </a:lnTo>
                <a:lnTo>
                  <a:pt x="10060793" y="1197942"/>
                </a:lnTo>
                <a:cubicBezTo>
                  <a:pt x="10060382" y="1198008"/>
                  <a:pt x="10059895" y="1198286"/>
                  <a:pt x="10059593" y="1199120"/>
                </a:cubicBezTo>
                <a:lnTo>
                  <a:pt x="10060962" y="1197959"/>
                </a:lnTo>
                <a:lnTo>
                  <a:pt x="10061541" y="1198017"/>
                </a:lnTo>
                <a:cubicBezTo>
                  <a:pt x="10061843" y="1197182"/>
                  <a:pt x="10062331" y="1196907"/>
                  <a:pt x="10062666" y="1197048"/>
                </a:cubicBezTo>
                <a:lnTo>
                  <a:pt x="10062761" y="1197714"/>
                </a:lnTo>
                <a:lnTo>
                  <a:pt x="10008214" y="1235839"/>
                </a:lnTo>
                <a:lnTo>
                  <a:pt x="10006532" y="1234451"/>
                </a:lnTo>
                <a:cubicBezTo>
                  <a:pt x="9990348" y="1244940"/>
                  <a:pt x="9980607" y="1250450"/>
                  <a:pt x="9964421" y="1260937"/>
                </a:cubicBezTo>
                <a:cubicBezTo>
                  <a:pt x="9959182" y="1262575"/>
                  <a:pt x="9955890" y="1263109"/>
                  <a:pt x="9951993" y="1265315"/>
                </a:cubicBezTo>
                <a:cubicBezTo>
                  <a:pt x="9933858" y="1276901"/>
                  <a:pt x="9914380" y="1287925"/>
                  <a:pt x="9894163" y="1296709"/>
                </a:cubicBezTo>
                <a:cubicBezTo>
                  <a:pt x="9884724" y="1301387"/>
                  <a:pt x="9875439" y="1305645"/>
                  <a:pt x="9866245" y="1310184"/>
                </a:cubicBezTo>
                <a:lnTo>
                  <a:pt x="9840890" y="1324223"/>
                </a:lnTo>
                <a:lnTo>
                  <a:pt x="9840829" y="1324232"/>
                </a:lnTo>
                <a:cubicBezTo>
                  <a:pt x="9840829" y="1324232"/>
                  <a:pt x="9840829" y="1324232"/>
                  <a:pt x="9838882" y="1325335"/>
                </a:cubicBezTo>
                <a:lnTo>
                  <a:pt x="9840890" y="1324223"/>
                </a:lnTo>
                <a:lnTo>
                  <a:pt x="9844122" y="1323697"/>
                </a:lnTo>
                <a:cubicBezTo>
                  <a:pt x="9843516" y="1325366"/>
                  <a:pt x="9842913" y="1327036"/>
                  <a:pt x="9839621" y="1327571"/>
                </a:cubicBezTo>
                <a:cubicBezTo>
                  <a:pt x="9839621" y="1327571"/>
                  <a:pt x="9837674" y="1328673"/>
                  <a:pt x="9837674" y="1328673"/>
                </a:cubicBezTo>
                <a:cubicBezTo>
                  <a:pt x="9837069" y="1330342"/>
                  <a:pt x="9838413" y="1330911"/>
                  <a:pt x="9839017" y="1329239"/>
                </a:cubicBezTo>
                <a:cubicBezTo>
                  <a:pt x="9853393" y="1323760"/>
                  <a:pt x="9873476" y="1311071"/>
                  <a:pt x="9891142" y="1305055"/>
                </a:cubicBezTo>
                <a:cubicBezTo>
                  <a:pt x="9893226" y="1307861"/>
                  <a:pt x="9895173" y="1306757"/>
                  <a:pt x="9890674" y="1310631"/>
                </a:cubicBezTo>
                <a:cubicBezTo>
                  <a:pt x="9887985" y="1309496"/>
                  <a:pt x="9882143" y="1312804"/>
                  <a:pt x="9876298" y="1316110"/>
                </a:cubicBezTo>
                <a:cubicBezTo>
                  <a:pt x="9877778" y="1320582"/>
                  <a:pt x="9863267" y="1322155"/>
                  <a:pt x="9854132" y="1325997"/>
                </a:cubicBezTo>
                <a:cubicBezTo>
                  <a:pt x="9842076" y="1331491"/>
                  <a:pt x="9829716" y="1337821"/>
                  <a:pt x="9817097" y="1343801"/>
                </a:cubicBezTo>
                <a:lnTo>
                  <a:pt x="9803479" y="1349339"/>
                </a:lnTo>
                <a:lnTo>
                  <a:pt x="9795578" y="1378991"/>
                </a:lnTo>
                <a:cubicBezTo>
                  <a:pt x="9788704" y="1394877"/>
                  <a:pt x="9779885" y="1409928"/>
                  <a:pt x="9770804" y="1423228"/>
                </a:cubicBezTo>
                <a:lnTo>
                  <a:pt x="9777542" y="1443044"/>
                </a:lnTo>
                <a:cubicBezTo>
                  <a:pt x="9765897" y="1449780"/>
                  <a:pt x="9756537" y="1463240"/>
                  <a:pt x="9744893" y="1469979"/>
                </a:cubicBezTo>
                <a:cubicBezTo>
                  <a:pt x="9732489" y="1453019"/>
                  <a:pt x="9728039" y="1439928"/>
                  <a:pt x="9711824" y="1433221"/>
                </a:cubicBezTo>
                <a:cubicBezTo>
                  <a:pt x="9630564" y="1416725"/>
                  <a:pt x="9534363" y="1520234"/>
                  <a:pt x="9466661" y="1567027"/>
                </a:cubicBezTo>
                <a:cubicBezTo>
                  <a:pt x="9466022" y="1543684"/>
                  <a:pt x="9466022" y="1543684"/>
                  <a:pt x="9467671" y="1527065"/>
                </a:cubicBezTo>
                <a:lnTo>
                  <a:pt x="9449927" y="1537333"/>
                </a:lnTo>
                <a:cubicBezTo>
                  <a:pt x="9446548" y="1546910"/>
                  <a:pt x="9437189" y="1560369"/>
                  <a:pt x="9425544" y="1567107"/>
                </a:cubicBezTo>
                <a:lnTo>
                  <a:pt x="9423257" y="1560384"/>
                </a:lnTo>
                <a:cubicBezTo>
                  <a:pt x="9428802" y="1557176"/>
                  <a:pt x="9428802" y="1557176"/>
                  <a:pt x="9432737" y="1547278"/>
                </a:cubicBezTo>
                <a:lnTo>
                  <a:pt x="9397803" y="1567491"/>
                </a:lnTo>
                <a:cubicBezTo>
                  <a:pt x="9384427" y="1567186"/>
                  <a:pt x="9366682" y="1577453"/>
                  <a:pt x="9340688" y="1600539"/>
                </a:cubicBezTo>
                <a:lnTo>
                  <a:pt x="9331544" y="1573648"/>
                </a:lnTo>
                <a:lnTo>
                  <a:pt x="9319900" y="1580385"/>
                </a:lnTo>
                <a:cubicBezTo>
                  <a:pt x="9318373" y="1597361"/>
                  <a:pt x="9295637" y="1610513"/>
                  <a:pt x="9288564" y="1630698"/>
                </a:cubicBezTo>
                <a:lnTo>
                  <a:pt x="9297586" y="1657232"/>
                </a:lnTo>
                <a:lnTo>
                  <a:pt x="9263206" y="1677124"/>
                </a:lnTo>
                <a:cubicBezTo>
                  <a:pt x="9254822" y="1673932"/>
                  <a:pt x="9246990" y="1670417"/>
                  <a:pt x="9238605" y="1667225"/>
                </a:cubicBezTo>
                <a:cubicBezTo>
                  <a:pt x="9237968" y="1643880"/>
                  <a:pt x="9235682" y="1637159"/>
                  <a:pt x="9222844" y="1620876"/>
                </a:cubicBezTo>
                <a:lnTo>
                  <a:pt x="9159632" y="1657452"/>
                </a:lnTo>
                <a:cubicBezTo>
                  <a:pt x="9158538" y="1673749"/>
                  <a:pt x="9158538" y="1673749"/>
                  <a:pt x="9165395" y="1693917"/>
                </a:cubicBezTo>
                <a:lnTo>
                  <a:pt x="9167679" y="1700640"/>
                </a:lnTo>
                <a:cubicBezTo>
                  <a:pt x="9150910" y="1694253"/>
                  <a:pt x="9127621" y="1707729"/>
                  <a:pt x="9107171" y="1727605"/>
                </a:cubicBezTo>
                <a:cubicBezTo>
                  <a:pt x="9105522" y="1744226"/>
                  <a:pt x="9121739" y="1750933"/>
                  <a:pt x="9106834" y="1767602"/>
                </a:cubicBezTo>
                <a:cubicBezTo>
                  <a:pt x="9087995" y="1794169"/>
                  <a:pt x="9075715" y="1777564"/>
                  <a:pt x="9044592" y="1787526"/>
                </a:cubicBezTo>
                <a:lnTo>
                  <a:pt x="9051330" y="1807337"/>
                </a:lnTo>
                <a:cubicBezTo>
                  <a:pt x="9028041" y="1820814"/>
                  <a:pt x="8972020" y="1837563"/>
                  <a:pt x="8944162" y="1837590"/>
                </a:cubicBezTo>
                <a:lnTo>
                  <a:pt x="8953182" y="1864126"/>
                </a:lnTo>
                <a:lnTo>
                  <a:pt x="8930449" y="1877280"/>
                </a:lnTo>
                <a:lnTo>
                  <a:pt x="8921427" y="1850743"/>
                </a:lnTo>
                <a:lnTo>
                  <a:pt x="8909782" y="1857481"/>
                </a:lnTo>
                <a:lnTo>
                  <a:pt x="8912067" y="1864206"/>
                </a:lnTo>
                <a:cubicBezTo>
                  <a:pt x="8910540" y="1881180"/>
                  <a:pt x="8921089" y="1890740"/>
                  <a:pt x="8921848" y="1914439"/>
                </a:cubicBezTo>
                <a:lnTo>
                  <a:pt x="8916302" y="1917647"/>
                </a:lnTo>
                <a:cubicBezTo>
                  <a:pt x="8909442" y="1897479"/>
                  <a:pt x="8917276" y="1900994"/>
                  <a:pt x="8901616" y="1893964"/>
                </a:cubicBezTo>
                <a:cubicBezTo>
                  <a:pt x="8894542" y="1914148"/>
                  <a:pt x="8892036" y="1947775"/>
                  <a:pt x="8864177" y="1947806"/>
                </a:cubicBezTo>
                <a:lnTo>
                  <a:pt x="8859605" y="1934362"/>
                </a:lnTo>
                <a:cubicBezTo>
                  <a:pt x="8839573" y="1937906"/>
                  <a:pt x="8835343" y="1964491"/>
                  <a:pt x="8823697" y="1971228"/>
                </a:cubicBezTo>
                <a:lnTo>
                  <a:pt x="8825862" y="1977595"/>
                </a:lnTo>
                <a:cubicBezTo>
                  <a:pt x="8833815" y="1981464"/>
                  <a:pt x="8833815" y="1981464"/>
                  <a:pt x="8842078" y="1984304"/>
                </a:cubicBezTo>
                <a:lnTo>
                  <a:pt x="8824332" y="1994571"/>
                </a:lnTo>
                <a:cubicBezTo>
                  <a:pt x="8816623" y="1991408"/>
                  <a:pt x="8811077" y="1994620"/>
                  <a:pt x="8797031" y="1994279"/>
                </a:cubicBezTo>
                <a:lnTo>
                  <a:pt x="8801599" y="2007725"/>
                </a:lnTo>
                <a:cubicBezTo>
                  <a:pt x="8815528" y="2007709"/>
                  <a:pt x="8809430" y="2011238"/>
                  <a:pt x="8819982" y="2020799"/>
                </a:cubicBezTo>
                <a:cubicBezTo>
                  <a:pt x="8804521" y="2037790"/>
                  <a:pt x="8784072" y="2057668"/>
                  <a:pt x="8769050" y="2073981"/>
                </a:cubicBezTo>
                <a:lnTo>
                  <a:pt x="8771333" y="2080704"/>
                </a:lnTo>
                <a:cubicBezTo>
                  <a:pt x="8800168" y="2064019"/>
                  <a:pt x="8834549" y="2044129"/>
                  <a:pt x="8871333" y="2031312"/>
                </a:cubicBezTo>
                <a:cubicBezTo>
                  <a:pt x="8866642" y="2017515"/>
                  <a:pt x="8856646" y="2007631"/>
                  <a:pt x="8852074" y="1994187"/>
                </a:cubicBezTo>
                <a:lnTo>
                  <a:pt x="8857620" y="1990977"/>
                </a:lnTo>
                <a:cubicBezTo>
                  <a:pt x="8894623" y="2017836"/>
                  <a:pt x="8931722" y="2003992"/>
                  <a:pt x="8981679" y="1967465"/>
                </a:cubicBezTo>
                <a:lnTo>
                  <a:pt x="8979274" y="1960388"/>
                </a:lnTo>
                <a:lnTo>
                  <a:pt x="8973177" y="1963919"/>
                </a:lnTo>
                <a:cubicBezTo>
                  <a:pt x="8959802" y="1963610"/>
                  <a:pt x="8982533" y="1950457"/>
                  <a:pt x="8982533" y="1950457"/>
                </a:cubicBezTo>
                <a:cubicBezTo>
                  <a:pt x="8996466" y="1950443"/>
                  <a:pt x="9008109" y="1943704"/>
                  <a:pt x="9020513" y="1960665"/>
                </a:cubicBezTo>
                <a:lnTo>
                  <a:pt x="9022743" y="1962662"/>
                </a:lnTo>
                <a:lnTo>
                  <a:pt x="9027580" y="1959220"/>
                </a:lnTo>
                <a:cubicBezTo>
                  <a:pt x="9044329" y="1945415"/>
                  <a:pt x="9061643" y="1935808"/>
                  <a:pt x="9079524" y="1930401"/>
                </a:cubicBezTo>
                <a:cubicBezTo>
                  <a:pt x="9086678" y="1928240"/>
                  <a:pt x="9090253" y="1927156"/>
                  <a:pt x="9097406" y="1924993"/>
                </a:cubicBezTo>
                <a:cubicBezTo>
                  <a:pt x="9097972" y="1929193"/>
                  <a:pt x="9097972" y="1929193"/>
                  <a:pt x="9097972" y="1929193"/>
                </a:cubicBezTo>
                <a:cubicBezTo>
                  <a:pt x="9091953" y="1939754"/>
                  <a:pt x="9078213" y="1948280"/>
                  <a:pt x="9060333" y="1953686"/>
                </a:cubicBezTo>
                <a:cubicBezTo>
                  <a:pt x="9043017" y="1963292"/>
                  <a:pt x="9025703" y="1972898"/>
                  <a:pt x="9016105" y="1984542"/>
                </a:cubicBezTo>
                <a:lnTo>
                  <a:pt x="9012321" y="1985687"/>
                </a:lnTo>
                <a:lnTo>
                  <a:pt x="9001194" y="1994600"/>
                </a:lnTo>
                <a:cubicBezTo>
                  <a:pt x="8991344" y="2001252"/>
                  <a:pt x="8981223" y="2007107"/>
                  <a:pt x="8969578" y="2013845"/>
                </a:cubicBezTo>
                <a:cubicBezTo>
                  <a:pt x="8981011" y="2031366"/>
                  <a:pt x="8980439" y="2037731"/>
                  <a:pt x="8983244" y="2051013"/>
                </a:cubicBezTo>
                <a:lnTo>
                  <a:pt x="8987252" y="2065489"/>
                </a:lnTo>
                <a:lnTo>
                  <a:pt x="9002336" y="2051755"/>
                </a:lnTo>
                <a:lnTo>
                  <a:pt x="9014802" y="2014617"/>
                </a:lnTo>
                <a:cubicBezTo>
                  <a:pt x="9023736" y="2000399"/>
                  <a:pt x="9036438" y="1987015"/>
                  <a:pt x="9052822" y="1973724"/>
                </a:cubicBezTo>
                <a:cubicBezTo>
                  <a:pt x="9060533" y="1976885"/>
                  <a:pt x="9054990" y="1980093"/>
                  <a:pt x="9066635" y="1973356"/>
                </a:cubicBezTo>
                <a:lnTo>
                  <a:pt x="9074600" y="1996785"/>
                </a:lnTo>
                <a:lnTo>
                  <a:pt x="9121450" y="1957918"/>
                </a:lnTo>
                <a:cubicBezTo>
                  <a:pt x="9133935" y="1951926"/>
                  <a:pt x="9141914" y="1949349"/>
                  <a:pt x="9150924" y="1942520"/>
                </a:cubicBezTo>
                <a:cubicBezTo>
                  <a:pt x="9192512" y="1907533"/>
                  <a:pt x="9237569" y="1873386"/>
                  <a:pt x="9285067" y="1844330"/>
                </a:cubicBezTo>
                <a:cubicBezTo>
                  <a:pt x="9307080" y="1829381"/>
                  <a:pt x="9328834" y="1815498"/>
                  <a:pt x="9350282" y="1800976"/>
                </a:cubicBezTo>
                <a:lnTo>
                  <a:pt x="9409017" y="1757268"/>
                </a:lnTo>
                <a:lnTo>
                  <a:pt x="9409164" y="1757221"/>
                </a:lnTo>
                <a:cubicBezTo>
                  <a:pt x="9409164" y="1757221"/>
                  <a:pt x="9409164" y="1757221"/>
                  <a:pt x="9413670" y="1753807"/>
                </a:cubicBezTo>
                <a:lnTo>
                  <a:pt x="9409017" y="1757268"/>
                </a:lnTo>
                <a:lnTo>
                  <a:pt x="9401187" y="1759797"/>
                </a:lnTo>
                <a:cubicBezTo>
                  <a:pt x="9402220" y="1755545"/>
                  <a:pt x="9403255" y="1751293"/>
                  <a:pt x="9411233" y="1748714"/>
                </a:cubicBezTo>
                <a:cubicBezTo>
                  <a:pt x="9411233" y="1748714"/>
                  <a:pt x="9415739" y="1745301"/>
                  <a:pt x="9415739" y="1745301"/>
                </a:cubicBezTo>
                <a:cubicBezTo>
                  <a:pt x="9416772" y="1741049"/>
                  <a:pt x="9413301" y="1740211"/>
                  <a:pt x="9412267" y="1744462"/>
                </a:cubicBezTo>
                <a:cubicBezTo>
                  <a:pt x="9378286" y="1763276"/>
                  <a:pt x="9332194" y="1801676"/>
                  <a:pt x="9290236" y="1823067"/>
                </a:cubicBezTo>
                <a:cubicBezTo>
                  <a:pt x="9284328" y="1817137"/>
                  <a:pt x="9279822" y="1820554"/>
                  <a:pt x="9289869" y="1809472"/>
                </a:cubicBezTo>
                <a:cubicBezTo>
                  <a:pt x="9296811" y="1811145"/>
                  <a:pt x="9310328" y="1800902"/>
                  <a:pt x="9323846" y="1790658"/>
                </a:cubicBezTo>
                <a:cubicBezTo>
                  <a:pt x="9318973" y="1780476"/>
                  <a:pt x="9354355" y="1771008"/>
                  <a:pt x="9375851" y="1758185"/>
                </a:cubicBezTo>
                <a:cubicBezTo>
                  <a:pt x="9432359" y="1722298"/>
                  <a:pt x="9490935" y="1677907"/>
                  <a:pt x="9553352" y="1647948"/>
                </a:cubicBezTo>
                <a:cubicBezTo>
                  <a:pt x="9561330" y="1645370"/>
                  <a:pt x="9564801" y="1646209"/>
                  <a:pt x="9572780" y="1643632"/>
                </a:cubicBezTo>
                <a:cubicBezTo>
                  <a:pt x="9593241" y="1635062"/>
                  <a:pt x="9632760" y="1608584"/>
                  <a:pt x="9647681" y="1607681"/>
                </a:cubicBezTo>
                <a:cubicBezTo>
                  <a:pt x="9645244" y="1602591"/>
                  <a:pt x="9646278" y="1598339"/>
                  <a:pt x="9657727" y="1596600"/>
                </a:cubicBezTo>
                <a:cubicBezTo>
                  <a:pt x="9662235" y="1593185"/>
                  <a:pt x="9693109" y="1587130"/>
                  <a:pt x="9694143" y="1582877"/>
                </a:cubicBezTo>
                <a:cubicBezTo>
                  <a:pt x="9689638" y="1586290"/>
                  <a:pt x="9690672" y="1582038"/>
                  <a:pt x="9687199" y="1581200"/>
                </a:cubicBezTo>
                <a:lnTo>
                  <a:pt x="9714995" y="1570621"/>
                </a:lnTo>
                <a:lnTo>
                  <a:pt x="9723982" y="1580979"/>
                </a:lnTo>
                <a:lnTo>
                  <a:pt x="9708030" y="1586228"/>
                </a:lnTo>
                <a:cubicBezTo>
                  <a:pt x="9691743" y="1600306"/>
                  <a:pt x="9672760" y="1610355"/>
                  <a:pt x="9652344" y="1620622"/>
                </a:cubicBezTo>
                <a:lnTo>
                  <a:pt x="9598219" y="1650688"/>
                </a:lnTo>
                <a:lnTo>
                  <a:pt x="9589104" y="1652073"/>
                </a:lnTo>
                <a:cubicBezTo>
                  <a:pt x="9589104" y="1652073"/>
                  <a:pt x="9589104" y="1652073"/>
                  <a:pt x="9588070" y="1656326"/>
                </a:cubicBezTo>
                <a:lnTo>
                  <a:pt x="9598219" y="1650688"/>
                </a:lnTo>
                <a:lnTo>
                  <a:pt x="9600555" y="1650336"/>
                </a:lnTo>
                <a:cubicBezTo>
                  <a:pt x="9602991" y="1655425"/>
                  <a:pt x="9598485" y="1658839"/>
                  <a:pt x="9595013" y="1658001"/>
                </a:cubicBezTo>
                <a:cubicBezTo>
                  <a:pt x="9593979" y="1662254"/>
                  <a:pt x="9593979" y="1662254"/>
                  <a:pt x="9593979" y="1662254"/>
                </a:cubicBezTo>
                <a:cubicBezTo>
                  <a:pt x="9638374" y="1645955"/>
                  <a:pt x="9691779" y="1622826"/>
                  <a:pt x="9730264" y="1600597"/>
                </a:cubicBezTo>
                <a:lnTo>
                  <a:pt x="9739105" y="1598404"/>
                </a:lnTo>
                <a:lnTo>
                  <a:pt x="9751485" y="1612670"/>
                </a:lnTo>
                <a:lnTo>
                  <a:pt x="9680230" y="1641986"/>
                </a:lnTo>
                <a:cubicBezTo>
                  <a:pt x="9641606" y="1659117"/>
                  <a:pt x="9607017" y="1676654"/>
                  <a:pt x="9574257" y="1698014"/>
                </a:cubicBezTo>
                <a:cubicBezTo>
                  <a:pt x="9550325" y="1705743"/>
                  <a:pt x="9517380" y="1720305"/>
                  <a:pt x="9499356" y="1733967"/>
                </a:cubicBezTo>
                <a:cubicBezTo>
                  <a:pt x="9517749" y="1733902"/>
                  <a:pt x="9499725" y="1747561"/>
                  <a:pt x="9505634" y="1753489"/>
                </a:cubicBezTo>
                <a:cubicBezTo>
                  <a:pt x="9496625" y="1760318"/>
                  <a:pt x="9494185" y="1755227"/>
                  <a:pt x="9481702" y="1761219"/>
                </a:cubicBezTo>
                <a:cubicBezTo>
                  <a:pt x="9464712" y="1770626"/>
                  <a:pt x="9499725" y="1747561"/>
                  <a:pt x="9480298" y="1751876"/>
                </a:cubicBezTo>
                <a:cubicBezTo>
                  <a:pt x="9433836" y="1776681"/>
                  <a:pt x="9401260" y="1804836"/>
                  <a:pt x="9352359" y="1824551"/>
                </a:cubicBezTo>
                <a:cubicBezTo>
                  <a:pt x="9340246" y="1844138"/>
                  <a:pt x="9314246" y="1860375"/>
                  <a:pt x="9291716" y="1877448"/>
                </a:cubicBezTo>
                <a:cubicBezTo>
                  <a:pt x="9265715" y="1893685"/>
                  <a:pt x="9239712" y="1909923"/>
                  <a:pt x="9220655" y="1927831"/>
                </a:cubicBezTo>
                <a:cubicBezTo>
                  <a:pt x="9238679" y="1914172"/>
                  <a:pt x="9241118" y="1919262"/>
                  <a:pt x="9245622" y="1915849"/>
                </a:cubicBezTo>
                <a:cubicBezTo>
                  <a:pt x="9240084" y="1923515"/>
                  <a:pt x="9243555" y="1924354"/>
                  <a:pt x="9242520" y="1928606"/>
                </a:cubicBezTo>
                <a:cubicBezTo>
                  <a:pt x="9216518" y="1944842"/>
                  <a:pt x="9214451" y="1953349"/>
                  <a:pt x="9191921" y="1970420"/>
                </a:cubicBezTo>
                <a:cubicBezTo>
                  <a:pt x="9188450" y="1969583"/>
                  <a:pt x="9184979" y="1968748"/>
                  <a:pt x="9180472" y="1972159"/>
                </a:cubicBezTo>
                <a:cubicBezTo>
                  <a:pt x="9179068" y="1962817"/>
                  <a:pt x="9189113" y="1951736"/>
                  <a:pt x="9177664" y="1953474"/>
                </a:cubicBezTo>
                <a:cubicBezTo>
                  <a:pt x="9165883" y="1964136"/>
                  <a:pt x="9156355" y="1973094"/>
                  <a:pt x="9146956" y="1981519"/>
                </a:cubicBezTo>
                <a:lnTo>
                  <a:pt x="9130077" y="1995532"/>
                </a:lnTo>
                <a:lnTo>
                  <a:pt x="9140939" y="2010387"/>
                </a:lnTo>
                <a:lnTo>
                  <a:pt x="9135394" y="2013597"/>
                </a:lnTo>
                <a:lnTo>
                  <a:pt x="9137681" y="2020320"/>
                </a:lnTo>
                <a:cubicBezTo>
                  <a:pt x="9097200" y="2043741"/>
                  <a:pt x="9051175" y="2070371"/>
                  <a:pt x="9050717" y="2110014"/>
                </a:cubicBezTo>
                <a:lnTo>
                  <a:pt x="9085100" y="2090121"/>
                </a:lnTo>
                <a:cubicBezTo>
                  <a:pt x="9089032" y="2080221"/>
                  <a:pt x="9082934" y="2083751"/>
                  <a:pt x="9096742" y="2083382"/>
                </a:cubicBezTo>
                <a:lnTo>
                  <a:pt x="9102844" y="2079854"/>
                </a:lnTo>
                <a:lnTo>
                  <a:pt x="9105129" y="2086576"/>
                </a:lnTo>
                <a:cubicBezTo>
                  <a:pt x="9078460" y="2109628"/>
                  <a:pt x="9072357" y="2113157"/>
                  <a:pt x="9056481" y="2146481"/>
                </a:cubicBezTo>
                <a:lnTo>
                  <a:pt x="9073671" y="2136533"/>
                </a:lnTo>
                <a:cubicBezTo>
                  <a:pt x="9073671" y="2136533"/>
                  <a:pt x="9074766" y="2120234"/>
                  <a:pt x="9083151" y="2123427"/>
                </a:cubicBezTo>
                <a:cubicBezTo>
                  <a:pt x="9085315" y="2129795"/>
                  <a:pt x="9090862" y="2126587"/>
                  <a:pt x="9093148" y="2133308"/>
                </a:cubicBezTo>
                <a:lnTo>
                  <a:pt x="9109326" y="2131174"/>
                </a:lnTo>
                <a:lnTo>
                  <a:pt x="9168036" y="2097034"/>
                </a:lnTo>
                <a:cubicBezTo>
                  <a:pt x="9176013" y="2094459"/>
                  <a:pt x="9179486" y="2095295"/>
                  <a:pt x="9187465" y="2092720"/>
                </a:cubicBezTo>
                <a:cubicBezTo>
                  <a:pt x="9207924" y="2084151"/>
                  <a:pt x="9247443" y="2057671"/>
                  <a:pt x="9262364" y="2056768"/>
                </a:cubicBezTo>
                <a:cubicBezTo>
                  <a:pt x="9259927" y="2051678"/>
                  <a:pt x="9260961" y="2047426"/>
                  <a:pt x="9272410" y="2045684"/>
                </a:cubicBezTo>
                <a:cubicBezTo>
                  <a:pt x="9276914" y="2042271"/>
                  <a:pt x="9307792" y="2036216"/>
                  <a:pt x="9308826" y="2031963"/>
                </a:cubicBezTo>
                <a:cubicBezTo>
                  <a:pt x="9304320" y="2035377"/>
                  <a:pt x="9305354" y="2031126"/>
                  <a:pt x="9301883" y="2030288"/>
                </a:cubicBezTo>
                <a:lnTo>
                  <a:pt x="9325209" y="2021409"/>
                </a:lnTo>
                <a:lnTo>
                  <a:pt x="9359839" y="1992990"/>
                </a:lnTo>
                <a:cubicBezTo>
                  <a:pt x="9396544" y="1963926"/>
                  <a:pt x="9425924" y="1939812"/>
                  <a:pt x="9436700" y="1943204"/>
                </a:cubicBezTo>
                <a:cubicBezTo>
                  <a:pt x="9436785" y="1938878"/>
                  <a:pt x="9436785" y="1938878"/>
                  <a:pt x="9436785" y="1938878"/>
                </a:cubicBezTo>
                <a:cubicBezTo>
                  <a:pt x="9436785" y="1938878"/>
                  <a:pt x="9436785" y="1938878"/>
                  <a:pt x="9440489" y="1934243"/>
                </a:cubicBezTo>
                <a:cubicBezTo>
                  <a:pt x="9444111" y="1933931"/>
                  <a:pt x="9447729" y="1933621"/>
                  <a:pt x="9451348" y="1933308"/>
                </a:cubicBezTo>
                <a:cubicBezTo>
                  <a:pt x="9451348" y="1933308"/>
                  <a:pt x="9451348" y="1933308"/>
                  <a:pt x="9447644" y="1937945"/>
                </a:cubicBezTo>
                <a:cubicBezTo>
                  <a:pt x="9447644" y="1937945"/>
                  <a:pt x="9447644" y="1937945"/>
                  <a:pt x="9443941" y="1942581"/>
                </a:cubicBezTo>
                <a:cubicBezTo>
                  <a:pt x="9458589" y="1932686"/>
                  <a:pt x="9473237" y="1922791"/>
                  <a:pt x="9487885" y="1912896"/>
                </a:cubicBezTo>
                <a:cubicBezTo>
                  <a:pt x="9487801" y="1917222"/>
                  <a:pt x="9505985" y="1911342"/>
                  <a:pt x="9502195" y="1920303"/>
                </a:cubicBezTo>
                <a:lnTo>
                  <a:pt x="9528563" y="1903549"/>
                </a:lnTo>
                <a:lnTo>
                  <a:pt x="9530793" y="1896176"/>
                </a:lnTo>
                <a:lnTo>
                  <a:pt x="9546589" y="1892097"/>
                </a:lnTo>
                <a:lnTo>
                  <a:pt x="9557085" y="1885427"/>
                </a:lnTo>
                <a:cubicBezTo>
                  <a:pt x="9609171" y="1855245"/>
                  <a:pt x="9652909" y="1836105"/>
                  <a:pt x="9688839" y="1800632"/>
                </a:cubicBezTo>
                <a:cubicBezTo>
                  <a:pt x="9739855" y="1778975"/>
                  <a:pt x="9772350" y="1780501"/>
                  <a:pt x="9823620" y="1745868"/>
                </a:cubicBezTo>
                <a:cubicBezTo>
                  <a:pt x="9827154" y="1749884"/>
                  <a:pt x="9838099" y="1744624"/>
                  <a:pt x="9841721" y="1744313"/>
                </a:cubicBezTo>
                <a:cubicBezTo>
                  <a:pt x="9863692" y="1729470"/>
                  <a:pt x="9892820" y="1718330"/>
                  <a:pt x="9921948" y="1707193"/>
                </a:cubicBezTo>
                <a:cubicBezTo>
                  <a:pt x="9940215" y="1696987"/>
                  <a:pt x="9958400" y="1691106"/>
                  <a:pt x="9976499" y="1689551"/>
                </a:cubicBezTo>
                <a:cubicBezTo>
                  <a:pt x="9983739" y="1688930"/>
                  <a:pt x="9987360" y="1688618"/>
                  <a:pt x="9994599" y="1687994"/>
                </a:cubicBezTo>
                <a:cubicBezTo>
                  <a:pt x="9994514" y="1692321"/>
                  <a:pt x="9994514" y="1692321"/>
                  <a:pt x="9994514" y="1692321"/>
                </a:cubicBezTo>
                <a:cubicBezTo>
                  <a:pt x="9987104" y="1701593"/>
                  <a:pt x="9972540" y="1707164"/>
                  <a:pt x="9954442" y="1708716"/>
                </a:cubicBezTo>
                <a:cubicBezTo>
                  <a:pt x="9936258" y="1714600"/>
                  <a:pt x="9918072" y="1720479"/>
                  <a:pt x="9907045" y="1730063"/>
                </a:cubicBezTo>
                <a:cubicBezTo>
                  <a:pt x="9896185" y="1730997"/>
                  <a:pt x="9888947" y="1731618"/>
                  <a:pt x="9878086" y="1732552"/>
                </a:cubicBezTo>
                <a:cubicBezTo>
                  <a:pt x="9845255" y="1748327"/>
                  <a:pt x="9834310" y="1753585"/>
                  <a:pt x="9805097" y="1769050"/>
                </a:cubicBezTo>
                <a:cubicBezTo>
                  <a:pt x="9806993" y="1764571"/>
                  <a:pt x="9803351" y="1765962"/>
                  <a:pt x="9797879" y="1768591"/>
                </a:cubicBezTo>
                <a:lnTo>
                  <a:pt x="9786222" y="1773050"/>
                </a:lnTo>
                <a:lnTo>
                  <a:pt x="9788237" y="1778974"/>
                </a:lnTo>
                <a:cubicBezTo>
                  <a:pt x="9784305" y="1788874"/>
                  <a:pt x="9784305" y="1788874"/>
                  <a:pt x="9781044" y="1798805"/>
                </a:cubicBezTo>
                <a:lnTo>
                  <a:pt x="9844261" y="1762229"/>
                </a:lnTo>
                <a:cubicBezTo>
                  <a:pt x="9848073" y="1751976"/>
                  <a:pt x="9899306" y="1762133"/>
                  <a:pt x="9899306" y="1762133"/>
                </a:cubicBezTo>
                <a:cubicBezTo>
                  <a:pt x="9925436" y="1755059"/>
                  <a:pt x="9949820" y="1725286"/>
                  <a:pt x="9971461" y="1728430"/>
                </a:cubicBezTo>
                <a:lnTo>
                  <a:pt x="9959815" y="1735168"/>
                </a:lnTo>
                <a:lnTo>
                  <a:pt x="9959173" y="1736388"/>
                </a:lnTo>
                <a:lnTo>
                  <a:pt x="9979058" y="1725901"/>
                </a:lnTo>
                <a:cubicBezTo>
                  <a:pt x="9993360" y="1718097"/>
                  <a:pt x="10006969" y="1711252"/>
                  <a:pt x="10014430" y="1710801"/>
                </a:cubicBezTo>
                <a:cubicBezTo>
                  <a:pt x="10011994" y="1705710"/>
                  <a:pt x="10013027" y="1701456"/>
                  <a:pt x="10024476" y="1699718"/>
                </a:cubicBezTo>
                <a:cubicBezTo>
                  <a:pt x="10028981" y="1696304"/>
                  <a:pt x="10059857" y="1690247"/>
                  <a:pt x="10060892" y="1685996"/>
                </a:cubicBezTo>
                <a:cubicBezTo>
                  <a:pt x="10056385" y="1689410"/>
                  <a:pt x="10057420" y="1685157"/>
                  <a:pt x="10053948" y="1684319"/>
                </a:cubicBezTo>
                <a:lnTo>
                  <a:pt x="10081743" y="1673741"/>
                </a:lnTo>
                <a:lnTo>
                  <a:pt x="10090732" y="1684097"/>
                </a:lnTo>
                <a:lnTo>
                  <a:pt x="10074779" y="1689347"/>
                </a:lnTo>
                <a:cubicBezTo>
                  <a:pt x="10058491" y="1703425"/>
                  <a:pt x="10039507" y="1713476"/>
                  <a:pt x="10019093" y="1723743"/>
                </a:cubicBezTo>
                <a:lnTo>
                  <a:pt x="9964968" y="1753809"/>
                </a:lnTo>
                <a:lnTo>
                  <a:pt x="9955852" y="1755193"/>
                </a:lnTo>
                <a:cubicBezTo>
                  <a:pt x="9955852" y="1755193"/>
                  <a:pt x="9955852" y="1755193"/>
                  <a:pt x="9954818" y="1759444"/>
                </a:cubicBezTo>
                <a:lnTo>
                  <a:pt x="9955636" y="1758990"/>
                </a:lnTo>
                <a:lnTo>
                  <a:pt x="9956915" y="1757663"/>
                </a:lnTo>
                <a:lnTo>
                  <a:pt x="9957914" y="1757725"/>
                </a:lnTo>
                <a:lnTo>
                  <a:pt x="9964968" y="1753809"/>
                </a:lnTo>
                <a:lnTo>
                  <a:pt x="9967303" y="1753452"/>
                </a:lnTo>
                <a:cubicBezTo>
                  <a:pt x="9969740" y="1758544"/>
                  <a:pt x="9965235" y="1761957"/>
                  <a:pt x="9961763" y="1761122"/>
                </a:cubicBezTo>
                <a:lnTo>
                  <a:pt x="9961341" y="1762860"/>
                </a:lnTo>
                <a:lnTo>
                  <a:pt x="9970497" y="1761400"/>
                </a:lnTo>
                <a:lnTo>
                  <a:pt x="10031088" y="1736766"/>
                </a:lnTo>
                <a:lnTo>
                  <a:pt x="10032391" y="1736114"/>
                </a:lnTo>
                <a:lnTo>
                  <a:pt x="10032502" y="1735962"/>
                </a:lnTo>
                <a:cubicBezTo>
                  <a:pt x="10037676" y="1730926"/>
                  <a:pt x="10045478" y="1725086"/>
                  <a:pt x="10057628" y="1718375"/>
                </a:cubicBezTo>
                <a:cubicBezTo>
                  <a:pt x="10069779" y="1711663"/>
                  <a:pt x="10090293" y="1700878"/>
                  <a:pt x="10114447" y="1688478"/>
                </a:cubicBezTo>
                <a:lnTo>
                  <a:pt x="10117553" y="1686913"/>
                </a:lnTo>
                <a:lnTo>
                  <a:pt x="10127524" y="1681276"/>
                </a:lnTo>
                <a:cubicBezTo>
                  <a:pt x="10129761" y="1677628"/>
                  <a:pt x="10129761" y="1677628"/>
                  <a:pt x="10134846" y="1676325"/>
                </a:cubicBezTo>
                <a:cubicBezTo>
                  <a:pt x="10137083" y="1672678"/>
                  <a:pt x="10139931" y="1675023"/>
                  <a:pt x="10139931" y="1675023"/>
                </a:cubicBezTo>
                <a:cubicBezTo>
                  <a:pt x="10156814" y="1661474"/>
                  <a:pt x="10181629" y="1648967"/>
                  <a:pt x="10204207" y="1640106"/>
                </a:cubicBezTo>
                <a:cubicBezTo>
                  <a:pt x="10221088" y="1626559"/>
                  <a:pt x="10250376" y="1606758"/>
                  <a:pt x="10283126" y="1595289"/>
                </a:cubicBezTo>
                <a:cubicBezTo>
                  <a:pt x="10315264" y="1577831"/>
                  <a:pt x="10348013" y="1566362"/>
                  <a:pt x="10368355" y="1561149"/>
                </a:cubicBezTo>
                <a:cubicBezTo>
                  <a:pt x="10408426" y="1544732"/>
                  <a:pt x="10453584" y="1527009"/>
                  <a:pt x="10493657" y="1510588"/>
                </a:cubicBezTo>
                <a:cubicBezTo>
                  <a:pt x="10531493" y="1497819"/>
                  <a:pt x="10567090" y="1488693"/>
                  <a:pt x="10593743" y="1494155"/>
                </a:cubicBezTo>
                <a:cubicBezTo>
                  <a:pt x="10588657" y="1495459"/>
                  <a:pt x="10583573" y="1496762"/>
                  <a:pt x="10578487" y="1498066"/>
                </a:cubicBezTo>
                <a:cubicBezTo>
                  <a:pt x="10578487" y="1498066"/>
                  <a:pt x="10578487" y="1498066"/>
                  <a:pt x="10586422" y="1499106"/>
                </a:cubicBezTo>
                <a:cubicBezTo>
                  <a:pt x="10588657" y="1495459"/>
                  <a:pt x="10591506" y="1497801"/>
                  <a:pt x="10591506" y="1497801"/>
                </a:cubicBezTo>
                <a:cubicBezTo>
                  <a:pt x="10589271" y="1501447"/>
                  <a:pt x="10589271" y="1501447"/>
                  <a:pt x="10584184" y="1502753"/>
                </a:cubicBezTo>
                <a:cubicBezTo>
                  <a:pt x="10584184" y="1502753"/>
                  <a:pt x="10584184" y="1502753"/>
                  <a:pt x="10581949" y="1506399"/>
                </a:cubicBezTo>
                <a:cubicBezTo>
                  <a:pt x="10617547" y="1497274"/>
                  <a:pt x="10658232" y="1486845"/>
                  <a:pt x="10693217" y="1471729"/>
                </a:cubicBezTo>
                <a:cubicBezTo>
                  <a:pt x="10719869" y="1477192"/>
                  <a:pt x="10765639" y="1465459"/>
                  <a:pt x="10804701" y="1464667"/>
                </a:cubicBezTo>
                <a:cubicBezTo>
                  <a:pt x="10745297" y="1470673"/>
                  <a:pt x="10680409" y="1499599"/>
                  <a:pt x="10618771" y="1509252"/>
                </a:cubicBezTo>
                <a:cubicBezTo>
                  <a:pt x="10600666" y="1510820"/>
                  <a:pt x="10609213" y="1517849"/>
                  <a:pt x="10596805" y="1524102"/>
                </a:cubicBezTo>
                <a:cubicBezTo>
                  <a:pt x="10571377" y="1530621"/>
                  <a:pt x="10558358" y="1530885"/>
                  <a:pt x="10545337" y="1531149"/>
                </a:cubicBezTo>
                <a:cubicBezTo>
                  <a:pt x="10524996" y="1536365"/>
                  <a:pt x="10523371" y="1546002"/>
                  <a:pt x="10505878" y="1553558"/>
                </a:cubicBezTo>
                <a:cubicBezTo>
                  <a:pt x="10487771" y="1555126"/>
                  <a:pt x="10469666" y="1556693"/>
                  <a:pt x="10451561" y="1558259"/>
                </a:cubicBezTo>
                <a:cubicBezTo>
                  <a:pt x="10451561" y="1558259"/>
                  <a:pt x="10451561" y="1558259"/>
                  <a:pt x="10450337" y="1546281"/>
                </a:cubicBezTo>
                <a:cubicBezTo>
                  <a:pt x="10440164" y="1548889"/>
                  <a:pt x="10424907" y="1552798"/>
                  <a:pt x="10412500" y="1559055"/>
                </a:cubicBezTo>
                <a:cubicBezTo>
                  <a:pt x="10412500" y="1559055"/>
                  <a:pt x="10412500" y="1559055"/>
                  <a:pt x="10415351" y="1561397"/>
                </a:cubicBezTo>
                <a:cubicBezTo>
                  <a:pt x="10417587" y="1557749"/>
                  <a:pt x="10422672" y="1556445"/>
                  <a:pt x="10420437" y="1560094"/>
                </a:cubicBezTo>
                <a:cubicBezTo>
                  <a:pt x="10420437" y="1560094"/>
                  <a:pt x="10418199" y="1563742"/>
                  <a:pt x="10418199" y="1563742"/>
                </a:cubicBezTo>
                <a:cubicBezTo>
                  <a:pt x="10421047" y="1566083"/>
                  <a:pt x="10433456" y="1559829"/>
                  <a:pt x="10428983" y="1567121"/>
                </a:cubicBezTo>
                <a:cubicBezTo>
                  <a:pt x="10414338" y="1577023"/>
                  <a:pt x="10413726" y="1571032"/>
                  <a:pt x="10401319" y="1577287"/>
                </a:cubicBezTo>
                <a:cubicBezTo>
                  <a:pt x="10401319" y="1577287"/>
                  <a:pt x="10401319" y="1577287"/>
                  <a:pt x="10399082" y="1580933"/>
                </a:cubicBezTo>
                <a:cubicBezTo>
                  <a:pt x="10399082" y="1580933"/>
                  <a:pt x="10399082" y="1580933"/>
                  <a:pt x="10396233" y="1578590"/>
                </a:cubicBezTo>
                <a:cubicBezTo>
                  <a:pt x="10393997" y="1582237"/>
                  <a:pt x="10388911" y="1583540"/>
                  <a:pt x="10388911" y="1583540"/>
                </a:cubicBezTo>
                <a:cubicBezTo>
                  <a:pt x="10386062" y="1581197"/>
                  <a:pt x="10386062" y="1581197"/>
                  <a:pt x="10386062" y="1581197"/>
                </a:cubicBezTo>
                <a:cubicBezTo>
                  <a:pt x="10376503" y="1589794"/>
                  <a:pt x="10356772" y="1600998"/>
                  <a:pt x="10339280" y="1608556"/>
                </a:cubicBezTo>
                <a:lnTo>
                  <a:pt x="10323448" y="1612147"/>
                </a:lnTo>
                <a:lnTo>
                  <a:pt x="10324096" y="1612330"/>
                </a:lnTo>
                <a:lnTo>
                  <a:pt x="10325095" y="1612610"/>
                </a:lnTo>
                <a:cubicBezTo>
                  <a:pt x="10328536" y="1613572"/>
                  <a:pt x="10333113" y="1610305"/>
                  <a:pt x="10336551" y="1611269"/>
                </a:cubicBezTo>
                <a:cubicBezTo>
                  <a:pt x="10336551" y="1611269"/>
                  <a:pt x="10335415" y="1615499"/>
                  <a:pt x="10330838" y="1618767"/>
                </a:cubicBezTo>
                <a:cubicBezTo>
                  <a:pt x="10330838" y="1618767"/>
                  <a:pt x="10330838" y="1618767"/>
                  <a:pt x="10326263" y="1622033"/>
                </a:cubicBezTo>
                <a:cubicBezTo>
                  <a:pt x="10335415" y="1615499"/>
                  <a:pt x="10332004" y="1628189"/>
                  <a:pt x="10315970" y="1632796"/>
                </a:cubicBezTo>
                <a:cubicBezTo>
                  <a:pt x="10315970" y="1632796"/>
                  <a:pt x="10315970" y="1632796"/>
                  <a:pt x="10313669" y="1627604"/>
                </a:cubicBezTo>
                <a:cubicBezTo>
                  <a:pt x="10310228" y="1626640"/>
                  <a:pt x="10305652" y="1629908"/>
                  <a:pt x="10305652" y="1629908"/>
                </a:cubicBezTo>
                <a:cubicBezTo>
                  <a:pt x="10303349" y="1624716"/>
                  <a:pt x="10306788" y="1625678"/>
                  <a:pt x="10311366" y="1622411"/>
                </a:cubicBezTo>
                <a:cubicBezTo>
                  <a:pt x="10311366" y="1622411"/>
                  <a:pt x="10311366" y="1622411"/>
                  <a:pt x="10315941" y="1619143"/>
                </a:cubicBezTo>
                <a:lnTo>
                  <a:pt x="10315456" y="1619328"/>
                </a:lnTo>
                <a:lnTo>
                  <a:pt x="10281449" y="1632228"/>
                </a:lnTo>
                <a:lnTo>
                  <a:pt x="10269905" y="1641153"/>
                </a:lnTo>
                <a:lnTo>
                  <a:pt x="10209514" y="1718142"/>
                </a:lnTo>
                <a:cubicBezTo>
                  <a:pt x="10208573" y="1721226"/>
                  <a:pt x="10207077" y="1724634"/>
                  <a:pt x="10206134" y="1727718"/>
                </a:cubicBezTo>
                <a:cubicBezTo>
                  <a:pt x="10182844" y="1741193"/>
                  <a:pt x="10149221" y="1784782"/>
                  <a:pt x="10135292" y="1784797"/>
                </a:cubicBezTo>
                <a:lnTo>
                  <a:pt x="10130721" y="1771353"/>
                </a:lnTo>
                <a:cubicBezTo>
                  <a:pt x="10111365" y="1774930"/>
                  <a:pt x="10078080" y="1778523"/>
                  <a:pt x="10058484" y="1781393"/>
                </a:cubicBezTo>
                <a:cubicBezTo>
                  <a:pt x="10060890" y="1788469"/>
                  <a:pt x="10063053" y="1794839"/>
                  <a:pt x="10057511" y="1798046"/>
                </a:cubicBezTo>
                <a:cubicBezTo>
                  <a:pt x="10048151" y="1811508"/>
                  <a:pt x="10055344" y="1791679"/>
                  <a:pt x="10046839" y="1788132"/>
                </a:cubicBezTo>
                <a:cubicBezTo>
                  <a:pt x="10024103" y="1801285"/>
                  <a:pt x="9997217" y="1864687"/>
                  <a:pt x="9976213" y="1884885"/>
                </a:cubicBezTo>
                <a:cubicBezTo>
                  <a:pt x="9967290" y="1897671"/>
                  <a:pt x="9934421" y="1884931"/>
                  <a:pt x="9920611" y="1885300"/>
                </a:cubicBezTo>
                <a:cubicBezTo>
                  <a:pt x="9895590" y="1891733"/>
                  <a:pt x="9847918" y="1934983"/>
                  <a:pt x="9826914" y="1955179"/>
                </a:cubicBezTo>
                <a:cubicBezTo>
                  <a:pt x="9798079" y="1971864"/>
                  <a:pt x="9763700" y="1991757"/>
                  <a:pt x="9732578" y="2001718"/>
                </a:cubicBezTo>
                <a:lnTo>
                  <a:pt x="9741600" y="2028251"/>
                </a:lnTo>
                <a:lnTo>
                  <a:pt x="9678385" y="2064829"/>
                </a:lnTo>
                <a:cubicBezTo>
                  <a:pt x="9674572" y="2075080"/>
                  <a:pt x="9676978" y="2082156"/>
                  <a:pt x="9668053" y="2094942"/>
                </a:cubicBezTo>
                <a:lnTo>
                  <a:pt x="9671958" y="2106431"/>
                </a:lnTo>
                <a:lnTo>
                  <a:pt x="9678451" y="2103314"/>
                </a:lnTo>
                <a:cubicBezTo>
                  <a:pt x="9734960" y="2067429"/>
                  <a:pt x="9793537" y="2023036"/>
                  <a:pt x="9855954" y="1993078"/>
                </a:cubicBezTo>
                <a:cubicBezTo>
                  <a:pt x="9863932" y="1990499"/>
                  <a:pt x="9867404" y="1991339"/>
                  <a:pt x="9875381" y="1988761"/>
                </a:cubicBezTo>
                <a:cubicBezTo>
                  <a:pt x="9895842" y="1980191"/>
                  <a:pt x="9935361" y="1953712"/>
                  <a:pt x="9950283" y="1952811"/>
                </a:cubicBezTo>
                <a:cubicBezTo>
                  <a:pt x="9947846" y="1947721"/>
                  <a:pt x="9948880" y="1943468"/>
                  <a:pt x="9960329" y="1941730"/>
                </a:cubicBezTo>
                <a:cubicBezTo>
                  <a:pt x="9964835" y="1938315"/>
                  <a:pt x="9995711" y="1932256"/>
                  <a:pt x="9996745" y="1928004"/>
                </a:cubicBezTo>
                <a:cubicBezTo>
                  <a:pt x="9992240" y="1931420"/>
                  <a:pt x="9993272" y="1927166"/>
                  <a:pt x="9989803" y="1926331"/>
                </a:cubicBezTo>
                <a:lnTo>
                  <a:pt x="10017597" y="1915753"/>
                </a:lnTo>
                <a:lnTo>
                  <a:pt x="10023035" y="1922016"/>
                </a:lnTo>
                <a:lnTo>
                  <a:pt x="10096849" y="1873107"/>
                </a:lnTo>
                <a:cubicBezTo>
                  <a:pt x="10126360" y="1853779"/>
                  <a:pt x="10156609" y="1835189"/>
                  <a:pt x="10187817" y="1820210"/>
                </a:cubicBezTo>
                <a:cubicBezTo>
                  <a:pt x="10195795" y="1817635"/>
                  <a:pt x="10199265" y="1818472"/>
                  <a:pt x="10207245" y="1815894"/>
                </a:cubicBezTo>
                <a:cubicBezTo>
                  <a:pt x="10227706" y="1807326"/>
                  <a:pt x="10267224" y="1780847"/>
                  <a:pt x="10282145" y="1779945"/>
                </a:cubicBezTo>
                <a:cubicBezTo>
                  <a:pt x="10279708" y="1774856"/>
                  <a:pt x="10280742" y="1770601"/>
                  <a:pt x="10292190" y="1768863"/>
                </a:cubicBezTo>
                <a:cubicBezTo>
                  <a:pt x="10296697" y="1765448"/>
                  <a:pt x="10327574" y="1759393"/>
                  <a:pt x="10328608" y="1755141"/>
                </a:cubicBezTo>
                <a:cubicBezTo>
                  <a:pt x="10324103" y="1758557"/>
                  <a:pt x="10325136" y="1754303"/>
                  <a:pt x="10321665" y="1753464"/>
                </a:cubicBezTo>
                <a:lnTo>
                  <a:pt x="10349459" y="1742885"/>
                </a:lnTo>
                <a:lnTo>
                  <a:pt x="10358448" y="1753242"/>
                </a:lnTo>
                <a:lnTo>
                  <a:pt x="10342495" y="1758490"/>
                </a:lnTo>
                <a:cubicBezTo>
                  <a:pt x="10326207" y="1772569"/>
                  <a:pt x="10307224" y="1782621"/>
                  <a:pt x="10286809" y="1792887"/>
                </a:cubicBezTo>
                <a:lnTo>
                  <a:pt x="10232684" y="1822951"/>
                </a:lnTo>
                <a:lnTo>
                  <a:pt x="10223568" y="1824337"/>
                </a:lnTo>
                <a:cubicBezTo>
                  <a:pt x="10223568" y="1824337"/>
                  <a:pt x="10223568" y="1824337"/>
                  <a:pt x="10222534" y="1828589"/>
                </a:cubicBezTo>
                <a:lnTo>
                  <a:pt x="10232684" y="1822951"/>
                </a:lnTo>
                <a:lnTo>
                  <a:pt x="10235020" y="1822597"/>
                </a:lnTo>
                <a:cubicBezTo>
                  <a:pt x="10237455" y="1827689"/>
                  <a:pt x="10232948" y="1831101"/>
                  <a:pt x="10229477" y="1830266"/>
                </a:cubicBezTo>
                <a:cubicBezTo>
                  <a:pt x="10228443" y="1834516"/>
                  <a:pt x="10228443" y="1834516"/>
                  <a:pt x="10228443" y="1834516"/>
                </a:cubicBezTo>
                <a:lnTo>
                  <a:pt x="10231751" y="1833170"/>
                </a:lnTo>
                <a:lnTo>
                  <a:pt x="10238844" y="1829108"/>
                </a:lnTo>
                <a:cubicBezTo>
                  <a:pt x="10248145" y="1823755"/>
                  <a:pt x="10255869" y="1819095"/>
                  <a:pt x="10262735" y="1814193"/>
                </a:cubicBezTo>
                <a:cubicBezTo>
                  <a:pt x="10271319" y="1809776"/>
                  <a:pt x="10278761" y="1806173"/>
                  <a:pt x="10287062" y="1802812"/>
                </a:cubicBezTo>
                <a:lnTo>
                  <a:pt x="10292222" y="1801072"/>
                </a:lnTo>
                <a:lnTo>
                  <a:pt x="10303632" y="1794170"/>
                </a:lnTo>
                <a:cubicBezTo>
                  <a:pt x="10329989" y="1779959"/>
                  <a:pt x="10350475" y="1771654"/>
                  <a:pt x="10359969" y="1774204"/>
                </a:cubicBezTo>
                <a:lnTo>
                  <a:pt x="10355519" y="1777478"/>
                </a:lnTo>
                <a:lnTo>
                  <a:pt x="10364729" y="1772860"/>
                </a:lnTo>
                <a:lnTo>
                  <a:pt x="10373569" y="1770669"/>
                </a:lnTo>
                <a:lnTo>
                  <a:pt x="10374207" y="1771404"/>
                </a:lnTo>
                <a:lnTo>
                  <a:pt x="10400126" y="1757145"/>
                </a:lnTo>
                <a:cubicBezTo>
                  <a:pt x="10427586" y="1737542"/>
                  <a:pt x="10457348" y="1723134"/>
                  <a:pt x="10498569" y="1707383"/>
                </a:cubicBezTo>
                <a:cubicBezTo>
                  <a:pt x="10476823" y="1719490"/>
                  <a:pt x="10491718" y="1719110"/>
                  <a:pt x="10502038" y="1722000"/>
                </a:cubicBezTo>
                <a:cubicBezTo>
                  <a:pt x="10505477" y="1722960"/>
                  <a:pt x="10510054" y="1719693"/>
                  <a:pt x="10513493" y="1720658"/>
                </a:cubicBezTo>
                <a:cubicBezTo>
                  <a:pt x="10513493" y="1720658"/>
                  <a:pt x="10512356" y="1724885"/>
                  <a:pt x="10507781" y="1728153"/>
                </a:cubicBezTo>
                <a:cubicBezTo>
                  <a:pt x="10507781" y="1728153"/>
                  <a:pt x="10507781" y="1728153"/>
                  <a:pt x="10503202" y="1731419"/>
                </a:cubicBezTo>
                <a:cubicBezTo>
                  <a:pt x="10512356" y="1724885"/>
                  <a:pt x="10508945" y="1737575"/>
                  <a:pt x="10492912" y="1742183"/>
                </a:cubicBezTo>
                <a:cubicBezTo>
                  <a:pt x="10492912" y="1742183"/>
                  <a:pt x="10492912" y="1742183"/>
                  <a:pt x="10490609" y="1736991"/>
                </a:cubicBezTo>
                <a:cubicBezTo>
                  <a:pt x="10487169" y="1736029"/>
                  <a:pt x="10482592" y="1739295"/>
                  <a:pt x="10482592" y="1739295"/>
                </a:cubicBezTo>
                <a:cubicBezTo>
                  <a:pt x="10480290" y="1734102"/>
                  <a:pt x="10483730" y="1735065"/>
                  <a:pt x="10488308" y="1731799"/>
                </a:cubicBezTo>
                <a:cubicBezTo>
                  <a:pt x="10488308" y="1731799"/>
                  <a:pt x="10488308" y="1731799"/>
                  <a:pt x="10492883" y="1728531"/>
                </a:cubicBezTo>
                <a:cubicBezTo>
                  <a:pt x="10473411" y="1732178"/>
                  <a:pt x="10439070" y="1749850"/>
                  <a:pt x="10436796" y="1758311"/>
                </a:cubicBezTo>
                <a:cubicBezTo>
                  <a:pt x="10419627" y="1767147"/>
                  <a:pt x="10402165" y="1773631"/>
                  <a:pt x="10386994" y="1780187"/>
                </a:cubicBezTo>
                <a:lnTo>
                  <a:pt x="10383635" y="1782266"/>
                </a:lnTo>
                <a:lnTo>
                  <a:pt x="10385949" y="1784929"/>
                </a:lnTo>
                <a:lnTo>
                  <a:pt x="10366212" y="1793051"/>
                </a:lnTo>
                <a:lnTo>
                  <a:pt x="10350945" y="1802500"/>
                </a:lnTo>
                <a:cubicBezTo>
                  <a:pt x="10340073" y="1808551"/>
                  <a:pt x="10336347" y="1808648"/>
                  <a:pt x="10333337" y="1807804"/>
                </a:cubicBezTo>
                <a:lnTo>
                  <a:pt x="10330516" y="1807738"/>
                </a:lnTo>
                <a:lnTo>
                  <a:pt x="10314693" y="1814248"/>
                </a:lnTo>
                <a:lnTo>
                  <a:pt x="10307060" y="1818284"/>
                </a:lnTo>
                <a:lnTo>
                  <a:pt x="10302143" y="1822380"/>
                </a:lnTo>
                <a:cubicBezTo>
                  <a:pt x="10299143" y="1826660"/>
                  <a:pt x="10297146" y="1830648"/>
                  <a:pt x="10290280" y="1835548"/>
                </a:cubicBezTo>
                <a:lnTo>
                  <a:pt x="10257907" y="1847566"/>
                </a:lnTo>
                <a:lnTo>
                  <a:pt x="10246808" y="1855396"/>
                </a:lnTo>
                <a:cubicBezTo>
                  <a:pt x="10198810" y="1889148"/>
                  <a:pt x="10151587" y="1922504"/>
                  <a:pt x="10138313" y="1934208"/>
                </a:cubicBezTo>
                <a:cubicBezTo>
                  <a:pt x="10120359" y="1952640"/>
                  <a:pt x="10094436" y="1967640"/>
                  <a:pt x="10068278" y="1979758"/>
                </a:cubicBezTo>
                <a:lnTo>
                  <a:pt x="10025518" y="1996672"/>
                </a:lnTo>
                <a:lnTo>
                  <a:pt x="10020191" y="2000993"/>
                </a:lnTo>
                <a:cubicBezTo>
                  <a:pt x="10023631" y="2001956"/>
                  <a:pt x="10036225" y="1996384"/>
                  <a:pt x="10033949" y="2004843"/>
                </a:cubicBezTo>
                <a:cubicBezTo>
                  <a:pt x="10023944" y="2014551"/>
                  <a:pt x="10015292" y="2020941"/>
                  <a:pt x="10007315" y="2025457"/>
                </a:cubicBezTo>
                <a:lnTo>
                  <a:pt x="10000613" y="2028246"/>
                </a:lnTo>
                <a:lnTo>
                  <a:pt x="10004892" y="2051206"/>
                </a:lnTo>
                <a:cubicBezTo>
                  <a:pt x="10000957" y="2061102"/>
                  <a:pt x="10000957" y="2061102"/>
                  <a:pt x="9983768" y="2071049"/>
                </a:cubicBezTo>
                <a:cubicBezTo>
                  <a:pt x="9973773" y="2061167"/>
                  <a:pt x="9979316" y="2057958"/>
                  <a:pt x="9959840" y="2061183"/>
                </a:cubicBezTo>
                <a:cubicBezTo>
                  <a:pt x="9958867" y="2077836"/>
                  <a:pt x="9954933" y="2087733"/>
                  <a:pt x="9951795" y="2098018"/>
                </a:cubicBezTo>
                <a:lnTo>
                  <a:pt x="9947223" y="2084573"/>
                </a:lnTo>
                <a:cubicBezTo>
                  <a:pt x="9950482" y="2074643"/>
                  <a:pt x="9950482" y="2074643"/>
                  <a:pt x="9954297" y="2064390"/>
                </a:cubicBezTo>
                <a:cubicBezTo>
                  <a:pt x="9902172" y="2094551"/>
                  <a:pt x="9843310" y="2104896"/>
                  <a:pt x="9816858" y="2167623"/>
                </a:cubicBezTo>
                <a:cubicBezTo>
                  <a:pt x="9813165" y="2178229"/>
                  <a:pt x="9813165" y="2178229"/>
                  <a:pt x="9817616" y="2191319"/>
                </a:cubicBezTo>
                <a:lnTo>
                  <a:pt x="9818307" y="2191557"/>
                </a:lnTo>
                <a:lnTo>
                  <a:pt x="9828913" y="2182448"/>
                </a:lnTo>
                <a:cubicBezTo>
                  <a:pt x="9836394" y="2176674"/>
                  <a:pt x="9843436" y="2171897"/>
                  <a:pt x="9851708" y="2166559"/>
                </a:cubicBezTo>
                <a:cubicBezTo>
                  <a:pt x="9866492" y="2159858"/>
                  <a:pt x="9883037" y="2149183"/>
                  <a:pt x="9909440" y="2134040"/>
                </a:cubicBezTo>
                <a:cubicBezTo>
                  <a:pt x="9912607" y="2135780"/>
                  <a:pt x="9918769" y="2132986"/>
                  <a:pt x="9926380" y="2129139"/>
                </a:cubicBezTo>
                <a:lnTo>
                  <a:pt x="9929048" y="2127970"/>
                </a:lnTo>
                <a:lnTo>
                  <a:pt x="9929182" y="2127879"/>
                </a:lnTo>
                <a:lnTo>
                  <a:pt x="9945957" y="2116651"/>
                </a:lnTo>
                <a:lnTo>
                  <a:pt x="9944817" y="2116416"/>
                </a:lnTo>
                <a:cubicBezTo>
                  <a:pt x="9944466" y="2114988"/>
                  <a:pt x="9946578" y="2112443"/>
                  <a:pt x="9952386" y="2108222"/>
                </a:cubicBezTo>
                <a:lnTo>
                  <a:pt x="9974285" y="2097693"/>
                </a:lnTo>
                <a:lnTo>
                  <a:pt x="9988064" y="2088471"/>
                </a:lnTo>
                <a:cubicBezTo>
                  <a:pt x="10005288" y="2077863"/>
                  <a:pt x="10019040" y="2070859"/>
                  <a:pt x="10026114" y="2070683"/>
                </a:cubicBezTo>
                <a:lnTo>
                  <a:pt x="10028932" y="2072394"/>
                </a:lnTo>
                <a:lnTo>
                  <a:pt x="10038817" y="2068152"/>
                </a:lnTo>
                <a:cubicBezTo>
                  <a:pt x="10047759" y="2065190"/>
                  <a:pt x="10055788" y="2063731"/>
                  <a:pt x="10062212" y="2064789"/>
                </a:cubicBezTo>
                <a:cubicBezTo>
                  <a:pt x="10088970" y="2039962"/>
                  <a:pt x="10126633" y="2026062"/>
                  <a:pt x="10165704" y="2017875"/>
                </a:cubicBezTo>
                <a:cubicBezTo>
                  <a:pt x="10167465" y="2013902"/>
                  <a:pt x="10167465" y="2013902"/>
                  <a:pt x="10167465" y="2013902"/>
                </a:cubicBezTo>
                <a:cubicBezTo>
                  <a:pt x="10167465" y="2013902"/>
                  <a:pt x="10170633" y="2015641"/>
                  <a:pt x="10170633" y="2015641"/>
                </a:cubicBezTo>
                <a:cubicBezTo>
                  <a:pt x="10172392" y="2011669"/>
                  <a:pt x="10180488" y="2011174"/>
                  <a:pt x="10180488" y="2011174"/>
                </a:cubicBezTo>
                <a:cubicBezTo>
                  <a:pt x="10185416" y="2008941"/>
                  <a:pt x="10183655" y="2012912"/>
                  <a:pt x="10178728" y="2015148"/>
                </a:cubicBezTo>
                <a:cubicBezTo>
                  <a:pt x="10176966" y="2019121"/>
                  <a:pt x="10176966" y="2019121"/>
                  <a:pt x="10173799" y="2017380"/>
                </a:cubicBezTo>
                <a:cubicBezTo>
                  <a:pt x="10185061" y="2018624"/>
                  <a:pt x="10203369" y="2003976"/>
                  <a:pt x="10207940" y="2011427"/>
                </a:cubicBezTo>
                <a:cubicBezTo>
                  <a:pt x="10166755" y="2033271"/>
                  <a:pt x="10162524" y="2060588"/>
                  <a:pt x="10113595" y="2073241"/>
                </a:cubicBezTo>
                <a:cubicBezTo>
                  <a:pt x="10107263" y="2069763"/>
                  <a:pt x="10118879" y="2061322"/>
                  <a:pt x="10120641" y="2057349"/>
                </a:cubicBezTo>
                <a:cubicBezTo>
                  <a:pt x="10091952" y="2068768"/>
                  <a:pt x="10066608" y="2077081"/>
                  <a:pt x="10041002" y="2087101"/>
                </a:cubicBezTo>
                <a:lnTo>
                  <a:pt x="10037966" y="2088595"/>
                </a:lnTo>
                <a:lnTo>
                  <a:pt x="10035137" y="2097219"/>
                </a:lnTo>
                <a:cubicBezTo>
                  <a:pt x="10005747" y="2114224"/>
                  <a:pt x="9956881" y="2134450"/>
                  <a:pt x="9952649" y="2161035"/>
                </a:cubicBezTo>
                <a:cubicBezTo>
                  <a:pt x="9963739" y="2154618"/>
                  <a:pt x="9963739" y="2154618"/>
                  <a:pt x="9972125" y="2157811"/>
                </a:cubicBezTo>
                <a:cubicBezTo>
                  <a:pt x="9960478" y="2164549"/>
                  <a:pt x="9960478" y="2164549"/>
                  <a:pt x="9957100" y="2174126"/>
                </a:cubicBezTo>
                <a:cubicBezTo>
                  <a:pt x="9964929" y="2177641"/>
                  <a:pt x="9968408" y="2207385"/>
                  <a:pt x="9973954" y="2204176"/>
                </a:cubicBezTo>
                <a:lnTo>
                  <a:pt x="9996418" y="2213456"/>
                </a:lnTo>
                <a:lnTo>
                  <a:pt x="10010297" y="2208271"/>
                </a:lnTo>
                <a:lnTo>
                  <a:pt x="10034533" y="2201090"/>
                </a:lnTo>
                <a:lnTo>
                  <a:pt x="10092958" y="2167117"/>
                </a:lnTo>
                <a:cubicBezTo>
                  <a:pt x="10100935" y="2164538"/>
                  <a:pt x="10104407" y="2165378"/>
                  <a:pt x="10112383" y="2162801"/>
                </a:cubicBezTo>
                <a:cubicBezTo>
                  <a:pt x="10132846" y="2154231"/>
                  <a:pt x="10172365" y="2127752"/>
                  <a:pt x="10187286" y="2126851"/>
                </a:cubicBezTo>
                <a:cubicBezTo>
                  <a:pt x="10184849" y="2121760"/>
                  <a:pt x="10185882" y="2117507"/>
                  <a:pt x="10197333" y="2115768"/>
                </a:cubicBezTo>
                <a:cubicBezTo>
                  <a:pt x="10201837" y="2112353"/>
                  <a:pt x="10232714" y="2106298"/>
                  <a:pt x="10233749" y="2102045"/>
                </a:cubicBezTo>
                <a:cubicBezTo>
                  <a:pt x="10229243" y="2105458"/>
                  <a:pt x="10230276" y="2101207"/>
                  <a:pt x="10226805" y="2100370"/>
                </a:cubicBezTo>
                <a:lnTo>
                  <a:pt x="10254600" y="2089791"/>
                </a:lnTo>
                <a:lnTo>
                  <a:pt x="10263587" y="2100147"/>
                </a:lnTo>
                <a:lnTo>
                  <a:pt x="10247636" y="2105396"/>
                </a:lnTo>
                <a:cubicBezTo>
                  <a:pt x="10231348" y="2119476"/>
                  <a:pt x="10212364" y="2129523"/>
                  <a:pt x="10191950" y="2139793"/>
                </a:cubicBezTo>
                <a:lnTo>
                  <a:pt x="10137824" y="2169857"/>
                </a:lnTo>
                <a:lnTo>
                  <a:pt x="10128708" y="2171243"/>
                </a:lnTo>
                <a:cubicBezTo>
                  <a:pt x="10128708" y="2171243"/>
                  <a:pt x="10128708" y="2171243"/>
                  <a:pt x="10127674" y="2175495"/>
                </a:cubicBezTo>
                <a:lnTo>
                  <a:pt x="10137824" y="2169857"/>
                </a:lnTo>
                <a:lnTo>
                  <a:pt x="10140158" y="2169503"/>
                </a:lnTo>
                <a:cubicBezTo>
                  <a:pt x="10142596" y="2174592"/>
                  <a:pt x="10138091" y="2178008"/>
                  <a:pt x="10134620" y="2177171"/>
                </a:cubicBezTo>
                <a:cubicBezTo>
                  <a:pt x="10133585" y="2181424"/>
                  <a:pt x="10133585" y="2181424"/>
                  <a:pt x="10133585" y="2181424"/>
                </a:cubicBezTo>
                <a:cubicBezTo>
                  <a:pt x="10177979" y="2165121"/>
                  <a:pt x="10231385" y="2141994"/>
                  <a:pt x="10269871" y="2119766"/>
                </a:cubicBezTo>
                <a:lnTo>
                  <a:pt x="10278710" y="2117572"/>
                </a:lnTo>
                <a:lnTo>
                  <a:pt x="10291089" y="2131836"/>
                </a:lnTo>
                <a:lnTo>
                  <a:pt x="10219834" y="2161155"/>
                </a:lnTo>
                <a:cubicBezTo>
                  <a:pt x="10181209" y="2178285"/>
                  <a:pt x="10146622" y="2195824"/>
                  <a:pt x="10113861" y="2217182"/>
                </a:cubicBezTo>
                <a:cubicBezTo>
                  <a:pt x="10089929" y="2224913"/>
                  <a:pt x="10056984" y="2239476"/>
                  <a:pt x="10038960" y="2253133"/>
                </a:cubicBezTo>
                <a:cubicBezTo>
                  <a:pt x="10057354" y="2253071"/>
                  <a:pt x="10039329" y="2266729"/>
                  <a:pt x="10045240" y="2272657"/>
                </a:cubicBezTo>
                <a:cubicBezTo>
                  <a:pt x="10036227" y="2279485"/>
                  <a:pt x="10033790" y="2274396"/>
                  <a:pt x="10021306" y="2280388"/>
                </a:cubicBezTo>
                <a:cubicBezTo>
                  <a:pt x="10004318" y="2289795"/>
                  <a:pt x="10039329" y="2266729"/>
                  <a:pt x="10019903" y="2271044"/>
                </a:cubicBezTo>
                <a:lnTo>
                  <a:pt x="10017124" y="2272731"/>
                </a:lnTo>
                <a:lnTo>
                  <a:pt x="10011173" y="2283149"/>
                </a:lnTo>
                <a:cubicBezTo>
                  <a:pt x="10008205" y="2289790"/>
                  <a:pt x="10005592" y="2297228"/>
                  <a:pt x="10002331" y="2307161"/>
                </a:cubicBezTo>
                <a:lnTo>
                  <a:pt x="9995596" y="2287347"/>
                </a:lnTo>
                <a:cubicBezTo>
                  <a:pt x="9975356" y="2299058"/>
                  <a:pt x="9958568" y="2310676"/>
                  <a:pt x="9942394" y="2318977"/>
                </a:cubicBezTo>
                <a:lnTo>
                  <a:pt x="9927472" y="2324878"/>
                </a:lnTo>
                <a:lnTo>
                  <a:pt x="9891966" y="2343720"/>
                </a:lnTo>
                <a:cubicBezTo>
                  <a:pt x="9879850" y="2363308"/>
                  <a:pt x="9853849" y="2379543"/>
                  <a:pt x="9831320" y="2396618"/>
                </a:cubicBezTo>
                <a:lnTo>
                  <a:pt x="9789194" y="2426485"/>
                </a:lnTo>
                <a:lnTo>
                  <a:pt x="9788844" y="2430685"/>
                </a:lnTo>
                <a:cubicBezTo>
                  <a:pt x="9829323" y="2407263"/>
                  <a:pt x="9848799" y="2404037"/>
                  <a:pt x="9882084" y="2400445"/>
                </a:cubicBezTo>
                <a:lnTo>
                  <a:pt x="9888941" y="2420615"/>
                </a:lnTo>
                <a:cubicBezTo>
                  <a:pt x="9865651" y="2434089"/>
                  <a:pt x="9860108" y="2437296"/>
                  <a:pt x="9850628" y="2450403"/>
                </a:cubicBezTo>
                <a:lnTo>
                  <a:pt x="9852913" y="2457127"/>
                </a:lnTo>
                <a:cubicBezTo>
                  <a:pt x="9882939" y="2463463"/>
                  <a:pt x="9904701" y="2466963"/>
                  <a:pt x="9941367" y="2453793"/>
                </a:cubicBezTo>
                <a:cubicBezTo>
                  <a:pt x="9945181" y="2443542"/>
                  <a:pt x="9946154" y="2426888"/>
                  <a:pt x="9943988" y="2420520"/>
                </a:cubicBezTo>
                <a:lnTo>
                  <a:pt x="9946154" y="2426888"/>
                </a:lnTo>
                <a:cubicBezTo>
                  <a:pt x="9970201" y="2437109"/>
                  <a:pt x="10002513" y="2450169"/>
                  <a:pt x="10033634" y="2440209"/>
                </a:cubicBezTo>
                <a:cubicBezTo>
                  <a:pt x="10036893" y="2430277"/>
                  <a:pt x="10054082" y="2420331"/>
                  <a:pt x="10071827" y="2410064"/>
                </a:cubicBezTo>
                <a:lnTo>
                  <a:pt x="10078565" y="2429877"/>
                </a:lnTo>
                <a:cubicBezTo>
                  <a:pt x="10095755" y="2419933"/>
                  <a:pt x="10087370" y="2416738"/>
                  <a:pt x="10094226" y="2436907"/>
                </a:cubicBezTo>
                <a:cubicBezTo>
                  <a:pt x="10123062" y="2420222"/>
                  <a:pt x="10167908" y="2386227"/>
                  <a:pt x="10197381" y="2392888"/>
                </a:cubicBezTo>
                <a:cubicBezTo>
                  <a:pt x="10198583" y="2396425"/>
                  <a:pt x="10199185" y="2398194"/>
                  <a:pt x="10200736" y="2400313"/>
                </a:cubicBezTo>
                <a:lnTo>
                  <a:pt x="10202407" y="2402075"/>
                </a:lnTo>
                <a:lnTo>
                  <a:pt x="10213418" y="2398689"/>
                </a:lnTo>
                <a:cubicBezTo>
                  <a:pt x="10234401" y="2392579"/>
                  <a:pt x="10255446" y="2384842"/>
                  <a:pt x="10281341" y="2368176"/>
                </a:cubicBezTo>
                <a:cubicBezTo>
                  <a:pt x="10284793" y="2372291"/>
                  <a:pt x="10295809" y="2367310"/>
                  <a:pt x="10299427" y="2367097"/>
                </a:cubicBezTo>
                <a:cubicBezTo>
                  <a:pt x="10321622" y="2352809"/>
                  <a:pt x="10350888" y="2342423"/>
                  <a:pt x="10380153" y="2332037"/>
                </a:cubicBezTo>
                <a:cubicBezTo>
                  <a:pt x="10398568" y="2322298"/>
                  <a:pt x="10416817" y="2316887"/>
                  <a:pt x="10434904" y="2315811"/>
                </a:cubicBezTo>
                <a:cubicBezTo>
                  <a:pt x="10442138" y="2315378"/>
                  <a:pt x="10445755" y="2315165"/>
                  <a:pt x="10452989" y="2314731"/>
                </a:cubicBezTo>
                <a:cubicBezTo>
                  <a:pt x="10452825" y="2319064"/>
                  <a:pt x="10452825" y="2319064"/>
                  <a:pt x="10452825" y="2319064"/>
                </a:cubicBezTo>
                <a:cubicBezTo>
                  <a:pt x="10445261" y="2328156"/>
                  <a:pt x="10430628" y="2333351"/>
                  <a:pt x="10412545" y="2334428"/>
                </a:cubicBezTo>
                <a:cubicBezTo>
                  <a:pt x="10394293" y="2339836"/>
                  <a:pt x="10376043" y="2345244"/>
                  <a:pt x="10364864" y="2354555"/>
                </a:cubicBezTo>
                <a:cubicBezTo>
                  <a:pt x="10354012" y="2355201"/>
                  <a:pt x="10346777" y="2355634"/>
                  <a:pt x="10335926" y="2356279"/>
                </a:cubicBezTo>
                <a:cubicBezTo>
                  <a:pt x="10302879" y="2371210"/>
                  <a:pt x="10291864" y="2376189"/>
                  <a:pt x="10262431" y="2390907"/>
                </a:cubicBezTo>
                <a:cubicBezTo>
                  <a:pt x="10266378" y="2382028"/>
                  <a:pt x="10247801" y="2396102"/>
                  <a:pt x="10236948" y="2396746"/>
                </a:cubicBezTo>
                <a:cubicBezTo>
                  <a:pt x="10229550" y="2401508"/>
                  <a:pt x="10218206" y="2415149"/>
                  <a:pt x="10233003" y="2405625"/>
                </a:cubicBezTo>
                <a:cubicBezTo>
                  <a:pt x="10220013" y="2415042"/>
                  <a:pt x="10204352" y="2423539"/>
                  <a:pt x="10187356" y="2431572"/>
                </a:cubicBezTo>
                <a:lnTo>
                  <a:pt x="10166108" y="2440751"/>
                </a:lnTo>
                <a:lnTo>
                  <a:pt x="10148407" y="2450121"/>
                </a:lnTo>
                <a:cubicBezTo>
                  <a:pt x="10127134" y="2461478"/>
                  <a:pt x="10106894" y="2473187"/>
                  <a:pt x="10096607" y="2482949"/>
                </a:cubicBezTo>
                <a:cubicBezTo>
                  <a:pt x="10084965" y="2489687"/>
                  <a:pt x="10077891" y="2509871"/>
                  <a:pt x="10066246" y="2516607"/>
                </a:cubicBezTo>
                <a:cubicBezTo>
                  <a:pt x="10041345" y="2523394"/>
                  <a:pt x="10009033" y="2510332"/>
                  <a:pt x="9981270" y="2549685"/>
                </a:cubicBezTo>
                <a:cubicBezTo>
                  <a:pt x="9972031" y="2563498"/>
                  <a:pt x="9967123" y="2590051"/>
                  <a:pt x="9952099" y="2606366"/>
                </a:cubicBezTo>
                <a:cubicBezTo>
                  <a:pt x="9918477" y="2649953"/>
                  <a:pt x="9860049" y="2659625"/>
                  <a:pt x="9819770" y="2707063"/>
                </a:cubicBezTo>
                <a:cubicBezTo>
                  <a:pt x="9801259" y="2681891"/>
                  <a:pt x="9773861" y="2688771"/>
                  <a:pt x="9739330" y="2706510"/>
                </a:cubicBezTo>
                <a:lnTo>
                  <a:pt x="9714401" y="2720428"/>
                </a:lnTo>
                <a:lnTo>
                  <a:pt x="9723102" y="2717976"/>
                </a:lnTo>
                <a:cubicBezTo>
                  <a:pt x="9728611" y="2715487"/>
                  <a:pt x="9732268" y="2714189"/>
                  <a:pt x="9726597" y="2721008"/>
                </a:cubicBezTo>
                <a:cubicBezTo>
                  <a:pt x="9719033" y="2730102"/>
                  <a:pt x="9711470" y="2739195"/>
                  <a:pt x="9701152" y="2749533"/>
                </a:cubicBezTo>
                <a:lnTo>
                  <a:pt x="9689125" y="2759846"/>
                </a:lnTo>
                <a:lnTo>
                  <a:pt x="9684839" y="2770363"/>
                </a:lnTo>
                <a:cubicBezTo>
                  <a:pt x="9658008" y="2805716"/>
                  <a:pt x="9604983" y="2821391"/>
                  <a:pt x="9538063" y="2854395"/>
                </a:cubicBezTo>
                <a:lnTo>
                  <a:pt x="9540230" y="2860762"/>
                </a:lnTo>
                <a:cubicBezTo>
                  <a:pt x="9545504" y="2865543"/>
                  <a:pt x="9549126" y="2865460"/>
                  <a:pt x="9550936" y="2865418"/>
                </a:cubicBezTo>
                <a:lnTo>
                  <a:pt x="9550815" y="2869223"/>
                </a:lnTo>
                <a:lnTo>
                  <a:pt x="9588112" y="2855290"/>
                </a:lnTo>
                <a:cubicBezTo>
                  <a:pt x="9606528" y="2845551"/>
                  <a:pt x="9624776" y="2840142"/>
                  <a:pt x="9642863" y="2839063"/>
                </a:cubicBezTo>
                <a:cubicBezTo>
                  <a:pt x="9650096" y="2838632"/>
                  <a:pt x="9653715" y="2838418"/>
                  <a:pt x="9660948" y="2837986"/>
                </a:cubicBezTo>
                <a:cubicBezTo>
                  <a:pt x="9660786" y="2842317"/>
                  <a:pt x="9660786" y="2842317"/>
                  <a:pt x="9660786" y="2842317"/>
                </a:cubicBezTo>
                <a:cubicBezTo>
                  <a:pt x="9653220" y="2851410"/>
                  <a:pt x="9638587" y="2856605"/>
                  <a:pt x="9620504" y="2857682"/>
                </a:cubicBezTo>
                <a:cubicBezTo>
                  <a:pt x="9602252" y="2863090"/>
                  <a:pt x="9584002" y="2868498"/>
                  <a:pt x="9572823" y="2877808"/>
                </a:cubicBezTo>
                <a:cubicBezTo>
                  <a:pt x="9561971" y="2878453"/>
                  <a:pt x="9554737" y="2878885"/>
                  <a:pt x="9543886" y="2879531"/>
                </a:cubicBezTo>
                <a:lnTo>
                  <a:pt x="9538347" y="2882060"/>
                </a:lnTo>
                <a:lnTo>
                  <a:pt x="9520074" y="2899313"/>
                </a:lnTo>
                <a:cubicBezTo>
                  <a:pt x="9508106" y="2907295"/>
                  <a:pt x="9496598" y="2913953"/>
                  <a:pt x="9492136" y="2920345"/>
                </a:cubicBezTo>
                <a:cubicBezTo>
                  <a:pt x="9499967" y="2923860"/>
                  <a:pt x="9502254" y="2930581"/>
                  <a:pt x="9510085" y="2934098"/>
                </a:cubicBezTo>
                <a:lnTo>
                  <a:pt x="9475705" y="2953988"/>
                </a:lnTo>
                <a:cubicBezTo>
                  <a:pt x="9467875" y="2950474"/>
                  <a:pt x="9467875" y="2950474"/>
                  <a:pt x="9450129" y="2960742"/>
                </a:cubicBezTo>
                <a:cubicBezTo>
                  <a:pt x="9446870" y="2970674"/>
                  <a:pt x="9449156" y="2977394"/>
                  <a:pt x="9439676" y="2990501"/>
                </a:cubicBezTo>
                <a:lnTo>
                  <a:pt x="9441961" y="2997223"/>
                </a:lnTo>
                <a:cubicBezTo>
                  <a:pt x="9476896" y="2977010"/>
                  <a:pt x="9482441" y="2973800"/>
                  <a:pt x="9496036" y="3013782"/>
                </a:cubicBezTo>
                <a:cubicBezTo>
                  <a:pt x="9492775" y="3023714"/>
                  <a:pt x="9494942" y="3030083"/>
                  <a:pt x="9499511" y="3043527"/>
                </a:cubicBezTo>
                <a:cubicBezTo>
                  <a:pt x="9535083" y="3046657"/>
                  <a:pt x="9548339" y="3046608"/>
                  <a:pt x="9594364" y="3019978"/>
                </a:cubicBezTo>
                <a:lnTo>
                  <a:pt x="9603506" y="3046868"/>
                </a:lnTo>
                <a:lnTo>
                  <a:pt x="9613453" y="3048112"/>
                </a:lnTo>
                <a:lnTo>
                  <a:pt x="9631983" y="3040035"/>
                </a:lnTo>
                <a:lnTo>
                  <a:pt x="9632979" y="3039415"/>
                </a:lnTo>
                <a:lnTo>
                  <a:pt x="9634558" y="3036946"/>
                </a:lnTo>
                <a:cubicBezTo>
                  <a:pt x="9636134" y="3034023"/>
                  <a:pt x="9637089" y="3031460"/>
                  <a:pt x="9638995" y="3026334"/>
                </a:cubicBezTo>
                <a:lnTo>
                  <a:pt x="9644329" y="3032340"/>
                </a:lnTo>
                <a:lnTo>
                  <a:pt x="9672967" y="3014499"/>
                </a:lnTo>
                <a:lnTo>
                  <a:pt x="9693430" y="3010673"/>
                </a:lnTo>
                <a:lnTo>
                  <a:pt x="9702541" y="3001318"/>
                </a:lnTo>
                <a:cubicBezTo>
                  <a:pt x="9707412" y="2996275"/>
                  <a:pt x="9710595" y="2992952"/>
                  <a:pt x="9710595" y="2992952"/>
                </a:cubicBezTo>
                <a:cubicBezTo>
                  <a:pt x="9721685" y="2986534"/>
                  <a:pt x="9764113" y="3009830"/>
                  <a:pt x="9782832" y="2982913"/>
                </a:cubicBezTo>
                <a:cubicBezTo>
                  <a:pt x="9792191" y="2969452"/>
                  <a:pt x="9783805" y="2966258"/>
                  <a:pt x="9793285" y="2953153"/>
                </a:cubicBezTo>
                <a:cubicBezTo>
                  <a:pt x="9806121" y="2969436"/>
                  <a:pt x="9809381" y="2959507"/>
                  <a:pt x="9819497" y="2969742"/>
                </a:cubicBezTo>
                <a:cubicBezTo>
                  <a:pt x="9834403" y="2953074"/>
                  <a:pt x="9852147" y="2942806"/>
                  <a:pt x="9867050" y="2926139"/>
                </a:cubicBezTo>
                <a:lnTo>
                  <a:pt x="9873908" y="2946306"/>
                </a:lnTo>
                <a:cubicBezTo>
                  <a:pt x="9884727" y="2947878"/>
                  <a:pt x="9893050" y="2946981"/>
                  <a:pt x="9900964" y="2947324"/>
                </a:cubicBezTo>
                <a:lnTo>
                  <a:pt x="9918712" y="2953428"/>
                </a:lnTo>
                <a:lnTo>
                  <a:pt x="9966490" y="2945017"/>
                </a:lnTo>
                <a:cubicBezTo>
                  <a:pt x="9973654" y="2945449"/>
                  <a:pt x="9977237" y="2945668"/>
                  <a:pt x="9984402" y="2946098"/>
                </a:cubicBezTo>
                <a:cubicBezTo>
                  <a:pt x="9983878" y="2950431"/>
                  <a:pt x="9983878" y="2950431"/>
                  <a:pt x="9983878" y="2950431"/>
                </a:cubicBezTo>
                <a:cubicBezTo>
                  <a:pt x="9975663" y="2958662"/>
                  <a:pt x="9960807" y="2962125"/>
                  <a:pt x="9942896" y="2961038"/>
                </a:cubicBezTo>
                <a:cubicBezTo>
                  <a:pt x="9933677" y="2962662"/>
                  <a:pt x="9924457" y="2964286"/>
                  <a:pt x="9916069" y="2966503"/>
                </a:cubicBezTo>
                <a:lnTo>
                  <a:pt x="9913409" y="2967604"/>
                </a:lnTo>
                <a:lnTo>
                  <a:pt x="9881720" y="2998377"/>
                </a:lnTo>
                <a:cubicBezTo>
                  <a:pt x="9847199" y="3044509"/>
                  <a:pt x="9835709" y="3097444"/>
                  <a:pt x="9802490" y="3122699"/>
                </a:cubicBezTo>
                <a:cubicBezTo>
                  <a:pt x="9781918" y="3142223"/>
                  <a:pt x="9758112" y="3132708"/>
                  <a:pt x="9744062" y="3132371"/>
                </a:cubicBezTo>
                <a:cubicBezTo>
                  <a:pt x="9713062" y="3142684"/>
                  <a:pt x="9711751" y="3199334"/>
                  <a:pt x="9676060" y="3195850"/>
                </a:cubicBezTo>
                <a:lnTo>
                  <a:pt x="9669203" y="3175684"/>
                </a:lnTo>
                <a:cubicBezTo>
                  <a:pt x="9621552" y="3179966"/>
                  <a:pt x="9553309" y="3242738"/>
                  <a:pt x="9518376" y="3262952"/>
                </a:cubicBezTo>
                <a:lnTo>
                  <a:pt x="9527398" y="3289487"/>
                </a:lnTo>
                <a:cubicBezTo>
                  <a:pt x="9504662" y="3302643"/>
                  <a:pt x="9468875" y="3339861"/>
                  <a:pt x="9456137" y="3362899"/>
                </a:cubicBezTo>
                <a:cubicBezTo>
                  <a:pt x="9454609" y="3379873"/>
                  <a:pt x="9456774" y="3386242"/>
                  <a:pt x="9444035" y="3409279"/>
                </a:cubicBezTo>
                <a:lnTo>
                  <a:pt x="9428832" y="3423886"/>
                </a:lnTo>
                <a:lnTo>
                  <a:pt x="9434203" y="3422234"/>
                </a:lnTo>
                <a:cubicBezTo>
                  <a:pt x="9455187" y="3416124"/>
                  <a:pt x="9476232" y="3408387"/>
                  <a:pt x="9502127" y="3391720"/>
                </a:cubicBezTo>
                <a:cubicBezTo>
                  <a:pt x="9505579" y="3395837"/>
                  <a:pt x="9516596" y="3390857"/>
                  <a:pt x="9520213" y="3390642"/>
                </a:cubicBezTo>
                <a:cubicBezTo>
                  <a:pt x="9542408" y="3376355"/>
                  <a:pt x="9571673" y="3365966"/>
                  <a:pt x="9600940" y="3355581"/>
                </a:cubicBezTo>
                <a:cubicBezTo>
                  <a:pt x="9619355" y="3345843"/>
                  <a:pt x="9637603" y="3340433"/>
                  <a:pt x="9655690" y="3339356"/>
                </a:cubicBezTo>
                <a:cubicBezTo>
                  <a:pt x="9662923" y="3338925"/>
                  <a:pt x="9666541" y="3338710"/>
                  <a:pt x="9673775" y="3338277"/>
                </a:cubicBezTo>
                <a:cubicBezTo>
                  <a:pt x="9673611" y="3342609"/>
                  <a:pt x="9673611" y="3342609"/>
                  <a:pt x="9673611" y="3342609"/>
                </a:cubicBezTo>
                <a:cubicBezTo>
                  <a:pt x="9666046" y="3351703"/>
                  <a:pt x="9651413" y="3356897"/>
                  <a:pt x="9633330" y="3357972"/>
                </a:cubicBezTo>
                <a:cubicBezTo>
                  <a:pt x="9615079" y="3363382"/>
                  <a:pt x="9596829" y="3368790"/>
                  <a:pt x="9585650" y="3378100"/>
                </a:cubicBezTo>
                <a:cubicBezTo>
                  <a:pt x="9574798" y="3378747"/>
                  <a:pt x="9567562" y="3379178"/>
                  <a:pt x="9556712" y="3379823"/>
                </a:cubicBezTo>
                <a:cubicBezTo>
                  <a:pt x="9523664" y="3394757"/>
                  <a:pt x="9512649" y="3399735"/>
                  <a:pt x="9483218" y="3414452"/>
                </a:cubicBezTo>
                <a:cubicBezTo>
                  <a:pt x="9487164" y="3405574"/>
                  <a:pt x="9468585" y="3419646"/>
                  <a:pt x="9457732" y="3420293"/>
                </a:cubicBezTo>
                <a:cubicBezTo>
                  <a:pt x="9450335" y="3425055"/>
                  <a:pt x="9438991" y="3438694"/>
                  <a:pt x="9453788" y="3429170"/>
                </a:cubicBezTo>
                <a:cubicBezTo>
                  <a:pt x="9427810" y="3448002"/>
                  <a:pt x="9391146" y="3463154"/>
                  <a:pt x="9354481" y="3478302"/>
                </a:cubicBezTo>
                <a:lnTo>
                  <a:pt x="9326240" y="3492424"/>
                </a:lnTo>
                <a:lnTo>
                  <a:pt x="9321741" y="3496551"/>
                </a:lnTo>
                <a:cubicBezTo>
                  <a:pt x="9323905" y="3502920"/>
                  <a:pt x="9326192" y="3509641"/>
                  <a:pt x="9322260" y="3519539"/>
                </a:cubicBezTo>
                <a:lnTo>
                  <a:pt x="9305071" y="3529485"/>
                </a:lnTo>
                <a:cubicBezTo>
                  <a:pt x="9302904" y="3523117"/>
                  <a:pt x="9281266" y="3519970"/>
                  <a:pt x="9281266" y="3519970"/>
                </a:cubicBezTo>
                <a:cubicBezTo>
                  <a:pt x="9261789" y="3523194"/>
                  <a:pt x="9270693" y="3549377"/>
                  <a:pt x="9250784" y="3553274"/>
                </a:cubicBezTo>
                <a:cubicBezTo>
                  <a:pt x="9250784" y="3553274"/>
                  <a:pt x="9243874" y="3543934"/>
                  <a:pt x="9229220" y="3549138"/>
                </a:cubicBezTo>
                <a:lnTo>
                  <a:pt x="9228823" y="3549389"/>
                </a:lnTo>
                <a:lnTo>
                  <a:pt x="9232199" y="3553385"/>
                </a:lnTo>
                <a:lnTo>
                  <a:pt x="9214712" y="3569094"/>
                </a:lnTo>
                <a:cubicBezTo>
                  <a:pt x="9213573" y="3570638"/>
                  <a:pt x="9212321" y="3572614"/>
                  <a:pt x="9210895" y="3574546"/>
                </a:cubicBezTo>
                <a:lnTo>
                  <a:pt x="9207280" y="3578389"/>
                </a:lnTo>
                <a:lnTo>
                  <a:pt x="9207108" y="3578397"/>
                </a:lnTo>
                <a:cubicBezTo>
                  <a:pt x="9206704" y="3578522"/>
                  <a:pt x="9206241" y="3578865"/>
                  <a:pt x="9206021" y="3579727"/>
                </a:cubicBezTo>
                <a:lnTo>
                  <a:pt x="9207280" y="3578389"/>
                </a:lnTo>
                <a:lnTo>
                  <a:pt x="9207865" y="3578364"/>
                </a:lnTo>
                <a:cubicBezTo>
                  <a:pt x="9208085" y="3577499"/>
                  <a:pt x="9208547" y="3577159"/>
                  <a:pt x="9208898" y="3577249"/>
                </a:cubicBezTo>
                <a:lnTo>
                  <a:pt x="9209060" y="3577887"/>
                </a:lnTo>
                <a:lnTo>
                  <a:pt x="9158141" y="3623208"/>
                </a:lnTo>
                <a:lnTo>
                  <a:pt x="9156315" y="3622089"/>
                </a:lnTo>
                <a:cubicBezTo>
                  <a:pt x="9141120" y="3634726"/>
                  <a:pt x="9131897" y="3641545"/>
                  <a:pt x="9116703" y="3654183"/>
                </a:cubicBezTo>
                <a:cubicBezTo>
                  <a:pt x="9111606" y="3656550"/>
                  <a:pt x="9108356" y="3657551"/>
                  <a:pt x="9104667" y="3660278"/>
                </a:cubicBezTo>
                <a:cubicBezTo>
                  <a:pt x="9087629" y="3674279"/>
                  <a:pt x="9069182" y="3687917"/>
                  <a:pt x="9049769" y="3699470"/>
                </a:cubicBezTo>
                <a:cubicBezTo>
                  <a:pt x="9040763" y="3705426"/>
                  <a:pt x="9031870" y="3710951"/>
                  <a:pt x="9023098" y="3716737"/>
                </a:cubicBezTo>
                <a:lnTo>
                  <a:pt x="8999055" y="3734189"/>
                </a:lnTo>
                <a:lnTo>
                  <a:pt x="8998995" y="3734207"/>
                </a:lnTo>
                <a:cubicBezTo>
                  <a:pt x="8998995" y="3734207"/>
                  <a:pt x="8998995" y="3734207"/>
                  <a:pt x="8997151" y="3735571"/>
                </a:cubicBezTo>
                <a:lnTo>
                  <a:pt x="8999055" y="3734189"/>
                </a:lnTo>
                <a:lnTo>
                  <a:pt x="9002247" y="3733204"/>
                </a:lnTo>
                <a:cubicBezTo>
                  <a:pt x="9001809" y="3734930"/>
                  <a:pt x="9001373" y="3736654"/>
                  <a:pt x="8998121" y="3737658"/>
                </a:cubicBezTo>
                <a:cubicBezTo>
                  <a:pt x="8998121" y="3737658"/>
                  <a:pt x="8996276" y="3739021"/>
                  <a:pt x="8996276" y="3739021"/>
                </a:cubicBezTo>
                <a:cubicBezTo>
                  <a:pt x="8995838" y="3740748"/>
                  <a:pt x="8997245" y="3741108"/>
                  <a:pt x="8997684" y="3739384"/>
                </a:cubicBezTo>
                <a:cubicBezTo>
                  <a:pt x="9011564" y="3731925"/>
                  <a:pt x="9030448" y="3716559"/>
                  <a:pt x="9047580" y="3708096"/>
                </a:cubicBezTo>
                <a:cubicBezTo>
                  <a:pt x="9049956" y="3710546"/>
                  <a:pt x="9051801" y="3709181"/>
                  <a:pt x="9047675" y="3713634"/>
                </a:cubicBezTo>
                <a:cubicBezTo>
                  <a:pt x="9044860" y="3712913"/>
                  <a:pt x="9039325" y="3717004"/>
                  <a:pt x="9033795" y="3721095"/>
                </a:cubicBezTo>
                <a:cubicBezTo>
                  <a:pt x="9035732" y="3725268"/>
                  <a:pt x="9021320" y="3728916"/>
                  <a:pt x="9012534" y="3734011"/>
                </a:cubicBezTo>
                <a:cubicBezTo>
                  <a:pt x="8989431" y="3748290"/>
                  <a:pt x="8965451" y="3766021"/>
                  <a:pt x="8939972" y="3777852"/>
                </a:cubicBezTo>
                <a:cubicBezTo>
                  <a:pt x="8936719" y="3778854"/>
                  <a:pt x="8935311" y="3778492"/>
                  <a:pt x="8932061" y="3779494"/>
                </a:cubicBezTo>
                <a:cubicBezTo>
                  <a:pt x="8923713" y="3782864"/>
                  <a:pt x="8907551" y="3793411"/>
                  <a:pt x="8901484" y="3793693"/>
                </a:cubicBezTo>
                <a:cubicBezTo>
                  <a:pt x="8902454" y="3795777"/>
                  <a:pt x="8902016" y="3797506"/>
                  <a:pt x="8897358" y="3798145"/>
                </a:cubicBezTo>
                <a:lnTo>
                  <a:pt x="8889931" y="3800528"/>
                </a:lnTo>
                <a:lnTo>
                  <a:pt x="8879971" y="3809067"/>
                </a:lnTo>
                <a:lnTo>
                  <a:pt x="8880815" y="3805890"/>
                </a:lnTo>
                <a:lnTo>
                  <a:pt x="8873986" y="3808385"/>
                </a:lnTo>
                <a:lnTo>
                  <a:pt x="8870755" y="3804561"/>
                </a:lnTo>
                <a:lnTo>
                  <a:pt x="8867759" y="3806648"/>
                </a:lnTo>
                <a:lnTo>
                  <a:pt x="8864441" y="3802386"/>
                </a:lnTo>
                <a:lnTo>
                  <a:pt x="8862050" y="3805815"/>
                </a:lnTo>
                <a:lnTo>
                  <a:pt x="8840399" y="3826339"/>
                </a:lnTo>
                <a:lnTo>
                  <a:pt x="8835874" y="3816513"/>
                </a:lnTo>
                <a:lnTo>
                  <a:pt x="8827577" y="3823865"/>
                </a:lnTo>
                <a:cubicBezTo>
                  <a:pt x="8816692" y="3830162"/>
                  <a:pt x="8803335" y="3831858"/>
                  <a:pt x="8785488" y="3830115"/>
                </a:cubicBezTo>
                <a:lnTo>
                  <a:pt x="8792345" y="3850282"/>
                </a:lnTo>
                <a:cubicBezTo>
                  <a:pt x="8774601" y="3860550"/>
                  <a:pt x="8758506" y="3854197"/>
                  <a:pt x="8738910" y="3857066"/>
                </a:cubicBezTo>
                <a:cubicBezTo>
                  <a:pt x="8714009" y="3863852"/>
                  <a:pt x="8697457" y="3897141"/>
                  <a:pt x="8685814" y="3903878"/>
                </a:cubicBezTo>
                <a:cubicBezTo>
                  <a:pt x="8670908" y="3920546"/>
                  <a:pt x="8666457" y="3907454"/>
                  <a:pt x="8646860" y="3910325"/>
                </a:cubicBezTo>
                <a:cubicBezTo>
                  <a:pt x="8648174" y="3933702"/>
                  <a:pt x="8648174" y="3933702"/>
                  <a:pt x="8632593" y="3950338"/>
                </a:cubicBezTo>
                <a:cubicBezTo>
                  <a:pt x="8608788" y="3940826"/>
                  <a:pt x="8596048" y="3963860"/>
                  <a:pt x="8588974" y="3984044"/>
                </a:cubicBezTo>
                <a:lnTo>
                  <a:pt x="8582118" y="3963876"/>
                </a:lnTo>
                <a:cubicBezTo>
                  <a:pt x="8543925" y="3994021"/>
                  <a:pt x="8506163" y="4023490"/>
                  <a:pt x="8470676" y="4044023"/>
                </a:cubicBezTo>
                <a:cubicBezTo>
                  <a:pt x="8456486" y="4032545"/>
                  <a:pt x="8439810" y="4034253"/>
                  <a:pt x="8420933" y="4042160"/>
                </a:cubicBezTo>
                <a:lnTo>
                  <a:pt x="8363521" y="4074364"/>
                </a:lnTo>
                <a:lnTo>
                  <a:pt x="8369646" y="4081611"/>
                </a:lnTo>
                <a:lnTo>
                  <a:pt x="8352160" y="4097319"/>
                </a:lnTo>
                <a:cubicBezTo>
                  <a:pt x="8351017" y="4098865"/>
                  <a:pt x="8349769" y="4100839"/>
                  <a:pt x="8348341" y="4102772"/>
                </a:cubicBezTo>
                <a:lnTo>
                  <a:pt x="8344727" y="4106614"/>
                </a:lnTo>
                <a:lnTo>
                  <a:pt x="8344556" y="4106623"/>
                </a:lnTo>
                <a:cubicBezTo>
                  <a:pt x="8344150" y="4106748"/>
                  <a:pt x="8343687" y="4107089"/>
                  <a:pt x="8343470" y="4107951"/>
                </a:cubicBezTo>
                <a:lnTo>
                  <a:pt x="8344727" y="4106614"/>
                </a:lnTo>
                <a:lnTo>
                  <a:pt x="8345315" y="4106587"/>
                </a:lnTo>
                <a:cubicBezTo>
                  <a:pt x="8345532" y="4105725"/>
                  <a:pt x="8345996" y="4105382"/>
                  <a:pt x="8346346" y="4105472"/>
                </a:cubicBezTo>
                <a:lnTo>
                  <a:pt x="8346508" y="4106112"/>
                </a:lnTo>
                <a:lnTo>
                  <a:pt x="8295588" y="4151431"/>
                </a:lnTo>
                <a:lnTo>
                  <a:pt x="8293762" y="4150314"/>
                </a:lnTo>
                <a:cubicBezTo>
                  <a:pt x="8278567" y="4162950"/>
                  <a:pt x="8269343" y="4169770"/>
                  <a:pt x="8254151" y="4182406"/>
                </a:cubicBezTo>
                <a:cubicBezTo>
                  <a:pt x="8249054" y="4184773"/>
                  <a:pt x="8245805" y="4185773"/>
                  <a:pt x="8242114" y="4188502"/>
                </a:cubicBezTo>
                <a:cubicBezTo>
                  <a:pt x="8225076" y="4202504"/>
                  <a:pt x="8206630" y="4216141"/>
                  <a:pt x="8187215" y="4227692"/>
                </a:cubicBezTo>
                <a:cubicBezTo>
                  <a:pt x="8178212" y="4233651"/>
                  <a:pt x="8169318" y="4239176"/>
                  <a:pt x="8160544" y="4244961"/>
                </a:cubicBezTo>
                <a:lnTo>
                  <a:pt x="8136505" y="4262413"/>
                </a:lnTo>
                <a:lnTo>
                  <a:pt x="8136444" y="4262432"/>
                </a:lnTo>
                <a:cubicBezTo>
                  <a:pt x="8136444" y="4262432"/>
                  <a:pt x="8136444" y="4262432"/>
                  <a:pt x="8134599" y="4263795"/>
                </a:cubicBezTo>
                <a:lnTo>
                  <a:pt x="8136505" y="4262413"/>
                </a:lnTo>
                <a:lnTo>
                  <a:pt x="8139694" y="4261429"/>
                </a:lnTo>
                <a:cubicBezTo>
                  <a:pt x="8139257" y="4263155"/>
                  <a:pt x="8138820" y="4264879"/>
                  <a:pt x="8135569" y="4265882"/>
                </a:cubicBezTo>
                <a:cubicBezTo>
                  <a:pt x="8135569" y="4265882"/>
                  <a:pt x="8133724" y="4267247"/>
                  <a:pt x="8133724" y="4267247"/>
                </a:cubicBezTo>
                <a:cubicBezTo>
                  <a:pt x="8133288" y="4268971"/>
                  <a:pt x="8134694" y="4269334"/>
                  <a:pt x="8135131" y="4267609"/>
                </a:cubicBezTo>
                <a:cubicBezTo>
                  <a:pt x="8149013" y="4260147"/>
                  <a:pt x="8167895" y="4244784"/>
                  <a:pt x="8185027" y="4236320"/>
                </a:cubicBezTo>
                <a:cubicBezTo>
                  <a:pt x="8187403" y="4238768"/>
                  <a:pt x="8189249" y="4237406"/>
                  <a:pt x="8185122" y="4241859"/>
                </a:cubicBezTo>
                <a:cubicBezTo>
                  <a:pt x="8182307" y="4241136"/>
                  <a:pt x="8176776" y="4245229"/>
                  <a:pt x="8171241" y="4249320"/>
                </a:cubicBezTo>
                <a:cubicBezTo>
                  <a:pt x="8173180" y="4253493"/>
                  <a:pt x="8158767" y="4257141"/>
                  <a:pt x="8149982" y="4262235"/>
                </a:cubicBezTo>
                <a:cubicBezTo>
                  <a:pt x="8126877" y="4276514"/>
                  <a:pt x="8102899" y="4294246"/>
                  <a:pt x="8077420" y="4306076"/>
                </a:cubicBezTo>
                <a:cubicBezTo>
                  <a:pt x="8074167" y="4307078"/>
                  <a:pt x="8072760" y="4306716"/>
                  <a:pt x="8069509" y="4307717"/>
                </a:cubicBezTo>
                <a:cubicBezTo>
                  <a:pt x="8065334" y="4309402"/>
                  <a:pt x="8059207" y="4312881"/>
                  <a:pt x="8053364" y="4315975"/>
                </a:cubicBezTo>
                <a:lnTo>
                  <a:pt x="8049613" y="4317521"/>
                </a:lnTo>
                <a:lnTo>
                  <a:pt x="8009110" y="4351311"/>
                </a:lnTo>
                <a:cubicBezTo>
                  <a:pt x="7973081" y="4387824"/>
                  <a:pt x="7936873" y="4361352"/>
                  <a:pt x="7906389" y="4394656"/>
                </a:cubicBezTo>
                <a:cubicBezTo>
                  <a:pt x="7897030" y="4408117"/>
                  <a:pt x="7892677" y="4434345"/>
                  <a:pt x="7888864" y="4444598"/>
                </a:cubicBezTo>
                <a:cubicBezTo>
                  <a:pt x="7871117" y="4454865"/>
                  <a:pt x="7851643" y="4458089"/>
                  <a:pt x="7834454" y="4468034"/>
                </a:cubicBezTo>
                <a:cubicBezTo>
                  <a:pt x="7822807" y="4474773"/>
                  <a:pt x="7814760" y="4511610"/>
                  <a:pt x="7803116" y="4518346"/>
                </a:cubicBezTo>
                <a:cubicBezTo>
                  <a:pt x="7779826" y="4531821"/>
                  <a:pt x="7779069" y="4508125"/>
                  <a:pt x="7755782" y="4521600"/>
                </a:cubicBezTo>
                <a:cubicBezTo>
                  <a:pt x="7731077" y="4539702"/>
                  <a:pt x="7705695" y="4556295"/>
                  <a:pt x="7678723" y="4570895"/>
                </a:cubicBezTo>
                <a:lnTo>
                  <a:pt x="7663276" y="4577558"/>
                </a:lnTo>
                <a:lnTo>
                  <a:pt x="7639897" y="4594530"/>
                </a:lnTo>
                <a:lnTo>
                  <a:pt x="7639836" y="4594547"/>
                </a:lnTo>
                <a:cubicBezTo>
                  <a:pt x="7639836" y="4594547"/>
                  <a:pt x="7639836" y="4594547"/>
                  <a:pt x="7637991" y="4595911"/>
                </a:cubicBezTo>
                <a:lnTo>
                  <a:pt x="7639897" y="4594530"/>
                </a:lnTo>
                <a:lnTo>
                  <a:pt x="7643089" y="4593545"/>
                </a:lnTo>
                <a:cubicBezTo>
                  <a:pt x="7642650" y="4595272"/>
                  <a:pt x="7642212" y="4596997"/>
                  <a:pt x="7638960" y="4597999"/>
                </a:cubicBezTo>
                <a:cubicBezTo>
                  <a:pt x="7638960" y="4597999"/>
                  <a:pt x="7637116" y="4599362"/>
                  <a:pt x="7637116" y="4599362"/>
                </a:cubicBezTo>
                <a:cubicBezTo>
                  <a:pt x="7636678" y="4601090"/>
                  <a:pt x="7638085" y="4601450"/>
                  <a:pt x="7638523" y="4599724"/>
                </a:cubicBezTo>
                <a:cubicBezTo>
                  <a:pt x="7652404" y="4592266"/>
                  <a:pt x="7671288" y="4576900"/>
                  <a:pt x="7688421" y="4568437"/>
                </a:cubicBezTo>
                <a:cubicBezTo>
                  <a:pt x="7690796" y="4570886"/>
                  <a:pt x="7692640" y="4569523"/>
                  <a:pt x="7688513" y="4573974"/>
                </a:cubicBezTo>
                <a:cubicBezTo>
                  <a:pt x="7685700" y="4573252"/>
                  <a:pt x="7680166" y="4577344"/>
                  <a:pt x="7674634" y="4581435"/>
                </a:cubicBezTo>
                <a:cubicBezTo>
                  <a:pt x="7676571" y="4585611"/>
                  <a:pt x="7662159" y="4589257"/>
                  <a:pt x="7653373" y="4594350"/>
                </a:cubicBezTo>
                <a:cubicBezTo>
                  <a:pt x="7630272" y="4608631"/>
                  <a:pt x="7606290" y="4626361"/>
                  <a:pt x="7580811" y="4638192"/>
                </a:cubicBezTo>
                <a:cubicBezTo>
                  <a:pt x="7577559" y="4639195"/>
                  <a:pt x="7576152" y="4638834"/>
                  <a:pt x="7572900" y="4639836"/>
                </a:cubicBezTo>
                <a:cubicBezTo>
                  <a:pt x="7564553" y="4643203"/>
                  <a:pt x="7548390" y="4653754"/>
                  <a:pt x="7542324" y="4654032"/>
                </a:cubicBezTo>
                <a:cubicBezTo>
                  <a:pt x="7543294" y="4656120"/>
                  <a:pt x="7542857" y="4657843"/>
                  <a:pt x="7538198" y="4658485"/>
                </a:cubicBezTo>
                <a:cubicBezTo>
                  <a:pt x="7536354" y="4659849"/>
                  <a:pt x="7523786" y="4662132"/>
                  <a:pt x="7523346" y="4663858"/>
                </a:cubicBezTo>
                <a:cubicBezTo>
                  <a:pt x="7525193" y="4662494"/>
                  <a:pt x="7524754" y="4664220"/>
                  <a:pt x="7526162" y="4664581"/>
                </a:cubicBezTo>
                <a:lnTo>
                  <a:pt x="7514825" y="4668725"/>
                </a:lnTo>
                <a:lnTo>
                  <a:pt x="7511216" y="4664456"/>
                </a:lnTo>
                <a:lnTo>
                  <a:pt x="7517719" y="4662412"/>
                </a:lnTo>
                <a:cubicBezTo>
                  <a:pt x="7524395" y="4656775"/>
                  <a:pt x="7532147" y="4652795"/>
                  <a:pt x="7540483" y="4648734"/>
                </a:cubicBezTo>
                <a:lnTo>
                  <a:pt x="7562595" y="4636811"/>
                </a:lnTo>
                <a:lnTo>
                  <a:pt x="7566304" y="4636302"/>
                </a:lnTo>
                <a:cubicBezTo>
                  <a:pt x="7566304" y="4636302"/>
                  <a:pt x="7566304" y="4636302"/>
                  <a:pt x="7566741" y="4634575"/>
                </a:cubicBezTo>
                <a:lnTo>
                  <a:pt x="7562595" y="4636811"/>
                </a:lnTo>
                <a:lnTo>
                  <a:pt x="7561645" y="4636943"/>
                </a:lnTo>
                <a:cubicBezTo>
                  <a:pt x="7560676" y="4634856"/>
                  <a:pt x="7562521" y="4633492"/>
                  <a:pt x="7563928" y="4633852"/>
                </a:cubicBezTo>
                <a:cubicBezTo>
                  <a:pt x="7564365" y="4632127"/>
                  <a:pt x="7564365" y="4632127"/>
                  <a:pt x="7564365" y="4632127"/>
                </a:cubicBezTo>
                <a:cubicBezTo>
                  <a:pt x="7546262" y="4638504"/>
                  <a:pt x="7524472" y="4647607"/>
                  <a:pt x="7508745" y="4656430"/>
                </a:cubicBezTo>
                <a:lnTo>
                  <a:pt x="7505145" y="4657271"/>
                </a:lnTo>
                <a:lnTo>
                  <a:pt x="7500176" y="4651390"/>
                </a:lnTo>
                <a:lnTo>
                  <a:pt x="7506335" y="4648950"/>
                </a:lnTo>
                <a:lnTo>
                  <a:pt x="7498335" y="4638800"/>
                </a:lnTo>
                <a:cubicBezTo>
                  <a:pt x="7484404" y="4638818"/>
                  <a:pt x="7428049" y="4695560"/>
                  <a:pt x="7393668" y="4715451"/>
                </a:cubicBezTo>
                <a:cubicBezTo>
                  <a:pt x="7395835" y="4721821"/>
                  <a:pt x="7400285" y="4734911"/>
                  <a:pt x="7396592" y="4745517"/>
                </a:cubicBezTo>
                <a:cubicBezTo>
                  <a:pt x="7413782" y="4735570"/>
                  <a:pt x="7431527" y="4725305"/>
                  <a:pt x="7444903" y="4725610"/>
                </a:cubicBezTo>
                <a:cubicBezTo>
                  <a:pt x="7435978" y="4738396"/>
                  <a:pt x="7440549" y="4751841"/>
                  <a:pt x="7433356" y="4771670"/>
                </a:cubicBezTo>
                <a:cubicBezTo>
                  <a:pt x="7423996" y="4785128"/>
                  <a:pt x="7400704" y="4798603"/>
                  <a:pt x="7399733" y="4815256"/>
                </a:cubicBezTo>
                <a:cubicBezTo>
                  <a:pt x="7407442" y="4818418"/>
                  <a:pt x="7407442" y="4818418"/>
                  <a:pt x="7421374" y="4818404"/>
                </a:cubicBezTo>
                <a:cubicBezTo>
                  <a:pt x="7430732" y="4804942"/>
                  <a:pt x="7434114" y="4795366"/>
                  <a:pt x="7451857" y="4785098"/>
                </a:cubicBezTo>
                <a:cubicBezTo>
                  <a:pt x="7461854" y="4794981"/>
                  <a:pt x="7454021" y="4791468"/>
                  <a:pt x="7473499" y="4788244"/>
                </a:cubicBezTo>
                <a:cubicBezTo>
                  <a:pt x="7483951" y="4758483"/>
                  <a:pt x="7529973" y="4731855"/>
                  <a:pt x="7558808" y="4715171"/>
                </a:cubicBezTo>
                <a:lnTo>
                  <a:pt x="7565545" y="4734983"/>
                </a:lnTo>
                <a:lnTo>
                  <a:pt x="7571644" y="4731455"/>
                </a:lnTo>
                <a:cubicBezTo>
                  <a:pt x="7604750" y="4664877"/>
                  <a:pt x="7863708" y="4515043"/>
                  <a:pt x="7933119" y="4514260"/>
                </a:cubicBezTo>
                <a:cubicBezTo>
                  <a:pt x="7937691" y="4527704"/>
                  <a:pt x="8105640" y="4422484"/>
                  <a:pt x="8116312" y="4432400"/>
                </a:cubicBezTo>
                <a:cubicBezTo>
                  <a:pt x="8102183" y="4452324"/>
                  <a:pt x="8005464" y="4520273"/>
                  <a:pt x="7943251" y="4561529"/>
                </a:cubicBezTo>
                <a:lnTo>
                  <a:pt x="7925626" y="4572777"/>
                </a:lnTo>
                <a:lnTo>
                  <a:pt x="7925628" y="4572793"/>
                </a:lnTo>
                <a:lnTo>
                  <a:pt x="7874709" y="4618111"/>
                </a:lnTo>
                <a:lnTo>
                  <a:pt x="7872880" y="4616994"/>
                </a:lnTo>
                <a:cubicBezTo>
                  <a:pt x="7857688" y="4629632"/>
                  <a:pt x="7848467" y="4636450"/>
                  <a:pt x="7833271" y="4649087"/>
                </a:cubicBezTo>
                <a:cubicBezTo>
                  <a:pt x="7828174" y="4651453"/>
                  <a:pt x="7824926" y="4652456"/>
                  <a:pt x="7821236" y="4655184"/>
                </a:cubicBezTo>
                <a:cubicBezTo>
                  <a:pt x="7804197" y="4669185"/>
                  <a:pt x="7785752" y="4682821"/>
                  <a:pt x="7766337" y="4694374"/>
                </a:cubicBezTo>
                <a:cubicBezTo>
                  <a:pt x="7757332" y="4700332"/>
                  <a:pt x="7748438" y="4705856"/>
                  <a:pt x="7739665" y="4711642"/>
                </a:cubicBezTo>
                <a:lnTo>
                  <a:pt x="7715624" y="4729093"/>
                </a:lnTo>
                <a:lnTo>
                  <a:pt x="7715564" y="4729113"/>
                </a:lnTo>
                <a:cubicBezTo>
                  <a:pt x="7715564" y="4729113"/>
                  <a:pt x="7715564" y="4729113"/>
                  <a:pt x="7713721" y="4730476"/>
                </a:cubicBezTo>
                <a:lnTo>
                  <a:pt x="7715624" y="4729093"/>
                </a:lnTo>
                <a:lnTo>
                  <a:pt x="7718816" y="4728111"/>
                </a:lnTo>
                <a:cubicBezTo>
                  <a:pt x="7718378" y="4729836"/>
                  <a:pt x="7717941" y="4731562"/>
                  <a:pt x="7714690" y="4732564"/>
                </a:cubicBezTo>
                <a:cubicBezTo>
                  <a:pt x="7714690" y="4732564"/>
                  <a:pt x="7712844" y="4733927"/>
                  <a:pt x="7712844" y="4733927"/>
                </a:cubicBezTo>
                <a:cubicBezTo>
                  <a:pt x="7712407" y="4735653"/>
                  <a:pt x="7713814" y="4736013"/>
                  <a:pt x="7714250" y="4734290"/>
                </a:cubicBezTo>
                <a:cubicBezTo>
                  <a:pt x="7728133" y="4726829"/>
                  <a:pt x="7747016" y="4711464"/>
                  <a:pt x="7764149" y="4703003"/>
                </a:cubicBezTo>
                <a:cubicBezTo>
                  <a:pt x="7766524" y="4705450"/>
                  <a:pt x="7768369" y="4704087"/>
                  <a:pt x="7764242" y="4708540"/>
                </a:cubicBezTo>
                <a:cubicBezTo>
                  <a:pt x="7761429" y="4707817"/>
                  <a:pt x="7755895" y="4711909"/>
                  <a:pt x="7750361" y="4716001"/>
                </a:cubicBezTo>
                <a:cubicBezTo>
                  <a:pt x="7752299" y="4720174"/>
                  <a:pt x="7737887" y="4723822"/>
                  <a:pt x="7729102" y="4728914"/>
                </a:cubicBezTo>
                <a:cubicBezTo>
                  <a:pt x="7706000" y="4743195"/>
                  <a:pt x="7682021" y="4760925"/>
                  <a:pt x="7656540" y="4772757"/>
                </a:cubicBezTo>
                <a:cubicBezTo>
                  <a:pt x="7653288" y="4773759"/>
                  <a:pt x="7651881" y="4773397"/>
                  <a:pt x="7648630" y="4774401"/>
                </a:cubicBezTo>
                <a:cubicBezTo>
                  <a:pt x="7640282" y="4777768"/>
                  <a:pt x="7624119" y="4788317"/>
                  <a:pt x="7618053" y="4788596"/>
                </a:cubicBezTo>
                <a:cubicBezTo>
                  <a:pt x="7619022" y="4790683"/>
                  <a:pt x="7618585" y="4792410"/>
                  <a:pt x="7613928" y="4793050"/>
                </a:cubicBezTo>
                <a:lnTo>
                  <a:pt x="7609447" y="4794488"/>
                </a:lnTo>
                <a:lnTo>
                  <a:pt x="7594575" y="4805104"/>
                </a:lnTo>
                <a:cubicBezTo>
                  <a:pt x="7585571" y="4811060"/>
                  <a:pt x="7576676" y="4816585"/>
                  <a:pt x="7567903" y="4822370"/>
                </a:cubicBezTo>
                <a:lnTo>
                  <a:pt x="7543863" y="4839822"/>
                </a:lnTo>
                <a:lnTo>
                  <a:pt x="7543803" y="4839841"/>
                </a:lnTo>
                <a:cubicBezTo>
                  <a:pt x="7543803" y="4839841"/>
                  <a:pt x="7543803" y="4839841"/>
                  <a:pt x="7541958" y="4841206"/>
                </a:cubicBezTo>
                <a:lnTo>
                  <a:pt x="7543863" y="4839822"/>
                </a:lnTo>
                <a:lnTo>
                  <a:pt x="7547055" y="4838839"/>
                </a:lnTo>
                <a:cubicBezTo>
                  <a:pt x="7546617" y="4840564"/>
                  <a:pt x="7546179" y="4842291"/>
                  <a:pt x="7542927" y="4843294"/>
                </a:cubicBezTo>
                <a:cubicBezTo>
                  <a:pt x="7542927" y="4843294"/>
                  <a:pt x="7541081" y="4844657"/>
                  <a:pt x="7541081" y="4844657"/>
                </a:cubicBezTo>
                <a:cubicBezTo>
                  <a:pt x="7540644" y="4846382"/>
                  <a:pt x="7542053" y="4846743"/>
                  <a:pt x="7542490" y="4845018"/>
                </a:cubicBezTo>
                <a:cubicBezTo>
                  <a:pt x="7556371" y="4837557"/>
                  <a:pt x="7575254" y="4822194"/>
                  <a:pt x="7592387" y="4813732"/>
                </a:cubicBezTo>
                <a:cubicBezTo>
                  <a:pt x="7594763" y="4816179"/>
                  <a:pt x="7596608" y="4814816"/>
                  <a:pt x="7592479" y="4819270"/>
                </a:cubicBezTo>
                <a:cubicBezTo>
                  <a:pt x="7589667" y="4818545"/>
                  <a:pt x="7584134" y="4822638"/>
                  <a:pt x="7578601" y="4826731"/>
                </a:cubicBezTo>
                <a:cubicBezTo>
                  <a:pt x="7580539" y="4830903"/>
                  <a:pt x="7566124" y="4834550"/>
                  <a:pt x="7557341" y="4839645"/>
                </a:cubicBezTo>
                <a:cubicBezTo>
                  <a:pt x="7534238" y="4853923"/>
                  <a:pt x="7510261" y="4871654"/>
                  <a:pt x="7484778" y="4883485"/>
                </a:cubicBezTo>
                <a:cubicBezTo>
                  <a:pt x="7481529" y="4884487"/>
                  <a:pt x="7480123" y="4884125"/>
                  <a:pt x="7476870" y="4885126"/>
                </a:cubicBezTo>
                <a:lnTo>
                  <a:pt x="7468723" y="4889294"/>
                </a:lnTo>
                <a:lnTo>
                  <a:pt x="7416647" y="4945516"/>
                </a:lnTo>
                <a:cubicBezTo>
                  <a:pt x="7394909" y="4965504"/>
                  <a:pt x="7367761" y="4984705"/>
                  <a:pt x="7331155" y="4998054"/>
                </a:cubicBezTo>
                <a:cubicBezTo>
                  <a:pt x="7299480" y="5008334"/>
                  <a:pt x="7202643" y="5008475"/>
                  <a:pt x="7176091" y="5031880"/>
                </a:cubicBezTo>
                <a:cubicBezTo>
                  <a:pt x="7166853" y="5045694"/>
                  <a:pt x="7162381" y="5071570"/>
                  <a:pt x="7153019" y="5085031"/>
                </a:cubicBezTo>
                <a:cubicBezTo>
                  <a:pt x="7120373" y="5111967"/>
                  <a:pt x="7115800" y="5098522"/>
                  <a:pt x="7085993" y="5131859"/>
                </a:cubicBezTo>
                <a:cubicBezTo>
                  <a:pt x="7073710" y="5115255"/>
                  <a:pt x="7043565" y="5108561"/>
                  <a:pt x="7014730" y="5125246"/>
                </a:cubicBezTo>
                <a:cubicBezTo>
                  <a:pt x="7017136" y="5132321"/>
                  <a:pt x="7011590" y="5135531"/>
                  <a:pt x="7007100" y="5145749"/>
                </a:cubicBezTo>
                <a:cubicBezTo>
                  <a:pt x="6993507" y="5105767"/>
                  <a:pt x="6988601" y="5132320"/>
                  <a:pt x="6971867" y="5102623"/>
                </a:cubicBezTo>
                <a:cubicBezTo>
                  <a:pt x="6964035" y="5099109"/>
                  <a:pt x="6976655" y="5075718"/>
                  <a:pt x="6979915" y="5065787"/>
                </a:cubicBezTo>
                <a:cubicBezTo>
                  <a:pt x="6977748" y="5059418"/>
                  <a:pt x="6969919" y="5055904"/>
                  <a:pt x="6968726" y="5032883"/>
                </a:cubicBezTo>
                <a:cubicBezTo>
                  <a:pt x="6954794" y="5032899"/>
                  <a:pt x="6943706" y="5039314"/>
                  <a:pt x="6932058" y="5046053"/>
                </a:cubicBezTo>
                <a:cubicBezTo>
                  <a:pt x="6926723" y="5041095"/>
                  <a:pt x="6924056" y="5038615"/>
                  <a:pt x="6922166" y="5035739"/>
                </a:cubicBezTo>
                <a:lnTo>
                  <a:pt x="6917433" y="5024246"/>
                </a:lnTo>
                <a:lnTo>
                  <a:pt x="6902227" y="5030141"/>
                </a:lnTo>
                <a:lnTo>
                  <a:pt x="6872190" y="5032753"/>
                </a:lnTo>
                <a:lnTo>
                  <a:pt x="6871802" y="5033453"/>
                </a:lnTo>
                <a:lnTo>
                  <a:pt x="6872017" y="5032769"/>
                </a:lnTo>
                <a:lnTo>
                  <a:pt x="6869427" y="5032994"/>
                </a:lnTo>
                <a:cubicBezTo>
                  <a:pt x="6849560" y="5029218"/>
                  <a:pt x="6832713" y="5037143"/>
                  <a:pt x="6820070" y="5054026"/>
                </a:cubicBezTo>
                <a:cubicBezTo>
                  <a:pt x="6806246" y="5073654"/>
                  <a:pt x="6792769" y="5079994"/>
                  <a:pt x="6774255" y="5066831"/>
                </a:cubicBezTo>
                <a:cubicBezTo>
                  <a:pt x="6741603" y="5042821"/>
                  <a:pt x="6700164" y="5057941"/>
                  <a:pt x="6666158" y="5043317"/>
                </a:cubicBezTo>
                <a:cubicBezTo>
                  <a:pt x="6605718" y="5021443"/>
                  <a:pt x="6533783" y="5057472"/>
                  <a:pt x="6476399" y="5003540"/>
                </a:cubicBezTo>
                <a:cubicBezTo>
                  <a:pt x="6488488" y="5050346"/>
                  <a:pt x="6525516" y="5076671"/>
                  <a:pt x="6570985" y="5077153"/>
                </a:cubicBezTo>
                <a:cubicBezTo>
                  <a:pt x="6607527" y="5079649"/>
                  <a:pt x="6642886" y="5084886"/>
                  <a:pt x="6679256" y="5094024"/>
                </a:cubicBezTo>
                <a:cubicBezTo>
                  <a:pt x="6689190" y="5095912"/>
                  <a:pt x="6698117" y="5093900"/>
                  <a:pt x="6700965" y="5112246"/>
                </a:cubicBezTo>
                <a:cubicBezTo>
                  <a:pt x="6663069" y="5119137"/>
                  <a:pt x="6626702" y="5109997"/>
                  <a:pt x="6590161" y="5107504"/>
                </a:cubicBezTo>
                <a:cubicBezTo>
                  <a:pt x="6600582" y="5133222"/>
                  <a:pt x="6604959" y="5135539"/>
                  <a:pt x="6626008" y="5136571"/>
                </a:cubicBezTo>
                <a:cubicBezTo>
                  <a:pt x="6637123" y="5135717"/>
                  <a:pt x="6647058" y="5137605"/>
                  <a:pt x="6658173" y="5136751"/>
                </a:cubicBezTo>
                <a:cubicBezTo>
                  <a:pt x="6669289" y="5135896"/>
                  <a:pt x="6677034" y="5136626"/>
                  <a:pt x="6676687" y="5149913"/>
                </a:cubicBezTo>
                <a:cubicBezTo>
                  <a:pt x="6677348" y="5167100"/>
                  <a:pt x="6667413" y="5165213"/>
                  <a:pt x="6660675" y="5168383"/>
                </a:cubicBezTo>
                <a:cubicBezTo>
                  <a:pt x="6651747" y="5170394"/>
                  <a:pt x="6641813" y="5168506"/>
                  <a:pt x="6632539" y="5183804"/>
                </a:cubicBezTo>
                <a:cubicBezTo>
                  <a:pt x="6683218" y="5197146"/>
                  <a:pt x="6723270" y="5235174"/>
                  <a:pt x="6777839" y="5227000"/>
                </a:cubicBezTo>
                <a:cubicBezTo>
                  <a:pt x="6830218" y="5217670"/>
                  <a:pt x="6868428" y="5241252"/>
                  <a:pt x="6904762" y="5294151"/>
                </a:cubicBezTo>
                <a:lnTo>
                  <a:pt x="6891063" y="5293611"/>
                </a:lnTo>
                <a:lnTo>
                  <a:pt x="6891300" y="5297495"/>
                </a:lnTo>
                <a:lnTo>
                  <a:pt x="6870447" y="5297653"/>
                </a:lnTo>
                <a:cubicBezTo>
                  <a:pt x="6868815" y="5298099"/>
                  <a:pt x="6866880" y="5298830"/>
                  <a:pt x="6864839" y="5299390"/>
                </a:cubicBezTo>
                <a:lnTo>
                  <a:pt x="6860218" y="5299925"/>
                </a:lnTo>
                <a:lnTo>
                  <a:pt x="6860088" y="5299804"/>
                </a:lnTo>
                <a:cubicBezTo>
                  <a:pt x="6859729" y="5299606"/>
                  <a:pt x="6859216" y="5299548"/>
                  <a:pt x="6858608" y="5300111"/>
                </a:cubicBezTo>
                <a:lnTo>
                  <a:pt x="6860218" y="5299925"/>
                </a:lnTo>
                <a:lnTo>
                  <a:pt x="6860656" y="5300342"/>
                </a:lnTo>
                <a:cubicBezTo>
                  <a:pt x="6861263" y="5299780"/>
                  <a:pt x="6861776" y="5299835"/>
                  <a:pt x="6861984" y="5300174"/>
                </a:cubicBezTo>
                <a:lnTo>
                  <a:pt x="6861769" y="5300835"/>
                </a:lnTo>
                <a:lnTo>
                  <a:pt x="6801263" y="5300940"/>
                </a:lnTo>
                <a:lnTo>
                  <a:pt x="6800525" y="5298629"/>
                </a:lnTo>
                <a:cubicBezTo>
                  <a:pt x="6782933" y="5297916"/>
                  <a:pt x="6772700" y="5296767"/>
                  <a:pt x="6755108" y="5296050"/>
                </a:cubicBezTo>
                <a:cubicBezTo>
                  <a:pt x="6750186" y="5294233"/>
                  <a:pt x="6747311" y="5292645"/>
                  <a:pt x="6743216" y="5292186"/>
                </a:cubicBezTo>
                <a:cubicBezTo>
                  <a:pt x="6723578" y="5291239"/>
                  <a:pt x="6703111" y="5288936"/>
                  <a:pt x="6683032" y="5284153"/>
                </a:cubicBezTo>
                <a:cubicBezTo>
                  <a:pt x="6673407" y="5282437"/>
                  <a:pt x="6664085" y="5280441"/>
                  <a:pt x="6654717" y="5278756"/>
                </a:cubicBezTo>
                <a:lnTo>
                  <a:pt x="6628211" y="5275483"/>
                </a:lnTo>
                <a:lnTo>
                  <a:pt x="6628157" y="5275452"/>
                </a:lnTo>
                <a:cubicBezTo>
                  <a:pt x="6628157" y="5275452"/>
                  <a:pt x="6628157" y="5275452"/>
                  <a:pt x="6626111" y="5275222"/>
                </a:cubicBezTo>
                <a:lnTo>
                  <a:pt x="6628211" y="5275483"/>
                </a:lnTo>
                <a:lnTo>
                  <a:pt x="6631035" y="5277040"/>
                </a:lnTo>
                <a:cubicBezTo>
                  <a:pt x="6629816" y="5278167"/>
                  <a:pt x="6628600" y="5279293"/>
                  <a:pt x="6625722" y="5277706"/>
                </a:cubicBezTo>
                <a:cubicBezTo>
                  <a:pt x="6625722" y="5277706"/>
                  <a:pt x="6623676" y="5277475"/>
                  <a:pt x="6623676" y="5277475"/>
                </a:cubicBezTo>
                <a:cubicBezTo>
                  <a:pt x="6622459" y="5278601"/>
                  <a:pt x="6623290" y="5279958"/>
                  <a:pt x="6624506" y="5278832"/>
                </a:cubicBezTo>
                <a:cubicBezTo>
                  <a:pt x="6638445" y="5282926"/>
                  <a:pt x="6660131" y="5284103"/>
                  <a:pt x="6676948" y="5289784"/>
                </a:cubicBezTo>
                <a:cubicBezTo>
                  <a:pt x="6677387" y="5293625"/>
                  <a:pt x="6679435" y="5293854"/>
                  <a:pt x="6674122" y="5294521"/>
                </a:cubicBezTo>
                <a:cubicBezTo>
                  <a:pt x="6672464" y="5291806"/>
                  <a:pt x="6666323" y="5291117"/>
                  <a:pt x="6660183" y="5290426"/>
                </a:cubicBezTo>
                <a:cubicBezTo>
                  <a:pt x="6659409" y="5295393"/>
                  <a:pt x="6647075" y="5287687"/>
                  <a:pt x="6638058" y="5285410"/>
                </a:cubicBezTo>
                <a:cubicBezTo>
                  <a:pt x="6613886" y="5280165"/>
                  <a:pt x="6587276" y="5277171"/>
                  <a:pt x="6562662" y="5268085"/>
                </a:cubicBezTo>
                <a:cubicBezTo>
                  <a:pt x="6559785" y="5266497"/>
                  <a:pt x="6558958" y="5265142"/>
                  <a:pt x="6556079" y="5263554"/>
                </a:cubicBezTo>
                <a:cubicBezTo>
                  <a:pt x="6548281" y="5260150"/>
                  <a:pt x="6531077" y="5256953"/>
                  <a:pt x="6526544" y="5252651"/>
                </a:cubicBezTo>
                <a:cubicBezTo>
                  <a:pt x="6526154" y="5255133"/>
                  <a:pt x="6524938" y="5256260"/>
                  <a:pt x="6521231" y="5253317"/>
                </a:cubicBezTo>
                <a:cubicBezTo>
                  <a:pt x="6519185" y="5253087"/>
                  <a:pt x="6508897" y="5245614"/>
                  <a:pt x="6507680" y="5246738"/>
                </a:cubicBezTo>
                <a:cubicBezTo>
                  <a:pt x="6509727" y="5246971"/>
                  <a:pt x="6508509" y="5248095"/>
                  <a:pt x="6509340" y="5249452"/>
                </a:cubicBezTo>
                <a:lnTo>
                  <a:pt x="6498973" y="5244468"/>
                </a:lnTo>
                <a:lnTo>
                  <a:pt x="6498928" y="5243742"/>
                </a:lnTo>
                <a:lnTo>
                  <a:pt x="6448231" y="5236163"/>
                </a:lnTo>
                <a:cubicBezTo>
                  <a:pt x="6448231" y="5236163"/>
                  <a:pt x="6448231" y="5236163"/>
                  <a:pt x="6448735" y="5237753"/>
                </a:cubicBezTo>
                <a:cubicBezTo>
                  <a:pt x="6450120" y="5236995"/>
                  <a:pt x="6452006" y="5237829"/>
                  <a:pt x="6451126" y="5240179"/>
                </a:cubicBezTo>
                <a:lnTo>
                  <a:pt x="6450177" y="5240316"/>
                </a:lnTo>
                <a:lnTo>
                  <a:pt x="6445963" y="5239268"/>
                </a:lnTo>
                <a:cubicBezTo>
                  <a:pt x="6446469" y="5240863"/>
                  <a:pt x="6446469" y="5240863"/>
                  <a:pt x="6446469" y="5240863"/>
                </a:cubicBezTo>
                <a:lnTo>
                  <a:pt x="6450177" y="5240316"/>
                </a:lnTo>
                <a:lnTo>
                  <a:pt x="6472637" y="5245911"/>
                </a:lnTo>
                <a:cubicBezTo>
                  <a:pt x="6481087" y="5247589"/>
                  <a:pt x="6488954" y="5249353"/>
                  <a:pt x="6495817" y="5253067"/>
                </a:cubicBezTo>
                <a:lnTo>
                  <a:pt x="6502363" y="5253256"/>
                </a:lnTo>
                <a:lnTo>
                  <a:pt x="6498943" y="5258524"/>
                </a:lnTo>
                <a:lnTo>
                  <a:pt x="6487507" y="5257613"/>
                </a:lnTo>
                <a:cubicBezTo>
                  <a:pt x="6488891" y="5256855"/>
                  <a:pt x="6488388" y="5255264"/>
                  <a:pt x="6490277" y="5256099"/>
                </a:cubicBezTo>
                <a:cubicBezTo>
                  <a:pt x="6489774" y="5254507"/>
                  <a:pt x="6477185" y="5255795"/>
                  <a:pt x="6475296" y="5254960"/>
                </a:cubicBezTo>
                <a:cubicBezTo>
                  <a:pt x="6470639" y="5255644"/>
                  <a:pt x="6470135" y="5254050"/>
                  <a:pt x="6471017" y="5251702"/>
                </a:cubicBezTo>
                <a:cubicBezTo>
                  <a:pt x="6464974" y="5253141"/>
                  <a:pt x="6448482" y="5247227"/>
                  <a:pt x="6440049" y="5246242"/>
                </a:cubicBezTo>
                <a:cubicBezTo>
                  <a:pt x="6436774" y="5246166"/>
                  <a:pt x="6435390" y="5246923"/>
                  <a:pt x="6432118" y="5246849"/>
                </a:cubicBezTo>
                <a:cubicBezTo>
                  <a:pt x="6406311" y="5242302"/>
                  <a:pt x="6381765" y="5231461"/>
                  <a:pt x="6358226" y="5223804"/>
                </a:cubicBezTo>
                <a:cubicBezTo>
                  <a:pt x="6349287" y="5221225"/>
                  <a:pt x="6334809" y="5221681"/>
                  <a:pt x="6336573" y="5216982"/>
                </a:cubicBezTo>
                <a:cubicBezTo>
                  <a:pt x="6330908" y="5214479"/>
                  <a:pt x="6325242" y="5211977"/>
                  <a:pt x="6322474" y="5213492"/>
                </a:cubicBezTo>
                <a:cubicBezTo>
                  <a:pt x="6318194" y="5210233"/>
                  <a:pt x="6320080" y="5211067"/>
                  <a:pt x="6322348" y="5207961"/>
                </a:cubicBezTo>
                <a:lnTo>
                  <a:pt x="6338385" y="5213087"/>
                </a:lnTo>
                <a:lnTo>
                  <a:pt x="6315978" y="5198393"/>
                </a:lnTo>
                <a:lnTo>
                  <a:pt x="6263685" y="5176577"/>
                </a:lnTo>
                <a:cubicBezTo>
                  <a:pt x="6259908" y="5174909"/>
                  <a:pt x="6256636" y="5174834"/>
                  <a:pt x="6251474" y="5173924"/>
                </a:cubicBezTo>
                <a:cubicBezTo>
                  <a:pt x="6243669" y="5169792"/>
                  <a:pt x="6237405" y="5166685"/>
                  <a:pt x="6231143" y="5163576"/>
                </a:cubicBezTo>
                <a:lnTo>
                  <a:pt x="6219649" y="5157728"/>
                </a:lnTo>
                <a:lnTo>
                  <a:pt x="6208353" y="5158072"/>
                </a:lnTo>
                <a:cubicBezTo>
                  <a:pt x="6182581" y="5168010"/>
                  <a:pt x="6155143" y="5156858"/>
                  <a:pt x="6128706" y="5149609"/>
                </a:cubicBezTo>
                <a:cubicBezTo>
                  <a:pt x="6118772" y="5147721"/>
                  <a:pt x="6101438" y="5131815"/>
                  <a:pt x="6101753" y="5162289"/>
                </a:cubicBezTo>
                <a:cubicBezTo>
                  <a:pt x="6101232" y="5182219"/>
                  <a:pt x="6079315" y="5214403"/>
                  <a:pt x="6113495" y="5222383"/>
                </a:cubicBezTo>
                <a:cubicBezTo>
                  <a:pt x="6124610" y="5221527"/>
                  <a:pt x="6133364" y="5226160"/>
                  <a:pt x="6143125" y="5234690"/>
                </a:cubicBezTo>
                <a:cubicBezTo>
                  <a:pt x="6164836" y="5252910"/>
                  <a:pt x="6177271" y="5286430"/>
                  <a:pt x="6200163" y="5301909"/>
                </a:cubicBezTo>
                <a:cubicBezTo>
                  <a:pt x="6215690" y="5312649"/>
                  <a:pt x="6237859" y="5307961"/>
                  <a:pt x="6256136" y="5314947"/>
                </a:cubicBezTo>
                <a:lnTo>
                  <a:pt x="6269876" y="5324789"/>
                </a:lnTo>
                <a:lnTo>
                  <a:pt x="6280745" y="5326122"/>
                </a:lnTo>
                <a:cubicBezTo>
                  <a:pt x="6291810" y="5328630"/>
                  <a:pt x="6302874" y="5331139"/>
                  <a:pt x="6312276" y="5330934"/>
                </a:cubicBezTo>
                <a:cubicBezTo>
                  <a:pt x="6304089" y="5330013"/>
                  <a:pt x="6304480" y="5327529"/>
                  <a:pt x="6302431" y="5327299"/>
                </a:cubicBezTo>
                <a:cubicBezTo>
                  <a:pt x="6305695" y="5326402"/>
                  <a:pt x="6304865" y="5325046"/>
                  <a:pt x="6306082" y="5323920"/>
                </a:cubicBezTo>
                <a:cubicBezTo>
                  <a:pt x="6317145" y="5326428"/>
                  <a:pt x="6319580" y="5324175"/>
                  <a:pt x="6329811" y="5325326"/>
                </a:cubicBezTo>
                <a:cubicBezTo>
                  <a:pt x="6330643" y="5326682"/>
                  <a:pt x="6331473" y="5328038"/>
                  <a:pt x="6333519" y="5328269"/>
                </a:cubicBezTo>
                <a:cubicBezTo>
                  <a:pt x="6331915" y="5331880"/>
                  <a:pt x="6326603" y="5332544"/>
                  <a:pt x="6330310" y="5335489"/>
                </a:cubicBezTo>
                <a:cubicBezTo>
                  <a:pt x="6341761" y="5335513"/>
                  <a:pt x="6349118" y="5335077"/>
                  <a:pt x="6359351" y="5336229"/>
                </a:cubicBezTo>
                <a:cubicBezTo>
                  <a:pt x="6367540" y="5337149"/>
                  <a:pt x="6376943" y="5336943"/>
                  <a:pt x="6392099" y="5339912"/>
                </a:cubicBezTo>
                <a:cubicBezTo>
                  <a:pt x="6392099" y="5339912"/>
                  <a:pt x="6391713" y="5342393"/>
                  <a:pt x="6393759" y="5342627"/>
                </a:cubicBezTo>
                <a:cubicBezTo>
                  <a:pt x="6406427" y="5341526"/>
                  <a:pt x="6403163" y="5342419"/>
                  <a:pt x="6413782" y="5341088"/>
                </a:cubicBezTo>
                <a:cubicBezTo>
                  <a:pt x="6417878" y="5341547"/>
                  <a:pt x="6421969" y="5342008"/>
                  <a:pt x="6428111" y="5342698"/>
                </a:cubicBezTo>
                <a:cubicBezTo>
                  <a:pt x="6440558" y="5339678"/>
                  <a:pt x="6452824" y="5339479"/>
                  <a:pt x="6465707" y="5339505"/>
                </a:cubicBezTo>
                <a:lnTo>
                  <a:pt x="6482959" y="5338742"/>
                </a:lnTo>
                <a:lnTo>
                  <a:pt x="6483812" y="5352779"/>
                </a:lnTo>
                <a:lnTo>
                  <a:pt x="6462960" y="5352936"/>
                </a:lnTo>
                <a:cubicBezTo>
                  <a:pt x="6461327" y="5353384"/>
                  <a:pt x="6459394" y="5354113"/>
                  <a:pt x="6457352" y="5354676"/>
                </a:cubicBezTo>
                <a:lnTo>
                  <a:pt x="6452730" y="5355209"/>
                </a:lnTo>
                <a:lnTo>
                  <a:pt x="6452602" y="5355087"/>
                </a:lnTo>
                <a:cubicBezTo>
                  <a:pt x="6452241" y="5354891"/>
                  <a:pt x="6451730" y="5354832"/>
                  <a:pt x="6451122" y="5355395"/>
                </a:cubicBezTo>
                <a:lnTo>
                  <a:pt x="6452730" y="5355209"/>
                </a:lnTo>
                <a:lnTo>
                  <a:pt x="6453168" y="5355625"/>
                </a:lnTo>
                <a:cubicBezTo>
                  <a:pt x="6453777" y="5355063"/>
                  <a:pt x="6454290" y="5355119"/>
                  <a:pt x="6454496" y="5355458"/>
                </a:cubicBezTo>
                <a:lnTo>
                  <a:pt x="6454280" y="5356119"/>
                </a:lnTo>
                <a:lnTo>
                  <a:pt x="6393777" y="5356225"/>
                </a:lnTo>
                <a:lnTo>
                  <a:pt x="6393039" y="5353914"/>
                </a:lnTo>
                <a:cubicBezTo>
                  <a:pt x="6375446" y="5353201"/>
                  <a:pt x="6365213" y="5352050"/>
                  <a:pt x="6347623" y="5351334"/>
                </a:cubicBezTo>
                <a:cubicBezTo>
                  <a:pt x="6342700" y="5349517"/>
                  <a:pt x="6339823" y="5347930"/>
                  <a:pt x="6335730" y="5347469"/>
                </a:cubicBezTo>
                <a:cubicBezTo>
                  <a:pt x="6316092" y="5346524"/>
                  <a:pt x="6295625" y="5344221"/>
                  <a:pt x="6275545" y="5339437"/>
                </a:cubicBezTo>
                <a:lnTo>
                  <a:pt x="6266098" y="5337636"/>
                </a:lnTo>
                <a:lnTo>
                  <a:pt x="6256887" y="5338654"/>
                </a:lnTo>
                <a:lnTo>
                  <a:pt x="6216758" y="5333688"/>
                </a:lnTo>
                <a:lnTo>
                  <a:pt x="6217020" y="5334116"/>
                </a:lnTo>
                <a:cubicBezTo>
                  <a:pt x="6230959" y="5338211"/>
                  <a:pt x="6252643" y="5339386"/>
                  <a:pt x="6269459" y="5345068"/>
                </a:cubicBezTo>
                <a:cubicBezTo>
                  <a:pt x="6269902" y="5348908"/>
                  <a:pt x="6271948" y="5349139"/>
                  <a:pt x="6266636" y="5349804"/>
                </a:cubicBezTo>
                <a:cubicBezTo>
                  <a:pt x="6264977" y="5347090"/>
                  <a:pt x="6258838" y="5346401"/>
                  <a:pt x="6252698" y="5345711"/>
                </a:cubicBezTo>
                <a:cubicBezTo>
                  <a:pt x="6251921" y="5350676"/>
                  <a:pt x="6239586" y="5342972"/>
                  <a:pt x="6230572" y="5340695"/>
                </a:cubicBezTo>
                <a:lnTo>
                  <a:pt x="6181881" y="5329506"/>
                </a:lnTo>
                <a:lnTo>
                  <a:pt x="6109713" y="5324775"/>
                </a:lnTo>
                <a:cubicBezTo>
                  <a:pt x="6092033" y="5322157"/>
                  <a:pt x="6076540" y="5320695"/>
                  <a:pt x="6082965" y="5287052"/>
                </a:cubicBezTo>
                <a:cubicBezTo>
                  <a:pt x="6090224" y="5263951"/>
                  <a:pt x="6073898" y="5251946"/>
                  <a:pt x="6056393" y="5242684"/>
                </a:cubicBezTo>
                <a:cubicBezTo>
                  <a:pt x="6049827" y="5239211"/>
                  <a:pt x="6040900" y="5241222"/>
                  <a:pt x="6032145" y="5236593"/>
                </a:cubicBezTo>
                <a:lnTo>
                  <a:pt x="6022052" y="5221895"/>
                </a:lnTo>
                <a:lnTo>
                  <a:pt x="5968029" y="5228737"/>
                </a:lnTo>
                <a:cubicBezTo>
                  <a:pt x="5942151" y="5229756"/>
                  <a:pt x="5916597" y="5227342"/>
                  <a:pt x="5891691" y="5218070"/>
                </a:cubicBezTo>
                <a:cubicBezTo>
                  <a:pt x="5878541" y="5212287"/>
                  <a:pt x="5865392" y="5206503"/>
                  <a:pt x="5852307" y="5211397"/>
                </a:cubicBezTo>
                <a:lnTo>
                  <a:pt x="5818295" y="5219825"/>
                </a:lnTo>
                <a:lnTo>
                  <a:pt x="5807928" y="5226149"/>
                </a:lnTo>
                <a:cubicBezTo>
                  <a:pt x="5771789" y="5245336"/>
                  <a:pt x="5734224" y="5260822"/>
                  <a:pt x="5697162" y="5278257"/>
                </a:cubicBezTo>
                <a:cubicBezTo>
                  <a:pt x="5682001" y="5285389"/>
                  <a:pt x="5668098" y="5297398"/>
                  <a:pt x="5653611" y="5305308"/>
                </a:cubicBezTo>
                <a:lnTo>
                  <a:pt x="5636974" y="5311002"/>
                </a:lnTo>
                <a:lnTo>
                  <a:pt x="5656222" y="5316819"/>
                </a:lnTo>
                <a:cubicBezTo>
                  <a:pt x="5716074" y="5283176"/>
                  <a:pt x="5773583" y="5319679"/>
                  <a:pt x="5833560" y="5307390"/>
                </a:cubicBezTo>
                <a:cubicBezTo>
                  <a:pt x="5837018" y="5307786"/>
                  <a:pt x="5839073" y="5305891"/>
                  <a:pt x="5842528" y="5306289"/>
                </a:cubicBezTo>
                <a:cubicBezTo>
                  <a:pt x="5855678" y="5312072"/>
                  <a:pt x="5878393" y="5301889"/>
                  <a:pt x="5879253" y="5329726"/>
                </a:cubicBezTo>
                <a:cubicBezTo>
                  <a:pt x="5879468" y="5336685"/>
                  <a:pt x="5878292" y="5342017"/>
                  <a:pt x="5876171" y="5346208"/>
                </a:cubicBezTo>
                <a:lnTo>
                  <a:pt x="5872304" y="5350462"/>
                </a:lnTo>
                <a:lnTo>
                  <a:pt x="5877452" y="5348839"/>
                </a:lnTo>
                <a:lnTo>
                  <a:pt x="5874981" y="5357366"/>
                </a:lnTo>
                <a:lnTo>
                  <a:pt x="5871526" y="5359032"/>
                </a:lnTo>
                <a:lnTo>
                  <a:pt x="5837124" y="5368529"/>
                </a:lnTo>
                <a:lnTo>
                  <a:pt x="5816023" y="5376284"/>
                </a:lnTo>
                <a:lnTo>
                  <a:pt x="5818402" y="5377229"/>
                </a:lnTo>
                <a:lnTo>
                  <a:pt x="5817521" y="5377750"/>
                </a:lnTo>
                <a:lnTo>
                  <a:pt x="5813125" y="5378551"/>
                </a:lnTo>
                <a:cubicBezTo>
                  <a:pt x="5814075" y="5379783"/>
                  <a:pt x="5814075" y="5379783"/>
                  <a:pt x="5814075" y="5379783"/>
                </a:cubicBezTo>
                <a:lnTo>
                  <a:pt x="5817521" y="5377750"/>
                </a:lnTo>
                <a:lnTo>
                  <a:pt x="5840960" y="5373481"/>
                </a:lnTo>
                <a:cubicBezTo>
                  <a:pt x="5849654" y="5371490"/>
                  <a:pt x="5857809" y="5369816"/>
                  <a:pt x="5865550" y="5370328"/>
                </a:cubicBezTo>
                <a:lnTo>
                  <a:pt x="5871964" y="5367779"/>
                </a:lnTo>
                <a:lnTo>
                  <a:pt x="5870172" y="5373969"/>
                </a:lnTo>
                <a:lnTo>
                  <a:pt x="5858798" y="5377897"/>
                </a:lnTo>
                <a:cubicBezTo>
                  <a:pt x="5859924" y="5376636"/>
                  <a:pt x="5858972" y="5375402"/>
                  <a:pt x="5861049" y="5375375"/>
                </a:cubicBezTo>
                <a:cubicBezTo>
                  <a:pt x="5860098" y="5374142"/>
                  <a:pt x="5848244" y="5380539"/>
                  <a:pt x="5846167" y="5380569"/>
                </a:cubicBezTo>
                <a:cubicBezTo>
                  <a:pt x="5841841" y="5383121"/>
                  <a:pt x="5840890" y="5381891"/>
                  <a:pt x="5841064" y="5379397"/>
                </a:cubicBezTo>
                <a:cubicBezTo>
                  <a:pt x="5835612" y="5383211"/>
                  <a:pt x="5817879" y="5384711"/>
                  <a:pt x="5809399" y="5387321"/>
                </a:cubicBezTo>
                <a:cubicBezTo>
                  <a:pt x="5806199" y="5388616"/>
                  <a:pt x="5805073" y="5389876"/>
                  <a:pt x="5801873" y="5391167"/>
                </a:cubicBezTo>
                <a:cubicBezTo>
                  <a:pt x="5775485" y="5397773"/>
                  <a:pt x="5748497" y="5398158"/>
                  <a:pt x="5723409" y="5401008"/>
                </a:cubicBezTo>
                <a:cubicBezTo>
                  <a:pt x="5713979" y="5402390"/>
                  <a:pt x="5700049" y="5408817"/>
                  <a:pt x="5700397" y="5403828"/>
                </a:cubicBezTo>
                <a:cubicBezTo>
                  <a:pt x="5694170" y="5403918"/>
                  <a:pt x="5687941" y="5404007"/>
                  <a:pt x="5685691" y="5406530"/>
                </a:cubicBezTo>
                <a:cubicBezTo>
                  <a:pt x="5680587" y="5405357"/>
                  <a:pt x="5682663" y="5405328"/>
                  <a:pt x="5683964" y="5401573"/>
                </a:cubicBezTo>
                <a:cubicBezTo>
                  <a:pt x="5701872" y="5397581"/>
                  <a:pt x="5723583" y="5398516"/>
                  <a:pt x="5738291" y="5395814"/>
                </a:cubicBezTo>
                <a:cubicBezTo>
                  <a:pt x="5739241" y="5397046"/>
                  <a:pt x="5740367" y="5395783"/>
                  <a:pt x="5739415" y="5394552"/>
                </a:cubicBezTo>
                <a:cubicBezTo>
                  <a:pt x="5739415" y="5394552"/>
                  <a:pt x="5737340" y="5394582"/>
                  <a:pt x="5737340" y="5394582"/>
                </a:cubicBezTo>
                <a:cubicBezTo>
                  <a:pt x="5734138" y="5395873"/>
                  <a:pt x="5733188" y="5394640"/>
                  <a:pt x="5732237" y="5393410"/>
                </a:cubicBezTo>
                <a:lnTo>
                  <a:pt x="5735380" y="5392141"/>
                </a:lnTo>
                <a:lnTo>
                  <a:pt x="5737514" y="5392089"/>
                </a:lnTo>
                <a:cubicBezTo>
                  <a:pt x="5735437" y="5392116"/>
                  <a:pt x="5735437" y="5392116"/>
                  <a:pt x="5735437" y="5392116"/>
                </a:cubicBezTo>
                <a:lnTo>
                  <a:pt x="5735380" y="5392141"/>
                </a:lnTo>
                <a:lnTo>
                  <a:pt x="5708427" y="5392815"/>
                </a:lnTo>
                <a:cubicBezTo>
                  <a:pt x="5698780" y="5393575"/>
                  <a:pt x="5689114" y="5394649"/>
                  <a:pt x="5679210" y="5395413"/>
                </a:cubicBezTo>
                <a:cubicBezTo>
                  <a:pt x="5658275" y="5398204"/>
                  <a:pt x="5637511" y="5398501"/>
                  <a:pt x="5617879" y="5397535"/>
                </a:cubicBezTo>
                <a:lnTo>
                  <a:pt x="5616457" y="5397837"/>
                </a:lnTo>
                <a:lnTo>
                  <a:pt x="5610398" y="5400455"/>
                </a:lnTo>
                <a:cubicBezTo>
                  <a:pt x="5601127" y="5408488"/>
                  <a:pt x="5594238" y="5424898"/>
                  <a:pt x="5580289" y="5429692"/>
                </a:cubicBezTo>
                <a:cubicBezTo>
                  <a:pt x="5563085" y="5438377"/>
                  <a:pt x="5548671" y="5451652"/>
                  <a:pt x="5559891" y="5480683"/>
                </a:cubicBezTo>
                <a:cubicBezTo>
                  <a:pt x="5566198" y="5496348"/>
                  <a:pt x="5548994" y="5505033"/>
                  <a:pt x="5535908" y="5509927"/>
                </a:cubicBezTo>
                <a:cubicBezTo>
                  <a:pt x="5524881" y="5512924"/>
                  <a:pt x="5516581" y="5509833"/>
                  <a:pt x="5517181" y="5494965"/>
                </a:cubicBezTo>
                <a:cubicBezTo>
                  <a:pt x="5518512" y="5486583"/>
                  <a:pt x="5520506" y="5474011"/>
                  <a:pt x="5506690" y="5472417"/>
                </a:cubicBezTo>
                <a:cubicBezTo>
                  <a:pt x="5508085" y="5474713"/>
                  <a:pt x="5505362" y="5480800"/>
                  <a:pt x="5505362" y="5480800"/>
                </a:cubicBezTo>
                <a:cubicBezTo>
                  <a:pt x="5501565" y="5537974"/>
                  <a:pt x="5483697" y="5550850"/>
                  <a:pt x="5444913" y="5529310"/>
                </a:cubicBezTo>
                <a:cubicBezTo>
                  <a:pt x="5431762" y="5523526"/>
                  <a:pt x="5423333" y="5499083"/>
                  <a:pt x="5409582" y="5508167"/>
                </a:cubicBezTo>
                <a:cubicBezTo>
                  <a:pt x="5382081" y="5526335"/>
                  <a:pt x="5349003" y="5535325"/>
                  <a:pt x="5327082" y="5562669"/>
                </a:cubicBezTo>
                <a:cubicBezTo>
                  <a:pt x="5318180" y="5574447"/>
                  <a:pt x="5312733" y="5586621"/>
                  <a:pt x="5298919" y="5585029"/>
                </a:cubicBezTo>
                <a:cubicBezTo>
                  <a:pt x="5276137" y="5584536"/>
                  <a:pt x="5281776" y="5604391"/>
                  <a:pt x="5285297" y="5615466"/>
                </a:cubicBezTo>
                <a:cubicBezTo>
                  <a:pt x="5290939" y="5635319"/>
                  <a:pt x="5331653" y="5633611"/>
                  <a:pt x="5343280" y="5615747"/>
                </a:cubicBezTo>
                <a:cubicBezTo>
                  <a:pt x="5350786" y="5601676"/>
                  <a:pt x="5356965" y="5595988"/>
                  <a:pt x="5370780" y="5597580"/>
                </a:cubicBezTo>
                <a:cubicBezTo>
                  <a:pt x="5384593" y="5599173"/>
                  <a:pt x="5407439" y="5610341"/>
                  <a:pt x="5401004" y="5573325"/>
                </a:cubicBezTo>
                <a:cubicBezTo>
                  <a:pt x="5400273" y="5566841"/>
                  <a:pt x="5405787" y="5565340"/>
                  <a:pt x="5411300" y="5563843"/>
                </a:cubicBezTo>
                <a:cubicBezTo>
                  <a:pt x="5432751" y="5572717"/>
                  <a:pt x="5419130" y="5603154"/>
                  <a:pt x="5432346" y="5619614"/>
                </a:cubicBezTo>
                <a:cubicBezTo>
                  <a:pt x="5437923" y="5628791"/>
                  <a:pt x="5423443" y="5631389"/>
                  <a:pt x="5413812" y="5636681"/>
                </a:cubicBezTo>
                <a:cubicBezTo>
                  <a:pt x="5394547" y="5647263"/>
                  <a:pt x="5368978" y="5642182"/>
                  <a:pt x="5357416" y="5670722"/>
                </a:cubicBezTo>
                <a:cubicBezTo>
                  <a:pt x="5356753" y="5674913"/>
                  <a:pt x="5351239" y="5676411"/>
                  <a:pt x="5347787" y="5676012"/>
                </a:cubicBezTo>
                <a:cubicBezTo>
                  <a:pt x="5301429" y="5657867"/>
                  <a:pt x="5262433" y="5715250"/>
                  <a:pt x="5218928" y="5712369"/>
                </a:cubicBezTo>
                <a:cubicBezTo>
                  <a:pt x="5208569" y="5711174"/>
                  <a:pt x="5198937" y="5716466"/>
                  <a:pt x="5188576" y="5715272"/>
                </a:cubicBezTo>
                <a:cubicBezTo>
                  <a:pt x="5158157" y="5707498"/>
                  <a:pt x="5130593" y="5714990"/>
                  <a:pt x="5100968" y="5724378"/>
                </a:cubicBezTo>
                <a:cubicBezTo>
                  <a:pt x="5093396" y="5727772"/>
                  <a:pt x="5086488" y="5726975"/>
                  <a:pt x="5078916" y="5730371"/>
                </a:cubicBezTo>
                <a:cubicBezTo>
                  <a:pt x="5064503" y="5743645"/>
                  <a:pt x="5041397" y="5689773"/>
                  <a:pt x="5030694" y="5746151"/>
                </a:cubicBezTo>
                <a:cubicBezTo>
                  <a:pt x="5025312" y="5769000"/>
                  <a:pt x="5005383" y="5783774"/>
                  <a:pt x="5002123" y="5815404"/>
                </a:cubicBezTo>
                <a:cubicBezTo>
                  <a:pt x="4998199" y="5851225"/>
                  <a:pt x="4976275" y="5878572"/>
                  <a:pt x="4943864" y="5883370"/>
                </a:cubicBezTo>
                <a:cubicBezTo>
                  <a:pt x="4855593" y="5896666"/>
                  <a:pt x="4766654" y="5914153"/>
                  <a:pt x="4677588" y="5910288"/>
                </a:cubicBezTo>
                <a:cubicBezTo>
                  <a:pt x="4647901" y="5909000"/>
                  <a:pt x="4616817" y="5905418"/>
                  <a:pt x="4586464" y="5908319"/>
                </a:cubicBezTo>
                <a:cubicBezTo>
                  <a:pt x="4563019" y="5912019"/>
                  <a:pt x="4539442" y="5894364"/>
                  <a:pt x="4517991" y="5885491"/>
                </a:cubicBezTo>
                <a:cubicBezTo>
                  <a:pt x="4508293" y="5880104"/>
                  <a:pt x="4497933" y="5878910"/>
                  <a:pt x="4486243" y="5886097"/>
                </a:cubicBezTo>
                <a:cubicBezTo>
                  <a:pt x="4439414" y="5904171"/>
                  <a:pt x="4393917" y="5913863"/>
                  <a:pt x="4340116" y="5920465"/>
                </a:cubicBezTo>
                <a:cubicBezTo>
                  <a:pt x="4349213" y="5940717"/>
                  <a:pt x="4354855" y="5960571"/>
                  <a:pt x="4362557" y="5978529"/>
                </a:cubicBezTo>
                <a:cubicBezTo>
                  <a:pt x="4366076" y="5989603"/>
                  <a:pt x="4373712" y="5996884"/>
                  <a:pt x="4381284" y="5993491"/>
                </a:cubicBezTo>
                <a:cubicBezTo>
                  <a:pt x="4419809" y="5972327"/>
                  <a:pt x="4464903" y="6009531"/>
                  <a:pt x="4501904" y="5964719"/>
                </a:cubicBezTo>
                <a:cubicBezTo>
                  <a:pt x="4526145" y="5978183"/>
                  <a:pt x="4563086" y="5922694"/>
                  <a:pt x="4586186" y="5976569"/>
                </a:cubicBezTo>
                <a:cubicBezTo>
                  <a:pt x="4592495" y="5992231"/>
                  <a:pt x="4614482" y="5975563"/>
                  <a:pt x="4629690" y="5979448"/>
                </a:cubicBezTo>
                <a:cubicBezTo>
                  <a:pt x="4690528" y="5994997"/>
                  <a:pt x="4749775" y="5976221"/>
                  <a:pt x="4806834" y="5937989"/>
                </a:cubicBezTo>
                <a:cubicBezTo>
                  <a:pt x="4826099" y="5927406"/>
                  <a:pt x="4839913" y="5928998"/>
                  <a:pt x="4851068" y="5947355"/>
                </a:cubicBezTo>
                <a:cubicBezTo>
                  <a:pt x="4834723" y="5983879"/>
                  <a:pt x="4807887" y="5997857"/>
                  <a:pt x="4773415" y="6004552"/>
                </a:cubicBezTo>
                <a:cubicBezTo>
                  <a:pt x="4752726" y="6007500"/>
                  <a:pt x="4732418" y="6016361"/>
                  <a:pt x="4712290" y="6026846"/>
                </a:cubicBezTo>
                <a:lnTo>
                  <a:pt x="4701507" y="6032597"/>
                </a:lnTo>
                <a:lnTo>
                  <a:pt x="4722403" y="6029916"/>
                </a:lnTo>
                <a:lnTo>
                  <a:pt x="4732589" y="6025870"/>
                </a:lnTo>
                <a:lnTo>
                  <a:pt x="4729741" y="6035702"/>
                </a:lnTo>
                <a:lnTo>
                  <a:pt x="4711678" y="6041941"/>
                </a:lnTo>
                <a:cubicBezTo>
                  <a:pt x="4713466" y="6039936"/>
                  <a:pt x="4711952" y="6037978"/>
                  <a:pt x="4715252" y="6037931"/>
                </a:cubicBezTo>
                <a:cubicBezTo>
                  <a:pt x="4713742" y="6035976"/>
                  <a:pt x="4694914" y="6046136"/>
                  <a:pt x="4691618" y="6046184"/>
                </a:cubicBezTo>
                <a:cubicBezTo>
                  <a:pt x="4684745" y="6050238"/>
                  <a:pt x="4683234" y="6048282"/>
                  <a:pt x="4683511" y="6044320"/>
                </a:cubicBezTo>
                <a:lnTo>
                  <a:pt x="4674400" y="6047057"/>
                </a:lnTo>
                <a:lnTo>
                  <a:pt x="4652259" y="6058866"/>
                </a:lnTo>
                <a:cubicBezTo>
                  <a:pt x="4637814" y="6066803"/>
                  <a:pt x="4624214" y="6072169"/>
                  <a:pt x="4610505" y="6074056"/>
                </a:cubicBezTo>
                <a:lnTo>
                  <a:pt x="4578727" y="6069794"/>
                </a:lnTo>
                <a:lnTo>
                  <a:pt x="4558180" y="6073067"/>
                </a:lnTo>
                <a:cubicBezTo>
                  <a:pt x="4537242" y="6075099"/>
                  <a:pt x="4516563" y="6076382"/>
                  <a:pt x="4496640" y="6078647"/>
                </a:cubicBezTo>
                <a:cubicBezTo>
                  <a:pt x="4481666" y="6080838"/>
                  <a:pt x="4459540" y="6091046"/>
                  <a:pt x="4460092" y="6083126"/>
                </a:cubicBezTo>
                <a:cubicBezTo>
                  <a:pt x="4450201" y="6083267"/>
                  <a:pt x="4440307" y="6083407"/>
                  <a:pt x="4436734" y="6087415"/>
                </a:cubicBezTo>
                <a:cubicBezTo>
                  <a:pt x="4428630" y="6085555"/>
                  <a:pt x="4431927" y="6085505"/>
                  <a:pt x="4433991" y="6079542"/>
                </a:cubicBezTo>
                <a:cubicBezTo>
                  <a:pt x="4462433" y="6073200"/>
                  <a:pt x="4496920" y="6074685"/>
                  <a:pt x="4520277" y="6070395"/>
                </a:cubicBezTo>
                <a:cubicBezTo>
                  <a:pt x="4521789" y="6072352"/>
                  <a:pt x="4523577" y="6070347"/>
                  <a:pt x="4522064" y="6068392"/>
                </a:cubicBezTo>
                <a:cubicBezTo>
                  <a:pt x="4522064" y="6068392"/>
                  <a:pt x="4518766" y="6068438"/>
                  <a:pt x="4518766" y="6068438"/>
                </a:cubicBezTo>
                <a:cubicBezTo>
                  <a:pt x="4513682" y="6070490"/>
                  <a:pt x="4512173" y="6068534"/>
                  <a:pt x="4510661" y="6066575"/>
                </a:cubicBezTo>
                <a:lnTo>
                  <a:pt x="4514920" y="6064858"/>
                </a:lnTo>
                <a:lnTo>
                  <a:pt x="4507691" y="6065405"/>
                </a:lnTo>
                <a:cubicBezTo>
                  <a:pt x="4497261" y="6066739"/>
                  <a:pt x="4486742" y="6068259"/>
                  <a:pt x="4476284" y="6068889"/>
                </a:cubicBezTo>
                <a:lnTo>
                  <a:pt x="4452456" y="6067445"/>
                </a:lnTo>
                <a:lnTo>
                  <a:pt x="4439332" y="6068612"/>
                </a:lnTo>
                <a:lnTo>
                  <a:pt x="4436275" y="6069443"/>
                </a:lnTo>
                <a:lnTo>
                  <a:pt x="4434866" y="6069010"/>
                </a:lnTo>
                <a:lnTo>
                  <a:pt x="4426439" y="6069759"/>
                </a:lnTo>
                <a:cubicBezTo>
                  <a:pt x="4393188" y="6074189"/>
                  <a:pt x="4360214" y="6074662"/>
                  <a:pt x="4329027" y="6073130"/>
                </a:cubicBezTo>
                <a:cubicBezTo>
                  <a:pt x="4322432" y="6073224"/>
                  <a:pt x="4317348" y="6075275"/>
                  <a:pt x="4308966" y="6077374"/>
                </a:cubicBezTo>
                <a:cubicBezTo>
                  <a:pt x="4281077" y="6075795"/>
                  <a:pt x="4264591" y="6076030"/>
                  <a:pt x="4236702" y="6074450"/>
                </a:cubicBezTo>
                <a:lnTo>
                  <a:pt x="4234716" y="6077962"/>
                </a:lnTo>
                <a:lnTo>
                  <a:pt x="4139707" y="6068501"/>
                </a:lnTo>
                <a:lnTo>
                  <a:pt x="4139605" y="6067431"/>
                </a:lnTo>
                <a:cubicBezTo>
                  <a:pt x="4140051" y="6066931"/>
                  <a:pt x="4140876" y="6066919"/>
                  <a:pt x="4141631" y="6067898"/>
                </a:cubicBezTo>
                <a:lnTo>
                  <a:pt x="4142470" y="6067312"/>
                </a:lnTo>
                <a:lnTo>
                  <a:pt x="4144927" y="6067849"/>
                </a:lnTo>
                <a:cubicBezTo>
                  <a:pt x="4144174" y="6066872"/>
                  <a:pt x="4143348" y="6066883"/>
                  <a:pt x="4142711" y="6067139"/>
                </a:cubicBezTo>
                <a:lnTo>
                  <a:pt x="4142470" y="6067312"/>
                </a:lnTo>
                <a:lnTo>
                  <a:pt x="4135397" y="6065761"/>
                </a:lnTo>
                <a:cubicBezTo>
                  <a:pt x="4132393" y="6064568"/>
                  <a:pt x="4129613" y="6063122"/>
                  <a:pt x="4127210" y="6062169"/>
                </a:cubicBezTo>
                <a:lnTo>
                  <a:pt x="4094505" y="6058714"/>
                </a:lnTo>
                <a:lnTo>
                  <a:pt x="4100855" y="6036794"/>
                </a:lnTo>
                <a:lnTo>
                  <a:pt x="4127683" y="6040646"/>
                </a:lnTo>
                <a:cubicBezTo>
                  <a:pt x="4147930" y="6042582"/>
                  <a:pt x="4167129" y="6044781"/>
                  <a:pt x="4185605" y="6051441"/>
                </a:cubicBezTo>
                <a:cubicBezTo>
                  <a:pt x="4195498" y="6051299"/>
                  <a:pt x="4202093" y="6051206"/>
                  <a:pt x="4208686" y="6051111"/>
                </a:cubicBezTo>
                <a:cubicBezTo>
                  <a:pt x="4216792" y="6052974"/>
                  <a:pt x="4219642" y="6053427"/>
                  <a:pt x="4222904" y="6053876"/>
                </a:cubicBezTo>
                <a:lnTo>
                  <a:pt x="4236114" y="6056035"/>
                </a:lnTo>
                <a:lnTo>
                  <a:pt x="4236017" y="6055694"/>
                </a:lnTo>
                <a:cubicBezTo>
                  <a:pt x="4247580" y="6027154"/>
                  <a:pt x="4229645" y="6029354"/>
                  <a:pt x="4217891" y="6025866"/>
                </a:cubicBezTo>
                <a:cubicBezTo>
                  <a:pt x="4195775" y="6021182"/>
                  <a:pt x="4169604" y="6030969"/>
                  <a:pt x="4149481" y="6013714"/>
                </a:cubicBezTo>
                <a:cubicBezTo>
                  <a:pt x="4143239" y="6008727"/>
                  <a:pt x="4133608" y="6014017"/>
                  <a:pt x="4128824" y="6022002"/>
                </a:cubicBezTo>
                <a:cubicBezTo>
                  <a:pt x="4116532" y="6044056"/>
                  <a:pt x="4103384" y="6038272"/>
                  <a:pt x="4087445" y="6027901"/>
                </a:cubicBezTo>
                <a:cubicBezTo>
                  <a:pt x="4075690" y="6024411"/>
                  <a:pt x="4070647" y="5989690"/>
                  <a:pt x="4046664" y="6018933"/>
                </a:cubicBezTo>
                <a:cubicBezTo>
                  <a:pt x="4037764" y="6030708"/>
                  <a:pt x="4011464" y="6019142"/>
                  <a:pt x="4009598" y="6053066"/>
                </a:cubicBezTo>
                <a:cubicBezTo>
                  <a:pt x="4009663" y="6063744"/>
                  <a:pt x="3995849" y="6062150"/>
                  <a:pt x="3988941" y="6061355"/>
                </a:cubicBezTo>
                <a:cubicBezTo>
                  <a:pt x="3970279" y="6057069"/>
                  <a:pt x="3955004" y="6042507"/>
                  <a:pt x="3931624" y="6056882"/>
                </a:cubicBezTo>
                <a:cubicBezTo>
                  <a:pt x="3921991" y="6062173"/>
                  <a:pt x="3920532" y="6049203"/>
                  <a:pt x="3920468" y="6038525"/>
                </a:cubicBezTo>
                <a:cubicBezTo>
                  <a:pt x="3921004" y="6012982"/>
                  <a:pt x="3920144" y="5985144"/>
                  <a:pt x="3920681" y="5959600"/>
                </a:cubicBezTo>
                <a:cubicBezTo>
                  <a:pt x="3921279" y="5944732"/>
                  <a:pt x="3921880" y="5929867"/>
                  <a:pt x="3912185" y="5924481"/>
                </a:cubicBezTo>
                <a:cubicBezTo>
                  <a:pt x="3901093" y="5916800"/>
                  <a:pt x="3894250" y="5926682"/>
                  <a:pt x="3886014" y="5934266"/>
                </a:cubicBezTo>
                <a:cubicBezTo>
                  <a:pt x="3872994" y="5949836"/>
                  <a:pt x="3864692" y="5946746"/>
                  <a:pt x="3850147" y="5938667"/>
                </a:cubicBezTo>
                <a:lnTo>
                  <a:pt x="3844893" y="5936891"/>
                </a:lnTo>
                <a:lnTo>
                  <a:pt x="3842536" y="5941629"/>
                </a:lnTo>
                <a:lnTo>
                  <a:pt x="3820786" y="5943420"/>
                </a:lnTo>
                <a:cubicBezTo>
                  <a:pt x="3823236" y="5941609"/>
                  <a:pt x="3821951" y="5938839"/>
                  <a:pt x="3825687" y="5939798"/>
                </a:cubicBezTo>
                <a:cubicBezTo>
                  <a:pt x="3824401" y="5937027"/>
                  <a:pt x="3800943" y="5943206"/>
                  <a:pt x="3797208" y="5942247"/>
                </a:cubicBezTo>
                <a:cubicBezTo>
                  <a:pt x="3788572" y="5944911"/>
                  <a:pt x="3787286" y="5942140"/>
                  <a:pt x="3788449" y="5937555"/>
                </a:cubicBezTo>
                <a:cubicBezTo>
                  <a:pt x="3777366" y="5942032"/>
                  <a:pt x="3745028" y="5936167"/>
                  <a:pt x="3728920" y="5936913"/>
                </a:cubicBezTo>
                <a:cubicBezTo>
                  <a:pt x="3722736" y="5937765"/>
                  <a:pt x="3720284" y="5939575"/>
                  <a:pt x="3714100" y="5940428"/>
                </a:cubicBezTo>
                <a:cubicBezTo>
                  <a:pt x="3664493" y="5939894"/>
                  <a:pt x="3615926" y="5927419"/>
                  <a:pt x="3569931" y="5920486"/>
                </a:cubicBezTo>
                <a:cubicBezTo>
                  <a:pt x="3552540" y="5918460"/>
                  <a:pt x="3525347" y="5923683"/>
                  <a:pt x="3527675" y="5914515"/>
                </a:cubicBezTo>
                <a:cubicBezTo>
                  <a:pt x="3516468" y="5911637"/>
                  <a:pt x="3505259" y="5908757"/>
                  <a:pt x="3500361" y="5912381"/>
                </a:cubicBezTo>
                <a:cubicBezTo>
                  <a:pt x="3491602" y="5907690"/>
                  <a:pt x="3495339" y="5908651"/>
                  <a:pt x="3498951" y="5902256"/>
                </a:cubicBezTo>
                <a:cubicBezTo>
                  <a:pt x="3532453" y="5903536"/>
                  <a:pt x="3571096" y="5915904"/>
                  <a:pt x="3598412" y="5918036"/>
                </a:cubicBezTo>
                <a:cubicBezTo>
                  <a:pt x="3599698" y="5920808"/>
                  <a:pt x="3602148" y="5918997"/>
                  <a:pt x="3600860" y="5916225"/>
                </a:cubicBezTo>
                <a:cubicBezTo>
                  <a:pt x="3600860" y="5916225"/>
                  <a:pt x="3597124" y="5915266"/>
                  <a:pt x="3597124" y="5915266"/>
                </a:cubicBezTo>
                <a:cubicBezTo>
                  <a:pt x="3590941" y="5916118"/>
                  <a:pt x="3589654" y="5913346"/>
                  <a:pt x="3588368" y="5910574"/>
                </a:cubicBezTo>
                <a:lnTo>
                  <a:pt x="3593764" y="5909832"/>
                </a:lnTo>
                <a:lnTo>
                  <a:pt x="3590395" y="5908747"/>
                </a:lnTo>
                <a:lnTo>
                  <a:pt x="3545842" y="5897820"/>
                </a:lnTo>
                <a:cubicBezTo>
                  <a:pt x="3528273" y="5894529"/>
                  <a:pt x="3510560" y="5891809"/>
                  <a:pt x="3492522" y="5888398"/>
                </a:cubicBezTo>
                <a:lnTo>
                  <a:pt x="3486793" y="5887051"/>
                </a:lnTo>
                <a:lnTo>
                  <a:pt x="3477023" y="5895702"/>
                </a:lnTo>
                <a:cubicBezTo>
                  <a:pt x="3404013" y="5955874"/>
                  <a:pt x="3323232" y="5990554"/>
                  <a:pt x="3238569" y="6021973"/>
                </a:cubicBezTo>
                <a:cubicBezTo>
                  <a:pt x="3190510" y="6038567"/>
                  <a:pt x="3143980" y="6060717"/>
                  <a:pt x="3105206" y="6098445"/>
                </a:cubicBezTo>
                <a:lnTo>
                  <a:pt x="3074658" y="6135226"/>
                </a:lnTo>
                <a:lnTo>
                  <a:pt x="3081120" y="6141465"/>
                </a:lnTo>
                <a:cubicBezTo>
                  <a:pt x="3087011" y="6146901"/>
                  <a:pt x="3088141" y="6147087"/>
                  <a:pt x="3101608" y="6159509"/>
                </a:cubicBezTo>
                <a:cubicBezTo>
                  <a:pt x="3104941" y="6161568"/>
                  <a:pt x="3106991" y="6157364"/>
                  <a:pt x="3106991" y="6157364"/>
                </a:cubicBezTo>
                <a:cubicBezTo>
                  <a:pt x="3133022" y="6170709"/>
                  <a:pt x="3147001" y="6182082"/>
                  <a:pt x="3160336" y="6190321"/>
                </a:cubicBezTo>
                <a:cubicBezTo>
                  <a:pt x="3168672" y="6195472"/>
                  <a:pt x="3175502" y="6200374"/>
                  <a:pt x="3182411" y="6205667"/>
                </a:cubicBezTo>
                <a:lnTo>
                  <a:pt x="3200861" y="6220142"/>
                </a:lnTo>
                <a:lnTo>
                  <a:pt x="3205571" y="6222691"/>
                </a:lnTo>
                <a:lnTo>
                  <a:pt x="3209114" y="6218745"/>
                </a:lnTo>
                <a:cubicBezTo>
                  <a:pt x="3208552" y="6216004"/>
                  <a:pt x="3207075" y="6212358"/>
                  <a:pt x="3207778" y="6208689"/>
                </a:cubicBezTo>
                <a:cubicBezTo>
                  <a:pt x="3211112" y="6210749"/>
                  <a:pt x="3213805" y="6209677"/>
                  <a:pt x="3216495" y="6208604"/>
                </a:cubicBezTo>
                <a:cubicBezTo>
                  <a:pt x="3224831" y="6213753"/>
                  <a:pt x="3229319" y="6217894"/>
                  <a:pt x="3234145" y="6221900"/>
                </a:cubicBezTo>
                <a:lnTo>
                  <a:pt x="3242227" y="6227034"/>
                </a:lnTo>
                <a:lnTo>
                  <a:pt x="3253174" y="6222193"/>
                </a:lnTo>
                <a:cubicBezTo>
                  <a:pt x="3275258" y="6222577"/>
                  <a:pt x="3289750" y="6251816"/>
                  <a:pt x="3309265" y="6259652"/>
                </a:cubicBezTo>
                <a:cubicBezTo>
                  <a:pt x="3400147" y="6294168"/>
                  <a:pt x="3489472" y="6331174"/>
                  <a:pt x="3578800" y="6368180"/>
                </a:cubicBezTo>
                <a:cubicBezTo>
                  <a:pt x="3591616" y="6371344"/>
                  <a:pt x="3604820" y="6378630"/>
                  <a:pt x="3618025" y="6385915"/>
                </a:cubicBezTo>
                <a:cubicBezTo>
                  <a:pt x="3627347" y="6389941"/>
                  <a:pt x="3640551" y="6397227"/>
                  <a:pt x="3635116" y="6415435"/>
                </a:cubicBezTo>
                <a:lnTo>
                  <a:pt x="3626316" y="6421758"/>
                </a:lnTo>
                <a:lnTo>
                  <a:pt x="3622889" y="6426035"/>
                </a:lnTo>
                <a:lnTo>
                  <a:pt x="3616189" y="6425447"/>
                </a:lnTo>
                <a:lnTo>
                  <a:pt x="3607314" y="6422361"/>
                </a:lnTo>
                <a:lnTo>
                  <a:pt x="3607153" y="6422331"/>
                </a:lnTo>
                <a:lnTo>
                  <a:pt x="3515712" y="6399752"/>
                </a:lnTo>
                <a:lnTo>
                  <a:pt x="3518496" y="6403386"/>
                </a:lnTo>
                <a:lnTo>
                  <a:pt x="3516718" y="6403402"/>
                </a:lnTo>
                <a:lnTo>
                  <a:pt x="3509134" y="6400337"/>
                </a:lnTo>
                <a:cubicBezTo>
                  <a:pt x="3509778" y="6403472"/>
                  <a:pt x="3509778" y="6403472"/>
                  <a:pt x="3509778" y="6403472"/>
                </a:cubicBezTo>
                <a:lnTo>
                  <a:pt x="3516718" y="6403402"/>
                </a:lnTo>
                <a:lnTo>
                  <a:pt x="3557153" y="6419746"/>
                </a:lnTo>
                <a:cubicBezTo>
                  <a:pt x="3572443" y="6425091"/>
                  <a:pt x="3586644" y="6430444"/>
                  <a:pt x="3598635" y="6439220"/>
                </a:cubicBezTo>
                <a:lnTo>
                  <a:pt x="3610680" y="6441266"/>
                </a:lnTo>
                <a:lnTo>
                  <a:pt x="3603425" y="6450322"/>
                </a:lnTo>
                <a:lnTo>
                  <a:pt x="3582487" y="6445656"/>
                </a:lnTo>
                <a:cubicBezTo>
                  <a:pt x="3585179" y="6444581"/>
                  <a:pt x="3584535" y="6441450"/>
                  <a:pt x="3587870" y="6443511"/>
                </a:cubicBezTo>
                <a:cubicBezTo>
                  <a:pt x="3587226" y="6440376"/>
                  <a:pt x="3563766" y="6439559"/>
                  <a:pt x="3560433" y="6437500"/>
                </a:cubicBezTo>
                <a:cubicBezTo>
                  <a:pt x="3551715" y="6437586"/>
                  <a:pt x="3551073" y="6434455"/>
                  <a:pt x="3553121" y="6430247"/>
                </a:cubicBezTo>
                <a:cubicBezTo>
                  <a:pt x="3541713" y="6431405"/>
                  <a:pt x="3512348" y="6416001"/>
                  <a:pt x="3496964" y="6411966"/>
                </a:cubicBezTo>
                <a:cubicBezTo>
                  <a:pt x="3490939" y="6410978"/>
                  <a:pt x="3488246" y="6412052"/>
                  <a:pt x="3482221" y="6411064"/>
                </a:cubicBezTo>
                <a:cubicBezTo>
                  <a:pt x="3458822" y="6403447"/>
                  <a:pt x="3436286" y="6392943"/>
                  <a:pt x="3414345" y="6381780"/>
                </a:cubicBezTo>
                <a:lnTo>
                  <a:pt x="3377174" y="6362567"/>
                </a:lnTo>
                <a:lnTo>
                  <a:pt x="3280919" y="6331211"/>
                </a:lnTo>
                <a:cubicBezTo>
                  <a:pt x="3237130" y="6314864"/>
                  <a:pt x="3193923" y="6297584"/>
                  <a:pt x="3150424" y="6281956"/>
                </a:cubicBezTo>
                <a:cubicBezTo>
                  <a:pt x="3144600" y="6277068"/>
                  <a:pt x="3137219" y="6274670"/>
                  <a:pt x="3129840" y="6272274"/>
                </a:cubicBezTo>
                <a:cubicBezTo>
                  <a:pt x="3124403" y="6271506"/>
                  <a:pt x="3117413" y="6273230"/>
                  <a:pt x="3116247" y="6279842"/>
                </a:cubicBezTo>
                <a:cubicBezTo>
                  <a:pt x="3113142" y="6284825"/>
                  <a:pt x="3115860" y="6294697"/>
                  <a:pt x="3121297" y="6295463"/>
                </a:cubicBezTo>
                <a:cubicBezTo>
                  <a:pt x="3181885" y="6312148"/>
                  <a:pt x="3219946" y="6374448"/>
                  <a:pt x="3280146" y="6387011"/>
                </a:cubicBezTo>
                <a:cubicBezTo>
                  <a:pt x="3284029" y="6390270"/>
                  <a:pt x="3289465" y="6391037"/>
                  <a:pt x="3290243" y="6399280"/>
                </a:cubicBezTo>
                <a:cubicBezTo>
                  <a:pt x="3289467" y="6410012"/>
                  <a:pt x="3286361" y="6414996"/>
                  <a:pt x="3279371" y="6416720"/>
                </a:cubicBezTo>
                <a:cubicBezTo>
                  <a:pt x="3256456" y="6420262"/>
                  <a:pt x="3233931" y="6427924"/>
                  <a:pt x="3213346" y="6418242"/>
                </a:cubicBezTo>
                <a:cubicBezTo>
                  <a:pt x="3194705" y="6410189"/>
                  <a:pt x="3177228" y="6414498"/>
                  <a:pt x="3162472" y="6428680"/>
                </a:cubicBezTo>
                <a:cubicBezTo>
                  <a:pt x="3146161" y="6445352"/>
                  <a:pt x="3132179" y="6448800"/>
                  <a:pt x="3116257" y="6431644"/>
                </a:cubicBezTo>
                <a:cubicBezTo>
                  <a:pt x="3088292" y="6400588"/>
                  <a:pt x="3045960" y="6406811"/>
                  <a:pt x="3015278" y="6384861"/>
                </a:cubicBezTo>
                <a:cubicBezTo>
                  <a:pt x="2960128" y="6349968"/>
                  <a:pt x="2885174" y="6370560"/>
                  <a:pt x="2837789" y="6304236"/>
                </a:cubicBezTo>
                <a:cubicBezTo>
                  <a:pt x="2842451" y="6353685"/>
                  <a:pt x="2874300" y="6388001"/>
                  <a:pt x="2918186" y="6398261"/>
                </a:cubicBezTo>
                <a:cubicBezTo>
                  <a:pt x="2953140" y="6408617"/>
                  <a:pt x="2986540" y="6421463"/>
                  <a:pt x="3020329" y="6438432"/>
                </a:cubicBezTo>
                <a:cubicBezTo>
                  <a:pt x="3029650" y="6442459"/>
                  <a:pt x="3038583" y="6442364"/>
                  <a:pt x="3038584" y="6461340"/>
                </a:cubicBezTo>
                <a:cubicBezTo>
                  <a:pt x="3000913" y="6460087"/>
                  <a:pt x="2967124" y="6443119"/>
                  <a:pt x="2932169" y="6432764"/>
                </a:cubicBezTo>
                <a:cubicBezTo>
                  <a:pt x="2938384" y="6460749"/>
                  <a:pt x="2942269" y="6464007"/>
                  <a:pt x="2962463" y="6469569"/>
                </a:cubicBezTo>
                <a:cubicBezTo>
                  <a:pt x="2973339" y="6471105"/>
                  <a:pt x="2982660" y="6475130"/>
                  <a:pt x="2993533" y="6476665"/>
                </a:cubicBezTo>
                <a:cubicBezTo>
                  <a:pt x="3004408" y="6478201"/>
                  <a:pt x="3011788" y="6480598"/>
                  <a:pt x="3009459" y="6493822"/>
                </a:cubicBezTo>
                <a:cubicBezTo>
                  <a:pt x="3007517" y="6511168"/>
                  <a:pt x="2998196" y="6507141"/>
                  <a:pt x="2991205" y="6508865"/>
                </a:cubicBezTo>
                <a:cubicBezTo>
                  <a:pt x="2982273" y="6508961"/>
                  <a:pt x="2972952" y="6504933"/>
                  <a:pt x="2961691" y="6518252"/>
                </a:cubicBezTo>
                <a:cubicBezTo>
                  <a:pt x="3008684" y="6542506"/>
                  <a:pt x="3041697" y="6589182"/>
                  <a:pt x="3095681" y="6592736"/>
                </a:cubicBezTo>
                <a:cubicBezTo>
                  <a:pt x="3147723" y="6594662"/>
                  <a:pt x="3181125" y="6626484"/>
                  <a:pt x="3208313" y="6687247"/>
                </a:cubicBezTo>
                <a:cubicBezTo>
                  <a:pt x="3092578" y="6654645"/>
                  <a:pt x="2978397" y="6638527"/>
                  <a:pt x="2891008" y="6546226"/>
                </a:cubicBezTo>
                <a:cubicBezTo>
                  <a:pt x="2885572" y="6564432"/>
                  <a:pt x="2911981" y="6560028"/>
                  <a:pt x="2902661" y="6574976"/>
                </a:cubicBezTo>
                <a:cubicBezTo>
                  <a:pt x="2893342" y="6589924"/>
                  <a:pt x="2879746" y="6578519"/>
                  <a:pt x="2871979" y="6572001"/>
                </a:cubicBezTo>
                <a:cubicBezTo>
                  <a:pt x="2829645" y="6540273"/>
                  <a:pt x="2777216" y="6534228"/>
                  <a:pt x="2729056" y="6516585"/>
                </a:cubicBezTo>
                <a:cubicBezTo>
                  <a:pt x="2690220" y="6502972"/>
                  <a:pt x="2657207" y="6475270"/>
                  <a:pt x="2628855" y="6440095"/>
                </a:cubicBezTo>
                <a:cubicBezTo>
                  <a:pt x="2610211" y="6413067"/>
                  <a:pt x="2587296" y="6397634"/>
                  <a:pt x="2555450" y="6401271"/>
                </a:cubicBezTo>
                <a:cubicBezTo>
                  <a:pt x="2529043" y="6405674"/>
                  <a:pt x="2504185" y="6388612"/>
                  <a:pt x="2479716" y="6375670"/>
                </a:cubicBezTo>
                <a:cubicBezTo>
                  <a:pt x="2470396" y="6371643"/>
                  <a:pt x="2456025" y="6351996"/>
                  <a:pt x="2451754" y="6382565"/>
                </a:cubicBezTo>
                <a:cubicBezTo>
                  <a:pt x="2448260" y="6402402"/>
                  <a:pt x="2422241" y="6429902"/>
                  <a:pt x="2454088" y="6445241"/>
                </a:cubicBezTo>
                <a:cubicBezTo>
                  <a:pt x="2464963" y="6446776"/>
                  <a:pt x="2472730" y="6453295"/>
                  <a:pt x="2480887" y="6463933"/>
                </a:cubicBezTo>
                <a:cubicBezTo>
                  <a:pt x="2499141" y="6486840"/>
                  <a:pt x="2506133" y="6523066"/>
                  <a:pt x="2525942" y="6543482"/>
                </a:cubicBezTo>
                <a:cubicBezTo>
                  <a:pt x="2543808" y="6562269"/>
                  <a:pt x="2577206" y="6556142"/>
                  <a:pt x="2592355" y="6584032"/>
                </a:cubicBezTo>
                <a:cubicBezTo>
                  <a:pt x="2588083" y="6595626"/>
                  <a:pt x="2582646" y="6594859"/>
                  <a:pt x="2575268" y="6592461"/>
                </a:cubicBezTo>
                <a:cubicBezTo>
                  <a:pt x="2532157" y="6571467"/>
                  <a:pt x="2481280" y="6562929"/>
                  <a:pt x="2435064" y="6546918"/>
                </a:cubicBezTo>
                <a:cubicBezTo>
                  <a:pt x="2418365" y="6540495"/>
                  <a:pt x="2403607" y="6535701"/>
                  <a:pt x="2414867" y="6503407"/>
                </a:cubicBezTo>
                <a:cubicBezTo>
                  <a:pt x="2425351" y="6481845"/>
                  <a:pt x="2411368" y="6466317"/>
                  <a:pt x="2395833" y="6453282"/>
                </a:cubicBezTo>
                <a:cubicBezTo>
                  <a:pt x="2390007" y="6448394"/>
                  <a:pt x="2381075" y="6448489"/>
                  <a:pt x="2373308" y="6441970"/>
                </a:cubicBezTo>
                <a:cubicBezTo>
                  <a:pt x="2362044" y="6436314"/>
                  <a:pt x="2357383" y="6424812"/>
                  <a:pt x="2359714" y="6411588"/>
                </a:cubicBezTo>
                <a:cubicBezTo>
                  <a:pt x="2361655" y="6394242"/>
                  <a:pt x="2374082" y="6393286"/>
                  <a:pt x="2383014" y="6393192"/>
                </a:cubicBezTo>
                <a:cubicBezTo>
                  <a:pt x="2391948" y="6393098"/>
                  <a:pt x="2400879" y="6393004"/>
                  <a:pt x="2403597" y="6383899"/>
                </a:cubicBezTo>
                <a:cubicBezTo>
                  <a:pt x="2404762" y="6377287"/>
                  <a:pt x="2403986" y="6369046"/>
                  <a:pt x="2400101" y="6365787"/>
                </a:cubicBezTo>
                <a:cubicBezTo>
                  <a:pt x="2393887" y="6356777"/>
                  <a:pt x="2388062" y="6370864"/>
                  <a:pt x="2381071" y="6372589"/>
                </a:cubicBezTo>
                <a:cubicBezTo>
                  <a:pt x="2372526" y="6376803"/>
                  <a:pt x="2365538" y="6378527"/>
                  <a:pt x="2356994" y="6382741"/>
                </a:cubicBezTo>
                <a:cubicBezTo>
                  <a:pt x="2332916" y="6392896"/>
                  <a:pt x="2318156" y="6388102"/>
                  <a:pt x="2315047" y="6355135"/>
                </a:cubicBezTo>
                <a:cubicBezTo>
                  <a:pt x="2312328" y="6326288"/>
                  <a:pt x="2295239" y="6315744"/>
                  <a:pt x="2269608" y="6328390"/>
                </a:cubicBezTo>
                <a:cubicBezTo>
                  <a:pt x="2269608" y="6328390"/>
                  <a:pt x="2268054" y="6330883"/>
                  <a:pt x="2268054" y="6330883"/>
                </a:cubicBezTo>
                <a:cubicBezTo>
                  <a:pt x="2197761" y="6381950"/>
                  <a:pt x="2120088" y="6392671"/>
                  <a:pt x="2043192" y="6411634"/>
                </a:cubicBezTo>
                <a:cubicBezTo>
                  <a:pt x="2011736" y="6419391"/>
                  <a:pt x="1982221" y="6447753"/>
                  <a:pt x="1951150" y="6421682"/>
                </a:cubicBezTo>
                <a:cubicBezTo>
                  <a:pt x="1945324" y="6416794"/>
                  <a:pt x="1933674" y="6425992"/>
                  <a:pt x="1927071" y="6431836"/>
                </a:cubicBezTo>
                <a:cubicBezTo>
                  <a:pt x="1897945" y="6464320"/>
                  <a:pt x="1863771" y="6481180"/>
                  <a:pt x="1829983" y="6483189"/>
                </a:cubicBezTo>
                <a:cubicBezTo>
                  <a:pt x="1794253" y="6483566"/>
                  <a:pt x="1749591" y="6503013"/>
                  <a:pt x="1733277" y="6443785"/>
                </a:cubicBezTo>
                <a:cubicBezTo>
                  <a:pt x="1727449" y="6419920"/>
                  <a:pt x="1722400" y="6404298"/>
                  <a:pt x="1736379" y="6381876"/>
                </a:cubicBezTo>
                <a:cubicBezTo>
                  <a:pt x="1765893" y="6334540"/>
                  <a:pt x="1805116" y="6295350"/>
                  <a:pt x="1844728" y="6260279"/>
                </a:cubicBezTo>
                <a:cubicBezTo>
                  <a:pt x="1848028" y="6257358"/>
                  <a:pt x="1852787" y="6255658"/>
                  <a:pt x="1856330" y="6252939"/>
                </a:cubicBezTo>
                <a:lnTo>
                  <a:pt x="1858160" y="6247238"/>
                </a:lnTo>
                <a:lnTo>
                  <a:pt x="1857529" y="6247381"/>
                </a:lnTo>
                <a:cubicBezTo>
                  <a:pt x="1822108" y="6265024"/>
                  <a:pt x="1784293" y="6281286"/>
                  <a:pt x="1745475" y="6293155"/>
                </a:cubicBezTo>
                <a:cubicBezTo>
                  <a:pt x="1727259" y="6299782"/>
                  <a:pt x="1709392" y="6305655"/>
                  <a:pt x="1691652" y="6312078"/>
                </a:cubicBezTo>
                <a:lnTo>
                  <a:pt x="1642481" y="6332665"/>
                </a:lnTo>
                <a:lnTo>
                  <a:pt x="1642367" y="6332671"/>
                </a:lnTo>
                <a:cubicBezTo>
                  <a:pt x="1642367" y="6332671"/>
                  <a:pt x="1642367" y="6332671"/>
                  <a:pt x="1638585" y="6334296"/>
                </a:cubicBezTo>
                <a:lnTo>
                  <a:pt x="1642481" y="6332665"/>
                </a:lnTo>
                <a:lnTo>
                  <a:pt x="1648542" y="6332425"/>
                </a:lnTo>
                <a:cubicBezTo>
                  <a:pt x="1647154" y="6335435"/>
                  <a:pt x="1645766" y="6338442"/>
                  <a:pt x="1639591" y="6338686"/>
                </a:cubicBezTo>
                <a:cubicBezTo>
                  <a:pt x="1639591" y="6338686"/>
                  <a:pt x="1635809" y="6340312"/>
                  <a:pt x="1635809" y="6340312"/>
                </a:cubicBezTo>
                <a:cubicBezTo>
                  <a:pt x="1634421" y="6343319"/>
                  <a:pt x="1636815" y="6344703"/>
                  <a:pt x="1638202" y="6341695"/>
                </a:cubicBezTo>
                <a:cubicBezTo>
                  <a:pt x="1665678" y="6334704"/>
                  <a:pt x="1704882" y="6315434"/>
                  <a:pt x="1738532" y="6308200"/>
                </a:cubicBezTo>
                <a:cubicBezTo>
                  <a:pt x="1741930" y="6313973"/>
                  <a:pt x="1745713" y="6312345"/>
                  <a:pt x="1736761" y="6318608"/>
                </a:cubicBezTo>
                <a:cubicBezTo>
                  <a:pt x="1731974" y="6315841"/>
                  <a:pt x="1720630" y="6320721"/>
                  <a:pt x="1709286" y="6325598"/>
                </a:cubicBezTo>
                <a:cubicBezTo>
                  <a:pt x="1711298" y="6334381"/>
                  <a:pt x="1684204" y="6333971"/>
                  <a:pt x="1666684" y="6339095"/>
                </a:cubicBezTo>
                <a:cubicBezTo>
                  <a:pt x="1620300" y="6354216"/>
                  <a:pt x="1571141" y="6375356"/>
                  <a:pt x="1521359" y="6384703"/>
                </a:cubicBezTo>
                <a:cubicBezTo>
                  <a:pt x="1515185" y="6384949"/>
                  <a:pt x="1512790" y="6383565"/>
                  <a:pt x="1506616" y="6383810"/>
                </a:cubicBezTo>
                <a:cubicBezTo>
                  <a:pt x="1490485" y="6385923"/>
                  <a:pt x="1457839" y="6397549"/>
                  <a:pt x="1446879" y="6395027"/>
                </a:cubicBezTo>
                <a:cubicBezTo>
                  <a:pt x="1447883" y="6399419"/>
                  <a:pt x="1446495" y="6402427"/>
                  <a:pt x="1437925" y="6401288"/>
                </a:cubicBezTo>
                <a:cubicBezTo>
                  <a:pt x="1434146" y="6402914"/>
                  <a:pt x="1410832" y="6400879"/>
                  <a:pt x="1409444" y="6403888"/>
                </a:cubicBezTo>
                <a:cubicBezTo>
                  <a:pt x="1413226" y="6402263"/>
                  <a:pt x="1411838" y="6405273"/>
                  <a:pt x="1414233" y="6406653"/>
                </a:cubicBezTo>
                <a:lnTo>
                  <a:pt x="1392477" y="6408719"/>
                </a:lnTo>
                <a:lnTo>
                  <a:pt x="1387509" y="6398920"/>
                </a:lnTo>
                <a:lnTo>
                  <a:pt x="1399871" y="6398359"/>
                </a:lnTo>
                <a:cubicBezTo>
                  <a:pt x="1413800" y="6391162"/>
                  <a:pt x="1429081" y="6387608"/>
                  <a:pt x="1445434" y="6384192"/>
                </a:cubicBezTo>
                <a:lnTo>
                  <a:pt x="1489216" y="6372981"/>
                </a:lnTo>
                <a:lnTo>
                  <a:pt x="1496037" y="6373889"/>
                </a:lnTo>
                <a:cubicBezTo>
                  <a:pt x="1496037" y="6373889"/>
                  <a:pt x="1496037" y="6373889"/>
                  <a:pt x="1497425" y="6370880"/>
                </a:cubicBezTo>
                <a:lnTo>
                  <a:pt x="1489216" y="6372981"/>
                </a:lnTo>
                <a:lnTo>
                  <a:pt x="1487467" y="6372750"/>
                </a:lnTo>
                <a:cubicBezTo>
                  <a:pt x="1486463" y="6368358"/>
                  <a:pt x="1490243" y="6366731"/>
                  <a:pt x="1492638" y="6368116"/>
                </a:cubicBezTo>
                <a:cubicBezTo>
                  <a:pt x="1494026" y="6365105"/>
                  <a:pt x="1494026" y="6365105"/>
                  <a:pt x="1494026" y="6365105"/>
                </a:cubicBezTo>
                <a:lnTo>
                  <a:pt x="1471601" y="6367785"/>
                </a:lnTo>
                <a:lnTo>
                  <a:pt x="1458308" y="6372440"/>
                </a:lnTo>
                <a:cubicBezTo>
                  <a:pt x="1442773" y="6378379"/>
                  <a:pt x="1422967" y="6376939"/>
                  <a:pt x="1407043" y="6378756"/>
                </a:cubicBezTo>
                <a:lnTo>
                  <a:pt x="1405324" y="6378636"/>
                </a:lnTo>
                <a:lnTo>
                  <a:pt x="1385891" y="6382664"/>
                </a:lnTo>
                <a:lnTo>
                  <a:pt x="1379148" y="6382431"/>
                </a:lnTo>
                <a:lnTo>
                  <a:pt x="1372307" y="6368934"/>
                </a:lnTo>
                <a:lnTo>
                  <a:pt x="1387432" y="6367057"/>
                </a:lnTo>
                <a:lnTo>
                  <a:pt x="1385681" y="6360832"/>
                </a:lnTo>
                <a:cubicBezTo>
                  <a:pt x="1386458" y="6350100"/>
                  <a:pt x="1377525" y="6350193"/>
                  <a:pt x="1372088" y="6349427"/>
                </a:cubicBezTo>
                <a:cubicBezTo>
                  <a:pt x="1337911" y="6347312"/>
                  <a:pt x="1330921" y="6330061"/>
                  <a:pt x="1345288" y="6292784"/>
                </a:cubicBezTo>
                <a:cubicBezTo>
                  <a:pt x="1346842" y="6290292"/>
                  <a:pt x="1348006" y="6283680"/>
                  <a:pt x="1346065" y="6282052"/>
                </a:cubicBezTo>
                <a:cubicBezTo>
                  <a:pt x="1323537" y="6232788"/>
                  <a:pt x="1363150" y="6216694"/>
                  <a:pt x="1385672" y="6190056"/>
                </a:cubicBezTo>
                <a:cubicBezTo>
                  <a:pt x="1390722" y="6186702"/>
                  <a:pt x="1395770" y="6183350"/>
                  <a:pt x="1400820" y="6179996"/>
                </a:cubicBezTo>
                <a:cubicBezTo>
                  <a:pt x="1437325" y="6149910"/>
                  <a:pt x="1438876" y="6128443"/>
                  <a:pt x="1407804" y="6102372"/>
                </a:cubicBezTo>
                <a:cubicBezTo>
                  <a:pt x="1405863" y="6100743"/>
                  <a:pt x="1403921" y="6099112"/>
                  <a:pt x="1402368" y="6101605"/>
                </a:cubicBezTo>
                <a:cubicBezTo>
                  <a:pt x="1374408" y="6127476"/>
                  <a:pt x="1340618" y="6091533"/>
                  <a:pt x="1311491" y="6124014"/>
                </a:cubicBezTo>
                <a:cubicBezTo>
                  <a:pt x="1292073" y="6145670"/>
                  <a:pt x="1271102" y="6150841"/>
                  <a:pt x="1246634" y="6137901"/>
                </a:cubicBezTo>
                <a:cubicBezTo>
                  <a:pt x="1259065" y="6174894"/>
                  <a:pt x="1250522" y="6198085"/>
                  <a:pt x="1219065" y="6224818"/>
                </a:cubicBezTo>
                <a:cubicBezTo>
                  <a:pt x="1214017" y="6228171"/>
                  <a:pt x="1207415" y="6234015"/>
                  <a:pt x="1203142" y="6226636"/>
                </a:cubicBezTo>
                <a:cubicBezTo>
                  <a:pt x="1198870" y="6219255"/>
                  <a:pt x="1205472" y="6213410"/>
                  <a:pt x="1210520" y="6210057"/>
                </a:cubicBezTo>
                <a:cubicBezTo>
                  <a:pt x="1217122" y="6204211"/>
                  <a:pt x="1223724" y="6198368"/>
                  <a:pt x="1226054" y="6185144"/>
                </a:cubicBezTo>
                <a:cubicBezTo>
                  <a:pt x="1216344" y="6176996"/>
                  <a:pt x="1208188" y="6185332"/>
                  <a:pt x="1203528" y="6192807"/>
                </a:cubicBezTo>
                <a:cubicBezTo>
                  <a:pt x="1186442" y="6220211"/>
                  <a:pt x="1161587" y="6241099"/>
                  <a:pt x="1140616" y="6265247"/>
                </a:cubicBezTo>
                <a:cubicBezTo>
                  <a:pt x="1114596" y="6292747"/>
                  <a:pt x="1088965" y="6305393"/>
                  <a:pt x="1058671" y="6287562"/>
                </a:cubicBezTo>
                <a:cubicBezTo>
                  <a:pt x="1051293" y="6285167"/>
                  <a:pt x="1045468" y="6280277"/>
                  <a:pt x="1037313" y="6288613"/>
                </a:cubicBezTo>
                <a:cubicBezTo>
                  <a:pt x="1017506" y="6306148"/>
                  <a:pt x="998864" y="6298094"/>
                  <a:pt x="981775" y="6287550"/>
                </a:cubicBezTo>
                <a:cubicBezTo>
                  <a:pt x="972065" y="6279403"/>
                  <a:pt x="975557" y="6202640"/>
                  <a:pt x="986818" y="6189322"/>
                </a:cubicBezTo>
                <a:cubicBezTo>
                  <a:pt x="1035750" y="6139304"/>
                  <a:pt x="1084682" y="6089287"/>
                  <a:pt x="1133613" y="6039269"/>
                </a:cubicBezTo>
                <a:cubicBezTo>
                  <a:pt x="1146818" y="6027579"/>
                  <a:pt x="1160799" y="6024132"/>
                  <a:pt x="1169344" y="6038891"/>
                </a:cubicBezTo>
                <a:cubicBezTo>
                  <a:pt x="1179831" y="6055281"/>
                  <a:pt x="1164686" y="6065340"/>
                  <a:pt x="1154977" y="6076169"/>
                </a:cubicBezTo>
                <a:cubicBezTo>
                  <a:pt x="1148762" y="6086135"/>
                  <a:pt x="1136724" y="6091211"/>
                  <a:pt x="1129345" y="6107790"/>
                </a:cubicBezTo>
                <a:cubicBezTo>
                  <a:pt x="1183716" y="6096491"/>
                  <a:pt x="1221775" y="6063912"/>
                  <a:pt x="1262551" y="6022233"/>
                </a:cubicBezTo>
                <a:cubicBezTo>
                  <a:pt x="1236920" y="6015904"/>
                  <a:pt x="1224103" y="6031712"/>
                  <a:pt x="1207405" y="6044265"/>
                </a:cubicBezTo>
                <a:cubicBezTo>
                  <a:pt x="1200802" y="6050110"/>
                  <a:pt x="1193812" y="6051833"/>
                  <a:pt x="1187599" y="6042823"/>
                </a:cubicBezTo>
                <a:cubicBezTo>
                  <a:pt x="1181383" y="6033814"/>
                  <a:pt x="1178664" y="6023943"/>
                  <a:pt x="1182936" y="6012347"/>
                </a:cubicBezTo>
                <a:cubicBezTo>
                  <a:pt x="1188760" y="5998261"/>
                  <a:pt x="1194585" y="6003149"/>
                  <a:pt x="1200411" y="6008038"/>
                </a:cubicBezTo>
                <a:cubicBezTo>
                  <a:pt x="1215170" y="6012831"/>
                  <a:pt x="1219831" y="6005357"/>
                  <a:pt x="1222159" y="5992133"/>
                </a:cubicBezTo>
                <a:cubicBezTo>
                  <a:pt x="1222934" y="5962424"/>
                  <a:pt x="1239634" y="5949872"/>
                  <a:pt x="1255944" y="5933201"/>
                </a:cubicBezTo>
                <a:cubicBezTo>
                  <a:pt x="1265653" y="5922373"/>
                  <a:pt x="1271091" y="5923139"/>
                  <a:pt x="1277693" y="5936271"/>
                </a:cubicBezTo>
                <a:cubicBezTo>
                  <a:pt x="1284296" y="5949401"/>
                  <a:pt x="1295169" y="5931961"/>
                  <a:pt x="1295169" y="5931961"/>
                </a:cubicBezTo>
                <a:cubicBezTo>
                  <a:pt x="1279633" y="5899949"/>
                  <a:pt x="1307983" y="5878200"/>
                  <a:pt x="1311089" y="5854242"/>
                </a:cubicBezTo>
                <a:cubicBezTo>
                  <a:pt x="1310699" y="5850122"/>
                  <a:pt x="1310699" y="5850122"/>
                  <a:pt x="1308757" y="5848492"/>
                </a:cubicBezTo>
                <a:cubicBezTo>
                  <a:pt x="1292446" y="5846188"/>
                  <a:pt x="1297884" y="5865933"/>
                  <a:pt x="1289730" y="5874268"/>
                </a:cubicBezTo>
                <a:cubicBezTo>
                  <a:pt x="1283515" y="5884233"/>
                  <a:pt x="1276526" y="5885958"/>
                  <a:pt x="1270700" y="5881069"/>
                </a:cubicBezTo>
                <a:cubicBezTo>
                  <a:pt x="1264872" y="5876181"/>
                  <a:pt x="1266039" y="5869569"/>
                  <a:pt x="1270699" y="5862094"/>
                </a:cubicBezTo>
                <a:cubicBezTo>
                  <a:pt x="1285454" y="5828937"/>
                  <a:pt x="1312251" y="5809679"/>
                  <a:pt x="1337493" y="5773937"/>
                </a:cubicBezTo>
                <a:cubicBezTo>
                  <a:pt x="1302929" y="5786678"/>
                  <a:pt x="1276909" y="5795203"/>
                  <a:pt x="1252830" y="5786382"/>
                </a:cubicBezTo>
                <a:cubicBezTo>
                  <a:pt x="1247392" y="5785614"/>
                  <a:pt x="1240790" y="5791459"/>
                  <a:pt x="1239626" y="5798073"/>
                </a:cubicBezTo>
                <a:cubicBezTo>
                  <a:pt x="1226810" y="5832858"/>
                  <a:pt x="1200014" y="5833141"/>
                  <a:pt x="1177877" y="5844925"/>
                </a:cubicBezTo>
                <a:cubicBezTo>
                  <a:pt x="1132440" y="5875105"/>
                  <a:pt x="1090105" y="5843377"/>
                  <a:pt x="1043503" y="5861195"/>
                </a:cubicBezTo>
                <a:cubicBezTo>
                  <a:pt x="1026415" y="5869625"/>
                  <a:pt x="1015927" y="5853236"/>
                  <a:pt x="1020588" y="5826787"/>
                </a:cubicBezTo>
                <a:cubicBezTo>
                  <a:pt x="1027576" y="5787112"/>
                  <a:pt x="1023690" y="5745904"/>
                  <a:pt x="1058253" y="5714188"/>
                </a:cubicBezTo>
                <a:cubicBezTo>
                  <a:pt x="1069514" y="5700869"/>
                  <a:pt x="1067182" y="5676144"/>
                  <a:pt x="1067183" y="5657169"/>
                </a:cubicBezTo>
                <a:cubicBezTo>
                  <a:pt x="1066016" y="5625830"/>
                  <a:pt x="1074947" y="5606760"/>
                  <a:pt x="1100579" y="5594114"/>
                </a:cubicBezTo>
                <a:cubicBezTo>
                  <a:pt x="1115725" y="5584055"/>
                  <a:pt x="1137860" y="5572271"/>
                  <a:pt x="1133975" y="5550037"/>
                </a:cubicBezTo>
                <a:cubicBezTo>
                  <a:pt x="1127761" y="5522052"/>
                  <a:pt x="1106400" y="5523102"/>
                  <a:pt x="1085429" y="5528275"/>
                </a:cubicBezTo>
                <a:cubicBezTo>
                  <a:pt x="1036106" y="5536222"/>
                  <a:pt x="986784" y="5544168"/>
                  <a:pt x="939792" y="5538888"/>
                </a:cubicBezTo>
                <a:cubicBezTo>
                  <a:pt x="923480" y="5536587"/>
                  <a:pt x="915712" y="5530068"/>
                  <a:pt x="922701" y="5509370"/>
                </a:cubicBezTo>
                <a:cubicBezTo>
                  <a:pt x="927361" y="5501896"/>
                  <a:pt x="928526" y="5495283"/>
                  <a:pt x="924253" y="5487904"/>
                </a:cubicBezTo>
                <a:cubicBezTo>
                  <a:pt x="906387" y="5450142"/>
                  <a:pt x="927745" y="5411140"/>
                  <a:pt x="963863" y="5414884"/>
                </a:cubicBezTo>
                <a:cubicBezTo>
                  <a:pt x="1005419" y="5419394"/>
                  <a:pt x="1048916" y="5406561"/>
                  <a:pt x="1089695" y="5421804"/>
                </a:cubicBezTo>
                <a:cubicBezTo>
                  <a:pt x="1099015" y="5425830"/>
                  <a:pt x="1107560" y="5421616"/>
                  <a:pt x="1115326" y="5409158"/>
                </a:cubicBezTo>
                <a:cubicBezTo>
                  <a:pt x="1131248" y="5388364"/>
                  <a:pt x="1151443" y="5393926"/>
                  <a:pt x="1159212" y="5419419"/>
                </a:cubicBezTo>
                <a:cubicBezTo>
                  <a:pt x="1163485" y="5426800"/>
                  <a:pt x="1166203" y="5436671"/>
                  <a:pt x="1174749" y="5432454"/>
                </a:cubicBezTo>
                <a:cubicBezTo>
                  <a:pt x="1185234" y="5429869"/>
                  <a:pt x="1184457" y="5421628"/>
                  <a:pt x="1183680" y="5413387"/>
                </a:cubicBezTo>
                <a:cubicBezTo>
                  <a:pt x="1180185" y="5395273"/>
                  <a:pt x="1186786" y="5389427"/>
                  <a:pt x="1199602" y="5392591"/>
                </a:cubicBezTo>
                <a:cubicBezTo>
                  <a:pt x="1230282" y="5395568"/>
                  <a:pt x="1208922" y="5377644"/>
                  <a:pt x="1209698" y="5366910"/>
                </a:cubicBezTo>
                <a:cubicBezTo>
                  <a:pt x="1229116" y="5364231"/>
                  <a:pt x="1247369" y="5368162"/>
                  <a:pt x="1265623" y="5353120"/>
                </a:cubicBezTo>
                <a:cubicBezTo>
                  <a:pt x="1273778" y="5344784"/>
                  <a:pt x="1293196" y="5342103"/>
                  <a:pt x="1287757" y="5322360"/>
                </a:cubicBezTo>
                <a:cubicBezTo>
                  <a:pt x="1284261" y="5304247"/>
                  <a:pt x="1274939" y="5281246"/>
                  <a:pt x="1255521" y="5283926"/>
                </a:cubicBezTo>
                <a:cubicBezTo>
                  <a:pt x="1231054" y="5289959"/>
                  <a:pt x="1203090" y="5277880"/>
                  <a:pt x="1189498" y="5285449"/>
                </a:cubicBezTo>
                <a:cubicBezTo>
                  <a:pt x="1152604" y="5311414"/>
                  <a:pt x="1117263" y="5296938"/>
                  <a:pt x="1081145" y="5312168"/>
                </a:cubicBezTo>
                <a:cubicBezTo>
                  <a:pt x="1036484" y="5331616"/>
                  <a:pt x="990268" y="5315604"/>
                  <a:pt x="945605" y="5335052"/>
                </a:cubicBezTo>
                <a:cubicBezTo>
                  <a:pt x="938616" y="5336775"/>
                  <a:pt x="930846" y="5330257"/>
                  <a:pt x="925021" y="5325368"/>
                </a:cubicBezTo>
                <a:lnTo>
                  <a:pt x="916174" y="5320967"/>
                </a:lnTo>
                <a:lnTo>
                  <a:pt x="898456" y="5327198"/>
                </a:lnTo>
                <a:lnTo>
                  <a:pt x="895506" y="5334756"/>
                </a:lnTo>
                <a:lnTo>
                  <a:pt x="888109" y="5342541"/>
                </a:lnTo>
                <a:lnTo>
                  <a:pt x="917373" y="5333151"/>
                </a:lnTo>
                <a:cubicBezTo>
                  <a:pt x="920770" y="5338924"/>
                  <a:pt x="924552" y="5337297"/>
                  <a:pt x="915602" y="5343559"/>
                </a:cubicBezTo>
                <a:cubicBezTo>
                  <a:pt x="910814" y="5340792"/>
                  <a:pt x="899470" y="5345674"/>
                  <a:pt x="888127" y="5350550"/>
                </a:cubicBezTo>
                <a:cubicBezTo>
                  <a:pt x="890136" y="5359332"/>
                  <a:pt x="863044" y="5358923"/>
                  <a:pt x="845526" y="5364047"/>
                </a:cubicBezTo>
                <a:cubicBezTo>
                  <a:pt x="799142" y="5379167"/>
                  <a:pt x="749982" y="5400307"/>
                  <a:pt x="700198" y="5409656"/>
                </a:cubicBezTo>
                <a:cubicBezTo>
                  <a:pt x="694024" y="5409899"/>
                  <a:pt x="691632" y="5408516"/>
                  <a:pt x="685457" y="5408761"/>
                </a:cubicBezTo>
                <a:cubicBezTo>
                  <a:pt x="669326" y="5410873"/>
                  <a:pt x="636680" y="5422499"/>
                  <a:pt x="625717" y="5419978"/>
                </a:cubicBezTo>
                <a:cubicBezTo>
                  <a:pt x="626723" y="5424369"/>
                  <a:pt x="625336" y="5427378"/>
                  <a:pt x="616768" y="5426240"/>
                </a:cubicBezTo>
                <a:cubicBezTo>
                  <a:pt x="612986" y="5427866"/>
                  <a:pt x="589672" y="5425832"/>
                  <a:pt x="588285" y="5428841"/>
                </a:cubicBezTo>
                <a:cubicBezTo>
                  <a:pt x="592068" y="5427215"/>
                  <a:pt x="590678" y="5430223"/>
                  <a:pt x="593072" y="5431605"/>
                </a:cubicBezTo>
                <a:lnTo>
                  <a:pt x="571318" y="5433670"/>
                </a:lnTo>
                <a:lnTo>
                  <a:pt x="566349" y="5423871"/>
                </a:lnTo>
                <a:lnTo>
                  <a:pt x="578711" y="5423311"/>
                </a:lnTo>
                <a:cubicBezTo>
                  <a:pt x="592641" y="5416114"/>
                  <a:pt x="607920" y="5412558"/>
                  <a:pt x="624275" y="5409145"/>
                </a:cubicBezTo>
                <a:lnTo>
                  <a:pt x="668056" y="5397934"/>
                </a:lnTo>
                <a:lnTo>
                  <a:pt x="674878" y="5398839"/>
                </a:lnTo>
                <a:cubicBezTo>
                  <a:pt x="674878" y="5398839"/>
                  <a:pt x="674878" y="5398839"/>
                  <a:pt x="676265" y="5395830"/>
                </a:cubicBezTo>
                <a:lnTo>
                  <a:pt x="668056" y="5397934"/>
                </a:lnTo>
                <a:lnTo>
                  <a:pt x="666308" y="5397701"/>
                </a:lnTo>
                <a:cubicBezTo>
                  <a:pt x="665305" y="5393310"/>
                  <a:pt x="669083" y="5391683"/>
                  <a:pt x="671477" y="5393066"/>
                </a:cubicBezTo>
                <a:cubicBezTo>
                  <a:pt x="672867" y="5390056"/>
                  <a:pt x="672867" y="5390056"/>
                  <a:pt x="672867" y="5390056"/>
                </a:cubicBezTo>
                <a:cubicBezTo>
                  <a:pt x="638210" y="5392902"/>
                  <a:pt x="595991" y="5398998"/>
                  <a:pt x="564732" y="5407617"/>
                </a:cubicBezTo>
                <a:lnTo>
                  <a:pt x="557989" y="5407384"/>
                </a:lnTo>
                <a:lnTo>
                  <a:pt x="551147" y="5393886"/>
                </a:lnTo>
                <a:lnTo>
                  <a:pt x="585207" y="5389659"/>
                </a:lnTo>
                <a:lnTo>
                  <a:pt x="546366" y="5387120"/>
                </a:lnTo>
                <a:cubicBezTo>
                  <a:pt x="537044" y="5383094"/>
                  <a:pt x="526558" y="5385680"/>
                  <a:pt x="514130" y="5386636"/>
                </a:cubicBezTo>
                <a:cubicBezTo>
                  <a:pt x="512576" y="5370154"/>
                  <a:pt x="520343" y="5357695"/>
                  <a:pt x="516847" y="5339583"/>
                </a:cubicBezTo>
                <a:cubicBezTo>
                  <a:pt x="508690" y="5309969"/>
                  <a:pt x="528107" y="5269339"/>
                  <a:pt x="557232" y="5255831"/>
                </a:cubicBezTo>
                <a:cubicBezTo>
                  <a:pt x="579759" y="5248166"/>
                  <a:pt x="605002" y="5250375"/>
                  <a:pt x="622089" y="5222969"/>
                </a:cubicBezTo>
                <a:cubicBezTo>
                  <a:pt x="628302" y="5213004"/>
                  <a:pt x="638013" y="5221150"/>
                  <a:pt x="645391" y="5223548"/>
                </a:cubicBezTo>
                <a:cubicBezTo>
                  <a:pt x="664422" y="5235722"/>
                  <a:pt x="685393" y="5230551"/>
                  <a:pt x="706364" y="5225380"/>
                </a:cubicBezTo>
                <a:cubicBezTo>
                  <a:pt x="723841" y="5221068"/>
                  <a:pt x="732386" y="5216853"/>
                  <a:pt x="728501" y="5194620"/>
                </a:cubicBezTo>
                <a:cubicBezTo>
                  <a:pt x="727722" y="5186378"/>
                  <a:pt x="730440" y="5177274"/>
                  <a:pt x="737432" y="5175550"/>
                </a:cubicBezTo>
                <a:cubicBezTo>
                  <a:pt x="749470" y="5170473"/>
                  <a:pt x="750637" y="5182836"/>
                  <a:pt x="751413" y="5191077"/>
                </a:cubicBezTo>
                <a:cubicBezTo>
                  <a:pt x="757629" y="5219063"/>
                  <a:pt x="771610" y="5215614"/>
                  <a:pt x="788308" y="5203063"/>
                </a:cubicBezTo>
                <a:cubicBezTo>
                  <a:pt x="833748" y="5172883"/>
                  <a:pt x="879572" y="5146824"/>
                  <a:pt x="928506" y="5134755"/>
                </a:cubicBezTo>
                <a:cubicBezTo>
                  <a:pt x="951031" y="5127092"/>
                  <a:pt x="958020" y="5087420"/>
                  <a:pt x="987537" y="5097006"/>
                </a:cubicBezTo>
                <a:cubicBezTo>
                  <a:pt x="989478" y="5098635"/>
                  <a:pt x="991809" y="5085412"/>
                  <a:pt x="991419" y="5081291"/>
                </a:cubicBezTo>
                <a:cubicBezTo>
                  <a:pt x="989864" y="5064806"/>
                  <a:pt x="982097" y="5058289"/>
                  <a:pt x="971222" y="5056754"/>
                </a:cubicBezTo>
                <a:cubicBezTo>
                  <a:pt x="963843" y="5054356"/>
                  <a:pt x="951027" y="5051193"/>
                  <a:pt x="950640" y="5066046"/>
                </a:cubicBezTo>
                <a:cubicBezTo>
                  <a:pt x="945592" y="5088375"/>
                  <a:pt x="932776" y="5085209"/>
                  <a:pt x="918795" y="5088658"/>
                </a:cubicBezTo>
                <a:cubicBezTo>
                  <a:pt x="874521" y="5093251"/>
                  <a:pt x="830634" y="5082991"/>
                  <a:pt x="786362" y="5106559"/>
                </a:cubicBezTo>
                <a:cubicBezTo>
                  <a:pt x="772770" y="5114127"/>
                  <a:pt x="768109" y="5102627"/>
                  <a:pt x="761893" y="5093616"/>
                </a:cubicBezTo>
                <a:cubicBezTo>
                  <a:pt x="752572" y="5070615"/>
                  <a:pt x="738202" y="5069942"/>
                  <a:pt x="717619" y="5079234"/>
                </a:cubicBezTo>
                <a:cubicBezTo>
                  <a:pt x="684998" y="5093604"/>
                  <a:pt x="671406" y="5082197"/>
                  <a:pt x="674508" y="5039264"/>
                </a:cubicBezTo>
                <a:cubicBezTo>
                  <a:pt x="674507" y="5020289"/>
                  <a:pt x="666352" y="5028626"/>
                  <a:pt x="660915" y="5027858"/>
                </a:cubicBezTo>
                <a:lnTo>
                  <a:pt x="620472" y="5034246"/>
                </a:lnTo>
                <a:lnTo>
                  <a:pt x="606238" y="5037869"/>
                </a:lnTo>
                <a:cubicBezTo>
                  <a:pt x="608247" y="5046652"/>
                  <a:pt x="581155" y="5046241"/>
                  <a:pt x="563636" y="5051364"/>
                </a:cubicBezTo>
                <a:cubicBezTo>
                  <a:pt x="517253" y="5066488"/>
                  <a:pt x="468093" y="5087626"/>
                  <a:pt x="418309" y="5096974"/>
                </a:cubicBezTo>
                <a:cubicBezTo>
                  <a:pt x="412136" y="5097219"/>
                  <a:pt x="409743" y="5095836"/>
                  <a:pt x="403567" y="5096079"/>
                </a:cubicBezTo>
                <a:cubicBezTo>
                  <a:pt x="387436" y="5098193"/>
                  <a:pt x="354791" y="5109820"/>
                  <a:pt x="343829" y="5107298"/>
                </a:cubicBezTo>
                <a:cubicBezTo>
                  <a:pt x="344833" y="5111688"/>
                  <a:pt x="343447" y="5114697"/>
                  <a:pt x="334878" y="5113559"/>
                </a:cubicBezTo>
                <a:cubicBezTo>
                  <a:pt x="331095" y="5115185"/>
                  <a:pt x="307784" y="5113152"/>
                  <a:pt x="306397" y="5116159"/>
                </a:cubicBezTo>
                <a:cubicBezTo>
                  <a:pt x="310178" y="5114533"/>
                  <a:pt x="308789" y="5117542"/>
                  <a:pt x="311183" y="5118925"/>
                </a:cubicBezTo>
                <a:lnTo>
                  <a:pt x="289428" y="5120988"/>
                </a:lnTo>
                <a:lnTo>
                  <a:pt x="284460" y="5111189"/>
                </a:lnTo>
                <a:lnTo>
                  <a:pt x="296822" y="5110629"/>
                </a:lnTo>
                <a:cubicBezTo>
                  <a:pt x="310752" y="5103434"/>
                  <a:pt x="326032" y="5099876"/>
                  <a:pt x="342386" y="5096464"/>
                </a:cubicBezTo>
                <a:lnTo>
                  <a:pt x="386167" y="5085252"/>
                </a:lnTo>
                <a:lnTo>
                  <a:pt x="392988" y="5086159"/>
                </a:lnTo>
                <a:cubicBezTo>
                  <a:pt x="392988" y="5086159"/>
                  <a:pt x="392988" y="5086159"/>
                  <a:pt x="394376" y="5083151"/>
                </a:cubicBezTo>
                <a:lnTo>
                  <a:pt x="386167" y="5085252"/>
                </a:lnTo>
                <a:lnTo>
                  <a:pt x="384419" y="5085018"/>
                </a:lnTo>
                <a:cubicBezTo>
                  <a:pt x="383414" y="5080626"/>
                  <a:pt x="387196" y="5079002"/>
                  <a:pt x="389590" y="5080386"/>
                </a:cubicBezTo>
                <a:lnTo>
                  <a:pt x="390572" y="5078256"/>
                </a:lnTo>
                <a:lnTo>
                  <a:pt x="371195" y="5084546"/>
                </a:lnTo>
                <a:cubicBezTo>
                  <a:pt x="328477" y="5105622"/>
                  <a:pt x="281483" y="5100344"/>
                  <a:pt x="235267" y="5103308"/>
                </a:cubicBezTo>
                <a:cubicBezTo>
                  <a:pt x="219344" y="5105125"/>
                  <a:pt x="212353" y="5106850"/>
                  <a:pt x="201092" y="5120169"/>
                </a:cubicBezTo>
                <a:cubicBezTo>
                  <a:pt x="187887" y="5131857"/>
                  <a:pt x="169248" y="5161755"/>
                  <a:pt x="156429" y="5120641"/>
                </a:cubicBezTo>
                <a:cubicBezTo>
                  <a:pt x="153709" y="5110769"/>
                  <a:pt x="141283" y="5111725"/>
                  <a:pt x="138564" y="5120830"/>
                </a:cubicBezTo>
                <a:cubicBezTo>
                  <a:pt x="126527" y="5163856"/>
                  <a:pt x="98564" y="5151777"/>
                  <a:pt x="76039" y="5159439"/>
                </a:cubicBezTo>
                <a:cubicBezTo>
                  <a:pt x="58563" y="5163750"/>
                  <a:pt x="42640" y="5165569"/>
                  <a:pt x="26717" y="5167385"/>
                </a:cubicBezTo>
                <a:cubicBezTo>
                  <a:pt x="-2022" y="5166039"/>
                  <a:pt x="-6684" y="5154540"/>
                  <a:pt x="8462" y="5125505"/>
                </a:cubicBezTo>
                <a:cubicBezTo>
                  <a:pt x="11179" y="5116400"/>
                  <a:pt x="16228" y="5113047"/>
                  <a:pt x="13509" y="5103176"/>
                </a:cubicBezTo>
                <a:cubicBezTo>
                  <a:pt x="-86" y="5072793"/>
                  <a:pt x="5737" y="5039733"/>
                  <a:pt x="34865" y="5026224"/>
                </a:cubicBezTo>
                <a:lnTo>
                  <a:pt x="59643" y="5013892"/>
                </a:lnTo>
                <a:lnTo>
                  <a:pt x="58209" y="5010299"/>
                </a:lnTo>
                <a:lnTo>
                  <a:pt x="65857" y="5010798"/>
                </a:lnTo>
                <a:lnTo>
                  <a:pt x="78588" y="5004463"/>
                </a:lnTo>
                <a:lnTo>
                  <a:pt x="66845" y="5004287"/>
                </a:lnTo>
                <a:lnTo>
                  <a:pt x="62698" y="4993897"/>
                </a:lnTo>
                <a:lnTo>
                  <a:pt x="74941" y="4994696"/>
                </a:lnTo>
                <a:lnTo>
                  <a:pt x="90480" y="4991590"/>
                </a:lnTo>
                <a:lnTo>
                  <a:pt x="90101" y="4990641"/>
                </a:lnTo>
                <a:lnTo>
                  <a:pt x="57863" y="4993791"/>
                </a:lnTo>
                <a:lnTo>
                  <a:pt x="51224" y="4992815"/>
                </a:lnTo>
                <a:lnTo>
                  <a:pt x="45509" y="4978502"/>
                </a:lnTo>
                <a:lnTo>
                  <a:pt x="67462" y="4978183"/>
                </a:lnTo>
                <a:lnTo>
                  <a:pt x="67185" y="4977492"/>
                </a:lnTo>
                <a:lnTo>
                  <a:pt x="68916" y="4977606"/>
                </a:lnTo>
                <a:lnTo>
                  <a:pt x="68620" y="4977076"/>
                </a:lnTo>
                <a:lnTo>
                  <a:pt x="80999" y="4975934"/>
                </a:lnTo>
                <a:lnTo>
                  <a:pt x="82410" y="4975427"/>
                </a:lnTo>
                <a:lnTo>
                  <a:pt x="62351" y="4977387"/>
                </a:lnTo>
                <a:lnTo>
                  <a:pt x="55714" y="4976410"/>
                </a:lnTo>
                <a:lnTo>
                  <a:pt x="49997" y="4962100"/>
                </a:lnTo>
                <a:lnTo>
                  <a:pt x="78538" y="4961685"/>
                </a:lnTo>
                <a:lnTo>
                  <a:pt x="77829" y="4959912"/>
                </a:lnTo>
                <a:lnTo>
                  <a:pt x="66839" y="4960987"/>
                </a:lnTo>
                <a:lnTo>
                  <a:pt x="66564" y="4960945"/>
                </a:lnTo>
                <a:lnTo>
                  <a:pt x="66465" y="4960970"/>
                </a:lnTo>
                <a:lnTo>
                  <a:pt x="59693" y="4961058"/>
                </a:lnTo>
                <a:lnTo>
                  <a:pt x="52385" y="4947945"/>
                </a:lnTo>
                <a:lnTo>
                  <a:pt x="55193" y="4947465"/>
                </a:lnTo>
                <a:lnTo>
                  <a:pt x="54487" y="4945696"/>
                </a:lnTo>
                <a:lnTo>
                  <a:pt x="66562" y="4945521"/>
                </a:lnTo>
                <a:lnTo>
                  <a:pt x="108421" y="4938364"/>
                </a:lnTo>
                <a:cubicBezTo>
                  <a:pt x="138948" y="4932226"/>
                  <a:pt x="166565" y="4925050"/>
                  <a:pt x="193315" y="4914632"/>
                </a:cubicBezTo>
                <a:cubicBezTo>
                  <a:pt x="211872" y="4913027"/>
                  <a:pt x="237906" y="4907828"/>
                  <a:pt x="252861" y="4900642"/>
                </a:cubicBezTo>
                <a:cubicBezTo>
                  <a:pt x="239338" y="4897385"/>
                  <a:pt x="254295" y="4890195"/>
                  <a:pt x="250698" y="4884608"/>
                </a:cubicBezTo>
                <a:cubicBezTo>
                  <a:pt x="258174" y="4881015"/>
                  <a:pt x="259327" y="4885339"/>
                  <a:pt x="269251" y="4883007"/>
                </a:cubicBezTo>
                <a:cubicBezTo>
                  <a:pt x="282915" y="4878879"/>
                  <a:pt x="254295" y="4890195"/>
                  <a:pt x="269111" y="4890393"/>
                </a:cubicBezTo>
                <a:cubicBezTo>
                  <a:pt x="306364" y="4879802"/>
                  <a:pt x="333831" y="4864160"/>
                  <a:pt x="372238" y="4857895"/>
                </a:cubicBezTo>
                <a:cubicBezTo>
                  <a:pt x="383593" y="4845118"/>
                  <a:pt x="404736" y="4837395"/>
                  <a:pt x="423431" y="4828406"/>
                </a:cubicBezTo>
                <a:lnTo>
                  <a:pt x="463766" y="4810699"/>
                </a:lnTo>
                <a:lnTo>
                  <a:pt x="458778" y="4811636"/>
                </a:lnTo>
                <a:cubicBezTo>
                  <a:pt x="412396" y="4826758"/>
                  <a:pt x="363236" y="4847896"/>
                  <a:pt x="313454" y="4857247"/>
                </a:cubicBezTo>
                <a:cubicBezTo>
                  <a:pt x="307280" y="4857490"/>
                  <a:pt x="304885" y="4856107"/>
                  <a:pt x="298710" y="4856352"/>
                </a:cubicBezTo>
                <a:cubicBezTo>
                  <a:pt x="282580" y="4858466"/>
                  <a:pt x="249934" y="4870089"/>
                  <a:pt x="238973" y="4867569"/>
                </a:cubicBezTo>
                <a:cubicBezTo>
                  <a:pt x="239979" y="4871960"/>
                  <a:pt x="238591" y="4874969"/>
                  <a:pt x="230021" y="4873830"/>
                </a:cubicBezTo>
                <a:cubicBezTo>
                  <a:pt x="226240" y="4875454"/>
                  <a:pt x="202928" y="4873422"/>
                  <a:pt x="201540" y="4876431"/>
                </a:cubicBezTo>
                <a:cubicBezTo>
                  <a:pt x="205322" y="4874805"/>
                  <a:pt x="203935" y="4877813"/>
                  <a:pt x="206329" y="4879195"/>
                </a:cubicBezTo>
                <a:lnTo>
                  <a:pt x="184571" y="4881260"/>
                </a:lnTo>
                <a:lnTo>
                  <a:pt x="182066" y="4876320"/>
                </a:lnTo>
                <a:lnTo>
                  <a:pt x="179372" y="4875913"/>
                </a:lnTo>
                <a:cubicBezTo>
                  <a:pt x="176198" y="4873962"/>
                  <a:pt x="173504" y="4870277"/>
                  <a:pt x="171562" y="4863904"/>
                </a:cubicBezTo>
                <a:lnTo>
                  <a:pt x="170940" y="4854371"/>
                </a:lnTo>
                <a:lnTo>
                  <a:pt x="164403" y="4841476"/>
                </a:lnTo>
                <a:lnTo>
                  <a:pt x="174247" y="4840254"/>
                </a:lnTo>
                <a:lnTo>
                  <a:pt x="176706" y="4835489"/>
                </a:lnTo>
                <a:cubicBezTo>
                  <a:pt x="182532" y="4828519"/>
                  <a:pt x="190978" y="4823273"/>
                  <a:pt x="197581" y="4817428"/>
                </a:cubicBezTo>
                <a:cubicBezTo>
                  <a:pt x="215444" y="4798264"/>
                  <a:pt x="237582" y="4786481"/>
                  <a:pt x="260494" y="4782937"/>
                </a:cubicBezTo>
                <a:cubicBezTo>
                  <a:pt x="312535" y="4765887"/>
                  <a:pt x="359137" y="4729095"/>
                  <a:pt x="409234" y="4710417"/>
                </a:cubicBezTo>
                <a:cubicBezTo>
                  <a:pt x="424769" y="4704477"/>
                  <a:pt x="423992" y="4677260"/>
                  <a:pt x="440690" y="4664708"/>
                </a:cubicBezTo>
                <a:cubicBezTo>
                  <a:pt x="455449" y="4650526"/>
                  <a:pt x="466321" y="4633087"/>
                  <a:pt x="448066" y="4610180"/>
                </a:cubicBezTo>
                <a:cubicBezTo>
                  <a:pt x="437968" y="4597912"/>
                  <a:pt x="452726" y="4583730"/>
                  <a:pt x="464375" y="4574532"/>
                </a:cubicBezTo>
                <a:cubicBezTo>
                  <a:pt x="474473" y="4567826"/>
                  <a:pt x="483405" y="4567731"/>
                  <a:pt x="486513" y="4581723"/>
                </a:cubicBezTo>
                <a:cubicBezTo>
                  <a:pt x="487290" y="4589965"/>
                  <a:pt x="488456" y="4602328"/>
                  <a:pt x="502438" y="4598880"/>
                </a:cubicBezTo>
                <a:cubicBezTo>
                  <a:pt x="500496" y="4597251"/>
                  <a:pt x="501661" y="4590639"/>
                  <a:pt x="501661" y="4590639"/>
                </a:cubicBezTo>
                <a:cubicBezTo>
                  <a:pt x="491172" y="4536300"/>
                  <a:pt x="505539" y="4517997"/>
                  <a:pt x="549038" y="4524136"/>
                </a:cubicBezTo>
                <a:cubicBezTo>
                  <a:pt x="563407" y="4524810"/>
                  <a:pt x="577778" y="4544457"/>
                  <a:pt x="589041" y="4531140"/>
                </a:cubicBezTo>
                <a:cubicBezTo>
                  <a:pt x="611565" y="4504501"/>
                  <a:pt x="641855" y="4484381"/>
                  <a:pt x="656612" y="4451225"/>
                </a:cubicBezTo>
                <a:cubicBezTo>
                  <a:pt x="662437" y="4437138"/>
                  <a:pt x="664766" y="4423912"/>
                  <a:pt x="678748" y="4420466"/>
                </a:cubicBezTo>
                <a:cubicBezTo>
                  <a:pt x="701272" y="4412803"/>
                  <a:pt x="690786" y="4396414"/>
                  <a:pt x="684570" y="4387403"/>
                </a:cubicBezTo>
                <a:cubicBezTo>
                  <a:pt x="674084" y="4371015"/>
                  <a:pt x="634470" y="4387108"/>
                  <a:pt x="627481" y="4407807"/>
                </a:cubicBezTo>
                <a:cubicBezTo>
                  <a:pt x="623598" y="4423524"/>
                  <a:pt x="618940" y="4430997"/>
                  <a:pt x="604960" y="4434445"/>
                </a:cubicBezTo>
                <a:cubicBezTo>
                  <a:pt x="590975" y="4437892"/>
                  <a:pt x="565732" y="4435686"/>
                  <a:pt x="581270" y="4467696"/>
                </a:cubicBezTo>
                <a:cubicBezTo>
                  <a:pt x="583600" y="4473446"/>
                  <a:pt x="578551" y="4476800"/>
                  <a:pt x="573502" y="4480152"/>
                </a:cubicBezTo>
                <a:cubicBezTo>
                  <a:pt x="550199" y="4479574"/>
                  <a:pt x="556024" y="4446512"/>
                  <a:pt x="538935" y="4435969"/>
                </a:cubicBezTo>
                <a:cubicBezTo>
                  <a:pt x="531167" y="4429450"/>
                  <a:pt x="544760" y="4421881"/>
                  <a:pt x="552915" y="4413546"/>
                </a:cubicBezTo>
                <a:cubicBezTo>
                  <a:pt x="569226" y="4396873"/>
                  <a:pt x="595635" y="4392469"/>
                  <a:pt x="599905" y="4361899"/>
                </a:cubicBezTo>
                <a:cubicBezTo>
                  <a:pt x="599517" y="4357777"/>
                  <a:pt x="604565" y="4354424"/>
                  <a:pt x="608060" y="4353562"/>
                </a:cubicBezTo>
                <a:cubicBezTo>
                  <a:pt x="645635" y="4353784"/>
                  <a:pt x="668571" y="4316107"/>
                  <a:pt x="696041" y="4291840"/>
                </a:cubicBezTo>
                <a:lnTo>
                  <a:pt x="702869" y="4287724"/>
                </a:lnTo>
                <a:lnTo>
                  <a:pt x="693011" y="4270018"/>
                </a:lnTo>
                <a:cubicBezTo>
                  <a:pt x="690292" y="4260148"/>
                  <a:pt x="677865" y="4261103"/>
                  <a:pt x="675146" y="4270209"/>
                </a:cubicBezTo>
                <a:cubicBezTo>
                  <a:pt x="663110" y="4313235"/>
                  <a:pt x="635147" y="4301157"/>
                  <a:pt x="612622" y="4308818"/>
                </a:cubicBezTo>
                <a:cubicBezTo>
                  <a:pt x="595147" y="4313130"/>
                  <a:pt x="579221" y="4314947"/>
                  <a:pt x="563298" y="4316766"/>
                </a:cubicBezTo>
                <a:cubicBezTo>
                  <a:pt x="534562" y="4315420"/>
                  <a:pt x="529898" y="4303918"/>
                  <a:pt x="545043" y="4274883"/>
                </a:cubicBezTo>
                <a:cubicBezTo>
                  <a:pt x="547760" y="4265780"/>
                  <a:pt x="552810" y="4262426"/>
                  <a:pt x="550090" y="4252554"/>
                </a:cubicBezTo>
                <a:cubicBezTo>
                  <a:pt x="536496" y="4222172"/>
                  <a:pt x="542320" y="4189111"/>
                  <a:pt x="571447" y="4175604"/>
                </a:cubicBezTo>
                <a:cubicBezTo>
                  <a:pt x="620769" y="4148681"/>
                  <a:pt x="670090" y="4121760"/>
                  <a:pt x="723685" y="4121194"/>
                </a:cubicBezTo>
                <a:cubicBezTo>
                  <a:pt x="738055" y="4121867"/>
                  <a:pt x="752423" y="4122539"/>
                  <a:pt x="764074" y="4113343"/>
                </a:cubicBezTo>
                <a:cubicBezTo>
                  <a:pt x="791647" y="4092838"/>
                  <a:pt x="821067" y="4077678"/>
                  <a:pt x="850970" y="4065295"/>
                </a:cubicBezTo>
                <a:lnTo>
                  <a:pt x="936318" y="4035482"/>
                </a:lnTo>
                <a:lnTo>
                  <a:pt x="953691" y="4017432"/>
                </a:lnTo>
                <a:lnTo>
                  <a:pt x="1007275" y="3989387"/>
                </a:lnTo>
                <a:lnTo>
                  <a:pt x="1016895" y="3968769"/>
                </a:lnTo>
                <a:cubicBezTo>
                  <a:pt x="1022719" y="3954683"/>
                  <a:pt x="1036311" y="3947113"/>
                  <a:pt x="1050293" y="3943667"/>
                </a:cubicBezTo>
                <a:cubicBezTo>
                  <a:pt x="1055730" y="3944435"/>
                  <a:pt x="1060779" y="3941081"/>
                  <a:pt x="1060003" y="3932840"/>
                </a:cubicBezTo>
                <a:lnTo>
                  <a:pt x="1056289" y="3929724"/>
                </a:lnTo>
                <a:lnTo>
                  <a:pt x="1051652" y="3932659"/>
                </a:lnTo>
                <a:lnTo>
                  <a:pt x="1038141" y="3928121"/>
                </a:lnTo>
                <a:lnTo>
                  <a:pt x="991067" y="3941404"/>
                </a:lnTo>
                <a:cubicBezTo>
                  <a:pt x="971357" y="3945737"/>
                  <a:pt x="951453" y="3948010"/>
                  <a:pt x="930675" y="3945755"/>
                </a:cubicBezTo>
                <a:cubicBezTo>
                  <a:pt x="880190" y="3998264"/>
                  <a:pt x="814556" y="3984933"/>
                  <a:pt x="758632" y="4017697"/>
                </a:cubicBezTo>
                <a:cubicBezTo>
                  <a:pt x="755138" y="4018560"/>
                  <a:pt x="753585" y="4021052"/>
                  <a:pt x="750088" y="4021915"/>
                </a:cubicBezTo>
                <a:cubicBezTo>
                  <a:pt x="735719" y="4021240"/>
                  <a:pt x="715913" y="4038776"/>
                  <a:pt x="708144" y="4013283"/>
                </a:cubicBezTo>
                <a:cubicBezTo>
                  <a:pt x="704259" y="4000536"/>
                  <a:pt x="707464" y="3991839"/>
                  <a:pt x="713290" y="3984868"/>
                </a:cubicBezTo>
                <a:lnTo>
                  <a:pt x="722370" y="3977009"/>
                </a:lnTo>
                <a:lnTo>
                  <a:pt x="718214" y="3968960"/>
                </a:lnTo>
                <a:lnTo>
                  <a:pt x="754935" y="3948032"/>
                </a:lnTo>
                <a:cubicBezTo>
                  <a:pt x="757506" y="3945695"/>
                  <a:pt x="760421" y="3942600"/>
                  <a:pt x="763636" y="3939675"/>
                </a:cubicBezTo>
                <a:lnTo>
                  <a:pt x="771430" y="3934235"/>
                </a:lnTo>
                <a:lnTo>
                  <a:pt x="771739" y="3934302"/>
                </a:lnTo>
                <a:cubicBezTo>
                  <a:pt x="772512" y="3934264"/>
                  <a:pt x="773455" y="3933849"/>
                  <a:pt x="774140" y="3932341"/>
                </a:cubicBezTo>
                <a:lnTo>
                  <a:pt x="771430" y="3934235"/>
                </a:lnTo>
                <a:lnTo>
                  <a:pt x="770368" y="3933998"/>
                </a:lnTo>
                <a:cubicBezTo>
                  <a:pt x="769682" y="3935510"/>
                  <a:pt x="768738" y="3935923"/>
                  <a:pt x="768137" y="3935583"/>
                </a:cubicBezTo>
                <a:lnTo>
                  <a:pt x="768062" y="3934309"/>
                </a:lnTo>
                <a:lnTo>
                  <a:pt x="874840" y="3874162"/>
                </a:lnTo>
                <a:lnTo>
                  <a:pt x="877746" y="3877139"/>
                </a:lnTo>
                <a:cubicBezTo>
                  <a:pt x="909306" y="3860853"/>
                  <a:pt x="928175" y="3852559"/>
                  <a:pt x="959736" y="3836271"/>
                </a:cubicBezTo>
                <a:lnTo>
                  <a:pt x="963716" y="3835333"/>
                </a:lnTo>
                <a:lnTo>
                  <a:pt x="977274" y="3814088"/>
                </a:lnTo>
                <a:cubicBezTo>
                  <a:pt x="992030" y="3799906"/>
                  <a:pt x="1002904" y="3782466"/>
                  <a:pt x="984650" y="3759559"/>
                </a:cubicBezTo>
                <a:cubicBezTo>
                  <a:pt x="974551" y="3747290"/>
                  <a:pt x="989307" y="3733109"/>
                  <a:pt x="1000958" y="3723912"/>
                </a:cubicBezTo>
                <a:cubicBezTo>
                  <a:pt x="1011056" y="3717205"/>
                  <a:pt x="1019987" y="3717109"/>
                  <a:pt x="1023096" y="3731101"/>
                </a:cubicBezTo>
                <a:cubicBezTo>
                  <a:pt x="1023872" y="3739343"/>
                  <a:pt x="1025038" y="3751706"/>
                  <a:pt x="1039020" y="3748260"/>
                </a:cubicBezTo>
                <a:cubicBezTo>
                  <a:pt x="1037079" y="3746630"/>
                  <a:pt x="1038242" y="3740017"/>
                  <a:pt x="1038242" y="3740017"/>
                </a:cubicBezTo>
                <a:cubicBezTo>
                  <a:pt x="1027753" y="3685678"/>
                  <a:pt x="1042122" y="3667375"/>
                  <a:pt x="1085620" y="3673514"/>
                </a:cubicBezTo>
                <a:cubicBezTo>
                  <a:pt x="1099990" y="3674190"/>
                  <a:pt x="1114361" y="3693836"/>
                  <a:pt x="1125622" y="3680518"/>
                </a:cubicBezTo>
                <a:cubicBezTo>
                  <a:pt x="1148148" y="3653879"/>
                  <a:pt x="1178439" y="3633759"/>
                  <a:pt x="1193194" y="3600604"/>
                </a:cubicBezTo>
                <a:cubicBezTo>
                  <a:pt x="1199019" y="3586517"/>
                  <a:pt x="1201350" y="3573292"/>
                  <a:pt x="1215329" y="3569845"/>
                </a:cubicBezTo>
                <a:cubicBezTo>
                  <a:pt x="1237856" y="3562181"/>
                  <a:pt x="1227367" y="3545792"/>
                  <a:pt x="1221153" y="3536781"/>
                </a:cubicBezTo>
                <a:cubicBezTo>
                  <a:pt x="1210667" y="3520394"/>
                  <a:pt x="1171054" y="3536487"/>
                  <a:pt x="1164064" y="3557185"/>
                </a:cubicBezTo>
                <a:cubicBezTo>
                  <a:pt x="1160181" y="3572902"/>
                  <a:pt x="1155521" y="3580377"/>
                  <a:pt x="1141541" y="3583826"/>
                </a:cubicBezTo>
                <a:cubicBezTo>
                  <a:pt x="1127558" y="3587272"/>
                  <a:pt x="1102315" y="3585066"/>
                  <a:pt x="1117851" y="3617075"/>
                </a:cubicBezTo>
                <a:cubicBezTo>
                  <a:pt x="1120182" y="3622827"/>
                  <a:pt x="1115134" y="3626178"/>
                  <a:pt x="1110085" y="3629531"/>
                </a:cubicBezTo>
                <a:cubicBezTo>
                  <a:pt x="1086782" y="3628953"/>
                  <a:pt x="1092607" y="3595890"/>
                  <a:pt x="1075518" y="3585347"/>
                </a:cubicBezTo>
                <a:cubicBezTo>
                  <a:pt x="1067750" y="3578829"/>
                  <a:pt x="1081342" y="3571260"/>
                  <a:pt x="1089498" y="3562923"/>
                </a:cubicBezTo>
                <a:cubicBezTo>
                  <a:pt x="1105808" y="3546252"/>
                  <a:pt x="1132217" y="3541847"/>
                  <a:pt x="1136488" y="3511278"/>
                </a:cubicBezTo>
                <a:cubicBezTo>
                  <a:pt x="1136100" y="3507157"/>
                  <a:pt x="1141148" y="3503804"/>
                  <a:pt x="1144642" y="3502940"/>
                </a:cubicBezTo>
                <a:cubicBezTo>
                  <a:pt x="1194740" y="3503238"/>
                  <a:pt x="1218818" y="3436158"/>
                  <a:pt x="1262316" y="3423322"/>
                </a:cubicBezTo>
                <a:cubicBezTo>
                  <a:pt x="1272801" y="3420736"/>
                  <a:pt x="1280954" y="3412400"/>
                  <a:pt x="1291440" y="3409814"/>
                </a:cubicBezTo>
                <a:cubicBezTo>
                  <a:pt x="1323287" y="3406179"/>
                  <a:pt x="1348531" y="3389411"/>
                  <a:pt x="1375327" y="3370153"/>
                </a:cubicBezTo>
                <a:cubicBezTo>
                  <a:pt x="1381928" y="3364308"/>
                  <a:pt x="1388921" y="3362584"/>
                  <a:pt x="1395521" y="3356740"/>
                </a:cubicBezTo>
                <a:cubicBezTo>
                  <a:pt x="1406395" y="3339299"/>
                  <a:pt x="1442515" y="3380992"/>
                  <a:pt x="1439016" y="3324929"/>
                </a:cubicBezTo>
                <a:cubicBezTo>
                  <a:pt x="1438626" y="3301833"/>
                  <a:pt x="1454549" y="3281040"/>
                  <a:pt x="1449888" y="3250563"/>
                </a:cubicBezTo>
                <a:cubicBezTo>
                  <a:pt x="1444836" y="3215966"/>
                  <a:pt x="1459594" y="3182811"/>
                  <a:pt x="1490272" y="3166812"/>
                </a:cubicBezTo>
                <a:cubicBezTo>
                  <a:pt x="1573769" y="3123029"/>
                  <a:pt x="1656878" y="3075124"/>
                  <a:pt x="1745425" y="3046966"/>
                </a:cubicBezTo>
                <a:cubicBezTo>
                  <a:pt x="1774939" y="3037577"/>
                  <a:pt x="1806398" y="3029820"/>
                  <a:pt x="1835525" y="3016311"/>
                </a:cubicBezTo>
                <a:cubicBezTo>
                  <a:pt x="1857661" y="3004528"/>
                  <a:pt x="1885236" y="3012484"/>
                  <a:pt x="1908536" y="3013064"/>
                </a:cubicBezTo>
                <a:cubicBezTo>
                  <a:pt x="1919412" y="3014600"/>
                  <a:pt x="1929898" y="3012015"/>
                  <a:pt x="1939606" y="3001186"/>
                </a:cubicBezTo>
                <a:cubicBezTo>
                  <a:pt x="1981160" y="2967746"/>
                  <a:pt x="2023490" y="2942549"/>
                  <a:pt x="2074755" y="2917257"/>
                </a:cubicBezTo>
                <a:cubicBezTo>
                  <a:pt x="2060773" y="2901729"/>
                  <a:pt x="2050284" y="2885341"/>
                  <a:pt x="2038246" y="2871444"/>
                </a:cubicBezTo>
                <a:cubicBezTo>
                  <a:pt x="2032030" y="2862433"/>
                  <a:pt x="2022709" y="2858407"/>
                  <a:pt x="2016107" y="2864253"/>
                </a:cubicBezTo>
                <a:cubicBezTo>
                  <a:pt x="1983486" y="2897595"/>
                  <a:pt x="1929890" y="2879187"/>
                  <a:pt x="1904648" y="2933905"/>
                </a:cubicBezTo>
                <a:cubicBezTo>
                  <a:pt x="1877464" y="2930067"/>
                  <a:pt x="1854941" y="2994655"/>
                  <a:pt x="1818820" y="2952963"/>
                </a:cubicBezTo>
                <a:cubicBezTo>
                  <a:pt x="1808722" y="2940694"/>
                  <a:pt x="1791247" y="2963978"/>
                  <a:pt x="1775325" y="2965798"/>
                </a:cubicBezTo>
                <a:cubicBezTo>
                  <a:pt x="1711632" y="2973071"/>
                  <a:pt x="1658040" y="3011588"/>
                  <a:pt x="1611439" y="3067355"/>
                </a:cubicBezTo>
                <a:cubicBezTo>
                  <a:pt x="1595128" y="3084027"/>
                  <a:pt x="1581147" y="3087475"/>
                  <a:pt x="1565611" y="3074438"/>
                </a:cubicBezTo>
                <a:cubicBezTo>
                  <a:pt x="1572601" y="3034764"/>
                  <a:pt x="1595513" y="3012248"/>
                  <a:pt x="1627745" y="2993757"/>
                </a:cubicBezTo>
                <a:cubicBezTo>
                  <a:pt x="1647357" y="2983651"/>
                  <a:pt x="1665124" y="2968199"/>
                  <a:pt x="1682308" y="2951311"/>
                </a:cubicBezTo>
                <a:lnTo>
                  <a:pt x="1706957" y="2926662"/>
                </a:lnTo>
                <a:lnTo>
                  <a:pt x="1696908" y="2930476"/>
                </a:lnTo>
                <a:cubicBezTo>
                  <a:pt x="1696908" y="2930476"/>
                  <a:pt x="1696056" y="2926022"/>
                  <a:pt x="1692237" y="2927472"/>
                </a:cubicBezTo>
                <a:cubicBezTo>
                  <a:pt x="1670181" y="2940625"/>
                  <a:pt x="1675480" y="2936224"/>
                  <a:pt x="1657243" y="2947925"/>
                </a:cubicBezTo>
                <a:cubicBezTo>
                  <a:pt x="1649605" y="2950823"/>
                  <a:pt x="1641967" y="2953722"/>
                  <a:pt x="1630512" y="2958072"/>
                </a:cubicBezTo>
                <a:cubicBezTo>
                  <a:pt x="1610050" y="2974199"/>
                  <a:pt x="1588148" y="2985498"/>
                  <a:pt x="1565005" y="2996973"/>
                </a:cubicBezTo>
                <a:lnTo>
                  <a:pt x="1534505" y="3013663"/>
                </a:lnTo>
                <a:lnTo>
                  <a:pt x="1524211" y="2991221"/>
                </a:lnTo>
                <a:lnTo>
                  <a:pt x="1561555" y="2972309"/>
                </a:lnTo>
                <a:cubicBezTo>
                  <a:pt x="1564205" y="2970107"/>
                  <a:pt x="1567227" y="2967170"/>
                  <a:pt x="1570539" y="2964420"/>
                </a:cubicBezTo>
                <a:lnTo>
                  <a:pt x="1578506" y="2959404"/>
                </a:lnTo>
                <a:lnTo>
                  <a:pt x="1578811" y="2959491"/>
                </a:lnTo>
                <a:cubicBezTo>
                  <a:pt x="1579581" y="2959494"/>
                  <a:pt x="1580534" y="2959133"/>
                  <a:pt x="1581276" y="2957657"/>
                </a:cubicBezTo>
                <a:lnTo>
                  <a:pt x="1578506" y="2959404"/>
                </a:lnTo>
                <a:lnTo>
                  <a:pt x="1577455" y="2959106"/>
                </a:lnTo>
                <a:cubicBezTo>
                  <a:pt x="1576715" y="2960582"/>
                  <a:pt x="1575762" y="2960945"/>
                  <a:pt x="1575178" y="2960570"/>
                </a:cubicBezTo>
                <a:lnTo>
                  <a:pt x="1575152" y="2959285"/>
                </a:lnTo>
                <a:lnTo>
                  <a:pt x="1683719" y="2905008"/>
                </a:lnTo>
                <a:lnTo>
                  <a:pt x="1686487" y="2908160"/>
                </a:lnTo>
                <a:cubicBezTo>
                  <a:pt x="1718516" y="2893613"/>
                  <a:pt x="1737610" y="2886365"/>
                  <a:pt x="1769637" y="2871818"/>
                </a:cubicBezTo>
                <a:lnTo>
                  <a:pt x="1770066" y="2871742"/>
                </a:lnTo>
                <a:lnTo>
                  <a:pt x="1770658" y="2871280"/>
                </a:lnTo>
                <a:lnTo>
                  <a:pt x="1804790" y="2863488"/>
                </a:lnTo>
                <a:lnTo>
                  <a:pt x="1906476" y="2827032"/>
                </a:lnTo>
                <a:lnTo>
                  <a:pt x="1936278" y="2818017"/>
                </a:lnTo>
                <a:lnTo>
                  <a:pt x="1943141" y="2813459"/>
                </a:lnTo>
                <a:cubicBezTo>
                  <a:pt x="1945908" y="2811987"/>
                  <a:pt x="1948530" y="2811341"/>
                  <a:pt x="1950469" y="2812970"/>
                </a:cubicBezTo>
                <a:lnTo>
                  <a:pt x="1951668" y="2813361"/>
                </a:lnTo>
                <a:lnTo>
                  <a:pt x="1960682" y="2810635"/>
                </a:lnTo>
                <a:lnTo>
                  <a:pt x="2010318" y="2792345"/>
                </a:lnTo>
                <a:lnTo>
                  <a:pt x="2010431" y="2792346"/>
                </a:lnTo>
                <a:cubicBezTo>
                  <a:pt x="2010431" y="2792346"/>
                  <a:pt x="2010431" y="2792346"/>
                  <a:pt x="2014248" y="2790896"/>
                </a:cubicBezTo>
                <a:lnTo>
                  <a:pt x="2010318" y="2792345"/>
                </a:lnTo>
                <a:lnTo>
                  <a:pt x="2004275" y="2792294"/>
                </a:lnTo>
                <a:cubicBezTo>
                  <a:pt x="2005757" y="2789342"/>
                  <a:pt x="2007240" y="2786393"/>
                  <a:pt x="2013394" y="2786444"/>
                </a:cubicBezTo>
                <a:cubicBezTo>
                  <a:pt x="2013394" y="2786444"/>
                  <a:pt x="2017213" y="2784994"/>
                  <a:pt x="2017213" y="2784994"/>
                </a:cubicBezTo>
                <a:cubicBezTo>
                  <a:pt x="2018695" y="2782042"/>
                  <a:pt x="2016361" y="2780542"/>
                  <a:pt x="2014876" y="2783492"/>
                </a:cubicBezTo>
                <a:cubicBezTo>
                  <a:pt x="1987293" y="2789186"/>
                  <a:pt x="1947626" y="2806635"/>
                  <a:pt x="1913888" y="2812277"/>
                </a:cubicBezTo>
                <a:cubicBezTo>
                  <a:pt x="1910699" y="2806324"/>
                  <a:pt x="1906879" y="2807774"/>
                  <a:pt x="1915999" y="2801922"/>
                </a:cubicBezTo>
                <a:cubicBezTo>
                  <a:pt x="1920671" y="2804926"/>
                  <a:pt x="1932127" y="2800579"/>
                  <a:pt x="1943582" y="2796228"/>
                </a:cubicBezTo>
                <a:cubicBezTo>
                  <a:pt x="1941875" y="2787324"/>
                  <a:pt x="1968829" y="2789033"/>
                  <a:pt x="1986440" y="2784735"/>
                </a:cubicBezTo>
                <a:cubicBezTo>
                  <a:pt x="2009777" y="2778264"/>
                  <a:pt x="2033857" y="2770317"/>
                  <a:pt x="2058335" y="2763112"/>
                </a:cubicBezTo>
                <a:lnTo>
                  <a:pt x="2127302" y="2747186"/>
                </a:lnTo>
                <a:lnTo>
                  <a:pt x="2128794" y="2745703"/>
                </a:lnTo>
                <a:cubicBezTo>
                  <a:pt x="2131702" y="2744230"/>
                  <a:pt x="2134530" y="2743994"/>
                  <a:pt x="2136932" y="2744587"/>
                </a:cubicBezTo>
                <a:lnTo>
                  <a:pt x="2138200" y="2746568"/>
                </a:lnTo>
                <a:lnTo>
                  <a:pt x="2147267" y="2747561"/>
                </a:lnTo>
                <a:cubicBezTo>
                  <a:pt x="2163395" y="2746217"/>
                  <a:pt x="2196278" y="2736118"/>
                  <a:pt x="2207107" y="2739175"/>
                </a:cubicBezTo>
                <a:cubicBezTo>
                  <a:pt x="2206252" y="2734722"/>
                  <a:pt x="2207735" y="2731771"/>
                  <a:pt x="2216224" y="2733325"/>
                </a:cubicBezTo>
                <a:cubicBezTo>
                  <a:pt x="2220043" y="2731873"/>
                  <a:pt x="2243180" y="2735031"/>
                  <a:pt x="2244663" y="2732080"/>
                </a:cubicBezTo>
                <a:cubicBezTo>
                  <a:pt x="2240843" y="2733532"/>
                  <a:pt x="2242327" y="2730581"/>
                  <a:pt x="2239992" y="2729078"/>
                </a:cubicBezTo>
                <a:lnTo>
                  <a:pt x="2261713" y="2728051"/>
                </a:lnTo>
                <a:lnTo>
                  <a:pt x="2264120" y="2733296"/>
                </a:lnTo>
                <a:lnTo>
                  <a:pt x="2272520" y="2726963"/>
                </a:lnTo>
                <a:cubicBezTo>
                  <a:pt x="2279220" y="2724520"/>
                  <a:pt x="2287377" y="2725672"/>
                  <a:pt x="2296503" y="2727637"/>
                </a:cubicBezTo>
                <a:cubicBezTo>
                  <a:pt x="2308929" y="2726682"/>
                  <a:pt x="2322524" y="2757063"/>
                  <a:pt x="2338833" y="2721415"/>
                </a:cubicBezTo>
                <a:cubicBezTo>
                  <a:pt x="2344658" y="2707329"/>
                  <a:pt x="2373398" y="2708675"/>
                  <a:pt x="2366793" y="2676570"/>
                </a:cubicBezTo>
                <a:cubicBezTo>
                  <a:pt x="2364075" y="2666699"/>
                  <a:pt x="2378056" y="2663250"/>
                  <a:pt x="2385046" y="2661527"/>
                </a:cubicBezTo>
                <a:cubicBezTo>
                  <a:pt x="2404465" y="2658847"/>
                  <a:pt x="2423106" y="2666899"/>
                  <a:pt x="2442524" y="2645243"/>
                </a:cubicBezTo>
                <a:cubicBezTo>
                  <a:pt x="2450680" y="2636906"/>
                  <a:pt x="2455340" y="2648408"/>
                  <a:pt x="2458059" y="2658280"/>
                </a:cubicBezTo>
                <a:cubicBezTo>
                  <a:pt x="2463886" y="2682143"/>
                  <a:pt x="2471655" y="2707636"/>
                  <a:pt x="2477482" y="2731501"/>
                </a:cubicBezTo>
                <a:cubicBezTo>
                  <a:pt x="2480590" y="2745492"/>
                  <a:pt x="2483697" y="2759484"/>
                  <a:pt x="2494570" y="2761018"/>
                </a:cubicBezTo>
                <a:cubicBezTo>
                  <a:pt x="2507387" y="2764184"/>
                  <a:pt x="2511660" y="2752588"/>
                  <a:pt x="2517874" y="2742623"/>
                </a:cubicBezTo>
                <a:cubicBezTo>
                  <a:pt x="2526805" y="2723552"/>
                  <a:pt x="2535736" y="2723460"/>
                  <a:pt x="2552049" y="2725763"/>
                </a:cubicBezTo>
                <a:cubicBezTo>
                  <a:pt x="2602924" y="2734300"/>
                  <a:pt x="2655355" y="2721370"/>
                  <a:pt x="2702344" y="2688698"/>
                </a:cubicBezTo>
                <a:cubicBezTo>
                  <a:pt x="2722539" y="2675286"/>
                  <a:pt x="2743510" y="2670113"/>
                  <a:pt x="2764870" y="2669062"/>
                </a:cubicBezTo>
                <a:cubicBezTo>
                  <a:pt x="2793223" y="2666287"/>
                  <a:pt x="2824291" y="2654410"/>
                  <a:pt x="2847981" y="2659110"/>
                </a:cubicBezTo>
                <a:cubicBezTo>
                  <a:pt x="2886431" y="2668603"/>
                  <a:pt x="2921771" y="2645128"/>
                  <a:pt x="2957500" y="2644751"/>
                </a:cubicBezTo>
                <a:cubicBezTo>
                  <a:pt x="2975366" y="2644563"/>
                  <a:pt x="2990901" y="2638623"/>
                  <a:pt x="3007988" y="2630194"/>
                </a:cubicBezTo>
                <a:lnTo>
                  <a:pt x="3068708" y="2609561"/>
                </a:lnTo>
                <a:lnTo>
                  <a:pt x="3063765" y="2604697"/>
                </a:lnTo>
                <a:cubicBezTo>
                  <a:pt x="3056128" y="2597415"/>
                  <a:pt x="3045703" y="2585545"/>
                  <a:pt x="3055270" y="2569578"/>
                </a:cubicBezTo>
                <a:cubicBezTo>
                  <a:pt x="3064173" y="2557801"/>
                  <a:pt x="3076655" y="2567775"/>
                  <a:pt x="3082899" y="2572763"/>
                </a:cubicBezTo>
                <a:lnTo>
                  <a:pt x="3117685" y="2596851"/>
                </a:lnTo>
                <a:lnTo>
                  <a:pt x="3202947" y="2592657"/>
                </a:lnTo>
                <a:cubicBezTo>
                  <a:pt x="3208384" y="2593425"/>
                  <a:pt x="3215762" y="2595822"/>
                  <a:pt x="3216539" y="2585090"/>
                </a:cubicBezTo>
                <a:cubicBezTo>
                  <a:pt x="3218867" y="2552889"/>
                  <a:pt x="3240229" y="2551838"/>
                  <a:pt x="3257705" y="2547529"/>
                </a:cubicBezTo>
                <a:cubicBezTo>
                  <a:pt x="3298095" y="2539676"/>
                  <a:pt x="3330716" y="2506333"/>
                  <a:pt x="3372272" y="2491867"/>
                </a:cubicBezTo>
                <a:cubicBezTo>
                  <a:pt x="3388190" y="2433124"/>
                  <a:pt x="3408774" y="2461780"/>
                  <a:pt x="3430137" y="2479705"/>
                </a:cubicBezTo>
                <a:cubicBezTo>
                  <a:pt x="3435962" y="2484594"/>
                  <a:pt x="3446837" y="2486128"/>
                  <a:pt x="3452662" y="2472042"/>
                </a:cubicBezTo>
                <a:cubicBezTo>
                  <a:pt x="3474020" y="2433043"/>
                  <a:pt x="3500429" y="2428638"/>
                  <a:pt x="3528393" y="2459693"/>
                </a:cubicBezTo>
                <a:cubicBezTo>
                  <a:pt x="3532278" y="2462951"/>
                  <a:pt x="3536160" y="2466211"/>
                  <a:pt x="3543154" y="2464487"/>
                </a:cubicBezTo>
                <a:cubicBezTo>
                  <a:pt x="3546646" y="2463625"/>
                  <a:pt x="3549753" y="2458639"/>
                  <a:pt x="3550918" y="2452030"/>
                </a:cubicBezTo>
                <a:cubicBezTo>
                  <a:pt x="3552859" y="2434682"/>
                  <a:pt x="3522563" y="2397877"/>
                  <a:pt x="3571498" y="2404787"/>
                </a:cubicBezTo>
                <a:cubicBezTo>
                  <a:pt x="3581595" y="2360129"/>
                  <a:pt x="3621208" y="2363011"/>
                  <a:pt x="3643342" y="2332252"/>
                </a:cubicBezTo>
                <a:cubicBezTo>
                  <a:pt x="3654605" y="2318932"/>
                  <a:pt x="3668199" y="2311363"/>
                  <a:pt x="3690335" y="2318554"/>
                </a:cubicBezTo>
                <a:cubicBezTo>
                  <a:pt x="3707035" y="2324977"/>
                  <a:pt x="3732667" y="2312332"/>
                  <a:pt x="3755192" y="2304669"/>
                </a:cubicBezTo>
                <a:cubicBezTo>
                  <a:pt x="3767620" y="2303712"/>
                  <a:pt x="3778106" y="2301126"/>
                  <a:pt x="3789368" y="2306782"/>
                </a:cubicBezTo>
                <a:cubicBezTo>
                  <a:pt x="3800632" y="2312440"/>
                  <a:pt x="3822380" y="2334483"/>
                  <a:pt x="3821602" y="2288292"/>
                </a:cubicBezTo>
                <a:cubicBezTo>
                  <a:pt x="3837136" y="2301328"/>
                  <a:pt x="3843736" y="2238557"/>
                  <a:pt x="3861994" y="2280439"/>
                </a:cubicBezTo>
                <a:cubicBezTo>
                  <a:pt x="3861994" y="2280439"/>
                  <a:pt x="3863933" y="2282068"/>
                  <a:pt x="3865488" y="2279579"/>
                </a:cubicBezTo>
                <a:cubicBezTo>
                  <a:pt x="3876167" y="2274309"/>
                  <a:pt x="3886628" y="2273838"/>
                  <a:pt x="3897034" y="2275455"/>
                </a:cubicBezTo>
                <a:lnTo>
                  <a:pt x="3908814" y="2278627"/>
                </a:lnTo>
                <a:lnTo>
                  <a:pt x="3942643" y="2248497"/>
                </a:lnTo>
                <a:cubicBezTo>
                  <a:pt x="3955320" y="2240829"/>
                  <a:pt x="3969157" y="2236236"/>
                  <a:pt x="3985355" y="2235120"/>
                </a:cubicBezTo>
                <a:cubicBezTo>
                  <a:pt x="4026720" y="2232043"/>
                  <a:pt x="4062394" y="2192509"/>
                  <a:pt x="4104540" y="2182782"/>
                </a:cubicBezTo>
                <a:cubicBezTo>
                  <a:pt x="4109413" y="2179035"/>
                  <a:pt x="4115699" y="2172688"/>
                  <a:pt x="4119791" y="2175590"/>
                </a:cubicBezTo>
                <a:lnTo>
                  <a:pt x="4130202" y="2178024"/>
                </a:lnTo>
                <a:lnTo>
                  <a:pt x="4134522" y="2176599"/>
                </a:lnTo>
                <a:lnTo>
                  <a:pt x="4161711" y="2171212"/>
                </a:lnTo>
                <a:lnTo>
                  <a:pt x="4194635" y="2142229"/>
                </a:lnTo>
                <a:cubicBezTo>
                  <a:pt x="4221044" y="2124944"/>
                  <a:pt x="4249354" y="2119809"/>
                  <a:pt x="4277661" y="2114675"/>
                </a:cubicBezTo>
                <a:cubicBezTo>
                  <a:pt x="4283167" y="2114977"/>
                  <a:pt x="4285995" y="2109778"/>
                  <a:pt x="4286774" y="2103128"/>
                </a:cubicBezTo>
                <a:cubicBezTo>
                  <a:pt x="4296672" y="2084933"/>
                  <a:pt x="4312406" y="2092492"/>
                  <a:pt x="4310211" y="2101741"/>
                </a:cubicBezTo>
                <a:cubicBezTo>
                  <a:pt x="4307716" y="2132392"/>
                  <a:pt x="4324382" y="2122601"/>
                  <a:pt x="4336805" y="2120607"/>
                </a:cubicBezTo>
                <a:cubicBezTo>
                  <a:pt x="4359608" y="2115169"/>
                  <a:pt x="4381928" y="2094981"/>
                  <a:pt x="4406627" y="2101694"/>
                </a:cubicBezTo>
                <a:cubicBezTo>
                  <a:pt x="4414179" y="2103448"/>
                  <a:pt x="4421879" y="2094502"/>
                  <a:pt x="4424074" y="2085253"/>
                </a:cubicBezTo>
                <a:cubicBezTo>
                  <a:pt x="4429244" y="2060104"/>
                  <a:pt x="4443715" y="2059562"/>
                  <a:pt x="4462277" y="2061923"/>
                </a:cubicBezTo>
                <a:cubicBezTo>
                  <a:pt x="4474700" y="2059930"/>
                  <a:pt x="4490137" y="2088890"/>
                  <a:pt x="4504421" y="2052196"/>
                </a:cubicBezTo>
                <a:cubicBezTo>
                  <a:pt x="4509445" y="2037747"/>
                  <a:pt x="4538384" y="2036663"/>
                  <a:pt x="4529866" y="2005407"/>
                </a:cubicBezTo>
                <a:cubicBezTo>
                  <a:pt x="4526556" y="1995855"/>
                  <a:pt x="4540395" y="1991262"/>
                  <a:pt x="4547314" y="1988965"/>
                </a:cubicBezTo>
                <a:cubicBezTo>
                  <a:pt x="4566656" y="1984676"/>
                  <a:pt x="4585850" y="1991086"/>
                  <a:pt x="4604078" y="1967995"/>
                </a:cubicBezTo>
                <a:cubicBezTo>
                  <a:pt x="4611778" y="1959049"/>
                  <a:pt x="4617134" y="1970053"/>
                  <a:pt x="4620444" y="1979605"/>
                </a:cubicBezTo>
                <a:cubicBezTo>
                  <a:pt x="4627697" y="2002761"/>
                  <a:pt x="4636996" y="2027368"/>
                  <a:pt x="4644249" y="2050522"/>
                </a:cubicBezTo>
                <a:cubicBezTo>
                  <a:pt x="4648191" y="2064125"/>
                  <a:pt x="4652134" y="2077729"/>
                  <a:pt x="4663143" y="2078334"/>
                </a:cubicBezTo>
                <a:cubicBezTo>
                  <a:pt x="4676201" y="2080393"/>
                  <a:pt x="4679810" y="2068543"/>
                  <a:pt x="4685465" y="2058146"/>
                </a:cubicBezTo>
                <a:cubicBezTo>
                  <a:pt x="4693313" y="2038499"/>
                  <a:pt x="4702278" y="2037654"/>
                  <a:pt x="4718794" y="2038563"/>
                </a:cubicBezTo>
                <a:cubicBezTo>
                  <a:pt x="4770386" y="2042743"/>
                  <a:pt x="4822278" y="2025520"/>
                  <a:pt x="4867549" y="1989192"/>
                </a:cubicBezTo>
                <a:cubicBezTo>
                  <a:pt x="4887043" y="1974202"/>
                  <a:pt x="4907799" y="1967313"/>
                  <a:pt x="4929187" y="1964474"/>
                </a:cubicBezTo>
                <a:cubicBezTo>
                  <a:pt x="4957497" y="1959339"/>
                  <a:pt x="4987999" y="1944956"/>
                  <a:pt x="5012066" y="1947619"/>
                </a:cubicBezTo>
                <a:cubicBezTo>
                  <a:pt x="5051235" y="1953792"/>
                  <a:pt x="5085347" y="1927559"/>
                  <a:pt x="5121204" y="1924179"/>
                </a:cubicBezTo>
                <a:cubicBezTo>
                  <a:pt x="5139134" y="1922489"/>
                  <a:pt x="5154386" y="1915297"/>
                  <a:pt x="5171050" y="1905506"/>
                </a:cubicBezTo>
                <a:cubicBezTo>
                  <a:pt x="5232838" y="1870086"/>
                  <a:pt x="5297153" y="1850871"/>
                  <a:pt x="5364631" y="1851908"/>
                </a:cubicBezTo>
                <a:cubicBezTo>
                  <a:pt x="5370135" y="1852211"/>
                  <a:pt x="5377686" y="1853965"/>
                  <a:pt x="5377835" y="1843266"/>
                </a:cubicBezTo>
                <a:cubicBezTo>
                  <a:pt x="5378283" y="1811164"/>
                  <a:pt x="5399672" y="1808325"/>
                  <a:pt x="5416968" y="1802585"/>
                </a:cubicBezTo>
                <a:cubicBezTo>
                  <a:pt x="5457069" y="1791406"/>
                  <a:pt x="5487869" y="1755621"/>
                  <a:pt x="5528751" y="1737793"/>
                </a:cubicBezTo>
                <a:cubicBezTo>
                  <a:pt x="5541288" y="1678245"/>
                  <a:pt x="5563643" y="1704910"/>
                  <a:pt x="5586148" y="1720873"/>
                </a:cubicBezTo>
                <a:cubicBezTo>
                  <a:pt x="5592286" y="1725227"/>
                  <a:pt x="5603296" y="1725833"/>
                  <a:pt x="5608318" y="1711385"/>
                </a:cubicBezTo>
                <a:cubicBezTo>
                  <a:pt x="5627477" y="1670944"/>
                  <a:pt x="5653739" y="1664356"/>
                  <a:pt x="5683645" y="1692776"/>
                </a:cubicBezTo>
                <a:cubicBezTo>
                  <a:pt x="5687736" y="1695678"/>
                  <a:pt x="5691827" y="1698580"/>
                  <a:pt x="5698747" y="1696284"/>
                </a:cubicBezTo>
                <a:cubicBezTo>
                  <a:pt x="5702206" y="1695136"/>
                  <a:pt x="5705033" y="1689937"/>
                  <a:pt x="5705815" y="1683288"/>
                </a:cubicBezTo>
                <a:cubicBezTo>
                  <a:pt x="5706746" y="1665937"/>
                  <a:pt x="5674161" y="1632017"/>
                  <a:pt x="5723709" y="1634744"/>
                </a:cubicBezTo>
                <a:cubicBezTo>
                  <a:pt x="5731225" y="1589646"/>
                  <a:pt x="5771175" y="1589168"/>
                  <a:pt x="5791599" y="1556826"/>
                </a:cubicBezTo>
                <a:cubicBezTo>
                  <a:pt x="5802125" y="1542682"/>
                  <a:pt x="5815330" y="1534039"/>
                  <a:pt x="5837984" y="1539301"/>
                </a:cubicBezTo>
                <a:cubicBezTo>
                  <a:pt x="5855133" y="1544261"/>
                  <a:pt x="5880131" y="1529574"/>
                  <a:pt x="5902300" y="1520085"/>
                </a:cubicBezTo>
                <a:cubicBezTo>
                  <a:pt x="5914725" y="1518092"/>
                  <a:pt x="5925103" y="1514648"/>
                  <a:pt x="5936746" y="1519306"/>
                </a:cubicBezTo>
                <a:cubicBezTo>
                  <a:pt x="5948389" y="1523961"/>
                  <a:pt x="5971525" y="1543975"/>
                  <a:pt x="5968029" y="1498272"/>
                </a:cubicBezTo>
                <a:cubicBezTo>
                  <a:pt x="5984396" y="1509882"/>
                  <a:pt x="5987337" y="1447128"/>
                  <a:pt x="6008130" y="1487091"/>
                </a:cubicBezTo>
                <a:cubicBezTo>
                  <a:pt x="6008130" y="1487091"/>
                  <a:pt x="6010175" y="1488544"/>
                  <a:pt x="6011588" y="1485944"/>
                </a:cubicBezTo>
                <a:cubicBezTo>
                  <a:pt x="6053251" y="1461465"/>
                  <a:pt x="6095915" y="1513342"/>
                  <a:pt x="6139922" y="1468914"/>
                </a:cubicBezTo>
                <a:cubicBezTo>
                  <a:pt x="6155322" y="1451021"/>
                  <a:pt x="6177493" y="1441533"/>
                  <a:pt x="6186124" y="1415236"/>
                </a:cubicBezTo>
                <a:cubicBezTo>
                  <a:pt x="6192559" y="1398188"/>
                  <a:pt x="6204351" y="1392145"/>
                  <a:pt x="6216144" y="1386101"/>
                </a:cubicBezTo>
                <a:cubicBezTo>
                  <a:pt x="6255611" y="1370872"/>
                  <a:pt x="6295860" y="1348993"/>
                  <a:pt x="6335179" y="1344465"/>
                </a:cubicBezTo>
                <a:cubicBezTo>
                  <a:pt x="6358613" y="1343078"/>
                  <a:pt x="6376059" y="1326636"/>
                  <a:pt x="6394137" y="1314245"/>
                </a:cubicBezTo>
                <a:cubicBezTo>
                  <a:pt x="6415044" y="1296656"/>
                  <a:pt x="6437847" y="1291217"/>
                  <a:pt x="6459719" y="1303131"/>
                </a:cubicBezTo>
                <a:cubicBezTo>
                  <a:pt x="6503462" y="1326957"/>
                  <a:pt x="6547653" y="1318681"/>
                  <a:pt x="6592144" y="1289003"/>
                </a:cubicBezTo>
                <a:cubicBezTo>
                  <a:pt x="6629714" y="1261623"/>
                  <a:pt x="6659138" y="1275289"/>
                  <a:pt x="6687779" y="1295606"/>
                </a:cubicBezTo>
                <a:cubicBezTo>
                  <a:pt x="6704146" y="1307215"/>
                  <a:pt x="6708273" y="1356971"/>
                  <a:pt x="6697745" y="1371116"/>
                </a:cubicBezTo>
                <a:lnTo>
                  <a:pt x="6691982" y="1383116"/>
                </a:lnTo>
                <a:lnTo>
                  <a:pt x="6703028" y="1384328"/>
                </a:lnTo>
                <a:cubicBezTo>
                  <a:pt x="6720218" y="1374382"/>
                  <a:pt x="6696412" y="1364870"/>
                  <a:pt x="6721866" y="1357762"/>
                </a:cubicBezTo>
                <a:cubicBezTo>
                  <a:pt x="6746886" y="1351331"/>
                  <a:pt x="6781485" y="1371113"/>
                  <a:pt x="6803245" y="1374612"/>
                </a:cubicBezTo>
                <a:lnTo>
                  <a:pt x="6808789" y="1371403"/>
                </a:lnTo>
                <a:cubicBezTo>
                  <a:pt x="6814887" y="1367874"/>
                  <a:pt x="6822597" y="1371035"/>
                  <a:pt x="6832632" y="1357607"/>
                </a:cubicBezTo>
                <a:cubicBezTo>
                  <a:pt x="6856438" y="1367121"/>
                  <a:pt x="6876034" y="1364251"/>
                  <a:pt x="6903774" y="1363867"/>
                </a:cubicBezTo>
                <a:cubicBezTo>
                  <a:pt x="6906397" y="1330593"/>
                  <a:pt x="6918798" y="1347551"/>
                  <a:pt x="6900635" y="1294127"/>
                </a:cubicBezTo>
                <a:cubicBezTo>
                  <a:pt x="6919473" y="1267560"/>
                  <a:pt x="6913590" y="1230739"/>
                  <a:pt x="6932428" y="1204173"/>
                </a:cubicBezTo>
                <a:cubicBezTo>
                  <a:pt x="6945167" y="1181136"/>
                  <a:pt x="6956812" y="1174397"/>
                  <a:pt x="6979545" y="1161244"/>
                </a:cubicBezTo>
                <a:lnTo>
                  <a:pt x="6972690" y="1141077"/>
                </a:lnTo>
                <a:cubicBezTo>
                  <a:pt x="6980704" y="1117807"/>
                  <a:pt x="6989395" y="1094573"/>
                  <a:pt x="6997410" y="1071304"/>
                </a:cubicBezTo>
                <a:cubicBezTo>
                  <a:pt x="7012315" y="1054637"/>
                  <a:pt x="7021675" y="1041177"/>
                  <a:pt x="7036699" y="1024862"/>
                </a:cubicBezTo>
                <a:cubicBezTo>
                  <a:pt x="7055417" y="997940"/>
                  <a:pt x="7046396" y="971405"/>
                  <a:pt x="7076756" y="937748"/>
                </a:cubicBezTo>
                <a:cubicBezTo>
                  <a:pt x="7105378" y="905309"/>
                  <a:pt x="7137615" y="879724"/>
                  <a:pt x="7171356" y="859479"/>
                </a:cubicBezTo>
                <a:lnTo>
                  <a:pt x="7186172" y="851839"/>
                </a:lnTo>
                <a:lnTo>
                  <a:pt x="7180806" y="840133"/>
                </a:lnTo>
                <a:lnTo>
                  <a:pt x="7200691" y="830067"/>
                </a:lnTo>
                <a:cubicBezTo>
                  <a:pt x="7202103" y="828895"/>
                  <a:pt x="7203711" y="827331"/>
                  <a:pt x="7205475" y="825866"/>
                </a:cubicBezTo>
                <a:lnTo>
                  <a:pt x="7209718" y="823196"/>
                </a:lnTo>
                <a:lnTo>
                  <a:pt x="7209880" y="823243"/>
                </a:lnTo>
                <a:cubicBezTo>
                  <a:pt x="7210289" y="823246"/>
                  <a:pt x="7210799" y="823053"/>
                  <a:pt x="7211193" y="822266"/>
                </a:cubicBezTo>
                <a:lnTo>
                  <a:pt x="7209718" y="823196"/>
                </a:lnTo>
                <a:lnTo>
                  <a:pt x="7209159" y="823039"/>
                </a:lnTo>
                <a:cubicBezTo>
                  <a:pt x="7208765" y="823823"/>
                  <a:pt x="7208257" y="824017"/>
                  <a:pt x="7207948" y="823817"/>
                </a:cubicBezTo>
                <a:lnTo>
                  <a:pt x="7207934" y="823135"/>
                </a:lnTo>
                <a:lnTo>
                  <a:pt x="7265746" y="794243"/>
                </a:lnTo>
                <a:lnTo>
                  <a:pt x="7267221" y="795923"/>
                </a:lnTo>
                <a:cubicBezTo>
                  <a:pt x="7284277" y="788178"/>
                  <a:pt x="7294444" y="784320"/>
                  <a:pt x="7311499" y="776578"/>
                </a:cubicBezTo>
                <a:cubicBezTo>
                  <a:pt x="7316811" y="775833"/>
                  <a:pt x="7320088" y="775861"/>
                  <a:pt x="7324154" y="774319"/>
                </a:cubicBezTo>
                <a:cubicBezTo>
                  <a:pt x="7343244" y="765805"/>
                  <a:pt x="7363579" y="758089"/>
                  <a:pt x="7384367" y="752744"/>
                </a:cubicBezTo>
                <a:cubicBezTo>
                  <a:pt x="7394139" y="749673"/>
                  <a:pt x="7403716" y="746992"/>
                  <a:pt x="7413233" y="744018"/>
                </a:cubicBezTo>
                <a:lnTo>
                  <a:pt x="7439664" y="734282"/>
                </a:lnTo>
                <a:lnTo>
                  <a:pt x="7439724" y="734285"/>
                </a:lnTo>
                <a:cubicBezTo>
                  <a:pt x="7439724" y="734285"/>
                  <a:pt x="7439724" y="734285"/>
                  <a:pt x="7441757" y="733512"/>
                </a:cubicBezTo>
                <a:lnTo>
                  <a:pt x="7439664" y="734282"/>
                </a:lnTo>
                <a:lnTo>
                  <a:pt x="7436445" y="734256"/>
                </a:lnTo>
                <a:cubicBezTo>
                  <a:pt x="7437236" y="732684"/>
                  <a:pt x="7438025" y="731113"/>
                  <a:pt x="7441302" y="731141"/>
                </a:cubicBezTo>
                <a:cubicBezTo>
                  <a:pt x="7441302" y="731141"/>
                  <a:pt x="7443336" y="730369"/>
                  <a:pt x="7443336" y="730369"/>
                </a:cubicBezTo>
                <a:cubicBezTo>
                  <a:pt x="7444126" y="728799"/>
                  <a:pt x="7442881" y="727999"/>
                  <a:pt x="7442091" y="729571"/>
                </a:cubicBezTo>
                <a:cubicBezTo>
                  <a:pt x="7427403" y="732600"/>
                  <a:pt x="7406281" y="741885"/>
                  <a:pt x="7388314" y="744888"/>
                </a:cubicBezTo>
                <a:cubicBezTo>
                  <a:pt x="7386615" y="741717"/>
                  <a:pt x="7384584" y="742490"/>
                  <a:pt x="7389440" y="739374"/>
                </a:cubicBezTo>
                <a:cubicBezTo>
                  <a:pt x="7391928" y="740973"/>
                  <a:pt x="7398028" y="738657"/>
                  <a:pt x="7404128" y="736345"/>
                </a:cubicBezTo>
                <a:cubicBezTo>
                  <a:pt x="7403674" y="733973"/>
                  <a:pt x="7407034" y="733015"/>
                  <a:pt x="7411682" y="732365"/>
                </a:cubicBezTo>
                <a:cubicBezTo>
                  <a:pt x="7416328" y="731715"/>
                  <a:pt x="7422260" y="731371"/>
                  <a:pt x="7426949" y="730228"/>
                </a:cubicBezTo>
                <a:cubicBezTo>
                  <a:pt x="7451803" y="723341"/>
                  <a:pt x="7478239" y="713311"/>
                  <a:pt x="7504792" y="709595"/>
                </a:cubicBezTo>
                <a:cubicBezTo>
                  <a:pt x="7508068" y="709623"/>
                  <a:pt x="7509313" y="710422"/>
                  <a:pt x="7512589" y="710452"/>
                </a:cubicBezTo>
                <a:cubicBezTo>
                  <a:pt x="7521178" y="709735"/>
                  <a:pt x="7538688" y="704363"/>
                  <a:pt x="7544455" y="705992"/>
                </a:cubicBezTo>
                <a:cubicBezTo>
                  <a:pt x="7544001" y="703621"/>
                  <a:pt x="7544788" y="702049"/>
                  <a:pt x="7549310" y="702878"/>
                </a:cubicBezTo>
                <a:cubicBezTo>
                  <a:pt x="7551343" y="702103"/>
                  <a:pt x="7563663" y="703790"/>
                  <a:pt x="7564452" y="702218"/>
                </a:cubicBezTo>
                <a:cubicBezTo>
                  <a:pt x="7562421" y="702990"/>
                  <a:pt x="7563210" y="701419"/>
                  <a:pt x="7561962" y="700618"/>
                </a:cubicBezTo>
                <a:lnTo>
                  <a:pt x="7573529" y="700074"/>
                </a:lnTo>
                <a:lnTo>
                  <a:pt x="7575988" y="705436"/>
                </a:lnTo>
                <a:lnTo>
                  <a:pt x="7569425" y="705418"/>
                </a:lnTo>
                <a:cubicBezTo>
                  <a:pt x="7561918" y="708902"/>
                  <a:pt x="7553754" y="710411"/>
                  <a:pt x="7545024" y="711814"/>
                </a:cubicBezTo>
                <a:lnTo>
                  <a:pt x="7521618" y="716681"/>
                </a:lnTo>
                <a:lnTo>
                  <a:pt x="7518020" y="716021"/>
                </a:lnTo>
                <a:cubicBezTo>
                  <a:pt x="7518020" y="716021"/>
                  <a:pt x="7518020" y="716021"/>
                  <a:pt x="7517231" y="717592"/>
                </a:cubicBezTo>
                <a:lnTo>
                  <a:pt x="7521618" y="716681"/>
                </a:lnTo>
                <a:lnTo>
                  <a:pt x="7522542" y="716849"/>
                </a:lnTo>
                <a:cubicBezTo>
                  <a:pt x="7522995" y="719218"/>
                  <a:pt x="7520963" y="719992"/>
                  <a:pt x="7519719" y="719194"/>
                </a:cubicBezTo>
                <a:cubicBezTo>
                  <a:pt x="7518928" y="720762"/>
                  <a:pt x="7518928" y="720762"/>
                  <a:pt x="7518928" y="720762"/>
                </a:cubicBezTo>
                <a:cubicBezTo>
                  <a:pt x="7537348" y="720132"/>
                  <a:pt x="7559833" y="717960"/>
                  <a:pt x="7576553" y="714159"/>
                </a:cubicBezTo>
                <a:lnTo>
                  <a:pt x="7580125" y="714457"/>
                </a:lnTo>
                <a:lnTo>
                  <a:pt x="7583508" y="721841"/>
                </a:lnTo>
                <a:lnTo>
                  <a:pt x="7553654" y="724120"/>
                </a:lnTo>
                <a:cubicBezTo>
                  <a:pt x="7537353" y="725852"/>
                  <a:pt x="7522553" y="728289"/>
                  <a:pt x="7508092" y="732506"/>
                </a:cubicBezTo>
                <a:cubicBezTo>
                  <a:pt x="7498258" y="732420"/>
                  <a:pt x="7484361" y="733878"/>
                  <a:pt x="7476228" y="736967"/>
                </a:cubicBezTo>
                <a:cubicBezTo>
                  <a:pt x="7483235" y="739391"/>
                  <a:pt x="7475104" y="742480"/>
                  <a:pt x="7476801" y="745649"/>
                </a:cubicBezTo>
                <a:cubicBezTo>
                  <a:pt x="7472734" y="747193"/>
                  <a:pt x="7472281" y="744822"/>
                  <a:pt x="7466969" y="745565"/>
                </a:cubicBezTo>
                <a:cubicBezTo>
                  <a:pt x="7459625" y="747081"/>
                  <a:pt x="7475104" y="742480"/>
                  <a:pt x="7467305" y="741622"/>
                </a:cubicBezTo>
                <a:cubicBezTo>
                  <a:pt x="7447306" y="745397"/>
                  <a:pt x="7432283" y="752368"/>
                  <a:pt x="7411829" y="753770"/>
                </a:cubicBezTo>
                <a:cubicBezTo>
                  <a:pt x="7405393" y="760027"/>
                  <a:pt x="7393982" y="763084"/>
                  <a:pt x="7383816" y="766942"/>
                </a:cubicBezTo>
                <a:cubicBezTo>
                  <a:pt x="7372404" y="770001"/>
                  <a:pt x="7360993" y="773057"/>
                  <a:pt x="7352071" y="777715"/>
                </a:cubicBezTo>
                <a:lnTo>
                  <a:pt x="7355942" y="777173"/>
                </a:lnTo>
                <a:lnTo>
                  <a:pt x="7363563" y="774597"/>
                </a:lnTo>
                <a:lnTo>
                  <a:pt x="7364830" y="776509"/>
                </a:lnTo>
                <a:cubicBezTo>
                  <a:pt x="7382364" y="771333"/>
                  <a:pt x="7392738" y="769010"/>
                  <a:pt x="7410273" y="763836"/>
                </a:cubicBezTo>
                <a:cubicBezTo>
                  <a:pt x="7415557" y="763900"/>
                  <a:pt x="7418765" y="764429"/>
                  <a:pt x="7422913" y="763500"/>
                </a:cubicBezTo>
                <a:cubicBezTo>
                  <a:pt x="7442524" y="757859"/>
                  <a:pt x="7463269" y="753214"/>
                  <a:pt x="7484206" y="751016"/>
                </a:cubicBezTo>
                <a:cubicBezTo>
                  <a:pt x="7494108" y="749423"/>
                  <a:pt x="7503775" y="748193"/>
                  <a:pt x="7513416" y="746656"/>
                </a:cubicBezTo>
                <a:lnTo>
                  <a:pt x="7519916" y="745272"/>
                </a:lnTo>
                <a:lnTo>
                  <a:pt x="7527998" y="740597"/>
                </a:lnTo>
                <a:lnTo>
                  <a:pt x="7540146" y="740957"/>
                </a:lnTo>
                <a:lnTo>
                  <a:pt x="7540350" y="740913"/>
                </a:lnTo>
                <a:lnTo>
                  <a:pt x="7540410" y="740924"/>
                </a:lnTo>
                <a:cubicBezTo>
                  <a:pt x="7540410" y="740924"/>
                  <a:pt x="7540410" y="740924"/>
                  <a:pt x="7542486" y="740457"/>
                </a:cubicBezTo>
                <a:lnTo>
                  <a:pt x="7540350" y="740913"/>
                </a:lnTo>
                <a:lnTo>
                  <a:pt x="7537201" y="740396"/>
                </a:lnTo>
                <a:cubicBezTo>
                  <a:pt x="7538141" y="738939"/>
                  <a:pt x="7539083" y="737480"/>
                  <a:pt x="7542291" y="738009"/>
                </a:cubicBezTo>
                <a:cubicBezTo>
                  <a:pt x="7542291" y="738009"/>
                  <a:pt x="7544365" y="737544"/>
                  <a:pt x="7544365" y="737544"/>
                </a:cubicBezTo>
                <a:cubicBezTo>
                  <a:pt x="7545309" y="736087"/>
                  <a:pt x="7544172" y="735093"/>
                  <a:pt x="7543232" y="736551"/>
                </a:cubicBezTo>
                <a:cubicBezTo>
                  <a:pt x="7528519" y="737355"/>
                  <a:pt x="7506833" y="743457"/>
                  <a:pt x="7488911" y="743732"/>
                </a:cubicBezTo>
                <a:cubicBezTo>
                  <a:pt x="7487583" y="740288"/>
                  <a:pt x="7485508" y="740754"/>
                  <a:pt x="7490598" y="738367"/>
                </a:cubicBezTo>
                <a:cubicBezTo>
                  <a:pt x="7492866" y="740353"/>
                  <a:pt x="7499089" y="738959"/>
                  <a:pt x="7505312" y="737564"/>
                </a:cubicBezTo>
                <a:cubicBezTo>
                  <a:pt x="7504929" y="732665"/>
                  <a:pt x="7518893" y="735769"/>
                  <a:pt x="7528325" y="734904"/>
                </a:cubicBezTo>
                <a:cubicBezTo>
                  <a:pt x="7553413" y="731777"/>
                  <a:pt x="7580380" y="725740"/>
                  <a:pt x="7606790" y="726058"/>
                </a:cubicBezTo>
                <a:cubicBezTo>
                  <a:pt x="7610000" y="726584"/>
                  <a:pt x="7611135" y="727576"/>
                  <a:pt x="7614340" y="728106"/>
                </a:cubicBezTo>
                <a:cubicBezTo>
                  <a:pt x="7622832" y="728698"/>
                  <a:pt x="7640560" y="725972"/>
                  <a:pt x="7646037" y="728485"/>
                </a:cubicBezTo>
                <a:cubicBezTo>
                  <a:pt x="7645842" y="726037"/>
                  <a:pt x="7646785" y="724576"/>
                  <a:pt x="7651124" y="726100"/>
                </a:cubicBezTo>
                <a:lnTo>
                  <a:pt x="7657188" y="727021"/>
                </a:lnTo>
                <a:lnTo>
                  <a:pt x="7672342" y="720166"/>
                </a:lnTo>
                <a:cubicBezTo>
                  <a:pt x="7685300" y="736801"/>
                  <a:pt x="7712603" y="737094"/>
                  <a:pt x="7723158" y="746655"/>
                </a:cubicBezTo>
                <a:lnTo>
                  <a:pt x="7736628" y="786283"/>
                </a:lnTo>
                <a:cubicBezTo>
                  <a:pt x="7745135" y="789829"/>
                  <a:pt x="7770710" y="783076"/>
                  <a:pt x="7778422" y="786236"/>
                </a:cubicBezTo>
                <a:cubicBezTo>
                  <a:pt x="7736860" y="806474"/>
                  <a:pt x="7712238" y="830670"/>
                  <a:pt x="7691370" y="855658"/>
                </a:cubicBezTo>
                <a:lnTo>
                  <a:pt x="7670778" y="881409"/>
                </a:lnTo>
                <a:lnTo>
                  <a:pt x="7677269" y="876178"/>
                </a:lnTo>
                <a:lnTo>
                  <a:pt x="7692501" y="864716"/>
                </a:lnTo>
                <a:lnTo>
                  <a:pt x="7699432" y="875443"/>
                </a:lnTo>
                <a:lnTo>
                  <a:pt x="7680683" y="888684"/>
                </a:lnTo>
                <a:cubicBezTo>
                  <a:pt x="7679407" y="890069"/>
                  <a:pt x="7677981" y="891871"/>
                  <a:pt x="7676386" y="893604"/>
                </a:cubicBezTo>
                <a:lnTo>
                  <a:pt x="7672451" y="896938"/>
                </a:lnTo>
                <a:lnTo>
                  <a:pt x="7672282" y="896924"/>
                </a:lnTo>
                <a:cubicBezTo>
                  <a:pt x="7671871" y="896988"/>
                  <a:pt x="7671385" y="897266"/>
                  <a:pt x="7671082" y="898102"/>
                </a:cubicBezTo>
                <a:lnTo>
                  <a:pt x="7672451" y="896938"/>
                </a:lnTo>
                <a:lnTo>
                  <a:pt x="7673029" y="896997"/>
                </a:lnTo>
                <a:cubicBezTo>
                  <a:pt x="7673329" y="896165"/>
                  <a:pt x="7673819" y="895887"/>
                  <a:pt x="7674153" y="896028"/>
                </a:cubicBezTo>
                <a:lnTo>
                  <a:pt x="7674250" y="896693"/>
                </a:lnTo>
                <a:lnTo>
                  <a:pt x="7626852" y="929823"/>
                </a:lnTo>
                <a:lnTo>
                  <a:pt x="7626843" y="929834"/>
                </a:lnTo>
                <a:cubicBezTo>
                  <a:pt x="7611601" y="946485"/>
                  <a:pt x="7588452" y="959878"/>
                  <a:pt x="7565207" y="970312"/>
                </a:cubicBezTo>
                <a:lnTo>
                  <a:pt x="7526103" y="984586"/>
                </a:lnTo>
                <a:lnTo>
                  <a:pt x="7505650" y="995690"/>
                </a:lnTo>
                <a:cubicBezTo>
                  <a:pt x="7496213" y="1000365"/>
                  <a:pt x="7486926" y="1004625"/>
                  <a:pt x="7477734" y="1009163"/>
                </a:cubicBezTo>
                <a:lnTo>
                  <a:pt x="7452379" y="1023202"/>
                </a:lnTo>
                <a:lnTo>
                  <a:pt x="7452318" y="1023212"/>
                </a:lnTo>
                <a:cubicBezTo>
                  <a:pt x="7452318" y="1023212"/>
                  <a:pt x="7452318" y="1023212"/>
                  <a:pt x="7450370" y="1024315"/>
                </a:cubicBezTo>
                <a:lnTo>
                  <a:pt x="7452379" y="1023202"/>
                </a:lnTo>
                <a:lnTo>
                  <a:pt x="7455610" y="1022676"/>
                </a:lnTo>
                <a:cubicBezTo>
                  <a:pt x="7455006" y="1024346"/>
                  <a:pt x="7454402" y="1026016"/>
                  <a:pt x="7451111" y="1026551"/>
                </a:cubicBezTo>
                <a:cubicBezTo>
                  <a:pt x="7451111" y="1026551"/>
                  <a:pt x="7449163" y="1027653"/>
                  <a:pt x="7449163" y="1027653"/>
                </a:cubicBezTo>
                <a:cubicBezTo>
                  <a:pt x="7448560" y="1029323"/>
                  <a:pt x="7449902" y="1029890"/>
                  <a:pt x="7450506" y="1028219"/>
                </a:cubicBezTo>
                <a:cubicBezTo>
                  <a:pt x="7464882" y="1022742"/>
                  <a:pt x="7484964" y="1010050"/>
                  <a:pt x="7502631" y="1004036"/>
                </a:cubicBezTo>
                <a:cubicBezTo>
                  <a:pt x="7504714" y="1006838"/>
                  <a:pt x="7506663" y="1005738"/>
                  <a:pt x="7502162" y="1009612"/>
                </a:cubicBezTo>
                <a:cubicBezTo>
                  <a:pt x="7499474" y="1008477"/>
                  <a:pt x="7493630" y="1011784"/>
                  <a:pt x="7487789" y="1015091"/>
                </a:cubicBezTo>
                <a:cubicBezTo>
                  <a:pt x="7489268" y="1019563"/>
                  <a:pt x="7474756" y="1021136"/>
                  <a:pt x="7465621" y="1024977"/>
                </a:cubicBezTo>
                <a:cubicBezTo>
                  <a:pt x="7441508" y="1035966"/>
                  <a:pt x="7416185" y="1050297"/>
                  <a:pt x="7389987" y="1058480"/>
                </a:cubicBezTo>
                <a:lnTo>
                  <a:pt x="7387073" y="1058665"/>
                </a:lnTo>
                <a:lnTo>
                  <a:pt x="7311394" y="1120397"/>
                </a:lnTo>
                <a:cubicBezTo>
                  <a:pt x="7304201" y="1140226"/>
                  <a:pt x="7300942" y="1150156"/>
                  <a:pt x="7299293" y="1166776"/>
                </a:cubicBezTo>
                <a:lnTo>
                  <a:pt x="7317037" y="1178788"/>
                </a:lnTo>
                <a:lnTo>
                  <a:pt x="7349648" y="1167699"/>
                </a:lnTo>
                <a:cubicBezTo>
                  <a:pt x="7364249" y="1163248"/>
                  <a:pt x="7379488" y="1158670"/>
                  <a:pt x="7397191" y="1152068"/>
                </a:cubicBezTo>
                <a:cubicBezTo>
                  <a:pt x="7396819" y="1146020"/>
                  <a:pt x="7389338" y="1150577"/>
                  <a:pt x="7388967" y="1144530"/>
                </a:cubicBezTo>
                <a:cubicBezTo>
                  <a:pt x="7411407" y="1130859"/>
                  <a:pt x="7424000" y="1125278"/>
                  <a:pt x="7441701" y="1118675"/>
                </a:cubicBezTo>
                <a:cubicBezTo>
                  <a:pt x="7457034" y="1115612"/>
                  <a:pt x="7474737" y="1109011"/>
                  <a:pt x="7502662" y="1100364"/>
                </a:cubicBezTo>
                <a:cubicBezTo>
                  <a:pt x="7508143" y="1105390"/>
                  <a:pt x="7528216" y="1095254"/>
                  <a:pt x="7546291" y="1094699"/>
                </a:cubicBezTo>
                <a:cubicBezTo>
                  <a:pt x="7538439" y="1093208"/>
                  <a:pt x="7535695" y="1090695"/>
                  <a:pt x="7548288" y="1085117"/>
                </a:cubicBezTo>
                <a:cubicBezTo>
                  <a:pt x="7581693" y="1081496"/>
                  <a:pt x="7637172" y="1058158"/>
                  <a:pt x="7661100" y="1068677"/>
                </a:cubicBezTo>
                <a:cubicBezTo>
                  <a:pt x="7691020" y="1050450"/>
                  <a:pt x="7729540" y="1045807"/>
                  <a:pt x="7768427" y="1047214"/>
                </a:cubicBezTo>
                <a:cubicBezTo>
                  <a:pt x="7770797" y="1043676"/>
                  <a:pt x="7770797" y="1043676"/>
                  <a:pt x="7770797" y="1043676"/>
                </a:cubicBezTo>
                <a:cubicBezTo>
                  <a:pt x="7770797" y="1043676"/>
                  <a:pt x="7773537" y="1046190"/>
                  <a:pt x="7773537" y="1046190"/>
                </a:cubicBezTo>
                <a:cubicBezTo>
                  <a:pt x="7775908" y="1042656"/>
                  <a:pt x="7783760" y="1044145"/>
                  <a:pt x="7783760" y="1044145"/>
                </a:cubicBezTo>
                <a:cubicBezTo>
                  <a:pt x="7788871" y="1043124"/>
                  <a:pt x="7786502" y="1046659"/>
                  <a:pt x="7781389" y="1047681"/>
                </a:cubicBezTo>
                <a:cubicBezTo>
                  <a:pt x="7779022" y="1051216"/>
                  <a:pt x="7779022" y="1051216"/>
                  <a:pt x="7776279" y="1048703"/>
                </a:cubicBezTo>
                <a:cubicBezTo>
                  <a:pt x="7786873" y="1052707"/>
                  <a:pt x="7806946" y="1042569"/>
                  <a:pt x="7810058" y="1051131"/>
                </a:cubicBezTo>
                <a:cubicBezTo>
                  <a:pt x="7799243" y="1054059"/>
                  <a:pt x="7790587" y="1057893"/>
                  <a:pt x="7782919" y="1062011"/>
                </a:cubicBezTo>
                <a:lnTo>
                  <a:pt x="7779943" y="1063772"/>
                </a:lnTo>
                <a:lnTo>
                  <a:pt x="7796075" y="1062152"/>
                </a:lnTo>
                <a:cubicBezTo>
                  <a:pt x="7802781" y="1060685"/>
                  <a:pt x="7808580" y="1059856"/>
                  <a:pt x="7810371" y="1063984"/>
                </a:cubicBezTo>
                <a:lnTo>
                  <a:pt x="7801095" y="1068453"/>
                </a:lnTo>
                <a:lnTo>
                  <a:pt x="7801476" y="1068583"/>
                </a:lnTo>
                <a:cubicBezTo>
                  <a:pt x="7806533" y="1071681"/>
                  <a:pt x="7811396" y="1076198"/>
                  <a:pt x="7816088" y="1082430"/>
                </a:cubicBezTo>
                <a:lnTo>
                  <a:pt x="7811437" y="1088032"/>
                </a:lnTo>
                <a:lnTo>
                  <a:pt x="7828771" y="1082015"/>
                </a:lnTo>
                <a:cubicBezTo>
                  <a:pt x="7826505" y="1070369"/>
                  <a:pt x="7861811" y="1072470"/>
                  <a:pt x="7884856" y="1066754"/>
                </a:cubicBezTo>
                <a:cubicBezTo>
                  <a:pt x="7945935" y="1049578"/>
                  <a:pt x="8010875" y="1024659"/>
                  <a:pt x="8076154" y="1015261"/>
                </a:cubicBezTo>
                <a:cubicBezTo>
                  <a:pt x="8084213" y="1015295"/>
                  <a:pt x="8087277" y="1017250"/>
                  <a:pt x="8095338" y="1017286"/>
                </a:cubicBezTo>
                <a:cubicBezTo>
                  <a:pt x="8116452" y="1015442"/>
                  <a:pt x="8159480" y="1002063"/>
                  <a:pt x="8173669" y="1006004"/>
                </a:cubicBezTo>
                <a:cubicBezTo>
                  <a:pt x="8172536" y="1000182"/>
                  <a:pt x="8174466" y="996312"/>
                  <a:pt x="8185591" y="998302"/>
                </a:cubicBezTo>
                <a:cubicBezTo>
                  <a:pt x="8190589" y="996384"/>
                  <a:pt x="8220896" y="1000402"/>
                  <a:pt x="8222827" y="996529"/>
                </a:cubicBezTo>
                <a:cubicBezTo>
                  <a:pt x="8217832" y="998446"/>
                  <a:pt x="8219763" y="994577"/>
                  <a:pt x="8216698" y="992623"/>
                </a:cubicBezTo>
                <a:lnTo>
                  <a:pt x="8245144" y="991167"/>
                </a:lnTo>
                <a:lnTo>
                  <a:pt x="8251227" y="1004319"/>
                </a:lnTo>
                <a:lnTo>
                  <a:pt x="8235088" y="1004342"/>
                </a:lnTo>
                <a:cubicBezTo>
                  <a:pt x="8216637" y="1012984"/>
                  <a:pt x="8196572" y="1016773"/>
                  <a:pt x="8175115" y="1020313"/>
                </a:cubicBezTo>
                <a:lnTo>
                  <a:pt x="8117585" y="1032507"/>
                </a:lnTo>
                <a:lnTo>
                  <a:pt x="8108730" y="1030920"/>
                </a:lnTo>
                <a:cubicBezTo>
                  <a:pt x="8108730" y="1030920"/>
                  <a:pt x="8108730" y="1030920"/>
                  <a:pt x="8106801" y="1034791"/>
                </a:cubicBezTo>
                <a:lnTo>
                  <a:pt x="8117585" y="1032507"/>
                </a:lnTo>
                <a:lnTo>
                  <a:pt x="8119855" y="1032911"/>
                </a:lnTo>
                <a:cubicBezTo>
                  <a:pt x="8120988" y="1038733"/>
                  <a:pt x="8115991" y="1040652"/>
                  <a:pt x="8112929" y="1038697"/>
                </a:cubicBezTo>
                <a:cubicBezTo>
                  <a:pt x="8110997" y="1042568"/>
                  <a:pt x="8110997" y="1042568"/>
                  <a:pt x="8110997" y="1042568"/>
                </a:cubicBezTo>
                <a:cubicBezTo>
                  <a:pt x="8133646" y="1041700"/>
                  <a:pt x="8158791" y="1039873"/>
                  <a:pt x="8183412" y="1037077"/>
                </a:cubicBezTo>
                <a:lnTo>
                  <a:pt x="8230747" y="1029338"/>
                </a:lnTo>
                <a:lnTo>
                  <a:pt x="8315164" y="1003619"/>
                </a:lnTo>
                <a:cubicBezTo>
                  <a:pt x="8347191" y="994068"/>
                  <a:pt x="8379748" y="985487"/>
                  <a:pt x="8412386" y="980787"/>
                </a:cubicBezTo>
                <a:cubicBezTo>
                  <a:pt x="8420446" y="980823"/>
                  <a:pt x="8423510" y="982777"/>
                  <a:pt x="8431570" y="982811"/>
                </a:cubicBezTo>
                <a:cubicBezTo>
                  <a:pt x="8452687" y="980968"/>
                  <a:pt x="8495715" y="967589"/>
                  <a:pt x="8509905" y="971531"/>
                </a:cubicBezTo>
                <a:cubicBezTo>
                  <a:pt x="8508770" y="965710"/>
                  <a:pt x="8510700" y="961839"/>
                  <a:pt x="8521824" y="963828"/>
                </a:cubicBezTo>
                <a:cubicBezTo>
                  <a:pt x="8526820" y="961911"/>
                  <a:pt x="8557130" y="965927"/>
                  <a:pt x="8559062" y="962056"/>
                </a:cubicBezTo>
                <a:cubicBezTo>
                  <a:pt x="8554066" y="963974"/>
                  <a:pt x="8555997" y="960103"/>
                  <a:pt x="8552930" y="958151"/>
                </a:cubicBezTo>
                <a:lnTo>
                  <a:pt x="8581377" y="956694"/>
                </a:lnTo>
                <a:lnTo>
                  <a:pt x="8587458" y="969847"/>
                </a:lnTo>
                <a:lnTo>
                  <a:pt x="8571321" y="969870"/>
                </a:lnTo>
                <a:cubicBezTo>
                  <a:pt x="8552870" y="978513"/>
                  <a:pt x="8532806" y="982301"/>
                  <a:pt x="8511347" y="985840"/>
                </a:cubicBezTo>
                <a:lnTo>
                  <a:pt x="8453819" y="998034"/>
                </a:lnTo>
                <a:lnTo>
                  <a:pt x="8444962" y="996449"/>
                </a:lnTo>
                <a:cubicBezTo>
                  <a:pt x="8444962" y="996449"/>
                  <a:pt x="8444962" y="996449"/>
                  <a:pt x="8443033" y="1000317"/>
                </a:cubicBezTo>
                <a:lnTo>
                  <a:pt x="8453819" y="998034"/>
                </a:lnTo>
                <a:lnTo>
                  <a:pt x="8456089" y="998439"/>
                </a:lnTo>
                <a:cubicBezTo>
                  <a:pt x="8457222" y="1004260"/>
                  <a:pt x="8452225" y="1006177"/>
                  <a:pt x="8449162" y="1004222"/>
                </a:cubicBezTo>
                <a:cubicBezTo>
                  <a:pt x="8447231" y="1008095"/>
                  <a:pt x="8447231" y="1008095"/>
                  <a:pt x="8447231" y="1008095"/>
                </a:cubicBezTo>
                <a:cubicBezTo>
                  <a:pt x="8469879" y="1007226"/>
                  <a:pt x="8495023" y="1005402"/>
                  <a:pt x="8519646" y="1002606"/>
                </a:cubicBezTo>
                <a:lnTo>
                  <a:pt x="8528877" y="1001095"/>
                </a:lnTo>
                <a:lnTo>
                  <a:pt x="8535318" y="998401"/>
                </a:lnTo>
                <a:cubicBezTo>
                  <a:pt x="8555491" y="988687"/>
                  <a:pt x="8575869" y="976896"/>
                  <a:pt x="8587513" y="970159"/>
                </a:cubicBezTo>
                <a:cubicBezTo>
                  <a:pt x="8595101" y="977837"/>
                  <a:pt x="8600957" y="988658"/>
                  <a:pt x="8607254" y="998511"/>
                </a:cubicBezTo>
                <a:lnTo>
                  <a:pt x="8621871" y="1013228"/>
                </a:lnTo>
                <a:lnTo>
                  <a:pt x="8666010" y="985320"/>
                </a:lnTo>
                <a:cubicBezTo>
                  <a:pt x="8664474" y="979668"/>
                  <a:pt x="8657909" y="986072"/>
                  <a:pt x="8656372" y="980420"/>
                </a:cubicBezTo>
                <a:cubicBezTo>
                  <a:pt x="8676068" y="961214"/>
                  <a:pt x="8687521" y="952429"/>
                  <a:pt x="8703866" y="941256"/>
                </a:cubicBezTo>
                <a:cubicBezTo>
                  <a:pt x="8718536" y="934098"/>
                  <a:pt x="8734878" y="922928"/>
                  <a:pt x="8760998" y="906986"/>
                </a:cubicBezTo>
                <a:cubicBezTo>
                  <a:pt x="8767424" y="910250"/>
                  <a:pt x="8785446" y="895061"/>
                  <a:pt x="8803326" y="889539"/>
                </a:cubicBezTo>
                <a:cubicBezTo>
                  <a:pt x="8795223" y="890292"/>
                  <a:pt x="8792009" y="888658"/>
                  <a:pt x="8803465" y="879870"/>
                </a:cubicBezTo>
                <a:cubicBezTo>
                  <a:pt x="8836013" y="867194"/>
                  <a:pt x="8886719" y="829659"/>
                  <a:pt x="8912561" y="833054"/>
                </a:cubicBezTo>
                <a:cubicBezTo>
                  <a:pt x="8938823" y="807444"/>
                  <a:pt x="8976260" y="792381"/>
                  <a:pt x="9015233" y="782969"/>
                </a:cubicBezTo>
                <a:cubicBezTo>
                  <a:pt x="9016909" y="778953"/>
                  <a:pt x="9016909" y="778953"/>
                  <a:pt x="9016909" y="778953"/>
                </a:cubicBezTo>
                <a:cubicBezTo>
                  <a:pt x="9016909" y="778953"/>
                  <a:pt x="9020121" y="780587"/>
                  <a:pt x="9020121" y="780587"/>
                </a:cubicBezTo>
                <a:cubicBezTo>
                  <a:pt x="9021797" y="776567"/>
                  <a:pt x="9029900" y="775817"/>
                  <a:pt x="9029900" y="775817"/>
                </a:cubicBezTo>
                <a:cubicBezTo>
                  <a:pt x="9034789" y="773430"/>
                  <a:pt x="9033112" y="777448"/>
                  <a:pt x="9028224" y="779832"/>
                </a:cubicBezTo>
                <a:cubicBezTo>
                  <a:pt x="9026546" y="783851"/>
                  <a:pt x="9026546" y="783851"/>
                  <a:pt x="9023334" y="782218"/>
                </a:cubicBezTo>
                <a:cubicBezTo>
                  <a:pt x="9028993" y="782658"/>
                  <a:pt x="9036325" y="779081"/>
                  <a:pt x="9042837" y="776303"/>
                </a:cubicBezTo>
                <a:lnTo>
                  <a:pt x="9049210" y="775818"/>
                </a:lnTo>
                <a:lnTo>
                  <a:pt x="9101903" y="740901"/>
                </a:lnTo>
                <a:cubicBezTo>
                  <a:pt x="9131414" y="721572"/>
                  <a:pt x="9161661" y="702984"/>
                  <a:pt x="9192871" y="688005"/>
                </a:cubicBezTo>
                <a:cubicBezTo>
                  <a:pt x="9200848" y="685428"/>
                  <a:pt x="9204321" y="686267"/>
                  <a:pt x="9212298" y="683689"/>
                </a:cubicBezTo>
                <a:lnTo>
                  <a:pt x="9218918" y="680197"/>
                </a:lnTo>
                <a:lnTo>
                  <a:pt x="9215666" y="680878"/>
                </a:lnTo>
                <a:cubicBezTo>
                  <a:pt x="9252279" y="651583"/>
                  <a:pt x="9280441" y="632468"/>
                  <a:pt x="9310009" y="619064"/>
                </a:cubicBezTo>
                <a:lnTo>
                  <a:pt x="9314376" y="616411"/>
                </a:lnTo>
                <a:lnTo>
                  <a:pt x="9321168" y="598488"/>
                </a:lnTo>
                <a:cubicBezTo>
                  <a:pt x="9323482" y="590162"/>
                  <a:pt x="9326064" y="582635"/>
                  <a:pt x="9331887" y="579266"/>
                </a:cubicBezTo>
                <a:cubicBezTo>
                  <a:pt x="9357671" y="564346"/>
                  <a:pt x="9384167" y="551026"/>
                  <a:pt x="9410801" y="537628"/>
                </a:cubicBezTo>
                <a:lnTo>
                  <a:pt x="9431301" y="526800"/>
                </a:lnTo>
                <a:lnTo>
                  <a:pt x="9434633" y="524477"/>
                </a:lnTo>
                <a:cubicBezTo>
                  <a:pt x="9449419" y="517775"/>
                  <a:pt x="9465964" y="507101"/>
                  <a:pt x="9492366" y="491959"/>
                </a:cubicBezTo>
                <a:cubicBezTo>
                  <a:pt x="9498700" y="495436"/>
                  <a:pt x="9517006" y="480789"/>
                  <a:pt x="9534958" y="475825"/>
                </a:cubicBezTo>
                <a:cubicBezTo>
                  <a:pt x="9526863" y="476321"/>
                  <a:pt x="9523696" y="474581"/>
                  <a:pt x="9535313" y="466141"/>
                </a:cubicBezTo>
                <a:cubicBezTo>
                  <a:pt x="9568050" y="454476"/>
                  <a:pt x="9619448" y="418480"/>
                  <a:pt x="9645139" y="422707"/>
                </a:cubicBezTo>
                <a:cubicBezTo>
                  <a:pt x="9658517" y="410293"/>
                  <a:pt x="9674623" y="400609"/>
                  <a:pt x="9692267" y="393009"/>
                </a:cubicBezTo>
                <a:lnTo>
                  <a:pt x="9734057" y="380244"/>
                </a:lnTo>
                <a:lnTo>
                  <a:pt x="9740527" y="376821"/>
                </a:lnTo>
                <a:cubicBezTo>
                  <a:pt x="9780403" y="355715"/>
                  <a:pt x="9828848" y="326943"/>
                  <a:pt x="9868725" y="305840"/>
                </a:cubicBezTo>
                <a:cubicBezTo>
                  <a:pt x="9908604" y="284733"/>
                  <a:pt x="9940653" y="266990"/>
                  <a:pt x="9950550" y="272727"/>
                </a:cubicBezTo>
                <a:cubicBezTo>
                  <a:pt x="9951287" y="268417"/>
                  <a:pt x="9951287" y="268417"/>
                  <a:pt x="9951287" y="268417"/>
                </a:cubicBezTo>
                <a:cubicBezTo>
                  <a:pt x="9951287" y="268417"/>
                  <a:pt x="9951287" y="268417"/>
                  <a:pt x="9955570" y="264583"/>
                </a:cubicBezTo>
                <a:lnTo>
                  <a:pt x="9961253" y="265343"/>
                </a:lnTo>
                <a:lnTo>
                  <a:pt x="9988221" y="245915"/>
                </a:lnTo>
                <a:cubicBezTo>
                  <a:pt x="10001701" y="237167"/>
                  <a:pt x="10011846" y="232362"/>
                  <a:pt x="10017167" y="234271"/>
                </a:cubicBezTo>
                <a:cubicBezTo>
                  <a:pt x="10017368" y="229937"/>
                  <a:pt x="10017368" y="229937"/>
                  <a:pt x="10017368" y="229937"/>
                </a:cubicBezTo>
                <a:cubicBezTo>
                  <a:pt x="10017368" y="229937"/>
                  <a:pt x="10017368" y="229937"/>
                  <a:pt x="10021185" y="225433"/>
                </a:cubicBezTo>
                <a:cubicBezTo>
                  <a:pt x="10024800" y="225262"/>
                  <a:pt x="10028416" y="225088"/>
                  <a:pt x="10032030" y="224918"/>
                </a:cubicBezTo>
                <a:cubicBezTo>
                  <a:pt x="10032030" y="224918"/>
                  <a:pt x="10032030" y="224918"/>
                  <a:pt x="10028214" y="229423"/>
                </a:cubicBezTo>
                <a:cubicBezTo>
                  <a:pt x="10028214" y="229423"/>
                  <a:pt x="10028214" y="229423"/>
                  <a:pt x="10024396" y="233927"/>
                </a:cubicBezTo>
                <a:cubicBezTo>
                  <a:pt x="10039261" y="224575"/>
                  <a:pt x="10054124" y="215221"/>
                  <a:pt x="10068988" y="205866"/>
                </a:cubicBezTo>
                <a:cubicBezTo>
                  <a:pt x="10068786" y="210200"/>
                  <a:pt x="10087065" y="205008"/>
                  <a:pt x="10083046" y="213847"/>
                </a:cubicBezTo>
                <a:cubicBezTo>
                  <a:pt x="10161179" y="162576"/>
                  <a:pt x="10223241" y="146656"/>
                  <a:pt x="10272251" y="101093"/>
                </a:cubicBezTo>
                <a:cubicBezTo>
                  <a:pt x="10323669" y="81355"/>
                  <a:pt x="10356005" y="84142"/>
                  <a:pt x="10408026" y="51404"/>
                </a:cubicBezTo>
                <a:cubicBezTo>
                  <a:pt x="10411440" y="55566"/>
                  <a:pt x="10422487" y="50719"/>
                  <a:pt x="10426102" y="50546"/>
                </a:cubicBezTo>
                <a:cubicBezTo>
                  <a:pt x="10448397" y="36516"/>
                  <a:pt x="10477720" y="26476"/>
                  <a:pt x="10507045" y="16437"/>
                </a:cubicBezTo>
                <a:cubicBezTo>
                  <a:pt x="10525525" y="6911"/>
                  <a:pt x="10543802" y="1720"/>
                  <a:pt x="10561880" y="860"/>
                </a:cubicBezTo>
                <a:cubicBezTo>
                  <a:pt x="10569108" y="516"/>
                  <a:pt x="10572724" y="346"/>
                  <a:pt x="1057995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759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765DE8CD-12A7-4772-A3DC-8BA99E6EA6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2312" y="181905"/>
            <a:ext cx="11727472" cy="6602927"/>
          </a:xfrm>
          <a:custGeom>
            <a:avLst/>
            <a:gdLst>
              <a:gd name="connsiteX0" fmla="*/ 4553452 w 11727472"/>
              <a:gd name="connsiteY0" fmla="*/ 5976088 h 6602927"/>
              <a:gd name="connsiteX1" fmla="*/ 4539296 w 11727472"/>
              <a:gd name="connsiteY1" fmla="*/ 5994886 h 6602927"/>
              <a:gd name="connsiteX2" fmla="*/ 4530751 w 11727472"/>
              <a:gd name="connsiteY2" fmla="*/ 6020245 h 6602927"/>
              <a:gd name="connsiteX3" fmla="*/ 4500189 w 11727472"/>
              <a:gd name="connsiteY3" fmla="*/ 6075825 h 6602927"/>
              <a:gd name="connsiteX4" fmla="*/ 4507772 w 11727472"/>
              <a:gd name="connsiteY4" fmla="*/ 6075974 h 6602927"/>
              <a:gd name="connsiteX5" fmla="*/ 4571660 w 11727472"/>
              <a:gd name="connsiteY5" fmla="*/ 6000462 h 6602927"/>
              <a:gd name="connsiteX6" fmla="*/ 4555661 w 11727472"/>
              <a:gd name="connsiteY6" fmla="*/ 5976489 h 6602927"/>
              <a:gd name="connsiteX7" fmla="*/ 4941162 w 11727472"/>
              <a:gd name="connsiteY7" fmla="*/ 5838741 h 6602927"/>
              <a:gd name="connsiteX8" fmla="*/ 4927176 w 11727472"/>
              <a:gd name="connsiteY8" fmla="*/ 5845516 h 6602927"/>
              <a:gd name="connsiteX9" fmla="*/ 4912122 w 11727472"/>
              <a:gd name="connsiteY9" fmla="*/ 5852352 h 6602927"/>
              <a:gd name="connsiteX10" fmla="*/ 4911000 w 11727472"/>
              <a:gd name="connsiteY10" fmla="*/ 5852485 h 6602927"/>
              <a:gd name="connsiteX11" fmla="*/ 4883587 w 11727472"/>
              <a:gd name="connsiteY11" fmla="*/ 5872788 h 6602927"/>
              <a:gd name="connsiteX12" fmla="*/ 4841911 w 11727472"/>
              <a:gd name="connsiteY12" fmla="*/ 5904693 h 6602927"/>
              <a:gd name="connsiteX13" fmla="*/ 4851150 w 11727472"/>
              <a:gd name="connsiteY13" fmla="*/ 5910531 h 6602927"/>
              <a:gd name="connsiteX14" fmla="*/ 4867308 w 11727472"/>
              <a:gd name="connsiteY14" fmla="*/ 5897304 h 6602927"/>
              <a:gd name="connsiteX15" fmla="*/ 4862315 w 11727472"/>
              <a:gd name="connsiteY15" fmla="*/ 5917585 h 6602927"/>
              <a:gd name="connsiteX16" fmla="*/ 4855265 w 11727472"/>
              <a:gd name="connsiteY16" fmla="*/ 5928754 h 6602927"/>
              <a:gd name="connsiteX17" fmla="*/ 4921254 w 11727472"/>
              <a:gd name="connsiteY17" fmla="*/ 5865968 h 6602927"/>
              <a:gd name="connsiteX18" fmla="*/ 6897081 w 11727472"/>
              <a:gd name="connsiteY18" fmla="*/ 5714109 h 6602927"/>
              <a:gd name="connsiteX19" fmla="*/ 6890646 w 11727472"/>
              <a:gd name="connsiteY19" fmla="*/ 5718318 h 6602927"/>
              <a:gd name="connsiteX20" fmla="*/ 6891236 w 11727472"/>
              <a:gd name="connsiteY20" fmla="*/ 5721788 h 6602927"/>
              <a:gd name="connsiteX21" fmla="*/ 6892297 w 11727472"/>
              <a:gd name="connsiteY21" fmla="*/ 5720653 h 6602927"/>
              <a:gd name="connsiteX22" fmla="*/ 6948390 w 11727472"/>
              <a:gd name="connsiteY22" fmla="*/ 5633408 h 6602927"/>
              <a:gd name="connsiteX23" fmla="*/ 6940320 w 11727472"/>
              <a:gd name="connsiteY23" fmla="*/ 5647267 h 6602927"/>
              <a:gd name="connsiteX24" fmla="*/ 6895937 w 11727472"/>
              <a:gd name="connsiteY24" fmla="*/ 5657984 h 6602927"/>
              <a:gd name="connsiteX25" fmla="*/ 6881112 w 11727472"/>
              <a:gd name="connsiteY25" fmla="*/ 5663543 h 6602927"/>
              <a:gd name="connsiteX26" fmla="*/ 6881573 w 11727472"/>
              <a:gd name="connsiteY26" fmla="*/ 5676054 h 6602927"/>
              <a:gd name="connsiteX27" fmla="*/ 6905671 w 11727472"/>
              <a:gd name="connsiteY27" fmla="*/ 5692707 h 6602927"/>
              <a:gd name="connsiteX28" fmla="*/ 6909244 w 11727472"/>
              <a:gd name="connsiteY28" fmla="*/ 5697474 h 6602927"/>
              <a:gd name="connsiteX29" fmla="*/ 6916408 w 11727472"/>
              <a:gd name="connsiteY29" fmla="*/ 5687675 h 6602927"/>
              <a:gd name="connsiteX30" fmla="*/ 6924131 w 11727472"/>
              <a:gd name="connsiteY30" fmla="*/ 5665582 h 6602927"/>
              <a:gd name="connsiteX31" fmla="*/ 6952498 w 11727472"/>
              <a:gd name="connsiteY31" fmla="*/ 5634946 h 6602927"/>
              <a:gd name="connsiteX32" fmla="*/ 3757269 w 11727472"/>
              <a:gd name="connsiteY32" fmla="*/ 5576075 h 6602927"/>
              <a:gd name="connsiteX33" fmla="*/ 3753218 w 11727472"/>
              <a:gd name="connsiteY33" fmla="*/ 5576985 h 6602927"/>
              <a:gd name="connsiteX34" fmla="*/ 3745306 w 11727472"/>
              <a:gd name="connsiteY34" fmla="*/ 5590642 h 6602927"/>
              <a:gd name="connsiteX35" fmla="*/ 3752308 w 11727472"/>
              <a:gd name="connsiteY35" fmla="*/ 5604755 h 6602927"/>
              <a:gd name="connsiteX36" fmla="*/ 3755342 w 11727472"/>
              <a:gd name="connsiteY36" fmla="*/ 5599666 h 6602927"/>
              <a:gd name="connsiteX37" fmla="*/ 3761411 w 11727472"/>
              <a:gd name="connsiteY37" fmla="*/ 5579314 h 6602927"/>
              <a:gd name="connsiteX38" fmla="*/ 7877136 w 11727472"/>
              <a:gd name="connsiteY38" fmla="*/ 5530854 h 6602927"/>
              <a:gd name="connsiteX39" fmla="*/ 7873336 w 11727472"/>
              <a:gd name="connsiteY39" fmla="*/ 5531708 h 6602927"/>
              <a:gd name="connsiteX40" fmla="*/ 7865913 w 11727472"/>
              <a:gd name="connsiteY40" fmla="*/ 5544520 h 6602927"/>
              <a:gd name="connsiteX41" fmla="*/ 7872482 w 11727472"/>
              <a:gd name="connsiteY41" fmla="*/ 5557760 h 6602927"/>
              <a:gd name="connsiteX42" fmla="*/ 7875328 w 11727472"/>
              <a:gd name="connsiteY42" fmla="*/ 5552986 h 6602927"/>
              <a:gd name="connsiteX43" fmla="*/ 7881022 w 11727472"/>
              <a:gd name="connsiteY43" fmla="*/ 5533893 h 6602927"/>
              <a:gd name="connsiteX44" fmla="*/ 10932053 w 11727472"/>
              <a:gd name="connsiteY44" fmla="*/ 4093265 h 6602927"/>
              <a:gd name="connsiteX45" fmla="*/ 10916427 w 11727472"/>
              <a:gd name="connsiteY45" fmla="*/ 4096011 h 6602927"/>
              <a:gd name="connsiteX46" fmla="*/ 10913471 w 11727472"/>
              <a:gd name="connsiteY46" fmla="*/ 4115856 h 6602927"/>
              <a:gd name="connsiteX47" fmla="*/ 10863599 w 11727472"/>
              <a:gd name="connsiteY47" fmla="*/ 4198698 h 6602927"/>
              <a:gd name="connsiteX48" fmla="*/ 10845015 w 11727472"/>
              <a:gd name="connsiteY48" fmla="*/ 4221288 h 6602927"/>
              <a:gd name="connsiteX49" fmla="*/ 10850099 w 11727472"/>
              <a:gd name="connsiteY49" fmla="*/ 4247067 h 6602927"/>
              <a:gd name="connsiteX50" fmla="*/ 10850553 w 11727472"/>
              <a:gd name="connsiteY50" fmla="*/ 4265333 h 6602927"/>
              <a:gd name="connsiteX51" fmla="*/ 10880167 w 11727472"/>
              <a:gd name="connsiteY51" fmla="*/ 4220130 h 6602927"/>
              <a:gd name="connsiteX52" fmla="*/ 10930360 w 11727472"/>
              <a:gd name="connsiteY52" fmla="*/ 4148777 h 6602927"/>
              <a:gd name="connsiteX53" fmla="*/ 10955689 w 11727472"/>
              <a:gd name="connsiteY53" fmla="*/ 4133349 h 6602927"/>
              <a:gd name="connsiteX54" fmla="*/ 10965931 w 11727472"/>
              <a:gd name="connsiteY54" fmla="*/ 4121874 h 6602927"/>
              <a:gd name="connsiteX55" fmla="*/ 10959077 w 11727472"/>
              <a:gd name="connsiteY55" fmla="*/ 4118711 h 6602927"/>
              <a:gd name="connsiteX56" fmla="*/ 10932053 w 11727472"/>
              <a:gd name="connsiteY56" fmla="*/ 4093265 h 6602927"/>
              <a:gd name="connsiteX57" fmla="*/ 10991285 w 11727472"/>
              <a:gd name="connsiteY57" fmla="*/ 4093113 h 6602927"/>
              <a:gd name="connsiteX58" fmla="*/ 10986828 w 11727472"/>
              <a:gd name="connsiteY58" fmla="*/ 4093302 h 6602927"/>
              <a:gd name="connsiteX59" fmla="*/ 10983319 w 11727472"/>
              <a:gd name="connsiteY59" fmla="*/ 4102392 h 6602927"/>
              <a:gd name="connsiteX60" fmla="*/ 10990159 w 11727472"/>
              <a:gd name="connsiteY60" fmla="*/ 4094729 h 6602927"/>
              <a:gd name="connsiteX61" fmla="*/ 963141 w 11727472"/>
              <a:gd name="connsiteY61" fmla="*/ 2988311 h 6602927"/>
              <a:gd name="connsiteX62" fmla="*/ 957693 w 11727472"/>
              <a:gd name="connsiteY62" fmla="*/ 2988538 h 6602927"/>
              <a:gd name="connsiteX63" fmla="*/ 940529 w 11727472"/>
              <a:gd name="connsiteY63" fmla="*/ 3056720 h 6602927"/>
              <a:gd name="connsiteX64" fmla="*/ 926874 w 11727472"/>
              <a:gd name="connsiteY64" fmla="*/ 3086762 h 6602927"/>
              <a:gd name="connsiteX65" fmla="*/ 966738 w 11727472"/>
              <a:gd name="connsiteY65" fmla="*/ 3036751 h 6602927"/>
              <a:gd name="connsiteX66" fmla="*/ 973935 w 11727472"/>
              <a:gd name="connsiteY66" fmla="*/ 2995960 h 6602927"/>
              <a:gd name="connsiteX67" fmla="*/ 963141 w 11727472"/>
              <a:gd name="connsiteY67" fmla="*/ 2988311 h 6602927"/>
              <a:gd name="connsiteX68" fmla="*/ 6799196 w 11727472"/>
              <a:gd name="connsiteY68" fmla="*/ 844153 h 6602927"/>
              <a:gd name="connsiteX69" fmla="*/ 6772728 w 11727472"/>
              <a:gd name="connsiteY69" fmla="*/ 859870 h 6602927"/>
              <a:gd name="connsiteX70" fmla="*/ 6750801 w 11727472"/>
              <a:gd name="connsiteY70" fmla="*/ 885146 h 6602927"/>
              <a:gd name="connsiteX71" fmla="*/ 6662627 w 11727472"/>
              <a:gd name="connsiteY71" fmla="*/ 1015293 h 6602927"/>
              <a:gd name="connsiteX72" fmla="*/ 6583187 w 11727472"/>
              <a:gd name="connsiteY72" fmla="*/ 1099984 h 6602927"/>
              <a:gd name="connsiteX73" fmla="*/ 6568754 w 11727472"/>
              <a:gd name="connsiteY73" fmla="*/ 1134832 h 6602927"/>
              <a:gd name="connsiteX74" fmla="*/ 6587600 w 11727472"/>
              <a:gd name="connsiteY74" fmla="*/ 1120482 h 6602927"/>
              <a:gd name="connsiteX75" fmla="*/ 6617903 w 11727472"/>
              <a:gd name="connsiteY75" fmla="*/ 1088657 h 6602927"/>
              <a:gd name="connsiteX76" fmla="*/ 6648994 w 11727472"/>
              <a:gd name="connsiteY76" fmla="*/ 1075040 h 6602927"/>
              <a:gd name="connsiteX77" fmla="*/ 6650541 w 11727472"/>
              <a:gd name="connsiteY77" fmla="*/ 1076192 h 6602927"/>
              <a:gd name="connsiteX78" fmla="*/ 6660854 w 11727472"/>
              <a:gd name="connsiteY78" fmla="*/ 1056897 h 6602927"/>
              <a:gd name="connsiteX79" fmla="*/ 6703847 w 11727472"/>
              <a:gd name="connsiteY79" fmla="*/ 982488 h 6602927"/>
              <a:gd name="connsiteX80" fmla="*/ 6787368 w 11727472"/>
              <a:gd name="connsiteY80" fmla="*/ 872403 h 6602927"/>
              <a:gd name="connsiteX81" fmla="*/ 3425332 w 11727472"/>
              <a:gd name="connsiteY81" fmla="*/ 610841 h 6602927"/>
              <a:gd name="connsiteX82" fmla="*/ 3360563 w 11727472"/>
              <a:gd name="connsiteY82" fmla="*/ 735616 h 6602927"/>
              <a:gd name="connsiteX83" fmla="*/ 3394146 w 11727472"/>
              <a:gd name="connsiteY83" fmla="*/ 692425 h 6602927"/>
              <a:gd name="connsiteX84" fmla="*/ 3410938 w 11727472"/>
              <a:gd name="connsiteY84" fmla="*/ 682827 h 6602927"/>
              <a:gd name="connsiteX85" fmla="*/ 3424306 w 11727472"/>
              <a:gd name="connsiteY85" fmla="*/ 694527 h 6602927"/>
              <a:gd name="connsiteX86" fmla="*/ 3439393 w 11727472"/>
              <a:gd name="connsiteY86" fmla="*/ 674073 h 6602927"/>
              <a:gd name="connsiteX87" fmla="*/ 3427730 w 11727472"/>
              <a:gd name="connsiteY87" fmla="*/ 675629 h 6602927"/>
              <a:gd name="connsiteX88" fmla="*/ 3420534 w 11727472"/>
              <a:gd name="connsiteY88" fmla="*/ 644435 h 6602927"/>
              <a:gd name="connsiteX89" fmla="*/ 3425332 w 11727472"/>
              <a:gd name="connsiteY89" fmla="*/ 610841 h 6602927"/>
              <a:gd name="connsiteX90" fmla="*/ 4540121 w 11727472"/>
              <a:gd name="connsiteY90" fmla="*/ 0 h 6602927"/>
              <a:gd name="connsiteX91" fmla="*/ 4614250 w 11727472"/>
              <a:gd name="connsiteY91" fmla="*/ 118030 h 6602927"/>
              <a:gd name="connsiteX92" fmla="*/ 4522492 w 11727472"/>
              <a:gd name="connsiteY92" fmla="*/ 417627 h 6602927"/>
              <a:gd name="connsiteX93" fmla="*/ 4470147 w 11727472"/>
              <a:gd name="connsiteY93" fmla="*/ 448709 h 6602927"/>
              <a:gd name="connsiteX94" fmla="*/ 4460369 w 11727472"/>
              <a:gd name="connsiteY94" fmla="*/ 393237 h 6602927"/>
              <a:gd name="connsiteX95" fmla="*/ 4471888 w 11727472"/>
              <a:gd name="connsiteY95" fmla="*/ 334651 h 6602927"/>
              <a:gd name="connsiteX96" fmla="*/ 4346609 w 11727472"/>
              <a:gd name="connsiteY96" fmla="*/ 547938 h 6602927"/>
              <a:gd name="connsiteX97" fmla="*/ 4409589 w 11727472"/>
              <a:gd name="connsiteY97" fmla="*/ 475135 h 6602927"/>
              <a:gd name="connsiteX98" fmla="*/ 4439977 w 11727472"/>
              <a:gd name="connsiteY98" fmla="*/ 459814 h 6602927"/>
              <a:gd name="connsiteX99" fmla="*/ 4472155 w 11727472"/>
              <a:gd name="connsiteY99" fmla="*/ 491091 h 6602927"/>
              <a:gd name="connsiteX100" fmla="*/ 4449975 w 11727472"/>
              <a:gd name="connsiteY100" fmla="*/ 511071 h 6602927"/>
              <a:gd name="connsiteX101" fmla="*/ 4431129 w 11727472"/>
              <a:gd name="connsiteY101" fmla="*/ 548132 h 6602927"/>
              <a:gd name="connsiteX102" fmla="*/ 4430269 w 11727472"/>
              <a:gd name="connsiteY102" fmla="*/ 645326 h 6602927"/>
              <a:gd name="connsiteX103" fmla="*/ 4395666 w 11727472"/>
              <a:gd name="connsiteY103" fmla="*/ 660427 h 6602927"/>
              <a:gd name="connsiteX104" fmla="*/ 4373488 w 11727472"/>
              <a:gd name="connsiteY104" fmla="*/ 680406 h 6602927"/>
              <a:gd name="connsiteX105" fmla="*/ 4414559 w 11727472"/>
              <a:gd name="connsiteY105" fmla="*/ 784020 h 6602927"/>
              <a:gd name="connsiteX106" fmla="*/ 4422768 w 11727472"/>
              <a:gd name="connsiteY106" fmla="*/ 788678 h 6602927"/>
              <a:gd name="connsiteX107" fmla="*/ 4429411 w 11727472"/>
              <a:gd name="connsiteY107" fmla="*/ 742519 h 6602927"/>
              <a:gd name="connsiteX108" fmla="*/ 4451810 w 11727472"/>
              <a:gd name="connsiteY108" fmla="*/ 718327 h 6602927"/>
              <a:gd name="connsiteX109" fmla="*/ 4467568 w 11727472"/>
              <a:gd name="connsiteY109" fmla="*/ 740288 h 6602927"/>
              <a:gd name="connsiteX110" fmla="*/ 4442321 w 11727472"/>
              <a:gd name="connsiteY110" fmla="*/ 899623 h 6602927"/>
              <a:gd name="connsiteX111" fmla="*/ 4556767 w 11727472"/>
              <a:gd name="connsiteY111" fmla="*/ 812602 h 6602927"/>
              <a:gd name="connsiteX112" fmla="*/ 4566521 w 11727472"/>
              <a:gd name="connsiteY112" fmla="*/ 787747 h 6602927"/>
              <a:gd name="connsiteX113" fmla="*/ 4618625 w 11727472"/>
              <a:gd name="connsiteY113" fmla="*/ 680551 h 6602927"/>
              <a:gd name="connsiteX114" fmla="*/ 4803158 w 11727472"/>
              <a:gd name="connsiteY114" fmla="*/ 546465 h 6602927"/>
              <a:gd name="connsiteX115" fmla="*/ 4865500 w 11727472"/>
              <a:gd name="connsiteY115" fmla="*/ 566639 h 6602927"/>
              <a:gd name="connsiteX116" fmla="*/ 4903483 w 11727472"/>
              <a:gd name="connsiteY116" fmla="*/ 729279 h 6602927"/>
              <a:gd name="connsiteX117" fmla="*/ 4937665 w 11727472"/>
              <a:gd name="connsiteY117" fmla="*/ 802942 h 6602927"/>
              <a:gd name="connsiteX118" fmla="*/ 4940802 w 11727472"/>
              <a:gd name="connsiteY118" fmla="*/ 904573 h 6602927"/>
              <a:gd name="connsiteX119" fmla="*/ 4928179 w 11727472"/>
              <a:gd name="connsiteY119" fmla="*/ 984237 h 6602927"/>
              <a:gd name="connsiteX120" fmla="*/ 5017798 w 11727472"/>
              <a:gd name="connsiteY120" fmla="*/ 967790 h 6602927"/>
              <a:gd name="connsiteX121" fmla="*/ 5223628 w 11727472"/>
              <a:gd name="connsiteY121" fmla="*/ 830590 h 6602927"/>
              <a:gd name="connsiteX122" fmla="*/ 5273325 w 11727472"/>
              <a:gd name="connsiteY122" fmla="*/ 850102 h 6602927"/>
              <a:gd name="connsiteX123" fmla="*/ 5288860 w 11727472"/>
              <a:gd name="connsiteY123" fmla="*/ 876281 h 6602927"/>
              <a:gd name="connsiteX124" fmla="*/ 5291114 w 11727472"/>
              <a:gd name="connsiteY124" fmla="*/ 994778 h 6602927"/>
              <a:gd name="connsiteX125" fmla="*/ 5099915 w 11727472"/>
              <a:gd name="connsiteY125" fmla="*/ 1094692 h 6602927"/>
              <a:gd name="connsiteX126" fmla="*/ 5072639 w 11727472"/>
              <a:gd name="connsiteY126" fmla="*/ 1131316 h 6602927"/>
              <a:gd name="connsiteX127" fmla="*/ 4999439 w 11727472"/>
              <a:gd name="connsiteY127" fmla="*/ 1157078 h 6602927"/>
              <a:gd name="connsiteX128" fmla="*/ 4965719 w 11727472"/>
              <a:gd name="connsiteY128" fmla="*/ 1155314 h 6602927"/>
              <a:gd name="connsiteX129" fmla="*/ 4968388 w 11727472"/>
              <a:gd name="connsiteY129" fmla="*/ 1185048 h 6602927"/>
              <a:gd name="connsiteX130" fmla="*/ 4962188 w 11727472"/>
              <a:gd name="connsiteY130" fmla="*/ 1222775 h 6602927"/>
              <a:gd name="connsiteX131" fmla="*/ 4968630 w 11727472"/>
              <a:gd name="connsiteY131" fmla="*/ 1261160 h 6602927"/>
              <a:gd name="connsiteX132" fmla="*/ 4897659 w 11727472"/>
              <a:gd name="connsiteY132" fmla="*/ 1325090 h 6602927"/>
              <a:gd name="connsiteX133" fmla="*/ 4890577 w 11727472"/>
              <a:gd name="connsiteY133" fmla="*/ 1379681 h 6602927"/>
              <a:gd name="connsiteX134" fmla="*/ 4970002 w 11727472"/>
              <a:gd name="connsiteY134" fmla="*/ 1396521 h 6602927"/>
              <a:gd name="connsiteX135" fmla="*/ 5066042 w 11727472"/>
              <a:gd name="connsiteY135" fmla="*/ 1338131 h 6602927"/>
              <a:gd name="connsiteX136" fmla="*/ 5203549 w 11727472"/>
              <a:gd name="connsiteY136" fmla="*/ 1214266 h 6602927"/>
              <a:gd name="connsiteX137" fmla="*/ 5384308 w 11727472"/>
              <a:gd name="connsiteY137" fmla="*/ 1071528 h 6602927"/>
              <a:gd name="connsiteX138" fmla="*/ 5422686 w 11727472"/>
              <a:gd name="connsiteY138" fmla="*/ 1065079 h 6602927"/>
              <a:gd name="connsiteX139" fmla="*/ 5458393 w 11727472"/>
              <a:gd name="connsiteY139" fmla="*/ 1028897 h 6602927"/>
              <a:gd name="connsiteX140" fmla="*/ 5476575 w 11727472"/>
              <a:gd name="connsiteY140" fmla="*/ 1004483 h 6602927"/>
              <a:gd name="connsiteX141" fmla="*/ 5665325 w 11727472"/>
              <a:gd name="connsiteY141" fmla="*/ 870617 h 6602927"/>
              <a:gd name="connsiteX142" fmla="*/ 5729618 w 11727472"/>
              <a:gd name="connsiteY142" fmla="*/ 819483 h 6602927"/>
              <a:gd name="connsiteX143" fmla="*/ 5758350 w 11727472"/>
              <a:gd name="connsiteY143" fmla="*/ 791806 h 6602927"/>
              <a:gd name="connsiteX144" fmla="*/ 5772472 w 11727472"/>
              <a:gd name="connsiteY144" fmla="*/ 765943 h 6602927"/>
              <a:gd name="connsiteX145" fmla="*/ 5792013 w 11727472"/>
              <a:gd name="connsiteY145" fmla="*/ 759635 h 6602927"/>
              <a:gd name="connsiteX146" fmla="*/ 5853956 w 11727472"/>
              <a:gd name="connsiteY146" fmla="*/ 707481 h 6602927"/>
              <a:gd name="connsiteX147" fmla="*/ 5929480 w 11727472"/>
              <a:gd name="connsiteY147" fmla="*/ 668826 h 6602927"/>
              <a:gd name="connsiteX148" fmla="*/ 5977391 w 11727472"/>
              <a:gd name="connsiteY148" fmla="*/ 641737 h 6602927"/>
              <a:gd name="connsiteX149" fmla="*/ 5993345 w 11727472"/>
              <a:gd name="connsiteY149" fmla="*/ 670053 h 6602927"/>
              <a:gd name="connsiteX150" fmla="*/ 5998915 w 11727472"/>
              <a:gd name="connsiteY150" fmla="*/ 678354 h 6602927"/>
              <a:gd name="connsiteX151" fmla="*/ 6006175 w 11727472"/>
              <a:gd name="connsiteY151" fmla="*/ 681155 h 6602927"/>
              <a:gd name="connsiteX152" fmla="*/ 6067584 w 11727472"/>
              <a:gd name="connsiteY152" fmla="*/ 680795 h 6602927"/>
              <a:gd name="connsiteX153" fmla="*/ 6149424 w 11727472"/>
              <a:gd name="connsiteY153" fmla="*/ 636102 h 6602927"/>
              <a:gd name="connsiteX154" fmla="*/ 6177168 w 11727472"/>
              <a:gd name="connsiteY154" fmla="*/ 618921 h 6602927"/>
              <a:gd name="connsiteX155" fmla="*/ 6298821 w 11727472"/>
              <a:gd name="connsiteY155" fmla="*/ 553791 h 6602927"/>
              <a:gd name="connsiteX156" fmla="*/ 6421522 w 11727472"/>
              <a:gd name="connsiteY156" fmla="*/ 504564 h 6602927"/>
              <a:gd name="connsiteX157" fmla="*/ 6437194 w 11727472"/>
              <a:gd name="connsiteY157" fmla="*/ 490634 h 6602927"/>
              <a:gd name="connsiteX158" fmla="*/ 6472019 w 11727472"/>
              <a:gd name="connsiteY158" fmla="*/ 487729 h 6602927"/>
              <a:gd name="connsiteX159" fmla="*/ 6495236 w 11727472"/>
              <a:gd name="connsiteY159" fmla="*/ 513837 h 6602927"/>
              <a:gd name="connsiteX160" fmla="*/ 6493378 w 11727472"/>
              <a:gd name="connsiteY160" fmla="*/ 494921 h 6602927"/>
              <a:gd name="connsiteX161" fmla="*/ 6503128 w 11727472"/>
              <a:gd name="connsiteY161" fmla="*/ 446986 h 6602927"/>
              <a:gd name="connsiteX162" fmla="*/ 6544108 w 11727472"/>
              <a:gd name="connsiteY162" fmla="*/ 490967 h 6602927"/>
              <a:gd name="connsiteX163" fmla="*/ 6522866 w 11727472"/>
              <a:gd name="connsiteY163" fmla="*/ 532285 h 6602927"/>
              <a:gd name="connsiteX164" fmla="*/ 6508238 w 11727472"/>
              <a:gd name="connsiteY164" fmla="*/ 562115 h 6602927"/>
              <a:gd name="connsiteX165" fmla="*/ 6540279 w 11727472"/>
              <a:gd name="connsiteY165" fmla="*/ 572903 h 6602927"/>
              <a:gd name="connsiteX166" fmla="*/ 6565237 w 11727472"/>
              <a:gd name="connsiteY166" fmla="*/ 569417 h 6602927"/>
              <a:gd name="connsiteX167" fmla="*/ 6560478 w 11727472"/>
              <a:gd name="connsiteY167" fmla="*/ 599825 h 6602927"/>
              <a:gd name="connsiteX168" fmla="*/ 6523220 w 11727472"/>
              <a:gd name="connsiteY168" fmla="*/ 761962 h 6602927"/>
              <a:gd name="connsiteX169" fmla="*/ 6646961 w 11727472"/>
              <a:gd name="connsiteY169" fmla="*/ 644493 h 6602927"/>
              <a:gd name="connsiteX170" fmla="*/ 6674459 w 11727472"/>
              <a:gd name="connsiteY170" fmla="*/ 629401 h 6602927"/>
              <a:gd name="connsiteX171" fmla="*/ 6684037 w 11727472"/>
              <a:gd name="connsiteY171" fmla="*/ 635284 h 6602927"/>
              <a:gd name="connsiteX172" fmla="*/ 6694218 w 11727472"/>
              <a:gd name="connsiteY172" fmla="*/ 629972 h 6602927"/>
              <a:gd name="connsiteX173" fmla="*/ 6725442 w 11727472"/>
              <a:gd name="connsiteY173" fmla="*/ 642837 h 6602927"/>
              <a:gd name="connsiteX174" fmla="*/ 6751614 w 11727472"/>
              <a:gd name="connsiteY174" fmla="*/ 627295 h 6602927"/>
              <a:gd name="connsiteX175" fmla="*/ 6811706 w 11727472"/>
              <a:gd name="connsiteY175" fmla="*/ 528973 h 6602927"/>
              <a:gd name="connsiteX176" fmla="*/ 6877801 w 11727472"/>
              <a:gd name="connsiteY176" fmla="*/ 477473 h 6602927"/>
              <a:gd name="connsiteX177" fmla="*/ 6939481 w 11727472"/>
              <a:gd name="connsiteY177" fmla="*/ 510294 h 6602927"/>
              <a:gd name="connsiteX178" fmla="*/ 6950582 w 11727472"/>
              <a:gd name="connsiteY178" fmla="*/ 540469 h 6602927"/>
              <a:gd name="connsiteX179" fmla="*/ 6983000 w 11727472"/>
              <a:gd name="connsiteY179" fmla="*/ 647858 h 6602927"/>
              <a:gd name="connsiteX180" fmla="*/ 6857853 w 11727472"/>
              <a:gd name="connsiteY180" fmla="*/ 801834 h 6602927"/>
              <a:gd name="connsiteX181" fmla="*/ 6830657 w 11727472"/>
              <a:gd name="connsiteY181" fmla="*/ 821752 h 6602927"/>
              <a:gd name="connsiteX182" fmla="*/ 6830736 w 11727472"/>
              <a:gd name="connsiteY182" fmla="*/ 823903 h 6602927"/>
              <a:gd name="connsiteX183" fmla="*/ 6866445 w 11727472"/>
              <a:gd name="connsiteY183" fmla="*/ 817831 h 6602927"/>
              <a:gd name="connsiteX184" fmla="*/ 6689654 w 11727472"/>
              <a:gd name="connsiteY184" fmla="*/ 1100503 h 6602927"/>
              <a:gd name="connsiteX185" fmla="*/ 6675085 w 11727472"/>
              <a:gd name="connsiteY185" fmla="*/ 1123111 h 6602927"/>
              <a:gd name="connsiteX186" fmla="*/ 6675576 w 11727472"/>
              <a:gd name="connsiteY186" fmla="*/ 1126156 h 6602927"/>
              <a:gd name="connsiteX187" fmla="*/ 6667423 w 11727472"/>
              <a:gd name="connsiteY187" fmla="*/ 1155482 h 6602927"/>
              <a:gd name="connsiteX188" fmla="*/ 6634674 w 11727472"/>
              <a:gd name="connsiteY188" fmla="*/ 1228508 h 6602927"/>
              <a:gd name="connsiteX189" fmla="*/ 6644411 w 11727472"/>
              <a:gd name="connsiteY189" fmla="*/ 1222027 h 6602927"/>
              <a:gd name="connsiteX190" fmla="*/ 6838237 w 11727472"/>
              <a:gd name="connsiteY190" fmla="*/ 991187 h 6602927"/>
              <a:gd name="connsiteX191" fmla="*/ 6847327 w 11727472"/>
              <a:gd name="connsiteY191" fmla="*/ 978980 h 6602927"/>
              <a:gd name="connsiteX192" fmla="*/ 6916313 w 11727472"/>
              <a:gd name="connsiteY192" fmla="*/ 952996 h 6602927"/>
              <a:gd name="connsiteX193" fmla="*/ 6916558 w 11727472"/>
              <a:gd name="connsiteY193" fmla="*/ 1029108 h 6602927"/>
              <a:gd name="connsiteX194" fmla="*/ 6892169 w 11727472"/>
              <a:gd name="connsiteY194" fmla="*/ 1081209 h 6602927"/>
              <a:gd name="connsiteX195" fmla="*/ 6880578 w 11727472"/>
              <a:gd name="connsiteY195" fmla="*/ 1093410 h 6602927"/>
              <a:gd name="connsiteX196" fmla="*/ 6892259 w 11727472"/>
              <a:gd name="connsiteY196" fmla="*/ 1086515 h 6602927"/>
              <a:gd name="connsiteX197" fmla="*/ 6919655 w 11727472"/>
              <a:gd name="connsiteY197" fmla="*/ 1092082 h 6602927"/>
              <a:gd name="connsiteX198" fmla="*/ 6925114 w 11727472"/>
              <a:gd name="connsiteY198" fmla="*/ 1099979 h 6602927"/>
              <a:gd name="connsiteX199" fmla="*/ 6935250 w 11727472"/>
              <a:gd name="connsiteY199" fmla="*/ 1095022 h 6602927"/>
              <a:gd name="connsiteX200" fmla="*/ 6955369 w 11727472"/>
              <a:gd name="connsiteY200" fmla="*/ 1085182 h 6602927"/>
              <a:gd name="connsiteX201" fmla="*/ 6954788 w 11727472"/>
              <a:gd name="connsiteY201" fmla="*/ 1094195 h 6602927"/>
              <a:gd name="connsiteX202" fmla="*/ 6948296 w 11727472"/>
              <a:gd name="connsiteY202" fmla="*/ 1108219 h 6602927"/>
              <a:gd name="connsiteX203" fmla="*/ 6991297 w 11727472"/>
              <a:gd name="connsiteY203" fmla="*/ 1069484 h 6602927"/>
              <a:gd name="connsiteX204" fmla="*/ 6996415 w 11727472"/>
              <a:gd name="connsiteY204" fmla="*/ 1049563 h 6602927"/>
              <a:gd name="connsiteX205" fmla="*/ 7009737 w 11727472"/>
              <a:gd name="connsiteY205" fmla="*/ 1041929 h 6602927"/>
              <a:gd name="connsiteX206" fmla="*/ 7015299 w 11727472"/>
              <a:gd name="connsiteY206" fmla="*/ 1047863 h 6602927"/>
              <a:gd name="connsiteX207" fmla="*/ 7047333 w 11727472"/>
              <a:gd name="connsiteY207" fmla="*/ 1019007 h 6602927"/>
              <a:gd name="connsiteX208" fmla="*/ 7166772 w 11727472"/>
              <a:gd name="connsiteY208" fmla="*/ 934036 h 6602927"/>
              <a:gd name="connsiteX209" fmla="*/ 7192152 w 11727472"/>
              <a:gd name="connsiteY209" fmla="*/ 903633 h 6602927"/>
              <a:gd name="connsiteX210" fmla="*/ 7286393 w 11727472"/>
              <a:gd name="connsiteY210" fmla="*/ 769746 h 6602927"/>
              <a:gd name="connsiteX211" fmla="*/ 7450796 w 11727472"/>
              <a:gd name="connsiteY211" fmla="*/ 734721 h 6602927"/>
              <a:gd name="connsiteX212" fmla="*/ 7494730 w 11727472"/>
              <a:gd name="connsiteY212" fmla="*/ 804445 h 6602927"/>
              <a:gd name="connsiteX213" fmla="*/ 7439639 w 11727472"/>
              <a:gd name="connsiteY213" fmla="*/ 1023673 h 6602927"/>
              <a:gd name="connsiteX214" fmla="*/ 7433822 w 11727472"/>
              <a:gd name="connsiteY214" fmla="*/ 1059065 h 6602927"/>
              <a:gd name="connsiteX215" fmla="*/ 7477736 w 11727472"/>
              <a:gd name="connsiteY215" fmla="*/ 1053431 h 6602927"/>
              <a:gd name="connsiteX216" fmla="*/ 7562204 w 11727472"/>
              <a:gd name="connsiteY216" fmla="*/ 954730 h 6602927"/>
              <a:gd name="connsiteX217" fmla="*/ 7886558 w 11727472"/>
              <a:gd name="connsiteY217" fmla="*/ 590943 h 6602927"/>
              <a:gd name="connsiteX218" fmla="*/ 7952518 w 11727472"/>
              <a:gd name="connsiteY218" fmla="*/ 542833 h 6602927"/>
              <a:gd name="connsiteX219" fmla="*/ 7996017 w 11727472"/>
              <a:gd name="connsiteY219" fmla="*/ 545109 h 6602927"/>
              <a:gd name="connsiteX220" fmla="*/ 8023697 w 11727472"/>
              <a:gd name="connsiteY220" fmla="*/ 546557 h 6602927"/>
              <a:gd name="connsiteX221" fmla="*/ 8104874 w 11727472"/>
              <a:gd name="connsiteY221" fmla="*/ 586503 h 6602927"/>
              <a:gd name="connsiteX222" fmla="*/ 8112163 w 11727472"/>
              <a:gd name="connsiteY222" fmla="*/ 598783 h 6602927"/>
              <a:gd name="connsiteX223" fmla="*/ 8129055 w 11727472"/>
              <a:gd name="connsiteY223" fmla="*/ 730556 h 6602927"/>
              <a:gd name="connsiteX224" fmla="*/ 8115953 w 11727472"/>
              <a:gd name="connsiteY224" fmla="*/ 753666 h 6602927"/>
              <a:gd name="connsiteX225" fmla="*/ 8166759 w 11727472"/>
              <a:gd name="connsiteY225" fmla="*/ 843582 h 6602927"/>
              <a:gd name="connsiteX226" fmla="*/ 8174876 w 11727472"/>
              <a:gd name="connsiteY226" fmla="*/ 840040 h 6602927"/>
              <a:gd name="connsiteX227" fmla="*/ 8283070 w 11727472"/>
              <a:gd name="connsiteY227" fmla="*/ 742580 h 6602927"/>
              <a:gd name="connsiteX228" fmla="*/ 8361927 w 11727472"/>
              <a:gd name="connsiteY228" fmla="*/ 675315 h 6602927"/>
              <a:gd name="connsiteX229" fmla="*/ 8332342 w 11727472"/>
              <a:gd name="connsiteY229" fmla="*/ 558746 h 6602927"/>
              <a:gd name="connsiteX230" fmla="*/ 8352940 w 11727472"/>
              <a:gd name="connsiteY230" fmla="*/ 543958 h 6602927"/>
              <a:gd name="connsiteX231" fmla="*/ 8355654 w 11727472"/>
              <a:gd name="connsiteY231" fmla="*/ 567897 h 6602927"/>
              <a:gd name="connsiteX232" fmla="*/ 8353583 w 11727472"/>
              <a:gd name="connsiteY232" fmla="*/ 607452 h 6602927"/>
              <a:gd name="connsiteX233" fmla="*/ 8378759 w 11727472"/>
              <a:gd name="connsiteY233" fmla="*/ 581007 h 6602927"/>
              <a:gd name="connsiteX234" fmla="*/ 8409315 w 11727472"/>
              <a:gd name="connsiteY234" fmla="*/ 451717 h 6602927"/>
              <a:gd name="connsiteX235" fmla="*/ 8505234 w 11727472"/>
              <a:gd name="connsiteY235" fmla="*/ 361548 h 6602927"/>
              <a:gd name="connsiteX236" fmla="*/ 8533949 w 11727472"/>
              <a:gd name="connsiteY236" fmla="*/ 343219 h 6602927"/>
              <a:gd name="connsiteX237" fmla="*/ 8611565 w 11727472"/>
              <a:gd name="connsiteY237" fmla="*/ 299685 h 6602927"/>
              <a:gd name="connsiteX238" fmla="*/ 8681109 w 11727472"/>
              <a:gd name="connsiteY238" fmla="*/ 410414 h 6602927"/>
              <a:gd name="connsiteX239" fmla="*/ 8595025 w 11727472"/>
              <a:gd name="connsiteY239" fmla="*/ 691480 h 6602927"/>
              <a:gd name="connsiteX240" fmla="*/ 8545919 w 11727472"/>
              <a:gd name="connsiteY240" fmla="*/ 720639 h 6602927"/>
              <a:gd name="connsiteX241" fmla="*/ 8536746 w 11727472"/>
              <a:gd name="connsiteY241" fmla="*/ 668599 h 6602927"/>
              <a:gd name="connsiteX242" fmla="*/ 8547553 w 11727472"/>
              <a:gd name="connsiteY242" fmla="*/ 613636 h 6602927"/>
              <a:gd name="connsiteX243" fmla="*/ 8430023 w 11727472"/>
              <a:gd name="connsiteY243" fmla="*/ 813731 h 6602927"/>
              <a:gd name="connsiteX244" fmla="*/ 8489107 w 11727472"/>
              <a:gd name="connsiteY244" fmla="*/ 745431 h 6602927"/>
              <a:gd name="connsiteX245" fmla="*/ 8517615 w 11727472"/>
              <a:gd name="connsiteY245" fmla="*/ 731057 h 6602927"/>
              <a:gd name="connsiteX246" fmla="*/ 8547803 w 11727472"/>
              <a:gd name="connsiteY246" fmla="*/ 760400 h 6602927"/>
              <a:gd name="connsiteX247" fmla="*/ 8526995 w 11727472"/>
              <a:gd name="connsiteY247" fmla="*/ 779144 h 6602927"/>
              <a:gd name="connsiteX248" fmla="*/ 8509315 w 11727472"/>
              <a:gd name="connsiteY248" fmla="*/ 813913 h 6602927"/>
              <a:gd name="connsiteX249" fmla="*/ 8508508 w 11727472"/>
              <a:gd name="connsiteY249" fmla="*/ 905095 h 6602927"/>
              <a:gd name="connsiteX250" fmla="*/ 8476045 w 11727472"/>
              <a:gd name="connsiteY250" fmla="*/ 919262 h 6602927"/>
              <a:gd name="connsiteX251" fmla="*/ 8455239 w 11727472"/>
              <a:gd name="connsiteY251" fmla="*/ 938005 h 6602927"/>
              <a:gd name="connsiteX252" fmla="*/ 8493770 w 11727472"/>
              <a:gd name="connsiteY252" fmla="*/ 1035210 h 6602927"/>
              <a:gd name="connsiteX253" fmla="*/ 8501470 w 11727472"/>
              <a:gd name="connsiteY253" fmla="*/ 1039580 h 6602927"/>
              <a:gd name="connsiteX254" fmla="*/ 8507703 w 11727472"/>
              <a:gd name="connsiteY254" fmla="*/ 996276 h 6602927"/>
              <a:gd name="connsiteX255" fmla="*/ 8528717 w 11727472"/>
              <a:gd name="connsiteY255" fmla="*/ 973580 h 6602927"/>
              <a:gd name="connsiteX256" fmla="*/ 8543500 w 11727472"/>
              <a:gd name="connsiteY256" fmla="*/ 994183 h 6602927"/>
              <a:gd name="connsiteX257" fmla="*/ 8519815 w 11727472"/>
              <a:gd name="connsiteY257" fmla="*/ 1143662 h 6602927"/>
              <a:gd name="connsiteX258" fmla="*/ 8627181 w 11727472"/>
              <a:gd name="connsiteY258" fmla="*/ 1062024 h 6602927"/>
              <a:gd name="connsiteX259" fmla="*/ 8636332 w 11727472"/>
              <a:gd name="connsiteY259" fmla="*/ 1038706 h 6602927"/>
              <a:gd name="connsiteX260" fmla="*/ 8685213 w 11727472"/>
              <a:gd name="connsiteY260" fmla="*/ 938141 h 6602927"/>
              <a:gd name="connsiteX261" fmla="*/ 8858332 w 11727472"/>
              <a:gd name="connsiteY261" fmla="*/ 812349 h 6602927"/>
              <a:gd name="connsiteX262" fmla="*/ 8916818 w 11727472"/>
              <a:gd name="connsiteY262" fmla="*/ 831275 h 6602927"/>
              <a:gd name="connsiteX263" fmla="*/ 8952451 w 11727472"/>
              <a:gd name="connsiteY263" fmla="*/ 983855 h 6602927"/>
              <a:gd name="connsiteX264" fmla="*/ 8984519 w 11727472"/>
              <a:gd name="connsiteY264" fmla="*/ 1052961 h 6602927"/>
              <a:gd name="connsiteX265" fmla="*/ 8987462 w 11727472"/>
              <a:gd name="connsiteY265" fmla="*/ 1148306 h 6602927"/>
              <a:gd name="connsiteX266" fmla="*/ 8975620 w 11727472"/>
              <a:gd name="connsiteY266" fmla="*/ 1223042 h 6602927"/>
              <a:gd name="connsiteX267" fmla="*/ 9059695 w 11727472"/>
              <a:gd name="connsiteY267" fmla="*/ 1207613 h 6602927"/>
              <a:gd name="connsiteX268" fmla="*/ 9252794 w 11727472"/>
              <a:gd name="connsiteY268" fmla="*/ 1078899 h 6602927"/>
              <a:gd name="connsiteX269" fmla="*/ 9299417 w 11727472"/>
              <a:gd name="connsiteY269" fmla="*/ 1097204 h 6602927"/>
              <a:gd name="connsiteX270" fmla="*/ 9313991 w 11727472"/>
              <a:gd name="connsiteY270" fmla="*/ 1121764 h 6602927"/>
              <a:gd name="connsiteX271" fmla="*/ 9316105 w 11727472"/>
              <a:gd name="connsiteY271" fmla="*/ 1232931 h 6602927"/>
              <a:gd name="connsiteX272" fmla="*/ 9136733 w 11727472"/>
              <a:gd name="connsiteY272" fmla="*/ 1326665 h 6602927"/>
              <a:gd name="connsiteX273" fmla="*/ 9111145 w 11727472"/>
              <a:gd name="connsiteY273" fmla="*/ 1361024 h 6602927"/>
              <a:gd name="connsiteX274" fmla="*/ 9042472 w 11727472"/>
              <a:gd name="connsiteY274" fmla="*/ 1385192 h 6602927"/>
              <a:gd name="connsiteX275" fmla="*/ 9010837 w 11727472"/>
              <a:gd name="connsiteY275" fmla="*/ 1383538 h 6602927"/>
              <a:gd name="connsiteX276" fmla="*/ 9013341 w 11727472"/>
              <a:gd name="connsiteY276" fmla="*/ 1411432 h 6602927"/>
              <a:gd name="connsiteX277" fmla="*/ 9007525 w 11727472"/>
              <a:gd name="connsiteY277" fmla="*/ 1446826 h 6602927"/>
              <a:gd name="connsiteX278" fmla="*/ 9013569 w 11727472"/>
              <a:gd name="connsiteY278" fmla="*/ 1482837 h 6602927"/>
              <a:gd name="connsiteX279" fmla="*/ 8946987 w 11727472"/>
              <a:gd name="connsiteY279" fmla="*/ 1542812 h 6602927"/>
              <a:gd name="connsiteX280" fmla="*/ 8940343 w 11727472"/>
              <a:gd name="connsiteY280" fmla="*/ 1594026 h 6602927"/>
              <a:gd name="connsiteX281" fmla="*/ 9014856 w 11727472"/>
              <a:gd name="connsiteY281" fmla="*/ 1609825 h 6602927"/>
              <a:gd name="connsiteX282" fmla="*/ 9104955 w 11727472"/>
              <a:gd name="connsiteY282" fmla="*/ 1555047 h 6602927"/>
              <a:gd name="connsiteX283" fmla="*/ 9233957 w 11727472"/>
              <a:gd name="connsiteY283" fmla="*/ 1438843 h 6602927"/>
              <a:gd name="connsiteX284" fmla="*/ 9403535 w 11727472"/>
              <a:gd name="connsiteY284" fmla="*/ 1304934 h 6602927"/>
              <a:gd name="connsiteX285" fmla="*/ 9439539 w 11727472"/>
              <a:gd name="connsiteY285" fmla="*/ 1298884 h 6602927"/>
              <a:gd name="connsiteX286" fmla="*/ 9473037 w 11727472"/>
              <a:gd name="connsiteY286" fmla="*/ 1264940 h 6602927"/>
              <a:gd name="connsiteX287" fmla="*/ 9490095 w 11727472"/>
              <a:gd name="connsiteY287" fmla="*/ 1242036 h 6602927"/>
              <a:gd name="connsiteX288" fmla="*/ 9667170 w 11727472"/>
              <a:gd name="connsiteY288" fmla="*/ 1116450 h 6602927"/>
              <a:gd name="connsiteX289" fmla="*/ 9914985 w 11727472"/>
              <a:gd name="connsiteY289" fmla="*/ 927141 h 6602927"/>
              <a:gd name="connsiteX290" fmla="*/ 9959933 w 11727472"/>
              <a:gd name="connsiteY290" fmla="*/ 901728 h 6602927"/>
              <a:gd name="connsiteX291" fmla="*/ 9992831 w 11727472"/>
              <a:gd name="connsiteY291" fmla="*/ 955012 h 6602927"/>
              <a:gd name="connsiteX292" fmla="*/ 10002231 w 11727472"/>
              <a:gd name="connsiteY292" fmla="*/ 1078458 h 6602927"/>
              <a:gd name="connsiteX293" fmla="*/ 9938155 w 11727472"/>
              <a:gd name="connsiteY293" fmla="*/ 1166329 h 6602927"/>
              <a:gd name="connsiteX294" fmla="*/ 9905486 w 11727472"/>
              <a:gd name="connsiteY294" fmla="*/ 1184449 h 6602927"/>
              <a:gd name="connsiteX295" fmla="*/ 9819755 w 11727472"/>
              <a:gd name="connsiteY295" fmla="*/ 1231524 h 6602927"/>
              <a:gd name="connsiteX296" fmla="*/ 9813109 w 11727472"/>
              <a:gd name="connsiteY296" fmla="*/ 1282738 h 6602927"/>
              <a:gd name="connsiteX297" fmla="*/ 9815613 w 11727472"/>
              <a:gd name="connsiteY297" fmla="*/ 1310633 h 6602927"/>
              <a:gd name="connsiteX298" fmla="*/ 9784187 w 11727472"/>
              <a:gd name="connsiteY298" fmla="*/ 1305022 h 6602927"/>
              <a:gd name="connsiteX299" fmla="*/ 9723835 w 11727472"/>
              <a:gd name="connsiteY299" fmla="*/ 1321696 h 6602927"/>
              <a:gd name="connsiteX300" fmla="*/ 9702944 w 11727472"/>
              <a:gd name="connsiteY300" fmla="*/ 1354683 h 6602927"/>
              <a:gd name="connsiteX301" fmla="*/ 9712898 w 11727472"/>
              <a:gd name="connsiteY301" fmla="*/ 1354073 h 6602927"/>
              <a:gd name="connsiteX302" fmla="*/ 9750950 w 11727472"/>
              <a:gd name="connsiteY302" fmla="*/ 1350607 h 6602927"/>
              <a:gd name="connsiteX303" fmla="*/ 9825233 w 11727472"/>
              <a:gd name="connsiteY303" fmla="*/ 1315007 h 6602927"/>
              <a:gd name="connsiteX304" fmla="*/ 9835709 w 11727472"/>
              <a:gd name="connsiteY304" fmla="*/ 1319607 h 6602927"/>
              <a:gd name="connsiteX305" fmla="*/ 9863285 w 11727472"/>
              <a:gd name="connsiteY305" fmla="*/ 1311539 h 6602927"/>
              <a:gd name="connsiteX306" fmla="*/ 9909613 w 11727472"/>
              <a:gd name="connsiteY306" fmla="*/ 1300177 h 6602927"/>
              <a:gd name="connsiteX307" fmla="*/ 9971737 w 11727472"/>
              <a:gd name="connsiteY307" fmla="*/ 1305362 h 6602927"/>
              <a:gd name="connsiteX308" fmla="*/ 10058523 w 11727472"/>
              <a:gd name="connsiteY308" fmla="*/ 1267567 h 6602927"/>
              <a:gd name="connsiteX309" fmla="*/ 10088127 w 11727472"/>
              <a:gd name="connsiteY309" fmla="*/ 1252701 h 6602927"/>
              <a:gd name="connsiteX310" fmla="*/ 10217015 w 11727472"/>
              <a:gd name="connsiteY310" fmla="*/ 1197841 h 6602927"/>
              <a:gd name="connsiteX311" fmla="*/ 10345527 w 11727472"/>
              <a:gd name="connsiteY311" fmla="*/ 1159153 h 6602927"/>
              <a:gd name="connsiteX312" fmla="*/ 10350377 w 11727472"/>
              <a:gd name="connsiteY312" fmla="*/ 1158300 h 6602927"/>
              <a:gd name="connsiteX313" fmla="*/ 10363929 w 11727472"/>
              <a:gd name="connsiteY313" fmla="*/ 1144421 h 6602927"/>
              <a:gd name="connsiteX314" fmla="*/ 10371209 w 11727472"/>
              <a:gd name="connsiteY314" fmla="*/ 1132848 h 6602927"/>
              <a:gd name="connsiteX315" fmla="*/ 10376300 w 11727472"/>
              <a:gd name="connsiteY315" fmla="*/ 1131751 h 6602927"/>
              <a:gd name="connsiteX316" fmla="*/ 10392881 w 11727472"/>
              <a:gd name="connsiteY316" fmla="*/ 1114767 h 6602927"/>
              <a:gd name="connsiteX317" fmla="*/ 10566211 w 11727472"/>
              <a:gd name="connsiteY317" fmla="*/ 985018 h 6602927"/>
              <a:gd name="connsiteX318" fmla="*/ 10600330 w 11727472"/>
              <a:gd name="connsiteY318" fmla="*/ 939208 h 6602927"/>
              <a:gd name="connsiteX319" fmla="*/ 10661713 w 11727472"/>
              <a:gd name="connsiteY319" fmla="*/ 902760 h 6602927"/>
              <a:gd name="connsiteX320" fmla="*/ 10686267 w 11727472"/>
              <a:gd name="connsiteY320" fmla="*/ 888179 h 6602927"/>
              <a:gd name="connsiteX321" fmla="*/ 10742642 w 11727472"/>
              <a:gd name="connsiteY321" fmla="*/ 795939 h 6602927"/>
              <a:gd name="connsiteX322" fmla="*/ 10804649 w 11727472"/>
              <a:gd name="connsiteY322" fmla="*/ 747624 h 6602927"/>
              <a:gd name="connsiteX323" fmla="*/ 10862513 w 11727472"/>
              <a:gd name="connsiteY323" fmla="*/ 778415 h 6602927"/>
              <a:gd name="connsiteX324" fmla="*/ 10872927 w 11727472"/>
              <a:gd name="connsiteY324" fmla="*/ 806724 h 6602927"/>
              <a:gd name="connsiteX325" fmla="*/ 10903341 w 11727472"/>
              <a:gd name="connsiteY325" fmla="*/ 907470 h 6602927"/>
              <a:gd name="connsiteX326" fmla="*/ 10735231 w 11727472"/>
              <a:gd name="connsiteY326" fmla="*/ 1089055 h 6602927"/>
              <a:gd name="connsiteX327" fmla="*/ 10685504 w 11727472"/>
              <a:gd name="connsiteY327" fmla="*/ 1130081 h 6602927"/>
              <a:gd name="connsiteX328" fmla="*/ 10503047 w 11727472"/>
              <a:gd name="connsiteY328" fmla="*/ 1358508 h 6602927"/>
              <a:gd name="connsiteX329" fmla="*/ 10476389 w 11727472"/>
              <a:gd name="connsiteY329" fmla="*/ 1384875 h 6602927"/>
              <a:gd name="connsiteX330" fmla="*/ 10467337 w 11727472"/>
              <a:gd name="connsiteY330" fmla="*/ 1397727 h 6602927"/>
              <a:gd name="connsiteX331" fmla="*/ 10499233 w 11727472"/>
              <a:gd name="connsiteY331" fmla="*/ 1376113 h 6602927"/>
              <a:gd name="connsiteX332" fmla="*/ 10560827 w 11727472"/>
              <a:gd name="connsiteY332" fmla="*/ 1321004 h 6602927"/>
              <a:gd name="connsiteX333" fmla="*/ 10610451 w 11727472"/>
              <a:gd name="connsiteY333" fmla="*/ 1328387 h 6602927"/>
              <a:gd name="connsiteX334" fmla="*/ 10607283 w 11727472"/>
              <a:gd name="connsiteY334" fmla="*/ 1383695 h 6602927"/>
              <a:gd name="connsiteX335" fmla="*/ 10576560 w 11727472"/>
              <a:gd name="connsiteY335" fmla="*/ 1452204 h 6602927"/>
              <a:gd name="connsiteX336" fmla="*/ 10585695 w 11727472"/>
              <a:gd name="connsiteY336" fmla="*/ 1446124 h 6602927"/>
              <a:gd name="connsiteX337" fmla="*/ 10767531 w 11727472"/>
              <a:gd name="connsiteY337" fmla="*/ 1229563 h 6602927"/>
              <a:gd name="connsiteX338" fmla="*/ 10776059 w 11727472"/>
              <a:gd name="connsiteY338" fmla="*/ 1218111 h 6602927"/>
              <a:gd name="connsiteX339" fmla="*/ 10840779 w 11727472"/>
              <a:gd name="connsiteY339" fmla="*/ 1193734 h 6602927"/>
              <a:gd name="connsiteX340" fmla="*/ 10841008 w 11727472"/>
              <a:gd name="connsiteY340" fmla="*/ 1265138 h 6602927"/>
              <a:gd name="connsiteX341" fmla="*/ 10780885 w 11727472"/>
              <a:gd name="connsiteY341" fmla="*/ 1353216 h 6602927"/>
              <a:gd name="connsiteX342" fmla="*/ 10631719 w 11727472"/>
              <a:gd name="connsiteY342" fmla="*/ 1551654 h 6602927"/>
              <a:gd name="connsiteX343" fmla="*/ 10623833 w 11727472"/>
              <a:gd name="connsiteY343" fmla="*/ 1626602 h 6602927"/>
              <a:gd name="connsiteX344" fmla="*/ 10619145 w 11727472"/>
              <a:gd name="connsiteY344" fmla="*/ 1645729 h 6602927"/>
              <a:gd name="connsiteX345" fmla="*/ 10647605 w 11727472"/>
              <a:gd name="connsiteY345" fmla="*/ 1613842 h 6602927"/>
              <a:gd name="connsiteX346" fmla="*/ 10707907 w 11727472"/>
              <a:gd name="connsiteY346" fmla="*/ 1515426 h 6602927"/>
              <a:gd name="connsiteX347" fmla="*/ 10695936 w 11727472"/>
              <a:gd name="connsiteY347" fmla="*/ 1527124 h 6602927"/>
              <a:gd name="connsiteX348" fmla="*/ 10672131 w 11727472"/>
              <a:gd name="connsiteY348" fmla="*/ 1538687 h 6602927"/>
              <a:gd name="connsiteX349" fmla="*/ 10684235 w 11727472"/>
              <a:gd name="connsiteY349" fmla="*/ 1515158 h 6602927"/>
              <a:gd name="connsiteX350" fmla="*/ 10672533 w 11727472"/>
              <a:gd name="connsiteY350" fmla="*/ 1503193 h 6602927"/>
              <a:gd name="connsiteX351" fmla="*/ 10708309 w 11727472"/>
              <a:gd name="connsiteY351" fmla="*/ 1479933 h 6602927"/>
              <a:gd name="connsiteX352" fmla="*/ 10720279 w 11727472"/>
              <a:gd name="connsiteY352" fmla="*/ 1468235 h 6602927"/>
              <a:gd name="connsiteX353" fmla="*/ 10744085 w 11727472"/>
              <a:gd name="connsiteY353" fmla="*/ 1456673 h 6602927"/>
              <a:gd name="connsiteX354" fmla="*/ 10731847 w 11727472"/>
              <a:gd name="connsiteY354" fmla="*/ 1492031 h 6602927"/>
              <a:gd name="connsiteX355" fmla="*/ 10767086 w 11727472"/>
              <a:gd name="connsiteY355" fmla="*/ 1516097 h 6602927"/>
              <a:gd name="connsiteX356" fmla="*/ 10664739 w 11727472"/>
              <a:gd name="connsiteY356" fmla="*/ 1668762 h 6602927"/>
              <a:gd name="connsiteX357" fmla="*/ 10648777 w 11727472"/>
              <a:gd name="connsiteY357" fmla="*/ 1688570 h 6602927"/>
              <a:gd name="connsiteX358" fmla="*/ 10656108 w 11727472"/>
              <a:gd name="connsiteY358" fmla="*/ 1691750 h 6602927"/>
              <a:gd name="connsiteX359" fmla="*/ 10661328 w 11727472"/>
              <a:gd name="connsiteY359" fmla="*/ 1743585 h 6602927"/>
              <a:gd name="connsiteX360" fmla="*/ 10625115 w 11727472"/>
              <a:gd name="connsiteY360" fmla="*/ 1753589 h 6602927"/>
              <a:gd name="connsiteX361" fmla="*/ 10610857 w 11727472"/>
              <a:gd name="connsiteY361" fmla="*/ 1741934 h 6602927"/>
              <a:gd name="connsiteX362" fmla="*/ 10604696 w 11727472"/>
              <a:gd name="connsiteY362" fmla="*/ 1741454 h 6602927"/>
              <a:gd name="connsiteX363" fmla="*/ 10594843 w 11727472"/>
              <a:gd name="connsiteY363" fmla="*/ 1751913 h 6602927"/>
              <a:gd name="connsiteX364" fmla="*/ 10594965 w 11727472"/>
              <a:gd name="connsiteY364" fmla="*/ 1752010 h 6602927"/>
              <a:gd name="connsiteX365" fmla="*/ 10597229 w 11727472"/>
              <a:gd name="connsiteY365" fmla="*/ 1756095 h 6602927"/>
              <a:gd name="connsiteX366" fmla="*/ 10583525 w 11727472"/>
              <a:gd name="connsiteY366" fmla="*/ 1866433 h 6602927"/>
              <a:gd name="connsiteX367" fmla="*/ 10522759 w 11727472"/>
              <a:gd name="connsiteY367" fmla="*/ 1891018 h 6602927"/>
              <a:gd name="connsiteX368" fmla="*/ 10491584 w 11727472"/>
              <a:gd name="connsiteY368" fmla="*/ 2032171 h 6602927"/>
              <a:gd name="connsiteX369" fmla="*/ 10495597 w 11727472"/>
              <a:gd name="connsiteY369" fmla="*/ 2059648 h 6602927"/>
              <a:gd name="connsiteX370" fmla="*/ 10495019 w 11727472"/>
              <a:gd name="connsiteY370" fmla="*/ 2062883 h 6602927"/>
              <a:gd name="connsiteX371" fmla="*/ 10516539 w 11727472"/>
              <a:gd name="connsiteY371" fmla="*/ 2040577 h 6602927"/>
              <a:gd name="connsiteX372" fmla="*/ 10581955 w 11727472"/>
              <a:gd name="connsiteY372" fmla="*/ 1975133 h 6602927"/>
              <a:gd name="connsiteX373" fmla="*/ 10591719 w 11727472"/>
              <a:gd name="connsiteY373" fmla="*/ 1960368 h 6602927"/>
              <a:gd name="connsiteX374" fmla="*/ 10582923 w 11727472"/>
              <a:gd name="connsiteY374" fmla="*/ 1953660 h 6602927"/>
              <a:gd name="connsiteX375" fmla="*/ 10583959 w 11727472"/>
              <a:gd name="connsiteY375" fmla="*/ 1933881 h 6602927"/>
              <a:gd name="connsiteX376" fmla="*/ 10606110 w 11727472"/>
              <a:gd name="connsiteY376" fmla="*/ 1929711 h 6602927"/>
              <a:gd name="connsiteX377" fmla="*/ 10610690 w 11727472"/>
              <a:gd name="connsiteY377" fmla="*/ 1931689 h 6602927"/>
              <a:gd name="connsiteX378" fmla="*/ 10633180 w 11727472"/>
              <a:gd name="connsiteY378" fmla="*/ 1897689 h 6602927"/>
              <a:gd name="connsiteX379" fmla="*/ 10768911 w 11727472"/>
              <a:gd name="connsiteY379" fmla="*/ 1790096 h 6602927"/>
              <a:gd name="connsiteX380" fmla="*/ 10796109 w 11727472"/>
              <a:gd name="connsiteY380" fmla="*/ 1798200 h 6602927"/>
              <a:gd name="connsiteX381" fmla="*/ 10861357 w 11727472"/>
              <a:gd name="connsiteY381" fmla="*/ 1802836 h 6602927"/>
              <a:gd name="connsiteX382" fmla="*/ 10870563 w 11727472"/>
              <a:gd name="connsiteY382" fmla="*/ 1781892 h 6602927"/>
              <a:gd name="connsiteX383" fmla="*/ 10891721 w 11727472"/>
              <a:gd name="connsiteY383" fmla="*/ 1755630 h 6602927"/>
              <a:gd name="connsiteX384" fmla="*/ 10898311 w 11727472"/>
              <a:gd name="connsiteY384" fmla="*/ 1793122 h 6602927"/>
              <a:gd name="connsiteX385" fmla="*/ 10847337 w 11727472"/>
              <a:gd name="connsiteY385" fmla="*/ 1869715 h 6602927"/>
              <a:gd name="connsiteX386" fmla="*/ 10844002 w 11727472"/>
              <a:gd name="connsiteY386" fmla="*/ 1905730 h 6602927"/>
              <a:gd name="connsiteX387" fmla="*/ 10886275 w 11727472"/>
              <a:gd name="connsiteY387" fmla="*/ 1907963 h 6602927"/>
              <a:gd name="connsiteX388" fmla="*/ 11040419 w 11727472"/>
              <a:gd name="connsiteY388" fmla="*/ 1758483 h 6602927"/>
              <a:gd name="connsiteX389" fmla="*/ 11087127 w 11727472"/>
              <a:gd name="connsiteY389" fmla="*/ 1730950 h 6602927"/>
              <a:gd name="connsiteX390" fmla="*/ 11113733 w 11727472"/>
              <a:gd name="connsiteY390" fmla="*/ 1790690 h 6602927"/>
              <a:gd name="connsiteX391" fmla="*/ 11106555 w 11727472"/>
              <a:gd name="connsiteY391" fmla="*/ 1804834 h 6602927"/>
              <a:gd name="connsiteX392" fmla="*/ 11113693 w 11727472"/>
              <a:gd name="connsiteY392" fmla="*/ 1845451 h 6602927"/>
              <a:gd name="connsiteX393" fmla="*/ 11112892 w 11727472"/>
              <a:gd name="connsiteY393" fmla="*/ 1932552 h 6602927"/>
              <a:gd name="connsiteX394" fmla="*/ 10968293 w 11727472"/>
              <a:gd name="connsiteY394" fmla="*/ 2099679 h 6602927"/>
              <a:gd name="connsiteX395" fmla="*/ 10949712 w 11727472"/>
              <a:gd name="connsiteY395" fmla="*/ 2122269 h 6602927"/>
              <a:gd name="connsiteX396" fmla="*/ 10945277 w 11727472"/>
              <a:gd name="connsiteY396" fmla="*/ 2152033 h 6602927"/>
              <a:gd name="connsiteX397" fmla="*/ 10970829 w 11727472"/>
              <a:gd name="connsiteY397" fmla="*/ 2150766 h 6602927"/>
              <a:gd name="connsiteX398" fmla="*/ 11053012 w 11727472"/>
              <a:gd name="connsiteY398" fmla="*/ 2123441 h 6602927"/>
              <a:gd name="connsiteX399" fmla="*/ 11118639 w 11727472"/>
              <a:gd name="connsiteY399" fmla="*/ 2111905 h 6602927"/>
              <a:gd name="connsiteX400" fmla="*/ 11130931 w 11727472"/>
              <a:gd name="connsiteY400" fmla="*/ 2145175 h 6602927"/>
              <a:gd name="connsiteX401" fmla="*/ 11114502 w 11727472"/>
              <a:gd name="connsiteY401" fmla="*/ 2235021 h 6602927"/>
              <a:gd name="connsiteX402" fmla="*/ 11221516 w 11727472"/>
              <a:gd name="connsiteY402" fmla="*/ 2184007 h 6602927"/>
              <a:gd name="connsiteX403" fmla="*/ 11257204 w 11727472"/>
              <a:gd name="connsiteY403" fmla="*/ 2172134 h 6602927"/>
              <a:gd name="connsiteX404" fmla="*/ 11289167 w 11727472"/>
              <a:gd name="connsiteY404" fmla="*/ 2148428 h 6602927"/>
              <a:gd name="connsiteX405" fmla="*/ 11507163 w 11727472"/>
              <a:gd name="connsiteY405" fmla="*/ 2044561 h 6602927"/>
              <a:gd name="connsiteX406" fmla="*/ 11456365 w 11727472"/>
              <a:gd name="connsiteY406" fmla="*/ 2107399 h 6602927"/>
              <a:gd name="connsiteX407" fmla="*/ 11445440 w 11727472"/>
              <a:gd name="connsiteY407" fmla="*/ 2121589 h 6602927"/>
              <a:gd name="connsiteX408" fmla="*/ 11440197 w 11727472"/>
              <a:gd name="connsiteY408" fmla="*/ 2121730 h 6602927"/>
              <a:gd name="connsiteX409" fmla="*/ 11437540 w 11727472"/>
              <a:gd name="connsiteY409" fmla="*/ 2131849 h 6602927"/>
              <a:gd name="connsiteX410" fmla="*/ 11445440 w 11727472"/>
              <a:gd name="connsiteY410" fmla="*/ 2121589 h 6602927"/>
              <a:gd name="connsiteX411" fmla="*/ 11450651 w 11727472"/>
              <a:gd name="connsiteY411" fmla="*/ 2121447 h 6602927"/>
              <a:gd name="connsiteX412" fmla="*/ 11462403 w 11727472"/>
              <a:gd name="connsiteY412" fmla="*/ 2122804 h 6602927"/>
              <a:gd name="connsiteX413" fmla="*/ 11436183 w 11727472"/>
              <a:gd name="connsiteY413" fmla="*/ 2143608 h 6602927"/>
              <a:gd name="connsiteX414" fmla="*/ 11434826 w 11727472"/>
              <a:gd name="connsiteY414" fmla="*/ 2155367 h 6602927"/>
              <a:gd name="connsiteX415" fmla="*/ 11423073 w 11727472"/>
              <a:gd name="connsiteY415" fmla="*/ 2154012 h 6602927"/>
              <a:gd name="connsiteX416" fmla="*/ 11360195 w 11727472"/>
              <a:gd name="connsiteY416" fmla="*/ 2223105 h 6602927"/>
              <a:gd name="connsiteX417" fmla="*/ 11346255 w 11727472"/>
              <a:gd name="connsiteY417" fmla="*/ 2245874 h 6602927"/>
              <a:gd name="connsiteX418" fmla="*/ 11324016 w 11727472"/>
              <a:gd name="connsiteY418" fmla="*/ 2272279 h 6602927"/>
              <a:gd name="connsiteX419" fmla="*/ 11259023 w 11727472"/>
              <a:gd name="connsiteY419" fmla="*/ 2415755 h 6602927"/>
              <a:gd name="connsiteX420" fmla="*/ 11275915 w 11727472"/>
              <a:gd name="connsiteY420" fmla="*/ 2438551 h 6602927"/>
              <a:gd name="connsiteX421" fmla="*/ 11296313 w 11727472"/>
              <a:gd name="connsiteY421" fmla="*/ 2444628 h 6602927"/>
              <a:gd name="connsiteX422" fmla="*/ 11280857 w 11727472"/>
              <a:gd name="connsiteY422" fmla="*/ 2466669 h 6602927"/>
              <a:gd name="connsiteX423" fmla="*/ 11242934 w 11727472"/>
              <a:gd name="connsiteY423" fmla="*/ 2544190 h 6602927"/>
              <a:gd name="connsiteX424" fmla="*/ 11266797 w 11727472"/>
              <a:gd name="connsiteY424" fmla="*/ 2588307 h 6602927"/>
              <a:gd name="connsiteX425" fmla="*/ 11317558 w 11727472"/>
              <a:gd name="connsiteY425" fmla="*/ 2547180 h 6602927"/>
              <a:gd name="connsiteX426" fmla="*/ 11326765 w 11727472"/>
              <a:gd name="connsiteY426" fmla="*/ 2526237 h 6602927"/>
              <a:gd name="connsiteX427" fmla="*/ 11343109 w 11727472"/>
              <a:gd name="connsiteY427" fmla="*/ 2545910 h 6602927"/>
              <a:gd name="connsiteX428" fmla="*/ 11409075 w 11727472"/>
              <a:gd name="connsiteY428" fmla="*/ 2572966 h 6602927"/>
              <a:gd name="connsiteX429" fmla="*/ 11485767 w 11727472"/>
              <a:gd name="connsiteY429" fmla="*/ 2514397 h 6602927"/>
              <a:gd name="connsiteX430" fmla="*/ 11570357 w 11727472"/>
              <a:gd name="connsiteY430" fmla="*/ 2464105 h 6602927"/>
              <a:gd name="connsiteX431" fmla="*/ 11655115 w 11727472"/>
              <a:gd name="connsiteY431" fmla="*/ 2433104 h 6602927"/>
              <a:gd name="connsiteX432" fmla="*/ 11688013 w 11727472"/>
              <a:gd name="connsiteY432" fmla="*/ 2436984 h 6602927"/>
              <a:gd name="connsiteX433" fmla="*/ 11681553 w 11727472"/>
              <a:gd name="connsiteY433" fmla="*/ 2473548 h 6602927"/>
              <a:gd name="connsiteX434" fmla="*/ 11376731 w 11727472"/>
              <a:gd name="connsiteY434" fmla="*/ 2810547 h 6602927"/>
              <a:gd name="connsiteX435" fmla="*/ 11327405 w 11727472"/>
              <a:gd name="connsiteY435" fmla="*/ 2896512 h 6602927"/>
              <a:gd name="connsiteX436" fmla="*/ 11319677 w 11727472"/>
              <a:gd name="connsiteY436" fmla="*/ 2907534 h 6602927"/>
              <a:gd name="connsiteX437" fmla="*/ 11223645 w 11727472"/>
              <a:gd name="connsiteY437" fmla="*/ 3021035 h 6602927"/>
              <a:gd name="connsiteX438" fmla="*/ 11178753 w 11727472"/>
              <a:gd name="connsiteY438" fmla="*/ 3077236 h 6602927"/>
              <a:gd name="connsiteX439" fmla="*/ 11186989 w 11727472"/>
              <a:gd name="connsiteY439" fmla="*/ 3124099 h 6602927"/>
              <a:gd name="connsiteX440" fmla="*/ 11220815 w 11727472"/>
              <a:gd name="connsiteY440" fmla="*/ 3114934 h 6602927"/>
              <a:gd name="connsiteX441" fmla="*/ 11342020 w 11727472"/>
              <a:gd name="connsiteY441" fmla="*/ 3016334 h 6602927"/>
              <a:gd name="connsiteX442" fmla="*/ 11447345 w 11727472"/>
              <a:gd name="connsiteY442" fmla="*/ 3010706 h 6602927"/>
              <a:gd name="connsiteX443" fmla="*/ 11451906 w 11727472"/>
              <a:gd name="connsiteY443" fmla="*/ 3054997 h 6602927"/>
              <a:gd name="connsiteX444" fmla="*/ 11474334 w 11727472"/>
              <a:gd name="connsiteY444" fmla="*/ 3054278 h 6602927"/>
              <a:gd name="connsiteX445" fmla="*/ 11578011 w 11727472"/>
              <a:gd name="connsiteY445" fmla="*/ 3039275 h 6602927"/>
              <a:gd name="connsiteX446" fmla="*/ 11591988 w 11727472"/>
              <a:gd name="connsiteY446" fmla="*/ 3027157 h 6602927"/>
              <a:gd name="connsiteX447" fmla="*/ 11613697 w 11727472"/>
              <a:gd name="connsiteY447" fmla="*/ 3004019 h 6602927"/>
              <a:gd name="connsiteX448" fmla="*/ 11654112 w 11727472"/>
              <a:gd name="connsiteY448" fmla="*/ 3032344 h 6602927"/>
              <a:gd name="connsiteX449" fmla="*/ 11723373 w 11727472"/>
              <a:gd name="connsiteY449" fmla="*/ 3078145 h 6602927"/>
              <a:gd name="connsiteX450" fmla="*/ 11689464 w 11727472"/>
              <a:gd name="connsiteY450" fmla="*/ 3196832 h 6602927"/>
              <a:gd name="connsiteX451" fmla="*/ 11619869 w 11727472"/>
              <a:gd name="connsiteY451" fmla="*/ 3350777 h 6602927"/>
              <a:gd name="connsiteX452" fmla="*/ 11581396 w 11727472"/>
              <a:gd name="connsiteY452" fmla="*/ 3425174 h 6602927"/>
              <a:gd name="connsiteX453" fmla="*/ 11527129 w 11727472"/>
              <a:gd name="connsiteY453" fmla="*/ 3483022 h 6602927"/>
              <a:gd name="connsiteX454" fmla="*/ 11436419 w 11727472"/>
              <a:gd name="connsiteY454" fmla="*/ 3608470 h 6602927"/>
              <a:gd name="connsiteX455" fmla="*/ 11395411 w 11727472"/>
              <a:gd name="connsiteY455" fmla="*/ 3631782 h 6602927"/>
              <a:gd name="connsiteX456" fmla="*/ 11323703 w 11727472"/>
              <a:gd name="connsiteY456" fmla="*/ 3663709 h 6602927"/>
              <a:gd name="connsiteX457" fmla="*/ 11253009 w 11727472"/>
              <a:gd name="connsiteY457" fmla="*/ 3811405 h 6602927"/>
              <a:gd name="connsiteX458" fmla="*/ 11250433 w 11727472"/>
              <a:gd name="connsiteY458" fmla="*/ 3815079 h 6602927"/>
              <a:gd name="connsiteX459" fmla="*/ 11222645 w 11727472"/>
              <a:gd name="connsiteY459" fmla="*/ 3858612 h 6602927"/>
              <a:gd name="connsiteX460" fmla="*/ 11188988 w 11727472"/>
              <a:gd name="connsiteY460" fmla="*/ 3887070 h 6602927"/>
              <a:gd name="connsiteX461" fmla="*/ 11173701 w 11727472"/>
              <a:gd name="connsiteY461" fmla="*/ 3928407 h 6602927"/>
              <a:gd name="connsiteX462" fmla="*/ 11127880 w 11727472"/>
              <a:gd name="connsiteY462" fmla="*/ 3997655 h 6602927"/>
              <a:gd name="connsiteX463" fmla="*/ 11091267 w 11727472"/>
              <a:gd name="connsiteY463" fmla="*/ 4045960 h 6602927"/>
              <a:gd name="connsiteX464" fmla="*/ 11072259 w 11727472"/>
              <a:gd name="connsiteY464" fmla="*/ 4055448 h 6602927"/>
              <a:gd name="connsiteX465" fmla="*/ 11057294 w 11727472"/>
              <a:gd name="connsiteY465" fmla="*/ 4078851 h 6602927"/>
              <a:gd name="connsiteX466" fmla="*/ 10905348 w 11727472"/>
              <a:gd name="connsiteY466" fmla="*/ 4266820 h 6602927"/>
              <a:gd name="connsiteX467" fmla="*/ 10713292 w 11727472"/>
              <a:gd name="connsiteY467" fmla="*/ 4501299 h 6602927"/>
              <a:gd name="connsiteX468" fmla="*/ 10748801 w 11727472"/>
              <a:gd name="connsiteY468" fmla="*/ 4501702 h 6602927"/>
              <a:gd name="connsiteX469" fmla="*/ 10652371 w 11727472"/>
              <a:gd name="connsiteY469" fmla="*/ 4654434 h 6602927"/>
              <a:gd name="connsiteX470" fmla="*/ 10561304 w 11727472"/>
              <a:gd name="connsiteY470" fmla="*/ 4758233 h 6602927"/>
              <a:gd name="connsiteX471" fmla="*/ 10553197 w 11727472"/>
              <a:gd name="connsiteY471" fmla="*/ 4767861 h 6602927"/>
              <a:gd name="connsiteX472" fmla="*/ 10496459 w 11727472"/>
              <a:gd name="connsiteY472" fmla="*/ 4713120 h 6602927"/>
              <a:gd name="connsiteX473" fmla="*/ 10497833 w 11727472"/>
              <a:gd name="connsiteY473" fmla="*/ 4711846 h 6602927"/>
              <a:gd name="connsiteX474" fmla="*/ 10618070 w 11727472"/>
              <a:gd name="connsiteY474" fmla="*/ 4547552 h 6602927"/>
              <a:gd name="connsiteX475" fmla="*/ 10713560 w 11727472"/>
              <a:gd name="connsiteY475" fmla="*/ 4477636 h 6602927"/>
              <a:gd name="connsiteX476" fmla="*/ 10750141 w 11727472"/>
              <a:gd name="connsiteY476" fmla="*/ 4383389 h 6602927"/>
              <a:gd name="connsiteX477" fmla="*/ 10835561 w 11727472"/>
              <a:gd name="connsiteY477" fmla="*/ 4288217 h 6602927"/>
              <a:gd name="connsiteX478" fmla="*/ 10840558 w 11727472"/>
              <a:gd name="connsiteY478" fmla="*/ 4280589 h 6602927"/>
              <a:gd name="connsiteX479" fmla="*/ 10838223 w 11727472"/>
              <a:gd name="connsiteY479" fmla="*/ 4283173 h 6602927"/>
              <a:gd name="connsiteX480" fmla="*/ 10804347 w 11727472"/>
              <a:gd name="connsiteY480" fmla="*/ 4283188 h 6602927"/>
              <a:gd name="connsiteX481" fmla="*/ 10694166 w 11727472"/>
              <a:gd name="connsiteY481" fmla="*/ 4389513 h 6602927"/>
              <a:gd name="connsiteX482" fmla="*/ 10638083 w 11727472"/>
              <a:gd name="connsiteY482" fmla="*/ 4418695 h 6602927"/>
              <a:gd name="connsiteX483" fmla="*/ 10624106 w 11727472"/>
              <a:gd name="connsiteY483" fmla="*/ 4430812 h 6602927"/>
              <a:gd name="connsiteX484" fmla="*/ 10490319 w 11727472"/>
              <a:gd name="connsiteY484" fmla="*/ 4641130 h 6602927"/>
              <a:gd name="connsiteX485" fmla="*/ 10467968 w 11727472"/>
              <a:gd name="connsiteY485" fmla="*/ 4665188 h 6602927"/>
              <a:gd name="connsiteX486" fmla="*/ 10460174 w 11727472"/>
              <a:gd name="connsiteY486" fmla="*/ 4678114 h 6602927"/>
              <a:gd name="connsiteX487" fmla="*/ 10380649 w 11727472"/>
              <a:gd name="connsiteY487" fmla="*/ 4601388 h 6602927"/>
              <a:gd name="connsiteX488" fmla="*/ 10451487 w 11727472"/>
              <a:gd name="connsiteY488" fmla="*/ 4674079 h 6602927"/>
              <a:gd name="connsiteX489" fmla="*/ 10456970 w 11727472"/>
              <a:gd name="connsiteY489" fmla="*/ 4705278 h 6602927"/>
              <a:gd name="connsiteX490" fmla="*/ 10401621 w 11727472"/>
              <a:gd name="connsiteY490" fmla="*/ 4779333 h 6602927"/>
              <a:gd name="connsiteX491" fmla="*/ 10372469 w 11727472"/>
              <a:gd name="connsiteY491" fmla="*/ 4796517 h 6602927"/>
              <a:gd name="connsiteX492" fmla="*/ 10302249 w 11727472"/>
              <a:gd name="connsiteY492" fmla="*/ 4808856 h 6602927"/>
              <a:gd name="connsiteX493" fmla="*/ 10268248 w 11727472"/>
              <a:gd name="connsiteY493" fmla="*/ 4867096 h 6602927"/>
              <a:gd name="connsiteX494" fmla="*/ 10219801 w 11727472"/>
              <a:gd name="connsiteY494" fmla="*/ 4911795 h 6602927"/>
              <a:gd name="connsiteX495" fmla="*/ 10190649 w 11727472"/>
              <a:gd name="connsiteY495" fmla="*/ 4928980 h 6602927"/>
              <a:gd name="connsiteX496" fmla="*/ 10130921 w 11727472"/>
              <a:gd name="connsiteY496" fmla="*/ 5023905 h 6602927"/>
              <a:gd name="connsiteX497" fmla="*/ 10139831 w 11727472"/>
              <a:gd name="connsiteY497" fmla="*/ 5074607 h 6602927"/>
              <a:gd name="connsiteX498" fmla="*/ 10125811 w 11727472"/>
              <a:gd name="connsiteY498" fmla="*/ 5109235 h 6602927"/>
              <a:gd name="connsiteX499" fmla="*/ 10106989 w 11727472"/>
              <a:gd name="connsiteY499" fmla="*/ 5116561 h 6602927"/>
              <a:gd name="connsiteX500" fmla="*/ 10029813 w 11727472"/>
              <a:gd name="connsiteY500" fmla="*/ 5226614 h 6602927"/>
              <a:gd name="connsiteX501" fmla="*/ 9949898 w 11727472"/>
              <a:gd name="connsiteY501" fmla="*/ 5321068 h 6602927"/>
              <a:gd name="connsiteX502" fmla="*/ 9933133 w 11727472"/>
              <a:gd name="connsiteY502" fmla="*/ 5340095 h 6602927"/>
              <a:gd name="connsiteX503" fmla="*/ 9806825 w 11727472"/>
              <a:gd name="connsiteY503" fmla="*/ 5490947 h 6602927"/>
              <a:gd name="connsiteX504" fmla="*/ 9710619 w 11727472"/>
              <a:gd name="connsiteY504" fmla="*/ 5584242 h 6602927"/>
              <a:gd name="connsiteX505" fmla="*/ 9534336 w 11727472"/>
              <a:gd name="connsiteY505" fmla="*/ 5679550 h 6602927"/>
              <a:gd name="connsiteX506" fmla="*/ 9400541 w 11727472"/>
              <a:gd name="connsiteY506" fmla="*/ 5719144 h 6602927"/>
              <a:gd name="connsiteX507" fmla="*/ 9437757 w 11727472"/>
              <a:gd name="connsiteY507" fmla="*/ 5656318 h 6602927"/>
              <a:gd name="connsiteX508" fmla="*/ 9660220 w 11727472"/>
              <a:gd name="connsiteY508" fmla="*/ 5480528 h 6602927"/>
              <a:gd name="connsiteX509" fmla="*/ 9702708 w 11727472"/>
              <a:gd name="connsiteY509" fmla="*/ 5424816 h 6602927"/>
              <a:gd name="connsiteX510" fmla="*/ 9779199 w 11727472"/>
              <a:gd name="connsiteY510" fmla="*/ 5310862 h 6602927"/>
              <a:gd name="connsiteX511" fmla="*/ 9931181 w 11727472"/>
              <a:gd name="connsiteY511" fmla="*/ 5191683 h 6602927"/>
              <a:gd name="connsiteX512" fmla="*/ 9936715 w 11727472"/>
              <a:gd name="connsiteY512" fmla="*/ 5154525 h 6602927"/>
              <a:gd name="connsiteX513" fmla="*/ 9906032 w 11727472"/>
              <a:gd name="connsiteY513" fmla="*/ 5071470 h 6602927"/>
              <a:gd name="connsiteX514" fmla="*/ 9722369 w 11727472"/>
              <a:gd name="connsiteY514" fmla="*/ 5216319 h 6602927"/>
              <a:gd name="connsiteX515" fmla="*/ 9688840 w 11727472"/>
              <a:gd name="connsiteY515" fmla="*/ 5254374 h 6602927"/>
              <a:gd name="connsiteX516" fmla="*/ 9638973 w 11727472"/>
              <a:gd name="connsiteY516" fmla="*/ 5359629 h 6602927"/>
              <a:gd name="connsiteX517" fmla="*/ 9546191 w 11727472"/>
              <a:gd name="connsiteY517" fmla="*/ 5472425 h 6602927"/>
              <a:gd name="connsiteX518" fmla="*/ 9244710 w 11727472"/>
              <a:gd name="connsiteY518" fmla="*/ 5770652 h 6602927"/>
              <a:gd name="connsiteX519" fmla="*/ 9121035 w 11727472"/>
              <a:gd name="connsiteY519" fmla="*/ 5776306 h 6602927"/>
              <a:gd name="connsiteX520" fmla="*/ 9026988 w 11727472"/>
              <a:gd name="connsiteY520" fmla="*/ 5744590 h 6602927"/>
              <a:gd name="connsiteX521" fmla="*/ 8962253 w 11727472"/>
              <a:gd name="connsiteY521" fmla="*/ 5788129 h 6602927"/>
              <a:gd name="connsiteX522" fmla="*/ 8933786 w 11727472"/>
              <a:gd name="connsiteY522" fmla="*/ 5809214 h 6602927"/>
              <a:gd name="connsiteX523" fmla="*/ 8834361 w 11727472"/>
              <a:gd name="connsiteY523" fmla="*/ 5907099 h 6602927"/>
              <a:gd name="connsiteX524" fmla="*/ 8800149 w 11727472"/>
              <a:gd name="connsiteY524" fmla="*/ 5941252 h 6602927"/>
              <a:gd name="connsiteX525" fmla="*/ 8632565 w 11727472"/>
              <a:gd name="connsiteY525" fmla="*/ 6063173 h 6602927"/>
              <a:gd name="connsiteX526" fmla="*/ 8617645 w 11727472"/>
              <a:gd name="connsiteY526" fmla="*/ 6069815 h 6602927"/>
              <a:gd name="connsiteX527" fmla="*/ 8527448 w 11727472"/>
              <a:gd name="connsiteY527" fmla="*/ 6105771 h 6602927"/>
              <a:gd name="connsiteX528" fmla="*/ 8492337 w 11727472"/>
              <a:gd name="connsiteY528" fmla="*/ 6111941 h 6602927"/>
              <a:gd name="connsiteX529" fmla="*/ 8462339 w 11727472"/>
              <a:gd name="connsiteY529" fmla="*/ 6032782 h 6602927"/>
              <a:gd name="connsiteX530" fmla="*/ 8481846 w 11727472"/>
              <a:gd name="connsiteY530" fmla="*/ 6029353 h 6602927"/>
              <a:gd name="connsiteX531" fmla="*/ 8535774 w 11727472"/>
              <a:gd name="connsiteY531" fmla="*/ 6015857 h 6602927"/>
              <a:gd name="connsiteX532" fmla="*/ 8581217 w 11727472"/>
              <a:gd name="connsiteY532" fmla="*/ 5999832 h 6602927"/>
              <a:gd name="connsiteX533" fmla="*/ 8641153 w 11727472"/>
              <a:gd name="connsiteY533" fmla="*/ 5928991 h 6602927"/>
              <a:gd name="connsiteX534" fmla="*/ 8598718 w 11727472"/>
              <a:gd name="connsiteY534" fmla="*/ 5916346 h 6602927"/>
              <a:gd name="connsiteX535" fmla="*/ 8548689 w 11727472"/>
              <a:gd name="connsiteY535" fmla="*/ 5929159 h 6602927"/>
              <a:gd name="connsiteX536" fmla="*/ 8412365 w 11727472"/>
              <a:gd name="connsiteY536" fmla="*/ 5977237 h 6602927"/>
              <a:gd name="connsiteX537" fmla="*/ 8395337 w 11727472"/>
              <a:gd name="connsiteY537" fmla="*/ 6040538 h 6602927"/>
              <a:gd name="connsiteX538" fmla="*/ 8287478 w 11727472"/>
              <a:gd name="connsiteY538" fmla="*/ 6067534 h 6602927"/>
              <a:gd name="connsiteX539" fmla="*/ 8278306 w 11727472"/>
              <a:gd name="connsiteY539" fmla="*/ 6061105 h 6602927"/>
              <a:gd name="connsiteX540" fmla="*/ 8288376 w 11727472"/>
              <a:gd name="connsiteY540" fmla="*/ 6095518 h 6602927"/>
              <a:gd name="connsiteX541" fmla="*/ 8282842 w 11727472"/>
              <a:gd name="connsiteY541" fmla="*/ 6132677 h 6602927"/>
              <a:gd name="connsiteX542" fmla="*/ 8230756 w 11727472"/>
              <a:gd name="connsiteY542" fmla="*/ 6133788 h 6602927"/>
              <a:gd name="connsiteX543" fmla="*/ 8162171 w 11727472"/>
              <a:gd name="connsiteY543" fmla="*/ 6109659 h 6602927"/>
              <a:gd name="connsiteX544" fmla="*/ 8088736 w 11727472"/>
              <a:gd name="connsiteY544" fmla="*/ 6126584 h 6602927"/>
              <a:gd name="connsiteX545" fmla="*/ 7909871 w 11727472"/>
              <a:gd name="connsiteY545" fmla="*/ 6298734 h 6602927"/>
              <a:gd name="connsiteX546" fmla="*/ 7829741 w 11727472"/>
              <a:gd name="connsiteY546" fmla="*/ 6369103 h 6602927"/>
              <a:gd name="connsiteX547" fmla="*/ 7758838 w 11727472"/>
              <a:gd name="connsiteY547" fmla="*/ 6377542 h 6602927"/>
              <a:gd name="connsiteX548" fmla="*/ 7775179 w 11727472"/>
              <a:gd name="connsiteY548" fmla="*/ 6310343 h 6602927"/>
              <a:gd name="connsiteX549" fmla="*/ 7785510 w 11727472"/>
              <a:gd name="connsiteY549" fmla="*/ 6300488 h 6602927"/>
              <a:gd name="connsiteX550" fmla="*/ 7978399 w 11727472"/>
              <a:gd name="connsiteY550" fmla="*/ 6093709 h 6602927"/>
              <a:gd name="connsiteX551" fmla="*/ 8078560 w 11727472"/>
              <a:gd name="connsiteY551" fmla="*/ 5931372 h 6602927"/>
              <a:gd name="connsiteX552" fmla="*/ 8075133 w 11727472"/>
              <a:gd name="connsiteY552" fmla="*/ 5911872 h 6602927"/>
              <a:gd name="connsiteX553" fmla="*/ 8056311 w 11727472"/>
              <a:gd name="connsiteY553" fmla="*/ 5919200 h 6602927"/>
              <a:gd name="connsiteX554" fmla="*/ 8005811 w 11727472"/>
              <a:gd name="connsiteY554" fmla="*/ 5952198 h 6602927"/>
              <a:gd name="connsiteX555" fmla="*/ 7881399 w 11727472"/>
              <a:gd name="connsiteY555" fmla="*/ 6022308 h 6602927"/>
              <a:gd name="connsiteX556" fmla="*/ 7676808 w 11727472"/>
              <a:gd name="connsiteY556" fmla="*/ 6231142 h 6602927"/>
              <a:gd name="connsiteX557" fmla="*/ 7642122 w 11727472"/>
              <a:gd name="connsiteY557" fmla="*/ 6285481 h 6602927"/>
              <a:gd name="connsiteX558" fmla="*/ 7482284 w 11727472"/>
              <a:gd name="connsiteY558" fmla="*/ 6474390 h 6602927"/>
              <a:gd name="connsiteX559" fmla="*/ 7378592 w 11727472"/>
              <a:gd name="connsiteY559" fmla="*/ 6456429 h 6602927"/>
              <a:gd name="connsiteX560" fmla="*/ 7349228 w 11727472"/>
              <a:gd name="connsiteY560" fmla="*/ 6449528 h 6602927"/>
              <a:gd name="connsiteX561" fmla="*/ 7311641 w 11727472"/>
              <a:gd name="connsiteY561" fmla="*/ 6395829 h 6602927"/>
              <a:gd name="connsiteX562" fmla="*/ 7352072 w 11727472"/>
              <a:gd name="connsiteY562" fmla="*/ 6328416 h 6602927"/>
              <a:gd name="connsiteX563" fmla="*/ 7436788 w 11727472"/>
              <a:gd name="connsiteY563" fmla="*/ 6261261 h 6602927"/>
              <a:gd name="connsiteX564" fmla="*/ 7448280 w 11727472"/>
              <a:gd name="connsiteY564" fmla="*/ 6235120 h 6602927"/>
              <a:gd name="connsiteX565" fmla="*/ 7477009 w 11727472"/>
              <a:gd name="connsiteY565" fmla="*/ 6169766 h 6602927"/>
              <a:gd name="connsiteX566" fmla="*/ 7518338 w 11727472"/>
              <a:gd name="connsiteY566" fmla="*/ 6130337 h 6602927"/>
              <a:gd name="connsiteX567" fmla="*/ 7626090 w 11727472"/>
              <a:gd name="connsiteY567" fmla="*/ 5942542 h 6602927"/>
              <a:gd name="connsiteX568" fmla="*/ 7797677 w 11727472"/>
              <a:gd name="connsiteY568" fmla="*/ 5683224 h 6602927"/>
              <a:gd name="connsiteX569" fmla="*/ 7837578 w 11727472"/>
              <a:gd name="connsiteY569" fmla="*/ 5616301 h 6602927"/>
              <a:gd name="connsiteX570" fmla="*/ 7829916 w 11727472"/>
              <a:gd name="connsiteY570" fmla="*/ 5613223 h 6602927"/>
              <a:gd name="connsiteX571" fmla="*/ 7825753 w 11727472"/>
              <a:gd name="connsiteY571" fmla="*/ 5616971 h 6602927"/>
              <a:gd name="connsiteX572" fmla="*/ 7653462 w 11727472"/>
              <a:gd name="connsiteY572" fmla="*/ 5726943 h 6602927"/>
              <a:gd name="connsiteX573" fmla="*/ 7624769 w 11727472"/>
              <a:gd name="connsiteY573" fmla="*/ 5820630 h 6602927"/>
              <a:gd name="connsiteX574" fmla="*/ 7602096 w 11727472"/>
              <a:gd name="connsiteY574" fmla="*/ 5874972 h 6602927"/>
              <a:gd name="connsiteX575" fmla="*/ 7460405 w 11727472"/>
              <a:gd name="connsiteY575" fmla="*/ 6006374 h 6602927"/>
              <a:gd name="connsiteX576" fmla="*/ 7396949 w 11727472"/>
              <a:gd name="connsiteY576" fmla="*/ 6082379 h 6602927"/>
              <a:gd name="connsiteX577" fmla="*/ 7310597 w 11727472"/>
              <a:gd name="connsiteY577" fmla="*/ 6141320 h 6602927"/>
              <a:gd name="connsiteX578" fmla="*/ 7130396 w 11727472"/>
              <a:gd name="connsiteY578" fmla="*/ 6250878 h 6602927"/>
              <a:gd name="connsiteX579" fmla="*/ 6988476 w 11727472"/>
              <a:gd name="connsiteY579" fmla="*/ 6310876 h 6602927"/>
              <a:gd name="connsiteX580" fmla="*/ 6921231 w 11727472"/>
              <a:gd name="connsiteY580" fmla="*/ 6231998 h 6602927"/>
              <a:gd name="connsiteX581" fmla="*/ 6880012 w 11727472"/>
              <a:gd name="connsiteY581" fmla="*/ 6186212 h 6602927"/>
              <a:gd name="connsiteX582" fmla="*/ 6905392 w 11727472"/>
              <a:gd name="connsiteY582" fmla="*/ 6155810 h 6602927"/>
              <a:gd name="connsiteX583" fmla="*/ 6918289 w 11727472"/>
              <a:gd name="connsiteY583" fmla="*/ 6136656 h 6602927"/>
              <a:gd name="connsiteX584" fmla="*/ 6921169 w 11727472"/>
              <a:gd name="connsiteY584" fmla="*/ 6005920 h 6602927"/>
              <a:gd name="connsiteX585" fmla="*/ 6918663 w 11727472"/>
              <a:gd name="connsiteY585" fmla="*/ 5978023 h 6602927"/>
              <a:gd name="connsiteX586" fmla="*/ 6863094 w 11727472"/>
              <a:gd name="connsiteY586" fmla="*/ 5979082 h 6602927"/>
              <a:gd name="connsiteX587" fmla="*/ 6854109 w 11727472"/>
              <a:gd name="connsiteY587" fmla="*/ 5847726 h 6602927"/>
              <a:gd name="connsiteX588" fmla="*/ 6913192 w 11727472"/>
              <a:gd name="connsiteY588" fmla="*/ 5770005 h 6602927"/>
              <a:gd name="connsiteX589" fmla="*/ 6936522 w 11727472"/>
              <a:gd name="connsiteY589" fmla="*/ 5724412 h 6602927"/>
              <a:gd name="connsiteX590" fmla="*/ 6891130 w 11727472"/>
              <a:gd name="connsiteY590" fmla="*/ 5775082 h 6602927"/>
              <a:gd name="connsiteX591" fmla="*/ 6875541 w 11727472"/>
              <a:gd name="connsiteY591" fmla="*/ 5790495 h 6602927"/>
              <a:gd name="connsiteX592" fmla="*/ 6871358 w 11727472"/>
              <a:gd name="connsiteY592" fmla="*/ 5806729 h 6602927"/>
              <a:gd name="connsiteX593" fmla="*/ 6840127 w 11727472"/>
              <a:gd name="connsiteY593" fmla="*/ 5842960 h 6602927"/>
              <a:gd name="connsiteX594" fmla="*/ 6794255 w 11727472"/>
              <a:gd name="connsiteY594" fmla="*/ 5889755 h 6602927"/>
              <a:gd name="connsiteX595" fmla="*/ 6764881 w 11727472"/>
              <a:gd name="connsiteY595" fmla="*/ 5908377 h 6602927"/>
              <a:gd name="connsiteX596" fmla="*/ 6748477 w 11727472"/>
              <a:gd name="connsiteY596" fmla="*/ 5939050 h 6602927"/>
              <a:gd name="connsiteX597" fmla="*/ 6719472 w 11727472"/>
              <a:gd name="connsiteY597" fmla="*/ 5967682 h 6602927"/>
              <a:gd name="connsiteX598" fmla="*/ 6717062 w 11727472"/>
              <a:gd name="connsiteY598" fmla="*/ 5970276 h 6602927"/>
              <a:gd name="connsiteX599" fmla="*/ 6614760 w 11727472"/>
              <a:gd name="connsiteY599" fmla="*/ 6049219 h 6602927"/>
              <a:gd name="connsiteX600" fmla="*/ 6601963 w 11727472"/>
              <a:gd name="connsiteY600" fmla="*/ 6109827 h 6602927"/>
              <a:gd name="connsiteX601" fmla="*/ 6590745 w 11727472"/>
              <a:gd name="connsiteY601" fmla="*/ 6145322 h 6602927"/>
              <a:gd name="connsiteX602" fmla="*/ 6508917 w 11727472"/>
              <a:gd name="connsiteY602" fmla="*/ 6236037 h 6602927"/>
              <a:gd name="connsiteX603" fmla="*/ 6473237 w 11727472"/>
              <a:gd name="connsiteY603" fmla="*/ 6287467 h 6602927"/>
              <a:gd name="connsiteX604" fmla="*/ 6422178 w 11727472"/>
              <a:gd name="connsiteY604" fmla="*/ 6329440 h 6602927"/>
              <a:gd name="connsiteX605" fmla="*/ 6314872 w 11727472"/>
              <a:gd name="connsiteY605" fmla="*/ 6408567 h 6602927"/>
              <a:gd name="connsiteX606" fmla="*/ 6228882 w 11727472"/>
              <a:gd name="connsiteY606" fmla="*/ 6454333 h 6602927"/>
              <a:gd name="connsiteX607" fmla="*/ 6182101 w 11727472"/>
              <a:gd name="connsiteY607" fmla="*/ 6408447 h 6602927"/>
              <a:gd name="connsiteX608" fmla="*/ 6153569 w 11727472"/>
              <a:gd name="connsiteY608" fmla="*/ 6381937 h 6602927"/>
              <a:gd name="connsiteX609" fmla="*/ 6167840 w 11727472"/>
              <a:gd name="connsiteY609" fmla="*/ 6361364 h 6602927"/>
              <a:gd name="connsiteX610" fmla="*/ 6174883 w 11727472"/>
              <a:gd name="connsiteY610" fmla="*/ 6348577 h 6602927"/>
              <a:gd name="connsiteX611" fmla="*/ 6169341 w 11727472"/>
              <a:gd name="connsiteY611" fmla="*/ 6266093 h 6602927"/>
              <a:gd name="connsiteX612" fmla="*/ 6166192 w 11727472"/>
              <a:gd name="connsiteY612" fmla="*/ 6248666 h 6602927"/>
              <a:gd name="connsiteX613" fmla="*/ 6131261 w 11727472"/>
              <a:gd name="connsiteY613" fmla="*/ 6252461 h 6602927"/>
              <a:gd name="connsiteX614" fmla="*/ 6118211 w 11727472"/>
              <a:gd name="connsiteY614" fmla="*/ 6170253 h 6602927"/>
              <a:gd name="connsiteX615" fmla="*/ 6174286 w 11727472"/>
              <a:gd name="connsiteY615" fmla="*/ 6060438 h 6602927"/>
              <a:gd name="connsiteX616" fmla="*/ 6175773 w 11727472"/>
              <a:gd name="connsiteY616" fmla="*/ 6032821 h 6602927"/>
              <a:gd name="connsiteX617" fmla="*/ 6138249 w 11727472"/>
              <a:gd name="connsiteY617" fmla="*/ 6034204 h 6602927"/>
              <a:gd name="connsiteX618" fmla="*/ 6102292 w 11727472"/>
              <a:gd name="connsiteY618" fmla="*/ 6078127 h 6602927"/>
              <a:gd name="connsiteX619" fmla="*/ 6030562 w 11727472"/>
              <a:gd name="connsiteY619" fmla="*/ 6170977 h 6602927"/>
              <a:gd name="connsiteX620" fmla="*/ 6023332 w 11727472"/>
              <a:gd name="connsiteY620" fmla="*/ 6178760 h 6602927"/>
              <a:gd name="connsiteX621" fmla="*/ 5965139 w 11727472"/>
              <a:gd name="connsiteY621" fmla="*/ 6231019 h 6602927"/>
              <a:gd name="connsiteX622" fmla="*/ 5755414 w 11727472"/>
              <a:gd name="connsiteY622" fmla="*/ 6521895 h 6602927"/>
              <a:gd name="connsiteX623" fmla="*/ 5728265 w 11727472"/>
              <a:gd name="connsiteY623" fmla="*/ 6532919 h 6602927"/>
              <a:gd name="connsiteX624" fmla="*/ 5719838 w 11727472"/>
              <a:gd name="connsiteY624" fmla="*/ 6508173 h 6602927"/>
              <a:gd name="connsiteX625" fmla="*/ 5729765 w 11727472"/>
              <a:gd name="connsiteY625" fmla="*/ 6437646 h 6602927"/>
              <a:gd name="connsiteX626" fmla="*/ 5754607 w 11727472"/>
              <a:gd name="connsiteY626" fmla="*/ 6364065 h 6602927"/>
              <a:gd name="connsiteX627" fmla="*/ 5787141 w 11727472"/>
              <a:gd name="connsiteY627" fmla="*/ 6295210 h 6602927"/>
              <a:gd name="connsiteX628" fmla="*/ 5755369 w 11727472"/>
              <a:gd name="connsiteY628" fmla="*/ 6248773 h 6602927"/>
              <a:gd name="connsiteX629" fmla="*/ 5737489 w 11727472"/>
              <a:gd name="connsiteY629" fmla="*/ 6239409 h 6602927"/>
              <a:gd name="connsiteX630" fmla="*/ 5752130 w 11727472"/>
              <a:gd name="connsiteY630" fmla="*/ 6228845 h 6602927"/>
              <a:gd name="connsiteX631" fmla="*/ 5775486 w 11727472"/>
              <a:gd name="connsiteY631" fmla="*/ 6182882 h 6602927"/>
              <a:gd name="connsiteX632" fmla="*/ 5737500 w 11727472"/>
              <a:gd name="connsiteY632" fmla="*/ 6171753 h 6602927"/>
              <a:gd name="connsiteX633" fmla="*/ 5683941 w 11727472"/>
              <a:gd name="connsiteY633" fmla="*/ 6213818 h 6602927"/>
              <a:gd name="connsiteX634" fmla="*/ 5669483 w 11727472"/>
              <a:gd name="connsiteY634" fmla="*/ 6229386 h 6602927"/>
              <a:gd name="connsiteX635" fmla="*/ 5661426 w 11727472"/>
              <a:gd name="connsiteY635" fmla="*/ 6214648 h 6602927"/>
              <a:gd name="connsiteX636" fmla="*/ 5641045 w 11727472"/>
              <a:gd name="connsiteY636" fmla="*/ 6205376 h 6602927"/>
              <a:gd name="connsiteX637" fmla="*/ 5541058 w 11727472"/>
              <a:gd name="connsiteY637" fmla="*/ 6279223 h 6602927"/>
              <a:gd name="connsiteX638" fmla="*/ 5524354 w 11727472"/>
              <a:gd name="connsiteY638" fmla="*/ 6300744 h 6602927"/>
              <a:gd name="connsiteX639" fmla="*/ 5509085 w 11727472"/>
              <a:gd name="connsiteY639" fmla="*/ 6315262 h 6602927"/>
              <a:gd name="connsiteX640" fmla="*/ 5466149 w 11727472"/>
              <a:gd name="connsiteY640" fmla="*/ 6375193 h 6602927"/>
              <a:gd name="connsiteX641" fmla="*/ 5469135 w 11727472"/>
              <a:gd name="connsiteY641" fmla="*/ 6384039 h 6602927"/>
              <a:gd name="connsiteX642" fmla="*/ 5460285 w 11727472"/>
              <a:gd name="connsiteY642" fmla="*/ 6387028 h 6602927"/>
              <a:gd name="connsiteX643" fmla="*/ 5448560 w 11727472"/>
              <a:gd name="connsiteY643" fmla="*/ 6410698 h 6602927"/>
              <a:gd name="connsiteX644" fmla="*/ 5445573 w 11727472"/>
              <a:gd name="connsiteY644" fmla="*/ 6401852 h 6602927"/>
              <a:gd name="connsiteX645" fmla="*/ 5444822 w 11727472"/>
              <a:gd name="connsiteY645" fmla="*/ 6397808 h 6602927"/>
              <a:gd name="connsiteX646" fmla="*/ 5451435 w 11727472"/>
              <a:gd name="connsiteY646" fmla="*/ 6390017 h 6602927"/>
              <a:gd name="connsiteX647" fmla="*/ 5444065 w 11727472"/>
              <a:gd name="connsiteY647" fmla="*/ 6393738 h 6602927"/>
              <a:gd name="connsiteX648" fmla="*/ 5444822 w 11727472"/>
              <a:gd name="connsiteY648" fmla="*/ 6397808 h 6602927"/>
              <a:gd name="connsiteX649" fmla="*/ 5435676 w 11727472"/>
              <a:gd name="connsiteY649" fmla="*/ 6408581 h 6602927"/>
              <a:gd name="connsiteX650" fmla="*/ 5395573 w 11727472"/>
              <a:gd name="connsiteY650" fmla="*/ 6458159 h 6602927"/>
              <a:gd name="connsiteX651" fmla="*/ 5439729 w 11727472"/>
              <a:gd name="connsiteY651" fmla="*/ 6272781 h 6602927"/>
              <a:gd name="connsiteX652" fmla="*/ 5452744 w 11727472"/>
              <a:gd name="connsiteY652" fmla="*/ 6244201 h 6602927"/>
              <a:gd name="connsiteX653" fmla="*/ 5456015 w 11727472"/>
              <a:gd name="connsiteY653" fmla="*/ 6214701 h 6602927"/>
              <a:gd name="connsiteX654" fmla="*/ 5477709 w 11727472"/>
              <a:gd name="connsiteY654" fmla="*/ 6123695 h 6602927"/>
              <a:gd name="connsiteX655" fmla="*/ 5411089 w 11727472"/>
              <a:gd name="connsiteY655" fmla="*/ 6151209 h 6602927"/>
              <a:gd name="connsiteX656" fmla="*/ 5383386 w 11727472"/>
              <a:gd name="connsiteY656" fmla="*/ 6147217 h 6602927"/>
              <a:gd name="connsiteX657" fmla="*/ 5381450 w 11727472"/>
              <a:gd name="connsiteY657" fmla="*/ 6094669 h 6602927"/>
              <a:gd name="connsiteX658" fmla="*/ 5388967 w 11727472"/>
              <a:gd name="connsiteY658" fmla="*/ 6026737 h 6602927"/>
              <a:gd name="connsiteX659" fmla="*/ 5385725 w 11727472"/>
              <a:gd name="connsiteY659" fmla="*/ 6006809 h 6602927"/>
              <a:gd name="connsiteX660" fmla="*/ 5363488 w 11727472"/>
              <a:gd name="connsiteY660" fmla="*/ 6015146 h 6602927"/>
              <a:gd name="connsiteX661" fmla="*/ 5349125 w 11727472"/>
              <a:gd name="connsiteY661" fmla="*/ 6033215 h 6602927"/>
              <a:gd name="connsiteX662" fmla="*/ 5244032 w 11727472"/>
              <a:gd name="connsiteY662" fmla="*/ 6172398 h 6602927"/>
              <a:gd name="connsiteX663" fmla="*/ 5176949 w 11727472"/>
              <a:gd name="connsiteY663" fmla="*/ 6187399 h 6602927"/>
              <a:gd name="connsiteX664" fmla="*/ 5144426 w 11727472"/>
              <a:gd name="connsiteY664" fmla="*/ 6188598 h 6602927"/>
              <a:gd name="connsiteX665" fmla="*/ 5134696 w 11727472"/>
              <a:gd name="connsiteY665" fmla="*/ 6196473 h 6602927"/>
              <a:gd name="connsiteX666" fmla="*/ 5084202 w 11727472"/>
              <a:gd name="connsiteY666" fmla="*/ 6185806 h 6602927"/>
              <a:gd name="connsiteX667" fmla="*/ 5097737 w 11727472"/>
              <a:gd name="connsiteY667" fmla="*/ 6145215 h 6602927"/>
              <a:gd name="connsiteX668" fmla="*/ 5187635 w 11727472"/>
              <a:gd name="connsiteY668" fmla="*/ 6001580 h 6602927"/>
              <a:gd name="connsiteX669" fmla="*/ 5178932 w 11727472"/>
              <a:gd name="connsiteY669" fmla="*/ 5969327 h 6602927"/>
              <a:gd name="connsiteX670" fmla="*/ 5151691 w 11727472"/>
              <a:gd name="connsiteY670" fmla="*/ 5977848 h 6602927"/>
              <a:gd name="connsiteX671" fmla="*/ 5101001 w 11727472"/>
              <a:gd name="connsiteY671" fmla="*/ 6029832 h 6602927"/>
              <a:gd name="connsiteX672" fmla="*/ 5070981 w 11727472"/>
              <a:gd name="connsiteY672" fmla="*/ 6030938 h 6602927"/>
              <a:gd name="connsiteX673" fmla="*/ 5087753 w 11727472"/>
              <a:gd name="connsiteY673" fmla="*/ 6010274 h 6602927"/>
              <a:gd name="connsiteX674" fmla="*/ 5102395 w 11727472"/>
              <a:gd name="connsiteY674" fmla="*/ 5999710 h 6602927"/>
              <a:gd name="connsiteX675" fmla="*/ 5088043 w 11727472"/>
              <a:gd name="connsiteY675" fmla="*/ 5950125 h 6602927"/>
              <a:gd name="connsiteX676" fmla="*/ 5077299 w 11727472"/>
              <a:gd name="connsiteY676" fmla="*/ 5930474 h 6602927"/>
              <a:gd name="connsiteX677" fmla="*/ 5093293 w 11727472"/>
              <a:gd name="connsiteY677" fmla="*/ 5863170 h 6602927"/>
              <a:gd name="connsiteX678" fmla="*/ 5102140 w 11727472"/>
              <a:gd name="connsiteY678" fmla="*/ 5848238 h 6602927"/>
              <a:gd name="connsiteX679" fmla="*/ 5083182 w 11727472"/>
              <a:gd name="connsiteY679" fmla="*/ 5837710 h 6602927"/>
              <a:gd name="connsiteX680" fmla="*/ 5030677 w 11727472"/>
              <a:gd name="connsiteY680" fmla="*/ 5816404 h 6602927"/>
              <a:gd name="connsiteX681" fmla="*/ 5013128 w 11727472"/>
              <a:gd name="connsiteY681" fmla="*/ 5813408 h 6602927"/>
              <a:gd name="connsiteX682" fmla="*/ 5014034 w 11727472"/>
              <a:gd name="connsiteY682" fmla="*/ 5816458 h 6602927"/>
              <a:gd name="connsiteX683" fmla="*/ 5025382 w 11727472"/>
              <a:gd name="connsiteY683" fmla="*/ 5825537 h 6602927"/>
              <a:gd name="connsiteX684" fmla="*/ 5023642 w 11727472"/>
              <a:gd name="connsiteY684" fmla="*/ 5855134 h 6602927"/>
              <a:gd name="connsiteX685" fmla="*/ 4982779 w 11727472"/>
              <a:gd name="connsiteY685" fmla="*/ 5859665 h 6602927"/>
              <a:gd name="connsiteX686" fmla="*/ 4979115 w 11727472"/>
              <a:gd name="connsiteY686" fmla="*/ 5854533 h 6602927"/>
              <a:gd name="connsiteX687" fmla="*/ 4966465 w 11727472"/>
              <a:gd name="connsiteY687" fmla="*/ 5870122 h 6602927"/>
              <a:gd name="connsiteX688" fmla="*/ 4865554 w 11727472"/>
              <a:gd name="connsiteY688" fmla="*/ 5974311 h 6602927"/>
              <a:gd name="connsiteX689" fmla="*/ 4841165 w 11727472"/>
              <a:gd name="connsiteY689" fmla="*/ 5951091 h 6602927"/>
              <a:gd name="connsiteX690" fmla="*/ 4815899 w 11727472"/>
              <a:gd name="connsiteY690" fmla="*/ 5966374 h 6602927"/>
              <a:gd name="connsiteX691" fmla="*/ 4820891 w 11727472"/>
              <a:gd name="connsiteY691" fmla="*/ 5946093 h 6602927"/>
              <a:gd name="connsiteX692" fmla="*/ 4827942 w 11727472"/>
              <a:gd name="connsiteY692" fmla="*/ 5934925 h 6602927"/>
              <a:gd name="connsiteX693" fmla="*/ 4822486 w 11727472"/>
              <a:gd name="connsiteY693" fmla="*/ 5922691 h 6602927"/>
              <a:gd name="connsiteX694" fmla="*/ 4831888 w 11727472"/>
              <a:gd name="connsiteY694" fmla="*/ 5912367 h 6602927"/>
              <a:gd name="connsiteX695" fmla="*/ 4824550 w 11727472"/>
              <a:gd name="connsiteY695" fmla="*/ 5917984 h 6602927"/>
              <a:gd name="connsiteX696" fmla="*/ 4777607 w 11727472"/>
              <a:gd name="connsiteY696" fmla="*/ 5977127 h 6602927"/>
              <a:gd name="connsiteX697" fmla="*/ 4741139 w 11727472"/>
              <a:gd name="connsiteY697" fmla="*/ 6013532 h 6602927"/>
              <a:gd name="connsiteX698" fmla="*/ 4740808 w 11727472"/>
              <a:gd name="connsiteY698" fmla="*/ 6013800 h 6602927"/>
              <a:gd name="connsiteX699" fmla="*/ 4718039 w 11727472"/>
              <a:gd name="connsiteY699" fmla="*/ 6047069 h 6602927"/>
              <a:gd name="connsiteX700" fmla="*/ 4684099 w 11727472"/>
              <a:gd name="connsiteY700" fmla="*/ 6072796 h 6602927"/>
              <a:gd name="connsiteX701" fmla="*/ 4628959 w 11727472"/>
              <a:gd name="connsiteY701" fmla="*/ 6084409 h 6602927"/>
              <a:gd name="connsiteX702" fmla="*/ 4627601 w 11727472"/>
              <a:gd name="connsiteY702" fmla="*/ 6082115 h 6602927"/>
              <a:gd name="connsiteX703" fmla="*/ 4598106 w 11727472"/>
              <a:gd name="connsiteY703" fmla="*/ 6098332 h 6602927"/>
              <a:gd name="connsiteX704" fmla="*/ 4562506 w 11727472"/>
              <a:gd name="connsiteY704" fmla="*/ 6143492 h 6602927"/>
              <a:gd name="connsiteX705" fmla="*/ 4546602 w 11727472"/>
              <a:gd name="connsiteY705" fmla="*/ 6150571 h 6602927"/>
              <a:gd name="connsiteX706" fmla="*/ 4450459 w 11727472"/>
              <a:gd name="connsiteY706" fmla="*/ 6188898 h 6602927"/>
              <a:gd name="connsiteX707" fmla="*/ 4413032 w 11727472"/>
              <a:gd name="connsiteY707" fmla="*/ 6195475 h 6602927"/>
              <a:gd name="connsiteX708" fmla="*/ 4409899 w 11727472"/>
              <a:gd name="connsiteY708" fmla="*/ 6186514 h 6602927"/>
              <a:gd name="connsiteX709" fmla="*/ 4398497 w 11727472"/>
              <a:gd name="connsiteY709" fmla="*/ 6195327 h 6602927"/>
              <a:gd name="connsiteX710" fmla="*/ 4335615 w 11727472"/>
              <a:gd name="connsiteY710" fmla="*/ 6173125 h 6602927"/>
              <a:gd name="connsiteX711" fmla="*/ 4312050 w 11727472"/>
              <a:gd name="connsiteY711" fmla="*/ 6169763 h 6602927"/>
              <a:gd name="connsiteX712" fmla="*/ 4291091 w 11727472"/>
              <a:gd name="connsiteY712" fmla="*/ 6171008 h 6602927"/>
              <a:gd name="connsiteX713" fmla="*/ 4283849 w 11727472"/>
              <a:gd name="connsiteY713" fmla="*/ 6167645 h 6602927"/>
              <a:gd name="connsiteX714" fmla="*/ 4266882 w 11727472"/>
              <a:gd name="connsiteY714" fmla="*/ 6180982 h 6602927"/>
              <a:gd name="connsiteX715" fmla="*/ 4194666 w 11727472"/>
              <a:gd name="connsiteY715" fmla="*/ 6148140 h 6602927"/>
              <a:gd name="connsiteX716" fmla="*/ 4184889 w 11727472"/>
              <a:gd name="connsiteY716" fmla="*/ 6141287 h 6602927"/>
              <a:gd name="connsiteX717" fmla="*/ 4195623 w 11727472"/>
              <a:gd name="connsiteY717" fmla="*/ 6177969 h 6602927"/>
              <a:gd name="connsiteX718" fmla="*/ 4189724 w 11727472"/>
              <a:gd name="connsiteY718" fmla="*/ 6217578 h 6602927"/>
              <a:gd name="connsiteX719" fmla="*/ 4134204 w 11727472"/>
              <a:gd name="connsiteY719" fmla="*/ 6218762 h 6602927"/>
              <a:gd name="connsiteX720" fmla="*/ 4061097 w 11727472"/>
              <a:gd name="connsiteY720" fmla="*/ 6193043 h 6602927"/>
              <a:gd name="connsiteX721" fmla="*/ 3982820 w 11727472"/>
              <a:gd name="connsiteY721" fmla="*/ 6211083 h 6602927"/>
              <a:gd name="connsiteX722" fmla="*/ 3792162 w 11727472"/>
              <a:gd name="connsiteY722" fmla="*/ 6394584 h 6602927"/>
              <a:gd name="connsiteX723" fmla="*/ 3706750 w 11727472"/>
              <a:gd name="connsiteY723" fmla="*/ 6469592 h 6602927"/>
              <a:gd name="connsiteX724" fmla="*/ 3631171 w 11727472"/>
              <a:gd name="connsiteY724" fmla="*/ 6478588 h 6602927"/>
              <a:gd name="connsiteX725" fmla="*/ 3648589 w 11727472"/>
              <a:gd name="connsiteY725" fmla="*/ 6406958 h 6602927"/>
              <a:gd name="connsiteX726" fmla="*/ 3659602 w 11727472"/>
              <a:gd name="connsiteY726" fmla="*/ 6396453 h 6602927"/>
              <a:gd name="connsiteX727" fmla="*/ 3865209 w 11727472"/>
              <a:gd name="connsiteY727" fmla="*/ 6176041 h 6602927"/>
              <a:gd name="connsiteX728" fmla="*/ 3971973 w 11727472"/>
              <a:gd name="connsiteY728" fmla="*/ 6003001 h 6602927"/>
              <a:gd name="connsiteX729" fmla="*/ 3968321 w 11727472"/>
              <a:gd name="connsiteY729" fmla="*/ 5982215 h 6602927"/>
              <a:gd name="connsiteX730" fmla="*/ 3948259 w 11727472"/>
              <a:gd name="connsiteY730" fmla="*/ 5990026 h 6602927"/>
              <a:gd name="connsiteX731" fmla="*/ 3894428 w 11727472"/>
              <a:gd name="connsiteY731" fmla="*/ 6025200 h 6602927"/>
              <a:gd name="connsiteX732" fmla="*/ 3761813 w 11727472"/>
              <a:gd name="connsiteY732" fmla="*/ 6099932 h 6602927"/>
              <a:gd name="connsiteX733" fmla="*/ 3543733 w 11727472"/>
              <a:gd name="connsiteY733" fmla="*/ 6322535 h 6602927"/>
              <a:gd name="connsiteX734" fmla="*/ 3506760 w 11727472"/>
              <a:gd name="connsiteY734" fmla="*/ 6380457 h 6602927"/>
              <a:gd name="connsiteX735" fmla="*/ 3336384 w 11727472"/>
              <a:gd name="connsiteY735" fmla="*/ 6581821 h 6602927"/>
              <a:gd name="connsiteX736" fmla="*/ 3225854 w 11727472"/>
              <a:gd name="connsiteY736" fmla="*/ 6562676 h 6602927"/>
              <a:gd name="connsiteX737" fmla="*/ 3194554 w 11727472"/>
              <a:gd name="connsiteY737" fmla="*/ 6555320 h 6602927"/>
              <a:gd name="connsiteX738" fmla="*/ 3154489 w 11727472"/>
              <a:gd name="connsiteY738" fmla="*/ 6498080 h 6602927"/>
              <a:gd name="connsiteX739" fmla="*/ 3197587 w 11727472"/>
              <a:gd name="connsiteY739" fmla="*/ 6426223 h 6602927"/>
              <a:gd name="connsiteX740" fmla="*/ 3287887 w 11727472"/>
              <a:gd name="connsiteY740" fmla="*/ 6354640 h 6602927"/>
              <a:gd name="connsiteX741" fmla="*/ 3300138 w 11727472"/>
              <a:gd name="connsiteY741" fmla="*/ 6326775 h 6602927"/>
              <a:gd name="connsiteX742" fmla="*/ 3330761 w 11727472"/>
              <a:gd name="connsiteY742" fmla="*/ 6257112 h 6602927"/>
              <a:gd name="connsiteX743" fmla="*/ 3374815 w 11727472"/>
              <a:gd name="connsiteY743" fmla="*/ 6215084 h 6602927"/>
              <a:gd name="connsiteX744" fmla="*/ 3489671 w 11727472"/>
              <a:gd name="connsiteY744" fmla="*/ 6014907 h 6602927"/>
              <a:gd name="connsiteX745" fmla="*/ 3672571 w 11727472"/>
              <a:gd name="connsiteY745" fmla="*/ 5738491 h 6602927"/>
              <a:gd name="connsiteX746" fmla="*/ 3715103 w 11727472"/>
              <a:gd name="connsiteY746" fmla="*/ 5667156 h 6602927"/>
              <a:gd name="connsiteX747" fmla="*/ 3706936 w 11727472"/>
              <a:gd name="connsiteY747" fmla="*/ 5663875 h 6602927"/>
              <a:gd name="connsiteX748" fmla="*/ 3702498 w 11727472"/>
              <a:gd name="connsiteY748" fmla="*/ 5667870 h 6602927"/>
              <a:gd name="connsiteX749" fmla="*/ 3518848 w 11727472"/>
              <a:gd name="connsiteY749" fmla="*/ 5785093 h 6602927"/>
              <a:gd name="connsiteX750" fmla="*/ 3488262 w 11727472"/>
              <a:gd name="connsiteY750" fmla="*/ 5884957 h 6602927"/>
              <a:gd name="connsiteX751" fmla="*/ 3464095 w 11727472"/>
              <a:gd name="connsiteY751" fmla="*/ 5942882 h 6602927"/>
              <a:gd name="connsiteX752" fmla="*/ 3313061 w 11727472"/>
              <a:gd name="connsiteY752" fmla="*/ 6082948 h 6602927"/>
              <a:gd name="connsiteX753" fmla="*/ 3245422 w 11727472"/>
              <a:gd name="connsiteY753" fmla="*/ 6163964 h 6602927"/>
              <a:gd name="connsiteX754" fmla="*/ 3153376 w 11727472"/>
              <a:gd name="connsiteY754" fmla="*/ 6226791 h 6602927"/>
              <a:gd name="connsiteX755" fmla="*/ 2961295 w 11727472"/>
              <a:gd name="connsiteY755" fmla="*/ 6343572 h 6602927"/>
              <a:gd name="connsiteX756" fmla="*/ 2810017 w 11727472"/>
              <a:gd name="connsiteY756" fmla="*/ 6407526 h 6602927"/>
              <a:gd name="connsiteX757" fmla="*/ 2738339 w 11727472"/>
              <a:gd name="connsiteY757" fmla="*/ 6323448 h 6602927"/>
              <a:gd name="connsiteX758" fmla="*/ 2694402 w 11727472"/>
              <a:gd name="connsiteY758" fmla="*/ 6274643 h 6602927"/>
              <a:gd name="connsiteX759" fmla="*/ 2721455 w 11727472"/>
              <a:gd name="connsiteY759" fmla="*/ 6242236 h 6602927"/>
              <a:gd name="connsiteX760" fmla="*/ 2735202 w 11727472"/>
              <a:gd name="connsiteY760" fmla="*/ 6221819 h 6602927"/>
              <a:gd name="connsiteX761" fmla="*/ 2738273 w 11727472"/>
              <a:gd name="connsiteY761" fmla="*/ 6082464 h 6602927"/>
              <a:gd name="connsiteX762" fmla="*/ 2735602 w 11727472"/>
              <a:gd name="connsiteY762" fmla="*/ 6052727 h 6602927"/>
              <a:gd name="connsiteX763" fmla="*/ 2676368 w 11727472"/>
              <a:gd name="connsiteY763" fmla="*/ 6053856 h 6602927"/>
              <a:gd name="connsiteX764" fmla="*/ 2666790 w 11727472"/>
              <a:gd name="connsiteY764" fmla="*/ 5913839 h 6602927"/>
              <a:gd name="connsiteX765" fmla="*/ 2777439 w 11727472"/>
              <a:gd name="connsiteY765" fmla="*/ 5737835 h 6602927"/>
              <a:gd name="connsiteX766" fmla="*/ 2784081 w 11727472"/>
              <a:gd name="connsiteY766" fmla="*/ 5691678 h 6602927"/>
              <a:gd name="connsiteX767" fmla="*/ 2720856 w 11727472"/>
              <a:gd name="connsiteY767" fmla="*/ 5688369 h 6602927"/>
              <a:gd name="connsiteX768" fmla="*/ 2653880 w 11727472"/>
              <a:gd name="connsiteY768" fmla="*/ 5756737 h 6602927"/>
              <a:gd name="connsiteX769" fmla="*/ 2519483 w 11727472"/>
              <a:gd name="connsiteY769" fmla="*/ 5901902 h 6602927"/>
              <a:gd name="connsiteX770" fmla="*/ 2506174 w 11727472"/>
              <a:gd name="connsiteY770" fmla="*/ 5913889 h 6602927"/>
              <a:gd name="connsiteX771" fmla="*/ 2400601 w 11727472"/>
              <a:gd name="connsiteY771" fmla="*/ 5992919 h 6602927"/>
              <a:gd name="connsiteX772" fmla="*/ 2004744 w 11727472"/>
              <a:gd name="connsiteY772" fmla="*/ 6449939 h 6602927"/>
              <a:gd name="connsiteX773" fmla="*/ 1957496 w 11727472"/>
              <a:gd name="connsiteY773" fmla="*/ 6464378 h 6602927"/>
              <a:gd name="connsiteX774" fmla="*/ 1947057 w 11727472"/>
              <a:gd name="connsiteY774" fmla="*/ 6421554 h 6602927"/>
              <a:gd name="connsiteX775" fmla="*/ 1974312 w 11727472"/>
              <a:gd name="connsiteY775" fmla="*/ 6304603 h 6602927"/>
              <a:gd name="connsiteX776" fmla="*/ 2027075 w 11727472"/>
              <a:gd name="connsiteY776" fmla="*/ 6184760 h 6602927"/>
              <a:gd name="connsiteX777" fmla="*/ 2092043 w 11727472"/>
              <a:gd name="connsiteY777" fmla="*/ 6074010 h 6602927"/>
              <a:gd name="connsiteX778" fmla="*/ 2045656 w 11727472"/>
              <a:gd name="connsiteY778" fmla="*/ 5991255 h 6602927"/>
              <a:gd name="connsiteX779" fmla="*/ 2017032 w 11727472"/>
              <a:gd name="connsiteY779" fmla="*/ 5972846 h 6602927"/>
              <a:gd name="connsiteX780" fmla="*/ 2043205 w 11727472"/>
              <a:gd name="connsiteY780" fmla="*/ 5957304 h 6602927"/>
              <a:gd name="connsiteX781" fmla="*/ 2089327 w 11727472"/>
              <a:gd name="connsiteY781" fmla="*/ 5883619 h 6602927"/>
              <a:gd name="connsiteX782" fmla="*/ 2027204 w 11727472"/>
              <a:gd name="connsiteY782" fmla="*/ 5859228 h 6602927"/>
              <a:gd name="connsiteX783" fmla="*/ 1930944 w 11727472"/>
              <a:gd name="connsiteY783" fmla="*/ 5921835 h 6602927"/>
              <a:gd name="connsiteX784" fmla="*/ 1904328 w 11727472"/>
              <a:gd name="connsiteY784" fmla="*/ 5945808 h 6602927"/>
              <a:gd name="connsiteX785" fmla="*/ 1893010 w 11727472"/>
              <a:gd name="connsiteY785" fmla="*/ 5919849 h 6602927"/>
              <a:gd name="connsiteX786" fmla="*/ 1860172 w 11727472"/>
              <a:gd name="connsiteY786" fmla="*/ 5901220 h 6602927"/>
              <a:gd name="connsiteX787" fmla="*/ 1681174 w 11727472"/>
              <a:gd name="connsiteY787" fmla="*/ 6010231 h 6602927"/>
              <a:gd name="connsiteX788" fmla="*/ 1649894 w 11727472"/>
              <a:gd name="connsiteY788" fmla="*/ 6043868 h 6602927"/>
              <a:gd name="connsiteX789" fmla="*/ 1622072 w 11727472"/>
              <a:gd name="connsiteY789" fmla="*/ 6065956 h 6602927"/>
              <a:gd name="connsiteX790" fmla="*/ 1540971 w 11727472"/>
              <a:gd name="connsiteY790" fmla="*/ 6160162 h 6602927"/>
              <a:gd name="connsiteX791" fmla="*/ 1544661 w 11727472"/>
              <a:gd name="connsiteY791" fmla="*/ 6175465 h 6602927"/>
              <a:gd name="connsiteX792" fmla="*/ 1529349 w 11727472"/>
              <a:gd name="connsiteY792" fmla="*/ 6179157 h 6602927"/>
              <a:gd name="connsiteX793" fmla="*/ 1506106 w 11727472"/>
              <a:gd name="connsiteY793" fmla="*/ 6217148 h 6602927"/>
              <a:gd name="connsiteX794" fmla="*/ 1502416 w 11727472"/>
              <a:gd name="connsiteY794" fmla="*/ 6201844 h 6602927"/>
              <a:gd name="connsiteX795" fmla="*/ 1501762 w 11727472"/>
              <a:gd name="connsiteY795" fmla="*/ 6194940 h 6602927"/>
              <a:gd name="connsiteX796" fmla="*/ 1514038 w 11727472"/>
              <a:gd name="connsiteY796" fmla="*/ 6182848 h 6602927"/>
              <a:gd name="connsiteX797" fmla="*/ 1501102 w 11727472"/>
              <a:gd name="connsiteY797" fmla="*/ 6187991 h 6602927"/>
              <a:gd name="connsiteX798" fmla="*/ 1501762 w 11727472"/>
              <a:gd name="connsiteY798" fmla="*/ 6194940 h 6602927"/>
              <a:gd name="connsiteX799" fmla="*/ 1484785 w 11727472"/>
              <a:gd name="connsiteY799" fmla="*/ 6211660 h 6602927"/>
              <a:gd name="connsiteX800" fmla="*/ 1409997 w 11727472"/>
              <a:gd name="connsiteY800" fmla="*/ 6288901 h 6602927"/>
              <a:gd name="connsiteX801" fmla="*/ 1511970 w 11727472"/>
              <a:gd name="connsiteY801" fmla="*/ 5984207 h 6602927"/>
              <a:gd name="connsiteX802" fmla="*/ 1538119 w 11727472"/>
              <a:gd name="connsiteY802" fmla="*/ 5938165 h 6602927"/>
              <a:gd name="connsiteX803" fmla="*/ 1548035 w 11727472"/>
              <a:gd name="connsiteY803" fmla="*/ 5889113 h 6602927"/>
              <a:gd name="connsiteX804" fmla="*/ 1598127 w 11727472"/>
              <a:gd name="connsiteY804" fmla="*/ 5739534 h 6602927"/>
              <a:gd name="connsiteX805" fmla="*/ 1482118 w 11727472"/>
              <a:gd name="connsiteY805" fmla="*/ 5775743 h 6602927"/>
              <a:gd name="connsiteX806" fmla="*/ 1436193 w 11727472"/>
              <a:gd name="connsiteY806" fmla="*/ 5764882 h 6602927"/>
              <a:gd name="connsiteX807" fmla="*/ 1440826 w 11727472"/>
              <a:gd name="connsiteY807" fmla="*/ 5676343 h 6602927"/>
              <a:gd name="connsiteX808" fmla="*/ 1463644 w 11727472"/>
              <a:gd name="connsiteY808" fmla="*/ 5563387 h 6602927"/>
              <a:gd name="connsiteX809" fmla="*/ 1461191 w 11727472"/>
              <a:gd name="connsiteY809" fmla="*/ 5529435 h 6602927"/>
              <a:gd name="connsiteX810" fmla="*/ 1422596 w 11727472"/>
              <a:gd name="connsiteY810" fmla="*/ 5540099 h 6602927"/>
              <a:gd name="connsiteX811" fmla="*/ 1395762 w 11727472"/>
              <a:gd name="connsiteY811" fmla="*/ 5568288 h 6602927"/>
              <a:gd name="connsiteX812" fmla="*/ 1198384 w 11727472"/>
              <a:gd name="connsiteY812" fmla="*/ 5786259 h 6602927"/>
              <a:gd name="connsiteX813" fmla="*/ 1083476 w 11727472"/>
              <a:gd name="connsiteY813" fmla="*/ 5801385 h 6602927"/>
              <a:gd name="connsiteX814" fmla="*/ 1028677 w 11727472"/>
              <a:gd name="connsiteY814" fmla="*/ 5798517 h 6602927"/>
              <a:gd name="connsiteX815" fmla="*/ 1011155 w 11727472"/>
              <a:gd name="connsiteY815" fmla="*/ 5810283 h 6602927"/>
              <a:gd name="connsiteX816" fmla="*/ 927958 w 11727472"/>
              <a:gd name="connsiteY816" fmla="*/ 5784790 h 6602927"/>
              <a:gd name="connsiteX817" fmla="*/ 956779 w 11727472"/>
              <a:gd name="connsiteY817" fmla="*/ 5718655 h 6602927"/>
              <a:gd name="connsiteX818" fmla="*/ 1129307 w 11727472"/>
              <a:gd name="connsiteY818" fmla="*/ 5490928 h 6602927"/>
              <a:gd name="connsiteX819" fmla="*/ 1119531 w 11727472"/>
              <a:gd name="connsiteY819" fmla="*/ 5435456 h 6602927"/>
              <a:gd name="connsiteX820" fmla="*/ 1072503 w 11727472"/>
              <a:gd name="connsiteY820" fmla="*/ 5445678 h 6602927"/>
              <a:gd name="connsiteX821" fmla="*/ 979576 w 11727472"/>
              <a:gd name="connsiteY821" fmla="*/ 5525371 h 6602927"/>
              <a:gd name="connsiteX822" fmla="*/ 928994 w 11727472"/>
              <a:gd name="connsiteY822" fmla="*/ 5522724 h 6602927"/>
              <a:gd name="connsiteX823" fmla="*/ 960264 w 11727472"/>
              <a:gd name="connsiteY823" fmla="*/ 5490538 h 6602927"/>
              <a:gd name="connsiteX824" fmla="*/ 986438 w 11727472"/>
              <a:gd name="connsiteY824" fmla="*/ 5474996 h 6602927"/>
              <a:gd name="connsiteX825" fmla="*/ 969776 w 11727472"/>
              <a:gd name="connsiteY825" fmla="*/ 5389568 h 6602927"/>
              <a:gd name="connsiteX826" fmla="*/ 954680 w 11727472"/>
              <a:gd name="connsiteY826" fmla="*/ 5354956 h 6602927"/>
              <a:gd name="connsiteX827" fmla="*/ 1074862 w 11727472"/>
              <a:gd name="connsiteY827" fmla="*/ 5158314 h 6602927"/>
              <a:gd name="connsiteX828" fmla="*/ 1244742 w 11727472"/>
              <a:gd name="connsiteY828" fmla="*/ 4981183 h 6602927"/>
              <a:gd name="connsiteX829" fmla="*/ 1412173 w 11727472"/>
              <a:gd name="connsiteY829" fmla="*/ 4770102 h 6602927"/>
              <a:gd name="connsiteX830" fmla="*/ 1438789 w 11727472"/>
              <a:gd name="connsiteY830" fmla="*/ 4746127 h 6602927"/>
              <a:gd name="connsiteX831" fmla="*/ 1732426 w 11727472"/>
              <a:gd name="connsiteY831" fmla="*/ 4465552 h 6602927"/>
              <a:gd name="connsiteX832" fmla="*/ 1748821 w 11727472"/>
              <a:gd name="connsiteY832" fmla="*/ 4394540 h 6602927"/>
              <a:gd name="connsiteX833" fmla="*/ 1672292 w 11727472"/>
              <a:gd name="connsiteY833" fmla="*/ 4403217 h 6602927"/>
              <a:gd name="connsiteX834" fmla="*/ 1577251 w 11727472"/>
              <a:gd name="connsiteY834" fmla="*/ 4472756 h 6602927"/>
              <a:gd name="connsiteX835" fmla="*/ 1569145 w 11727472"/>
              <a:gd name="connsiteY835" fmla="*/ 4480975 h 6602927"/>
              <a:gd name="connsiteX836" fmla="*/ 1566853 w 11727472"/>
              <a:gd name="connsiteY836" fmla="*/ 4487821 h 6602927"/>
              <a:gd name="connsiteX837" fmla="*/ 1525477 w 11727472"/>
              <a:gd name="connsiteY837" fmla="*/ 4532306 h 6602927"/>
              <a:gd name="connsiteX838" fmla="*/ 1502851 w 11727472"/>
              <a:gd name="connsiteY838" fmla="*/ 4571916 h 6602927"/>
              <a:gd name="connsiteX839" fmla="*/ 1467364 w 11727472"/>
              <a:gd name="connsiteY839" fmla="*/ 4603880 h 6602927"/>
              <a:gd name="connsiteX840" fmla="*/ 1460650 w 11727472"/>
              <a:gd name="connsiteY840" fmla="*/ 4601625 h 6602927"/>
              <a:gd name="connsiteX841" fmla="*/ 1386973 w 11727472"/>
              <a:gd name="connsiteY841" fmla="*/ 4686679 h 6602927"/>
              <a:gd name="connsiteX842" fmla="*/ 1200828 w 11727472"/>
              <a:gd name="connsiteY842" fmla="*/ 4838705 h 6602927"/>
              <a:gd name="connsiteX843" fmla="*/ 1194562 w 11727472"/>
              <a:gd name="connsiteY843" fmla="*/ 4791874 h 6602927"/>
              <a:gd name="connsiteX844" fmla="*/ 915894 w 11727472"/>
              <a:gd name="connsiteY844" fmla="*/ 5083399 h 6602927"/>
              <a:gd name="connsiteX845" fmla="*/ 592503 w 11727472"/>
              <a:gd name="connsiteY845" fmla="*/ 5396799 h 6602927"/>
              <a:gd name="connsiteX846" fmla="*/ 555029 w 11727472"/>
              <a:gd name="connsiteY846" fmla="*/ 5354143 h 6602927"/>
              <a:gd name="connsiteX847" fmla="*/ 510304 w 11727472"/>
              <a:gd name="connsiteY847" fmla="*/ 5376018 h 6602927"/>
              <a:gd name="connsiteX848" fmla="*/ 521731 w 11727472"/>
              <a:gd name="connsiteY848" fmla="*/ 5342708 h 6602927"/>
              <a:gd name="connsiteX849" fmla="*/ 535246 w 11727472"/>
              <a:gd name="connsiteY849" fmla="*/ 5325010 h 6602927"/>
              <a:gd name="connsiteX850" fmla="*/ 560189 w 11727472"/>
              <a:gd name="connsiteY850" fmla="*/ 5274003 h 6602927"/>
              <a:gd name="connsiteX851" fmla="*/ 577883 w 11727472"/>
              <a:gd name="connsiteY851" fmla="*/ 5287525 h 6602927"/>
              <a:gd name="connsiteX852" fmla="*/ 607002 w 11727472"/>
              <a:gd name="connsiteY852" fmla="*/ 5267739 h 6602927"/>
              <a:gd name="connsiteX853" fmla="*/ 595576 w 11727472"/>
              <a:gd name="connsiteY853" fmla="*/ 5301047 h 6602927"/>
              <a:gd name="connsiteX854" fmla="*/ 582059 w 11727472"/>
              <a:gd name="connsiteY854" fmla="*/ 5318746 h 6602927"/>
              <a:gd name="connsiteX855" fmla="*/ 764029 w 11727472"/>
              <a:gd name="connsiteY855" fmla="*/ 5135499 h 6602927"/>
              <a:gd name="connsiteX856" fmla="*/ 1044783 w 11727472"/>
              <a:gd name="connsiteY856" fmla="*/ 4859584 h 6602927"/>
              <a:gd name="connsiteX857" fmla="*/ 1163353 w 11727472"/>
              <a:gd name="connsiteY857" fmla="*/ 4796049 h 6602927"/>
              <a:gd name="connsiteX858" fmla="*/ 1240268 w 11727472"/>
              <a:gd name="connsiteY858" fmla="*/ 4658638 h 6602927"/>
              <a:gd name="connsiteX859" fmla="*/ 1308875 w 11727472"/>
              <a:gd name="connsiteY859" fmla="*/ 4611223 h 6602927"/>
              <a:gd name="connsiteX860" fmla="*/ 1328942 w 11727472"/>
              <a:gd name="connsiteY860" fmla="*/ 4593105 h 6602927"/>
              <a:gd name="connsiteX861" fmla="*/ 1163695 w 11727472"/>
              <a:gd name="connsiteY861" fmla="*/ 4712707 h 6602927"/>
              <a:gd name="connsiteX862" fmla="*/ 971403 w 11727472"/>
              <a:gd name="connsiteY862" fmla="*/ 4873868 h 6602927"/>
              <a:gd name="connsiteX863" fmla="*/ 767779 w 11727472"/>
              <a:gd name="connsiteY863" fmla="*/ 4968905 h 6602927"/>
              <a:gd name="connsiteX864" fmla="*/ 720090 w 11727472"/>
              <a:gd name="connsiteY864" fmla="*/ 4991775 h 6602927"/>
              <a:gd name="connsiteX865" fmla="*/ 527127 w 11727472"/>
              <a:gd name="connsiteY865" fmla="*/ 5125420 h 6602927"/>
              <a:gd name="connsiteX866" fmla="*/ 391826 w 11727472"/>
              <a:gd name="connsiteY866" fmla="*/ 5207124 h 6602927"/>
              <a:gd name="connsiteX867" fmla="*/ 319287 w 11727472"/>
              <a:gd name="connsiteY867" fmla="*/ 5220239 h 6602927"/>
              <a:gd name="connsiteX868" fmla="*/ 301522 w 11727472"/>
              <a:gd name="connsiteY868" fmla="*/ 5155891 h 6602927"/>
              <a:gd name="connsiteX869" fmla="*/ 421704 w 11727472"/>
              <a:gd name="connsiteY869" fmla="*/ 4959251 h 6602927"/>
              <a:gd name="connsiteX870" fmla="*/ 218081 w 11727472"/>
              <a:gd name="connsiteY870" fmla="*/ 5054287 h 6602927"/>
              <a:gd name="connsiteX871" fmla="*/ 179263 w 11727472"/>
              <a:gd name="connsiteY871" fmla="*/ 5069167 h 6602927"/>
              <a:gd name="connsiteX872" fmla="*/ 176813 w 11727472"/>
              <a:gd name="connsiteY872" fmla="*/ 5035217 h 6602927"/>
              <a:gd name="connsiteX873" fmla="*/ 153508 w 11727472"/>
              <a:gd name="connsiteY873" fmla="*/ 4995946 h 6602927"/>
              <a:gd name="connsiteX874" fmla="*/ 118242 w 11727472"/>
              <a:gd name="connsiteY874" fmla="*/ 5023697 h 6602927"/>
              <a:gd name="connsiteX875" fmla="*/ 69672 w 11727472"/>
              <a:gd name="connsiteY875" fmla="*/ 5063432 h 6602927"/>
              <a:gd name="connsiteX876" fmla="*/ 0 w 11727472"/>
              <a:gd name="connsiteY876" fmla="*/ 5021735 h 6602927"/>
              <a:gd name="connsiteX877" fmla="*/ 60557 w 11727472"/>
              <a:gd name="connsiteY877" fmla="*/ 4995310 h 6602927"/>
              <a:gd name="connsiteX878" fmla="*/ 86067 w 11727472"/>
              <a:gd name="connsiteY878" fmla="*/ 4992417 h 6602927"/>
              <a:gd name="connsiteX879" fmla="*/ 45022 w 11727472"/>
              <a:gd name="connsiteY879" fmla="*/ 4969131 h 6602927"/>
              <a:gd name="connsiteX880" fmla="*/ 39016 w 11727472"/>
              <a:gd name="connsiteY880" fmla="*/ 4922312 h 6602927"/>
              <a:gd name="connsiteX881" fmla="*/ 52986 w 11727472"/>
              <a:gd name="connsiteY881" fmla="*/ 4897675 h 6602927"/>
              <a:gd name="connsiteX882" fmla="*/ 83327 w 11727472"/>
              <a:gd name="connsiteY882" fmla="*/ 4721697 h 6602927"/>
              <a:gd name="connsiteX883" fmla="*/ 134968 w 11727472"/>
              <a:gd name="connsiteY883" fmla="*/ 4542607 h 6602927"/>
              <a:gd name="connsiteX884" fmla="*/ 149820 w 11727472"/>
              <a:gd name="connsiteY884" fmla="*/ 4501107 h 6602927"/>
              <a:gd name="connsiteX885" fmla="*/ 185721 w 11727472"/>
              <a:gd name="connsiteY885" fmla="*/ 4380380 h 6602927"/>
              <a:gd name="connsiteX886" fmla="*/ 168841 w 11727472"/>
              <a:gd name="connsiteY886" fmla="*/ 4299168 h 6602927"/>
              <a:gd name="connsiteX887" fmla="*/ 176363 w 11727472"/>
              <a:gd name="connsiteY887" fmla="*/ 4236145 h 6602927"/>
              <a:gd name="connsiteX888" fmla="*/ 182566 w 11727472"/>
              <a:gd name="connsiteY888" fmla="*/ 4198422 h 6602927"/>
              <a:gd name="connsiteX889" fmla="*/ 174798 w 11727472"/>
              <a:gd name="connsiteY889" fmla="*/ 4185330 h 6602927"/>
              <a:gd name="connsiteX890" fmla="*/ 209819 w 11727472"/>
              <a:gd name="connsiteY890" fmla="*/ 4081470 h 6602927"/>
              <a:gd name="connsiteX891" fmla="*/ 208253 w 11727472"/>
              <a:gd name="connsiteY891" fmla="*/ 4030654 h 6602927"/>
              <a:gd name="connsiteX892" fmla="*/ 264570 w 11727472"/>
              <a:gd name="connsiteY892" fmla="*/ 3923679 h 6602927"/>
              <a:gd name="connsiteX893" fmla="*/ 400975 w 11727472"/>
              <a:gd name="connsiteY893" fmla="*/ 3820896 h 6602927"/>
              <a:gd name="connsiteX894" fmla="*/ 414499 w 11727472"/>
              <a:gd name="connsiteY894" fmla="*/ 3804692 h 6602927"/>
              <a:gd name="connsiteX895" fmla="*/ 530473 w 11727472"/>
              <a:gd name="connsiteY895" fmla="*/ 3632999 h 6602927"/>
              <a:gd name="connsiteX896" fmla="*/ 564080 w 11727472"/>
              <a:gd name="connsiteY896" fmla="*/ 3584817 h 6602927"/>
              <a:gd name="connsiteX897" fmla="*/ 561333 w 11727472"/>
              <a:gd name="connsiteY897" fmla="*/ 3583840 h 6602927"/>
              <a:gd name="connsiteX898" fmla="*/ 551737 w 11727472"/>
              <a:gd name="connsiteY898" fmla="*/ 3564644 h 6602927"/>
              <a:gd name="connsiteX899" fmla="*/ 614107 w 11727472"/>
              <a:gd name="connsiteY899" fmla="*/ 3449468 h 6602927"/>
              <a:gd name="connsiteX900" fmla="*/ 705264 w 11727472"/>
              <a:gd name="connsiteY900" fmla="*/ 3343889 h 6602927"/>
              <a:gd name="connsiteX901" fmla="*/ 794021 w 11727472"/>
              <a:gd name="connsiteY901" fmla="*/ 3219114 h 6602927"/>
              <a:gd name="connsiteX902" fmla="*/ 808415 w 11727472"/>
              <a:gd name="connsiteY902" fmla="*/ 3204717 h 6602927"/>
              <a:gd name="connsiteX903" fmla="*/ 894774 w 11727472"/>
              <a:gd name="connsiteY903" fmla="*/ 3127033 h 6602927"/>
              <a:gd name="connsiteX904" fmla="*/ 924367 w 11727472"/>
              <a:gd name="connsiteY904" fmla="*/ 3089907 h 6602927"/>
              <a:gd name="connsiteX905" fmla="*/ 893738 w 11727472"/>
              <a:gd name="connsiteY905" fmla="*/ 3101877 h 6602927"/>
              <a:gd name="connsiteX906" fmla="*/ 880690 w 11727472"/>
              <a:gd name="connsiteY906" fmla="*/ 3043975 h 6602927"/>
              <a:gd name="connsiteX907" fmla="*/ 878881 w 11727472"/>
              <a:gd name="connsiteY907" fmla="*/ 3045450 h 6602927"/>
              <a:gd name="connsiteX908" fmla="*/ 839600 w 11727472"/>
              <a:gd name="connsiteY908" fmla="*/ 3103939 h 6602927"/>
              <a:gd name="connsiteX909" fmla="*/ 794021 w 11727472"/>
              <a:gd name="connsiteY909" fmla="*/ 3106337 h 6602927"/>
              <a:gd name="connsiteX910" fmla="*/ 762836 w 11727472"/>
              <a:gd name="connsiteY910" fmla="*/ 3103939 h 6602927"/>
              <a:gd name="connsiteX911" fmla="*/ 546939 w 11727472"/>
              <a:gd name="connsiteY911" fmla="*/ 3291100 h 6602927"/>
              <a:gd name="connsiteX912" fmla="*/ 434193 w 11727472"/>
              <a:gd name="connsiteY912" fmla="*/ 3351088 h 6602927"/>
              <a:gd name="connsiteX913" fmla="*/ 407805 w 11727472"/>
              <a:gd name="connsiteY913" fmla="*/ 3365484 h 6602927"/>
              <a:gd name="connsiteX914" fmla="*/ 302256 w 11727472"/>
              <a:gd name="connsiteY914" fmla="*/ 3447067 h 6602927"/>
              <a:gd name="connsiteX915" fmla="*/ 227891 w 11727472"/>
              <a:gd name="connsiteY915" fmla="*/ 3497458 h 6602927"/>
              <a:gd name="connsiteX916" fmla="*/ 187111 w 11727472"/>
              <a:gd name="connsiteY916" fmla="*/ 3507056 h 6602927"/>
              <a:gd name="connsiteX917" fmla="*/ 175117 w 11727472"/>
              <a:gd name="connsiteY917" fmla="*/ 3471063 h 6602927"/>
              <a:gd name="connsiteX918" fmla="*/ 237487 w 11727472"/>
              <a:gd name="connsiteY918" fmla="*/ 3355887 h 6602927"/>
              <a:gd name="connsiteX919" fmla="*/ 124741 w 11727472"/>
              <a:gd name="connsiteY919" fmla="*/ 3415875 h 6602927"/>
              <a:gd name="connsiteX920" fmla="*/ 103151 w 11727472"/>
              <a:gd name="connsiteY920" fmla="*/ 3425473 h 6602927"/>
              <a:gd name="connsiteX921" fmla="*/ 100752 w 11727472"/>
              <a:gd name="connsiteY921" fmla="*/ 3406277 h 6602927"/>
              <a:gd name="connsiteX922" fmla="*/ 86359 w 11727472"/>
              <a:gd name="connsiteY922" fmla="*/ 3384680 h 6602927"/>
              <a:gd name="connsiteX923" fmla="*/ 67168 w 11727472"/>
              <a:gd name="connsiteY923" fmla="*/ 3401478 h 6602927"/>
              <a:gd name="connsiteX924" fmla="*/ 40782 w 11727472"/>
              <a:gd name="connsiteY924" fmla="*/ 3425473 h 6602927"/>
              <a:gd name="connsiteX925" fmla="*/ 0 w 11727472"/>
              <a:gd name="connsiteY925" fmla="*/ 3403877 h 6602927"/>
              <a:gd name="connsiteX926" fmla="*/ 33585 w 11727472"/>
              <a:gd name="connsiteY926" fmla="*/ 3387080 h 6602927"/>
              <a:gd name="connsiteX927" fmla="*/ 47977 w 11727472"/>
              <a:gd name="connsiteY927" fmla="*/ 3384680 h 6602927"/>
              <a:gd name="connsiteX928" fmla="*/ 23990 w 11727472"/>
              <a:gd name="connsiteY928" fmla="*/ 3372683 h 6602927"/>
              <a:gd name="connsiteX929" fmla="*/ 19191 w 11727472"/>
              <a:gd name="connsiteY929" fmla="*/ 3346289 h 6602927"/>
              <a:gd name="connsiteX930" fmla="*/ 26388 w 11727472"/>
              <a:gd name="connsiteY930" fmla="*/ 3331891 h 6602927"/>
              <a:gd name="connsiteX931" fmla="*/ 38382 w 11727472"/>
              <a:gd name="connsiteY931" fmla="*/ 3231111 h 6602927"/>
              <a:gd name="connsiteX932" fmla="*/ 62371 w 11727472"/>
              <a:gd name="connsiteY932" fmla="*/ 3127933 h 6602927"/>
              <a:gd name="connsiteX933" fmla="*/ 69568 w 11727472"/>
              <a:gd name="connsiteY933" fmla="*/ 3103939 h 6602927"/>
              <a:gd name="connsiteX934" fmla="*/ 86359 w 11727472"/>
              <a:gd name="connsiteY934" fmla="*/ 3034351 h 6602927"/>
              <a:gd name="connsiteX935" fmla="*/ 74365 w 11727472"/>
              <a:gd name="connsiteY935" fmla="*/ 2988761 h 6602927"/>
              <a:gd name="connsiteX936" fmla="*/ 76763 w 11727472"/>
              <a:gd name="connsiteY936" fmla="*/ 2952768 h 6602927"/>
              <a:gd name="connsiteX937" fmla="*/ 79164 w 11727472"/>
              <a:gd name="connsiteY937" fmla="*/ 2931173 h 6602927"/>
              <a:gd name="connsiteX938" fmla="*/ 74365 w 11727472"/>
              <a:gd name="connsiteY938" fmla="*/ 2923973 h 6602927"/>
              <a:gd name="connsiteX939" fmla="*/ 91157 w 11727472"/>
              <a:gd name="connsiteY939" fmla="*/ 2863986 h 6602927"/>
              <a:gd name="connsiteX940" fmla="*/ 88759 w 11727472"/>
              <a:gd name="connsiteY940" fmla="*/ 2835192 h 6602927"/>
              <a:gd name="connsiteX941" fmla="*/ 117545 w 11727472"/>
              <a:gd name="connsiteY941" fmla="*/ 2772804 h 6602927"/>
              <a:gd name="connsiteX942" fmla="*/ 191910 w 11727472"/>
              <a:gd name="connsiteY942" fmla="*/ 2710417 h 6602927"/>
              <a:gd name="connsiteX943" fmla="*/ 199105 w 11727472"/>
              <a:gd name="connsiteY943" fmla="*/ 2700819 h 6602927"/>
              <a:gd name="connsiteX944" fmla="*/ 280667 w 11727472"/>
              <a:gd name="connsiteY944" fmla="*/ 2566446 h 6602927"/>
              <a:gd name="connsiteX945" fmla="*/ 369423 w 11727472"/>
              <a:gd name="connsiteY945" fmla="*/ 2424875 h 6602927"/>
              <a:gd name="connsiteX946" fmla="*/ 496564 w 11727472"/>
              <a:gd name="connsiteY946" fmla="*/ 2259308 h 6602927"/>
              <a:gd name="connsiteX947" fmla="*/ 604512 w 11727472"/>
              <a:gd name="connsiteY947" fmla="*/ 2064948 h 6602927"/>
              <a:gd name="connsiteX948" fmla="*/ 602113 w 11727472"/>
              <a:gd name="connsiteY948" fmla="*/ 2012159 h 6602927"/>
              <a:gd name="connsiteX949" fmla="*/ 602113 w 11727472"/>
              <a:gd name="connsiteY949" fmla="*/ 1990563 h 6602927"/>
              <a:gd name="connsiteX950" fmla="*/ 731652 w 11727472"/>
              <a:gd name="connsiteY950" fmla="*/ 1784205 h 6602927"/>
              <a:gd name="connsiteX951" fmla="*/ 808415 w 11727472"/>
              <a:gd name="connsiteY951" fmla="*/ 1618638 h 6602927"/>
              <a:gd name="connsiteX952" fmla="*/ 818010 w 11727472"/>
              <a:gd name="connsiteY952" fmla="*/ 1594643 h 6602927"/>
              <a:gd name="connsiteX953" fmla="*/ 750842 w 11727472"/>
              <a:gd name="connsiteY953" fmla="*/ 1618638 h 6602927"/>
              <a:gd name="connsiteX954" fmla="*/ 726853 w 11727472"/>
              <a:gd name="connsiteY954" fmla="*/ 1633036 h 6602927"/>
              <a:gd name="connsiteX955" fmla="*/ 640495 w 11727472"/>
              <a:gd name="connsiteY955" fmla="*/ 1642634 h 6602927"/>
              <a:gd name="connsiteX956" fmla="*/ 633298 w 11727472"/>
              <a:gd name="connsiteY956" fmla="*/ 1645032 h 6602927"/>
              <a:gd name="connsiteX957" fmla="*/ 554136 w 11727472"/>
              <a:gd name="connsiteY957" fmla="*/ 1671427 h 6602927"/>
              <a:gd name="connsiteX958" fmla="*/ 280667 w 11727472"/>
              <a:gd name="connsiteY958" fmla="*/ 1745812 h 6602927"/>
              <a:gd name="connsiteX959" fmla="*/ 239887 w 11727472"/>
              <a:gd name="connsiteY959" fmla="*/ 1755410 h 6602927"/>
              <a:gd name="connsiteX960" fmla="*/ 211100 w 11727472"/>
              <a:gd name="connsiteY960" fmla="*/ 1745812 h 6602927"/>
              <a:gd name="connsiteX961" fmla="*/ 230291 w 11727472"/>
              <a:gd name="connsiteY961" fmla="*/ 1726616 h 6602927"/>
              <a:gd name="connsiteX962" fmla="*/ 410205 w 11727472"/>
              <a:gd name="connsiteY962" fmla="*/ 1654630 h 6602927"/>
              <a:gd name="connsiteX963" fmla="*/ 671680 w 11727472"/>
              <a:gd name="connsiteY963" fmla="*/ 1573047 h 6602927"/>
              <a:gd name="connsiteX964" fmla="*/ 693270 w 11727472"/>
              <a:gd name="connsiteY964" fmla="*/ 1568248 h 6602927"/>
              <a:gd name="connsiteX965" fmla="*/ 700466 w 11727472"/>
              <a:gd name="connsiteY965" fmla="*/ 1556250 h 6602927"/>
              <a:gd name="connsiteX966" fmla="*/ 688472 w 11727472"/>
              <a:gd name="connsiteY966" fmla="*/ 1549052 h 6602927"/>
              <a:gd name="connsiteX967" fmla="*/ 513356 w 11727472"/>
              <a:gd name="connsiteY967" fmla="*/ 1575447 h 6602927"/>
              <a:gd name="connsiteX968" fmla="*/ 498962 w 11727472"/>
              <a:gd name="connsiteY968" fmla="*/ 1573047 h 6602927"/>
              <a:gd name="connsiteX969" fmla="*/ 498962 w 11727472"/>
              <a:gd name="connsiteY969" fmla="*/ 1556250 h 6602927"/>
              <a:gd name="connsiteX970" fmla="*/ 551737 w 11727472"/>
              <a:gd name="connsiteY970" fmla="*/ 1520258 h 6602927"/>
              <a:gd name="connsiteX971" fmla="*/ 587719 w 11727472"/>
              <a:gd name="connsiteY971" fmla="*/ 1486665 h 6602927"/>
              <a:gd name="connsiteX972" fmla="*/ 623703 w 11727472"/>
              <a:gd name="connsiteY972" fmla="*/ 1460270 h 6602927"/>
              <a:gd name="connsiteX973" fmla="*/ 729252 w 11727472"/>
              <a:gd name="connsiteY973" fmla="*/ 1436274 h 6602927"/>
              <a:gd name="connsiteX974" fmla="*/ 913964 w 11727472"/>
              <a:gd name="connsiteY974" fmla="*/ 1393083 h 6602927"/>
              <a:gd name="connsiteX975" fmla="*/ 801218 w 11727472"/>
              <a:gd name="connsiteY975" fmla="*/ 1376287 h 6602927"/>
              <a:gd name="connsiteX976" fmla="*/ 698067 w 11727472"/>
              <a:gd name="connsiteY976" fmla="*/ 1405081 h 6602927"/>
              <a:gd name="connsiteX977" fmla="*/ 671680 w 11727472"/>
              <a:gd name="connsiteY977" fmla="*/ 1400282 h 6602927"/>
              <a:gd name="connsiteX978" fmla="*/ 772432 w 11727472"/>
              <a:gd name="connsiteY978" fmla="*/ 1361890 h 6602927"/>
              <a:gd name="connsiteX979" fmla="*/ 729252 w 11727472"/>
              <a:gd name="connsiteY979" fmla="*/ 1354691 h 6602927"/>
              <a:gd name="connsiteX980" fmla="*/ 700466 w 11727472"/>
              <a:gd name="connsiteY980" fmla="*/ 1366689 h 6602927"/>
              <a:gd name="connsiteX981" fmla="*/ 678876 w 11727472"/>
              <a:gd name="connsiteY981" fmla="*/ 1364289 h 6602927"/>
              <a:gd name="connsiteX982" fmla="*/ 686073 w 11727472"/>
              <a:gd name="connsiteY982" fmla="*/ 1345093 h 6602927"/>
              <a:gd name="connsiteX983" fmla="*/ 705264 w 11727472"/>
              <a:gd name="connsiteY983" fmla="*/ 1323497 h 6602927"/>
              <a:gd name="connsiteX984" fmla="*/ 558933 w 11727472"/>
              <a:gd name="connsiteY984" fmla="*/ 1347492 h 6602927"/>
              <a:gd name="connsiteX985" fmla="*/ 419800 w 11727472"/>
              <a:gd name="connsiteY985" fmla="*/ 1347492 h 6602927"/>
              <a:gd name="connsiteX986" fmla="*/ 748443 w 11727472"/>
              <a:gd name="connsiteY986" fmla="*/ 1268309 h 6602927"/>
              <a:gd name="connsiteX987" fmla="*/ 724455 w 11727472"/>
              <a:gd name="connsiteY987" fmla="*/ 1256311 h 6602927"/>
              <a:gd name="connsiteX988" fmla="*/ 750842 w 11727472"/>
              <a:gd name="connsiteY988" fmla="*/ 1241914 h 6602927"/>
              <a:gd name="connsiteX989" fmla="*/ 894773 w 11727472"/>
              <a:gd name="connsiteY989" fmla="*/ 1201122 h 6602927"/>
              <a:gd name="connsiteX990" fmla="*/ 1014715 w 11727472"/>
              <a:gd name="connsiteY990" fmla="*/ 1196323 h 6602927"/>
              <a:gd name="connsiteX991" fmla="*/ 1093878 w 11727472"/>
              <a:gd name="connsiteY991" fmla="*/ 1181927 h 6602927"/>
              <a:gd name="connsiteX992" fmla="*/ 1168243 w 11727472"/>
              <a:gd name="connsiteY992" fmla="*/ 1157931 h 6602927"/>
              <a:gd name="connsiteX993" fmla="*/ 1187434 w 11727472"/>
              <a:gd name="connsiteY993" fmla="*/ 1138735 h 6602927"/>
              <a:gd name="connsiteX994" fmla="*/ 1153849 w 11727472"/>
              <a:gd name="connsiteY994" fmla="*/ 1100343 h 6602927"/>
              <a:gd name="connsiteX995" fmla="*/ 1122665 w 11727472"/>
              <a:gd name="connsiteY995" fmla="*/ 1102742 h 6602927"/>
              <a:gd name="connsiteX996" fmla="*/ 1045901 w 11727472"/>
              <a:gd name="connsiteY996" fmla="*/ 1076347 h 6602927"/>
              <a:gd name="connsiteX997" fmla="*/ 971536 w 11727472"/>
              <a:gd name="connsiteY997" fmla="*/ 1085945 h 6602927"/>
              <a:gd name="connsiteX998" fmla="*/ 981132 w 11727472"/>
              <a:gd name="connsiteY998" fmla="*/ 1071548 h 6602927"/>
              <a:gd name="connsiteX999" fmla="*/ 1117866 w 11727472"/>
              <a:gd name="connsiteY999" fmla="*/ 1025958 h 6602927"/>
              <a:gd name="connsiteX1000" fmla="*/ 1156248 w 11727472"/>
              <a:gd name="connsiteY1000" fmla="*/ 1042754 h 6602927"/>
              <a:gd name="connsiteX1001" fmla="*/ 1197029 w 11727472"/>
              <a:gd name="connsiteY1001" fmla="*/ 1064351 h 6602927"/>
              <a:gd name="connsiteX1002" fmla="*/ 1221017 w 11727472"/>
              <a:gd name="connsiteY1002" fmla="*/ 1059551 h 6602927"/>
              <a:gd name="connsiteX1003" fmla="*/ 1247404 w 11727472"/>
              <a:gd name="connsiteY1003" fmla="*/ 1071548 h 6602927"/>
              <a:gd name="connsiteX1004" fmla="*/ 1237809 w 11727472"/>
              <a:gd name="connsiteY1004" fmla="*/ 1095543 h 6602927"/>
              <a:gd name="connsiteX1005" fmla="*/ 1225815 w 11727472"/>
              <a:gd name="connsiteY1005" fmla="*/ 1112340 h 6602927"/>
              <a:gd name="connsiteX1006" fmla="*/ 1237809 w 11727472"/>
              <a:gd name="connsiteY1006" fmla="*/ 1121938 h 6602927"/>
              <a:gd name="connsiteX1007" fmla="*/ 1249803 w 11727472"/>
              <a:gd name="connsiteY1007" fmla="*/ 1107541 h 6602927"/>
              <a:gd name="connsiteX1008" fmla="*/ 1264197 w 11727472"/>
              <a:gd name="connsiteY1008" fmla="*/ 1088345 h 6602927"/>
              <a:gd name="connsiteX1009" fmla="*/ 1312173 w 11727472"/>
              <a:gd name="connsiteY1009" fmla="*/ 1083546 h 6602927"/>
              <a:gd name="connsiteX1010" fmla="*/ 1362549 w 11727472"/>
              <a:gd name="connsiteY1010" fmla="*/ 1076347 h 6602927"/>
              <a:gd name="connsiteX1011" fmla="*/ 1362549 w 11727472"/>
              <a:gd name="connsiteY1011" fmla="*/ 1073949 h 6602927"/>
              <a:gd name="connsiteX1012" fmla="*/ 1504081 w 11727472"/>
              <a:gd name="connsiteY1012" fmla="*/ 903582 h 6602927"/>
              <a:gd name="connsiteX1013" fmla="*/ 1573650 w 11727472"/>
              <a:gd name="connsiteY1013" fmla="*/ 848394 h 6602927"/>
              <a:gd name="connsiteX1014" fmla="*/ 1588041 w 11727472"/>
              <a:gd name="connsiteY1014" fmla="*/ 829198 h 6602927"/>
              <a:gd name="connsiteX1015" fmla="*/ 1640817 w 11727472"/>
              <a:gd name="connsiteY1015" fmla="*/ 745214 h 6602927"/>
              <a:gd name="connsiteX1016" fmla="*/ 1739169 w 11727472"/>
              <a:gd name="connsiteY1016" fmla="*/ 718820 h 6602927"/>
              <a:gd name="connsiteX1017" fmla="*/ 1767956 w 11727472"/>
              <a:gd name="connsiteY1017" fmla="*/ 759611 h 6602927"/>
              <a:gd name="connsiteX1018" fmla="*/ 1741568 w 11727472"/>
              <a:gd name="connsiteY1018" fmla="*/ 893984 h 6602927"/>
              <a:gd name="connsiteX1019" fmla="*/ 1739169 w 11727472"/>
              <a:gd name="connsiteY1019" fmla="*/ 915580 h 6602927"/>
              <a:gd name="connsiteX1020" fmla="*/ 1765558 w 11727472"/>
              <a:gd name="connsiteY1020" fmla="*/ 910782 h 6602927"/>
              <a:gd name="connsiteX1021" fmla="*/ 1813534 w 11727472"/>
              <a:gd name="connsiteY1021" fmla="*/ 848394 h 6602927"/>
              <a:gd name="connsiteX1022" fmla="*/ 1998245 w 11727472"/>
              <a:gd name="connsiteY1022" fmla="*/ 618040 h 6602927"/>
              <a:gd name="connsiteX1023" fmla="*/ 2036627 w 11727472"/>
              <a:gd name="connsiteY1023" fmla="*/ 586846 h 6602927"/>
              <a:gd name="connsiteX1024" fmla="*/ 2063014 w 11727472"/>
              <a:gd name="connsiteY1024" fmla="*/ 586846 h 6602927"/>
              <a:gd name="connsiteX1025" fmla="*/ 2079807 w 11727472"/>
              <a:gd name="connsiteY1025" fmla="*/ 586846 h 6602927"/>
              <a:gd name="connsiteX1026" fmla="*/ 2130182 w 11727472"/>
              <a:gd name="connsiteY1026" fmla="*/ 608442 h 6602927"/>
              <a:gd name="connsiteX1027" fmla="*/ 2134981 w 11727472"/>
              <a:gd name="connsiteY1027" fmla="*/ 615640 h 6602927"/>
              <a:gd name="connsiteX1028" fmla="*/ 2149373 w 11727472"/>
              <a:gd name="connsiteY1028" fmla="*/ 694825 h 6602927"/>
              <a:gd name="connsiteX1029" fmla="*/ 2142178 w 11727472"/>
              <a:gd name="connsiteY1029" fmla="*/ 709222 h 6602927"/>
              <a:gd name="connsiteX1030" fmla="*/ 2175761 w 11727472"/>
              <a:gd name="connsiteY1030" fmla="*/ 762011 h 6602927"/>
              <a:gd name="connsiteX1031" fmla="*/ 2180559 w 11727472"/>
              <a:gd name="connsiteY1031" fmla="*/ 759611 h 6602927"/>
              <a:gd name="connsiteX1032" fmla="*/ 2242929 w 11727472"/>
              <a:gd name="connsiteY1032" fmla="*/ 697224 h 6602927"/>
              <a:gd name="connsiteX1033" fmla="*/ 2288507 w 11727472"/>
              <a:gd name="connsiteY1033" fmla="*/ 654033 h 6602927"/>
              <a:gd name="connsiteX1034" fmla="*/ 2266918 w 11727472"/>
              <a:gd name="connsiteY1034" fmla="*/ 584447 h 6602927"/>
              <a:gd name="connsiteX1035" fmla="*/ 2278911 w 11727472"/>
              <a:gd name="connsiteY1035" fmla="*/ 574849 h 6602927"/>
              <a:gd name="connsiteX1036" fmla="*/ 2281310 w 11727472"/>
              <a:gd name="connsiteY1036" fmla="*/ 589246 h 6602927"/>
              <a:gd name="connsiteX1037" fmla="*/ 2281310 w 11727472"/>
              <a:gd name="connsiteY1037" fmla="*/ 613242 h 6602927"/>
              <a:gd name="connsiteX1038" fmla="*/ 2295704 w 11727472"/>
              <a:gd name="connsiteY1038" fmla="*/ 596446 h 6602927"/>
              <a:gd name="connsiteX1039" fmla="*/ 2310096 w 11727472"/>
              <a:gd name="connsiteY1039" fmla="*/ 517260 h 6602927"/>
              <a:gd name="connsiteX1040" fmla="*/ 2365270 w 11727472"/>
              <a:gd name="connsiteY1040" fmla="*/ 459673 h 6602927"/>
              <a:gd name="connsiteX1041" fmla="*/ 2382063 w 11727472"/>
              <a:gd name="connsiteY1041" fmla="*/ 447674 h 6602927"/>
              <a:gd name="connsiteX1042" fmla="*/ 2427641 w 11727472"/>
              <a:gd name="connsiteY1042" fmla="*/ 418880 h 6602927"/>
              <a:gd name="connsiteX1043" fmla="*/ 2473219 w 11727472"/>
              <a:gd name="connsiteY1043" fmla="*/ 483667 h 6602927"/>
              <a:gd name="connsiteX1044" fmla="*/ 2430039 w 11727472"/>
              <a:gd name="connsiteY1044" fmla="*/ 656433 h 6602927"/>
              <a:gd name="connsiteX1045" fmla="*/ 2401254 w 11727472"/>
              <a:gd name="connsiteY1045" fmla="*/ 675629 h 6602927"/>
              <a:gd name="connsiteX1046" fmla="*/ 2394057 w 11727472"/>
              <a:gd name="connsiteY1046" fmla="*/ 644435 h 6602927"/>
              <a:gd name="connsiteX1047" fmla="*/ 2398855 w 11727472"/>
              <a:gd name="connsiteY1047" fmla="*/ 610841 h 6602927"/>
              <a:gd name="connsiteX1048" fmla="*/ 2334086 w 11727472"/>
              <a:gd name="connsiteY1048" fmla="*/ 735616 h 6602927"/>
              <a:gd name="connsiteX1049" fmla="*/ 2367669 w 11727472"/>
              <a:gd name="connsiteY1049" fmla="*/ 692425 h 6602927"/>
              <a:gd name="connsiteX1050" fmla="*/ 2384461 w 11727472"/>
              <a:gd name="connsiteY1050" fmla="*/ 682827 h 6602927"/>
              <a:gd name="connsiteX1051" fmla="*/ 2403652 w 11727472"/>
              <a:gd name="connsiteY1051" fmla="*/ 699623 h 6602927"/>
              <a:gd name="connsiteX1052" fmla="*/ 2391658 w 11727472"/>
              <a:gd name="connsiteY1052" fmla="*/ 711621 h 6602927"/>
              <a:gd name="connsiteX1053" fmla="*/ 2382063 w 11727472"/>
              <a:gd name="connsiteY1053" fmla="*/ 733216 h 6602927"/>
              <a:gd name="connsiteX1054" fmla="*/ 2384461 w 11727472"/>
              <a:gd name="connsiteY1054" fmla="*/ 788405 h 6602927"/>
              <a:gd name="connsiteX1055" fmla="*/ 2365270 w 11727472"/>
              <a:gd name="connsiteY1055" fmla="*/ 798004 h 6602927"/>
              <a:gd name="connsiteX1056" fmla="*/ 2353276 w 11727472"/>
              <a:gd name="connsiteY1056" fmla="*/ 810001 h 6602927"/>
              <a:gd name="connsiteX1057" fmla="*/ 2379664 w 11727472"/>
              <a:gd name="connsiteY1057" fmla="*/ 867589 h 6602927"/>
              <a:gd name="connsiteX1058" fmla="*/ 2384461 w 11727472"/>
              <a:gd name="connsiteY1058" fmla="*/ 869989 h 6602927"/>
              <a:gd name="connsiteX1059" fmla="*/ 2386861 w 11727472"/>
              <a:gd name="connsiteY1059" fmla="*/ 843594 h 6602927"/>
              <a:gd name="connsiteX1060" fmla="*/ 2398855 w 11727472"/>
              <a:gd name="connsiteY1060" fmla="*/ 829198 h 6602927"/>
              <a:gd name="connsiteX1061" fmla="*/ 2408451 w 11727472"/>
              <a:gd name="connsiteY1061" fmla="*/ 841195 h 6602927"/>
              <a:gd name="connsiteX1062" fmla="*/ 2398855 w 11727472"/>
              <a:gd name="connsiteY1062" fmla="*/ 932376 h 6602927"/>
              <a:gd name="connsiteX1063" fmla="*/ 2461224 w 11727472"/>
              <a:gd name="connsiteY1063" fmla="*/ 879587 h 6602927"/>
              <a:gd name="connsiteX1064" fmla="*/ 2466023 w 11727472"/>
              <a:gd name="connsiteY1064" fmla="*/ 865191 h 6602927"/>
              <a:gd name="connsiteX1065" fmla="*/ 2492410 w 11727472"/>
              <a:gd name="connsiteY1065" fmla="*/ 802803 h 6602927"/>
              <a:gd name="connsiteX1066" fmla="*/ 2593162 w 11727472"/>
              <a:gd name="connsiteY1066" fmla="*/ 721220 h 6602927"/>
              <a:gd name="connsiteX1067" fmla="*/ 2629144 w 11727472"/>
              <a:gd name="connsiteY1067" fmla="*/ 730818 h 6602927"/>
              <a:gd name="connsiteX1068" fmla="*/ 2648212 w 11727472"/>
              <a:gd name="connsiteY1068" fmla="*/ 765495 h 6602927"/>
              <a:gd name="connsiteX1069" fmla="*/ 2667294 w 11727472"/>
              <a:gd name="connsiteY1069" fmla="*/ 745214 h 6602927"/>
              <a:gd name="connsiteX1070" fmla="*/ 2765647 w 11727472"/>
              <a:gd name="connsiteY1070" fmla="*/ 718820 h 6602927"/>
              <a:gd name="connsiteX1071" fmla="*/ 2794433 w 11727472"/>
              <a:gd name="connsiteY1071" fmla="*/ 759611 h 6602927"/>
              <a:gd name="connsiteX1072" fmla="*/ 2786636 w 11727472"/>
              <a:gd name="connsiteY1072" fmla="*/ 827697 h 6602927"/>
              <a:gd name="connsiteX1073" fmla="*/ 2780397 w 11727472"/>
              <a:gd name="connsiteY1073" fmla="*/ 849945 h 6602927"/>
              <a:gd name="connsiteX1074" fmla="*/ 2872755 w 11727472"/>
              <a:gd name="connsiteY1074" fmla="*/ 766749 h 6602927"/>
              <a:gd name="connsiteX1075" fmla="*/ 2957336 w 11727472"/>
              <a:gd name="connsiteY1075" fmla="*/ 683782 h 6602927"/>
              <a:gd name="connsiteX1076" fmla="*/ 2969543 w 11727472"/>
              <a:gd name="connsiteY1076" fmla="*/ 681609 h 6602927"/>
              <a:gd name="connsiteX1077" fmla="*/ 3024723 w 11727472"/>
              <a:gd name="connsiteY1077" fmla="*/ 618040 h 6602927"/>
              <a:gd name="connsiteX1078" fmla="*/ 3047408 w 11727472"/>
              <a:gd name="connsiteY1078" fmla="*/ 599602 h 6602927"/>
              <a:gd name="connsiteX1079" fmla="*/ 3065285 w 11727472"/>
              <a:gd name="connsiteY1079" fmla="*/ 560681 h 6602927"/>
              <a:gd name="connsiteX1080" fmla="*/ 3127577 w 11727472"/>
              <a:gd name="connsiteY1080" fmla="*/ 501053 h 6602927"/>
              <a:gd name="connsiteX1081" fmla="*/ 3302820 w 11727472"/>
              <a:gd name="connsiteY1081" fmla="*/ 463719 h 6602927"/>
              <a:gd name="connsiteX1082" fmla="*/ 3337631 w 11727472"/>
              <a:gd name="connsiteY1082" fmla="*/ 495135 h 6602927"/>
              <a:gd name="connsiteX1083" fmla="*/ 3342435 w 11727472"/>
              <a:gd name="connsiteY1083" fmla="*/ 504440 h 6602927"/>
              <a:gd name="connsiteX1084" fmla="*/ 3354265 w 11727472"/>
              <a:gd name="connsiteY1084" fmla="*/ 478569 h 6602927"/>
              <a:gd name="connsiteX1085" fmla="*/ 3391747 w 11727472"/>
              <a:gd name="connsiteY1085" fmla="*/ 459673 h 6602927"/>
              <a:gd name="connsiteX1086" fmla="*/ 3408540 w 11727472"/>
              <a:gd name="connsiteY1086" fmla="*/ 447674 h 6602927"/>
              <a:gd name="connsiteX1087" fmla="*/ 3454118 w 11727472"/>
              <a:gd name="connsiteY1087" fmla="*/ 418880 h 6602927"/>
              <a:gd name="connsiteX1088" fmla="*/ 3499697 w 11727472"/>
              <a:gd name="connsiteY1088" fmla="*/ 483667 h 6602927"/>
              <a:gd name="connsiteX1089" fmla="*/ 3458624 w 11727472"/>
              <a:gd name="connsiteY1089" fmla="*/ 648001 h 6602927"/>
              <a:gd name="connsiteX1090" fmla="*/ 3498698 w 11727472"/>
              <a:gd name="connsiteY1090" fmla="*/ 593669 h 6602927"/>
              <a:gd name="connsiteX1091" fmla="*/ 3767312 w 11727472"/>
              <a:gd name="connsiteY1091" fmla="*/ 310461 h 6602927"/>
              <a:gd name="connsiteX1092" fmla="*/ 3837621 w 11727472"/>
              <a:gd name="connsiteY1092" fmla="*/ 259179 h 6602927"/>
              <a:gd name="connsiteX1093" fmla="*/ 3883988 w 11727472"/>
              <a:gd name="connsiteY1093" fmla="*/ 261605 h 6602927"/>
              <a:gd name="connsiteX1094" fmla="*/ 3913494 w 11727472"/>
              <a:gd name="connsiteY1094" fmla="*/ 263149 h 6602927"/>
              <a:gd name="connsiteX1095" fmla="*/ 4000022 w 11727472"/>
              <a:gd name="connsiteY1095" fmla="*/ 305729 h 6602927"/>
              <a:gd name="connsiteX1096" fmla="*/ 4007792 w 11727472"/>
              <a:gd name="connsiteY1096" fmla="*/ 318818 h 6602927"/>
              <a:gd name="connsiteX1097" fmla="*/ 4025798 w 11727472"/>
              <a:gd name="connsiteY1097" fmla="*/ 459279 h 6602927"/>
              <a:gd name="connsiteX1098" fmla="*/ 4011832 w 11727472"/>
              <a:gd name="connsiteY1098" fmla="*/ 483913 h 6602927"/>
              <a:gd name="connsiteX1099" fmla="*/ 4065987 w 11727472"/>
              <a:gd name="connsiteY1099" fmla="*/ 579758 h 6602927"/>
              <a:gd name="connsiteX1100" fmla="*/ 4074640 w 11727472"/>
              <a:gd name="connsiteY1100" fmla="*/ 575982 h 6602927"/>
              <a:gd name="connsiteX1101" fmla="*/ 4189967 w 11727472"/>
              <a:gd name="connsiteY1101" fmla="*/ 472096 h 6602927"/>
              <a:gd name="connsiteX1102" fmla="*/ 4274024 w 11727472"/>
              <a:gd name="connsiteY1102" fmla="*/ 400396 h 6602927"/>
              <a:gd name="connsiteX1103" fmla="*/ 4242489 w 11727472"/>
              <a:gd name="connsiteY1103" fmla="*/ 276141 h 6602927"/>
              <a:gd name="connsiteX1104" fmla="*/ 4264444 w 11727472"/>
              <a:gd name="connsiteY1104" fmla="*/ 260379 h 6602927"/>
              <a:gd name="connsiteX1105" fmla="*/ 4267338 w 11727472"/>
              <a:gd name="connsiteY1105" fmla="*/ 285896 h 6602927"/>
              <a:gd name="connsiteX1106" fmla="*/ 4265129 w 11727472"/>
              <a:gd name="connsiteY1106" fmla="*/ 328059 h 6602927"/>
              <a:gd name="connsiteX1107" fmla="*/ 4291965 w 11727472"/>
              <a:gd name="connsiteY1107" fmla="*/ 299870 h 6602927"/>
              <a:gd name="connsiteX1108" fmla="*/ 4324536 w 11727472"/>
              <a:gd name="connsiteY1108" fmla="*/ 162056 h 6602927"/>
              <a:gd name="connsiteX1109" fmla="*/ 4426779 w 11727472"/>
              <a:gd name="connsiteY1109" fmla="*/ 65942 h 6602927"/>
              <a:gd name="connsiteX1110" fmla="*/ 4457387 w 11727472"/>
              <a:gd name="connsiteY1110" fmla="*/ 46404 h 6602927"/>
              <a:gd name="connsiteX1111" fmla="*/ 4540121 w 11727472"/>
              <a:gd name="connsiteY1111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</a:cxnLst>
            <a:rect l="l" t="t" r="r" b="b"/>
            <a:pathLst>
              <a:path w="11727472" h="6602927">
                <a:moveTo>
                  <a:pt x="4553452" y="5976088"/>
                </a:moveTo>
                <a:lnTo>
                  <a:pt x="4539296" y="5994886"/>
                </a:lnTo>
                <a:cubicBezTo>
                  <a:pt x="4535741" y="6002720"/>
                  <a:pt x="4533247" y="6011483"/>
                  <a:pt x="4530751" y="6020245"/>
                </a:cubicBezTo>
                <a:lnTo>
                  <a:pt x="4500189" y="6075825"/>
                </a:lnTo>
                <a:lnTo>
                  <a:pt x="4507772" y="6075974"/>
                </a:lnTo>
                <a:cubicBezTo>
                  <a:pt x="4538340" y="6079172"/>
                  <a:pt x="4585093" y="6028101"/>
                  <a:pt x="4571660" y="6000462"/>
                </a:cubicBezTo>
                <a:cubicBezTo>
                  <a:pt x="4568121" y="5992513"/>
                  <a:pt x="4562994" y="5981629"/>
                  <a:pt x="4555661" y="5976489"/>
                </a:cubicBezTo>
                <a:close/>
                <a:moveTo>
                  <a:pt x="4941162" y="5838741"/>
                </a:moveTo>
                <a:lnTo>
                  <a:pt x="4927176" y="5845516"/>
                </a:lnTo>
                <a:cubicBezTo>
                  <a:pt x="4922503" y="5849202"/>
                  <a:pt x="4917373" y="5851190"/>
                  <a:pt x="4912122" y="5852352"/>
                </a:cubicBezTo>
                <a:lnTo>
                  <a:pt x="4911000" y="5852485"/>
                </a:lnTo>
                <a:lnTo>
                  <a:pt x="4883587" y="5872788"/>
                </a:lnTo>
                <a:lnTo>
                  <a:pt x="4841911" y="5904693"/>
                </a:lnTo>
                <a:lnTo>
                  <a:pt x="4851150" y="5910531"/>
                </a:lnTo>
                <a:cubicBezTo>
                  <a:pt x="4860257" y="5908474"/>
                  <a:pt x="4867308" y="5897304"/>
                  <a:pt x="4867308" y="5897304"/>
                </a:cubicBezTo>
                <a:cubicBezTo>
                  <a:pt x="4878473" y="5904359"/>
                  <a:pt x="4869365" y="5906417"/>
                  <a:pt x="4862315" y="5917585"/>
                </a:cubicBezTo>
                <a:cubicBezTo>
                  <a:pt x="4862315" y="5917585"/>
                  <a:pt x="4862315" y="5917585"/>
                  <a:pt x="4855265" y="5928754"/>
                </a:cubicBezTo>
                <a:cubicBezTo>
                  <a:pt x="4875976" y="5914499"/>
                  <a:pt x="4901462" y="5889592"/>
                  <a:pt x="4921254" y="5865968"/>
                </a:cubicBezTo>
                <a:close/>
                <a:moveTo>
                  <a:pt x="6897081" y="5714109"/>
                </a:moveTo>
                <a:lnTo>
                  <a:pt x="6890646" y="5718318"/>
                </a:lnTo>
                <a:lnTo>
                  <a:pt x="6891236" y="5721788"/>
                </a:lnTo>
                <a:lnTo>
                  <a:pt x="6892297" y="5720653"/>
                </a:lnTo>
                <a:close/>
                <a:moveTo>
                  <a:pt x="6948390" y="5633408"/>
                </a:moveTo>
                <a:lnTo>
                  <a:pt x="6940320" y="5647267"/>
                </a:lnTo>
                <a:cubicBezTo>
                  <a:pt x="6930937" y="5656069"/>
                  <a:pt x="6916043" y="5659750"/>
                  <a:pt x="6895937" y="5657984"/>
                </a:cubicBezTo>
                <a:cubicBezTo>
                  <a:pt x="6890934" y="5658169"/>
                  <a:pt x="6885932" y="5658354"/>
                  <a:pt x="6881112" y="5663543"/>
                </a:cubicBezTo>
                <a:cubicBezTo>
                  <a:pt x="6878703" y="5666137"/>
                  <a:pt x="6878887" y="5671142"/>
                  <a:pt x="6881573" y="5676054"/>
                </a:cubicBezTo>
                <a:cubicBezTo>
                  <a:pt x="6885555" y="5682173"/>
                  <a:pt x="6898873" y="5686693"/>
                  <a:pt x="6905671" y="5692707"/>
                </a:cubicBezTo>
                <a:lnTo>
                  <a:pt x="6909244" y="5697474"/>
                </a:lnTo>
                <a:lnTo>
                  <a:pt x="6916408" y="5687675"/>
                </a:lnTo>
                <a:cubicBezTo>
                  <a:pt x="6922149" y="5677999"/>
                  <a:pt x="6925160" y="5670137"/>
                  <a:pt x="6924131" y="5665582"/>
                </a:cubicBezTo>
                <a:lnTo>
                  <a:pt x="6952498" y="5634946"/>
                </a:lnTo>
                <a:close/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877136" y="5530854"/>
                </a:moveTo>
                <a:lnTo>
                  <a:pt x="7873336" y="5531708"/>
                </a:lnTo>
                <a:cubicBezTo>
                  <a:pt x="7868498" y="5534181"/>
                  <a:pt x="7865443" y="5538111"/>
                  <a:pt x="7865913" y="5544520"/>
                </a:cubicBezTo>
                <a:lnTo>
                  <a:pt x="7872482" y="5557760"/>
                </a:lnTo>
                <a:lnTo>
                  <a:pt x="7875328" y="5552986"/>
                </a:lnTo>
                <a:cubicBezTo>
                  <a:pt x="7877225" y="5546620"/>
                  <a:pt x="7886092" y="5541294"/>
                  <a:pt x="7881022" y="5533893"/>
                </a:cubicBezTo>
                <a:close/>
                <a:moveTo>
                  <a:pt x="10932053" y="4093265"/>
                </a:moveTo>
                <a:cubicBezTo>
                  <a:pt x="10925253" y="4091240"/>
                  <a:pt x="10919003" y="4092338"/>
                  <a:pt x="10916427" y="4096011"/>
                </a:cubicBezTo>
                <a:cubicBezTo>
                  <a:pt x="10911275" y="4103360"/>
                  <a:pt x="10912373" y="4109607"/>
                  <a:pt x="10913471" y="4115856"/>
                </a:cubicBezTo>
                <a:cubicBezTo>
                  <a:pt x="10928508" y="4164746"/>
                  <a:pt x="10911025" y="4193584"/>
                  <a:pt x="10863599" y="4198698"/>
                </a:cubicBezTo>
                <a:cubicBezTo>
                  <a:pt x="10847423" y="4198320"/>
                  <a:pt x="10843367" y="4211915"/>
                  <a:pt x="10845015" y="4221288"/>
                </a:cubicBezTo>
                <a:cubicBezTo>
                  <a:pt x="10846525" y="4229880"/>
                  <a:pt x="10848691" y="4238759"/>
                  <a:pt x="10850099" y="4247067"/>
                </a:cubicBezTo>
                <a:lnTo>
                  <a:pt x="10850553" y="4265333"/>
                </a:lnTo>
                <a:lnTo>
                  <a:pt x="10880167" y="4220130"/>
                </a:lnTo>
                <a:cubicBezTo>
                  <a:pt x="10895787" y="4196456"/>
                  <a:pt x="10912339" y="4172239"/>
                  <a:pt x="10930360" y="4148777"/>
                </a:cubicBezTo>
                <a:cubicBezTo>
                  <a:pt x="10936278" y="4148844"/>
                  <a:pt x="10945221" y="4143029"/>
                  <a:pt x="10955689" y="4133349"/>
                </a:cubicBezTo>
                <a:lnTo>
                  <a:pt x="10965931" y="4121874"/>
                </a:lnTo>
                <a:lnTo>
                  <a:pt x="10959077" y="4118711"/>
                </a:lnTo>
                <a:cubicBezTo>
                  <a:pt x="10949823" y="4111882"/>
                  <a:pt x="10940690" y="4096578"/>
                  <a:pt x="10932053" y="4093265"/>
                </a:cubicBezTo>
                <a:close/>
                <a:moveTo>
                  <a:pt x="10991285" y="4093113"/>
                </a:moveTo>
                <a:lnTo>
                  <a:pt x="10986828" y="4093302"/>
                </a:lnTo>
                <a:lnTo>
                  <a:pt x="10983319" y="4102392"/>
                </a:lnTo>
                <a:lnTo>
                  <a:pt x="10990159" y="4094729"/>
                </a:lnTo>
                <a:close/>
                <a:moveTo>
                  <a:pt x="963141" y="2988311"/>
                </a:moveTo>
                <a:lnTo>
                  <a:pt x="957693" y="2988538"/>
                </a:lnTo>
                <a:lnTo>
                  <a:pt x="940529" y="3056720"/>
                </a:lnTo>
                <a:lnTo>
                  <a:pt x="926874" y="3086762"/>
                </a:lnTo>
                <a:lnTo>
                  <a:pt x="966738" y="3036751"/>
                </a:lnTo>
                <a:cubicBezTo>
                  <a:pt x="976333" y="3024753"/>
                  <a:pt x="988329" y="3010357"/>
                  <a:pt x="973935" y="2995960"/>
                </a:cubicBezTo>
                <a:cubicBezTo>
                  <a:pt x="970337" y="2991761"/>
                  <a:pt x="966739" y="2989361"/>
                  <a:pt x="963141" y="2988311"/>
                </a:cubicBezTo>
                <a:close/>
                <a:moveTo>
                  <a:pt x="6799196" y="844153"/>
                </a:moveTo>
                <a:lnTo>
                  <a:pt x="6772728" y="859870"/>
                </a:lnTo>
                <a:cubicBezTo>
                  <a:pt x="6763385" y="866780"/>
                  <a:pt x="6755568" y="874826"/>
                  <a:pt x="6750801" y="885146"/>
                </a:cubicBezTo>
                <a:cubicBezTo>
                  <a:pt x="6727189" y="932530"/>
                  <a:pt x="6696420" y="975312"/>
                  <a:pt x="6662627" y="1015293"/>
                </a:cubicBezTo>
                <a:lnTo>
                  <a:pt x="6583187" y="1099984"/>
                </a:lnTo>
                <a:lnTo>
                  <a:pt x="6568754" y="1134832"/>
                </a:lnTo>
                <a:lnTo>
                  <a:pt x="6587600" y="1120482"/>
                </a:lnTo>
                <a:cubicBezTo>
                  <a:pt x="6598638" y="1110926"/>
                  <a:pt x="6608833" y="1100551"/>
                  <a:pt x="6617903" y="1088657"/>
                </a:cubicBezTo>
                <a:cubicBezTo>
                  <a:pt x="6630845" y="1074367"/>
                  <a:pt x="6640693" y="1071778"/>
                  <a:pt x="6648994" y="1075040"/>
                </a:cubicBezTo>
                <a:lnTo>
                  <a:pt x="6650541" y="1076192"/>
                </a:lnTo>
                <a:lnTo>
                  <a:pt x="6660854" y="1056897"/>
                </a:lnTo>
                <a:cubicBezTo>
                  <a:pt x="6674105" y="1032300"/>
                  <a:pt x="6688221" y="1007087"/>
                  <a:pt x="6703847" y="982488"/>
                </a:cubicBezTo>
                <a:cubicBezTo>
                  <a:pt x="6721284" y="981128"/>
                  <a:pt x="6760802" y="925439"/>
                  <a:pt x="6787368" y="872403"/>
                </a:cubicBezTo>
                <a:close/>
                <a:moveTo>
                  <a:pt x="3425332" y="610841"/>
                </a:moveTo>
                <a:cubicBezTo>
                  <a:pt x="3386950" y="646834"/>
                  <a:pt x="3372556" y="687626"/>
                  <a:pt x="3360563" y="735616"/>
                </a:cubicBezTo>
                <a:cubicBezTo>
                  <a:pt x="3384551" y="726018"/>
                  <a:pt x="3386950" y="709222"/>
                  <a:pt x="3394146" y="692425"/>
                </a:cubicBezTo>
                <a:cubicBezTo>
                  <a:pt x="3396546" y="685227"/>
                  <a:pt x="3401343" y="680427"/>
                  <a:pt x="3410938" y="682827"/>
                </a:cubicBezTo>
                <a:lnTo>
                  <a:pt x="3424306" y="694527"/>
                </a:lnTo>
                <a:lnTo>
                  <a:pt x="3439393" y="674073"/>
                </a:lnTo>
                <a:lnTo>
                  <a:pt x="3427730" y="675629"/>
                </a:lnTo>
                <a:cubicBezTo>
                  <a:pt x="3410938" y="670829"/>
                  <a:pt x="3418135" y="656433"/>
                  <a:pt x="3420534" y="644435"/>
                </a:cubicBezTo>
                <a:cubicBezTo>
                  <a:pt x="3420534" y="634836"/>
                  <a:pt x="3427730" y="625238"/>
                  <a:pt x="3425332" y="610841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2" y="417627"/>
                </a:cubicBezTo>
                <a:cubicBezTo>
                  <a:pt x="4512740" y="442482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2" y="360168"/>
                  <a:pt x="4471888" y="334651"/>
                </a:cubicBezTo>
                <a:cubicBezTo>
                  <a:pt x="4401139" y="394365"/>
                  <a:pt x="4372096" y="464716"/>
                  <a:pt x="4346609" y="547938"/>
                </a:cubicBezTo>
                <a:cubicBezTo>
                  <a:pt x="4389642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4"/>
                  <a:pt x="4395666" y="660427"/>
                </a:cubicBezTo>
                <a:cubicBezTo>
                  <a:pt x="4375033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8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6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8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0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3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6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4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10" y="1143107"/>
                  <a:pt x="4965719" y="1155314"/>
                </a:cubicBezTo>
                <a:cubicBezTo>
                  <a:pt x="4952411" y="1167301"/>
                  <a:pt x="4960400" y="1176175"/>
                  <a:pt x="4968388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4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688282" y="855964"/>
                  <a:pt x="5709283" y="838302"/>
                  <a:pt x="5729618" y="819483"/>
                </a:cubicBezTo>
                <a:lnTo>
                  <a:pt x="5758350" y="791806"/>
                </a:lnTo>
                <a:lnTo>
                  <a:pt x="5772472" y="765943"/>
                </a:lnTo>
                <a:lnTo>
                  <a:pt x="5792013" y="759635"/>
                </a:lnTo>
                <a:lnTo>
                  <a:pt x="5853956" y="707481"/>
                </a:lnTo>
                <a:cubicBezTo>
                  <a:pt x="5876787" y="691435"/>
                  <a:pt x="5901532" y="677933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85380" y="650611"/>
                  <a:pt x="5989099" y="660318"/>
                  <a:pt x="5993345" y="670053"/>
                </a:cubicBezTo>
                <a:lnTo>
                  <a:pt x="5998915" y="678354"/>
                </a:lnTo>
                <a:lnTo>
                  <a:pt x="6006175" y="681155"/>
                </a:lnTo>
                <a:cubicBezTo>
                  <a:pt x="6020686" y="686955"/>
                  <a:pt x="6052494" y="684859"/>
                  <a:pt x="6067584" y="680795"/>
                </a:cubicBezTo>
                <a:cubicBezTo>
                  <a:pt x="6095561" y="676498"/>
                  <a:pt x="6134218" y="675795"/>
                  <a:pt x="6149424" y="636102"/>
                </a:cubicBezTo>
                <a:cubicBezTo>
                  <a:pt x="6153835" y="628441"/>
                  <a:pt x="6168113" y="621360"/>
                  <a:pt x="6177168" y="618921"/>
                </a:cubicBezTo>
                <a:cubicBezTo>
                  <a:pt x="6222440" y="606727"/>
                  <a:pt x="6260632" y="580260"/>
                  <a:pt x="6298821" y="553791"/>
                </a:cubicBezTo>
                <a:cubicBezTo>
                  <a:pt x="6334808" y="531155"/>
                  <a:pt x="6374624" y="510723"/>
                  <a:pt x="6421522" y="504564"/>
                </a:cubicBezTo>
                <a:cubicBezTo>
                  <a:pt x="6434408" y="504331"/>
                  <a:pt x="6433595" y="501313"/>
                  <a:pt x="6437194" y="490634"/>
                </a:cubicBezTo>
                <a:cubicBezTo>
                  <a:pt x="6445783" y="462431"/>
                  <a:pt x="6458900" y="475081"/>
                  <a:pt x="6472019" y="487729"/>
                </a:cubicBezTo>
                <a:cubicBezTo>
                  <a:pt x="6480493" y="495156"/>
                  <a:pt x="6475502" y="512680"/>
                  <a:pt x="6495236" y="513837"/>
                </a:cubicBezTo>
                <a:cubicBezTo>
                  <a:pt x="6492798" y="504786"/>
                  <a:pt x="6495003" y="500954"/>
                  <a:pt x="6493378" y="494921"/>
                </a:cubicBezTo>
                <a:cubicBezTo>
                  <a:pt x="6491521" y="476004"/>
                  <a:pt x="6482001" y="452677"/>
                  <a:pt x="6503128" y="446986"/>
                </a:cubicBezTo>
                <a:cubicBezTo>
                  <a:pt x="6525068" y="444316"/>
                  <a:pt x="6540625" y="466015"/>
                  <a:pt x="6544108" y="490967"/>
                </a:cubicBezTo>
                <a:cubicBezTo>
                  <a:pt x="6548984" y="509069"/>
                  <a:pt x="6547009" y="525782"/>
                  <a:pt x="6522866" y="532285"/>
                </a:cubicBezTo>
                <a:cubicBezTo>
                  <a:pt x="6510793" y="535537"/>
                  <a:pt x="6497327" y="545637"/>
                  <a:pt x="6508238" y="562115"/>
                </a:cubicBezTo>
                <a:cubicBezTo>
                  <a:pt x="6514508" y="573371"/>
                  <a:pt x="6526000" y="579985"/>
                  <a:pt x="6540279" y="572903"/>
                </a:cubicBezTo>
                <a:cubicBezTo>
                  <a:pt x="6548520" y="567447"/>
                  <a:pt x="6555948" y="558973"/>
                  <a:pt x="6565237" y="569417"/>
                </a:cubicBezTo>
                <a:cubicBezTo>
                  <a:pt x="6571506" y="580673"/>
                  <a:pt x="6567907" y="591351"/>
                  <a:pt x="6560478" y="599825"/>
                </a:cubicBezTo>
                <a:cubicBezTo>
                  <a:pt x="6527164" y="644395"/>
                  <a:pt x="6528906" y="698944"/>
                  <a:pt x="6523220" y="761962"/>
                </a:cubicBezTo>
                <a:cubicBezTo>
                  <a:pt x="6569420" y="717157"/>
                  <a:pt x="6617477" y="691269"/>
                  <a:pt x="6646961" y="644493"/>
                </a:cubicBezTo>
                <a:cubicBezTo>
                  <a:pt x="6657699" y="630274"/>
                  <a:pt x="6666551" y="627081"/>
                  <a:pt x="6674459" y="629401"/>
                </a:cubicBezTo>
                <a:lnTo>
                  <a:pt x="6684037" y="635284"/>
                </a:lnTo>
                <a:lnTo>
                  <a:pt x="6694218" y="629972"/>
                </a:lnTo>
                <a:cubicBezTo>
                  <a:pt x="6702076" y="629987"/>
                  <a:pt x="6712185" y="63368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45249" y="702959"/>
                  <a:pt x="6907495" y="758059"/>
                  <a:pt x="6857853" y="801834"/>
                </a:cubicBezTo>
                <a:lnTo>
                  <a:pt x="6830657" y="821752"/>
                </a:lnTo>
                <a:lnTo>
                  <a:pt x="6830736" y="823903"/>
                </a:lnTo>
                <a:cubicBezTo>
                  <a:pt x="6831599" y="849044"/>
                  <a:pt x="6834967" y="864126"/>
                  <a:pt x="6866445" y="817831"/>
                </a:cubicBezTo>
                <a:cubicBezTo>
                  <a:pt x="6805753" y="939471"/>
                  <a:pt x="6753970" y="1025344"/>
                  <a:pt x="6689654" y="1100503"/>
                </a:cubicBezTo>
                <a:lnTo>
                  <a:pt x="6675085" y="1123111"/>
                </a:lnTo>
                <a:lnTo>
                  <a:pt x="6675576" y="1126156"/>
                </a:lnTo>
                <a:cubicBezTo>
                  <a:pt x="6674344" y="1136243"/>
                  <a:pt x="6670957" y="1146279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11349" y="1047861"/>
                  <a:pt x="6903035" y="1065395"/>
                  <a:pt x="6892169" y="1081209"/>
                </a:cubicBezTo>
                <a:lnTo>
                  <a:pt x="6880578" y="1093410"/>
                </a:lnTo>
                <a:lnTo>
                  <a:pt x="6892259" y="1086515"/>
                </a:lnTo>
                <a:cubicBezTo>
                  <a:pt x="6904332" y="1083263"/>
                  <a:pt x="6909556" y="1078619"/>
                  <a:pt x="6919655" y="1092082"/>
                </a:cubicBezTo>
                <a:lnTo>
                  <a:pt x="6925114" y="1099979"/>
                </a:lnTo>
                <a:lnTo>
                  <a:pt x="6935250" y="1095022"/>
                </a:lnTo>
                <a:cubicBezTo>
                  <a:pt x="6941800" y="1090571"/>
                  <a:pt x="6948350" y="1086121"/>
                  <a:pt x="6955369" y="1085182"/>
                </a:cubicBezTo>
                <a:cubicBezTo>
                  <a:pt x="6955369" y="1085182"/>
                  <a:pt x="6955840" y="1088693"/>
                  <a:pt x="6954788" y="1094195"/>
                </a:cubicBezTo>
                <a:lnTo>
                  <a:pt x="6948296" y="1108219"/>
                </a:lnTo>
                <a:lnTo>
                  <a:pt x="6991297" y="1069484"/>
                </a:lnTo>
                <a:lnTo>
                  <a:pt x="6996415" y="1049563"/>
                </a:lnTo>
                <a:cubicBezTo>
                  <a:pt x="6998012" y="1043469"/>
                  <a:pt x="7000972" y="1039436"/>
                  <a:pt x="7009737" y="1041929"/>
                </a:cubicBezTo>
                <a:lnTo>
                  <a:pt x="7015299" y="1047863"/>
                </a:lnTo>
                <a:lnTo>
                  <a:pt x="7047333" y="1019007"/>
                </a:lnTo>
                <a:cubicBezTo>
                  <a:pt x="7084783" y="985271"/>
                  <a:pt x="7103499" y="930725"/>
                  <a:pt x="7166772" y="934036"/>
                </a:cubicBezTo>
                <a:cubicBezTo>
                  <a:pt x="7178634" y="934657"/>
                  <a:pt x="7187577" y="915292"/>
                  <a:pt x="7192152" y="903633"/>
                </a:cubicBezTo>
                <a:cubicBezTo>
                  <a:pt x="7207120" y="844923"/>
                  <a:pt x="7241240" y="799112"/>
                  <a:pt x="7286393" y="769746"/>
                </a:cubicBezTo>
                <a:cubicBezTo>
                  <a:pt x="7335501" y="740585"/>
                  <a:pt x="7382101" y="683530"/>
                  <a:pt x="7450796" y="734721"/>
                </a:cubicBezTo>
                <a:cubicBezTo>
                  <a:pt x="7477443" y="755947"/>
                  <a:pt x="7496594" y="768848"/>
                  <a:pt x="7494730" y="804445"/>
                </a:cubicBezTo>
                <a:cubicBezTo>
                  <a:pt x="7490797" y="879599"/>
                  <a:pt x="7467092" y="953717"/>
                  <a:pt x="7439639" y="1023673"/>
                </a:cubicBezTo>
                <a:cubicBezTo>
                  <a:pt x="7435065" y="1035334"/>
                  <a:pt x="7418626" y="1046371"/>
                  <a:pt x="7433822" y="1059065"/>
                </a:cubicBezTo>
                <a:cubicBezTo>
                  <a:pt x="7449019" y="1071758"/>
                  <a:pt x="7465251" y="1064676"/>
                  <a:pt x="7477736" y="1053431"/>
                </a:cubicBezTo>
                <a:cubicBezTo>
                  <a:pt x="7507072" y="1023237"/>
                  <a:pt x="7536408" y="993042"/>
                  <a:pt x="7562204" y="954730"/>
                </a:cubicBezTo>
                <a:cubicBezTo>
                  <a:pt x="7648742" y="816473"/>
                  <a:pt x="7781076" y="712344"/>
                  <a:pt x="7886558" y="590943"/>
                </a:cubicBezTo>
                <a:cubicBezTo>
                  <a:pt x="7903410" y="571992"/>
                  <a:pt x="7931919" y="557623"/>
                  <a:pt x="7952518" y="542833"/>
                </a:cubicBezTo>
                <a:cubicBezTo>
                  <a:pt x="7968957" y="531794"/>
                  <a:pt x="7985396" y="520756"/>
                  <a:pt x="7996017" y="545109"/>
                </a:cubicBezTo>
                <a:cubicBezTo>
                  <a:pt x="8003305" y="557391"/>
                  <a:pt x="8015583" y="550100"/>
                  <a:pt x="8023697" y="546557"/>
                </a:cubicBezTo>
                <a:cubicBezTo>
                  <a:pt x="8072598" y="521353"/>
                  <a:pt x="8095703" y="534463"/>
                  <a:pt x="8104874" y="586503"/>
                </a:cubicBezTo>
                <a:cubicBezTo>
                  <a:pt x="8104667" y="590459"/>
                  <a:pt x="8108211" y="598575"/>
                  <a:pt x="8112163" y="598783"/>
                </a:cubicBezTo>
                <a:cubicBezTo>
                  <a:pt x="8181683" y="634151"/>
                  <a:pt x="8139450" y="683503"/>
                  <a:pt x="8129055" y="730556"/>
                </a:cubicBezTo>
                <a:cubicBezTo>
                  <a:pt x="8124688" y="738257"/>
                  <a:pt x="8120322" y="745960"/>
                  <a:pt x="8115953" y="753666"/>
                </a:cubicBezTo>
                <a:cubicBezTo>
                  <a:pt x="8088914" y="815711"/>
                  <a:pt x="8103489" y="840271"/>
                  <a:pt x="8166759" y="843582"/>
                </a:cubicBezTo>
                <a:cubicBezTo>
                  <a:pt x="8170712" y="843789"/>
                  <a:pt x="8174668" y="843996"/>
                  <a:pt x="8174876" y="840040"/>
                </a:cubicBezTo>
                <a:cubicBezTo>
                  <a:pt x="8193383" y="789449"/>
                  <a:pt x="8268103" y="801290"/>
                  <a:pt x="8283070" y="742580"/>
                </a:cubicBezTo>
                <a:cubicBezTo>
                  <a:pt x="8293049" y="703440"/>
                  <a:pt x="8318015" y="680950"/>
                  <a:pt x="8361927" y="675315"/>
                </a:cubicBezTo>
                <a:cubicBezTo>
                  <a:pt x="8315925" y="645143"/>
                  <a:pt x="8309673" y="613086"/>
                  <a:pt x="8332342" y="558746"/>
                </a:cubicBezTo>
                <a:cubicBezTo>
                  <a:pt x="8336709" y="551040"/>
                  <a:pt x="8341283" y="539381"/>
                  <a:pt x="8352940" y="543958"/>
                </a:cubicBezTo>
                <a:cubicBezTo>
                  <a:pt x="8364597" y="548535"/>
                  <a:pt x="8360022" y="560194"/>
                  <a:pt x="8355654" y="567897"/>
                </a:cubicBezTo>
                <a:cubicBezTo>
                  <a:pt x="8351079" y="579558"/>
                  <a:pt x="8346503" y="591217"/>
                  <a:pt x="8353583" y="607452"/>
                </a:cubicBezTo>
                <a:cubicBezTo>
                  <a:pt x="8373358" y="608487"/>
                  <a:pt x="8378139" y="592872"/>
                  <a:pt x="8378759" y="581007"/>
                </a:cubicBezTo>
                <a:cubicBezTo>
                  <a:pt x="8381037" y="537495"/>
                  <a:pt x="8399129" y="494813"/>
                  <a:pt x="8409315" y="451717"/>
                </a:cubicBezTo>
                <a:cubicBezTo>
                  <a:pt x="8423869" y="400919"/>
                  <a:pt x="8449459" y="366561"/>
                  <a:pt x="8505234" y="361548"/>
                </a:cubicBezTo>
                <a:cubicBezTo>
                  <a:pt x="8517303" y="358213"/>
                  <a:pt x="8529168" y="358833"/>
                  <a:pt x="8533949" y="343219"/>
                </a:cubicBezTo>
                <a:cubicBezTo>
                  <a:pt x="8547675" y="308241"/>
                  <a:pt x="8579723" y="301986"/>
                  <a:pt x="8611565" y="299685"/>
                </a:cubicBezTo>
                <a:cubicBezTo>
                  <a:pt x="8631337" y="300720"/>
                  <a:pt x="8686305" y="386889"/>
                  <a:pt x="8681109" y="410414"/>
                </a:cubicBezTo>
                <a:cubicBezTo>
                  <a:pt x="8652415" y="504104"/>
                  <a:pt x="8623721" y="597791"/>
                  <a:pt x="8595025" y="691480"/>
                </a:cubicBezTo>
                <a:cubicBezTo>
                  <a:pt x="8585877" y="714798"/>
                  <a:pt x="8569231" y="729792"/>
                  <a:pt x="8545919" y="720639"/>
                </a:cubicBezTo>
                <a:cubicBezTo>
                  <a:pt x="8518652" y="711279"/>
                  <a:pt x="8531758" y="688168"/>
                  <a:pt x="8536746" y="668599"/>
                </a:cubicBezTo>
                <a:cubicBezTo>
                  <a:pt x="8537575" y="652776"/>
                  <a:pt x="8550267" y="637575"/>
                  <a:pt x="8547553" y="613636"/>
                </a:cubicBezTo>
                <a:cubicBezTo>
                  <a:pt x="8481179" y="669657"/>
                  <a:pt x="8453933" y="735656"/>
                  <a:pt x="8430023" y="813731"/>
                </a:cubicBezTo>
                <a:cubicBezTo>
                  <a:pt x="8470393" y="799978"/>
                  <a:pt x="8475797" y="772498"/>
                  <a:pt x="8489107" y="745431"/>
                </a:cubicBezTo>
                <a:cubicBezTo>
                  <a:pt x="8493684" y="733772"/>
                  <a:pt x="8502007" y="726274"/>
                  <a:pt x="8517615" y="731057"/>
                </a:cubicBezTo>
                <a:cubicBezTo>
                  <a:pt x="8533227" y="735841"/>
                  <a:pt x="8544676" y="744372"/>
                  <a:pt x="8547803" y="760400"/>
                </a:cubicBezTo>
                <a:cubicBezTo>
                  <a:pt x="8550723" y="780385"/>
                  <a:pt x="8538860" y="779764"/>
                  <a:pt x="8526995" y="779144"/>
                </a:cubicBezTo>
                <a:cubicBezTo>
                  <a:pt x="8502855" y="785812"/>
                  <a:pt x="8502235" y="797677"/>
                  <a:pt x="8509315" y="813913"/>
                </a:cubicBezTo>
                <a:cubicBezTo>
                  <a:pt x="8531387" y="846799"/>
                  <a:pt x="8518073" y="873866"/>
                  <a:pt x="8508508" y="905095"/>
                </a:cubicBezTo>
                <a:cubicBezTo>
                  <a:pt x="8503521" y="924666"/>
                  <a:pt x="8495403" y="928209"/>
                  <a:pt x="8476045" y="919262"/>
                </a:cubicBezTo>
                <a:cubicBezTo>
                  <a:pt x="8456687" y="910317"/>
                  <a:pt x="8455239" y="938005"/>
                  <a:pt x="8455239" y="938005"/>
                </a:cubicBezTo>
                <a:cubicBezTo>
                  <a:pt x="8501657" y="960263"/>
                  <a:pt x="8479401" y="1006695"/>
                  <a:pt x="8493770" y="1035210"/>
                </a:cubicBezTo>
                <a:cubicBezTo>
                  <a:pt x="8497516" y="1039373"/>
                  <a:pt x="8497516" y="1039373"/>
                  <a:pt x="8501470" y="1039580"/>
                </a:cubicBezTo>
                <a:cubicBezTo>
                  <a:pt x="8525818" y="1028956"/>
                  <a:pt x="8502919" y="1011892"/>
                  <a:pt x="8507703" y="996276"/>
                </a:cubicBezTo>
                <a:cubicBezTo>
                  <a:pt x="8508532" y="980455"/>
                  <a:pt x="8516853" y="972959"/>
                  <a:pt x="8528717" y="973580"/>
                </a:cubicBezTo>
                <a:cubicBezTo>
                  <a:pt x="8540579" y="974201"/>
                  <a:pt x="8544120" y="982318"/>
                  <a:pt x="8543500" y="994183"/>
                </a:cubicBezTo>
                <a:cubicBezTo>
                  <a:pt x="8548921" y="1042063"/>
                  <a:pt x="8526875" y="1084538"/>
                  <a:pt x="8519815" y="1143662"/>
                </a:cubicBezTo>
                <a:cubicBezTo>
                  <a:pt x="8557680" y="1102015"/>
                  <a:pt x="8587017" y="1071820"/>
                  <a:pt x="8627181" y="1062024"/>
                </a:cubicBezTo>
                <a:cubicBezTo>
                  <a:pt x="8635297" y="1058481"/>
                  <a:pt x="8639871" y="1046823"/>
                  <a:pt x="8636332" y="1038706"/>
                </a:cubicBezTo>
                <a:cubicBezTo>
                  <a:pt x="8626953" y="990620"/>
                  <a:pt x="8663784" y="968748"/>
                  <a:pt x="8685213" y="938141"/>
                </a:cubicBezTo>
                <a:cubicBezTo>
                  <a:pt x="8724528" y="868804"/>
                  <a:pt x="8807775" y="869196"/>
                  <a:pt x="8858332" y="812349"/>
                </a:cubicBezTo>
                <a:cubicBezTo>
                  <a:pt x="8875389" y="789443"/>
                  <a:pt x="8902657" y="798803"/>
                  <a:pt x="8916818" y="831275"/>
                </a:cubicBezTo>
                <a:cubicBezTo>
                  <a:pt x="8938061" y="879980"/>
                  <a:pt x="8975533" y="921605"/>
                  <a:pt x="8952451" y="983855"/>
                </a:cubicBezTo>
                <a:cubicBezTo>
                  <a:pt x="8947256" y="1007383"/>
                  <a:pt x="8969737" y="1032356"/>
                  <a:pt x="8984519" y="1052961"/>
                </a:cubicBezTo>
                <a:cubicBezTo>
                  <a:pt x="9010543" y="1086054"/>
                  <a:pt x="9013049" y="1113947"/>
                  <a:pt x="8987462" y="1148306"/>
                </a:cubicBezTo>
                <a:cubicBezTo>
                  <a:pt x="8974356" y="1171417"/>
                  <a:pt x="8952928" y="1202025"/>
                  <a:pt x="8975620" y="1223042"/>
                </a:cubicBezTo>
                <a:cubicBezTo>
                  <a:pt x="9006012" y="1248432"/>
                  <a:pt x="9034727" y="1230103"/>
                  <a:pt x="9059695" y="1207613"/>
                </a:cubicBezTo>
                <a:cubicBezTo>
                  <a:pt x="9121701" y="1159295"/>
                  <a:pt x="9183706" y="1110981"/>
                  <a:pt x="9252794" y="1078899"/>
                </a:cubicBezTo>
                <a:cubicBezTo>
                  <a:pt x="9277141" y="1068276"/>
                  <a:pt x="9292958" y="1069103"/>
                  <a:pt x="9299417" y="1097204"/>
                </a:cubicBezTo>
                <a:cubicBezTo>
                  <a:pt x="9298795" y="1109069"/>
                  <a:pt x="9302339" y="1117190"/>
                  <a:pt x="9313991" y="1121764"/>
                </a:cubicBezTo>
                <a:cubicBezTo>
                  <a:pt x="9368111" y="1148394"/>
                  <a:pt x="9368960" y="1207933"/>
                  <a:pt x="9316105" y="1232931"/>
                </a:cubicBezTo>
                <a:cubicBezTo>
                  <a:pt x="9255133" y="1261470"/>
                  <a:pt x="9204991" y="1310405"/>
                  <a:pt x="9136733" y="1326665"/>
                </a:cubicBezTo>
                <a:cubicBezTo>
                  <a:pt x="9120709" y="1329794"/>
                  <a:pt x="9112178" y="1341246"/>
                  <a:pt x="9111145" y="1361024"/>
                </a:cubicBezTo>
                <a:cubicBezTo>
                  <a:pt x="9105328" y="1396414"/>
                  <a:pt x="9073071" y="1406626"/>
                  <a:pt x="9042472" y="1385192"/>
                </a:cubicBezTo>
                <a:cubicBezTo>
                  <a:pt x="9030815" y="1380617"/>
                  <a:pt x="9019365" y="1372086"/>
                  <a:pt x="9010837" y="1383538"/>
                </a:cubicBezTo>
                <a:cubicBezTo>
                  <a:pt x="8998353" y="1394783"/>
                  <a:pt x="9005848" y="1403108"/>
                  <a:pt x="9013341" y="1411432"/>
                </a:cubicBezTo>
                <a:cubicBezTo>
                  <a:pt x="9032285" y="1428289"/>
                  <a:pt x="9027711" y="1439947"/>
                  <a:pt x="9007525" y="1446826"/>
                </a:cubicBezTo>
                <a:cubicBezTo>
                  <a:pt x="8962785" y="1468280"/>
                  <a:pt x="9006282" y="1470557"/>
                  <a:pt x="9013569" y="1482837"/>
                </a:cubicBezTo>
                <a:cubicBezTo>
                  <a:pt x="8988810" y="1501372"/>
                  <a:pt x="8960507" y="1511790"/>
                  <a:pt x="8946987" y="1542812"/>
                </a:cubicBezTo>
                <a:cubicBezTo>
                  <a:pt x="8942206" y="1558427"/>
                  <a:pt x="8917447" y="1576963"/>
                  <a:pt x="8940343" y="1594026"/>
                </a:cubicBezTo>
                <a:cubicBezTo>
                  <a:pt x="8959286" y="1610881"/>
                  <a:pt x="8990093" y="1628359"/>
                  <a:pt x="9014856" y="1609825"/>
                </a:cubicBezTo>
                <a:cubicBezTo>
                  <a:pt x="9043986" y="1583586"/>
                  <a:pt x="9092057" y="1574201"/>
                  <a:pt x="9104955" y="1555047"/>
                </a:cubicBezTo>
                <a:cubicBezTo>
                  <a:pt x="9135741" y="1497163"/>
                  <a:pt x="9195883" y="1484445"/>
                  <a:pt x="9233957" y="1438843"/>
                </a:cubicBezTo>
                <a:cubicBezTo>
                  <a:pt x="9280559" y="1381788"/>
                  <a:pt x="9356933" y="1361988"/>
                  <a:pt x="9403535" y="1304934"/>
                </a:cubicBezTo>
                <a:cubicBezTo>
                  <a:pt x="9411857" y="1297435"/>
                  <a:pt x="9427675" y="1298263"/>
                  <a:pt x="9439539" y="1298884"/>
                </a:cubicBezTo>
                <a:cubicBezTo>
                  <a:pt x="9459517" y="1295963"/>
                  <a:pt x="9486991" y="1301367"/>
                  <a:pt x="9473037" y="1264940"/>
                </a:cubicBezTo>
                <a:cubicBezTo>
                  <a:pt x="9469703" y="1252868"/>
                  <a:pt x="9481981" y="1245578"/>
                  <a:pt x="9490095" y="1242036"/>
                </a:cubicBezTo>
                <a:cubicBezTo>
                  <a:pt x="9570217" y="1226397"/>
                  <a:pt x="9605786" y="1152899"/>
                  <a:pt x="9667170" y="1116450"/>
                </a:cubicBezTo>
                <a:cubicBezTo>
                  <a:pt x="9753316" y="1061464"/>
                  <a:pt x="9810107" y="961314"/>
                  <a:pt x="9914985" y="927141"/>
                </a:cubicBezTo>
                <a:cubicBezTo>
                  <a:pt x="9931010" y="924012"/>
                  <a:pt x="9943496" y="912768"/>
                  <a:pt x="9959933" y="901728"/>
                </a:cubicBezTo>
                <a:cubicBezTo>
                  <a:pt x="9974923" y="918377"/>
                  <a:pt x="9973888" y="938155"/>
                  <a:pt x="9992831" y="955012"/>
                </a:cubicBezTo>
                <a:cubicBezTo>
                  <a:pt x="10027179" y="980606"/>
                  <a:pt x="10031981" y="1040350"/>
                  <a:pt x="10002231" y="1078458"/>
                </a:cubicBezTo>
                <a:cubicBezTo>
                  <a:pt x="9977058" y="1104905"/>
                  <a:pt x="9940432" y="1122818"/>
                  <a:pt x="9938155" y="1166329"/>
                </a:cubicBezTo>
                <a:cubicBezTo>
                  <a:pt x="9937327" y="1182151"/>
                  <a:pt x="9917555" y="1181116"/>
                  <a:pt x="9905486" y="1184449"/>
                </a:cubicBezTo>
                <a:cubicBezTo>
                  <a:pt x="9869689" y="1186543"/>
                  <a:pt x="9844723" y="1209032"/>
                  <a:pt x="9819755" y="1231524"/>
                </a:cubicBezTo>
                <a:cubicBezTo>
                  <a:pt x="9798949" y="1250268"/>
                  <a:pt x="9790416" y="1261719"/>
                  <a:pt x="9813109" y="1282738"/>
                </a:cubicBezTo>
                <a:cubicBezTo>
                  <a:pt x="9820603" y="1291063"/>
                  <a:pt x="9823937" y="1303137"/>
                  <a:pt x="9815613" y="1310633"/>
                </a:cubicBezTo>
                <a:cubicBezTo>
                  <a:pt x="9802923" y="1325836"/>
                  <a:pt x="9791683" y="1313346"/>
                  <a:pt x="9784187" y="1305022"/>
                </a:cubicBezTo>
                <a:cubicBezTo>
                  <a:pt x="9753793" y="1279633"/>
                  <a:pt x="9737148" y="1294627"/>
                  <a:pt x="9723835" y="1321696"/>
                </a:cubicBezTo>
                <a:lnTo>
                  <a:pt x="9702944" y="1354683"/>
                </a:lnTo>
                <a:lnTo>
                  <a:pt x="9712898" y="1354073"/>
                </a:lnTo>
                <a:cubicBezTo>
                  <a:pt x="9725949" y="1355000"/>
                  <a:pt x="9742673" y="1358502"/>
                  <a:pt x="9750950" y="1350607"/>
                </a:cubicBezTo>
                <a:cubicBezTo>
                  <a:pt x="9768982" y="1324891"/>
                  <a:pt x="9813072" y="1355793"/>
                  <a:pt x="9825233" y="1315007"/>
                </a:cubicBezTo>
                <a:cubicBezTo>
                  <a:pt x="9828908" y="1317580"/>
                  <a:pt x="9832033" y="1317031"/>
                  <a:pt x="9835709" y="1319607"/>
                </a:cubicBezTo>
                <a:cubicBezTo>
                  <a:pt x="9850955" y="1333032"/>
                  <a:pt x="9855557" y="1322560"/>
                  <a:pt x="9863285" y="1311539"/>
                </a:cubicBezTo>
                <a:cubicBezTo>
                  <a:pt x="9876715" y="1296296"/>
                  <a:pt x="9883893" y="1282151"/>
                  <a:pt x="9909613" y="1300177"/>
                </a:cubicBezTo>
                <a:cubicBezTo>
                  <a:pt x="9923761" y="1307354"/>
                  <a:pt x="9956110" y="1308108"/>
                  <a:pt x="9971737" y="1305362"/>
                </a:cubicBezTo>
                <a:cubicBezTo>
                  <a:pt x="10000412" y="1303546"/>
                  <a:pt x="10039561" y="1306327"/>
                  <a:pt x="10058523" y="1267567"/>
                </a:cubicBezTo>
                <a:cubicBezTo>
                  <a:pt x="10063675" y="1260218"/>
                  <a:pt x="10078751" y="1254349"/>
                  <a:pt x="10088127" y="1252701"/>
                </a:cubicBezTo>
                <a:cubicBezTo>
                  <a:pt x="10135003" y="1244463"/>
                  <a:pt x="10176009" y="1221153"/>
                  <a:pt x="10217015" y="1197841"/>
                </a:cubicBezTo>
                <a:cubicBezTo>
                  <a:pt x="10255447" y="1178205"/>
                  <a:pt x="10297551" y="1161144"/>
                  <a:pt x="10345527" y="1159153"/>
                </a:cubicBezTo>
                <a:lnTo>
                  <a:pt x="10350377" y="1158300"/>
                </a:lnTo>
                <a:lnTo>
                  <a:pt x="10363929" y="1144421"/>
                </a:lnTo>
                <a:lnTo>
                  <a:pt x="10371209" y="1132848"/>
                </a:lnTo>
                <a:lnTo>
                  <a:pt x="10376300" y="1131751"/>
                </a:lnTo>
                <a:lnTo>
                  <a:pt x="10392881" y="1114767"/>
                </a:lnTo>
                <a:cubicBezTo>
                  <a:pt x="10435531" y="1057505"/>
                  <a:pt x="10504617" y="1025424"/>
                  <a:pt x="10566211" y="985018"/>
                </a:cubicBezTo>
                <a:cubicBezTo>
                  <a:pt x="10586809" y="970231"/>
                  <a:pt x="10595133" y="962735"/>
                  <a:pt x="10600330" y="939208"/>
                </a:cubicBezTo>
                <a:cubicBezTo>
                  <a:pt x="10609479" y="915891"/>
                  <a:pt x="10611964" y="868424"/>
                  <a:pt x="10661713" y="902760"/>
                </a:cubicBezTo>
                <a:cubicBezTo>
                  <a:pt x="10673163" y="911289"/>
                  <a:pt x="10689601" y="900252"/>
                  <a:pt x="10686267" y="888179"/>
                </a:cubicBezTo>
                <a:cubicBezTo>
                  <a:pt x="10669393" y="831768"/>
                  <a:pt x="10717467" y="822385"/>
                  <a:pt x="10742642" y="795939"/>
                </a:cubicBezTo>
                <a:cubicBezTo>
                  <a:pt x="10763449" y="777197"/>
                  <a:pt x="10784047" y="762410"/>
                  <a:pt x="10804649" y="747624"/>
                </a:cubicBezTo>
                <a:cubicBezTo>
                  <a:pt x="10845433" y="725959"/>
                  <a:pt x="10860836" y="734697"/>
                  <a:pt x="10862513" y="778415"/>
                </a:cubicBezTo>
                <a:cubicBezTo>
                  <a:pt x="10865847" y="790488"/>
                  <a:pt x="10861479" y="798193"/>
                  <a:pt x="10872927" y="806724"/>
                </a:cubicBezTo>
                <a:cubicBezTo>
                  <a:pt x="10915390" y="828777"/>
                  <a:pt x="10933093" y="869365"/>
                  <a:pt x="10903341" y="907470"/>
                </a:cubicBezTo>
                <a:cubicBezTo>
                  <a:pt x="10856119" y="976394"/>
                  <a:pt x="10808893" y="1045315"/>
                  <a:pt x="10735231" y="1089055"/>
                </a:cubicBezTo>
                <a:cubicBezTo>
                  <a:pt x="10714839" y="1099887"/>
                  <a:pt x="10694447" y="1110716"/>
                  <a:pt x="10685504" y="1130081"/>
                </a:cubicBezTo>
                <a:cubicBezTo>
                  <a:pt x="10641200" y="1218987"/>
                  <a:pt x="10570041" y="1290622"/>
                  <a:pt x="10503047" y="1358508"/>
                </a:cubicBezTo>
                <a:cubicBezTo>
                  <a:pt x="10493685" y="1366942"/>
                  <a:pt x="10484555" y="1375636"/>
                  <a:pt x="10476389" y="1384875"/>
                </a:cubicBezTo>
                <a:lnTo>
                  <a:pt x="10467337" y="1397727"/>
                </a:lnTo>
                <a:lnTo>
                  <a:pt x="10499233" y="1376113"/>
                </a:lnTo>
                <a:cubicBezTo>
                  <a:pt x="10522566" y="1359936"/>
                  <a:pt x="10543809" y="1343319"/>
                  <a:pt x="10560827" y="1321004"/>
                </a:cubicBezTo>
                <a:cubicBezTo>
                  <a:pt x="10585109" y="1294190"/>
                  <a:pt x="10597782" y="1311289"/>
                  <a:pt x="10610451" y="1328387"/>
                </a:cubicBezTo>
                <a:cubicBezTo>
                  <a:pt x="10619993" y="1346034"/>
                  <a:pt x="10613914" y="1366427"/>
                  <a:pt x="10607283" y="1383695"/>
                </a:cubicBezTo>
                <a:lnTo>
                  <a:pt x="10576560" y="1452204"/>
                </a:lnTo>
                <a:lnTo>
                  <a:pt x="10585695" y="1446124"/>
                </a:lnTo>
                <a:cubicBezTo>
                  <a:pt x="10614595" y="1348480"/>
                  <a:pt x="10715732" y="1310145"/>
                  <a:pt x="10767531" y="1229563"/>
                </a:cubicBezTo>
                <a:cubicBezTo>
                  <a:pt x="10771693" y="1225816"/>
                  <a:pt x="10771899" y="1221859"/>
                  <a:pt x="10776059" y="1218111"/>
                </a:cubicBezTo>
                <a:cubicBezTo>
                  <a:pt x="10796455" y="1207280"/>
                  <a:pt x="10810178" y="1172300"/>
                  <a:pt x="10840779" y="1193734"/>
                </a:cubicBezTo>
                <a:cubicBezTo>
                  <a:pt x="10871377" y="1215168"/>
                  <a:pt x="10850158" y="1241820"/>
                  <a:pt x="10841008" y="1265138"/>
                </a:cubicBezTo>
                <a:cubicBezTo>
                  <a:pt x="10831235" y="1300324"/>
                  <a:pt x="10809809" y="1330933"/>
                  <a:pt x="10780885" y="1353216"/>
                </a:cubicBezTo>
                <a:cubicBezTo>
                  <a:pt x="10722212" y="1413606"/>
                  <a:pt x="10686437" y="1491059"/>
                  <a:pt x="10631719" y="1551654"/>
                </a:cubicBezTo>
                <a:cubicBezTo>
                  <a:pt x="10614867" y="1570605"/>
                  <a:pt x="10637145" y="1599533"/>
                  <a:pt x="10623833" y="1626602"/>
                </a:cubicBezTo>
                <a:lnTo>
                  <a:pt x="10619145" y="1645729"/>
                </a:lnTo>
                <a:lnTo>
                  <a:pt x="10647605" y="1613842"/>
                </a:lnTo>
                <a:cubicBezTo>
                  <a:pt x="10671630" y="1583053"/>
                  <a:pt x="10695735" y="1544870"/>
                  <a:pt x="10707907" y="1515426"/>
                </a:cubicBezTo>
                <a:cubicBezTo>
                  <a:pt x="10695936" y="1527124"/>
                  <a:pt x="10695936" y="1527124"/>
                  <a:pt x="10695936" y="1527124"/>
                </a:cubicBezTo>
                <a:cubicBezTo>
                  <a:pt x="10683967" y="1538820"/>
                  <a:pt x="10683833" y="1550651"/>
                  <a:pt x="10672131" y="1538687"/>
                </a:cubicBezTo>
                <a:cubicBezTo>
                  <a:pt x="10672131" y="1538687"/>
                  <a:pt x="10684101" y="1526989"/>
                  <a:pt x="10684235" y="1515158"/>
                </a:cubicBezTo>
                <a:cubicBezTo>
                  <a:pt x="10672533" y="1503193"/>
                  <a:pt x="10672533" y="1503193"/>
                  <a:pt x="10672533" y="1503193"/>
                </a:cubicBezTo>
                <a:cubicBezTo>
                  <a:pt x="10696742" y="1456137"/>
                  <a:pt x="10732250" y="1456539"/>
                  <a:pt x="10708309" y="1479933"/>
                </a:cubicBezTo>
                <a:cubicBezTo>
                  <a:pt x="10720279" y="1468235"/>
                  <a:pt x="10720279" y="1468235"/>
                  <a:pt x="10720279" y="1468235"/>
                </a:cubicBezTo>
                <a:cubicBezTo>
                  <a:pt x="10732250" y="1456539"/>
                  <a:pt x="10744085" y="1456673"/>
                  <a:pt x="10744085" y="1456673"/>
                </a:cubicBezTo>
                <a:cubicBezTo>
                  <a:pt x="10743951" y="1468504"/>
                  <a:pt x="10731981" y="1480201"/>
                  <a:pt x="10731847" y="1492031"/>
                </a:cubicBezTo>
                <a:cubicBezTo>
                  <a:pt x="10731445" y="1527526"/>
                  <a:pt x="10719073" y="1574717"/>
                  <a:pt x="10767086" y="1516097"/>
                </a:cubicBezTo>
                <a:cubicBezTo>
                  <a:pt x="10730909" y="1574851"/>
                  <a:pt x="10697791" y="1624764"/>
                  <a:pt x="10664739" y="1668762"/>
                </a:cubicBezTo>
                <a:lnTo>
                  <a:pt x="10648777" y="1688570"/>
                </a:lnTo>
                <a:lnTo>
                  <a:pt x="10656108" y="1691750"/>
                </a:lnTo>
                <a:cubicBezTo>
                  <a:pt x="10679629" y="1696948"/>
                  <a:pt x="10670269" y="1724221"/>
                  <a:pt x="10661328" y="1743585"/>
                </a:cubicBezTo>
                <a:cubicBezTo>
                  <a:pt x="10652589" y="1758992"/>
                  <a:pt x="10640311" y="1766283"/>
                  <a:pt x="10625115" y="1753589"/>
                </a:cubicBezTo>
                <a:cubicBezTo>
                  <a:pt x="10621368" y="1749426"/>
                  <a:pt x="10616685" y="1744223"/>
                  <a:pt x="10610857" y="1741934"/>
                </a:cubicBezTo>
                <a:lnTo>
                  <a:pt x="10604696" y="1741454"/>
                </a:lnTo>
                <a:lnTo>
                  <a:pt x="10594843" y="1751913"/>
                </a:lnTo>
                <a:lnTo>
                  <a:pt x="10594965" y="1752010"/>
                </a:lnTo>
                <a:cubicBezTo>
                  <a:pt x="10596345" y="1754066"/>
                  <a:pt x="10597229" y="1756095"/>
                  <a:pt x="10597229" y="1756095"/>
                </a:cubicBezTo>
                <a:cubicBezTo>
                  <a:pt x="10654060" y="1806664"/>
                  <a:pt x="10648449" y="1838101"/>
                  <a:pt x="10583525" y="1866433"/>
                </a:cubicBezTo>
                <a:cubicBezTo>
                  <a:pt x="10563133" y="1877265"/>
                  <a:pt x="10527959" y="1867492"/>
                  <a:pt x="10522759" y="1891018"/>
                </a:cubicBezTo>
                <a:cubicBezTo>
                  <a:pt x="10512369" y="1938068"/>
                  <a:pt x="10486157" y="1984292"/>
                  <a:pt x="10491584" y="2032171"/>
                </a:cubicBezTo>
                <a:cubicBezTo>
                  <a:pt x="10493043" y="2042163"/>
                  <a:pt x="10495543" y="2051217"/>
                  <a:pt x="10495597" y="2059648"/>
                </a:cubicBezTo>
                <a:lnTo>
                  <a:pt x="10495019" y="2062883"/>
                </a:lnTo>
                <a:lnTo>
                  <a:pt x="10516539" y="2040577"/>
                </a:lnTo>
                <a:cubicBezTo>
                  <a:pt x="10540357" y="2020288"/>
                  <a:pt x="10562339" y="1998710"/>
                  <a:pt x="10581955" y="1975133"/>
                </a:cubicBezTo>
                <a:lnTo>
                  <a:pt x="10591719" y="1960368"/>
                </a:lnTo>
                <a:lnTo>
                  <a:pt x="10582923" y="1953660"/>
                </a:lnTo>
                <a:cubicBezTo>
                  <a:pt x="10575224" y="1949289"/>
                  <a:pt x="10579592" y="1941586"/>
                  <a:pt x="10583959" y="1933881"/>
                </a:cubicBezTo>
                <a:cubicBezTo>
                  <a:pt x="10592126" y="1929351"/>
                  <a:pt x="10599359" y="1928490"/>
                  <a:pt x="10606110" y="1929711"/>
                </a:cubicBezTo>
                <a:lnTo>
                  <a:pt x="10610690" y="1931689"/>
                </a:lnTo>
                <a:lnTo>
                  <a:pt x="10633180" y="1897689"/>
                </a:lnTo>
                <a:cubicBezTo>
                  <a:pt x="10660799" y="1834862"/>
                  <a:pt x="10711181" y="1809903"/>
                  <a:pt x="10768911" y="1790096"/>
                </a:cubicBezTo>
                <a:cubicBezTo>
                  <a:pt x="10781413" y="1787899"/>
                  <a:pt x="10787113" y="1783676"/>
                  <a:pt x="10796109" y="1798200"/>
                </a:cubicBezTo>
                <a:cubicBezTo>
                  <a:pt x="10825293" y="1854263"/>
                  <a:pt x="10828417" y="1853715"/>
                  <a:pt x="10861357" y="1802836"/>
                </a:cubicBezTo>
                <a:cubicBezTo>
                  <a:pt x="10863385" y="1796037"/>
                  <a:pt x="10868536" y="1788691"/>
                  <a:pt x="10870563" y="1781892"/>
                </a:cubicBezTo>
                <a:cubicBezTo>
                  <a:pt x="10878291" y="1770873"/>
                  <a:pt x="10874447" y="1749003"/>
                  <a:pt x="10891721" y="1755630"/>
                </a:cubicBezTo>
                <a:cubicBezTo>
                  <a:pt x="10908992" y="1762257"/>
                  <a:pt x="10905489" y="1778977"/>
                  <a:pt x="10898311" y="1793122"/>
                </a:cubicBezTo>
                <a:cubicBezTo>
                  <a:pt x="10883402" y="1818285"/>
                  <a:pt x="10865370" y="1844001"/>
                  <a:pt x="10847337" y="1869715"/>
                </a:cubicBezTo>
                <a:cubicBezTo>
                  <a:pt x="10839609" y="1880735"/>
                  <a:pt x="10825631" y="1892854"/>
                  <a:pt x="10844002" y="1905730"/>
                </a:cubicBezTo>
                <a:cubicBezTo>
                  <a:pt x="10858699" y="1916031"/>
                  <a:pt x="10869173" y="1920631"/>
                  <a:pt x="10886275" y="1907963"/>
                </a:cubicBezTo>
                <a:cubicBezTo>
                  <a:pt x="10950088" y="1867761"/>
                  <a:pt x="10999203" y="1817259"/>
                  <a:pt x="11040419" y="1758483"/>
                </a:cubicBezTo>
                <a:cubicBezTo>
                  <a:pt x="11050175" y="1740667"/>
                  <a:pt x="11066180" y="1721749"/>
                  <a:pt x="11087127" y="1730950"/>
                </a:cubicBezTo>
                <a:cubicBezTo>
                  <a:pt x="11108074" y="1740151"/>
                  <a:pt x="11109891" y="1768820"/>
                  <a:pt x="11113733" y="1790690"/>
                </a:cubicBezTo>
                <a:cubicBezTo>
                  <a:pt x="11111159" y="1794365"/>
                  <a:pt x="11109129" y="1801161"/>
                  <a:pt x="11106555" y="1804834"/>
                </a:cubicBezTo>
                <a:cubicBezTo>
                  <a:pt x="11102501" y="1818430"/>
                  <a:pt x="11102122" y="1834602"/>
                  <a:pt x="11113693" y="1845451"/>
                </a:cubicBezTo>
                <a:cubicBezTo>
                  <a:pt x="11141609" y="1875972"/>
                  <a:pt x="11130924" y="1906838"/>
                  <a:pt x="11112892" y="1932552"/>
                </a:cubicBezTo>
                <a:cubicBezTo>
                  <a:pt x="11068002" y="1988753"/>
                  <a:pt x="11016860" y="2046052"/>
                  <a:pt x="10968293" y="2099679"/>
                </a:cubicBezTo>
                <a:cubicBezTo>
                  <a:pt x="10963143" y="2107025"/>
                  <a:pt x="10954865" y="2114922"/>
                  <a:pt x="10949712" y="2122269"/>
                </a:cubicBezTo>
                <a:cubicBezTo>
                  <a:pt x="10944561" y="2129615"/>
                  <a:pt x="10936833" y="2140635"/>
                  <a:pt x="10945277" y="2152033"/>
                </a:cubicBezTo>
                <a:cubicBezTo>
                  <a:pt x="10950051" y="2160858"/>
                  <a:pt x="10961453" y="2152413"/>
                  <a:pt x="10970829" y="2150766"/>
                </a:cubicBezTo>
                <a:cubicBezTo>
                  <a:pt x="10998405" y="2142696"/>
                  <a:pt x="11025433" y="2131506"/>
                  <a:pt x="11053012" y="2123441"/>
                </a:cubicBezTo>
                <a:cubicBezTo>
                  <a:pt x="11074887" y="2119595"/>
                  <a:pt x="11094567" y="2103254"/>
                  <a:pt x="11118639" y="2111905"/>
                </a:cubicBezTo>
                <a:cubicBezTo>
                  <a:pt x="11142161" y="2117434"/>
                  <a:pt x="11153185" y="2125158"/>
                  <a:pt x="11130931" y="2145175"/>
                </a:cubicBezTo>
                <a:cubicBezTo>
                  <a:pt x="11102972" y="2169413"/>
                  <a:pt x="11098537" y="2199178"/>
                  <a:pt x="11114502" y="2235021"/>
                </a:cubicBezTo>
                <a:cubicBezTo>
                  <a:pt x="11149257" y="2212810"/>
                  <a:pt x="11185113" y="2196845"/>
                  <a:pt x="11221516" y="2184007"/>
                </a:cubicBezTo>
                <a:lnTo>
                  <a:pt x="11257204" y="2172134"/>
                </a:lnTo>
                <a:lnTo>
                  <a:pt x="11289167" y="2148428"/>
                </a:lnTo>
                <a:cubicBezTo>
                  <a:pt x="11359671" y="2103503"/>
                  <a:pt x="11419685" y="2105958"/>
                  <a:pt x="11507163" y="2044561"/>
                </a:cubicBezTo>
                <a:cubicBezTo>
                  <a:pt x="11513945" y="2063216"/>
                  <a:pt x="11480293" y="2083908"/>
                  <a:pt x="11456365" y="2107399"/>
                </a:cubicBezTo>
                <a:lnTo>
                  <a:pt x="11445440" y="2121589"/>
                </a:lnTo>
                <a:lnTo>
                  <a:pt x="11440197" y="2121730"/>
                </a:lnTo>
                <a:cubicBezTo>
                  <a:pt x="11438559" y="2123031"/>
                  <a:pt x="11438219" y="2125970"/>
                  <a:pt x="11437540" y="2131849"/>
                </a:cubicBezTo>
                <a:lnTo>
                  <a:pt x="11445440" y="2121589"/>
                </a:lnTo>
                <a:lnTo>
                  <a:pt x="11450651" y="2121447"/>
                </a:lnTo>
                <a:cubicBezTo>
                  <a:pt x="11463761" y="2111045"/>
                  <a:pt x="11475516" y="2112401"/>
                  <a:pt x="11462403" y="2122804"/>
                </a:cubicBezTo>
                <a:cubicBezTo>
                  <a:pt x="11462403" y="2122804"/>
                  <a:pt x="11447937" y="2144964"/>
                  <a:pt x="11436183" y="2143608"/>
                </a:cubicBezTo>
                <a:cubicBezTo>
                  <a:pt x="11436183" y="2143608"/>
                  <a:pt x="11434826" y="2155367"/>
                  <a:pt x="11434826" y="2155367"/>
                </a:cubicBezTo>
                <a:cubicBezTo>
                  <a:pt x="11434826" y="2155367"/>
                  <a:pt x="11434826" y="2155367"/>
                  <a:pt x="11423073" y="2154012"/>
                </a:cubicBezTo>
                <a:lnTo>
                  <a:pt x="11360195" y="2223105"/>
                </a:lnTo>
                <a:lnTo>
                  <a:pt x="11346255" y="2245874"/>
                </a:lnTo>
                <a:cubicBezTo>
                  <a:pt x="11339583" y="2255453"/>
                  <a:pt x="11332293" y="2264383"/>
                  <a:pt x="11324016" y="2272279"/>
                </a:cubicBezTo>
                <a:cubicBezTo>
                  <a:pt x="11279504" y="2312311"/>
                  <a:pt x="11268988" y="2362471"/>
                  <a:pt x="11259023" y="2415755"/>
                </a:cubicBezTo>
                <a:cubicBezTo>
                  <a:pt x="11258093" y="2428801"/>
                  <a:pt x="11259741" y="2438172"/>
                  <a:pt x="11275915" y="2438551"/>
                </a:cubicBezTo>
                <a:cubicBezTo>
                  <a:pt x="11282165" y="2437453"/>
                  <a:pt x="11294666" y="2435256"/>
                  <a:pt x="11296313" y="2444628"/>
                </a:cubicBezTo>
                <a:cubicBezTo>
                  <a:pt x="11298510" y="2457124"/>
                  <a:pt x="11286559" y="2462447"/>
                  <a:pt x="11280857" y="2466669"/>
                </a:cubicBezTo>
                <a:cubicBezTo>
                  <a:pt x="11251803" y="2484657"/>
                  <a:pt x="11243696" y="2511850"/>
                  <a:pt x="11242934" y="2544190"/>
                </a:cubicBezTo>
                <a:cubicBezTo>
                  <a:pt x="11242554" y="2560361"/>
                  <a:pt x="11241247" y="2589579"/>
                  <a:pt x="11266797" y="2588307"/>
                </a:cubicBezTo>
                <a:cubicBezTo>
                  <a:pt x="11285547" y="2585013"/>
                  <a:pt x="11308901" y="2571247"/>
                  <a:pt x="11317558" y="2547180"/>
                </a:cubicBezTo>
                <a:cubicBezTo>
                  <a:pt x="11319586" y="2540380"/>
                  <a:pt x="11314264" y="2528433"/>
                  <a:pt x="11326765" y="2526237"/>
                </a:cubicBezTo>
                <a:cubicBezTo>
                  <a:pt x="11339265" y="2524039"/>
                  <a:pt x="11341462" y="2536536"/>
                  <a:pt x="11343109" y="2545910"/>
                </a:cubicBezTo>
                <a:cubicBezTo>
                  <a:pt x="11357975" y="2575507"/>
                  <a:pt x="11371193" y="2595727"/>
                  <a:pt x="11409075" y="2572966"/>
                </a:cubicBezTo>
                <a:cubicBezTo>
                  <a:pt x="11435006" y="2555526"/>
                  <a:pt x="11464061" y="2537537"/>
                  <a:pt x="11485767" y="2514397"/>
                </a:cubicBezTo>
                <a:cubicBezTo>
                  <a:pt x="11506925" y="2488134"/>
                  <a:pt x="11532855" y="2470695"/>
                  <a:pt x="11570357" y="2464105"/>
                </a:cubicBezTo>
                <a:cubicBezTo>
                  <a:pt x="11598483" y="2459162"/>
                  <a:pt x="11629733" y="2453669"/>
                  <a:pt x="11655115" y="2433104"/>
                </a:cubicBezTo>
                <a:cubicBezTo>
                  <a:pt x="11666518" y="2424658"/>
                  <a:pt x="11676443" y="2426134"/>
                  <a:pt x="11688013" y="2436984"/>
                </a:cubicBezTo>
                <a:cubicBezTo>
                  <a:pt x="11700133" y="2450956"/>
                  <a:pt x="11695532" y="2461428"/>
                  <a:pt x="11681553" y="2473548"/>
                </a:cubicBezTo>
                <a:cubicBezTo>
                  <a:pt x="11566600" y="2571049"/>
                  <a:pt x="11483237" y="2701646"/>
                  <a:pt x="11376731" y="2810547"/>
                </a:cubicBezTo>
                <a:cubicBezTo>
                  <a:pt x="11355023" y="2833687"/>
                  <a:pt x="11316045" y="2850199"/>
                  <a:pt x="11327405" y="2896512"/>
                </a:cubicBezTo>
                <a:cubicBezTo>
                  <a:pt x="11331079" y="2899089"/>
                  <a:pt x="11322253" y="2903860"/>
                  <a:pt x="11319677" y="2907534"/>
                </a:cubicBezTo>
                <a:cubicBezTo>
                  <a:pt x="11291889" y="2951068"/>
                  <a:pt x="11263553" y="2991477"/>
                  <a:pt x="11223645" y="3021035"/>
                </a:cubicBezTo>
                <a:cubicBezTo>
                  <a:pt x="11203965" y="3037377"/>
                  <a:pt x="11191083" y="3055743"/>
                  <a:pt x="11178753" y="3077236"/>
                </a:cubicBezTo>
                <a:cubicBezTo>
                  <a:pt x="11172123" y="3094504"/>
                  <a:pt x="11175417" y="3113249"/>
                  <a:pt x="11186989" y="3124099"/>
                </a:cubicBezTo>
                <a:cubicBezTo>
                  <a:pt x="11201685" y="3134399"/>
                  <a:pt x="11208863" y="3120255"/>
                  <a:pt x="11220815" y="3114934"/>
                </a:cubicBezTo>
                <a:cubicBezTo>
                  <a:pt x="11268073" y="3090526"/>
                  <a:pt x="11306883" y="3054718"/>
                  <a:pt x="11342020" y="3016334"/>
                </a:cubicBezTo>
                <a:cubicBezTo>
                  <a:pt x="11374580" y="2981626"/>
                  <a:pt x="11412419" y="3013625"/>
                  <a:pt x="11447345" y="3010706"/>
                </a:cubicBezTo>
                <a:cubicBezTo>
                  <a:pt x="11462973" y="3007961"/>
                  <a:pt x="11446038" y="3039924"/>
                  <a:pt x="11451906" y="3054997"/>
                </a:cubicBezTo>
                <a:cubicBezTo>
                  <a:pt x="11458157" y="3053900"/>
                  <a:pt x="11468081" y="3055374"/>
                  <a:pt x="11474334" y="3054278"/>
                </a:cubicBezTo>
                <a:cubicBezTo>
                  <a:pt x="11509807" y="3054483"/>
                  <a:pt x="11540718" y="3010402"/>
                  <a:pt x="11578011" y="3039275"/>
                </a:cubicBezTo>
                <a:cubicBezTo>
                  <a:pt x="11585359" y="3044426"/>
                  <a:pt x="11589413" y="3030833"/>
                  <a:pt x="11591988" y="3027157"/>
                </a:cubicBezTo>
                <a:cubicBezTo>
                  <a:pt x="11596593" y="3016687"/>
                  <a:pt x="11597522" y="3003640"/>
                  <a:pt x="11613697" y="3004019"/>
                </a:cubicBezTo>
                <a:cubicBezTo>
                  <a:pt x="11617160" y="3042058"/>
                  <a:pt x="11617160" y="3042058"/>
                  <a:pt x="11654112" y="3032344"/>
                </a:cubicBezTo>
                <a:cubicBezTo>
                  <a:pt x="11672315" y="3025923"/>
                  <a:pt x="11718980" y="3053151"/>
                  <a:pt x="11723373" y="3078145"/>
                </a:cubicBezTo>
                <a:cubicBezTo>
                  <a:pt x="11731061" y="3121886"/>
                  <a:pt x="11731949" y="3163599"/>
                  <a:pt x="11689464" y="3196832"/>
                </a:cubicBezTo>
                <a:cubicBezTo>
                  <a:pt x="11641827" y="3237412"/>
                  <a:pt x="11615137" y="3287193"/>
                  <a:pt x="11619869" y="3350777"/>
                </a:cubicBezTo>
                <a:cubicBezTo>
                  <a:pt x="11622233" y="3382569"/>
                  <a:pt x="11607325" y="3407733"/>
                  <a:pt x="11581396" y="3425174"/>
                </a:cubicBezTo>
                <a:cubicBezTo>
                  <a:pt x="11561717" y="3441518"/>
                  <a:pt x="11538363" y="3455281"/>
                  <a:pt x="11527129" y="3483022"/>
                </a:cubicBezTo>
                <a:cubicBezTo>
                  <a:pt x="11506143" y="3528582"/>
                  <a:pt x="11467881" y="3567514"/>
                  <a:pt x="11436419" y="3608470"/>
                </a:cubicBezTo>
                <a:cubicBezTo>
                  <a:pt x="11425565" y="3620040"/>
                  <a:pt x="11414711" y="3631610"/>
                  <a:pt x="11395411" y="3631782"/>
                </a:cubicBezTo>
                <a:cubicBezTo>
                  <a:pt x="11366187" y="3630476"/>
                  <a:pt x="11347605" y="3653065"/>
                  <a:pt x="11323703" y="3663709"/>
                </a:cubicBezTo>
                <a:cubicBezTo>
                  <a:pt x="11261919" y="3697112"/>
                  <a:pt x="11294396" y="3771924"/>
                  <a:pt x="11253009" y="3811405"/>
                </a:cubicBezTo>
                <a:cubicBezTo>
                  <a:pt x="11249885" y="3811953"/>
                  <a:pt x="11250433" y="3815079"/>
                  <a:pt x="11250433" y="3815079"/>
                </a:cubicBezTo>
                <a:cubicBezTo>
                  <a:pt x="11280545" y="3858097"/>
                  <a:pt x="11218253" y="3833618"/>
                  <a:pt x="11222645" y="3858612"/>
                </a:cubicBezTo>
                <a:cubicBezTo>
                  <a:pt x="11179653" y="3833958"/>
                  <a:pt x="11189368" y="3870901"/>
                  <a:pt x="11188988" y="3887070"/>
                </a:cubicBezTo>
                <a:cubicBezTo>
                  <a:pt x="11188607" y="3903243"/>
                  <a:pt x="11180879" y="3914262"/>
                  <a:pt x="11173701" y="3928407"/>
                </a:cubicBezTo>
                <a:cubicBezTo>
                  <a:pt x="11155119" y="3950997"/>
                  <a:pt x="11130287" y="3974687"/>
                  <a:pt x="11127880" y="3997655"/>
                </a:cubicBezTo>
                <a:cubicBezTo>
                  <a:pt x="11123446" y="4027422"/>
                  <a:pt x="11109468" y="4039539"/>
                  <a:pt x="11091267" y="4045960"/>
                </a:cubicBezTo>
                <a:lnTo>
                  <a:pt x="11072259" y="4055448"/>
                </a:lnTo>
                <a:lnTo>
                  <a:pt x="11057294" y="4078851"/>
                </a:lnTo>
                <a:cubicBezTo>
                  <a:pt x="11006495" y="4154817"/>
                  <a:pt x="10959213" y="4214185"/>
                  <a:pt x="10905348" y="4266820"/>
                </a:cubicBezTo>
                <a:cubicBezTo>
                  <a:pt x="10845230" y="4348969"/>
                  <a:pt x="10785381" y="4407454"/>
                  <a:pt x="10713292" y="4501299"/>
                </a:cubicBezTo>
                <a:cubicBezTo>
                  <a:pt x="10724995" y="4513264"/>
                  <a:pt x="10737099" y="4489736"/>
                  <a:pt x="10748801" y="4501702"/>
                </a:cubicBezTo>
                <a:cubicBezTo>
                  <a:pt x="10712488" y="4572285"/>
                  <a:pt x="10688415" y="4607512"/>
                  <a:pt x="10652371" y="4654434"/>
                </a:cubicBezTo>
                <a:cubicBezTo>
                  <a:pt x="10625439" y="4680752"/>
                  <a:pt x="10598431" y="4713726"/>
                  <a:pt x="10561304" y="4758233"/>
                </a:cubicBezTo>
                <a:lnTo>
                  <a:pt x="10553197" y="4767861"/>
                </a:lnTo>
                <a:lnTo>
                  <a:pt x="10496459" y="4713120"/>
                </a:lnTo>
                <a:lnTo>
                  <a:pt x="10497833" y="4711846"/>
                </a:lnTo>
                <a:cubicBezTo>
                  <a:pt x="10533744" y="4676755"/>
                  <a:pt x="10581623" y="4629967"/>
                  <a:pt x="10618070" y="4547552"/>
                </a:cubicBezTo>
                <a:cubicBezTo>
                  <a:pt x="10653979" y="4512461"/>
                  <a:pt x="10665547" y="4536257"/>
                  <a:pt x="10713560" y="4477636"/>
                </a:cubicBezTo>
                <a:cubicBezTo>
                  <a:pt x="10737769" y="4430580"/>
                  <a:pt x="10702127" y="4442009"/>
                  <a:pt x="10750141" y="4383389"/>
                </a:cubicBezTo>
                <a:cubicBezTo>
                  <a:pt x="10779931" y="4365977"/>
                  <a:pt x="10806963" y="4330786"/>
                  <a:pt x="10835561" y="4288217"/>
                </a:cubicBezTo>
                <a:lnTo>
                  <a:pt x="10840558" y="4280589"/>
                </a:lnTo>
                <a:lnTo>
                  <a:pt x="10838223" y="4283173"/>
                </a:lnTo>
                <a:cubicBezTo>
                  <a:pt x="10830975" y="4285755"/>
                  <a:pt x="10820153" y="4286047"/>
                  <a:pt x="10804347" y="4283188"/>
                </a:cubicBezTo>
                <a:cubicBezTo>
                  <a:pt x="10769761" y="4324696"/>
                  <a:pt x="10721954" y="4345981"/>
                  <a:pt x="10694166" y="4389513"/>
                </a:cubicBezTo>
                <a:cubicBezTo>
                  <a:pt x="10681288" y="4407880"/>
                  <a:pt x="10669505" y="4432496"/>
                  <a:pt x="10638083" y="4418695"/>
                </a:cubicBezTo>
                <a:cubicBezTo>
                  <a:pt x="10627610" y="4414093"/>
                  <a:pt x="10626133" y="4424016"/>
                  <a:pt x="10624106" y="4430812"/>
                </a:cubicBezTo>
                <a:cubicBezTo>
                  <a:pt x="10596656" y="4512936"/>
                  <a:pt x="10550836" y="4582181"/>
                  <a:pt x="10490319" y="4641130"/>
                </a:cubicBezTo>
                <a:cubicBezTo>
                  <a:pt x="10482042" y="4649026"/>
                  <a:pt x="10474545" y="4656785"/>
                  <a:pt x="10467968" y="4665188"/>
                </a:cubicBezTo>
                <a:lnTo>
                  <a:pt x="10460174" y="4678114"/>
                </a:lnTo>
                <a:lnTo>
                  <a:pt x="10380649" y="4601388"/>
                </a:lnTo>
                <a:lnTo>
                  <a:pt x="10451487" y="4674079"/>
                </a:lnTo>
                <a:cubicBezTo>
                  <a:pt x="10461347" y="4684404"/>
                  <a:pt x="10471889" y="4698634"/>
                  <a:pt x="10456970" y="4705278"/>
                </a:cubicBezTo>
                <a:cubicBezTo>
                  <a:pt x="10419331" y="4719931"/>
                  <a:pt x="10417011" y="4752503"/>
                  <a:pt x="10401621" y="4779333"/>
                </a:cubicBezTo>
                <a:cubicBezTo>
                  <a:pt x="10395187" y="4788502"/>
                  <a:pt x="10382325" y="4806845"/>
                  <a:pt x="10372469" y="4796517"/>
                </a:cubicBezTo>
                <a:cubicBezTo>
                  <a:pt x="10338991" y="4766214"/>
                  <a:pt x="10322438" y="4809328"/>
                  <a:pt x="10302249" y="4808856"/>
                </a:cubicBezTo>
                <a:cubicBezTo>
                  <a:pt x="10250163" y="4809969"/>
                  <a:pt x="10277209" y="4849442"/>
                  <a:pt x="10268248" y="4867096"/>
                </a:cubicBezTo>
                <a:cubicBezTo>
                  <a:pt x="10261341" y="4896455"/>
                  <a:pt x="10253064" y="4918010"/>
                  <a:pt x="10219801" y="4911795"/>
                </a:cubicBezTo>
                <a:cubicBezTo>
                  <a:pt x="10207412" y="4909952"/>
                  <a:pt x="10192493" y="4916595"/>
                  <a:pt x="10190649" y="4928980"/>
                </a:cubicBezTo>
                <a:cubicBezTo>
                  <a:pt x="10185799" y="4970035"/>
                  <a:pt x="10149531" y="4992491"/>
                  <a:pt x="10130921" y="5023905"/>
                </a:cubicBezTo>
                <a:cubicBezTo>
                  <a:pt x="10121959" y="5041562"/>
                  <a:pt x="10101295" y="5061275"/>
                  <a:pt x="10139831" y="5074607"/>
                </a:cubicBezTo>
                <a:cubicBezTo>
                  <a:pt x="10152221" y="5076449"/>
                  <a:pt x="10153117" y="5104435"/>
                  <a:pt x="10125811" y="5109235"/>
                </a:cubicBezTo>
                <a:cubicBezTo>
                  <a:pt x="10117322" y="5106702"/>
                  <a:pt x="10109521" y="5108074"/>
                  <a:pt x="10106989" y="5116561"/>
                </a:cubicBezTo>
                <a:cubicBezTo>
                  <a:pt x="10085852" y="5156459"/>
                  <a:pt x="10064712" y="5196358"/>
                  <a:pt x="10029813" y="5226614"/>
                </a:cubicBezTo>
                <a:cubicBezTo>
                  <a:pt x="9998133" y="5252284"/>
                  <a:pt x="9943517" y="5261881"/>
                  <a:pt x="9949898" y="5321068"/>
                </a:cubicBezTo>
                <a:cubicBezTo>
                  <a:pt x="9951269" y="5328867"/>
                  <a:pt x="9940251" y="5334825"/>
                  <a:pt x="9933133" y="5340095"/>
                </a:cubicBezTo>
                <a:cubicBezTo>
                  <a:pt x="9899131" y="5398335"/>
                  <a:pt x="9832339" y="5430178"/>
                  <a:pt x="9806825" y="5490947"/>
                </a:cubicBezTo>
                <a:cubicBezTo>
                  <a:pt x="9787059" y="5538646"/>
                  <a:pt x="9755376" y="5564316"/>
                  <a:pt x="9710619" y="5584242"/>
                </a:cubicBezTo>
                <a:cubicBezTo>
                  <a:pt x="9651629" y="5614711"/>
                  <a:pt x="9582782" y="5634852"/>
                  <a:pt x="9534336" y="5679550"/>
                </a:cubicBezTo>
                <a:cubicBezTo>
                  <a:pt x="9492321" y="5715077"/>
                  <a:pt x="9451466" y="5734316"/>
                  <a:pt x="9400541" y="5719144"/>
                </a:cubicBezTo>
                <a:cubicBezTo>
                  <a:pt x="9395057" y="5687945"/>
                  <a:pt x="9407921" y="5669603"/>
                  <a:pt x="9437757" y="5656318"/>
                </a:cubicBezTo>
                <a:cubicBezTo>
                  <a:pt x="9532543" y="5623578"/>
                  <a:pt x="9611511" y="5569497"/>
                  <a:pt x="9660220" y="5480528"/>
                </a:cubicBezTo>
                <a:cubicBezTo>
                  <a:pt x="9672398" y="5458286"/>
                  <a:pt x="9710721" y="5447530"/>
                  <a:pt x="9702708" y="5424816"/>
                </a:cubicBezTo>
                <a:cubicBezTo>
                  <a:pt x="9676613" y="5344973"/>
                  <a:pt x="9766547" y="5353290"/>
                  <a:pt x="9779199" y="5310862"/>
                </a:cubicBezTo>
                <a:cubicBezTo>
                  <a:pt x="9859277" y="5308850"/>
                  <a:pt x="9871505" y="5218253"/>
                  <a:pt x="9931181" y="5191683"/>
                </a:cubicBezTo>
                <a:cubicBezTo>
                  <a:pt x="9942199" y="5185724"/>
                  <a:pt x="9943358" y="5169440"/>
                  <a:pt x="9936715" y="5154525"/>
                </a:cubicBezTo>
                <a:cubicBezTo>
                  <a:pt x="9928015" y="5127913"/>
                  <a:pt x="9915417" y="5101984"/>
                  <a:pt x="9906032" y="5071470"/>
                </a:cubicBezTo>
                <a:cubicBezTo>
                  <a:pt x="9844039" y="5130609"/>
                  <a:pt x="9787790" y="5176680"/>
                  <a:pt x="9722369" y="5216319"/>
                </a:cubicBezTo>
                <a:cubicBezTo>
                  <a:pt x="9703547" y="5223646"/>
                  <a:pt x="9693903" y="5237403"/>
                  <a:pt x="9688840" y="5254374"/>
                </a:cubicBezTo>
                <a:cubicBezTo>
                  <a:pt x="9674819" y="5289002"/>
                  <a:pt x="9666755" y="5334645"/>
                  <a:pt x="9638973" y="5359629"/>
                </a:cubicBezTo>
                <a:cubicBezTo>
                  <a:pt x="9604761" y="5393784"/>
                  <a:pt x="9575819" y="5435055"/>
                  <a:pt x="9546191" y="5472425"/>
                </a:cubicBezTo>
                <a:cubicBezTo>
                  <a:pt x="9457313" y="5584535"/>
                  <a:pt x="9348719" y="5675988"/>
                  <a:pt x="9244710" y="5770652"/>
                </a:cubicBezTo>
                <a:cubicBezTo>
                  <a:pt x="9206597" y="5805495"/>
                  <a:pt x="9158413" y="5805923"/>
                  <a:pt x="9121035" y="5776306"/>
                </a:cubicBezTo>
                <a:cubicBezTo>
                  <a:pt x="9088245" y="5749904"/>
                  <a:pt x="9053821" y="5759977"/>
                  <a:pt x="9026988" y="5744590"/>
                </a:cubicBezTo>
                <a:cubicBezTo>
                  <a:pt x="8963465" y="5703489"/>
                  <a:pt x="8989559" y="5783330"/>
                  <a:pt x="8962253" y="5788129"/>
                </a:cubicBezTo>
                <a:cubicBezTo>
                  <a:pt x="8951233" y="5794087"/>
                  <a:pt x="8944803" y="5803257"/>
                  <a:pt x="8933786" y="5809214"/>
                </a:cubicBezTo>
                <a:cubicBezTo>
                  <a:pt x="8894301" y="5836256"/>
                  <a:pt x="8858717" y="5862611"/>
                  <a:pt x="8834361" y="5907099"/>
                </a:cubicBezTo>
                <a:cubicBezTo>
                  <a:pt x="8824715" y="5920852"/>
                  <a:pt x="8809796" y="5927496"/>
                  <a:pt x="8800149" y="5941252"/>
                </a:cubicBezTo>
                <a:cubicBezTo>
                  <a:pt x="8757661" y="5996965"/>
                  <a:pt x="8663825" y="5989333"/>
                  <a:pt x="8632565" y="6063173"/>
                </a:cubicBezTo>
                <a:cubicBezTo>
                  <a:pt x="8629349" y="6067758"/>
                  <a:pt x="8622231" y="6073031"/>
                  <a:pt x="8617645" y="6069815"/>
                </a:cubicBezTo>
                <a:cubicBezTo>
                  <a:pt x="8579108" y="6056487"/>
                  <a:pt x="8557286" y="6092485"/>
                  <a:pt x="8527448" y="6105771"/>
                </a:cubicBezTo>
                <a:cubicBezTo>
                  <a:pt x="8512530" y="6112413"/>
                  <a:pt x="8495079" y="6127541"/>
                  <a:pt x="8492337" y="6111941"/>
                </a:cubicBezTo>
                <a:cubicBezTo>
                  <a:pt x="8490756" y="6080055"/>
                  <a:pt x="8448319" y="6067409"/>
                  <a:pt x="8462339" y="6032782"/>
                </a:cubicBezTo>
                <a:cubicBezTo>
                  <a:pt x="8469457" y="6027512"/>
                  <a:pt x="8476573" y="6022242"/>
                  <a:pt x="8481846" y="6029353"/>
                </a:cubicBezTo>
                <a:cubicBezTo>
                  <a:pt x="8509577" y="6072726"/>
                  <a:pt x="8522912" y="6034199"/>
                  <a:pt x="8535774" y="6015857"/>
                </a:cubicBezTo>
                <a:cubicBezTo>
                  <a:pt x="8548637" y="5997515"/>
                  <a:pt x="8560341" y="5995457"/>
                  <a:pt x="8581217" y="5999832"/>
                </a:cubicBezTo>
                <a:cubicBezTo>
                  <a:pt x="8609894" y="6002832"/>
                  <a:pt x="8653755" y="5954920"/>
                  <a:pt x="8641153" y="5928991"/>
                </a:cubicBezTo>
                <a:cubicBezTo>
                  <a:pt x="8634513" y="5914076"/>
                  <a:pt x="8621912" y="5888147"/>
                  <a:pt x="8598718" y="5916346"/>
                </a:cubicBezTo>
                <a:cubicBezTo>
                  <a:pt x="8585855" y="5934689"/>
                  <a:pt x="8568879" y="5929631"/>
                  <a:pt x="8548689" y="5929159"/>
                </a:cubicBezTo>
                <a:cubicBezTo>
                  <a:pt x="8500507" y="5929584"/>
                  <a:pt x="8457805" y="5961212"/>
                  <a:pt x="8412365" y="5977237"/>
                </a:cubicBezTo>
                <a:cubicBezTo>
                  <a:pt x="8389644" y="5985254"/>
                  <a:pt x="8403613" y="6018981"/>
                  <a:pt x="8395337" y="6040538"/>
                </a:cubicBezTo>
                <a:cubicBezTo>
                  <a:pt x="8375095" y="6108421"/>
                  <a:pt x="8344572" y="6117806"/>
                  <a:pt x="8287478" y="6067534"/>
                </a:cubicBezTo>
                <a:cubicBezTo>
                  <a:pt x="8287478" y="6067534"/>
                  <a:pt x="8278992" y="6065004"/>
                  <a:pt x="8278306" y="6061105"/>
                </a:cubicBezTo>
                <a:cubicBezTo>
                  <a:pt x="8265444" y="6079448"/>
                  <a:pt x="8279202" y="6089092"/>
                  <a:pt x="8288376" y="6095518"/>
                </a:cubicBezTo>
                <a:cubicBezTo>
                  <a:pt x="8302821" y="6109062"/>
                  <a:pt x="8297073" y="6122133"/>
                  <a:pt x="8282842" y="6132677"/>
                </a:cubicBezTo>
                <a:cubicBezTo>
                  <a:pt x="8264707" y="6143904"/>
                  <a:pt x="8238771" y="6156503"/>
                  <a:pt x="8230756" y="6133788"/>
                </a:cubicBezTo>
                <a:cubicBezTo>
                  <a:pt x="8215415" y="6092260"/>
                  <a:pt x="8188107" y="6097060"/>
                  <a:pt x="8162171" y="6109659"/>
                </a:cubicBezTo>
                <a:cubicBezTo>
                  <a:pt x="8136920" y="6126158"/>
                  <a:pt x="8105501" y="6107556"/>
                  <a:pt x="8088736" y="6126584"/>
                </a:cubicBezTo>
                <a:cubicBezTo>
                  <a:pt x="8035231" y="6188253"/>
                  <a:pt x="7962692" y="6233164"/>
                  <a:pt x="7909871" y="6298734"/>
                </a:cubicBezTo>
                <a:cubicBezTo>
                  <a:pt x="7891263" y="6330148"/>
                  <a:pt x="7863482" y="6355131"/>
                  <a:pt x="7829741" y="6369103"/>
                </a:cubicBezTo>
                <a:cubicBezTo>
                  <a:pt x="7807707" y="6381015"/>
                  <a:pt x="7783827" y="6405313"/>
                  <a:pt x="7758838" y="6377542"/>
                </a:cubicBezTo>
                <a:cubicBezTo>
                  <a:pt x="7733849" y="6349770"/>
                  <a:pt x="7766903" y="6331901"/>
                  <a:pt x="7775179" y="6310343"/>
                </a:cubicBezTo>
                <a:cubicBezTo>
                  <a:pt x="7778395" y="6305759"/>
                  <a:pt x="7782296" y="6305072"/>
                  <a:pt x="7785510" y="6300488"/>
                </a:cubicBezTo>
                <a:cubicBezTo>
                  <a:pt x="7859210" y="6239291"/>
                  <a:pt x="7884986" y="6134248"/>
                  <a:pt x="7978399" y="6093709"/>
                </a:cubicBezTo>
                <a:cubicBezTo>
                  <a:pt x="7999327" y="6029725"/>
                  <a:pt x="8039285" y="5982497"/>
                  <a:pt x="8078560" y="5931372"/>
                </a:cubicBezTo>
                <a:cubicBezTo>
                  <a:pt x="8081773" y="5926785"/>
                  <a:pt x="8080403" y="5918987"/>
                  <a:pt x="8075133" y="5911872"/>
                </a:cubicBezTo>
                <a:cubicBezTo>
                  <a:pt x="8065957" y="5905444"/>
                  <a:pt x="8058842" y="5910714"/>
                  <a:pt x="8056311" y="5919200"/>
                </a:cubicBezTo>
                <a:cubicBezTo>
                  <a:pt x="8043449" y="5937543"/>
                  <a:pt x="8025999" y="5952669"/>
                  <a:pt x="8005811" y="5952198"/>
                </a:cubicBezTo>
                <a:cubicBezTo>
                  <a:pt x="7943867" y="5942981"/>
                  <a:pt x="7910338" y="5981037"/>
                  <a:pt x="7881399" y="6022308"/>
                </a:cubicBezTo>
                <a:cubicBezTo>
                  <a:pt x="7822147" y="6097046"/>
                  <a:pt x="7759680" y="6176374"/>
                  <a:pt x="7676808" y="6231142"/>
                </a:cubicBezTo>
                <a:cubicBezTo>
                  <a:pt x="7658672" y="6242370"/>
                  <a:pt x="7650398" y="6263926"/>
                  <a:pt x="7642122" y="6285481"/>
                </a:cubicBezTo>
                <a:cubicBezTo>
                  <a:pt x="7607646" y="6363909"/>
                  <a:pt x="7544967" y="6419151"/>
                  <a:pt x="7482284" y="6474390"/>
                </a:cubicBezTo>
                <a:cubicBezTo>
                  <a:pt x="7448073" y="6508546"/>
                  <a:pt x="7405637" y="6495901"/>
                  <a:pt x="7378592" y="6456429"/>
                </a:cubicBezTo>
                <a:cubicBezTo>
                  <a:pt x="7368735" y="6446100"/>
                  <a:pt x="7361617" y="6451373"/>
                  <a:pt x="7349228" y="6449528"/>
                </a:cubicBezTo>
                <a:cubicBezTo>
                  <a:pt x="7305631" y="6453170"/>
                  <a:pt x="7295087" y="6438942"/>
                  <a:pt x="7311641" y="6395829"/>
                </a:cubicBezTo>
                <a:cubicBezTo>
                  <a:pt x="7323817" y="6373585"/>
                  <a:pt x="7335995" y="6351344"/>
                  <a:pt x="7352072" y="6328416"/>
                </a:cubicBezTo>
                <a:cubicBezTo>
                  <a:pt x="7375267" y="6300217"/>
                  <a:pt x="7378746" y="6251359"/>
                  <a:pt x="7436788" y="6261261"/>
                </a:cubicBezTo>
                <a:cubicBezTo>
                  <a:pt x="7449176" y="6263106"/>
                  <a:pt x="7458136" y="6245450"/>
                  <a:pt x="7448280" y="6235120"/>
                </a:cubicBezTo>
                <a:cubicBezTo>
                  <a:pt x="7408160" y="6189906"/>
                  <a:pt x="7454975" y="6181679"/>
                  <a:pt x="7477009" y="6169766"/>
                </a:cubicBezTo>
                <a:cubicBezTo>
                  <a:pt x="7499731" y="6161751"/>
                  <a:pt x="7506161" y="6152580"/>
                  <a:pt x="7518338" y="6130337"/>
                </a:cubicBezTo>
                <a:cubicBezTo>
                  <a:pt x="7550969" y="6064295"/>
                  <a:pt x="7574427" y="5991827"/>
                  <a:pt x="7626090" y="5942542"/>
                </a:cubicBezTo>
                <a:cubicBezTo>
                  <a:pt x="7697044" y="5865745"/>
                  <a:pt x="7740481" y="5769663"/>
                  <a:pt x="7797677" y="5683224"/>
                </a:cubicBezTo>
                <a:lnTo>
                  <a:pt x="7837578" y="5616301"/>
                </a:lnTo>
                <a:lnTo>
                  <a:pt x="7829916" y="5613223"/>
                </a:lnTo>
                <a:cubicBezTo>
                  <a:pt x="7829916" y="5613223"/>
                  <a:pt x="7825960" y="5613016"/>
                  <a:pt x="7825753" y="5616971"/>
                </a:cubicBezTo>
                <a:cubicBezTo>
                  <a:pt x="7783104" y="5674233"/>
                  <a:pt x="7685489" y="5645326"/>
                  <a:pt x="7653462" y="5726943"/>
                </a:cubicBezTo>
                <a:cubicBezTo>
                  <a:pt x="7643896" y="5758172"/>
                  <a:pt x="7618722" y="5784617"/>
                  <a:pt x="7624769" y="5820630"/>
                </a:cubicBezTo>
                <a:cubicBezTo>
                  <a:pt x="7627480" y="5844571"/>
                  <a:pt x="7614788" y="5859771"/>
                  <a:pt x="7602096" y="5874972"/>
                </a:cubicBezTo>
                <a:cubicBezTo>
                  <a:pt x="7556116" y="5920162"/>
                  <a:pt x="7513675" y="5973468"/>
                  <a:pt x="7460405" y="6006374"/>
                </a:cubicBezTo>
                <a:cubicBezTo>
                  <a:pt x="7427735" y="6024497"/>
                  <a:pt x="7414218" y="6055520"/>
                  <a:pt x="7396949" y="6082379"/>
                </a:cubicBezTo>
                <a:cubicBezTo>
                  <a:pt x="7379270" y="6117151"/>
                  <a:pt x="7350350" y="6139434"/>
                  <a:pt x="7310597" y="6141320"/>
                </a:cubicBezTo>
                <a:cubicBezTo>
                  <a:pt x="7231096" y="6145092"/>
                  <a:pt x="7173460" y="6185703"/>
                  <a:pt x="7130396" y="6250878"/>
                </a:cubicBezTo>
                <a:cubicBezTo>
                  <a:pt x="7095657" y="6308554"/>
                  <a:pt x="7043839" y="6313774"/>
                  <a:pt x="6988476" y="6310876"/>
                </a:cubicBezTo>
                <a:cubicBezTo>
                  <a:pt x="6956840" y="6309221"/>
                  <a:pt x="6916034" y="6255524"/>
                  <a:pt x="6921231" y="6231998"/>
                </a:cubicBezTo>
                <a:cubicBezTo>
                  <a:pt x="6927669" y="6184741"/>
                  <a:pt x="6927669" y="6184741"/>
                  <a:pt x="6880012" y="6186212"/>
                </a:cubicBezTo>
                <a:cubicBezTo>
                  <a:pt x="6877092" y="6166230"/>
                  <a:pt x="6893118" y="6163101"/>
                  <a:pt x="6905392" y="6155810"/>
                </a:cubicBezTo>
                <a:cubicBezTo>
                  <a:pt x="6909555" y="6152064"/>
                  <a:pt x="6925785" y="6144979"/>
                  <a:pt x="6918289" y="6136656"/>
                </a:cubicBezTo>
                <a:cubicBezTo>
                  <a:pt x="6876862" y="6094823"/>
                  <a:pt x="6926798" y="6049843"/>
                  <a:pt x="6921169" y="6005920"/>
                </a:cubicBezTo>
                <a:cubicBezTo>
                  <a:pt x="6921581" y="5998008"/>
                  <a:pt x="6918249" y="5985935"/>
                  <a:pt x="6918663" y="5978023"/>
                </a:cubicBezTo>
                <a:cubicBezTo>
                  <a:pt x="6899096" y="5973035"/>
                  <a:pt x="6862058" y="5998860"/>
                  <a:pt x="6863094" y="5979082"/>
                </a:cubicBezTo>
                <a:cubicBezTo>
                  <a:pt x="6861417" y="5935365"/>
                  <a:pt x="6816036" y="5893329"/>
                  <a:pt x="6854109" y="5847726"/>
                </a:cubicBezTo>
                <a:cubicBezTo>
                  <a:pt x="6875226" y="5823050"/>
                  <a:pt x="6895406" y="5797334"/>
                  <a:pt x="6913192" y="5770005"/>
                </a:cubicBezTo>
                <a:lnTo>
                  <a:pt x="6936522" y="5724412"/>
                </a:lnTo>
                <a:lnTo>
                  <a:pt x="6891130" y="5775082"/>
                </a:lnTo>
                <a:lnTo>
                  <a:pt x="6875541" y="5790495"/>
                </a:lnTo>
                <a:lnTo>
                  <a:pt x="6871358" y="5806729"/>
                </a:lnTo>
                <a:cubicBezTo>
                  <a:pt x="6869408" y="5821835"/>
                  <a:pt x="6862367" y="5834623"/>
                  <a:pt x="6840127" y="5842960"/>
                </a:cubicBezTo>
                <a:cubicBezTo>
                  <a:pt x="6822801" y="5848610"/>
                  <a:pt x="6808620" y="5871684"/>
                  <a:pt x="6794255" y="5889755"/>
                </a:cubicBezTo>
                <a:cubicBezTo>
                  <a:pt x="6784525" y="5897629"/>
                  <a:pt x="6777298" y="5905412"/>
                  <a:pt x="6764881" y="5908377"/>
                </a:cubicBezTo>
                <a:cubicBezTo>
                  <a:pt x="6752466" y="5911340"/>
                  <a:pt x="6722353" y="5909944"/>
                  <a:pt x="6748477" y="5939050"/>
                </a:cubicBezTo>
                <a:cubicBezTo>
                  <a:pt x="6728464" y="5939787"/>
                  <a:pt x="6757641" y="5983815"/>
                  <a:pt x="6719472" y="5967682"/>
                </a:cubicBezTo>
                <a:cubicBezTo>
                  <a:pt x="6719472" y="5967682"/>
                  <a:pt x="6716969" y="5967774"/>
                  <a:pt x="6717062" y="5970276"/>
                </a:cubicBezTo>
                <a:cubicBezTo>
                  <a:pt x="6693429" y="6008733"/>
                  <a:pt x="6630334" y="5996024"/>
                  <a:pt x="6614760" y="6049219"/>
                </a:cubicBezTo>
                <a:cubicBezTo>
                  <a:pt x="6610493" y="6069422"/>
                  <a:pt x="6596130" y="6087490"/>
                  <a:pt x="6601963" y="6109827"/>
                </a:cubicBezTo>
                <a:cubicBezTo>
                  <a:pt x="6605018" y="6124749"/>
                  <a:pt x="6597882" y="6135036"/>
                  <a:pt x="6590745" y="6145322"/>
                </a:cubicBezTo>
                <a:cubicBezTo>
                  <a:pt x="6564335" y="6176364"/>
                  <a:pt x="6540610" y="6212319"/>
                  <a:pt x="6508917" y="6236037"/>
                </a:cubicBezTo>
                <a:cubicBezTo>
                  <a:pt x="6489364" y="6249287"/>
                  <a:pt x="6482600" y="6269582"/>
                  <a:pt x="6473237" y="6287467"/>
                </a:cubicBezTo>
                <a:cubicBezTo>
                  <a:pt x="6464060" y="6310356"/>
                  <a:pt x="6447103" y="6326016"/>
                  <a:pt x="6422178" y="6329440"/>
                </a:cubicBezTo>
                <a:cubicBezTo>
                  <a:pt x="6372329" y="6336288"/>
                  <a:pt x="6338321" y="6365105"/>
                  <a:pt x="6314872" y="6408567"/>
                </a:cubicBezTo>
                <a:cubicBezTo>
                  <a:pt x="6296242" y="6446840"/>
                  <a:pt x="6263906" y="6453042"/>
                  <a:pt x="6228882" y="6454333"/>
                </a:cubicBezTo>
                <a:cubicBezTo>
                  <a:pt x="6208869" y="6455070"/>
                  <a:pt x="6180152" y="6423555"/>
                  <a:pt x="6182101" y="6408447"/>
                </a:cubicBezTo>
                <a:cubicBezTo>
                  <a:pt x="6183496" y="6378328"/>
                  <a:pt x="6183496" y="6378328"/>
                  <a:pt x="6153569" y="6381937"/>
                </a:cubicBezTo>
                <a:cubicBezTo>
                  <a:pt x="6150606" y="6369517"/>
                  <a:pt x="6160521" y="6366646"/>
                  <a:pt x="6167840" y="6361364"/>
                </a:cubicBezTo>
                <a:cubicBezTo>
                  <a:pt x="6170251" y="6358770"/>
                  <a:pt x="6180072" y="6353396"/>
                  <a:pt x="6174883" y="6348577"/>
                </a:cubicBezTo>
                <a:cubicBezTo>
                  <a:pt x="6146444" y="6324566"/>
                  <a:pt x="6175357" y="6293433"/>
                  <a:pt x="6169341" y="6266093"/>
                </a:cubicBezTo>
                <a:cubicBezTo>
                  <a:pt x="6169155" y="6261086"/>
                  <a:pt x="6166378" y="6253671"/>
                  <a:pt x="6166192" y="6248666"/>
                </a:cubicBezTo>
                <a:cubicBezTo>
                  <a:pt x="6153592" y="6246627"/>
                  <a:pt x="6131723" y="6264973"/>
                  <a:pt x="6131261" y="6252461"/>
                </a:cubicBezTo>
                <a:cubicBezTo>
                  <a:pt x="6127746" y="6225027"/>
                  <a:pt x="6096804" y="6201111"/>
                  <a:pt x="6118211" y="6170253"/>
                </a:cubicBezTo>
                <a:cubicBezTo>
                  <a:pt x="6142030" y="6136799"/>
                  <a:pt x="6163254" y="6100937"/>
                  <a:pt x="6174286" y="6060438"/>
                </a:cubicBezTo>
                <a:cubicBezTo>
                  <a:pt x="6176418" y="6050337"/>
                  <a:pt x="6186148" y="6042461"/>
                  <a:pt x="6175773" y="6032821"/>
                </a:cubicBezTo>
                <a:cubicBezTo>
                  <a:pt x="6165489" y="6025683"/>
                  <a:pt x="6150480" y="6026237"/>
                  <a:pt x="6138249" y="6034204"/>
                </a:cubicBezTo>
                <a:cubicBezTo>
                  <a:pt x="6123699" y="6047269"/>
                  <a:pt x="6111653" y="6060243"/>
                  <a:pt x="6102292" y="6078127"/>
                </a:cubicBezTo>
                <a:cubicBezTo>
                  <a:pt x="6086072" y="6113805"/>
                  <a:pt x="6059568" y="6142344"/>
                  <a:pt x="6030562" y="6170977"/>
                </a:cubicBezTo>
                <a:cubicBezTo>
                  <a:pt x="6028152" y="6173571"/>
                  <a:pt x="6025927" y="6181170"/>
                  <a:pt x="6023332" y="6178760"/>
                </a:cubicBezTo>
                <a:cubicBezTo>
                  <a:pt x="5985717" y="6177641"/>
                  <a:pt x="5979411" y="6210447"/>
                  <a:pt x="5965139" y="6231019"/>
                </a:cubicBezTo>
                <a:cubicBezTo>
                  <a:pt x="5898688" y="6331192"/>
                  <a:pt x="5811673" y="6417087"/>
                  <a:pt x="5755414" y="6521895"/>
                </a:cubicBezTo>
                <a:cubicBezTo>
                  <a:pt x="5748370" y="6534684"/>
                  <a:pt x="5741049" y="6539965"/>
                  <a:pt x="5728265" y="6532919"/>
                </a:cubicBezTo>
                <a:cubicBezTo>
                  <a:pt x="5717982" y="6525781"/>
                  <a:pt x="5715204" y="6518366"/>
                  <a:pt x="5719838" y="6508173"/>
                </a:cubicBezTo>
                <a:cubicBezTo>
                  <a:pt x="5731517" y="6485190"/>
                  <a:pt x="5730595" y="6460167"/>
                  <a:pt x="5729765" y="6437646"/>
                </a:cubicBezTo>
                <a:cubicBezTo>
                  <a:pt x="5728659" y="6407618"/>
                  <a:pt x="5737835" y="6384729"/>
                  <a:pt x="5754607" y="6364065"/>
                </a:cubicBezTo>
                <a:cubicBezTo>
                  <a:pt x="5768881" y="6343492"/>
                  <a:pt x="5777964" y="6318101"/>
                  <a:pt x="5787141" y="6295210"/>
                </a:cubicBezTo>
                <a:cubicBezTo>
                  <a:pt x="5798450" y="6262218"/>
                  <a:pt x="5780663" y="6255357"/>
                  <a:pt x="5755369" y="6248773"/>
                </a:cubicBezTo>
                <a:cubicBezTo>
                  <a:pt x="5747863" y="6249049"/>
                  <a:pt x="5737857" y="6249417"/>
                  <a:pt x="5737489" y="6239409"/>
                </a:cubicBezTo>
                <a:cubicBezTo>
                  <a:pt x="5737120" y="6229399"/>
                  <a:pt x="5747218" y="6231533"/>
                  <a:pt x="5752130" y="6228845"/>
                </a:cubicBezTo>
                <a:cubicBezTo>
                  <a:pt x="5769274" y="6218191"/>
                  <a:pt x="5776039" y="6197896"/>
                  <a:pt x="5775486" y="6182882"/>
                </a:cubicBezTo>
                <a:cubicBezTo>
                  <a:pt x="5772248" y="6162956"/>
                  <a:pt x="5749917" y="6168789"/>
                  <a:pt x="5737500" y="6171753"/>
                </a:cubicBezTo>
                <a:cubicBezTo>
                  <a:pt x="5712669" y="6177681"/>
                  <a:pt x="5693024" y="6188427"/>
                  <a:pt x="5683941" y="6213818"/>
                </a:cubicBezTo>
                <a:cubicBezTo>
                  <a:pt x="5681623" y="6218916"/>
                  <a:pt x="5679489" y="6229017"/>
                  <a:pt x="5669483" y="6229386"/>
                </a:cubicBezTo>
                <a:cubicBezTo>
                  <a:pt x="5661979" y="6229662"/>
                  <a:pt x="5661610" y="6219652"/>
                  <a:pt x="5661426" y="6214648"/>
                </a:cubicBezTo>
                <a:cubicBezTo>
                  <a:pt x="5658462" y="6202229"/>
                  <a:pt x="5650958" y="6202505"/>
                  <a:pt x="5641045" y="6205376"/>
                </a:cubicBezTo>
                <a:cubicBezTo>
                  <a:pt x="5601571" y="6221865"/>
                  <a:pt x="5564600" y="6238263"/>
                  <a:pt x="5541058" y="6279223"/>
                </a:cubicBezTo>
                <a:cubicBezTo>
                  <a:pt x="5536331" y="6286914"/>
                  <a:pt x="5530645" y="6294015"/>
                  <a:pt x="5524354" y="6300744"/>
                </a:cubicBezTo>
                <a:lnTo>
                  <a:pt x="5509085" y="6315262"/>
                </a:lnTo>
                <a:lnTo>
                  <a:pt x="5466149" y="6375193"/>
                </a:lnTo>
                <a:cubicBezTo>
                  <a:pt x="5469135" y="6384039"/>
                  <a:pt x="5469135" y="6384039"/>
                  <a:pt x="5469135" y="6384039"/>
                </a:cubicBezTo>
                <a:cubicBezTo>
                  <a:pt x="5469135" y="6384039"/>
                  <a:pt x="5460285" y="6387028"/>
                  <a:pt x="5460285" y="6387028"/>
                </a:cubicBezTo>
                <a:cubicBezTo>
                  <a:pt x="5463273" y="6395874"/>
                  <a:pt x="5448560" y="6410698"/>
                  <a:pt x="5448560" y="6410698"/>
                </a:cubicBezTo>
                <a:cubicBezTo>
                  <a:pt x="5442699" y="6422534"/>
                  <a:pt x="5439711" y="6413687"/>
                  <a:pt x="5445573" y="6401852"/>
                </a:cubicBezTo>
                <a:lnTo>
                  <a:pt x="5444822" y="6397808"/>
                </a:lnTo>
                <a:lnTo>
                  <a:pt x="5451435" y="6390017"/>
                </a:lnTo>
                <a:cubicBezTo>
                  <a:pt x="5447010" y="6391511"/>
                  <a:pt x="5444799" y="6392260"/>
                  <a:pt x="5444065" y="6393738"/>
                </a:cubicBezTo>
                <a:lnTo>
                  <a:pt x="5444822" y="6397808"/>
                </a:lnTo>
                <a:lnTo>
                  <a:pt x="5435676" y="6408581"/>
                </a:lnTo>
                <a:cubicBezTo>
                  <a:pt x="5421499" y="6430925"/>
                  <a:pt x="5411088" y="6460311"/>
                  <a:pt x="5395573" y="6458159"/>
                </a:cubicBezTo>
                <a:cubicBezTo>
                  <a:pt x="5428507" y="6380513"/>
                  <a:pt x="5416703" y="6334607"/>
                  <a:pt x="5439729" y="6272781"/>
                </a:cubicBezTo>
                <a:lnTo>
                  <a:pt x="5452744" y="6244201"/>
                </a:lnTo>
                <a:lnTo>
                  <a:pt x="5456015" y="6214701"/>
                </a:lnTo>
                <a:cubicBezTo>
                  <a:pt x="5459909" y="6184489"/>
                  <a:pt x="5466309" y="6154183"/>
                  <a:pt x="5477709" y="6123695"/>
                </a:cubicBezTo>
                <a:cubicBezTo>
                  <a:pt x="5447414" y="6117294"/>
                  <a:pt x="5425176" y="6125631"/>
                  <a:pt x="5411089" y="6151209"/>
                </a:cubicBezTo>
                <a:cubicBezTo>
                  <a:pt x="5399317" y="6171688"/>
                  <a:pt x="5391536" y="6164456"/>
                  <a:pt x="5383386" y="6147217"/>
                </a:cubicBezTo>
                <a:cubicBezTo>
                  <a:pt x="5372734" y="6130070"/>
                  <a:pt x="5382095" y="6112184"/>
                  <a:pt x="5381450" y="6094669"/>
                </a:cubicBezTo>
                <a:cubicBezTo>
                  <a:pt x="5383121" y="6072055"/>
                  <a:pt x="5387293" y="6049350"/>
                  <a:pt x="5388967" y="6026737"/>
                </a:cubicBezTo>
                <a:cubicBezTo>
                  <a:pt x="5388689" y="6019229"/>
                  <a:pt x="5393323" y="6009036"/>
                  <a:pt x="5385725" y="6006809"/>
                </a:cubicBezTo>
                <a:cubicBezTo>
                  <a:pt x="5375535" y="6002175"/>
                  <a:pt x="5368307" y="6009958"/>
                  <a:pt x="5363488" y="6015146"/>
                </a:cubicBezTo>
                <a:cubicBezTo>
                  <a:pt x="5358670" y="6020335"/>
                  <a:pt x="5353943" y="6028028"/>
                  <a:pt x="5349125" y="6033215"/>
                </a:cubicBezTo>
                <a:cubicBezTo>
                  <a:pt x="5315761" y="6079549"/>
                  <a:pt x="5279988" y="6128477"/>
                  <a:pt x="5244032" y="6172398"/>
                </a:cubicBezTo>
                <a:cubicBezTo>
                  <a:pt x="5227165" y="6190560"/>
                  <a:pt x="5205111" y="6203902"/>
                  <a:pt x="5176949" y="6187399"/>
                </a:cubicBezTo>
                <a:cubicBezTo>
                  <a:pt x="5166665" y="6180262"/>
                  <a:pt x="5154248" y="6183225"/>
                  <a:pt x="5144426" y="6188598"/>
                </a:cubicBezTo>
                <a:cubicBezTo>
                  <a:pt x="5142018" y="6191191"/>
                  <a:pt x="5137107" y="6193879"/>
                  <a:pt x="5134696" y="6196473"/>
                </a:cubicBezTo>
                <a:cubicBezTo>
                  <a:pt x="5117185" y="6197119"/>
                  <a:pt x="5094762" y="6200451"/>
                  <a:pt x="5084202" y="6185806"/>
                </a:cubicBezTo>
                <a:cubicBezTo>
                  <a:pt x="5073643" y="6171160"/>
                  <a:pt x="5085599" y="6155685"/>
                  <a:pt x="5097737" y="6145215"/>
                </a:cubicBezTo>
                <a:cubicBezTo>
                  <a:pt x="5136288" y="6103703"/>
                  <a:pt x="5167149" y="6057463"/>
                  <a:pt x="5187635" y="6001580"/>
                </a:cubicBezTo>
                <a:cubicBezTo>
                  <a:pt x="5194587" y="5986290"/>
                  <a:pt x="5189308" y="5978968"/>
                  <a:pt x="5178932" y="5969327"/>
                </a:cubicBezTo>
                <a:cubicBezTo>
                  <a:pt x="5165963" y="5957277"/>
                  <a:pt x="5158918" y="5970065"/>
                  <a:pt x="5151691" y="5977848"/>
                </a:cubicBezTo>
                <a:cubicBezTo>
                  <a:pt x="5134825" y="5996010"/>
                  <a:pt x="5117958" y="6014171"/>
                  <a:pt x="5101001" y="6029832"/>
                </a:cubicBezTo>
                <a:cubicBezTo>
                  <a:pt x="5091272" y="6037707"/>
                  <a:pt x="5078946" y="6043171"/>
                  <a:pt x="5070981" y="6030938"/>
                </a:cubicBezTo>
                <a:cubicBezTo>
                  <a:pt x="5063015" y="6018702"/>
                  <a:pt x="5080526" y="6018056"/>
                  <a:pt x="5087753" y="6010274"/>
                </a:cubicBezTo>
                <a:cubicBezTo>
                  <a:pt x="5092665" y="6007587"/>
                  <a:pt x="5097485" y="6002398"/>
                  <a:pt x="5102395" y="5999710"/>
                </a:cubicBezTo>
                <a:cubicBezTo>
                  <a:pt x="5136219" y="5965890"/>
                  <a:pt x="5136126" y="5963388"/>
                  <a:pt x="5088043" y="5950125"/>
                </a:cubicBezTo>
                <a:cubicBezTo>
                  <a:pt x="5075350" y="5945581"/>
                  <a:pt x="5077667" y="5940485"/>
                  <a:pt x="5077299" y="5930474"/>
                </a:cubicBezTo>
                <a:cubicBezTo>
                  <a:pt x="5080175" y="5906564"/>
                  <a:pt x="5084349" y="5883859"/>
                  <a:pt x="5093293" y="5863170"/>
                </a:cubicBezTo>
                <a:lnTo>
                  <a:pt x="5102140" y="5848238"/>
                </a:lnTo>
                <a:lnTo>
                  <a:pt x="5083182" y="5837710"/>
                </a:lnTo>
                <a:cubicBezTo>
                  <a:pt x="5065706" y="5823639"/>
                  <a:pt x="5047795" y="5819288"/>
                  <a:pt x="5030677" y="5816404"/>
                </a:cubicBezTo>
                <a:lnTo>
                  <a:pt x="5013128" y="5813408"/>
                </a:lnTo>
                <a:lnTo>
                  <a:pt x="5014034" y="5816458"/>
                </a:lnTo>
                <a:cubicBezTo>
                  <a:pt x="5016762" y="5820578"/>
                  <a:pt x="5021551" y="5823333"/>
                  <a:pt x="5025382" y="5825537"/>
                </a:cubicBezTo>
                <a:cubicBezTo>
                  <a:pt x="5037687" y="5835168"/>
                  <a:pt x="5034089" y="5845846"/>
                  <a:pt x="5023642" y="5855134"/>
                </a:cubicBezTo>
                <a:cubicBezTo>
                  <a:pt x="5010175" y="5865232"/>
                  <a:pt x="4990675" y="5876957"/>
                  <a:pt x="4982779" y="5859665"/>
                </a:cubicBezTo>
                <a:lnTo>
                  <a:pt x="4979115" y="5854533"/>
                </a:lnTo>
                <a:lnTo>
                  <a:pt x="4966465" y="5870122"/>
                </a:lnTo>
                <a:cubicBezTo>
                  <a:pt x="4937969" y="5902893"/>
                  <a:pt x="4904921" y="5936691"/>
                  <a:pt x="4865554" y="5974311"/>
                </a:cubicBezTo>
                <a:cubicBezTo>
                  <a:pt x="4902863" y="5927580"/>
                  <a:pt x="4868489" y="5944920"/>
                  <a:pt x="4841165" y="5951091"/>
                </a:cubicBezTo>
                <a:cubicBezTo>
                  <a:pt x="4832058" y="5953148"/>
                  <a:pt x="4825007" y="5964317"/>
                  <a:pt x="4815899" y="5966374"/>
                </a:cubicBezTo>
                <a:cubicBezTo>
                  <a:pt x="4815899" y="5966374"/>
                  <a:pt x="4813842" y="5957263"/>
                  <a:pt x="4820891" y="5946093"/>
                </a:cubicBezTo>
                <a:cubicBezTo>
                  <a:pt x="4820891" y="5946093"/>
                  <a:pt x="4820891" y="5946093"/>
                  <a:pt x="4827942" y="5934925"/>
                </a:cubicBezTo>
                <a:cubicBezTo>
                  <a:pt x="4817367" y="5951679"/>
                  <a:pt x="4811251" y="5940491"/>
                  <a:pt x="4822486" y="5922691"/>
                </a:cubicBezTo>
                <a:lnTo>
                  <a:pt x="4831888" y="5912367"/>
                </a:lnTo>
                <a:lnTo>
                  <a:pt x="4824550" y="5917984"/>
                </a:lnTo>
                <a:cubicBezTo>
                  <a:pt x="4806561" y="5934538"/>
                  <a:pt x="4790588" y="5953417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lnTo>
                  <a:pt x="4740808" y="6013800"/>
                </a:lnTo>
                <a:lnTo>
                  <a:pt x="4718039" y="6047069"/>
                </a:lnTo>
                <a:cubicBezTo>
                  <a:pt x="4708273" y="6057385"/>
                  <a:pt x="4696868" y="6066120"/>
                  <a:pt x="4684099" y="6072796"/>
                </a:cubicBezTo>
                <a:cubicBezTo>
                  <a:pt x="4667615" y="6083707"/>
                  <a:pt x="4650552" y="6104483"/>
                  <a:pt x="4628959" y="6084409"/>
                </a:cubicBezTo>
                <a:lnTo>
                  <a:pt x="4627601" y="6082115"/>
                </a:lnTo>
                <a:lnTo>
                  <a:pt x="4598106" y="6098332"/>
                </a:lnTo>
                <a:cubicBezTo>
                  <a:pt x="4583336" y="6109566"/>
                  <a:pt x="4570837" y="6123815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9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lnTo>
                  <a:pt x="4409899" y="6186514"/>
                </a:lnTo>
                <a:lnTo>
                  <a:pt x="4398497" y="6195327"/>
                </a:lnTo>
                <a:cubicBezTo>
                  <a:pt x="4377406" y="6204345"/>
                  <a:pt x="4353638" y="6194969"/>
                  <a:pt x="4335615" y="6173125"/>
                </a:cubicBezTo>
                <a:cubicBezTo>
                  <a:pt x="4327143" y="6165699"/>
                  <a:pt x="4321917" y="6170342"/>
                  <a:pt x="4312050" y="6169763"/>
                </a:cubicBezTo>
                <a:cubicBezTo>
                  <a:pt x="4303546" y="6171244"/>
                  <a:pt x="4296588" y="6171702"/>
                  <a:pt x="4291091" y="6171008"/>
                </a:cubicBezTo>
                <a:lnTo>
                  <a:pt x="4283849" y="6167645"/>
                </a:lnTo>
                <a:lnTo>
                  <a:pt x="4266882" y="6180982"/>
                </a:lnTo>
                <a:cubicBezTo>
                  <a:pt x="4248444" y="6185829"/>
                  <a:pt x="4225095" y="6174934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80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50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5" y="6448985"/>
                  <a:pt x="3639768" y="6429938"/>
                  <a:pt x="3648589" y="6406958"/>
                </a:cubicBezTo>
                <a:cubicBezTo>
                  <a:pt x="3652018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1" y="5982215"/>
                </a:cubicBezTo>
                <a:cubicBezTo>
                  <a:pt x="3958540" y="5975363"/>
                  <a:pt x="3950955" y="5980980"/>
                  <a:pt x="3948259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5" y="6179598"/>
                  <a:pt x="3632069" y="6264156"/>
                  <a:pt x="3543733" y="6322535"/>
                </a:cubicBezTo>
                <a:cubicBezTo>
                  <a:pt x="3524401" y="6334504"/>
                  <a:pt x="3515582" y="6357481"/>
                  <a:pt x="3506760" y="6380457"/>
                </a:cubicBezTo>
                <a:cubicBezTo>
                  <a:pt x="3470011" y="6464056"/>
                  <a:pt x="3403200" y="6522940"/>
                  <a:pt x="3336384" y="6581821"/>
                </a:cubicBezTo>
                <a:cubicBezTo>
                  <a:pt x="3299917" y="6618229"/>
                  <a:pt x="3254682" y="6604751"/>
                  <a:pt x="3225854" y="6562676"/>
                </a:cubicBezTo>
                <a:cubicBezTo>
                  <a:pt x="3215347" y="6551666"/>
                  <a:pt x="3207761" y="6557287"/>
                  <a:pt x="3194554" y="6555320"/>
                </a:cubicBezTo>
                <a:cubicBezTo>
                  <a:pt x="3148084" y="6559202"/>
                  <a:pt x="3136843" y="6544036"/>
                  <a:pt x="3154489" y="6498080"/>
                </a:cubicBezTo>
                <a:cubicBezTo>
                  <a:pt x="3167469" y="6474370"/>
                  <a:pt x="3180449" y="6450662"/>
                  <a:pt x="3197587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4" y="6337787"/>
                  <a:pt x="3300138" y="6326775"/>
                </a:cubicBezTo>
                <a:cubicBezTo>
                  <a:pt x="3257372" y="6278580"/>
                  <a:pt x="3307273" y="6269811"/>
                  <a:pt x="3330761" y="6257112"/>
                </a:cubicBezTo>
                <a:cubicBezTo>
                  <a:pt x="3354980" y="6248569"/>
                  <a:pt x="3361835" y="6238793"/>
                  <a:pt x="3374815" y="6215084"/>
                </a:cubicBezTo>
                <a:cubicBezTo>
                  <a:pt x="3409597" y="6144688"/>
                  <a:pt x="3434602" y="6067441"/>
                  <a:pt x="3489671" y="6014907"/>
                </a:cubicBezTo>
                <a:cubicBezTo>
                  <a:pt x="3565304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6" y="5663875"/>
                </a:lnTo>
                <a:cubicBezTo>
                  <a:pt x="3706936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8" y="5785093"/>
                </a:cubicBezTo>
                <a:cubicBezTo>
                  <a:pt x="3508652" y="5818381"/>
                  <a:pt x="3481818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4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5" y="6343572"/>
                </a:cubicBezTo>
                <a:cubicBezTo>
                  <a:pt x="2924265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9" y="6323448"/>
                </a:cubicBezTo>
                <a:cubicBezTo>
                  <a:pt x="2745201" y="6273075"/>
                  <a:pt x="2745201" y="6273075"/>
                  <a:pt x="2694402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3" y="6238243"/>
                  <a:pt x="2743192" y="6230691"/>
                  <a:pt x="2735202" y="6221819"/>
                </a:cubicBezTo>
                <a:cubicBezTo>
                  <a:pt x="2691044" y="6177228"/>
                  <a:pt x="2744273" y="6129283"/>
                  <a:pt x="2738273" y="6082464"/>
                </a:cubicBezTo>
                <a:cubicBezTo>
                  <a:pt x="2738712" y="6074030"/>
                  <a:pt x="2735159" y="6061161"/>
                  <a:pt x="2735602" y="6052727"/>
                </a:cubicBezTo>
                <a:cubicBezTo>
                  <a:pt x="2714745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9" y="5737835"/>
                </a:cubicBezTo>
                <a:cubicBezTo>
                  <a:pt x="2782535" y="5721190"/>
                  <a:pt x="2800057" y="5709425"/>
                  <a:pt x="2784081" y="5691678"/>
                </a:cubicBezTo>
                <a:cubicBezTo>
                  <a:pt x="2767882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80" y="5756737"/>
                </a:cubicBezTo>
                <a:cubicBezTo>
                  <a:pt x="2621283" y="5814219"/>
                  <a:pt x="2572492" y="5858170"/>
                  <a:pt x="2519483" y="5901902"/>
                </a:cubicBezTo>
                <a:cubicBezTo>
                  <a:pt x="2515049" y="5905898"/>
                  <a:pt x="2510171" y="5918325"/>
                  <a:pt x="2506174" y="5913889"/>
                </a:cubicBezTo>
                <a:cubicBezTo>
                  <a:pt x="2443173" y="5906365"/>
                  <a:pt x="2427659" y="5960513"/>
                  <a:pt x="2400601" y="5992919"/>
                </a:cubicBezTo>
                <a:cubicBezTo>
                  <a:pt x="2273975" y="6151176"/>
                  <a:pt x="2114952" y="6282369"/>
                  <a:pt x="2004744" y="6449939"/>
                </a:cubicBezTo>
                <a:cubicBezTo>
                  <a:pt x="1990994" y="6470360"/>
                  <a:pt x="1977908" y="6478129"/>
                  <a:pt x="1957496" y="6464378"/>
                </a:cubicBezTo>
                <a:cubicBezTo>
                  <a:pt x="1941297" y="6450848"/>
                  <a:pt x="1937745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1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7" y="6020301"/>
                  <a:pt x="2087146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5" y="5961080"/>
                  <a:pt x="2043205" y="5957304"/>
                </a:cubicBezTo>
                <a:cubicBezTo>
                  <a:pt x="2073596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1" y="5880556"/>
                  <a:pt x="1930944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10" y="5919849"/>
                </a:cubicBezTo>
                <a:cubicBezTo>
                  <a:pt x="1889895" y="5898548"/>
                  <a:pt x="1877251" y="5897886"/>
                  <a:pt x="1860172" y="5901220"/>
                </a:cubicBezTo>
                <a:cubicBezTo>
                  <a:pt x="1791406" y="5922987"/>
                  <a:pt x="1726857" y="5944977"/>
                  <a:pt x="1681174" y="6010231"/>
                </a:cubicBezTo>
                <a:cubicBezTo>
                  <a:pt x="1672084" y="6022438"/>
                  <a:pt x="1661467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90" y="4445353"/>
                  <a:pt x="1772790" y="4421159"/>
                  <a:pt x="1748821" y="4394540"/>
                </a:cubicBezTo>
                <a:cubicBezTo>
                  <a:pt x="1725079" y="4363700"/>
                  <a:pt x="1698684" y="4383458"/>
                  <a:pt x="1672292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27790" y="3732460"/>
                  <a:pt x="484888" y="3686301"/>
                  <a:pt x="530473" y="3632999"/>
                </a:cubicBezTo>
                <a:lnTo>
                  <a:pt x="564080" y="3584817"/>
                </a:lnTo>
                <a:lnTo>
                  <a:pt x="561333" y="3583840"/>
                </a:lnTo>
                <a:cubicBezTo>
                  <a:pt x="549338" y="3579042"/>
                  <a:pt x="551737" y="3574242"/>
                  <a:pt x="551737" y="3564644"/>
                </a:cubicBezTo>
                <a:cubicBezTo>
                  <a:pt x="558933" y="3519053"/>
                  <a:pt x="570929" y="3478262"/>
                  <a:pt x="614107" y="3449468"/>
                </a:cubicBezTo>
                <a:cubicBezTo>
                  <a:pt x="652489" y="3420673"/>
                  <a:pt x="681275" y="3384680"/>
                  <a:pt x="705264" y="3343889"/>
                </a:cubicBezTo>
                <a:cubicBezTo>
                  <a:pt x="731652" y="3300698"/>
                  <a:pt x="774830" y="3269504"/>
                  <a:pt x="794021" y="3219114"/>
                </a:cubicBezTo>
                <a:cubicBezTo>
                  <a:pt x="796419" y="3211916"/>
                  <a:pt x="803616" y="3207117"/>
                  <a:pt x="808415" y="3204717"/>
                </a:cubicBezTo>
                <a:cubicBezTo>
                  <a:pt x="840799" y="3181921"/>
                  <a:pt x="868986" y="3155527"/>
                  <a:pt x="894774" y="3127033"/>
                </a:cubicBezTo>
                <a:lnTo>
                  <a:pt x="924367" y="3089907"/>
                </a:lnTo>
                <a:lnTo>
                  <a:pt x="893738" y="3101877"/>
                </a:lnTo>
                <a:lnTo>
                  <a:pt x="880690" y="3043975"/>
                </a:lnTo>
                <a:lnTo>
                  <a:pt x="878881" y="3045450"/>
                </a:lnTo>
                <a:cubicBezTo>
                  <a:pt x="862389" y="3060747"/>
                  <a:pt x="847996" y="3078743"/>
                  <a:pt x="839600" y="3103939"/>
                </a:cubicBezTo>
                <a:cubicBezTo>
                  <a:pt x="832403" y="3127933"/>
                  <a:pt x="810813" y="3130332"/>
                  <a:pt x="794021" y="3106337"/>
                </a:cubicBezTo>
                <a:cubicBezTo>
                  <a:pt x="782027" y="3094340"/>
                  <a:pt x="774830" y="3094340"/>
                  <a:pt x="762836" y="3103939"/>
                </a:cubicBezTo>
                <a:cubicBezTo>
                  <a:pt x="688472" y="3163926"/>
                  <a:pt x="611709" y="3221514"/>
                  <a:pt x="546939" y="3291100"/>
                </a:cubicBezTo>
                <a:cubicBezTo>
                  <a:pt x="515755" y="3324693"/>
                  <a:pt x="484568" y="3353487"/>
                  <a:pt x="434193" y="3351088"/>
                </a:cubicBezTo>
                <a:cubicBezTo>
                  <a:pt x="424598" y="3351088"/>
                  <a:pt x="415002" y="3355887"/>
                  <a:pt x="407805" y="3365484"/>
                </a:cubicBezTo>
                <a:cubicBezTo>
                  <a:pt x="381419" y="3403877"/>
                  <a:pt x="340638" y="3423073"/>
                  <a:pt x="302256" y="3447067"/>
                </a:cubicBezTo>
                <a:cubicBezTo>
                  <a:pt x="275868" y="3463865"/>
                  <a:pt x="251880" y="3480662"/>
                  <a:pt x="227891" y="3497458"/>
                </a:cubicBezTo>
                <a:cubicBezTo>
                  <a:pt x="215897" y="3504657"/>
                  <a:pt x="201505" y="3511855"/>
                  <a:pt x="187111" y="3507056"/>
                </a:cubicBezTo>
                <a:cubicBezTo>
                  <a:pt x="172719" y="3499858"/>
                  <a:pt x="158325" y="3492658"/>
                  <a:pt x="175117" y="3471063"/>
                </a:cubicBezTo>
                <a:cubicBezTo>
                  <a:pt x="203904" y="3439869"/>
                  <a:pt x="213499" y="3399078"/>
                  <a:pt x="237487" y="3355887"/>
                </a:cubicBezTo>
                <a:cubicBezTo>
                  <a:pt x="191910" y="3372683"/>
                  <a:pt x="151128" y="3382282"/>
                  <a:pt x="124741" y="3415875"/>
                </a:cubicBezTo>
                <a:cubicBezTo>
                  <a:pt x="119944" y="3423073"/>
                  <a:pt x="112746" y="3427872"/>
                  <a:pt x="103151" y="3425473"/>
                </a:cubicBezTo>
                <a:cubicBezTo>
                  <a:pt x="93555" y="3420673"/>
                  <a:pt x="98354" y="3413475"/>
                  <a:pt x="100752" y="3406277"/>
                </a:cubicBezTo>
                <a:cubicBezTo>
                  <a:pt x="103151" y="3394278"/>
                  <a:pt x="95954" y="3387080"/>
                  <a:pt x="86359" y="3384680"/>
                </a:cubicBezTo>
                <a:cubicBezTo>
                  <a:pt x="71967" y="3379882"/>
                  <a:pt x="67168" y="3391880"/>
                  <a:pt x="67168" y="3401478"/>
                </a:cubicBezTo>
                <a:cubicBezTo>
                  <a:pt x="67168" y="3420673"/>
                  <a:pt x="55174" y="3425473"/>
                  <a:pt x="40782" y="3425473"/>
                </a:cubicBezTo>
                <a:cubicBezTo>
                  <a:pt x="21591" y="3427872"/>
                  <a:pt x="2400" y="3420673"/>
                  <a:pt x="0" y="3403877"/>
                </a:cubicBezTo>
                <a:cubicBezTo>
                  <a:pt x="0" y="3387080"/>
                  <a:pt x="19191" y="3389480"/>
                  <a:pt x="33585" y="3387080"/>
                </a:cubicBezTo>
                <a:cubicBezTo>
                  <a:pt x="38382" y="3387080"/>
                  <a:pt x="40782" y="3384680"/>
                  <a:pt x="47977" y="3384680"/>
                </a:cubicBezTo>
                <a:cubicBezTo>
                  <a:pt x="43180" y="3370284"/>
                  <a:pt x="31187" y="3377482"/>
                  <a:pt x="23990" y="3372683"/>
                </a:cubicBezTo>
                <a:cubicBezTo>
                  <a:pt x="11995" y="3365484"/>
                  <a:pt x="0" y="3358286"/>
                  <a:pt x="19191" y="3346289"/>
                </a:cubicBezTo>
                <a:cubicBezTo>
                  <a:pt x="26388" y="3341489"/>
                  <a:pt x="28787" y="3341489"/>
                  <a:pt x="26388" y="3331891"/>
                </a:cubicBezTo>
                <a:cubicBezTo>
                  <a:pt x="21591" y="3295899"/>
                  <a:pt x="28787" y="3262306"/>
                  <a:pt x="38382" y="3231111"/>
                </a:cubicBezTo>
                <a:cubicBezTo>
                  <a:pt x="50377" y="3197519"/>
                  <a:pt x="62371" y="3163926"/>
                  <a:pt x="62371" y="3127933"/>
                </a:cubicBezTo>
                <a:cubicBezTo>
                  <a:pt x="62371" y="3120734"/>
                  <a:pt x="64770" y="3108737"/>
                  <a:pt x="69568" y="3103939"/>
                </a:cubicBezTo>
                <a:cubicBezTo>
                  <a:pt x="95954" y="3084742"/>
                  <a:pt x="88759" y="3055947"/>
                  <a:pt x="86359" y="3034351"/>
                </a:cubicBezTo>
                <a:cubicBezTo>
                  <a:pt x="86359" y="3022355"/>
                  <a:pt x="81562" y="2998359"/>
                  <a:pt x="74365" y="2988761"/>
                </a:cubicBezTo>
                <a:cubicBezTo>
                  <a:pt x="57573" y="2971964"/>
                  <a:pt x="67168" y="2964766"/>
                  <a:pt x="76763" y="2952768"/>
                </a:cubicBezTo>
                <a:cubicBezTo>
                  <a:pt x="83960" y="2945570"/>
                  <a:pt x="91157" y="2940771"/>
                  <a:pt x="79164" y="2931173"/>
                </a:cubicBezTo>
                <a:cubicBezTo>
                  <a:pt x="76763" y="2928773"/>
                  <a:pt x="76763" y="2926373"/>
                  <a:pt x="74365" y="2923973"/>
                </a:cubicBezTo>
                <a:cubicBezTo>
                  <a:pt x="103151" y="2909577"/>
                  <a:pt x="74365" y="2880783"/>
                  <a:pt x="91157" y="2863986"/>
                </a:cubicBezTo>
                <a:cubicBezTo>
                  <a:pt x="95954" y="2856788"/>
                  <a:pt x="91157" y="2844790"/>
                  <a:pt x="88759" y="2835192"/>
                </a:cubicBezTo>
                <a:cubicBezTo>
                  <a:pt x="81562" y="2806399"/>
                  <a:pt x="91157" y="2787202"/>
                  <a:pt x="117545" y="2772804"/>
                </a:cubicBezTo>
                <a:cubicBezTo>
                  <a:pt x="146331" y="2758407"/>
                  <a:pt x="172719" y="2739211"/>
                  <a:pt x="191910" y="2710417"/>
                </a:cubicBezTo>
                <a:cubicBezTo>
                  <a:pt x="194308" y="2708017"/>
                  <a:pt x="199105" y="2705618"/>
                  <a:pt x="199105" y="2700819"/>
                </a:cubicBezTo>
                <a:cubicBezTo>
                  <a:pt x="206302" y="2645630"/>
                  <a:pt x="259077" y="2614437"/>
                  <a:pt x="280667" y="2566446"/>
                </a:cubicBezTo>
                <a:cubicBezTo>
                  <a:pt x="304655" y="2516056"/>
                  <a:pt x="340638" y="2472866"/>
                  <a:pt x="369423" y="2424875"/>
                </a:cubicBezTo>
                <a:cubicBezTo>
                  <a:pt x="405407" y="2362488"/>
                  <a:pt x="453384" y="2314497"/>
                  <a:pt x="496564" y="2259308"/>
                </a:cubicBezTo>
                <a:cubicBezTo>
                  <a:pt x="542142" y="2199320"/>
                  <a:pt x="570929" y="2129736"/>
                  <a:pt x="604512" y="2064948"/>
                </a:cubicBezTo>
                <a:cubicBezTo>
                  <a:pt x="614107" y="2048152"/>
                  <a:pt x="626101" y="2026556"/>
                  <a:pt x="602113" y="2012159"/>
                </a:cubicBezTo>
                <a:cubicBezTo>
                  <a:pt x="594916" y="2004959"/>
                  <a:pt x="599715" y="1997761"/>
                  <a:pt x="602113" y="1990563"/>
                </a:cubicBezTo>
                <a:cubicBezTo>
                  <a:pt x="630900" y="1913778"/>
                  <a:pt x="678876" y="1848992"/>
                  <a:pt x="731652" y="1784205"/>
                </a:cubicBezTo>
                <a:cubicBezTo>
                  <a:pt x="772432" y="1736214"/>
                  <a:pt x="806015" y="1683425"/>
                  <a:pt x="808415" y="1618638"/>
                </a:cubicBezTo>
                <a:cubicBezTo>
                  <a:pt x="808415" y="1609040"/>
                  <a:pt x="818010" y="1604241"/>
                  <a:pt x="818010" y="1594643"/>
                </a:cubicBezTo>
                <a:cubicBezTo>
                  <a:pt x="789224" y="1587445"/>
                  <a:pt x="767633" y="1594643"/>
                  <a:pt x="750842" y="1618638"/>
                </a:cubicBezTo>
                <a:cubicBezTo>
                  <a:pt x="743645" y="1628236"/>
                  <a:pt x="738847" y="1635434"/>
                  <a:pt x="726853" y="1633036"/>
                </a:cubicBezTo>
                <a:cubicBezTo>
                  <a:pt x="698067" y="1625836"/>
                  <a:pt x="669281" y="1642634"/>
                  <a:pt x="640495" y="1642634"/>
                </a:cubicBezTo>
                <a:cubicBezTo>
                  <a:pt x="638096" y="1642634"/>
                  <a:pt x="635696" y="1642634"/>
                  <a:pt x="633298" y="1645032"/>
                </a:cubicBezTo>
                <a:cubicBezTo>
                  <a:pt x="618905" y="1685825"/>
                  <a:pt x="580524" y="1664228"/>
                  <a:pt x="554136" y="1671427"/>
                </a:cubicBezTo>
                <a:cubicBezTo>
                  <a:pt x="462979" y="1697822"/>
                  <a:pt x="371824" y="1721817"/>
                  <a:pt x="280667" y="1745812"/>
                </a:cubicBezTo>
                <a:cubicBezTo>
                  <a:pt x="268673" y="1750612"/>
                  <a:pt x="254279" y="1753011"/>
                  <a:pt x="239887" y="1755410"/>
                </a:cubicBezTo>
                <a:cubicBezTo>
                  <a:pt x="230291" y="1757810"/>
                  <a:pt x="215897" y="1760209"/>
                  <a:pt x="211100" y="1745812"/>
                </a:cubicBezTo>
                <a:cubicBezTo>
                  <a:pt x="208700" y="1733814"/>
                  <a:pt x="223095" y="1729015"/>
                  <a:pt x="230291" y="1726616"/>
                </a:cubicBezTo>
                <a:cubicBezTo>
                  <a:pt x="290262" y="1702621"/>
                  <a:pt x="350233" y="1678627"/>
                  <a:pt x="410205" y="1654630"/>
                </a:cubicBezTo>
                <a:cubicBezTo>
                  <a:pt x="496564" y="1621037"/>
                  <a:pt x="585321" y="1599442"/>
                  <a:pt x="671680" y="1573047"/>
                </a:cubicBezTo>
                <a:cubicBezTo>
                  <a:pt x="678876" y="1573047"/>
                  <a:pt x="686073" y="1570647"/>
                  <a:pt x="693270" y="1568248"/>
                </a:cubicBezTo>
                <a:cubicBezTo>
                  <a:pt x="698067" y="1565848"/>
                  <a:pt x="702865" y="1561050"/>
                  <a:pt x="700466" y="1556250"/>
                </a:cubicBezTo>
                <a:cubicBezTo>
                  <a:pt x="700466" y="1551452"/>
                  <a:pt x="693270" y="1546652"/>
                  <a:pt x="688472" y="1549052"/>
                </a:cubicBezTo>
                <a:cubicBezTo>
                  <a:pt x="630900" y="1570647"/>
                  <a:pt x="568528" y="1551452"/>
                  <a:pt x="513356" y="1575447"/>
                </a:cubicBezTo>
                <a:cubicBezTo>
                  <a:pt x="508558" y="1575447"/>
                  <a:pt x="503759" y="1577846"/>
                  <a:pt x="498962" y="1573047"/>
                </a:cubicBezTo>
                <a:cubicBezTo>
                  <a:pt x="494164" y="1565848"/>
                  <a:pt x="494164" y="1561050"/>
                  <a:pt x="498962" y="1556250"/>
                </a:cubicBezTo>
                <a:cubicBezTo>
                  <a:pt x="515755" y="1541854"/>
                  <a:pt x="530147" y="1525058"/>
                  <a:pt x="551737" y="1520258"/>
                </a:cubicBezTo>
                <a:cubicBezTo>
                  <a:pt x="570929" y="1515459"/>
                  <a:pt x="582922" y="1503461"/>
                  <a:pt x="587719" y="1486665"/>
                </a:cubicBezTo>
                <a:cubicBezTo>
                  <a:pt x="592518" y="1467468"/>
                  <a:pt x="602113" y="1457870"/>
                  <a:pt x="623703" y="1460270"/>
                </a:cubicBezTo>
                <a:cubicBezTo>
                  <a:pt x="662084" y="1465069"/>
                  <a:pt x="693270" y="1438674"/>
                  <a:pt x="729252" y="1436274"/>
                </a:cubicBezTo>
                <a:cubicBezTo>
                  <a:pt x="791623" y="1429076"/>
                  <a:pt x="841998" y="1376287"/>
                  <a:pt x="913964" y="1393083"/>
                </a:cubicBezTo>
                <a:cubicBezTo>
                  <a:pt x="885178" y="1364289"/>
                  <a:pt x="841998" y="1359490"/>
                  <a:pt x="801218" y="1376287"/>
                </a:cubicBezTo>
                <a:cubicBezTo>
                  <a:pt x="767633" y="1388285"/>
                  <a:pt x="734050" y="1397883"/>
                  <a:pt x="698067" y="1405081"/>
                </a:cubicBezTo>
                <a:cubicBezTo>
                  <a:pt x="688472" y="1407481"/>
                  <a:pt x="681275" y="1412279"/>
                  <a:pt x="671680" y="1400282"/>
                </a:cubicBezTo>
                <a:cubicBezTo>
                  <a:pt x="702865" y="1381085"/>
                  <a:pt x="738847" y="1373887"/>
                  <a:pt x="772432" y="1361890"/>
                </a:cubicBezTo>
                <a:cubicBezTo>
                  <a:pt x="753241" y="1347492"/>
                  <a:pt x="748443" y="1347492"/>
                  <a:pt x="729252" y="1354691"/>
                </a:cubicBezTo>
                <a:cubicBezTo>
                  <a:pt x="719656" y="1359490"/>
                  <a:pt x="710061" y="1361890"/>
                  <a:pt x="700466" y="1366689"/>
                </a:cubicBezTo>
                <a:cubicBezTo>
                  <a:pt x="690870" y="1371489"/>
                  <a:pt x="683675" y="1373887"/>
                  <a:pt x="678876" y="1364289"/>
                </a:cubicBezTo>
                <a:cubicBezTo>
                  <a:pt x="671680" y="1352292"/>
                  <a:pt x="681275" y="1349892"/>
                  <a:pt x="686073" y="1345093"/>
                </a:cubicBezTo>
                <a:cubicBezTo>
                  <a:pt x="693270" y="1340294"/>
                  <a:pt x="702865" y="1337894"/>
                  <a:pt x="705264" y="1323497"/>
                </a:cubicBezTo>
                <a:cubicBezTo>
                  <a:pt x="654888" y="1333096"/>
                  <a:pt x="604512" y="1321098"/>
                  <a:pt x="558933" y="1347492"/>
                </a:cubicBezTo>
                <a:cubicBezTo>
                  <a:pt x="515755" y="1373887"/>
                  <a:pt x="472575" y="1371489"/>
                  <a:pt x="419800" y="1347492"/>
                </a:cubicBezTo>
                <a:cubicBezTo>
                  <a:pt x="530147" y="1306701"/>
                  <a:pt x="630900" y="1256311"/>
                  <a:pt x="748443" y="1268309"/>
                </a:cubicBezTo>
                <a:cubicBezTo>
                  <a:pt x="743645" y="1253912"/>
                  <a:pt x="724455" y="1270708"/>
                  <a:pt x="724455" y="1256311"/>
                </a:cubicBezTo>
                <a:cubicBezTo>
                  <a:pt x="724455" y="1241914"/>
                  <a:pt x="741247" y="1241914"/>
                  <a:pt x="750842" y="1241914"/>
                </a:cubicBezTo>
                <a:cubicBezTo>
                  <a:pt x="801218" y="1239514"/>
                  <a:pt x="846797" y="1215519"/>
                  <a:pt x="894773" y="1201122"/>
                </a:cubicBezTo>
                <a:cubicBezTo>
                  <a:pt x="933155" y="1189125"/>
                  <a:pt x="973935" y="1189125"/>
                  <a:pt x="1014715" y="1196323"/>
                </a:cubicBezTo>
                <a:cubicBezTo>
                  <a:pt x="1043503" y="1203522"/>
                  <a:pt x="1069889" y="1201122"/>
                  <a:pt x="1093878" y="1181927"/>
                </a:cubicBezTo>
                <a:cubicBezTo>
                  <a:pt x="1113069" y="1165129"/>
                  <a:pt x="1141855" y="1162730"/>
                  <a:pt x="1168243" y="1157931"/>
                </a:cubicBezTo>
                <a:cubicBezTo>
                  <a:pt x="1177838" y="1155531"/>
                  <a:pt x="1199428" y="1160330"/>
                  <a:pt x="1187434" y="1138735"/>
                </a:cubicBezTo>
                <a:cubicBezTo>
                  <a:pt x="1180237" y="1124338"/>
                  <a:pt x="1187434" y="1093144"/>
                  <a:pt x="1153849" y="1100343"/>
                </a:cubicBezTo>
                <a:cubicBezTo>
                  <a:pt x="1144253" y="1105142"/>
                  <a:pt x="1134658" y="1105142"/>
                  <a:pt x="1122665" y="1102742"/>
                </a:cubicBezTo>
                <a:cubicBezTo>
                  <a:pt x="1096277" y="1097943"/>
                  <a:pt x="1072289" y="1078747"/>
                  <a:pt x="1045901" y="1076347"/>
                </a:cubicBezTo>
                <a:cubicBezTo>
                  <a:pt x="1021912" y="1073949"/>
                  <a:pt x="997924" y="1095543"/>
                  <a:pt x="971536" y="1085945"/>
                </a:cubicBezTo>
                <a:cubicBezTo>
                  <a:pt x="969138" y="1076347"/>
                  <a:pt x="973935" y="1073949"/>
                  <a:pt x="981132" y="1071548"/>
                </a:cubicBezTo>
                <a:cubicBezTo>
                  <a:pt x="1026710" y="1061950"/>
                  <a:pt x="1072289" y="1040355"/>
                  <a:pt x="1117866" y="1025958"/>
                </a:cubicBezTo>
                <a:cubicBezTo>
                  <a:pt x="1134658" y="1021158"/>
                  <a:pt x="1149052" y="1016360"/>
                  <a:pt x="1156248" y="1042754"/>
                </a:cubicBezTo>
                <a:cubicBezTo>
                  <a:pt x="1158648" y="1061950"/>
                  <a:pt x="1177838" y="1064351"/>
                  <a:pt x="1197029" y="1064351"/>
                </a:cubicBezTo>
                <a:cubicBezTo>
                  <a:pt x="1204226" y="1064351"/>
                  <a:pt x="1211421" y="1059551"/>
                  <a:pt x="1221017" y="1059551"/>
                </a:cubicBezTo>
                <a:cubicBezTo>
                  <a:pt x="1233012" y="1057151"/>
                  <a:pt x="1242608" y="1061950"/>
                  <a:pt x="1247404" y="1071548"/>
                </a:cubicBezTo>
                <a:cubicBezTo>
                  <a:pt x="1254601" y="1083546"/>
                  <a:pt x="1245006" y="1090745"/>
                  <a:pt x="1237809" y="1095543"/>
                </a:cubicBezTo>
                <a:cubicBezTo>
                  <a:pt x="1230612" y="1100343"/>
                  <a:pt x="1223417" y="1105142"/>
                  <a:pt x="1225815" y="1112340"/>
                </a:cubicBezTo>
                <a:cubicBezTo>
                  <a:pt x="1228213" y="1117139"/>
                  <a:pt x="1233012" y="1121938"/>
                  <a:pt x="1237809" y="1121938"/>
                </a:cubicBezTo>
                <a:cubicBezTo>
                  <a:pt x="1247404" y="1124338"/>
                  <a:pt x="1245006" y="1112340"/>
                  <a:pt x="1249803" y="1107541"/>
                </a:cubicBezTo>
                <a:cubicBezTo>
                  <a:pt x="1254601" y="1100343"/>
                  <a:pt x="1259398" y="1095543"/>
                  <a:pt x="1264197" y="1088345"/>
                </a:cubicBezTo>
                <a:cubicBezTo>
                  <a:pt x="1278589" y="1069149"/>
                  <a:pt x="1292983" y="1064351"/>
                  <a:pt x="1312173" y="1083546"/>
                </a:cubicBezTo>
                <a:cubicBezTo>
                  <a:pt x="1328966" y="1100343"/>
                  <a:pt x="1348157" y="1097943"/>
                  <a:pt x="1362549" y="1076347"/>
                </a:cubicBezTo>
                <a:cubicBezTo>
                  <a:pt x="1362549" y="1076347"/>
                  <a:pt x="1362549" y="1073949"/>
                  <a:pt x="1362549" y="1073949"/>
                </a:cubicBezTo>
                <a:cubicBezTo>
                  <a:pt x="1393735" y="1004362"/>
                  <a:pt x="1451308" y="956372"/>
                  <a:pt x="1504081" y="903582"/>
                </a:cubicBezTo>
                <a:cubicBezTo>
                  <a:pt x="1525671" y="881987"/>
                  <a:pt x="1535266" y="848394"/>
                  <a:pt x="1573650" y="848394"/>
                </a:cubicBezTo>
                <a:cubicBezTo>
                  <a:pt x="1580845" y="848394"/>
                  <a:pt x="1585643" y="836396"/>
                  <a:pt x="1588041" y="829198"/>
                </a:cubicBezTo>
                <a:cubicBezTo>
                  <a:pt x="1595238" y="793205"/>
                  <a:pt x="1614430" y="764410"/>
                  <a:pt x="1640817" y="745214"/>
                </a:cubicBezTo>
                <a:cubicBezTo>
                  <a:pt x="1669603" y="726018"/>
                  <a:pt x="1695990" y="690025"/>
                  <a:pt x="1739169" y="718820"/>
                </a:cubicBezTo>
                <a:cubicBezTo>
                  <a:pt x="1755962" y="730818"/>
                  <a:pt x="1767956" y="738016"/>
                  <a:pt x="1767956" y="759611"/>
                </a:cubicBezTo>
                <a:cubicBezTo>
                  <a:pt x="1767956" y="805202"/>
                  <a:pt x="1755962" y="850793"/>
                  <a:pt x="1741568" y="893984"/>
                </a:cubicBezTo>
                <a:cubicBezTo>
                  <a:pt x="1739169" y="901183"/>
                  <a:pt x="1729574" y="908381"/>
                  <a:pt x="1739169" y="915580"/>
                </a:cubicBezTo>
                <a:cubicBezTo>
                  <a:pt x="1748765" y="922778"/>
                  <a:pt x="1758361" y="917980"/>
                  <a:pt x="1765558" y="910782"/>
                </a:cubicBezTo>
                <a:cubicBezTo>
                  <a:pt x="1782350" y="891585"/>
                  <a:pt x="1799141" y="872389"/>
                  <a:pt x="1813534" y="848394"/>
                </a:cubicBezTo>
                <a:cubicBezTo>
                  <a:pt x="1861511" y="762011"/>
                  <a:pt x="1938274" y="694825"/>
                  <a:pt x="1998245" y="618040"/>
                </a:cubicBezTo>
                <a:cubicBezTo>
                  <a:pt x="2007841" y="606042"/>
                  <a:pt x="2024633" y="596446"/>
                  <a:pt x="2036627" y="586846"/>
                </a:cubicBezTo>
                <a:cubicBezTo>
                  <a:pt x="2046222" y="579648"/>
                  <a:pt x="2055819" y="572449"/>
                  <a:pt x="2063014" y="586846"/>
                </a:cubicBezTo>
                <a:cubicBezTo>
                  <a:pt x="2067813" y="594045"/>
                  <a:pt x="2075010" y="589246"/>
                  <a:pt x="2079807" y="586846"/>
                </a:cubicBezTo>
                <a:cubicBezTo>
                  <a:pt x="2108593" y="570049"/>
                  <a:pt x="2122987" y="577249"/>
                  <a:pt x="2130182" y="608442"/>
                </a:cubicBezTo>
                <a:cubicBezTo>
                  <a:pt x="2130182" y="610841"/>
                  <a:pt x="2132583" y="615640"/>
                  <a:pt x="2134981" y="615640"/>
                </a:cubicBezTo>
                <a:cubicBezTo>
                  <a:pt x="2178159" y="634836"/>
                  <a:pt x="2154171" y="666031"/>
                  <a:pt x="2149373" y="694825"/>
                </a:cubicBezTo>
                <a:cubicBezTo>
                  <a:pt x="2146975" y="699623"/>
                  <a:pt x="2144576" y="704422"/>
                  <a:pt x="2142178" y="709222"/>
                </a:cubicBezTo>
                <a:cubicBezTo>
                  <a:pt x="2127784" y="747614"/>
                  <a:pt x="2137379" y="762011"/>
                  <a:pt x="2175761" y="762011"/>
                </a:cubicBezTo>
                <a:cubicBezTo>
                  <a:pt x="2178159" y="762011"/>
                  <a:pt x="2180559" y="762011"/>
                  <a:pt x="2180559" y="759611"/>
                </a:cubicBezTo>
                <a:cubicBezTo>
                  <a:pt x="2190155" y="728418"/>
                  <a:pt x="2235733" y="733216"/>
                  <a:pt x="2242929" y="697224"/>
                </a:cubicBezTo>
                <a:cubicBezTo>
                  <a:pt x="2247727" y="673229"/>
                  <a:pt x="2262119" y="658833"/>
                  <a:pt x="2288507" y="654033"/>
                </a:cubicBezTo>
                <a:cubicBezTo>
                  <a:pt x="2259721" y="637236"/>
                  <a:pt x="2254924" y="618040"/>
                  <a:pt x="2266918" y="584447"/>
                </a:cubicBezTo>
                <a:cubicBezTo>
                  <a:pt x="2269316" y="579648"/>
                  <a:pt x="2271715" y="572449"/>
                  <a:pt x="2278911" y="574849"/>
                </a:cubicBezTo>
                <a:cubicBezTo>
                  <a:pt x="2286109" y="577249"/>
                  <a:pt x="2283710" y="584447"/>
                  <a:pt x="2281310" y="589246"/>
                </a:cubicBezTo>
                <a:cubicBezTo>
                  <a:pt x="2278911" y="596446"/>
                  <a:pt x="2276513" y="603644"/>
                  <a:pt x="2281310" y="613242"/>
                </a:cubicBezTo>
                <a:cubicBezTo>
                  <a:pt x="2293306" y="613242"/>
                  <a:pt x="2295704" y="603644"/>
                  <a:pt x="2295704" y="596446"/>
                </a:cubicBezTo>
                <a:cubicBezTo>
                  <a:pt x="2295704" y="570049"/>
                  <a:pt x="2305299" y="543655"/>
                  <a:pt x="2310096" y="517260"/>
                </a:cubicBezTo>
                <a:cubicBezTo>
                  <a:pt x="2317293" y="486067"/>
                  <a:pt x="2331687" y="464471"/>
                  <a:pt x="2365270" y="459673"/>
                </a:cubicBezTo>
                <a:cubicBezTo>
                  <a:pt x="2372467" y="457273"/>
                  <a:pt x="2379664" y="457273"/>
                  <a:pt x="2382063" y="447674"/>
                </a:cubicBezTo>
                <a:cubicBezTo>
                  <a:pt x="2389259" y="426079"/>
                  <a:pt x="2408451" y="421280"/>
                  <a:pt x="2427641" y="418880"/>
                </a:cubicBezTo>
                <a:cubicBezTo>
                  <a:pt x="2439635" y="418880"/>
                  <a:pt x="2475618" y="469271"/>
                  <a:pt x="2473219" y="483667"/>
                </a:cubicBezTo>
                <a:cubicBezTo>
                  <a:pt x="2458826" y="541256"/>
                  <a:pt x="2444433" y="598844"/>
                  <a:pt x="2430039" y="656433"/>
                </a:cubicBezTo>
                <a:cubicBezTo>
                  <a:pt x="2425243" y="670829"/>
                  <a:pt x="2415647" y="680427"/>
                  <a:pt x="2401254" y="675629"/>
                </a:cubicBezTo>
                <a:cubicBezTo>
                  <a:pt x="2384461" y="670829"/>
                  <a:pt x="2391658" y="656433"/>
                  <a:pt x="2394057" y="644435"/>
                </a:cubicBezTo>
                <a:cubicBezTo>
                  <a:pt x="2394057" y="634836"/>
                  <a:pt x="2401254" y="625238"/>
                  <a:pt x="2398855" y="610841"/>
                </a:cubicBezTo>
                <a:cubicBezTo>
                  <a:pt x="2360473" y="646834"/>
                  <a:pt x="2346079" y="687626"/>
                  <a:pt x="2334086" y="735616"/>
                </a:cubicBezTo>
                <a:cubicBezTo>
                  <a:pt x="2358074" y="726018"/>
                  <a:pt x="2360473" y="709222"/>
                  <a:pt x="2367669" y="692425"/>
                </a:cubicBezTo>
                <a:cubicBezTo>
                  <a:pt x="2370069" y="685227"/>
                  <a:pt x="2374866" y="680427"/>
                  <a:pt x="2384461" y="682827"/>
                </a:cubicBezTo>
                <a:cubicBezTo>
                  <a:pt x="2394057" y="685227"/>
                  <a:pt x="2401254" y="690025"/>
                  <a:pt x="2403652" y="699623"/>
                </a:cubicBezTo>
                <a:cubicBezTo>
                  <a:pt x="2406052" y="711621"/>
                  <a:pt x="2398855" y="711621"/>
                  <a:pt x="2391658" y="711621"/>
                </a:cubicBezTo>
                <a:cubicBezTo>
                  <a:pt x="2377264" y="716420"/>
                  <a:pt x="2377264" y="723618"/>
                  <a:pt x="2382063" y="733216"/>
                </a:cubicBezTo>
                <a:cubicBezTo>
                  <a:pt x="2396456" y="752413"/>
                  <a:pt x="2389259" y="769209"/>
                  <a:pt x="2384461" y="788405"/>
                </a:cubicBezTo>
                <a:cubicBezTo>
                  <a:pt x="2382063" y="800403"/>
                  <a:pt x="2377264" y="802803"/>
                  <a:pt x="2365270" y="798004"/>
                </a:cubicBezTo>
                <a:cubicBezTo>
                  <a:pt x="2353276" y="793205"/>
                  <a:pt x="2353276" y="810001"/>
                  <a:pt x="2353276" y="810001"/>
                </a:cubicBezTo>
                <a:cubicBezTo>
                  <a:pt x="2382063" y="821998"/>
                  <a:pt x="2370069" y="850793"/>
                  <a:pt x="2379664" y="867589"/>
                </a:cubicBezTo>
                <a:cubicBezTo>
                  <a:pt x="2382063" y="869989"/>
                  <a:pt x="2382063" y="869989"/>
                  <a:pt x="2384461" y="869989"/>
                </a:cubicBezTo>
                <a:cubicBezTo>
                  <a:pt x="2398855" y="862791"/>
                  <a:pt x="2384461" y="853192"/>
                  <a:pt x="2386861" y="843594"/>
                </a:cubicBezTo>
                <a:cubicBezTo>
                  <a:pt x="2386861" y="833996"/>
                  <a:pt x="2391658" y="829198"/>
                  <a:pt x="2398855" y="829198"/>
                </a:cubicBezTo>
                <a:cubicBezTo>
                  <a:pt x="2406052" y="829198"/>
                  <a:pt x="2408451" y="833996"/>
                  <a:pt x="2408451" y="841195"/>
                </a:cubicBezTo>
                <a:cubicBezTo>
                  <a:pt x="2413247" y="869989"/>
                  <a:pt x="2401254" y="896384"/>
                  <a:pt x="2398855" y="932376"/>
                </a:cubicBezTo>
                <a:cubicBezTo>
                  <a:pt x="2420444" y="905982"/>
                  <a:pt x="2437236" y="886785"/>
                  <a:pt x="2461224" y="879587"/>
                </a:cubicBezTo>
                <a:cubicBezTo>
                  <a:pt x="2466023" y="877187"/>
                  <a:pt x="2468421" y="869989"/>
                  <a:pt x="2466023" y="865191"/>
                </a:cubicBezTo>
                <a:cubicBezTo>
                  <a:pt x="2458826" y="836396"/>
                  <a:pt x="2480415" y="821998"/>
                  <a:pt x="2492410" y="802803"/>
                </a:cubicBezTo>
                <a:cubicBezTo>
                  <a:pt x="2513999" y="759611"/>
                  <a:pt x="2564375" y="757212"/>
                  <a:pt x="2593162" y="721220"/>
                </a:cubicBezTo>
                <a:cubicBezTo>
                  <a:pt x="2602756" y="706822"/>
                  <a:pt x="2619549" y="711621"/>
                  <a:pt x="2629144" y="730818"/>
                </a:cubicBezTo>
                <a:lnTo>
                  <a:pt x="2648212" y="765495"/>
                </a:lnTo>
                <a:lnTo>
                  <a:pt x="2667294" y="745214"/>
                </a:lnTo>
                <a:cubicBezTo>
                  <a:pt x="2696080" y="726018"/>
                  <a:pt x="2722466" y="690025"/>
                  <a:pt x="2765647" y="718820"/>
                </a:cubicBezTo>
                <a:cubicBezTo>
                  <a:pt x="2782439" y="730818"/>
                  <a:pt x="2794433" y="738016"/>
                  <a:pt x="2794433" y="759611"/>
                </a:cubicBezTo>
                <a:cubicBezTo>
                  <a:pt x="2794433" y="782406"/>
                  <a:pt x="2791434" y="805202"/>
                  <a:pt x="2786636" y="827697"/>
                </a:cubicBezTo>
                <a:lnTo>
                  <a:pt x="2780397" y="849945"/>
                </a:lnTo>
                <a:lnTo>
                  <a:pt x="2872755" y="766749"/>
                </a:lnTo>
                <a:cubicBezTo>
                  <a:pt x="2902694" y="739779"/>
                  <a:pt x="2921401" y="700331"/>
                  <a:pt x="2957336" y="683782"/>
                </a:cubicBezTo>
                <a:lnTo>
                  <a:pt x="2969543" y="681609"/>
                </a:lnTo>
                <a:lnTo>
                  <a:pt x="3024723" y="618040"/>
                </a:lnTo>
                <a:lnTo>
                  <a:pt x="3047408" y="599602"/>
                </a:lnTo>
                <a:lnTo>
                  <a:pt x="3065285" y="560681"/>
                </a:lnTo>
                <a:cubicBezTo>
                  <a:pt x="3082388" y="536738"/>
                  <a:pt x="3103512" y="516705"/>
                  <a:pt x="3127577" y="501053"/>
                </a:cubicBezTo>
                <a:cubicBezTo>
                  <a:pt x="3179922" y="469970"/>
                  <a:pt x="3229596" y="409153"/>
                  <a:pt x="3302820" y="463719"/>
                </a:cubicBezTo>
                <a:cubicBezTo>
                  <a:pt x="3317022" y="475032"/>
                  <a:pt x="3329226" y="484126"/>
                  <a:pt x="3337631" y="495135"/>
                </a:cubicBezTo>
                <a:lnTo>
                  <a:pt x="3342435" y="504440"/>
                </a:lnTo>
                <a:lnTo>
                  <a:pt x="3354265" y="478569"/>
                </a:lnTo>
                <a:cubicBezTo>
                  <a:pt x="3362961" y="468671"/>
                  <a:pt x="3374956" y="462072"/>
                  <a:pt x="3391747" y="459673"/>
                </a:cubicBezTo>
                <a:cubicBezTo>
                  <a:pt x="3398944" y="457273"/>
                  <a:pt x="3406141" y="457273"/>
                  <a:pt x="3408540" y="447674"/>
                </a:cubicBezTo>
                <a:cubicBezTo>
                  <a:pt x="3415736" y="426079"/>
                  <a:pt x="3434927" y="421280"/>
                  <a:pt x="3454118" y="418880"/>
                </a:cubicBezTo>
                <a:cubicBezTo>
                  <a:pt x="3466112" y="418880"/>
                  <a:pt x="3502095" y="469271"/>
                  <a:pt x="3499697" y="483667"/>
                </a:cubicBezTo>
                <a:lnTo>
                  <a:pt x="3458624" y="648001"/>
                </a:lnTo>
                <a:lnTo>
                  <a:pt x="3498698" y="593669"/>
                </a:lnTo>
                <a:cubicBezTo>
                  <a:pt x="3582557" y="494213"/>
                  <a:pt x="3682985" y="407516"/>
                  <a:pt x="3767312" y="310461"/>
                </a:cubicBezTo>
                <a:cubicBezTo>
                  <a:pt x="3785276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5"/>
                </a:cubicBezTo>
                <a:cubicBezTo>
                  <a:pt x="3891757" y="274697"/>
                  <a:pt x="3904844" y="266925"/>
                  <a:pt x="3913494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9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8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53943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1296AA-8B21-8842-6921-25F5B16AEB72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870721-4939-07F0-1157-EE9956661A6F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B5103B4-F172-68D6-732C-7EB9741EE326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8499DE64-961A-94D8-8BF4-0E75987A24F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1E1F655A-3390-3729-31C0-AAE910AE0A7A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D105B3F5-B45F-B153-FE43-EDA2BA297FF9}"/>
              </a:ext>
            </a:extLst>
          </p:cNvPr>
          <p:cNvSpPr txBox="1"/>
          <p:nvPr userDrawn="1"/>
        </p:nvSpPr>
        <p:spPr>
          <a:xfrm>
            <a:off x="1040936" y="5850267"/>
            <a:ext cx="32169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Plantillaspowerpoin.org</a:t>
            </a:r>
            <a:endParaRPr lang="ko-KR" alt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B1B0C5CF-43B4-10A3-2E64-ED05DF7D8D81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E5E875C-163A-176D-7A6F-DD5762B445AD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BE8F73C-3DE0-0AEC-8563-FB2CA0D7B65A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5914213C-9F86-688E-A8E0-6E164ECAF8C1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47BE77B-06F6-00DF-5188-710C0A98F02C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6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83017" y="371297"/>
            <a:ext cx="1071370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" y="0"/>
            <a:ext cx="941696" cy="6858000"/>
            <a:chOff x="1" y="0"/>
            <a:chExt cx="941696" cy="6858000"/>
          </a:xfrm>
        </p:grpSpPr>
        <p:sp>
          <p:nvSpPr>
            <p:cNvPr id="56" name="Parallelogram 55"/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 61"/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 userDrawn="1"/>
        </p:nvGrpSpPr>
        <p:grpSpPr>
          <a:xfrm rot="10800000">
            <a:off x="11250304" y="0"/>
            <a:ext cx="941696" cy="6858000"/>
            <a:chOff x="1" y="0"/>
            <a:chExt cx="941696" cy="6858000"/>
          </a:xfrm>
          <a:solidFill>
            <a:schemeClr val="accent2">
              <a:alpha val="11000"/>
            </a:schemeClr>
          </a:solidFill>
        </p:grpSpPr>
        <p:sp>
          <p:nvSpPr>
            <p:cNvPr id="69" name="Parallelogram 68"/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01982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CE66D21-F0F2-47FC-999E-27B609F84B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65303" y="1981682"/>
            <a:ext cx="2903896" cy="2894635"/>
          </a:xfrm>
          <a:custGeom>
            <a:avLst/>
            <a:gdLst>
              <a:gd name="connsiteX0" fmla="*/ 1492516 w 3609220"/>
              <a:gd name="connsiteY0" fmla="*/ 3417994 h 3597710"/>
              <a:gd name="connsiteX1" fmla="*/ 1498608 w 3609220"/>
              <a:gd name="connsiteY1" fmla="*/ 3417994 h 3597710"/>
              <a:gd name="connsiteX2" fmla="*/ 1498966 w 3609220"/>
              <a:gd name="connsiteY2" fmla="*/ 3419284 h 3597710"/>
              <a:gd name="connsiteX3" fmla="*/ 1721400 w 3609220"/>
              <a:gd name="connsiteY3" fmla="*/ 3404394 h 3597710"/>
              <a:gd name="connsiteX4" fmla="*/ 1755289 w 3609220"/>
              <a:gd name="connsiteY4" fmla="*/ 3406622 h 3597710"/>
              <a:gd name="connsiteX5" fmla="*/ 1730109 w 3609220"/>
              <a:gd name="connsiteY5" fmla="*/ 3405810 h 3597710"/>
              <a:gd name="connsiteX6" fmla="*/ 1727063 w 3609220"/>
              <a:gd name="connsiteY6" fmla="*/ 3405810 h 3597710"/>
              <a:gd name="connsiteX7" fmla="*/ 1696602 w 3609220"/>
              <a:gd name="connsiteY7" fmla="*/ 3402764 h 3597710"/>
              <a:gd name="connsiteX8" fmla="*/ 1699648 w 3609220"/>
              <a:gd name="connsiteY8" fmla="*/ 3402764 h 3597710"/>
              <a:gd name="connsiteX9" fmla="*/ 1702694 w 3609220"/>
              <a:gd name="connsiteY9" fmla="*/ 3402764 h 3597710"/>
              <a:gd name="connsiteX10" fmla="*/ 1714879 w 3609220"/>
              <a:gd name="connsiteY10" fmla="*/ 3402764 h 3597710"/>
              <a:gd name="connsiteX11" fmla="*/ 1721400 w 3609220"/>
              <a:gd name="connsiteY11" fmla="*/ 3404394 h 3597710"/>
              <a:gd name="connsiteX12" fmla="*/ 2492133 w 3609220"/>
              <a:gd name="connsiteY12" fmla="*/ 3402256 h 3597710"/>
              <a:gd name="connsiteX13" fmla="*/ 2491625 w 3609220"/>
              <a:gd name="connsiteY13" fmla="*/ 3402764 h 3597710"/>
              <a:gd name="connsiteX14" fmla="*/ 2488579 w 3609220"/>
              <a:gd name="connsiteY14" fmla="*/ 3402764 h 3597710"/>
              <a:gd name="connsiteX15" fmla="*/ 1675280 w 3609220"/>
              <a:gd name="connsiteY15" fmla="*/ 3396672 h 3597710"/>
              <a:gd name="connsiteX16" fmla="*/ 1678326 w 3609220"/>
              <a:gd name="connsiteY16" fmla="*/ 3396672 h 3597710"/>
              <a:gd name="connsiteX17" fmla="*/ 1690510 w 3609220"/>
              <a:gd name="connsiteY17" fmla="*/ 3399718 h 3597710"/>
              <a:gd name="connsiteX18" fmla="*/ 1690510 w 3609220"/>
              <a:gd name="connsiteY18" fmla="*/ 3402764 h 3597710"/>
              <a:gd name="connsiteX19" fmla="*/ 1690510 w 3609220"/>
              <a:gd name="connsiteY19" fmla="*/ 3405810 h 3597710"/>
              <a:gd name="connsiteX20" fmla="*/ 1638727 w 3609220"/>
              <a:gd name="connsiteY20" fmla="*/ 3399718 h 3597710"/>
              <a:gd name="connsiteX21" fmla="*/ 1675280 w 3609220"/>
              <a:gd name="connsiteY21" fmla="*/ 3396672 h 3597710"/>
              <a:gd name="connsiteX22" fmla="*/ 2717034 w 3609220"/>
              <a:gd name="connsiteY22" fmla="*/ 3229139 h 3597710"/>
              <a:gd name="connsiteX23" fmla="*/ 2720080 w 3609220"/>
              <a:gd name="connsiteY23" fmla="*/ 3229139 h 3597710"/>
              <a:gd name="connsiteX24" fmla="*/ 2717034 w 3609220"/>
              <a:gd name="connsiteY24" fmla="*/ 3230489 h 3597710"/>
              <a:gd name="connsiteX25" fmla="*/ 651077 w 3609220"/>
              <a:gd name="connsiteY25" fmla="*/ 3196668 h 3597710"/>
              <a:gd name="connsiteX26" fmla="*/ 664879 w 3609220"/>
              <a:gd name="connsiteY26" fmla="*/ 3208086 h 3597710"/>
              <a:gd name="connsiteX27" fmla="*/ 657886 w 3609220"/>
              <a:gd name="connsiteY27" fmla="*/ 3202857 h 3597710"/>
              <a:gd name="connsiteX28" fmla="*/ 428666 w 3609220"/>
              <a:gd name="connsiteY28" fmla="*/ 2975226 h 3597710"/>
              <a:gd name="connsiteX29" fmla="*/ 432485 w 3609220"/>
              <a:gd name="connsiteY29" fmla="*/ 2979363 h 3597710"/>
              <a:gd name="connsiteX30" fmla="*/ 554029 w 3609220"/>
              <a:gd name="connsiteY30" fmla="*/ 3108466 h 3597710"/>
              <a:gd name="connsiteX31" fmla="*/ 529504 w 3609220"/>
              <a:gd name="connsiteY31" fmla="*/ 3086176 h 3597710"/>
              <a:gd name="connsiteX32" fmla="*/ 2866291 w 3609220"/>
              <a:gd name="connsiteY32" fmla="*/ 2973271 h 3597710"/>
              <a:gd name="connsiteX33" fmla="*/ 2863245 w 3609220"/>
              <a:gd name="connsiteY33" fmla="*/ 2976317 h 3597710"/>
              <a:gd name="connsiteX34" fmla="*/ 2860199 w 3609220"/>
              <a:gd name="connsiteY34" fmla="*/ 2979363 h 3597710"/>
              <a:gd name="connsiteX35" fmla="*/ 2866291 w 3609220"/>
              <a:gd name="connsiteY35" fmla="*/ 2973271 h 3597710"/>
              <a:gd name="connsiteX36" fmla="*/ 539098 w 3609220"/>
              <a:gd name="connsiteY36" fmla="*/ 2945857 h 3597710"/>
              <a:gd name="connsiteX37" fmla="*/ 541313 w 3609220"/>
              <a:gd name="connsiteY37" fmla="*/ 2948903 h 3597710"/>
              <a:gd name="connsiteX38" fmla="*/ 539098 w 3609220"/>
              <a:gd name="connsiteY38" fmla="*/ 2948903 h 3597710"/>
              <a:gd name="connsiteX39" fmla="*/ 539098 w 3609220"/>
              <a:gd name="connsiteY39" fmla="*/ 2945857 h 3597710"/>
              <a:gd name="connsiteX40" fmla="*/ 2963765 w 3609220"/>
              <a:gd name="connsiteY40" fmla="*/ 2924535 h 3597710"/>
              <a:gd name="connsiteX41" fmla="*/ 2963892 w 3609220"/>
              <a:gd name="connsiteY41" fmla="*/ 2924535 h 3597710"/>
              <a:gd name="connsiteX42" fmla="*/ 2960719 w 3609220"/>
              <a:gd name="connsiteY42" fmla="*/ 2927581 h 3597710"/>
              <a:gd name="connsiteX43" fmla="*/ 2963765 w 3609220"/>
              <a:gd name="connsiteY43" fmla="*/ 2924535 h 3597710"/>
              <a:gd name="connsiteX44" fmla="*/ 2924166 w 3609220"/>
              <a:gd name="connsiteY44" fmla="*/ 2921398 h 3597710"/>
              <a:gd name="connsiteX45" fmla="*/ 2924166 w 3609220"/>
              <a:gd name="connsiteY45" fmla="*/ 2921488 h 3597710"/>
              <a:gd name="connsiteX46" fmla="*/ 2921120 w 3609220"/>
              <a:gd name="connsiteY46" fmla="*/ 2924535 h 3597710"/>
              <a:gd name="connsiteX47" fmla="*/ 490360 w 3609220"/>
              <a:gd name="connsiteY47" fmla="*/ 2915396 h 3597710"/>
              <a:gd name="connsiteX48" fmla="*/ 493407 w 3609220"/>
              <a:gd name="connsiteY48" fmla="*/ 2918442 h 3597710"/>
              <a:gd name="connsiteX49" fmla="*/ 496453 w 3609220"/>
              <a:gd name="connsiteY49" fmla="*/ 2921488 h 3597710"/>
              <a:gd name="connsiteX50" fmla="*/ 493407 w 3609220"/>
              <a:gd name="connsiteY50" fmla="*/ 2921488 h 3597710"/>
              <a:gd name="connsiteX51" fmla="*/ 490360 w 3609220"/>
              <a:gd name="connsiteY51" fmla="*/ 2915396 h 3597710"/>
              <a:gd name="connsiteX52" fmla="*/ 2991180 w 3609220"/>
              <a:gd name="connsiteY52" fmla="*/ 2891028 h 3597710"/>
              <a:gd name="connsiteX53" fmla="*/ 2985088 w 3609220"/>
              <a:gd name="connsiteY53" fmla="*/ 2897120 h 3597710"/>
              <a:gd name="connsiteX54" fmla="*/ 2982042 w 3609220"/>
              <a:gd name="connsiteY54" fmla="*/ 2900166 h 3597710"/>
              <a:gd name="connsiteX55" fmla="*/ 2981664 w 3609220"/>
              <a:gd name="connsiteY55" fmla="*/ 2900544 h 3597710"/>
              <a:gd name="connsiteX56" fmla="*/ 292366 w 3609220"/>
              <a:gd name="connsiteY56" fmla="*/ 2781370 h 3597710"/>
              <a:gd name="connsiteX57" fmla="*/ 353287 w 3609220"/>
              <a:gd name="connsiteY57" fmla="*/ 2875798 h 3597710"/>
              <a:gd name="connsiteX58" fmla="*/ 356157 w 3609220"/>
              <a:gd name="connsiteY58" fmla="*/ 2882016 h 3597710"/>
              <a:gd name="connsiteX59" fmla="*/ 308751 w 3609220"/>
              <a:gd name="connsiteY59" fmla="*/ 2818621 h 3597710"/>
              <a:gd name="connsiteX60" fmla="*/ 304360 w 3609220"/>
              <a:gd name="connsiteY60" fmla="*/ 2811393 h 3597710"/>
              <a:gd name="connsiteX61" fmla="*/ 313689 w 3609220"/>
              <a:gd name="connsiteY61" fmla="*/ 2817923 h 3597710"/>
              <a:gd name="connsiteX62" fmla="*/ 292366 w 3609220"/>
              <a:gd name="connsiteY62" fmla="*/ 2781370 h 3597710"/>
              <a:gd name="connsiteX63" fmla="*/ 359105 w 3609220"/>
              <a:gd name="connsiteY63" fmla="*/ 2774248 h 3597710"/>
              <a:gd name="connsiteX64" fmla="*/ 360522 w 3609220"/>
              <a:gd name="connsiteY64" fmla="*/ 2775278 h 3597710"/>
              <a:gd name="connsiteX65" fmla="*/ 362426 w 3609220"/>
              <a:gd name="connsiteY65" fmla="*/ 2778324 h 3597710"/>
              <a:gd name="connsiteX66" fmla="*/ 359380 w 3609220"/>
              <a:gd name="connsiteY66" fmla="*/ 2775278 h 3597710"/>
              <a:gd name="connsiteX67" fmla="*/ 362426 w 3609220"/>
              <a:gd name="connsiteY67" fmla="*/ 2766140 h 3597710"/>
              <a:gd name="connsiteX68" fmla="*/ 362426 w 3609220"/>
              <a:gd name="connsiteY68" fmla="*/ 2766140 h 3597710"/>
              <a:gd name="connsiteX69" fmla="*/ 365472 w 3609220"/>
              <a:gd name="connsiteY69" fmla="*/ 2772232 h 3597710"/>
              <a:gd name="connsiteX70" fmla="*/ 3220350 w 3609220"/>
              <a:gd name="connsiteY70" fmla="*/ 2540906 h 3597710"/>
              <a:gd name="connsiteX71" fmla="*/ 3220396 w 3609220"/>
              <a:gd name="connsiteY71" fmla="*/ 2541114 h 3597710"/>
              <a:gd name="connsiteX72" fmla="*/ 3216588 w 3609220"/>
              <a:gd name="connsiteY72" fmla="*/ 2546825 h 3597710"/>
              <a:gd name="connsiteX73" fmla="*/ 3289694 w 3609220"/>
              <a:gd name="connsiteY73" fmla="*/ 2516364 h 3597710"/>
              <a:gd name="connsiteX74" fmla="*/ 3286648 w 3609220"/>
              <a:gd name="connsiteY74" fmla="*/ 2519410 h 3597710"/>
              <a:gd name="connsiteX75" fmla="*/ 3289694 w 3609220"/>
              <a:gd name="connsiteY75" fmla="*/ 2516364 h 3597710"/>
              <a:gd name="connsiteX76" fmla="*/ 3266433 w 3609220"/>
              <a:gd name="connsiteY76" fmla="*/ 2477597 h 3597710"/>
              <a:gd name="connsiteX77" fmla="*/ 3265326 w 3609220"/>
              <a:gd name="connsiteY77" fmla="*/ 2479812 h 3597710"/>
              <a:gd name="connsiteX78" fmla="*/ 3265326 w 3609220"/>
              <a:gd name="connsiteY78" fmla="*/ 2482858 h 3597710"/>
              <a:gd name="connsiteX79" fmla="*/ 3262279 w 3609220"/>
              <a:gd name="connsiteY79" fmla="*/ 2485904 h 3597710"/>
              <a:gd name="connsiteX80" fmla="*/ 3262279 w 3609220"/>
              <a:gd name="connsiteY80" fmla="*/ 2479812 h 3597710"/>
              <a:gd name="connsiteX81" fmla="*/ 3270186 w 3609220"/>
              <a:gd name="connsiteY81" fmla="*/ 2471906 h 3597710"/>
              <a:gd name="connsiteX82" fmla="*/ 3267277 w 3609220"/>
              <a:gd name="connsiteY82" fmla="*/ 2477147 h 3597710"/>
              <a:gd name="connsiteX83" fmla="*/ 3266433 w 3609220"/>
              <a:gd name="connsiteY83" fmla="*/ 2477597 h 3597710"/>
              <a:gd name="connsiteX84" fmla="*/ 3268372 w 3609220"/>
              <a:gd name="connsiteY84" fmla="*/ 2473720 h 3597710"/>
              <a:gd name="connsiteX85" fmla="*/ 3274845 w 3609220"/>
              <a:gd name="connsiteY85" fmla="*/ 2461536 h 3597710"/>
              <a:gd name="connsiteX86" fmla="*/ 3277510 w 3609220"/>
              <a:gd name="connsiteY86" fmla="*/ 2461536 h 3597710"/>
              <a:gd name="connsiteX87" fmla="*/ 3271418 w 3609220"/>
              <a:gd name="connsiteY87" fmla="*/ 2470674 h 3597710"/>
              <a:gd name="connsiteX88" fmla="*/ 3270186 w 3609220"/>
              <a:gd name="connsiteY88" fmla="*/ 2471906 h 3597710"/>
              <a:gd name="connsiteX89" fmla="*/ 3272560 w 3609220"/>
              <a:gd name="connsiteY89" fmla="*/ 2467628 h 3597710"/>
              <a:gd name="connsiteX90" fmla="*/ 3275915 w 3609220"/>
              <a:gd name="connsiteY90" fmla="*/ 2458681 h 3597710"/>
              <a:gd name="connsiteX91" fmla="*/ 3274845 w 3609220"/>
              <a:gd name="connsiteY91" fmla="*/ 2461536 h 3597710"/>
              <a:gd name="connsiteX92" fmla="*/ 3274464 w 3609220"/>
              <a:gd name="connsiteY92" fmla="*/ 2461536 h 3597710"/>
              <a:gd name="connsiteX93" fmla="*/ 316735 w 3609220"/>
              <a:gd name="connsiteY93" fmla="*/ 2415845 h 3597710"/>
              <a:gd name="connsiteX94" fmla="*/ 319781 w 3609220"/>
              <a:gd name="connsiteY94" fmla="*/ 2418891 h 3597710"/>
              <a:gd name="connsiteX95" fmla="*/ 316735 w 3609220"/>
              <a:gd name="connsiteY95" fmla="*/ 2418891 h 3597710"/>
              <a:gd name="connsiteX96" fmla="*/ 3357128 w 3609220"/>
              <a:gd name="connsiteY96" fmla="*/ 2338854 h 3597710"/>
              <a:gd name="connsiteX97" fmla="*/ 3356707 w 3609220"/>
              <a:gd name="connsiteY97" fmla="*/ 2345786 h 3597710"/>
              <a:gd name="connsiteX98" fmla="*/ 3356707 w 3609220"/>
              <a:gd name="connsiteY98" fmla="*/ 2342740 h 3597710"/>
              <a:gd name="connsiteX99" fmla="*/ 3356707 w 3609220"/>
              <a:gd name="connsiteY99" fmla="*/ 2339694 h 3597710"/>
              <a:gd name="connsiteX100" fmla="*/ 130925 w 3609220"/>
              <a:gd name="connsiteY100" fmla="*/ 2327510 h 3597710"/>
              <a:gd name="connsiteX101" fmla="*/ 131899 w 3609220"/>
              <a:gd name="connsiteY101" fmla="*/ 2330556 h 3597710"/>
              <a:gd name="connsiteX102" fmla="*/ 130925 w 3609220"/>
              <a:gd name="connsiteY102" fmla="*/ 2330556 h 3597710"/>
              <a:gd name="connsiteX103" fmla="*/ 130925 w 3609220"/>
              <a:gd name="connsiteY103" fmla="*/ 2327510 h 3597710"/>
              <a:gd name="connsiteX104" fmla="*/ 222307 w 3609220"/>
              <a:gd name="connsiteY104" fmla="*/ 2062504 h 3597710"/>
              <a:gd name="connsiteX105" fmla="*/ 222307 w 3609220"/>
              <a:gd name="connsiteY105" fmla="*/ 2065550 h 3597710"/>
              <a:gd name="connsiteX106" fmla="*/ 221831 w 3609220"/>
              <a:gd name="connsiteY106" fmla="*/ 2064122 h 3597710"/>
              <a:gd name="connsiteX107" fmla="*/ 3435905 w 3609220"/>
              <a:gd name="connsiteY107" fmla="*/ 1995491 h 3597710"/>
              <a:gd name="connsiteX108" fmla="*/ 3435905 w 3609220"/>
              <a:gd name="connsiteY108" fmla="*/ 1998537 h 3597710"/>
              <a:gd name="connsiteX109" fmla="*/ 3435810 w 3609220"/>
              <a:gd name="connsiteY109" fmla="*/ 1998442 h 3597710"/>
              <a:gd name="connsiteX110" fmla="*/ 3432859 w 3609220"/>
              <a:gd name="connsiteY110" fmla="*/ 1992445 h 3597710"/>
              <a:gd name="connsiteX111" fmla="*/ 3433003 w 3609220"/>
              <a:gd name="connsiteY111" fmla="*/ 1992445 h 3597710"/>
              <a:gd name="connsiteX112" fmla="*/ 3432859 w 3609220"/>
              <a:gd name="connsiteY112" fmla="*/ 1995491 h 3597710"/>
              <a:gd name="connsiteX113" fmla="*/ 3432859 w 3609220"/>
              <a:gd name="connsiteY113" fmla="*/ 1992445 h 3597710"/>
              <a:gd name="connsiteX114" fmla="*/ 173570 w 3609220"/>
              <a:gd name="connsiteY114" fmla="*/ 1934570 h 3597710"/>
              <a:gd name="connsiteX115" fmla="*/ 176616 w 3609220"/>
              <a:gd name="connsiteY115" fmla="*/ 1943708 h 3597710"/>
              <a:gd name="connsiteX116" fmla="*/ 173570 w 3609220"/>
              <a:gd name="connsiteY116" fmla="*/ 1943708 h 3597710"/>
              <a:gd name="connsiteX117" fmla="*/ 3426767 w 3609220"/>
              <a:gd name="connsiteY117" fmla="*/ 1849281 h 3597710"/>
              <a:gd name="connsiteX118" fmla="*/ 3429813 w 3609220"/>
              <a:gd name="connsiteY118" fmla="*/ 1852327 h 3597710"/>
              <a:gd name="connsiteX119" fmla="*/ 3426767 w 3609220"/>
              <a:gd name="connsiteY119" fmla="*/ 1852327 h 3597710"/>
              <a:gd name="connsiteX120" fmla="*/ 3426767 w 3609220"/>
              <a:gd name="connsiteY120" fmla="*/ 1849281 h 3597710"/>
              <a:gd name="connsiteX121" fmla="*/ 3569932 w 3609220"/>
              <a:gd name="connsiteY121" fmla="*/ 1824912 h 3597710"/>
              <a:gd name="connsiteX122" fmla="*/ 3572978 w 3609220"/>
              <a:gd name="connsiteY122" fmla="*/ 1834050 h 3597710"/>
              <a:gd name="connsiteX123" fmla="*/ 3569932 w 3609220"/>
              <a:gd name="connsiteY123" fmla="*/ 1907155 h 3597710"/>
              <a:gd name="connsiteX124" fmla="*/ 3582116 w 3609220"/>
              <a:gd name="connsiteY124" fmla="*/ 1919340 h 3597710"/>
              <a:gd name="connsiteX125" fmla="*/ 3579070 w 3609220"/>
              <a:gd name="connsiteY125" fmla="*/ 1958938 h 3597710"/>
              <a:gd name="connsiteX126" fmla="*/ 3585162 w 3609220"/>
              <a:gd name="connsiteY126" fmla="*/ 1940662 h 3597710"/>
              <a:gd name="connsiteX127" fmla="*/ 3585162 w 3609220"/>
              <a:gd name="connsiteY127" fmla="*/ 1965030 h 3597710"/>
              <a:gd name="connsiteX128" fmla="*/ 3594301 w 3609220"/>
              <a:gd name="connsiteY128" fmla="*/ 1952846 h 3597710"/>
              <a:gd name="connsiteX129" fmla="*/ 3572978 w 3609220"/>
              <a:gd name="connsiteY129" fmla="*/ 2108194 h 3597710"/>
              <a:gd name="connsiteX130" fmla="*/ 3569932 w 3609220"/>
              <a:gd name="connsiteY130" fmla="*/ 2123425 h 3597710"/>
              <a:gd name="connsiteX131" fmla="*/ 2470303 w 3609220"/>
              <a:gd name="connsiteY131" fmla="*/ 3469777 h 3597710"/>
              <a:gd name="connsiteX132" fmla="*/ 2467257 w 3609220"/>
              <a:gd name="connsiteY132" fmla="*/ 3469777 h 3597710"/>
              <a:gd name="connsiteX133" fmla="*/ 2464210 w 3609220"/>
              <a:gd name="connsiteY133" fmla="*/ 3469777 h 3597710"/>
              <a:gd name="connsiteX134" fmla="*/ 2461164 w 3609220"/>
              <a:gd name="connsiteY134" fmla="*/ 3466731 h 3597710"/>
              <a:gd name="connsiteX135" fmla="*/ 2467257 w 3609220"/>
              <a:gd name="connsiteY135" fmla="*/ 3463685 h 3597710"/>
              <a:gd name="connsiteX136" fmla="*/ 2467257 w 3609220"/>
              <a:gd name="connsiteY136" fmla="*/ 3457592 h 3597710"/>
              <a:gd name="connsiteX137" fmla="*/ 2461164 w 3609220"/>
              <a:gd name="connsiteY137" fmla="*/ 3460638 h 3597710"/>
              <a:gd name="connsiteX138" fmla="*/ 2458118 w 3609220"/>
              <a:gd name="connsiteY138" fmla="*/ 3463685 h 3597710"/>
              <a:gd name="connsiteX139" fmla="*/ 2455072 w 3609220"/>
              <a:gd name="connsiteY139" fmla="*/ 3463685 h 3597710"/>
              <a:gd name="connsiteX140" fmla="*/ 2445934 w 3609220"/>
              <a:gd name="connsiteY140" fmla="*/ 3460638 h 3597710"/>
              <a:gd name="connsiteX141" fmla="*/ 2442888 w 3609220"/>
              <a:gd name="connsiteY141" fmla="*/ 3469777 h 3597710"/>
              <a:gd name="connsiteX142" fmla="*/ 2448980 w 3609220"/>
              <a:gd name="connsiteY142" fmla="*/ 3466731 h 3597710"/>
              <a:gd name="connsiteX143" fmla="*/ 2445934 w 3609220"/>
              <a:gd name="connsiteY143" fmla="*/ 3472823 h 3597710"/>
              <a:gd name="connsiteX144" fmla="*/ 2455072 w 3609220"/>
              <a:gd name="connsiteY144" fmla="*/ 3469777 h 3597710"/>
              <a:gd name="connsiteX145" fmla="*/ 2458118 w 3609220"/>
              <a:gd name="connsiteY145" fmla="*/ 3466731 h 3597710"/>
              <a:gd name="connsiteX146" fmla="*/ 2455072 w 3609220"/>
              <a:gd name="connsiteY146" fmla="*/ 3472823 h 3597710"/>
              <a:gd name="connsiteX147" fmla="*/ 2452026 w 3609220"/>
              <a:gd name="connsiteY147" fmla="*/ 3472823 h 3597710"/>
              <a:gd name="connsiteX148" fmla="*/ 2448980 w 3609220"/>
              <a:gd name="connsiteY148" fmla="*/ 3475869 h 3597710"/>
              <a:gd name="connsiteX149" fmla="*/ 2448980 w 3609220"/>
              <a:gd name="connsiteY149" fmla="*/ 3478915 h 3597710"/>
              <a:gd name="connsiteX150" fmla="*/ 2305815 w 3609220"/>
              <a:gd name="connsiteY150" fmla="*/ 3527651 h 3597710"/>
              <a:gd name="connsiteX151" fmla="*/ 2296677 w 3609220"/>
              <a:gd name="connsiteY151" fmla="*/ 3524605 h 3597710"/>
              <a:gd name="connsiteX152" fmla="*/ 2296677 w 3609220"/>
              <a:gd name="connsiteY152" fmla="*/ 3527651 h 3597710"/>
              <a:gd name="connsiteX153" fmla="*/ 1803214 w 3609220"/>
              <a:gd name="connsiteY153" fmla="*/ 3597710 h 3597710"/>
              <a:gd name="connsiteX154" fmla="*/ 727954 w 3609220"/>
              <a:gd name="connsiteY154" fmla="*/ 3241323 h 3597710"/>
              <a:gd name="connsiteX155" fmla="*/ 737092 w 3609220"/>
              <a:gd name="connsiteY155" fmla="*/ 3241323 h 3597710"/>
              <a:gd name="connsiteX156" fmla="*/ 691401 w 3609220"/>
              <a:gd name="connsiteY156" fmla="*/ 3210863 h 3597710"/>
              <a:gd name="connsiteX157" fmla="*/ 691401 w 3609220"/>
              <a:gd name="connsiteY157" fmla="*/ 3213909 h 3597710"/>
              <a:gd name="connsiteX158" fmla="*/ 639618 w 3609220"/>
              <a:gd name="connsiteY158" fmla="*/ 3171264 h 3597710"/>
              <a:gd name="connsiteX159" fmla="*/ 609157 w 3609220"/>
              <a:gd name="connsiteY159" fmla="*/ 3143850 h 3597710"/>
              <a:gd name="connsiteX160" fmla="*/ 606111 w 3609220"/>
              <a:gd name="connsiteY160" fmla="*/ 3140804 h 3597710"/>
              <a:gd name="connsiteX161" fmla="*/ 603065 w 3609220"/>
              <a:gd name="connsiteY161" fmla="*/ 3140804 h 3597710"/>
              <a:gd name="connsiteX162" fmla="*/ 600019 w 3609220"/>
              <a:gd name="connsiteY162" fmla="*/ 3134712 h 3597710"/>
              <a:gd name="connsiteX163" fmla="*/ 584788 w 3609220"/>
              <a:gd name="connsiteY163" fmla="*/ 3122527 h 3597710"/>
              <a:gd name="connsiteX164" fmla="*/ 542144 w 3609220"/>
              <a:gd name="connsiteY164" fmla="*/ 3082929 h 3597710"/>
              <a:gd name="connsiteX165" fmla="*/ 523867 w 3609220"/>
              <a:gd name="connsiteY165" fmla="*/ 3064653 h 3597710"/>
              <a:gd name="connsiteX166" fmla="*/ 487314 w 3609220"/>
              <a:gd name="connsiteY166" fmla="*/ 3025054 h 3597710"/>
              <a:gd name="connsiteX167" fmla="*/ 490360 w 3609220"/>
              <a:gd name="connsiteY167" fmla="*/ 3025054 h 3597710"/>
              <a:gd name="connsiteX168" fmla="*/ 481222 w 3609220"/>
              <a:gd name="connsiteY168" fmla="*/ 3018962 h 3597710"/>
              <a:gd name="connsiteX169" fmla="*/ 216215 w 3609220"/>
              <a:gd name="connsiteY169" fmla="*/ 2644298 h 3597710"/>
              <a:gd name="connsiteX170" fmla="*/ 48681 w 3609220"/>
              <a:gd name="connsiteY170" fmla="*/ 2123425 h 3597710"/>
              <a:gd name="connsiteX171" fmla="*/ 51727 w 3609220"/>
              <a:gd name="connsiteY171" fmla="*/ 2120379 h 3597710"/>
              <a:gd name="connsiteX172" fmla="*/ 82188 w 3609220"/>
              <a:gd name="connsiteY172" fmla="*/ 2184346 h 3597710"/>
              <a:gd name="connsiteX173" fmla="*/ 85234 w 3609220"/>
              <a:gd name="connsiteY173" fmla="*/ 2205668 h 3597710"/>
              <a:gd name="connsiteX174" fmla="*/ 82188 w 3609220"/>
              <a:gd name="connsiteY174" fmla="*/ 2202622 h 3597710"/>
              <a:gd name="connsiteX175" fmla="*/ 79142 w 3609220"/>
              <a:gd name="connsiteY175" fmla="*/ 2202622 h 3597710"/>
              <a:gd name="connsiteX176" fmla="*/ 82188 w 3609220"/>
              <a:gd name="connsiteY176" fmla="*/ 2205668 h 3597710"/>
              <a:gd name="connsiteX177" fmla="*/ 82188 w 3609220"/>
              <a:gd name="connsiteY177" fmla="*/ 2208714 h 3597710"/>
              <a:gd name="connsiteX178" fmla="*/ 85234 w 3609220"/>
              <a:gd name="connsiteY178" fmla="*/ 2211760 h 3597710"/>
              <a:gd name="connsiteX179" fmla="*/ 94372 w 3609220"/>
              <a:gd name="connsiteY179" fmla="*/ 2226990 h 3597710"/>
              <a:gd name="connsiteX180" fmla="*/ 100464 w 3609220"/>
              <a:gd name="connsiteY180" fmla="*/ 2257451 h 3597710"/>
              <a:gd name="connsiteX181" fmla="*/ 106556 w 3609220"/>
              <a:gd name="connsiteY181" fmla="*/ 2257451 h 3597710"/>
              <a:gd name="connsiteX182" fmla="*/ 103510 w 3609220"/>
              <a:gd name="connsiteY182" fmla="*/ 2275727 h 3597710"/>
              <a:gd name="connsiteX183" fmla="*/ 106556 w 3609220"/>
              <a:gd name="connsiteY183" fmla="*/ 2290957 h 3597710"/>
              <a:gd name="connsiteX184" fmla="*/ 112648 w 3609220"/>
              <a:gd name="connsiteY184" fmla="*/ 2318372 h 3597710"/>
              <a:gd name="connsiteX185" fmla="*/ 124833 w 3609220"/>
              <a:gd name="connsiteY185" fmla="*/ 2351878 h 3597710"/>
              <a:gd name="connsiteX186" fmla="*/ 137017 w 3609220"/>
              <a:gd name="connsiteY186" fmla="*/ 2385385 h 3597710"/>
              <a:gd name="connsiteX187" fmla="*/ 137017 w 3609220"/>
              <a:gd name="connsiteY187" fmla="*/ 2394523 h 3597710"/>
              <a:gd name="connsiteX188" fmla="*/ 146155 w 3609220"/>
              <a:gd name="connsiteY188" fmla="*/ 2406707 h 3597710"/>
              <a:gd name="connsiteX189" fmla="*/ 152580 w 3609220"/>
              <a:gd name="connsiteY189" fmla="*/ 2433693 h 3597710"/>
              <a:gd name="connsiteX190" fmla="*/ 152267 w 3609220"/>
              <a:gd name="connsiteY190" fmla="*/ 2442684 h 3597710"/>
              <a:gd name="connsiteX191" fmla="*/ 152059 w 3609220"/>
              <a:gd name="connsiteY191" fmla="*/ 2442365 h 3597710"/>
              <a:gd name="connsiteX192" fmla="*/ 150724 w 3609220"/>
              <a:gd name="connsiteY192" fmla="*/ 2436025 h 3597710"/>
              <a:gd name="connsiteX193" fmla="*/ 149201 w 3609220"/>
              <a:gd name="connsiteY193" fmla="*/ 2431075 h 3597710"/>
              <a:gd name="connsiteX194" fmla="*/ 148011 w 3609220"/>
              <a:gd name="connsiteY194" fmla="*/ 2436168 h 3597710"/>
              <a:gd name="connsiteX195" fmla="*/ 152059 w 3609220"/>
              <a:gd name="connsiteY195" fmla="*/ 2442365 h 3597710"/>
              <a:gd name="connsiteX196" fmla="*/ 152247 w 3609220"/>
              <a:gd name="connsiteY196" fmla="*/ 2443259 h 3597710"/>
              <a:gd name="connsiteX197" fmla="*/ 152267 w 3609220"/>
              <a:gd name="connsiteY197" fmla="*/ 2442684 h 3597710"/>
              <a:gd name="connsiteX198" fmla="*/ 153390 w 3609220"/>
              <a:gd name="connsiteY198" fmla="*/ 2444402 h 3597710"/>
              <a:gd name="connsiteX199" fmla="*/ 155293 w 3609220"/>
              <a:gd name="connsiteY199" fmla="*/ 2455444 h 3597710"/>
              <a:gd name="connsiteX200" fmla="*/ 173570 w 3609220"/>
              <a:gd name="connsiteY200" fmla="*/ 2491996 h 3597710"/>
              <a:gd name="connsiteX201" fmla="*/ 173570 w 3609220"/>
              <a:gd name="connsiteY201" fmla="*/ 2495042 h 3597710"/>
              <a:gd name="connsiteX202" fmla="*/ 173570 w 3609220"/>
              <a:gd name="connsiteY202" fmla="*/ 2498088 h 3597710"/>
              <a:gd name="connsiteX203" fmla="*/ 176616 w 3609220"/>
              <a:gd name="connsiteY203" fmla="*/ 2498088 h 3597710"/>
              <a:gd name="connsiteX204" fmla="*/ 179662 w 3609220"/>
              <a:gd name="connsiteY204" fmla="*/ 2507226 h 3597710"/>
              <a:gd name="connsiteX205" fmla="*/ 182708 w 3609220"/>
              <a:gd name="connsiteY205" fmla="*/ 2519410 h 3597710"/>
              <a:gd name="connsiteX206" fmla="*/ 204030 w 3609220"/>
              <a:gd name="connsiteY206" fmla="*/ 2555963 h 3597710"/>
              <a:gd name="connsiteX207" fmla="*/ 210123 w 3609220"/>
              <a:gd name="connsiteY207" fmla="*/ 2559009 h 3597710"/>
              <a:gd name="connsiteX208" fmla="*/ 207076 w 3609220"/>
              <a:gd name="connsiteY208" fmla="*/ 2559009 h 3597710"/>
              <a:gd name="connsiteX209" fmla="*/ 204030 w 3609220"/>
              <a:gd name="connsiteY209" fmla="*/ 2559009 h 3597710"/>
              <a:gd name="connsiteX210" fmla="*/ 207076 w 3609220"/>
              <a:gd name="connsiteY210" fmla="*/ 2565101 h 3597710"/>
              <a:gd name="connsiteX211" fmla="*/ 210123 w 3609220"/>
              <a:gd name="connsiteY211" fmla="*/ 2565101 h 3597710"/>
              <a:gd name="connsiteX212" fmla="*/ 210123 w 3609220"/>
              <a:gd name="connsiteY212" fmla="*/ 2568147 h 3597710"/>
              <a:gd name="connsiteX213" fmla="*/ 237537 w 3609220"/>
              <a:gd name="connsiteY213" fmla="*/ 2619930 h 3597710"/>
              <a:gd name="connsiteX214" fmla="*/ 237537 w 3609220"/>
              <a:gd name="connsiteY214" fmla="*/ 2629068 h 3597710"/>
              <a:gd name="connsiteX215" fmla="*/ 246675 w 3609220"/>
              <a:gd name="connsiteY215" fmla="*/ 2641252 h 3597710"/>
              <a:gd name="connsiteX216" fmla="*/ 243629 w 3609220"/>
              <a:gd name="connsiteY216" fmla="*/ 2638206 h 3597710"/>
              <a:gd name="connsiteX217" fmla="*/ 243629 w 3609220"/>
              <a:gd name="connsiteY217" fmla="*/ 2644298 h 3597710"/>
              <a:gd name="connsiteX218" fmla="*/ 246675 w 3609220"/>
              <a:gd name="connsiteY218" fmla="*/ 2644298 h 3597710"/>
              <a:gd name="connsiteX219" fmla="*/ 246675 w 3609220"/>
              <a:gd name="connsiteY219" fmla="*/ 2647344 h 3597710"/>
              <a:gd name="connsiteX220" fmla="*/ 261906 w 3609220"/>
              <a:gd name="connsiteY220" fmla="*/ 2674759 h 3597710"/>
              <a:gd name="connsiteX221" fmla="*/ 286274 w 3609220"/>
              <a:gd name="connsiteY221" fmla="*/ 2714357 h 3597710"/>
              <a:gd name="connsiteX222" fmla="*/ 319781 w 3609220"/>
              <a:gd name="connsiteY222" fmla="*/ 2747864 h 3597710"/>
              <a:gd name="connsiteX223" fmla="*/ 295412 w 3609220"/>
              <a:gd name="connsiteY223" fmla="*/ 2714357 h 3597710"/>
              <a:gd name="connsiteX224" fmla="*/ 298458 w 3609220"/>
              <a:gd name="connsiteY224" fmla="*/ 2711311 h 3597710"/>
              <a:gd name="connsiteX225" fmla="*/ 292366 w 3609220"/>
              <a:gd name="connsiteY225" fmla="*/ 2705219 h 3597710"/>
              <a:gd name="connsiteX226" fmla="*/ 255813 w 3609220"/>
              <a:gd name="connsiteY226" fmla="*/ 2647344 h 3597710"/>
              <a:gd name="connsiteX227" fmla="*/ 255813 w 3609220"/>
              <a:gd name="connsiteY227" fmla="*/ 2644298 h 3597710"/>
              <a:gd name="connsiteX228" fmla="*/ 255813 w 3609220"/>
              <a:gd name="connsiteY228" fmla="*/ 2641252 h 3597710"/>
              <a:gd name="connsiteX229" fmla="*/ 252767 w 3609220"/>
              <a:gd name="connsiteY229" fmla="*/ 2641252 h 3597710"/>
              <a:gd name="connsiteX230" fmla="*/ 231445 w 3609220"/>
              <a:gd name="connsiteY230" fmla="*/ 2598608 h 3597710"/>
              <a:gd name="connsiteX231" fmla="*/ 237537 w 3609220"/>
              <a:gd name="connsiteY231" fmla="*/ 2601654 h 3597710"/>
              <a:gd name="connsiteX232" fmla="*/ 228399 w 3609220"/>
              <a:gd name="connsiteY232" fmla="*/ 2589470 h 3597710"/>
              <a:gd name="connsiteX233" fmla="*/ 231445 w 3609220"/>
              <a:gd name="connsiteY233" fmla="*/ 2589470 h 3597710"/>
              <a:gd name="connsiteX234" fmla="*/ 231445 w 3609220"/>
              <a:gd name="connsiteY234" fmla="*/ 2586423 h 3597710"/>
              <a:gd name="connsiteX235" fmla="*/ 228399 w 3609220"/>
              <a:gd name="connsiteY235" fmla="*/ 2583377 h 3597710"/>
              <a:gd name="connsiteX236" fmla="*/ 225353 w 3609220"/>
              <a:gd name="connsiteY236" fmla="*/ 2583377 h 3597710"/>
              <a:gd name="connsiteX237" fmla="*/ 185754 w 3609220"/>
              <a:gd name="connsiteY237" fmla="*/ 2495042 h 3597710"/>
              <a:gd name="connsiteX238" fmla="*/ 185754 w 3609220"/>
              <a:gd name="connsiteY238" fmla="*/ 2491996 h 3597710"/>
              <a:gd name="connsiteX239" fmla="*/ 182708 w 3609220"/>
              <a:gd name="connsiteY239" fmla="*/ 2488950 h 3597710"/>
              <a:gd name="connsiteX240" fmla="*/ 173570 w 3609220"/>
              <a:gd name="connsiteY240" fmla="*/ 2461536 h 3597710"/>
              <a:gd name="connsiteX241" fmla="*/ 173570 w 3609220"/>
              <a:gd name="connsiteY241" fmla="*/ 2458490 h 3597710"/>
              <a:gd name="connsiteX242" fmla="*/ 173570 w 3609220"/>
              <a:gd name="connsiteY242" fmla="*/ 2455444 h 3597710"/>
              <a:gd name="connsiteX243" fmla="*/ 170524 w 3609220"/>
              <a:gd name="connsiteY243" fmla="*/ 2455444 h 3597710"/>
              <a:gd name="connsiteX244" fmla="*/ 164431 w 3609220"/>
              <a:gd name="connsiteY244" fmla="*/ 2440213 h 3597710"/>
              <a:gd name="connsiteX245" fmla="*/ 167478 w 3609220"/>
              <a:gd name="connsiteY245" fmla="*/ 2437167 h 3597710"/>
              <a:gd name="connsiteX246" fmla="*/ 137017 w 3609220"/>
              <a:gd name="connsiteY246" fmla="*/ 2354924 h 3597710"/>
              <a:gd name="connsiteX247" fmla="*/ 140063 w 3609220"/>
              <a:gd name="connsiteY247" fmla="*/ 2354924 h 3597710"/>
              <a:gd name="connsiteX248" fmla="*/ 140063 w 3609220"/>
              <a:gd name="connsiteY248" fmla="*/ 2351878 h 3597710"/>
              <a:gd name="connsiteX249" fmla="*/ 137017 w 3609220"/>
              <a:gd name="connsiteY249" fmla="*/ 2348832 h 3597710"/>
              <a:gd name="connsiteX250" fmla="*/ 133971 w 3609220"/>
              <a:gd name="connsiteY250" fmla="*/ 2337029 h 3597710"/>
              <a:gd name="connsiteX251" fmla="*/ 131899 w 3609220"/>
              <a:gd name="connsiteY251" fmla="*/ 2330556 h 3597710"/>
              <a:gd name="connsiteX252" fmla="*/ 133971 w 3609220"/>
              <a:gd name="connsiteY252" fmla="*/ 2330556 h 3597710"/>
              <a:gd name="connsiteX253" fmla="*/ 133971 w 3609220"/>
              <a:gd name="connsiteY253" fmla="*/ 2327510 h 3597710"/>
              <a:gd name="connsiteX254" fmla="*/ 130925 w 3609220"/>
              <a:gd name="connsiteY254" fmla="*/ 2324464 h 3597710"/>
              <a:gd name="connsiteX255" fmla="*/ 127879 w 3609220"/>
              <a:gd name="connsiteY255" fmla="*/ 2321418 h 3597710"/>
              <a:gd name="connsiteX256" fmla="*/ 124833 w 3609220"/>
              <a:gd name="connsiteY256" fmla="*/ 2303141 h 3597710"/>
              <a:gd name="connsiteX257" fmla="*/ 106556 w 3609220"/>
              <a:gd name="connsiteY257" fmla="*/ 2248312 h 3597710"/>
              <a:gd name="connsiteX258" fmla="*/ 109602 w 3609220"/>
              <a:gd name="connsiteY258" fmla="*/ 2248312 h 3597710"/>
              <a:gd name="connsiteX259" fmla="*/ 109602 w 3609220"/>
              <a:gd name="connsiteY259" fmla="*/ 2251359 h 3597710"/>
              <a:gd name="connsiteX260" fmla="*/ 112648 w 3609220"/>
              <a:gd name="connsiteY260" fmla="*/ 2254405 h 3597710"/>
              <a:gd name="connsiteX261" fmla="*/ 112648 w 3609220"/>
              <a:gd name="connsiteY261" fmla="*/ 2248312 h 3597710"/>
              <a:gd name="connsiteX262" fmla="*/ 109602 w 3609220"/>
              <a:gd name="connsiteY262" fmla="*/ 2242220 h 3597710"/>
              <a:gd name="connsiteX263" fmla="*/ 106556 w 3609220"/>
              <a:gd name="connsiteY263" fmla="*/ 2230036 h 3597710"/>
              <a:gd name="connsiteX264" fmla="*/ 103510 w 3609220"/>
              <a:gd name="connsiteY264" fmla="*/ 2226990 h 3597710"/>
              <a:gd name="connsiteX265" fmla="*/ 103510 w 3609220"/>
              <a:gd name="connsiteY265" fmla="*/ 2233082 h 3597710"/>
              <a:gd name="connsiteX266" fmla="*/ 97418 w 3609220"/>
              <a:gd name="connsiteY266" fmla="*/ 2220898 h 3597710"/>
              <a:gd name="connsiteX267" fmla="*/ 97418 w 3609220"/>
              <a:gd name="connsiteY267" fmla="*/ 2208714 h 3597710"/>
              <a:gd name="connsiteX268" fmla="*/ 94372 w 3609220"/>
              <a:gd name="connsiteY268" fmla="*/ 2202622 h 3597710"/>
              <a:gd name="connsiteX269" fmla="*/ 97418 w 3609220"/>
              <a:gd name="connsiteY269" fmla="*/ 2205668 h 3597710"/>
              <a:gd name="connsiteX270" fmla="*/ 100464 w 3609220"/>
              <a:gd name="connsiteY270" fmla="*/ 2190438 h 3597710"/>
              <a:gd name="connsiteX271" fmla="*/ 115694 w 3609220"/>
              <a:gd name="connsiteY271" fmla="*/ 2245266 h 3597710"/>
              <a:gd name="connsiteX272" fmla="*/ 133971 w 3609220"/>
              <a:gd name="connsiteY272" fmla="*/ 2281819 h 3597710"/>
              <a:gd name="connsiteX273" fmla="*/ 137017 w 3609220"/>
              <a:gd name="connsiteY273" fmla="*/ 2257451 h 3597710"/>
              <a:gd name="connsiteX274" fmla="*/ 197938 w 3609220"/>
              <a:gd name="connsiteY274" fmla="*/ 2446305 h 3597710"/>
              <a:gd name="connsiteX275" fmla="*/ 194892 w 3609220"/>
              <a:gd name="connsiteY275" fmla="*/ 2449351 h 3597710"/>
              <a:gd name="connsiteX276" fmla="*/ 194892 w 3609220"/>
              <a:gd name="connsiteY276" fmla="*/ 2446305 h 3597710"/>
              <a:gd name="connsiteX277" fmla="*/ 191846 w 3609220"/>
              <a:gd name="connsiteY277" fmla="*/ 2446305 h 3597710"/>
              <a:gd name="connsiteX278" fmla="*/ 191846 w 3609220"/>
              <a:gd name="connsiteY278" fmla="*/ 2452398 h 3597710"/>
              <a:gd name="connsiteX279" fmla="*/ 191846 w 3609220"/>
              <a:gd name="connsiteY279" fmla="*/ 2461536 h 3597710"/>
              <a:gd name="connsiteX280" fmla="*/ 204030 w 3609220"/>
              <a:gd name="connsiteY280" fmla="*/ 2470674 h 3597710"/>
              <a:gd name="connsiteX281" fmla="*/ 204030 w 3609220"/>
              <a:gd name="connsiteY281" fmla="*/ 2473720 h 3597710"/>
              <a:gd name="connsiteX282" fmla="*/ 204030 w 3609220"/>
              <a:gd name="connsiteY282" fmla="*/ 2476766 h 3597710"/>
              <a:gd name="connsiteX283" fmla="*/ 207076 w 3609220"/>
              <a:gd name="connsiteY283" fmla="*/ 2482858 h 3597710"/>
              <a:gd name="connsiteX284" fmla="*/ 210123 w 3609220"/>
              <a:gd name="connsiteY284" fmla="*/ 2488950 h 3597710"/>
              <a:gd name="connsiteX285" fmla="*/ 213169 w 3609220"/>
              <a:gd name="connsiteY285" fmla="*/ 2507226 h 3597710"/>
              <a:gd name="connsiteX286" fmla="*/ 210123 w 3609220"/>
              <a:gd name="connsiteY286" fmla="*/ 2504180 h 3597710"/>
              <a:gd name="connsiteX287" fmla="*/ 210123 w 3609220"/>
              <a:gd name="connsiteY287" fmla="*/ 2507226 h 3597710"/>
              <a:gd name="connsiteX288" fmla="*/ 213169 w 3609220"/>
              <a:gd name="connsiteY288" fmla="*/ 2510272 h 3597710"/>
              <a:gd name="connsiteX289" fmla="*/ 219261 w 3609220"/>
              <a:gd name="connsiteY289" fmla="*/ 2522457 h 3597710"/>
              <a:gd name="connsiteX290" fmla="*/ 219261 w 3609220"/>
              <a:gd name="connsiteY290" fmla="*/ 2525503 h 3597710"/>
              <a:gd name="connsiteX291" fmla="*/ 222307 w 3609220"/>
              <a:gd name="connsiteY291" fmla="*/ 2531595 h 3597710"/>
              <a:gd name="connsiteX292" fmla="*/ 225353 w 3609220"/>
              <a:gd name="connsiteY292" fmla="*/ 2534641 h 3597710"/>
              <a:gd name="connsiteX293" fmla="*/ 225353 w 3609220"/>
              <a:gd name="connsiteY293" fmla="*/ 2531595 h 3597710"/>
              <a:gd name="connsiteX294" fmla="*/ 228399 w 3609220"/>
              <a:gd name="connsiteY294" fmla="*/ 2540733 h 3597710"/>
              <a:gd name="connsiteX295" fmla="*/ 231445 w 3609220"/>
              <a:gd name="connsiteY295" fmla="*/ 2540733 h 3597710"/>
              <a:gd name="connsiteX296" fmla="*/ 234491 w 3609220"/>
              <a:gd name="connsiteY296" fmla="*/ 2546825 h 3597710"/>
              <a:gd name="connsiteX297" fmla="*/ 234491 w 3609220"/>
              <a:gd name="connsiteY297" fmla="*/ 2549871 h 3597710"/>
              <a:gd name="connsiteX298" fmla="*/ 234491 w 3609220"/>
              <a:gd name="connsiteY298" fmla="*/ 2552917 h 3597710"/>
              <a:gd name="connsiteX299" fmla="*/ 237537 w 3609220"/>
              <a:gd name="connsiteY299" fmla="*/ 2555963 h 3597710"/>
              <a:gd name="connsiteX300" fmla="*/ 237537 w 3609220"/>
              <a:gd name="connsiteY300" fmla="*/ 2552917 h 3597710"/>
              <a:gd name="connsiteX301" fmla="*/ 258860 w 3609220"/>
              <a:gd name="connsiteY301" fmla="*/ 2589470 h 3597710"/>
              <a:gd name="connsiteX302" fmla="*/ 261906 w 3609220"/>
              <a:gd name="connsiteY302" fmla="*/ 2595562 h 3597710"/>
              <a:gd name="connsiteX303" fmla="*/ 264952 w 3609220"/>
              <a:gd name="connsiteY303" fmla="*/ 2598608 h 3597710"/>
              <a:gd name="connsiteX304" fmla="*/ 264952 w 3609220"/>
              <a:gd name="connsiteY304" fmla="*/ 2595562 h 3597710"/>
              <a:gd name="connsiteX305" fmla="*/ 264952 w 3609220"/>
              <a:gd name="connsiteY305" fmla="*/ 2592516 h 3597710"/>
              <a:gd name="connsiteX306" fmla="*/ 292366 w 3609220"/>
              <a:gd name="connsiteY306" fmla="*/ 2647344 h 3597710"/>
              <a:gd name="connsiteX307" fmla="*/ 304550 w 3609220"/>
              <a:gd name="connsiteY307" fmla="*/ 2656483 h 3597710"/>
              <a:gd name="connsiteX308" fmla="*/ 307597 w 3609220"/>
              <a:gd name="connsiteY308" fmla="*/ 2665621 h 3597710"/>
              <a:gd name="connsiteX309" fmla="*/ 316735 w 3609220"/>
              <a:gd name="connsiteY309" fmla="*/ 2683897 h 3597710"/>
              <a:gd name="connsiteX310" fmla="*/ 328919 w 3609220"/>
              <a:gd name="connsiteY310" fmla="*/ 2693035 h 3597710"/>
              <a:gd name="connsiteX311" fmla="*/ 335011 w 3609220"/>
              <a:gd name="connsiteY311" fmla="*/ 2711311 h 3597710"/>
              <a:gd name="connsiteX312" fmla="*/ 331965 w 3609220"/>
              <a:gd name="connsiteY312" fmla="*/ 2708265 h 3597710"/>
              <a:gd name="connsiteX313" fmla="*/ 328919 w 3609220"/>
              <a:gd name="connsiteY313" fmla="*/ 2705219 h 3597710"/>
              <a:gd name="connsiteX314" fmla="*/ 328919 w 3609220"/>
              <a:gd name="connsiteY314" fmla="*/ 2711311 h 3597710"/>
              <a:gd name="connsiteX315" fmla="*/ 331965 w 3609220"/>
              <a:gd name="connsiteY315" fmla="*/ 2717403 h 3597710"/>
              <a:gd name="connsiteX316" fmla="*/ 322827 w 3609220"/>
              <a:gd name="connsiteY316" fmla="*/ 2708265 h 3597710"/>
              <a:gd name="connsiteX317" fmla="*/ 335011 w 3609220"/>
              <a:gd name="connsiteY317" fmla="*/ 2720449 h 3597710"/>
              <a:gd name="connsiteX318" fmla="*/ 338057 w 3609220"/>
              <a:gd name="connsiteY318" fmla="*/ 2723496 h 3597710"/>
              <a:gd name="connsiteX319" fmla="*/ 344149 w 3609220"/>
              <a:gd name="connsiteY319" fmla="*/ 2729588 h 3597710"/>
              <a:gd name="connsiteX320" fmla="*/ 344149 w 3609220"/>
              <a:gd name="connsiteY320" fmla="*/ 2726542 h 3597710"/>
              <a:gd name="connsiteX321" fmla="*/ 341103 w 3609220"/>
              <a:gd name="connsiteY321" fmla="*/ 2723496 h 3597710"/>
              <a:gd name="connsiteX322" fmla="*/ 341103 w 3609220"/>
              <a:gd name="connsiteY322" fmla="*/ 2720449 h 3597710"/>
              <a:gd name="connsiteX323" fmla="*/ 350241 w 3609220"/>
              <a:gd name="connsiteY323" fmla="*/ 2732634 h 3597710"/>
              <a:gd name="connsiteX324" fmla="*/ 350241 w 3609220"/>
              <a:gd name="connsiteY324" fmla="*/ 2720449 h 3597710"/>
              <a:gd name="connsiteX325" fmla="*/ 359380 w 3609220"/>
              <a:gd name="connsiteY325" fmla="*/ 2741772 h 3597710"/>
              <a:gd name="connsiteX326" fmla="*/ 356334 w 3609220"/>
              <a:gd name="connsiteY326" fmla="*/ 2741772 h 3597710"/>
              <a:gd name="connsiteX327" fmla="*/ 350241 w 3609220"/>
              <a:gd name="connsiteY327" fmla="*/ 2738726 h 3597710"/>
              <a:gd name="connsiteX328" fmla="*/ 353287 w 3609220"/>
              <a:gd name="connsiteY328" fmla="*/ 2744818 h 3597710"/>
              <a:gd name="connsiteX329" fmla="*/ 356334 w 3609220"/>
              <a:gd name="connsiteY329" fmla="*/ 2750910 h 3597710"/>
              <a:gd name="connsiteX330" fmla="*/ 353287 w 3609220"/>
              <a:gd name="connsiteY330" fmla="*/ 2750910 h 3597710"/>
              <a:gd name="connsiteX331" fmla="*/ 356334 w 3609220"/>
              <a:gd name="connsiteY331" fmla="*/ 2757002 h 3597710"/>
              <a:gd name="connsiteX332" fmla="*/ 359380 w 3609220"/>
              <a:gd name="connsiteY332" fmla="*/ 2757002 h 3597710"/>
              <a:gd name="connsiteX333" fmla="*/ 359380 w 3609220"/>
              <a:gd name="connsiteY333" fmla="*/ 2760048 h 3597710"/>
              <a:gd name="connsiteX334" fmla="*/ 362426 w 3609220"/>
              <a:gd name="connsiteY334" fmla="*/ 2766140 h 3597710"/>
              <a:gd name="connsiteX335" fmla="*/ 358237 w 3609220"/>
              <a:gd name="connsiteY335" fmla="*/ 2764998 h 3597710"/>
              <a:gd name="connsiteX336" fmla="*/ 356334 w 3609220"/>
              <a:gd name="connsiteY336" fmla="*/ 2766140 h 3597710"/>
              <a:gd name="connsiteX337" fmla="*/ 357857 w 3609220"/>
              <a:gd name="connsiteY337" fmla="*/ 2769567 h 3597710"/>
              <a:gd name="connsiteX338" fmla="*/ 359105 w 3609220"/>
              <a:gd name="connsiteY338" fmla="*/ 2774248 h 3597710"/>
              <a:gd name="connsiteX339" fmla="*/ 356334 w 3609220"/>
              <a:gd name="connsiteY339" fmla="*/ 2772232 h 3597710"/>
              <a:gd name="connsiteX340" fmla="*/ 365472 w 3609220"/>
              <a:gd name="connsiteY340" fmla="*/ 2787462 h 3597710"/>
              <a:gd name="connsiteX341" fmla="*/ 368518 w 3609220"/>
              <a:gd name="connsiteY341" fmla="*/ 2790509 h 3597710"/>
              <a:gd name="connsiteX342" fmla="*/ 368518 w 3609220"/>
              <a:gd name="connsiteY342" fmla="*/ 2793555 h 3597710"/>
              <a:gd name="connsiteX343" fmla="*/ 371564 w 3609220"/>
              <a:gd name="connsiteY343" fmla="*/ 2793555 h 3597710"/>
              <a:gd name="connsiteX344" fmla="*/ 368518 w 3609220"/>
              <a:gd name="connsiteY344" fmla="*/ 2790509 h 3597710"/>
              <a:gd name="connsiteX345" fmla="*/ 362426 w 3609220"/>
              <a:gd name="connsiteY345" fmla="*/ 2778324 h 3597710"/>
              <a:gd name="connsiteX346" fmla="*/ 365472 w 3609220"/>
              <a:gd name="connsiteY346" fmla="*/ 2781370 h 3597710"/>
              <a:gd name="connsiteX347" fmla="*/ 371564 w 3609220"/>
              <a:gd name="connsiteY347" fmla="*/ 2781370 h 3597710"/>
              <a:gd name="connsiteX348" fmla="*/ 368518 w 3609220"/>
              <a:gd name="connsiteY348" fmla="*/ 2775278 h 3597710"/>
              <a:gd name="connsiteX349" fmla="*/ 365472 w 3609220"/>
              <a:gd name="connsiteY349" fmla="*/ 2772232 h 3597710"/>
              <a:gd name="connsiteX350" fmla="*/ 362426 w 3609220"/>
              <a:gd name="connsiteY350" fmla="*/ 2760048 h 3597710"/>
              <a:gd name="connsiteX351" fmla="*/ 365472 w 3609220"/>
              <a:gd name="connsiteY351" fmla="*/ 2763094 h 3597710"/>
              <a:gd name="connsiteX352" fmla="*/ 365472 w 3609220"/>
              <a:gd name="connsiteY352" fmla="*/ 2760048 h 3597710"/>
              <a:gd name="connsiteX353" fmla="*/ 365472 w 3609220"/>
              <a:gd name="connsiteY353" fmla="*/ 2757002 h 3597710"/>
              <a:gd name="connsiteX354" fmla="*/ 362426 w 3609220"/>
              <a:gd name="connsiteY354" fmla="*/ 2753956 h 3597710"/>
              <a:gd name="connsiteX355" fmla="*/ 362426 w 3609220"/>
              <a:gd name="connsiteY355" fmla="*/ 2747864 h 3597710"/>
              <a:gd name="connsiteX356" fmla="*/ 377656 w 3609220"/>
              <a:gd name="connsiteY356" fmla="*/ 2769186 h 3597710"/>
              <a:gd name="connsiteX357" fmla="*/ 374610 w 3609220"/>
              <a:gd name="connsiteY357" fmla="*/ 2769186 h 3597710"/>
              <a:gd name="connsiteX358" fmla="*/ 374610 w 3609220"/>
              <a:gd name="connsiteY358" fmla="*/ 2772232 h 3597710"/>
              <a:gd name="connsiteX359" fmla="*/ 377656 w 3609220"/>
              <a:gd name="connsiteY359" fmla="*/ 2772232 h 3597710"/>
              <a:gd name="connsiteX360" fmla="*/ 377656 w 3609220"/>
              <a:gd name="connsiteY360" fmla="*/ 2775278 h 3597710"/>
              <a:gd name="connsiteX361" fmla="*/ 380702 w 3609220"/>
              <a:gd name="connsiteY361" fmla="*/ 2775278 h 3597710"/>
              <a:gd name="connsiteX362" fmla="*/ 386794 w 3609220"/>
              <a:gd name="connsiteY362" fmla="*/ 2790509 h 3597710"/>
              <a:gd name="connsiteX363" fmla="*/ 386794 w 3609220"/>
              <a:gd name="connsiteY363" fmla="*/ 2793555 h 3597710"/>
              <a:gd name="connsiteX364" fmla="*/ 389840 w 3609220"/>
              <a:gd name="connsiteY364" fmla="*/ 2796601 h 3597710"/>
              <a:gd name="connsiteX365" fmla="*/ 389840 w 3609220"/>
              <a:gd name="connsiteY365" fmla="*/ 2793555 h 3597710"/>
              <a:gd name="connsiteX366" fmla="*/ 402025 w 3609220"/>
              <a:gd name="connsiteY366" fmla="*/ 2808785 h 3597710"/>
              <a:gd name="connsiteX367" fmla="*/ 405071 w 3609220"/>
              <a:gd name="connsiteY367" fmla="*/ 2814877 h 3597710"/>
              <a:gd name="connsiteX368" fmla="*/ 405071 w 3609220"/>
              <a:gd name="connsiteY368" fmla="*/ 2811831 h 3597710"/>
              <a:gd name="connsiteX369" fmla="*/ 417255 w 3609220"/>
              <a:gd name="connsiteY369" fmla="*/ 2820969 h 3597710"/>
              <a:gd name="connsiteX370" fmla="*/ 447715 w 3609220"/>
              <a:gd name="connsiteY370" fmla="*/ 2869706 h 3597710"/>
              <a:gd name="connsiteX371" fmla="*/ 450762 w 3609220"/>
              <a:gd name="connsiteY371" fmla="*/ 2869706 h 3597710"/>
              <a:gd name="connsiteX372" fmla="*/ 453808 w 3609220"/>
              <a:gd name="connsiteY372" fmla="*/ 2872752 h 3597710"/>
              <a:gd name="connsiteX373" fmla="*/ 469038 w 3609220"/>
              <a:gd name="connsiteY373" fmla="*/ 2900166 h 3597710"/>
              <a:gd name="connsiteX374" fmla="*/ 475130 w 3609220"/>
              <a:gd name="connsiteY374" fmla="*/ 2900166 h 3597710"/>
              <a:gd name="connsiteX375" fmla="*/ 475130 w 3609220"/>
              <a:gd name="connsiteY375" fmla="*/ 2906258 h 3597710"/>
              <a:gd name="connsiteX376" fmla="*/ 484268 w 3609220"/>
              <a:gd name="connsiteY376" fmla="*/ 2912350 h 3597710"/>
              <a:gd name="connsiteX377" fmla="*/ 481222 w 3609220"/>
              <a:gd name="connsiteY377" fmla="*/ 2912350 h 3597710"/>
              <a:gd name="connsiteX378" fmla="*/ 484268 w 3609220"/>
              <a:gd name="connsiteY378" fmla="*/ 2918442 h 3597710"/>
              <a:gd name="connsiteX379" fmla="*/ 487314 w 3609220"/>
              <a:gd name="connsiteY379" fmla="*/ 2918442 h 3597710"/>
              <a:gd name="connsiteX380" fmla="*/ 505591 w 3609220"/>
              <a:gd name="connsiteY380" fmla="*/ 2939765 h 3597710"/>
              <a:gd name="connsiteX381" fmla="*/ 502545 w 3609220"/>
              <a:gd name="connsiteY381" fmla="*/ 2930627 h 3597710"/>
              <a:gd name="connsiteX382" fmla="*/ 490360 w 3609220"/>
              <a:gd name="connsiteY382" fmla="*/ 2921488 h 3597710"/>
              <a:gd name="connsiteX383" fmla="*/ 493407 w 3609220"/>
              <a:gd name="connsiteY383" fmla="*/ 2924535 h 3597710"/>
              <a:gd name="connsiteX384" fmla="*/ 496453 w 3609220"/>
              <a:gd name="connsiteY384" fmla="*/ 2927581 h 3597710"/>
              <a:gd name="connsiteX385" fmla="*/ 496453 w 3609220"/>
              <a:gd name="connsiteY385" fmla="*/ 2921488 h 3597710"/>
              <a:gd name="connsiteX386" fmla="*/ 499499 w 3609220"/>
              <a:gd name="connsiteY386" fmla="*/ 2924535 h 3597710"/>
              <a:gd name="connsiteX387" fmla="*/ 499499 w 3609220"/>
              <a:gd name="connsiteY387" fmla="*/ 2921488 h 3597710"/>
              <a:gd name="connsiteX388" fmla="*/ 496453 w 3609220"/>
              <a:gd name="connsiteY388" fmla="*/ 2918442 h 3597710"/>
              <a:gd name="connsiteX389" fmla="*/ 493407 w 3609220"/>
              <a:gd name="connsiteY389" fmla="*/ 2915396 h 3597710"/>
              <a:gd name="connsiteX390" fmla="*/ 502545 w 3609220"/>
              <a:gd name="connsiteY390" fmla="*/ 2918442 h 3597710"/>
              <a:gd name="connsiteX391" fmla="*/ 502545 w 3609220"/>
              <a:gd name="connsiteY391" fmla="*/ 2921488 h 3597710"/>
              <a:gd name="connsiteX392" fmla="*/ 502545 w 3609220"/>
              <a:gd name="connsiteY392" fmla="*/ 2924535 h 3597710"/>
              <a:gd name="connsiteX393" fmla="*/ 511683 w 3609220"/>
              <a:gd name="connsiteY393" fmla="*/ 2930627 h 3597710"/>
              <a:gd name="connsiteX394" fmla="*/ 511683 w 3609220"/>
              <a:gd name="connsiteY394" fmla="*/ 2927581 h 3597710"/>
              <a:gd name="connsiteX395" fmla="*/ 511683 w 3609220"/>
              <a:gd name="connsiteY395" fmla="*/ 2924535 h 3597710"/>
              <a:gd name="connsiteX396" fmla="*/ 520821 w 3609220"/>
              <a:gd name="connsiteY396" fmla="*/ 2936719 h 3597710"/>
              <a:gd name="connsiteX397" fmla="*/ 520821 w 3609220"/>
              <a:gd name="connsiteY397" fmla="*/ 2939765 h 3597710"/>
              <a:gd name="connsiteX398" fmla="*/ 523867 w 3609220"/>
              <a:gd name="connsiteY398" fmla="*/ 2942811 h 3597710"/>
              <a:gd name="connsiteX399" fmla="*/ 526913 w 3609220"/>
              <a:gd name="connsiteY399" fmla="*/ 2945857 h 3597710"/>
              <a:gd name="connsiteX400" fmla="*/ 533005 w 3609220"/>
              <a:gd name="connsiteY400" fmla="*/ 2954995 h 3597710"/>
              <a:gd name="connsiteX401" fmla="*/ 551282 w 3609220"/>
              <a:gd name="connsiteY401" fmla="*/ 2958041 h 3597710"/>
              <a:gd name="connsiteX402" fmla="*/ 545190 w 3609220"/>
              <a:gd name="connsiteY402" fmla="*/ 2954234 h 3597710"/>
              <a:gd name="connsiteX403" fmla="*/ 541313 w 3609220"/>
              <a:gd name="connsiteY403" fmla="*/ 2948903 h 3597710"/>
              <a:gd name="connsiteX404" fmla="*/ 545190 w 3609220"/>
              <a:gd name="connsiteY404" fmla="*/ 2948903 h 3597710"/>
              <a:gd name="connsiteX405" fmla="*/ 584788 w 3609220"/>
              <a:gd name="connsiteY405" fmla="*/ 2991548 h 3597710"/>
              <a:gd name="connsiteX406" fmla="*/ 587834 w 3609220"/>
              <a:gd name="connsiteY406" fmla="*/ 2994594 h 3597710"/>
              <a:gd name="connsiteX407" fmla="*/ 581742 w 3609220"/>
              <a:gd name="connsiteY407" fmla="*/ 2994594 h 3597710"/>
              <a:gd name="connsiteX408" fmla="*/ 590881 w 3609220"/>
              <a:gd name="connsiteY408" fmla="*/ 3009824 h 3597710"/>
              <a:gd name="connsiteX409" fmla="*/ 603065 w 3609220"/>
              <a:gd name="connsiteY409" fmla="*/ 3018962 h 3597710"/>
              <a:gd name="connsiteX410" fmla="*/ 606111 w 3609220"/>
              <a:gd name="connsiteY410" fmla="*/ 3018962 h 3597710"/>
              <a:gd name="connsiteX411" fmla="*/ 609157 w 3609220"/>
              <a:gd name="connsiteY411" fmla="*/ 3018962 h 3597710"/>
              <a:gd name="connsiteX412" fmla="*/ 621341 w 3609220"/>
              <a:gd name="connsiteY412" fmla="*/ 3031146 h 3597710"/>
              <a:gd name="connsiteX413" fmla="*/ 627433 w 3609220"/>
              <a:gd name="connsiteY413" fmla="*/ 3031146 h 3597710"/>
              <a:gd name="connsiteX414" fmla="*/ 663986 w 3609220"/>
              <a:gd name="connsiteY414" fmla="*/ 3067699 h 3597710"/>
              <a:gd name="connsiteX415" fmla="*/ 676170 w 3609220"/>
              <a:gd name="connsiteY415" fmla="*/ 3073791 h 3597710"/>
              <a:gd name="connsiteX416" fmla="*/ 682262 w 3609220"/>
              <a:gd name="connsiteY416" fmla="*/ 3085975 h 3597710"/>
              <a:gd name="connsiteX417" fmla="*/ 788875 w 3609220"/>
              <a:gd name="connsiteY417" fmla="*/ 3168218 h 3597710"/>
              <a:gd name="connsiteX418" fmla="*/ 834566 w 3609220"/>
              <a:gd name="connsiteY418" fmla="*/ 3204771 h 3597710"/>
              <a:gd name="connsiteX419" fmla="*/ 861980 w 3609220"/>
              <a:gd name="connsiteY419" fmla="*/ 3220001 h 3597710"/>
              <a:gd name="connsiteX420" fmla="*/ 865026 w 3609220"/>
              <a:gd name="connsiteY420" fmla="*/ 3226093 h 3597710"/>
              <a:gd name="connsiteX421" fmla="*/ 889395 w 3609220"/>
              <a:gd name="connsiteY421" fmla="*/ 3241323 h 3597710"/>
              <a:gd name="connsiteX422" fmla="*/ 935086 w 3609220"/>
              <a:gd name="connsiteY422" fmla="*/ 3271784 h 3597710"/>
              <a:gd name="connsiteX423" fmla="*/ 1035606 w 3609220"/>
              <a:gd name="connsiteY423" fmla="*/ 3332705 h 3597710"/>
              <a:gd name="connsiteX424" fmla="*/ 1096527 w 3609220"/>
              <a:gd name="connsiteY424" fmla="*/ 3360119 h 3597710"/>
              <a:gd name="connsiteX425" fmla="*/ 1163541 w 3609220"/>
              <a:gd name="connsiteY425" fmla="*/ 3387533 h 3597710"/>
              <a:gd name="connsiteX426" fmla="*/ 1273199 w 3609220"/>
              <a:gd name="connsiteY426" fmla="*/ 3433224 h 3597710"/>
              <a:gd name="connsiteX427" fmla="*/ 1358489 w 3609220"/>
              <a:gd name="connsiteY427" fmla="*/ 3454546 h 3597710"/>
              <a:gd name="connsiteX428" fmla="*/ 1416364 w 3609220"/>
              <a:gd name="connsiteY428" fmla="*/ 3469777 h 3597710"/>
              <a:gd name="connsiteX429" fmla="*/ 1486424 w 3609220"/>
              <a:gd name="connsiteY429" fmla="*/ 3491099 h 3597710"/>
              <a:gd name="connsiteX430" fmla="*/ 1556483 w 3609220"/>
              <a:gd name="connsiteY430" fmla="*/ 3512421 h 3597710"/>
              <a:gd name="connsiteX431" fmla="*/ 1583898 w 3609220"/>
              <a:gd name="connsiteY431" fmla="*/ 3518513 h 3597710"/>
              <a:gd name="connsiteX432" fmla="*/ 1629589 w 3609220"/>
              <a:gd name="connsiteY432" fmla="*/ 3524605 h 3597710"/>
              <a:gd name="connsiteX433" fmla="*/ 1641773 w 3609220"/>
              <a:gd name="connsiteY433" fmla="*/ 3524605 h 3597710"/>
              <a:gd name="connsiteX434" fmla="*/ 1690510 w 3609220"/>
              <a:gd name="connsiteY434" fmla="*/ 3533744 h 3597710"/>
              <a:gd name="connsiteX435" fmla="*/ 1693556 w 3609220"/>
              <a:gd name="connsiteY435" fmla="*/ 3533744 h 3597710"/>
              <a:gd name="connsiteX436" fmla="*/ 1693556 w 3609220"/>
              <a:gd name="connsiteY436" fmla="*/ 3536790 h 3597710"/>
              <a:gd name="connsiteX437" fmla="*/ 1699648 w 3609220"/>
              <a:gd name="connsiteY437" fmla="*/ 3536790 h 3597710"/>
              <a:gd name="connsiteX438" fmla="*/ 1699648 w 3609220"/>
              <a:gd name="connsiteY438" fmla="*/ 3533744 h 3597710"/>
              <a:gd name="connsiteX439" fmla="*/ 1696602 w 3609220"/>
              <a:gd name="connsiteY439" fmla="*/ 3533744 h 3597710"/>
              <a:gd name="connsiteX440" fmla="*/ 1711833 w 3609220"/>
              <a:gd name="connsiteY440" fmla="*/ 3530698 h 3597710"/>
              <a:gd name="connsiteX441" fmla="*/ 1870228 w 3609220"/>
              <a:gd name="connsiteY441" fmla="*/ 3536790 h 3597710"/>
              <a:gd name="connsiteX442" fmla="*/ 1931149 w 3609220"/>
              <a:gd name="connsiteY442" fmla="*/ 3533744 h 3597710"/>
              <a:gd name="connsiteX443" fmla="*/ 2034715 w 3609220"/>
              <a:gd name="connsiteY443" fmla="*/ 3521559 h 3597710"/>
              <a:gd name="connsiteX444" fmla="*/ 2141328 w 3609220"/>
              <a:gd name="connsiteY444" fmla="*/ 3503283 h 3597710"/>
              <a:gd name="connsiteX445" fmla="*/ 2205295 w 3609220"/>
              <a:gd name="connsiteY445" fmla="*/ 3491099 h 3597710"/>
              <a:gd name="connsiteX446" fmla="*/ 2226617 w 3609220"/>
              <a:gd name="connsiteY446" fmla="*/ 3488053 h 3597710"/>
              <a:gd name="connsiteX447" fmla="*/ 2269262 w 3609220"/>
              <a:gd name="connsiteY447" fmla="*/ 3475869 h 3597710"/>
              <a:gd name="connsiteX448" fmla="*/ 2269262 w 3609220"/>
              <a:gd name="connsiteY448" fmla="*/ 3478915 h 3597710"/>
              <a:gd name="connsiteX449" fmla="*/ 2272308 w 3609220"/>
              <a:gd name="connsiteY449" fmla="*/ 3478915 h 3597710"/>
              <a:gd name="connsiteX450" fmla="*/ 2278401 w 3609220"/>
              <a:gd name="connsiteY450" fmla="*/ 3478915 h 3597710"/>
              <a:gd name="connsiteX451" fmla="*/ 2281447 w 3609220"/>
              <a:gd name="connsiteY451" fmla="*/ 3475869 h 3597710"/>
              <a:gd name="connsiteX452" fmla="*/ 2287539 w 3609220"/>
              <a:gd name="connsiteY452" fmla="*/ 3478915 h 3597710"/>
              <a:gd name="connsiteX453" fmla="*/ 2287539 w 3609220"/>
              <a:gd name="connsiteY453" fmla="*/ 3472823 h 3597710"/>
              <a:gd name="connsiteX454" fmla="*/ 2290585 w 3609220"/>
              <a:gd name="connsiteY454" fmla="*/ 3472823 h 3597710"/>
              <a:gd name="connsiteX455" fmla="*/ 2296677 w 3609220"/>
              <a:gd name="connsiteY455" fmla="*/ 3469777 h 3597710"/>
              <a:gd name="connsiteX456" fmla="*/ 2290585 w 3609220"/>
              <a:gd name="connsiteY456" fmla="*/ 3466731 h 3597710"/>
              <a:gd name="connsiteX457" fmla="*/ 2290585 w 3609220"/>
              <a:gd name="connsiteY457" fmla="*/ 3469777 h 3597710"/>
              <a:gd name="connsiteX458" fmla="*/ 2287539 w 3609220"/>
              <a:gd name="connsiteY458" fmla="*/ 3466731 h 3597710"/>
              <a:gd name="connsiteX459" fmla="*/ 2363690 w 3609220"/>
              <a:gd name="connsiteY459" fmla="*/ 3442362 h 3597710"/>
              <a:gd name="connsiteX460" fmla="*/ 2479441 w 3609220"/>
              <a:gd name="connsiteY460" fmla="*/ 3399718 h 3597710"/>
              <a:gd name="connsiteX461" fmla="*/ 2479441 w 3609220"/>
              <a:gd name="connsiteY461" fmla="*/ 3402764 h 3597710"/>
              <a:gd name="connsiteX462" fmla="*/ 2476395 w 3609220"/>
              <a:gd name="connsiteY462" fmla="*/ 3402764 h 3597710"/>
              <a:gd name="connsiteX463" fmla="*/ 2473349 w 3609220"/>
              <a:gd name="connsiteY463" fmla="*/ 3408856 h 3597710"/>
              <a:gd name="connsiteX464" fmla="*/ 2479441 w 3609220"/>
              <a:gd name="connsiteY464" fmla="*/ 3405810 h 3597710"/>
              <a:gd name="connsiteX465" fmla="*/ 2485533 w 3609220"/>
              <a:gd name="connsiteY465" fmla="*/ 3402764 h 3597710"/>
              <a:gd name="connsiteX466" fmla="*/ 2494671 w 3609220"/>
              <a:gd name="connsiteY466" fmla="*/ 3405810 h 3597710"/>
              <a:gd name="connsiteX467" fmla="*/ 2493910 w 3609220"/>
              <a:gd name="connsiteY467" fmla="*/ 3402002 h 3597710"/>
              <a:gd name="connsiteX468" fmla="*/ 2492133 w 3609220"/>
              <a:gd name="connsiteY468" fmla="*/ 3402256 h 3597710"/>
              <a:gd name="connsiteX469" fmla="*/ 2497717 w 3609220"/>
              <a:gd name="connsiteY469" fmla="*/ 3396672 h 3597710"/>
              <a:gd name="connsiteX470" fmla="*/ 2488579 w 3609220"/>
              <a:gd name="connsiteY470" fmla="*/ 3396672 h 3597710"/>
              <a:gd name="connsiteX471" fmla="*/ 2519040 w 3609220"/>
              <a:gd name="connsiteY471" fmla="*/ 3375349 h 3597710"/>
              <a:gd name="connsiteX472" fmla="*/ 2522086 w 3609220"/>
              <a:gd name="connsiteY472" fmla="*/ 3378395 h 3597710"/>
              <a:gd name="connsiteX473" fmla="*/ 2561685 w 3609220"/>
              <a:gd name="connsiteY473" fmla="*/ 3354027 h 3597710"/>
              <a:gd name="connsiteX474" fmla="*/ 2558638 w 3609220"/>
              <a:gd name="connsiteY474" fmla="*/ 3357073 h 3597710"/>
              <a:gd name="connsiteX475" fmla="*/ 2604329 w 3609220"/>
              <a:gd name="connsiteY475" fmla="*/ 3335751 h 3597710"/>
              <a:gd name="connsiteX476" fmla="*/ 2607376 w 3609220"/>
              <a:gd name="connsiteY476" fmla="*/ 3332705 h 3597710"/>
              <a:gd name="connsiteX477" fmla="*/ 2595191 w 3609220"/>
              <a:gd name="connsiteY477" fmla="*/ 3332705 h 3597710"/>
              <a:gd name="connsiteX478" fmla="*/ 2625652 w 3609220"/>
              <a:gd name="connsiteY478" fmla="*/ 3314428 h 3597710"/>
              <a:gd name="connsiteX479" fmla="*/ 2631744 w 3609220"/>
              <a:gd name="connsiteY479" fmla="*/ 3317474 h 3597710"/>
              <a:gd name="connsiteX480" fmla="*/ 2637836 w 3609220"/>
              <a:gd name="connsiteY480" fmla="*/ 3308336 h 3597710"/>
              <a:gd name="connsiteX481" fmla="*/ 2640882 w 3609220"/>
              <a:gd name="connsiteY481" fmla="*/ 3305290 h 3597710"/>
              <a:gd name="connsiteX482" fmla="*/ 2646974 w 3609220"/>
              <a:gd name="connsiteY482" fmla="*/ 3299198 h 3597710"/>
              <a:gd name="connsiteX483" fmla="*/ 2640882 w 3609220"/>
              <a:gd name="connsiteY483" fmla="*/ 3299198 h 3597710"/>
              <a:gd name="connsiteX484" fmla="*/ 2637836 w 3609220"/>
              <a:gd name="connsiteY484" fmla="*/ 3299198 h 3597710"/>
              <a:gd name="connsiteX485" fmla="*/ 2704850 w 3609220"/>
              <a:gd name="connsiteY485" fmla="*/ 3253507 h 3597710"/>
              <a:gd name="connsiteX486" fmla="*/ 2729218 w 3609220"/>
              <a:gd name="connsiteY486" fmla="*/ 3247415 h 3597710"/>
              <a:gd name="connsiteX487" fmla="*/ 2729218 w 3609220"/>
              <a:gd name="connsiteY487" fmla="*/ 3250461 h 3597710"/>
              <a:gd name="connsiteX488" fmla="*/ 2732264 w 3609220"/>
              <a:gd name="connsiteY488" fmla="*/ 3250461 h 3597710"/>
              <a:gd name="connsiteX489" fmla="*/ 2738356 w 3609220"/>
              <a:gd name="connsiteY489" fmla="*/ 3244369 h 3597710"/>
              <a:gd name="connsiteX490" fmla="*/ 2741402 w 3609220"/>
              <a:gd name="connsiteY490" fmla="*/ 3241323 h 3597710"/>
              <a:gd name="connsiteX491" fmla="*/ 2744448 w 3609220"/>
              <a:gd name="connsiteY491" fmla="*/ 3232185 h 3597710"/>
              <a:gd name="connsiteX492" fmla="*/ 2756633 w 3609220"/>
              <a:gd name="connsiteY492" fmla="*/ 3223047 h 3597710"/>
              <a:gd name="connsiteX493" fmla="*/ 2738356 w 3609220"/>
              <a:gd name="connsiteY493" fmla="*/ 3232185 h 3597710"/>
              <a:gd name="connsiteX494" fmla="*/ 2738356 w 3609220"/>
              <a:gd name="connsiteY494" fmla="*/ 3238277 h 3597710"/>
              <a:gd name="connsiteX495" fmla="*/ 2735310 w 3609220"/>
              <a:gd name="connsiteY495" fmla="*/ 3241323 h 3597710"/>
              <a:gd name="connsiteX496" fmla="*/ 2732264 w 3609220"/>
              <a:gd name="connsiteY496" fmla="*/ 3241323 h 3597710"/>
              <a:gd name="connsiteX497" fmla="*/ 2729218 w 3609220"/>
              <a:gd name="connsiteY497" fmla="*/ 3247415 h 3597710"/>
              <a:gd name="connsiteX498" fmla="*/ 2674389 w 3609220"/>
              <a:gd name="connsiteY498" fmla="*/ 3265692 h 3597710"/>
              <a:gd name="connsiteX499" fmla="*/ 2668297 w 3609220"/>
              <a:gd name="connsiteY499" fmla="*/ 3265692 h 3597710"/>
              <a:gd name="connsiteX500" fmla="*/ 2668297 w 3609220"/>
              <a:gd name="connsiteY500" fmla="*/ 3262646 h 3597710"/>
              <a:gd name="connsiteX501" fmla="*/ 2665251 w 3609220"/>
              <a:gd name="connsiteY501" fmla="*/ 3265692 h 3597710"/>
              <a:gd name="connsiteX502" fmla="*/ 2662205 w 3609220"/>
              <a:gd name="connsiteY502" fmla="*/ 3265692 h 3597710"/>
              <a:gd name="connsiteX503" fmla="*/ 2686573 w 3609220"/>
              <a:gd name="connsiteY503" fmla="*/ 3243989 h 3597710"/>
              <a:gd name="connsiteX504" fmla="*/ 2717034 w 3609220"/>
              <a:gd name="connsiteY504" fmla="*/ 3230489 h 3597710"/>
              <a:gd name="connsiteX505" fmla="*/ 2717034 w 3609220"/>
              <a:gd name="connsiteY505" fmla="*/ 3232185 h 3597710"/>
              <a:gd name="connsiteX506" fmla="*/ 2720080 w 3609220"/>
              <a:gd name="connsiteY506" fmla="*/ 3229139 h 3597710"/>
              <a:gd name="connsiteX507" fmla="*/ 2732264 w 3609220"/>
              <a:gd name="connsiteY507" fmla="*/ 3223047 h 3597710"/>
              <a:gd name="connsiteX508" fmla="*/ 2729218 w 3609220"/>
              <a:gd name="connsiteY508" fmla="*/ 3226093 h 3597710"/>
              <a:gd name="connsiteX509" fmla="*/ 2732264 w 3609220"/>
              <a:gd name="connsiteY509" fmla="*/ 3226093 h 3597710"/>
              <a:gd name="connsiteX510" fmla="*/ 2735310 w 3609220"/>
              <a:gd name="connsiteY510" fmla="*/ 3223047 h 3597710"/>
              <a:gd name="connsiteX511" fmla="*/ 2784047 w 3609220"/>
              <a:gd name="connsiteY511" fmla="*/ 3198679 h 3597710"/>
              <a:gd name="connsiteX512" fmla="*/ 2790139 w 3609220"/>
              <a:gd name="connsiteY512" fmla="*/ 3201725 h 3597710"/>
              <a:gd name="connsiteX513" fmla="*/ 2774909 w 3609220"/>
              <a:gd name="connsiteY513" fmla="*/ 3216955 h 3597710"/>
              <a:gd name="connsiteX514" fmla="*/ 2832784 w 3609220"/>
              <a:gd name="connsiteY514" fmla="*/ 3177356 h 3597710"/>
              <a:gd name="connsiteX515" fmla="*/ 2838876 w 3609220"/>
              <a:gd name="connsiteY515" fmla="*/ 3177356 h 3597710"/>
              <a:gd name="connsiteX516" fmla="*/ 2841923 w 3609220"/>
              <a:gd name="connsiteY516" fmla="*/ 3171264 h 3597710"/>
              <a:gd name="connsiteX517" fmla="*/ 2857153 w 3609220"/>
              <a:gd name="connsiteY517" fmla="*/ 3152988 h 3597710"/>
              <a:gd name="connsiteX518" fmla="*/ 2860199 w 3609220"/>
              <a:gd name="connsiteY518" fmla="*/ 3159080 h 3597710"/>
              <a:gd name="connsiteX519" fmla="*/ 2866291 w 3609220"/>
              <a:gd name="connsiteY519" fmla="*/ 3149942 h 3597710"/>
              <a:gd name="connsiteX520" fmla="*/ 2869337 w 3609220"/>
              <a:gd name="connsiteY520" fmla="*/ 3146896 h 3597710"/>
              <a:gd name="connsiteX521" fmla="*/ 2872383 w 3609220"/>
              <a:gd name="connsiteY521" fmla="*/ 3146896 h 3597710"/>
              <a:gd name="connsiteX522" fmla="*/ 2872383 w 3609220"/>
              <a:gd name="connsiteY522" fmla="*/ 3143850 h 3597710"/>
              <a:gd name="connsiteX523" fmla="*/ 2869337 w 3609220"/>
              <a:gd name="connsiteY523" fmla="*/ 3146896 h 3597710"/>
              <a:gd name="connsiteX524" fmla="*/ 2866291 w 3609220"/>
              <a:gd name="connsiteY524" fmla="*/ 3146896 h 3597710"/>
              <a:gd name="connsiteX525" fmla="*/ 2878475 w 3609220"/>
              <a:gd name="connsiteY525" fmla="*/ 3137758 h 3597710"/>
              <a:gd name="connsiteX526" fmla="*/ 2878475 w 3609220"/>
              <a:gd name="connsiteY526" fmla="*/ 3140804 h 3597710"/>
              <a:gd name="connsiteX527" fmla="*/ 2951581 w 3609220"/>
              <a:gd name="connsiteY527" fmla="*/ 3052468 h 3597710"/>
              <a:gd name="connsiteX528" fmla="*/ 3015548 w 3609220"/>
              <a:gd name="connsiteY528" fmla="*/ 2958041 h 3597710"/>
              <a:gd name="connsiteX529" fmla="*/ 3021640 w 3609220"/>
              <a:gd name="connsiteY529" fmla="*/ 2967179 h 3597710"/>
              <a:gd name="connsiteX530" fmla="*/ 3058193 w 3609220"/>
              <a:gd name="connsiteY530" fmla="*/ 2900166 h 3597710"/>
              <a:gd name="connsiteX531" fmla="*/ 3097792 w 3609220"/>
              <a:gd name="connsiteY531" fmla="*/ 2830107 h 3597710"/>
              <a:gd name="connsiteX532" fmla="*/ 3097792 w 3609220"/>
              <a:gd name="connsiteY532" fmla="*/ 2833153 h 3597710"/>
              <a:gd name="connsiteX533" fmla="*/ 3103884 w 3609220"/>
              <a:gd name="connsiteY533" fmla="*/ 2830107 h 3597710"/>
              <a:gd name="connsiteX534" fmla="*/ 3106930 w 3609220"/>
              <a:gd name="connsiteY534" fmla="*/ 2830107 h 3597710"/>
              <a:gd name="connsiteX535" fmla="*/ 3113022 w 3609220"/>
              <a:gd name="connsiteY535" fmla="*/ 2814877 h 3597710"/>
              <a:gd name="connsiteX536" fmla="*/ 3119114 w 3609220"/>
              <a:gd name="connsiteY536" fmla="*/ 2808785 h 3597710"/>
              <a:gd name="connsiteX537" fmla="*/ 3119114 w 3609220"/>
              <a:gd name="connsiteY537" fmla="*/ 2805739 h 3597710"/>
              <a:gd name="connsiteX538" fmla="*/ 3116068 w 3609220"/>
              <a:gd name="connsiteY538" fmla="*/ 2805739 h 3597710"/>
              <a:gd name="connsiteX539" fmla="*/ 3140437 w 3609220"/>
              <a:gd name="connsiteY539" fmla="*/ 2766140 h 3597710"/>
              <a:gd name="connsiteX540" fmla="*/ 3140437 w 3609220"/>
              <a:gd name="connsiteY540" fmla="*/ 2757002 h 3597710"/>
              <a:gd name="connsiteX541" fmla="*/ 3128253 w 3609220"/>
              <a:gd name="connsiteY541" fmla="*/ 2766140 h 3597710"/>
              <a:gd name="connsiteX542" fmla="*/ 3131299 w 3609220"/>
              <a:gd name="connsiteY542" fmla="*/ 2772232 h 3597710"/>
              <a:gd name="connsiteX543" fmla="*/ 3113022 w 3609220"/>
              <a:gd name="connsiteY543" fmla="*/ 2790509 h 3597710"/>
              <a:gd name="connsiteX544" fmla="*/ 3119114 w 3609220"/>
              <a:gd name="connsiteY544" fmla="*/ 2781370 h 3597710"/>
              <a:gd name="connsiteX545" fmla="*/ 3076470 w 3609220"/>
              <a:gd name="connsiteY545" fmla="*/ 2836199 h 3597710"/>
              <a:gd name="connsiteX546" fmla="*/ 3033825 w 3609220"/>
              <a:gd name="connsiteY546" fmla="*/ 2897120 h 3597710"/>
              <a:gd name="connsiteX547" fmla="*/ 3027732 w 3609220"/>
              <a:gd name="connsiteY547" fmla="*/ 2897120 h 3597710"/>
              <a:gd name="connsiteX548" fmla="*/ 2982042 w 3609220"/>
              <a:gd name="connsiteY548" fmla="*/ 2945857 h 3597710"/>
              <a:gd name="connsiteX549" fmla="*/ 2963765 w 3609220"/>
              <a:gd name="connsiteY549" fmla="*/ 2964133 h 3597710"/>
              <a:gd name="connsiteX550" fmla="*/ 2957673 w 3609220"/>
              <a:gd name="connsiteY550" fmla="*/ 2973271 h 3597710"/>
              <a:gd name="connsiteX551" fmla="*/ 2942443 w 3609220"/>
              <a:gd name="connsiteY551" fmla="*/ 2985455 h 3597710"/>
              <a:gd name="connsiteX552" fmla="*/ 2915028 w 3609220"/>
              <a:gd name="connsiteY552" fmla="*/ 3015916 h 3597710"/>
              <a:gd name="connsiteX553" fmla="*/ 2887613 w 3609220"/>
              <a:gd name="connsiteY553" fmla="*/ 3043330 h 3597710"/>
              <a:gd name="connsiteX554" fmla="*/ 2805370 w 3609220"/>
              <a:gd name="connsiteY554" fmla="*/ 3116435 h 3597710"/>
              <a:gd name="connsiteX555" fmla="*/ 2781001 w 3609220"/>
              <a:gd name="connsiteY555" fmla="*/ 3137758 h 3597710"/>
              <a:gd name="connsiteX556" fmla="*/ 2777955 w 3609220"/>
              <a:gd name="connsiteY556" fmla="*/ 3134712 h 3597710"/>
              <a:gd name="connsiteX557" fmla="*/ 2689619 w 3609220"/>
              <a:gd name="connsiteY557" fmla="*/ 3195633 h 3597710"/>
              <a:gd name="connsiteX558" fmla="*/ 2668297 w 3609220"/>
              <a:gd name="connsiteY558" fmla="*/ 3210863 h 3597710"/>
              <a:gd name="connsiteX559" fmla="*/ 2634790 w 3609220"/>
              <a:gd name="connsiteY559" fmla="*/ 3232185 h 3597710"/>
              <a:gd name="connsiteX560" fmla="*/ 2512948 w 3609220"/>
              <a:gd name="connsiteY560" fmla="*/ 3296152 h 3597710"/>
              <a:gd name="connsiteX561" fmla="*/ 2476395 w 3609220"/>
              <a:gd name="connsiteY561" fmla="*/ 3317474 h 3597710"/>
              <a:gd name="connsiteX562" fmla="*/ 2470303 w 3609220"/>
              <a:gd name="connsiteY562" fmla="*/ 3317474 h 3597710"/>
              <a:gd name="connsiteX563" fmla="*/ 2442888 w 3609220"/>
              <a:gd name="connsiteY563" fmla="*/ 3326612 h 3597710"/>
              <a:gd name="connsiteX564" fmla="*/ 2421566 w 3609220"/>
              <a:gd name="connsiteY564" fmla="*/ 3338797 h 3597710"/>
              <a:gd name="connsiteX565" fmla="*/ 2351506 w 3609220"/>
              <a:gd name="connsiteY565" fmla="*/ 3366211 h 3597710"/>
              <a:gd name="connsiteX566" fmla="*/ 2311907 w 3609220"/>
              <a:gd name="connsiteY566" fmla="*/ 3381441 h 3597710"/>
              <a:gd name="connsiteX567" fmla="*/ 2254032 w 3609220"/>
              <a:gd name="connsiteY567" fmla="*/ 3396672 h 3597710"/>
              <a:gd name="connsiteX568" fmla="*/ 2244894 w 3609220"/>
              <a:gd name="connsiteY568" fmla="*/ 3402764 h 3597710"/>
              <a:gd name="connsiteX569" fmla="*/ 2220525 w 3609220"/>
              <a:gd name="connsiteY569" fmla="*/ 3408856 h 3597710"/>
              <a:gd name="connsiteX570" fmla="*/ 2187019 w 3609220"/>
              <a:gd name="connsiteY570" fmla="*/ 3411902 h 3597710"/>
              <a:gd name="connsiteX571" fmla="*/ 2180926 w 3609220"/>
              <a:gd name="connsiteY571" fmla="*/ 3424086 h 3597710"/>
              <a:gd name="connsiteX572" fmla="*/ 2165696 w 3609220"/>
              <a:gd name="connsiteY572" fmla="*/ 3430178 h 3597710"/>
              <a:gd name="connsiteX573" fmla="*/ 2092591 w 3609220"/>
              <a:gd name="connsiteY573" fmla="*/ 3442362 h 3597710"/>
              <a:gd name="connsiteX574" fmla="*/ 2080406 w 3609220"/>
              <a:gd name="connsiteY574" fmla="*/ 3439316 h 3597710"/>
              <a:gd name="connsiteX575" fmla="*/ 2071268 w 3609220"/>
              <a:gd name="connsiteY575" fmla="*/ 3445408 h 3597710"/>
              <a:gd name="connsiteX576" fmla="*/ 2068222 w 3609220"/>
              <a:gd name="connsiteY576" fmla="*/ 3445408 h 3597710"/>
              <a:gd name="connsiteX577" fmla="*/ 1992070 w 3609220"/>
              <a:gd name="connsiteY577" fmla="*/ 3454546 h 3597710"/>
              <a:gd name="connsiteX578" fmla="*/ 1992070 w 3609220"/>
              <a:gd name="connsiteY578" fmla="*/ 3451500 h 3597710"/>
              <a:gd name="connsiteX579" fmla="*/ 1976840 w 3609220"/>
              <a:gd name="connsiteY579" fmla="*/ 3451500 h 3597710"/>
              <a:gd name="connsiteX580" fmla="*/ 1958564 w 3609220"/>
              <a:gd name="connsiteY580" fmla="*/ 3457592 h 3597710"/>
              <a:gd name="connsiteX581" fmla="*/ 1949426 w 3609220"/>
              <a:gd name="connsiteY581" fmla="*/ 3451500 h 3597710"/>
              <a:gd name="connsiteX582" fmla="*/ 1909827 w 3609220"/>
              <a:gd name="connsiteY582" fmla="*/ 3454546 h 3597710"/>
              <a:gd name="connsiteX583" fmla="*/ 1879366 w 3609220"/>
              <a:gd name="connsiteY583" fmla="*/ 3460638 h 3597710"/>
              <a:gd name="connsiteX584" fmla="*/ 1876320 w 3609220"/>
              <a:gd name="connsiteY584" fmla="*/ 3457592 h 3597710"/>
              <a:gd name="connsiteX585" fmla="*/ 1827583 w 3609220"/>
              <a:gd name="connsiteY585" fmla="*/ 3460638 h 3597710"/>
              <a:gd name="connsiteX586" fmla="*/ 1821491 w 3609220"/>
              <a:gd name="connsiteY586" fmla="*/ 3460638 h 3597710"/>
              <a:gd name="connsiteX587" fmla="*/ 1821491 w 3609220"/>
              <a:gd name="connsiteY587" fmla="*/ 3457592 h 3597710"/>
              <a:gd name="connsiteX588" fmla="*/ 1818445 w 3609220"/>
              <a:gd name="connsiteY588" fmla="*/ 3454546 h 3597710"/>
              <a:gd name="connsiteX589" fmla="*/ 1815399 w 3609220"/>
              <a:gd name="connsiteY589" fmla="*/ 3457592 h 3597710"/>
              <a:gd name="connsiteX590" fmla="*/ 1781892 w 3609220"/>
              <a:gd name="connsiteY590" fmla="*/ 3463685 h 3597710"/>
              <a:gd name="connsiteX591" fmla="*/ 1772754 w 3609220"/>
              <a:gd name="connsiteY591" fmla="*/ 3457592 h 3597710"/>
              <a:gd name="connsiteX592" fmla="*/ 1772754 w 3609220"/>
              <a:gd name="connsiteY592" fmla="*/ 3460638 h 3597710"/>
              <a:gd name="connsiteX593" fmla="*/ 1760570 w 3609220"/>
              <a:gd name="connsiteY593" fmla="*/ 3457592 h 3597710"/>
              <a:gd name="connsiteX594" fmla="*/ 1742293 w 3609220"/>
              <a:gd name="connsiteY594" fmla="*/ 3460638 h 3597710"/>
              <a:gd name="connsiteX595" fmla="*/ 1724017 w 3609220"/>
              <a:gd name="connsiteY595" fmla="*/ 3460638 h 3597710"/>
              <a:gd name="connsiteX596" fmla="*/ 1717925 w 3609220"/>
              <a:gd name="connsiteY596" fmla="*/ 3457592 h 3597710"/>
              <a:gd name="connsiteX597" fmla="*/ 1708786 w 3609220"/>
              <a:gd name="connsiteY597" fmla="*/ 3454546 h 3597710"/>
              <a:gd name="connsiteX598" fmla="*/ 1705740 w 3609220"/>
              <a:gd name="connsiteY598" fmla="*/ 3454546 h 3597710"/>
              <a:gd name="connsiteX599" fmla="*/ 1653957 w 3609220"/>
              <a:gd name="connsiteY599" fmla="*/ 3448454 h 3597710"/>
              <a:gd name="connsiteX600" fmla="*/ 1589990 w 3609220"/>
              <a:gd name="connsiteY600" fmla="*/ 3445408 h 3597710"/>
              <a:gd name="connsiteX601" fmla="*/ 1583898 w 3609220"/>
              <a:gd name="connsiteY601" fmla="*/ 3445408 h 3597710"/>
              <a:gd name="connsiteX602" fmla="*/ 1580852 w 3609220"/>
              <a:gd name="connsiteY602" fmla="*/ 3442362 h 3597710"/>
              <a:gd name="connsiteX603" fmla="*/ 1577806 w 3609220"/>
              <a:gd name="connsiteY603" fmla="*/ 3442362 h 3597710"/>
              <a:gd name="connsiteX604" fmla="*/ 1559529 w 3609220"/>
              <a:gd name="connsiteY604" fmla="*/ 3442362 h 3597710"/>
              <a:gd name="connsiteX605" fmla="*/ 1556483 w 3609220"/>
              <a:gd name="connsiteY605" fmla="*/ 3442362 h 3597710"/>
              <a:gd name="connsiteX606" fmla="*/ 1553437 w 3609220"/>
              <a:gd name="connsiteY606" fmla="*/ 3439316 h 3597710"/>
              <a:gd name="connsiteX607" fmla="*/ 1550391 w 3609220"/>
              <a:gd name="connsiteY607" fmla="*/ 3439316 h 3597710"/>
              <a:gd name="connsiteX608" fmla="*/ 1526023 w 3609220"/>
              <a:gd name="connsiteY608" fmla="*/ 3436270 h 3597710"/>
              <a:gd name="connsiteX609" fmla="*/ 1519930 w 3609220"/>
              <a:gd name="connsiteY609" fmla="*/ 3433224 h 3597710"/>
              <a:gd name="connsiteX610" fmla="*/ 1501654 w 3609220"/>
              <a:gd name="connsiteY610" fmla="*/ 3427132 h 3597710"/>
              <a:gd name="connsiteX611" fmla="*/ 1501654 w 3609220"/>
              <a:gd name="connsiteY611" fmla="*/ 3430178 h 3597710"/>
              <a:gd name="connsiteX612" fmla="*/ 1495562 w 3609220"/>
              <a:gd name="connsiteY612" fmla="*/ 3427132 h 3597710"/>
              <a:gd name="connsiteX613" fmla="*/ 1500512 w 3609220"/>
              <a:gd name="connsiteY613" fmla="*/ 3424848 h 3597710"/>
              <a:gd name="connsiteX614" fmla="*/ 1498966 w 3609220"/>
              <a:gd name="connsiteY614" fmla="*/ 3419284 h 3597710"/>
              <a:gd name="connsiteX615" fmla="*/ 1507746 w 3609220"/>
              <a:gd name="connsiteY615" fmla="*/ 3421040 h 3597710"/>
              <a:gd name="connsiteX616" fmla="*/ 1602174 w 3609220"/>
              <a:gd name="connsiteY616" fmla="*/ 3433224 h 3597710"/>
              <a:gd name="connsiteX617" fmla="*/ 1836721 w 3609220"/>
              <a:gd name="connsiteY617" fmla="*/ 3451500 h 3597710"/>
              <a:gd name="connsiteX618" fmla="*/ 1888504 w 3609220"/>
              <a:gd name="connsiteY618" fmla="*/ 3451500 h 3597710"/>
              <a:gd name="connsiteX619" fmla="*/ 1897642 w 3609220"/>
              <a:gd name="connsiteY619" fmla="*/ 3448454 h 3597710"/>
              <a:gd name="connsiteX620" fmla="*/ 1900689 w 3609220"/>
              <a:gd name="connsiteY620" fmla="*/ 3448454 h 3597710"/>
              <a:gd name="connsiteX621" fmla="*/ 1906781 w 3609220"/>
              <a:gd name="connsiteY621" fmla="*/ 3448454 h 3597710"/>
              <a:gd name="connsiteX622" fmla="*/ 1970748 w 3609220"/>
              <a:gd name="connsiteY622" fmla="*/ 3445408 h 3597710"/>
              <a:gd name="connsiteX623" fmla="*/ 2065176 w 3609220"/>
              <a:gd name="connsiteY623" fmla="*/ 3430178 h 3597710"/>
              <a:gd name="connsiteX624" fmla="*/ 2138282 w 3609220"/>
              <a:gd name="connsiteY624" fmla="*/ 3414948 h 3597710"/>
              <a:gd name="connsiteX625" fmla="*/ 2165696 w 3609220"/>
              <a:gd name="connsiteY625" fmla="*/ 3405810 h 3597710"/>
              <a:gd name="connsiteX626" fmla="*/ 2174834 w 3609220"/>
              <a:gd name="connsiteY626" fmla="*/ 3408856 h 3597710"/>
              <a:gd name="connsiteX627" fmla="*/ 2187019 w 3609220"/>
              <a:gd name="connsiteY627" fmla="*/ 3399718 h 3597710"/>
              <a:gd name="connsiteX628" fmla="*/ 2211387 w 3609220"/>
              <a:gd name="connsiteY628" fmla="*/ 3396672 h 3597710"/>
              <a:gd name="connsiteX629" fmla="*/ 2296677 w 3609220"/>
              <a:gd name="connsiteY629" fmla="*/ 3372303 h 3597710"/>
              <a:gd name="connsiteX630" fmla="*/ 2311907 w 3609220"/>
              <a:gd name="connsiteY630" fmla="*/ 3363165 h 3597710"/>
              <a:gd name="connsiteX631" fmla="*/ 2400243 w 3609220"/>
              <a:gd name="connsiteY631" fmla="*/ 3329659 h 3597710"/>
              <a:gd name="connsiteX632" fmla="*/ 2479441 w 3609220"/>
              <a:gd name="connsiteY632" fmla="*/ 3296152 h 3597710"/>
              <a:gd name="connsiteX633" fmla="*/ 2485533 w 3609220"/>
              <a:gd name="connsiteY633" fmla="*/ 3290060 h 3597710"/>
              <a:gd name="connsiteX634" fmla="*/ 2485533 w 3609220"/>
              <a:gd name="connsiteY634" fmla="*/ 3293106 h 3597710"/>
              <a:gd name="connsiteX635" fmla="*/ 2522086 w 3609220"/>
              <a:gd name="connsiteY635" fmla="*/ 3271784 h 3597710"/>
              <a:gd name="connsiteX636" fmla="*/ 2543408 w 3609220"/>
              <a:gd name="connsiteY636" fmla="*/ 3265692 h 3597710"/>
              <a:gd name="connsiteX637" fmla="*/ 2540362 w 3609220"/>
              <a:gd name="connsiteY637" fmla="*/ 3259599 h 3597710"/>
              <a:gd name="connsiteX638" fmla="*/ 2555592 w 3609220"/>
              <a:gd name="connsiteY638" fmla="*/ 3250461 h 3597710"/>
              <a:gd name="connsiteX639" fmla="*/ 2564731 w 3609220"/>
              <a:gd name="connsiteY639" fmla="*/ 3253507 h 3597710"/>
              <a:gd name="connsiteX640" fmla="*/ 2634790 w 3609220"/>
              <a:gd name="connsiteY640" fmla="*/ 3207817 h 3597710"/>
              <a:gd name="connsiteX641" fmla="*/ 2640882 w 3609220"/>
              <a:gd name="connsiteY641" fmla="*/ 3204771 h 3597710"/>
              <a:gd name="connsiteX642" fmla="*/ 2643928 w 3609220"/>
              <a:gd name="connsiteY642" fmla="*/ 3201725 h 3597710"/>
              <a:gd name="connsiteX643" fmla="*/ 2640882 w 3609220"/>
              <a:gd name="connsiteY643" fmla="*/ 3201725 h 3597710"/>
              <a:gd name="connsiteX644" fmla="*/ 2637836 w 3609220"/>
              <a:gd name="connsiteY644" fmla="*/ 3201725 h 3597710"/>
              <a:gd name="connsiteX645" fmla="*/ 2713988 w 3609220"/>
              <a:gd name="connsiteY645" fmla="*/ 3152988 h 3597710"/>
              <a:gd name="connsiteX646" fmla="*/ 2723126 w 3609220"/>
              <a:gd name="connsiteY646" fmla="*/ 3156034 h 3597710"/>
              <a:gd name="connsiteX647" fmla="*/ 2835830 w 3609220"/>
              <a:gd name="connsiteY647" fmla="*/ 3070745 h 3597710"/>
              <a:gd name="connsiteX648" fmla="*/ 2945489 w 3609220"/>
              <a:gd name="connsiteY648" fmla="*/ 2976317 h 3597710"/>
              <a:gd name="connsiteX649" fmla="*/ 2911982 w 3609220"/>
              <a:gd name="connsiteY649" fmla="*/ 3003732 h 3597710"/>
              <a:gd name="connsiteX650" fmla="*/ 2902844 w 3609220"/>
              <a:gd name="connsiteY650" fmla="*/ 3006778 h 3597710"/>
              <a:gd name="connsiteX651" fmla="*/ 2826692 w 3609220"/>
              <a:gd name="connsiteY651" fmla="*/ 3067699 h 3597710"/>
              <a:gd name="connsiteX652" fmla="*/ 2732264 w 3609220"/>
              <a:gd name="connsiteY652" fmla="*/ 3137758 h 3597710"/>
              <a:gd name="connsiteX653" fmla="*/ 2720080 w 3609220"/>
              <a:gd name="connsiteY653" fmla="*/ 3140804 h 3597710"/>
              <a:gd name="connsiteX654" fmla="*/ 2668297 w 3609220"/>
              <a:gd name="connsiteY654" fmla="*/ 3177356 h 3597710"/>
              <a:gd name="connsiteX655" fmla="*/ 2662205 w 3609220"/>
              <a:gd name="connsiteY655" fmla="*/ 3177356 h 3597710"/>
              <a:gd name="connsiteX656" fmla="*/ 2662205 w 3609220"/>
              <a:gd name="connsiteY656" fmla="*/ 3183448 h 3597710"/>
              <a:gd name="connsiteX657" fmla="*/ 2592145 w 3609220"/>
              <a:gd name="connsiteY657" fmla="*/ 3220001 h 3597710"/>
              <a:gd name="connsiteX658" fmla="*/ 2601283 w 3609220"/>
              <a:gd name="connsiteY658" fmla="*/ 3213909 h 3597710"/>
              <a:gd name="connsiteX659" fmla="*/ 2625652 w 3609220"/>
              <a:gd name="connsiteY659" fmla="*/ 3195633 h 3597710"/>
              <a:gd name="connsiteX660" fmla="*/ 2671343 w 3609220"/>
              <a:gd name="connsiteY660" fmla="*/ 3162126 h 3597710"/>
              <a:gd name="connsiteX661" fmla="*/ 2677435 w 3609220"/>
              <a:gd name="connsiteY661" fmla="*/ 3159080 h 3597710"/>
              <a:gd name="connsiteX662" fmla="*/ 2683527 w 3609220"/>
              <a:gd name="connsiteY662" fmla="*/ 3159080 h 3597710"/>
              <a:gd name="connsiteX663" fmla="*/ 2698757 w 3609220"/>
              <a:gd name="connsiteY663" fmla="*/ 3143850 h 3597710"/>
              <a:gd name="connsiteX664" fmla="*/ 2720080 w 3609220"/>
              <a:gd name="connsiteY664" fmla="*/ 3128620 h 3597710"/>
              <a:gd name="connsiteX665" fmla="*/ 2759679 w 3609220"/>
              <a:gd name="connsiteY665" fmla="*/ 3107297 h 3597710"/>
              <a:gd name="connsiteX666" fmla="*/ 2759679 w 3609220"/>
              <a:gd name="connsiteY666" fmla="*/ 3104251 h 3597710"/>
              <a:gd name="connsiteX667" fmla="*/ 2771863 w 3609220"/>
              <a:gd name="connsiteY667" fmla="*/ 3095113 h 3597710"/>
              <a:gd name="connsiteX668" fmla="*/ 2774909 w 3609220"/>
              <a:gd name="connsiteY668" fmla="*/ 3092067 h 3597710"/>
              <a:gd name="connsiteX669" fmla="*/ 2799278 w 3609220"/>
              <a:gd name="connsiteY669" fmla="*/ 3073791 h 3597710"/>
              <a:gd name="connsiteX670" fmla="*/ 2811462 w 3609220"/>
              <a:gd name="connsiteY670" fmla="*/ 3064653 h 3597710"/>
              <a:gd name="connsiteX671" fmla="*/ 2848015 w 3609220"/>
              <a:gd name="connsiteY671" fmla="*/ 3037238 h 3597710"/>
              <a:gd name="connsiteX672" fmla="*/ 2863245 w 3609220"/>
              <a:gd name="connsiteY672" fmla="*/ 3025054 h 3597710"/>
              <a:gd name="connsiteX673" fmla="*/ 2866291 w 3609220"/>
              <a:gd name="connsiteY673" fmla="*/ 3025054 h 3597710"/>
              <a:gd name="connsiteX674" fmla="*/ 2869337 w 3609220"/>
              <a:gd name="connsiteY674" fmla="*/ 3022008 h 3597710"/>
              <a:gd name="connsiteX675" fmla="*/ 2869337 w 3609220"/>
              <a:gd name="connsiteY675" fmla="*/ 3018962 h 3597710"/>
              <a:gd name="connsiteX676" fmla="*/ 2872383 w 3609220"/>
              <a:gd name="connsiteY676" fmla="*/ 3018962 h 3597710"/>
              <a:gd name="connsiteX677" fmla="*/ 2930258 w 3609220"/>
              <a:gd name="connsiteY677" fmla="*/ 2967179 h 3597710"/>
              <a:gd name="connsiteX678" fmla="*/ 2936351 w 3609220"/>
              <a:gd name="connsiteY678" fmla="*/ 2964133 h 3597710"/>
              <a:gd name="connsiteX679" fmla="*/ 2939397 w 3609220"/>
              <a:gd name="connsiteY679" fmla="*/ 2964133 h 3597710"/>
              <a:gd name="connsiteX680" fmla="*/ 2942443 w 3609220"/>
              <a:gd name="connsiteY680" fmla="*/ 2961087 h 3597710"/>
              <a:gd name="connsiteX681" fmla="*/ 2942443 w 3609220"/>
              <a:gd name="connsiteY681" fmla="*/ 2958041 h 3597710"/>
              <a:gd name="connsiteX682" fmla="*/ 2963765 w 3609220"/>
              <a:gd name="connsiteY682" fmla="*/ 2933673 h 3597710"/>
              <a:gd name="connsiteX683" fmla="*/ 2966811 w 3609220"/>
              <a:gd name="connsiteY683" fmla="*/ 2930627 h 3597710"/>
              <a:gd name="connsiteX684" fmla="*/ 2969857 w 3609220"/>
              <a:gd name="connsiteY684" fmla="*/ 2924535 h 3597710"/>
              <a:gd name="connsiteX685" fmla="*/ 2963892 w 3609220"/>
              <a:gd name="connsiteY685" fmla="*/ 2924535 h 3597710"/>
              <a:gd name="connsiteX686" fmla="*/ 2970238 w 3609220"/>
              <a:gd name="connsiteY686" fmla="*/ 2918442 h 3597710"/>
              <a:gd name="connsiteX687" fmla="*/ 2972903 w 3609220"/>
              <a:gd name="connsiteY687" fmla="*/ 2909305 h 3597710"/>
              <a:gd name="connsiteX688" fmla="*/ 2972904 w 3609220"/>
              <a:gd name="connsiteY688" fmla="*/ 2909304 h 3597710"/>
              <a:gd name="connsiteX689" fmla="*/ 2983565 w 3609220"/>
              <a:gd name="connsiteY689" fmla="*/ 2903593 h 3597710"/>
              <a:gd name="connsiteX690" fmla="*/ 2994226 w 3609220"/>
              <a:gd name="connsiteY690" fmla="*/ 2891028 h 3597710"/>
              <a:gd name="connsiteX691" fmla="*/ 2997272 w 3609220"/>
              <a:gd name="connsiteY691" fmla="*/ 2891028 h 3597710"/>
              <a:gd name="connsiteX692" fmla="*/ 2997272 w 3609220"/>
              <a:gd name="connsiteY692" fmla="*/ 2887982 h 3597710"/>
              <a:gd name="connsiteX693" fmla="*/ 2997272 w 3609220"/>
              <a:gd name="connsiteY693" fmla="*/ 2884936 h 3597710"/>
              <a:gd name="connsiteX694" fmla="*/ 3006410 w 3609220"/>
              <a:gd name="connsiteY694" fmla="*/ 2881890 h 3597710"/>
              <a:gd name="connsiteX695" fmla="*/ 3003364 w 3609220"/>
              <a:gd name="connsiteY695" fmla="*/ 2884936 h 3597710"/>
              <a:gd name="connsiteX696" fmla="*/ 3000318 w 3609220"/>
              <a:gd name="connsiteY696" fmla="*/ 2891028 h 3597710"/>
              <a:gd name="connsiteX697" fmla="*/ 3006410 w 3609220"/>
              <a:gd name="connsiteY697" fmla="*/ 2887982 h 3597710"/>
              <a:gd name="connsiteX698" fmla="*/ 3009456 w 3609220"/>
              <a:gd name="connsiteY698" fmla="*/ 2887982 h 3597710"/>
              <a:gd name="connsiteX699" fmla="*/ 2997272 w 3609220"/>
              <a:gd name="connsiteY699" fmla="*/ 2903212 h 3597710"/>
              <a:gd name="connsiteX700" fmla="*/ 3091700 w 3609220"/>
              <a:gd name="connsiteY700" fmla="*/ 2805739 h 3597710"/>
              <a:gd name="connsiteX701" fmla="*/ 3100838 w 3609220"/>
              <a:gd name="connsiteY701" fmla="*/ 2793555 h 3597710"/>
              <a:gd name="connsiteX702" fmla="*/ 3103884 w 3609220"/>
              <a:gd name="connsiteY702" fmla="*/ 2790509 h 3597710"/>
              <a:gd name="connsiteX703" fmla="*/ 3180036 w 3609220"/>
              <a:gd name="connsiteY703" fmla="*/ 2686943 h 3597710"/>
              <a:gd name="connsiteX704" fmla="*/ 3186128 w 3609220"/>
              <a:gd name="connsiteY704" fmla="*/ 2680851 h 3597710"/>
              <a:gd name="connsiteX705" fmla="*/ 3180036 w 3609220"/>
              <a:gd name="connsiteY705" fmla="*/ 2689989 h 3597710"/>
              <a:gd name="connsiteX706" fmla="*/ 3180036 w 3609220"/>
              <a:gd name="connsiteY706" fmla="*/ 2696081 h 3597710"/>
              <a:gd name="connsiteX707" fmla="*/ 3173944 w 3609220"/>
              <a:gd name="connsiteY707" fmla="*/ 2708265 h 3597710"/>
              <a:gd name="connsiteX708" fmla="*/ 3170898 w 3609220"/>
              <a:gd name="connsiteY708" fmla="*/ 2711311 h 3597710"/>
              <a:gd name="connsiteX709" fmla="*/ 3170898 w 3609220"/>
              <a:gd name="connsiteY709" fmla="*/ 2714357 h 3597710"/>
              <a:gd name="connsiteX710" fmla="*/ 3158713 w 3609220"/>
              <a:gd name="connsiteY710" fmla="*/ 2741772 h 3597710"/>
              <a:gd name="connsiteX711" fmla="*/ 3161759 w 3609220"/>
              <a:gd name="connsiteY711" fmla="*/ 2735680 h 3597710"/>
              <a:gd name="connsiteX712" fmla="*/ 3161759 w 3609220"/>
              <a:gd name="connsiteY712" fmla="*/ 2741772 h 3597710"/>
              <a:gd name="connsiteX713" fmla="*/ 3167851 w 3609220"/>
              <a:gd name="connsiteY713" fmla="*/ 2738726 h 3597710"/>
              <a:gd name="connsiteX714" fmla="*/ 3167851 w 3609220"/>
              <a:gd name="connsiteY714" fmla="*/ 2741772 h 3597710"/>
              <a:gd name="connsiteX715" fmla="*/ 3164805 w 3609220"/>
              <a:gd name="connsiteY715" fmla="*/ 2744818 h 3597710"/>
              <a:gd name="connsiteX716" fmla="*/ 3164805 w 3609220"/>
              <a:gd name="connsiteY716" fmla="*/ 2747864 h 3597710"/>
              <a:gd name="connsiteX717" fmla="*/ 3155667 w 3609220"/>
              <a:gd name="connsiteY717" fmla="*/ 2766140 h 3597710"/>
              <a:gd name="connsiteX718" fmla="*/ 3155667 w 3609220"/>
              <a:gd name="connsiteY718" fmla="*/ 2769186 h 3597710"/>
              <a:gd name="connsiteX719" fmla="*/ 3158713 w 3609220"/>
              <a:gd name="connsiteY719" fmla="*/ 2766140 h 3597710"/>
              <a:gd name="connsiteX720" fmla="*/ 3161759 w 3609220"/>
              <a:gd name="connsiteY720" fmla="*/ 2766140 h 3597710"/>
              <a:gd name="connsiteX721" fmla="*/ 3131299 w 3609220"/>
              <a:gd name="connsiteY721" fmla="*/ 2820969 h 3597710"/>
              <a:gd name="connsiteX722" fmla="*/ 3097792 w 3609220"/>
              <a:gd name="connsiteY722" fmla="*/ 2872752 h 3597710"/>
              <a:gd name="connsiteX723" fmla="*/ 3097792 w 3609220"/>
              <a:gd name="connsiteY723" fmla="*/ 2875798 h 3597710"/>
              <a:gd name="connsiteX724" fmla="*/ 3094746 w 3609220"/>
              <a:gd name="connsiteY724" fmla="*/ 2875798 h 3597710"/>
              <a:gd name="connsiteX725" fmla="*/ 3094746 w 3609220"/>
              <a:gd name="connsiteY725" fmla="*/ 2878844 h 3597710"/>
              <a:gd name="connsiteX726" fmla="*/ 3091700 w 3609220"/>
              <a:gd name="connsiteY726" fmla="*/ 2881890 h 3597710"/>
              <a:gd name="connsiteX727" fmla="*/ 3085608 w 3609220"/>
              <a:gd name="connsiteY727" fmla="*/ 2891028 h 3597710"/>
              <a:gd name="connsiteX728" fmla="*/ 3085608 w 3609220"/>
              <a:gd name="connsiteY728" fmla="*/ 2897120 h 3597710"/>
              <a:gd name="connsiteX729" fmla="*/ 3091700 w 3609220"/>
              <a:gd name="connsiteY729" fmla="*/ 2884936 h 3597710"/>
              <a:gd name="connsiteX730" fmla="*/ 3094746 w 3609220"/>
              <a:gd name="connsiteY730" fmla="*/ 2884936 h 3597710"/>
              <a:gd name="connsiteX731" fmla="*/ 3094746 w 3609220"/>
              <a:gd name="connsiteY731" fmla="*/ 2887982 h 3597710"/>
              <a:gd name="connsiteX732" fmla="*/ 3097792 w 3609220"/>
              <a:gd name="connsiteY732" fmla="*/ 2884936 h 3597710"/>
              <a:gd name="connsiteX733" fmla="*/ 3097792 w 3609220"/>
              <a:gd name="connsiteY733" fmla="*/ 2881890 h 3597710"/>
              <a:gd name="connsiteX734" fmla="*/ 3100838 w 3609220"/>
              <a:gd name="connsiteY734" fmla="*/ 2878844 h 3597710"/>
              <a:gd name="connsiteX735" fmla="*/ 3106930 w 3609220"/>
              <a:gd name="connsiteY735" fmla="*/ 2869706 h 3597710"/>
              <a:gd name="connsiteX736" fmla="*/ 3106930 w 3609220"/>
              <a:gd name="connsiteY736" fmla="*/ 2863614 h 3597710"/>
              <a:gd name="connsiteX737" fmla="*/ 3113022 w 3609220"/>
              <a:gd name="connsiteY737" fmla="*/ 2863614 h 3597710"/>
              <a:gd name="connsiteX738" fmla="*/ 3122160 w 3609220"/>
              <a:gd name="connsiteY738" fmla="*/ 2842291 h 3597710"/>
              <a:gd name="connsiteX739" fmla="*/ 3146529 w 3609220"/>
              <a:gd name="connsiteY739" fmla="*/ 2805739 h 3597710"/>
              <a:gd name="connsiteX740" fmla="*/ 3143483 w 3609220"/>
              <a:gd name="connsiteY740" fmla="*/ 2805739 h 3597710"/>
              <a:gd name="connsiteX741" fmla="*/ 3149575 w 3609220"/>
              <a:gd name="connsiteY741" fmla="*/ 2799647 h 3597710"/>
              <a:gd name="connsiteX742" fmla="*/ 3149575 w 3609220"/>
              <a:gd name="connsiteY742" fmla="*/ 2793555 h 3597710"/>
              <a:gd name="connsiteX743" fmla="*/ 3152621 w 3609220"/>
              <a:gd name="connsiteY743" fmla="*/ 2793555 h 3597710"/>
              <a:gd name="connsiteX744" fmla="*/ 3158713 w 3609220"/>
              <a:gd name="connsiteY744" fmla="*/ 2787462 h 3597710"/>
              <a:gd name="connsiteX745" fmla="*/ 3180036 w 3609220"/>
              <a:gd name="connsiteY745" fmla="*/ 2744818 h 3597710"/>
              <a:gd name="connsiteX746" fmla="*/ 3173944 w 3609220"/>
              <a:gd name="connsiteY746" fmla="*/ 2744818 h 3597710"/>
              <a:gd name="connsiteX747" fmla="*/ 3210496 w 3609220"/>
              <a:gd name="connsiteY747" fmla="*/ 2677805 h 3597710"/>
              <a:gd name="connsiteX748" fmla="*/ 3237911 w 3609220"/>
              <a:gd name="connsiteY748" fmla="*/ 2622976 h 3597710"/>
              <a:gd name="connsiteX749" fmla="*/ 3240957 w 3609220"/>
              <a:gd name="connsiteY749" fmla="*/ 2622976 h 3597710"/>
              <a:gd name="connsiteX750" fmla="*/ 3259233 w 3609220"/>
              <a:gd name="connsiteY750" fmla="*/ 2586423 h 3597710"/>
              <a:gd name="connsiteX751" fmla="*/ 3259233 w 3609220"/>
              <a:gd name="connsiteY751" fmla="*/ 2595562 h 3597710"/>
              <a:gd name="connsiteX752" fmla="*/ 3256187 w 3609220"/>
              <a:gd name="connsiteY752" fmla="*/ 2583377 h 3597710"/>
              <a:gd name="connsiteX753" fmla="*/ 3280556 w 3609220"/>
              <a:gd name="connsiteY753" fmla="*/ 2543779 h 3597710"/>
              <a:gd name="connsiteX754" fmla="*/ 3283602 w 3609220"/>
              <a:gd name="connsiteY754" fmla="*/ 2540733 h 3597710"/>
              <a:gd name="connsiteX755" fmla="*/ 3283602 w 3609220"/>
              <a:gd name="connsiteY755" fmla="*/ 2537687 h 3597710"/>
              <a:gd name="connsiteX756" fmla="*/ 3280556 w 3609220"/>
              <a:gd name="connsiteY756" fmla="*/ 2537687 h 3597710"/>
              <a:gd name="connsiteX757" fmla="*/ 3283602 w 3609220"/>
              <a:gd name="connsiteY757" fmla="*/ 2531595 h 3597710"/>
              <a:gd name="connsiteX758" fmla="*/ 3283602 w 3609220"/>
              <a:gd name="connsiteY758" fmla="*/ 2534641 h 3597710"/>
              <a:gd name="connsiteX759" fmla="*/ 3286648 w 3609220"/>
              <a:gd name="connsiteY759" fmla="*/ 2534641 h 3597710"/>
              <a:gd name="connsiteX760" fmla="*/ 3286648 w 3609220"/>
              <a:gd name="connsiteY760" fmla="*/ 2528549 h 3597710"/>
              <a:gd name="connsiteX761" fmla="*/ 3289694 w 3609220"/>
              <a:gd name="connsiteY761" fmla="*/ 2525503 h 3597710"/>
              <a:gd name="connsiteX762" fmla="*/ 3289694 w 3609220"/>
              <a:gd name="connsiteY762" fmla="*/ 2516364 h 3597710"/>
              <a:gd name="connsiteX763" fmla="*/ 3292740 w 3609220"/>
              <a:gd name="connsiteY763" fmla="*/ 2510272 h 3597710"/>
              <a:gd name="connsiteX764" fmla="*/ 3289694 w 3609220"/>
              <a:gd name="connsiteY764" fmla="*/ 2513318 h 3597710"/>
              <a:gd name="connsiteX765" fmla="*/ 3286648 w 3609220"/>
              <a:gd name="connsiteY765" fmla="*/ 2516364 h 3597710"/>
              <a:gd name="connsiteX766" fmla="*/ 3286648 w 3609220"/>
              <a:gd name="connsiteY766" fmla="*/ 2510272 h 3597710"/>
              <a:gd name="connsiteX767" fmla="*/ 3295786 w 3609220"/>
              <a:gd name="connsiteY767" fmla="*/ 2491996 h 3597710"/>
              <a:gd name="connsiteX768" fmla="*/ 3311017 w 3609220"/>
              <a:gd name="connsiteY768" fmla="*/ 2458490 h 3597710"/>
              <a:gd name="connsiteX769" fmla="*/ 3314063 w 3609220"/>
              <a:gd name="connsiteY769" fmla="*/ 2455444 h 3597710"/>
              <a:gd name="connsiteX770" fmla="*/ 3314063 w 3609220"/>
              <a:gd name="connsiteY770" fmla="*/ 2452398 h 3597710"/>
              <a:gd name="connsiteX771" fmla="*/ 3320155 w 3609220"/>
              <a:gd name="connsiteY771" fmla="*/ 2437167 h 3597710"/>
              <a:gd name="connsiteX772" fmla="*/ 3323201 w 3609220"/>
              <a:gd name="connsiteY772" fmla="*/ 2424983 h 3597710"/>
              <a:gd name="connsiteX773" fmla="*/ 3335385 w 3609220"/>
              <a:gd name="connsiteY773" fmla="*/ 2403661 h 3597710"/>
              <a:gd name="connsiteX774" fmla="*/ 3338431 w 3609220"/>
              <a:gd name="connsiteY774" fmla="*/ 2403661 h 3597710"/>
              <a:gd name="connsiteX775" fmla="*/ 3338431 w 3609220"/>
              <a:gd name="connsiteY775" fmla="*/ 2397569 h 3597710"/>
              <a:gd name="connsiteX776" fmla="*/ 3338431 w 3609220"/>
              <a:gd name="connsiteY776" fmla="*/ 2394523 h 3597710"/>
              <a:gd name="connsiteX777" fmla="*/ 3335385 w 3609220"/>
              <a:gd name="connsiteY777" fmla="*/ 2397569 h 3597710"/>
              <a:gd name="connsiteX778" fmla="*/ 3344523 w 3609220"/>
              <a:gd name="connsiteY778" fmla="*/ 2376246 h 3597710"/>
              <a:gd name="connsiteX779" fmla="*/ 3347569 w 3609220"/>
              <a:gd name="connsiteY779" fmla="*/ 2373200 h 3597710"/>
              <a:gd name="connsiteX780" fmla="*/ 3347569 w 3609220"/>
              <a:gd name="connsiteY780" fmla="*/ 2370154 h 3597710"/>
              <a:gd name="connsiteX781" fmla="*/ 3353661 w 3609220"/>
              <a:gd name="connsiteY781" fmla="*/ 2348832 h 3597710"/>
              <a:gd name="connsiteX782" fmla="*/ 3353661 w 3609220"/>
              <a:gd name="connsiteY782" fmla="*/ 2351878 h 3597710"/>
              <a:gd name="connsiteX783" fmla="*/ 3353661 w 3609220"/>
              <a:gd name="connsiteY783" fmla="*/ 2361016 h 3597710"/>
              <a:gd name="connsiteX784" fmla="*/ 3356707 w 3609220"/>
              <a:gd name="connsiteY784" fmla="*/ 2354924 h 3597710"/>
              <a:gd name="connsiteX785" fmla="*/ 3359754 w 3609220"/>
              <a:gd name="connsiteY785" fmla="*/ 2351878 h 3597710"/>
              <a:gd name="connsiteX786" fmla="*/ 3356707 w 3609220"/>
              <a:gd name="connsiteY786" fmla="*/ 2364062 h 3597710"/>
              <a:gd name="connsiteX787" fmla="*/ 3362800 w 3609220"/>
              <a:gd name="connsiteY787" fmla="*/ 2367108 h 3597710"/>
              <a:gd name="connsiteX788" fmla="*/ 3371938 w 3609220"/>
              <a:gd name="connsiteY788" fmla="*/ 2345786 h 3597710"/>
              <a:gd name="connsiteX789" fmla="*/ 3374984 w 3609220"/>
              <a:gd name="connsiteY789" fmla="*/ 2342740 h 3597710"/>
              <a:gd name="connsiteX790" fmla="*/ 3374984 w 3609220"/>
              <a:gd name="connsiteY790" fmla="*/ 2339694 h 3597710"/>
              <a:gd name="connsiteX791" fmla="*/ 3374984 w 3609220"/>
              <a:gd name="connsiteY791" fmla="*/ 2336648 h 3597710"/>
              <a:gd name="connsiteX792" fmla="*/ 3371938 w 3609220"/>
              <a:gd name="connsiteY792" fmla="*/ 2339694 h 3597710"/>
              <a:gd name="connsiteX793" fmla="*/ 3371938 w 3609220"/>
              <a:gd name="connsiteY793" fmla="*/ 2330556 h 3597710"/>
              <a:gd name="connsiteX794" fmla="*/ 3368892 w 3609220"/>
              <a:gd name="connsiteY794" fmla="*/ 2327510 h 3597710"/>
              <a:gd name="connsiteX795" fmla="*/ 3362800 w 3609220"/>
              <a:gd name="connsiteY795" fmla="*/ 2342740 h 3597710"/>
              <a:gd name="connsiteX796" fmla="*/ 3362800 w 3609220"/>
              <a:gd name="connsiteY796" fmla="*/ 2339694 h 3597710"/>
              <a:gd name="connsiteX797" fmla="*/ 3359754 w 3609220"/>
              <a:gd name="connsiteY797" fmla="*/ 2333602 h 3597710"/>
              <a:gd name="connsiteX798" fmla="*/ 3357128 w 3609220"/>
              <a:gd name="connsiteY798" fmla="*/ 2338854 h 3597710"/>
              <a:gd name="connsiteX799" fmla="*/ 3357469 w 3609220"/>
              <a:gd name="connsiteY799" fmla="*/ 2333221 h 3597710"/>
              <a:gd name="connsiteX800" fmla="*/ 3362800 w 3609220"/>
              <a:gd name="connsiteY800" fmla="*/ 2318372 h 3597710"/>
              <a:gd name="connsiteX801" fmla="*/ 3353661 w 3609220"/>
              <a:gd name="connsiteY801" fmla="*/ 2309233 h 3597710"/>
              <a:gd name="connsiteX802" fmla="*/ 3356707 w 3609220"/>
              <a:gd name="connsiteY802" fmla="*/ 2312279 h 3597710"/>
              <a:gd name="connsiteX803" fmla="*/ 3359754 w 3609220"/>
              <a:gd name="connsiteY803" fmla="*/ 2312279 h 3597710"/>
              <a:gd name="connsiteX804" fmla="*/ 3362800 w 3609220"/>
              <a:gd name="connsiteY804" fmla="*/ 2312279 h 3597710"/>
              <a:gd name="connsiteX805" fmla="*/ 3362800 w 3609220"/>
              <a:gd name="connsiteY805" fmla="*/ 2306187 h 3597710"/>
              <a:gd name="connsiteX806" fmla="*/ 3362800 w 3609220"/>
              <a:gd name="connsiteY806" fmla="*/ 2303141 h 3597710"/>
              <a:gd name="connsiteX807" fmla="*/ 3368892 w 3609220"/>
              <a:gd name="connsiteY807" fmla="*/ 2297049 h 3597710"/>
              <a:gd name="connsiteX808" fmla="*/ 3368892 w 3609220"/>
              <a:gd name="connsiteY808" fmla="*/ 2303141 h 3597710"/>
              <a:gd name="connsiteX809" fmla="*/ 3371938 w 3609220"/>
              <a:gd name="connsiteY809" fmla="*/ 2303141 h 3597710"/>
              <a:gd name="connsiteX810" fmla="*/ 3374984 w 3609220"/>
              <a:gd name="connsiteY810" fmla="*/ 2297049 h 3597710"/>
              <a:gd name="connsiteX811" fmla="*/ 3374984 w 3609220"/>
              <a:gd name="connsiteY811" fmla="*/ 2290957 h 3597710"/>
              <a:gd name="connsiteX812" fmla="*/ 3368892 w 3609220"/>
              <a:gd name="connsiteY812" fmla="*/ 2284865 h 3597710"/>
              <a:gd name="connsiteX813" fmla="*/ 3365846 w 3609220"/>
              <a:gd name="connsiteY813" fmla="*/ 2281819 h 3597710"/>
              <a:gd name="connsiteX814" fmla="*/ 3362800 w 3609220"/>
              <a:gd name="connsiteY814" fmla="*/ 2284865 h 3597710"/>
              <a:gd name="connsiteX815" fmla="*/ 3365846 w 3609220"/>
              <a:gd name="connsiteY815" fmla="*/ 2269635 h 3597710"/>
              <a:gd name="connsiteX816" fmla="*/ 3365846 w 3609220"/>
              <a:gd name="connsiteY816" fmla="*/ 2278773 h 3597710"/>
              <a:gd name="connsiteX817" fmla="*/ 3371938 w 3609220"/>
              <a:gd name="connsiteY817" fmla="*/ 2266589 h 3597710"/>
              <a:gd name="connsiteX818" fmla="*/ 3374984 w 3609220"/>
              <a:gd name="connsiteY818" fmla="*/ 2266589 h 3597710"/>
              <a:gd name="connsiteX819" fmla="*/ 3374984 w 3609220"/>
              <a:gd name="connsiteY819" fmla="*/ 2263543 h 3597710"/>
              <a:gd name="connsiteX820" fmla="*/ 3374984 w 3609220"/>
              <a:gd name="connsiteY820" fmla="*/ 2260497 h 3597710"/>
              <a:gd name="connsiteX821" fmla="*/ 3371938 w 3609220"/>
              <a:gd name="connsiteY821" fmla="*/ 2260497 h 3597710"/>
              <a:gd name="connsiteX822" fmla="*/ 3378030 w 3609220"/>
              <a:gd name="connsiteY822" fmla="*/ 2254405 h 3597710"/>
              <a:gd name="connsiteX823" fmla="*/ 3378030 w 3609220"/>
              <a:gd name="connsiteY823" fmla="*/ 2236128 h 3597710"/>
              <a:gd name="connsiteX824" fmla="*/ 3378030 w 3609220"/>
              <a:gd name="connsiteY824" fmla="*/ 2242220 h 3597710"/>
              <a:gd name="connsiteX825" fmla="*/ 3384122 w 3609220"/>
              <a:gd name="connsiteY825" fmla="*/ 2223944 h 3597710"/>
              <a:gd name="connsiteX826" fmla="*/ 3387168 w 3609220"/>
              <a:gd name="connsiteY826" fmla="*/ 2226990 h 3597710"/>
              <a:gd name="connsiteX827" fmla="*/ 3387168 w 3609220"/>
              <a:gd name="connsiteY827" fmla="*/ 2223944 h 3597710"/>
              <a:gd name="connsiteX828" fmla="*/ 3390214 w 3609220"/>
              <a:gd name="connsiteY828" fmla="*/ 2223944 h 3597710"/>
              <a:gd name="connsiteX829" fmla="*/ 3393260 w 3609220"/>
              <a:gd name="connsiteY829" fmla="*/ 2226990 h 3597710"/>
              <a:gd name="connsiteX830" fmla="*/ 3387168 w 3609220"/>
              <a:gd name="connsiteY830" fmla="*/ 2254405 h 3597710"/>
              <a:gd name="connsiteX831" fmla="*/ 3384122 w 3609220"/>
              <a:gd name="connsiteY831" fmla="*/ 2254405 h 3597710"/>
              <a:gd name="connsiteX832" fmla="*/ 3381076 w 3609220"/>
              <a:gd name="connsiteY832" fmla="*/ 2266589 h 3597710"/>
              <a:gd name="connsiteX833" fmla="*/ 3387168 w 3609220"/>
              <a:gd name="connsiteY833" fmla="*/ 2257451 h 3597710"/>
              <a:gd name="connsiteX834" fmla="*/ 3384122 w 3609220"/>
              <a:gd name="connsiteY834" fmla="*/ 2272681 h 3597710"/>
              <a:gd name="connsiteX835" fmla="*/ 3381076 w 3609220"/>
              <a:gd name="connsiteY835" fmla="*/ 2275727 h 3597710"/>
              <a:gd name="connsiteX836" fmla="*/ 3381076 w 3609220"/>
              <a:gd name="connsiteY836" fmla="*/ 2278773 h 3597710"/>
              <a:gd name="connsiteX837" fmla="*/ 3384122 w 3609220"/>
              <a:gd name="connsiteY837" fmla="*/ 2281819 h 3597710"/>
              <a:gd name="connsiteX838" fmla="*/ 3387168 w 3609220"/>
              <a:gd name="connsiteY838" fmla="*/ 2278773 h 3597710"/>
              <a:gd name="connsiteX839" fmla="*/ 3390214 w 3609220"/>
              <a:gd name="connsiteY839" fmla="*/ 2272681 h 3597710"/>
              <a:gd name="connsiteX840" fmla="*/ 3390214 w 3609220"/>
              <a:gd name="connsiteY840" fmla="*/ 2269635 h 3597710"/>
              <a:gd name="connsiteX841" fmla="*/ 3387168 w 3609220"/>
              <a:gd name="connsiteY841" fmla="*/ 2269635 h 3597710"/>
              <a:gd name="connsiteX842" fmla="*/ 3396306 w 3609220"/>
              <a:gd name="connsiteY842" fmla="*/ 2226990 h 3597710"/>
              <a:gd name="connsiteX843" fmla="*/ 3399352 w 3609220"/>
              <a:gd name="connsiteY843" fmla="*/ 2223944 h 3597710"/>
              <a:gd name="connsiteX844" fmla="*/ 3399352 w 3609220"/>
              <a:gd name="connsiteY844" fmla="*/ 2220898 h 3597710"/>
              <a:gd name="connsiteX845" fmla="*/ 3399352 w 3609220"/>
              <a:gd name="connsiteY845" fmla="*/ 2217852 h 3597710"/>
              <a:gd name="connsiteX846" fmla="*/ 3405445 w 3609220"/>
              <a:gd name="connsiteY846" fmla="*/ 2199576 h 3597710"/>
              <a:gd name="connsiteX847" fmla="*/ 3402398 w 3609220"/>
              <a:gd name="connsiteY847" fmla="*/ 2199576 h 3597710"/>
              <a:gd name="connsiteX848" fmla="*/ 3405445 w 3609220"/>
              <a:gd name="connsiteY848" fmla="*/ 2196530 h 3597710"/>
              <a:gd name="connsiteX849" fmla="*/ 3408491 w 3609220"/>
              <a:gd name="connsiteY849" fmla="*/ 2190438 h 3597710"/>
              <a:gd name="connsiteX850" fmla="*/ 3405445 w 3609220"/>
              <a:gd name="connsiteY850" fmla="*/ 2187392 h 3597710"/>
              <a:gd name="connsiteX851" fmla="*/ 3414583 w 3609220"/>
              <a:gd name="connsiteY851" fmla="*/ 2120379 h 3597710"/>
              <a:gd name="connsiteX852" fmla="*/ 3417629 w 3609220"/>
              <a:gd name="connsiteY852" fmla="*/ 2114286 h 3597710"/>
              <a:gd name="connsiteX853" fmla="*/ 3417629 w 3609220"/>
              <a:gd name="connsiteY853" fmla="*/ 2111240 h 3597710"/>
              <a:gd name="connsiteX854" fmla="*/ 3414583 w 3609220"/>
              <a:gd name="connsiteY854" fmla="*/ 2111240 h 3597710"/>
              <a:gd name="connsiteX855" fmla="*/ 3420675 w 3609220"/>
              <a:gd name="connsiteY855" fmla="*/ 2092964 h 3597710"/>
              <a:gd name="connsiteX856" fmla="*/ 3420675 w 3609220"/>
              <a:gd name="connsiteY856" fmla="*/ 2089918 h 3597710"/>
              <a:gd name="connsiteX857" fmla="*/ 3420675 w 3609220"/>
              <a:gd name="connsiteY857" fmla="*/ 2083826 h 3597710"/>
              <a:gd name="connsiteX858" fmla="*/ 3420675 w 3609220"/>
              <a:gd name="connsiteY858" fmla="*/ 2080780 h 3597710"/>
              <a:gd name="connsiteX859" fmla="*/ 3423721 w 3609220"/>
              <a:gd name="connsiteY859" fmla="*/ 2077734 h 3597710"/>
              <a:gd name="connsiteX860" fmla="*/ 3423721 w 3609220"/>
              <a:gd name="connsiteY860" fmla="*/ 2074688 h 3597710"/>
              <a:gd name="connsiteX861" fmla="*/ 3423721 w 3609220"/>
              <a:gd name="connsiteY861" fmla="*/ 2056412 h 3597710"/>
              <a:gd name="connsiteX862" fmla="*/ 3423721 w 3609220"/>
              <a:gd name="connsiteY862" fmla="*/ 2053366 h 3597710"/>
              <a:gd name="connsiteX863" fmla="*/ 3423721 w 3609220"/>
              <a:gd name="connsiteY863" fmla="*/ 2047274 h 3597710"/>
              <a:gd name="connsiteX864" fmla="*/ 3423721 w 3609220"/>
              <a:gd name="connsiteY864" fmla="*/ 2044228 h 3597710"/>
              <a:gd name="connsiteX865" fmla="*/ 3423721 w 3609220"/>
              <a:gd name="connsiteY865" fmla="*/ 2022905 h 3597710"/>
              <a:gd name="connsiteX866" fmla="*/ 3429813 w 3609220"/>
              <a:gd name="connsiteY866" fmla="*/ 2010721 h 3597710"/>
              <a:gd name="connsiteX867" fmla="*/ 3432859 w 3609220"/>
              <a:gd name="connsiteY867" fmla="*/ 2007675 h 3597710"/>
              <a:gd name="connsiteX868" fmla="*/ 3432859 w 3609220"/>
              <a:gd name="connsiteY868" fmla="*/ 2004629 h 3597710"/>
              <a:gd name="connsiteX869" fmla="*/ 3429813 w 3609220"/>
              <a:gd name="connsiteY869" fmla="*/ 2004629 h 3597710"/>
              <a:gd name="connsiteX870" fmla="*/ 3429813 w 3609220"/>
              <a:gd name="connsiteY870" fmla="*/ 2007675 h 3597710"/>
              <a:gd name="connsiteX871" fmla="*/ 3426767 w 3609220"/>
              <a:gd name="connsiteY871" fmla="*/ 1995491 h 3597710"/>
              <a:gd name="connsiteX872" fmla="*/ 3432859 w 3609220"/>
              <a:gd name="connsiteY872" fmla="*/ 1995491 h 3597710"/>
              <a:gd name="connsiteX873" fmla="*/ 3435810 w 3609220"/>
              <a:gd name="connsiteY873" fmla="*/ 1998442 h 3597710"/>
              <a:gd name="connsiteX874" fmla="*/ 3434763 w 3609220"/>
              <a:gd name="connsiteY874" fmla="*/ 2030901 h 3597710"/>
              <a:gd name="connsiteX875" fmla="*/ 3435905 w 3609220"/>
              <a:gd name="connsiteY875" fmla="*/ 2059458 h 3597710"/>
              <a:gd name="connsiteX876" fmla="*/ 3432859 w 3609220"/>
              <a:gd name="connsiteY876" fmla="*/ 2062504 h 3597710"/>
              <a:gd name="connsiteX877" fmla="*/ 3432859 w 3609220"/>
              <a:gd name="connsiteY877" fmla="*/ 2065550 h 3597710"/>
              <a:gd name="connsiteX878" fmla="*/ 3435905 w 3609220"/>
              <a:gd name="connsiteY878" fmla="*/ 2080780 h 3597710"/>
              <a:gd name="connsiteX879" fmla="*/ 3435905 w 3609220"/>
              <a:gd name="connsiteY879" fmla="*/ 2068596 h 3597710"/>
              <a:gd name="connsiteX880" fmla="*/ 3438951 w 3609220"/>
              <a:gd name="connsiteY880" fmla="*/ 2071642 h 3597710"/>
              <a:gd name="connsiteX881" fmla="*/ 3438951 w 3609220"/>
              <a:gd name="connsiteY881" fmla="*/ 2068596 h 3597710"/>
              <a:gd name="connsiteX882" fmla="*/ 3438951 w 3609220"/>
              <a:gd name="connsiteY882" fmla="*/ 2065550 h 3597710"/>
              <a:gd name="connsiteX883" fmla="*/ 3438951 w 3609220"/>
              <a:gd name="connsiteY883" fmla="*/ 2062504 h 3597710"/>
              <a:gd name="connsiteX884" fmla="*/ 3454182 w 3609220"/>
              <a:gd name="connsiteY884" fmla="*/ 2032043 h 3597710"/>
              <a:gd name="connsiteX885" fmla="*/ 3481596 w 3609220"/>
              <a:gd name="connsiteY885" fmla="*/ 1965030 h 3597710"/>
              <a:gd name="connsiteX886" fmla="*/ 3484642 w 3609220"/>
              <a:gd name="connsiteY886" fmla="*/ 1961984 h 3597710"/>
              <a:gd name="connsiteX887" fmla="*/ 3487688 w 3609220"/>
              <a:gd name="connsiteY887" fmla="*/ 1958938 h 3597710"/>
              <a:gd name="connsiteX888" fmla="*/ 3490734 w 3609220"/>
              <a:gd name="connsiteY888" fmla="*/ 1961984 h 3597710"/>
              <a:gd name="connsiteX889" fmla="*/ 3490734 w 3609220"/>
              <a:gd name="connsiteY889" fmla="*/ 1952846 h 3597710"/>
              <a:gd name="connsiteX890" fmla="*/ 3502919 w 3609220"/>
              <a:gd name="connsiteY890" fmla="*/ 1894971 h 3597710"/>
              <a:gd name="connsiteX891" fmla="*/ 3505965 w 3609220"/>
              <a:gd name="connsiteY891" fmla="*/ 1901063 h 3597710"/>
              <a:gd name="connsiteX892" fmla="*/ 3524241 w 3609220"/>
              <a:gd name="connsiteY892" fmla="*/ 1864511 h 3597710"/>
              <a:gd name="connsiteX893" fmla="*/ 3524241 w 3609220"/>
              <a:gd name="connsiteY893" fmla="*/ 1870603 h 3597710"/>
              <a:gd name="connsiteX894" fmla="*/ 3524241 w 3609220"/>
              <a:gd name="connsiteY894" fmla="*/ 1873649 h 3597710"/>
              <a:gd name="connsiteX895" fmla="*/ 3527287 w 3609220"/>
              <a:gd name="connsiteY895" fmla="*/ 1870603 h 3597710"/>
              <a:gd name="connsiteX896" fmla="*/ 3527287 w 3609220"/>
              <a:gd name="connsiteY896" fmla="*/ 1864511 h 3597710"/>
              <a:gd name="connsiteX897" fmla="*/ 3527287 w 3609220"/>
              <a:gd name="connsiteY897" fmla="*/ 1913248 h 3597710"/>
              <a:gd name="connsiteX898" fmla="*/ 3557748 w 3609220"/>
              <a:gd name="connsiteY898" fmla="*/ 1834050 h 3597710"/>
              <a:gd name="connsiteX899" fmla="*/ 3569932 w 3609220"/>
              <a:gd name="connsiteY899" fmla="*/ 1824912 h 3597710"/>
              <a:gd name="connsiteX900" fmla="*/ 3432859 w 3609220"/>
              <a:gd name="connsiteY900" fmla="*/ 1815774 h 3597710"/>
              <a:gd name="connsiteX901" fmla="*/ 3435905 w 3609220"/>
              <a:gd name="connsiteY901" fmla="*/ 1870603 h 3597710"/>
              <a:gd name="connsiteX902" fmla="*/ 3445043 w 3609220"/>
              <a:gd name="connsiteY902" fmla="*/ 1894971 h 3597710"/>
              <a:gd name="connsiteX903" fmla="*/ 3448089 w 3609220"/>
              <a:gd name="connsiteY903" fmla="*/ 1925432 h 3597710"/>
              <a:gd name="connsiteX904" fmla="*/ 3441997 w 3609220"/>
              <a:gd name="connsiteY904" fmla="*/ 1977215 h 3597710"/>
              <a:gd name="connsiteX905" fmla="*/ 3438951 w 3609220"/>
              <a:gd name="connsiteY905" fmla="*/ 1974168 h 3597710"/>
              <a:gd name="connsiteX906" fmla="*/ 3438951 w 3609220"/>
              <a:gd name="connsiteY906" fmla="*/ 1977215 h 3597710"/>
              <a:gd name="connsiteX907" fmla="*/ 3435905 w 3609220"/>
              <a:gd name="connsiteY907" fmla="*/ 1989399 h 3597710"/>
              <a:gd name="connsiteX908" fmla="*/ 3435905 w 3609220"/>
              <a:gd name="connsiteY908" fmla="*/ 1992445 h 3597710"/>
              <a:gd name="connsiteX909" fmla="*/ 3433003 w 3609220"/>
              <a:gd name="connsiteY909" fmla="*/ 1992445 h 3597710"/>
              <a:gd name="connsiteX910" fmla="*/ 3433240 w 3609220"/>
              <a:gd name="connsiteY910" fmla="*/ 1987447 h 3597710"/>
              <a:gd name="connsiteX911" fmla="*/ 3429813 w 3609220"/>
              <a:gd name="connsiteY911" fmla="*/ 1974168 h 3597710"/>
              <a:gd name="connsiteX912" fmla="*/ 3432859 w 3609220"/>
              <a:gd name="connsiteY912" fmla="*/ 1971122 h 3597710"/>
              <a:gd name="connsiteX913" fmla="*/ 3432859 w 3609220"/>
              <a:gd name="connsiteY913" fmla="*/ 1968076 h 3597710"/>
              <a:gd name="connsiteX914" fmla="*/ 3435905 w 3609220"/>
              <a:gd name="connsiteY914" fmla="*/ 1965030 h 3597710"/>
              <a:gd name="connsiteX915" fmla="*/ 3435905 w 3609220"/>
              <a:gd name="connsiteY915" fmla="*/ 1961984 h 3597710"/>
              <a:gd name="connsiteX916" fmla="*/ 3432859 w 3609220"/>
              <a:gd name="connsiteY916" fmla="*/ 1961984 h 3597710"/>
              <a:gd name="connsiteX917" fmla="*/ 3429813 w 3609220"/>
              <a:gd name="connsiteY917" fmla="*/ 1937616 h 3597710"/>
              <a:gd name="connsiteX918" fmla="*/ 3432859 w 3609220"/>
              <a:gd name="connsiteY918" fmla="*/ 1937616 h 3597710"/>
              <a:gd name="connsiteX919" fmla="*/ 3432859 w 3609220"/>
              <a:gd name="connsiteY919" fmla="*/ 1931524 h 3597710"/>
              <a:gd name="connsiteX920" fmla="*/ 3432859 w 3609220"/>
              <a:gd name="connsiteY920" fmla="*/ 1928478 h 3597710"/>
              <a:gd name="connsiteX921" fmla="*/ 3435905 w 3609220"/>
              <a:gd name="connsiteY921" fmla="*/ 1898017 h 3597710"/>
              <a:gd name="connsiteX922" fmla="*/ 3432859 w 3609220"/>
              <a:gd name="connsiteY922" fmla="*/ 1898017 h 3597710"/>
              <a:gd name="connsiteX923" fmla="*/ 3435905 w 3609220"/>
              <a:gd name="connsiteY923" fmla="*/ 1894971 h 3597710"/>
              <a:gd name="connsiteX924" fmla="*/ 3432859 w 3609220"/>
              <a:gd name="connsiteY924" fmla="*/ 1891925 h 3597710"/>
              <a:gd name="connsiteX925" fmla="*/ 3432859 w 3609220"/>
              <a:gd name="connsiteY925" fmla="*/ 1873649 h 3597710"/>
              <a:gd name="connsiteX926" fmla="*/ 3429813 w 3609220"/>
              <a:gd name="connsiteY926" fmla="*/ 1864511 h 3597710"/>
              <a:gd name="connsiteX927" fmla="*/ 3432859 w 3609220"/>
              <a:gd name="connsiteY927" fmla="*/ 1861465 h 3597710"/>
              <a:gd name="connsiteX928" fmla="*/ 3426767 w 3609220"/>
              <a:gd name="connsiteY928" fmla="*/ 1858419 h 3597710"/>
              <a:gd name="connsiteX929" fmla="*/ 3429813 w 3609220"/>
              <a:gd name="connsiteY929" fmla="*/ 1858419 h 3597710"/>
              <a:gd name="connsiteX930" fmla="*/ 3429813 w 3609220"/>
              <a:gd name="connsiteY930" fmla="*/ 1855373 h 3597710"/>
              <a:gd name="connsiteX931" fmla="*/ 3429813 w 3609220"/>
              <a:gd name="connsiteY931" fmla="*/ 1852327 h 3597710"/>
              <a:gd name="connsiteX932" fmla="*/ 3429813 w 3609220"/>
              <a:gd name="connsiteY932" fmla="*/ 1849281 h 3597710"/>
              <a:gd name="connsiteX933" fmla="*/ 3429813 w 3609220"/>
              <a:gd name="connsiteY933" fmla="*/ 1846235 h 3597710"/>
              <a:gd name="connsiteX934" fmla="*/ 3432859 w 3609220"/>
              <a:gd name="connsiteY934" fmla="*/ 1840142 h 3597710"/>
              <a:gd name="connsiteX935" fmla="*/ 3429813 w 3609220"/>
              <a:gd name="connsiteY935" fmla="*/ 1834050 h 3597710"/>
              <a:gd name="connsiteX936" fmla="*/ 3432859 w 3609220"/>
              <a:gd name="connsiteY936" fmla="*/ 1815774 h 3597710"/>
              <a:gd name="connsiteX937" fmla="*/ 146155 w 3609220"/>
              <a:gd name="connsiteY937" fmla="*/ 1782268 h 3597710"/>
              <a:gd name="connsiteX938" fmla="*/ 146155 w 3609220"/>
              <a:gd name="connsiteY938" fmla="*/ 1782268 h 3597710"/>
              <a:gd name="connsiteX939" fmla="*/ 146155 w 3609220"/>
              <a:gd name="connsiteY939" fmla="*/ 1785314 h 3597710"/>
              <a:gd name="connsiteX940" fmla="*/ 146155 w 3609220"/>
              <a:gd name="connsiteY940" fmla="*/ 1785314 h 3597710"/>
              <a:gd name="connsiteX941" fmla="*/ 146155 w 3609220"/>
              <a:gd name="connsiteY941" fmla="*/ 1784552 h 3597710"/>
              <a:gd name="connsiteX942" fmla="*/ 146155 w 3609220"/>
              <a:gd name="connsiteY942" fmla="*/ 1773129 h 3597710"/>
              <a:gd name="connsiteX943" fmla="*/ 146155 w 3609220"/>
              <a:gd name="connsiteY943" fmla="*/ 1782268 h 3597710"/>
              <a:gd name="connsiteX944" fmla="*/ 143109 w 3609220"/>
              <a:gd name="connsiteY944" fmla="*/ 1776176 h 3597710"/>
              <a:gd name="connsiteX945" fmla="*/ 146155 w 3609220"/>
              <a:gd name="connsiteY945" fmla="*/ 1773129 h 3597710"/>
              <a:gd name="connsiteX946" fmla="*/ 194892 w 3609220"/>
              <a:gd name="connsiteY946" fmla="*/ 1742669 h 3597710"/>
              <a:gd name="connsiteX947" fmla="*/ 197938 w 3609220"/>
              <a:gd name="connsiteY947" fmla="*/ 1745715 h 3597710"/>
              <a:gd name="connsiteX948" fmla="*/ 194892 w 3609220"/>
              <a:gd name="connsiteY948" fmla="*/ 1748761 h 3597710"/>
              <a:gd name="connsiteX949" fmla="*/ 194892 w 3609220"/>
              <a:gd name="connsiteY949" fmla="*/ 1742669 h 3597710"/>
              <a:gd name="connsiteX950" fmla="*/ 3402398 w 3609220"/>
              <a:gd name="connsiteY950" fmla="*/ 1599505 h 3597710"/>
              <a:gd name="connsiteX951" fmla="*/ 3405445 w 3609220"/>
              <a:gd name="connsiteY951" fmla="*/ 1608643 h 3597710"/>
              <a:gd name="connsiteX952" fmla="*/ 3405445 w 3609220"/>
              <a:gd name="connsiteY952" fmla="*/ 1611689 h 3597710"/>
              <a:gd name="connsiteX953" fmla="*/ 3405445 w 3609220"/>
              <a:gd name="connsiteY953" fmla="*/ 1614735 h 3597710"/>
              <a:gd name="connsiteX954" fmla="*/ 3405445 w 3609220"/>
              <a:gd name="connsiteY954" fmla="*/ 1617781 h 3597710"/>
              <a:gd name="connsiteX955" fmla="*/ 3402398 w 3609220"/>
              <a:gd name="connsiteY955" fmla="*/ 1611689 h 3597710"/>
              <a:gd name="connsiteX956" fmla="*/ 3402398 w 3609220"/>
              <a:gd name="connsiteY956" fmla="*/ 1599505 h 3597710"/>
              <a:gd name="connsiteX957" fmla="*/ 213169 w 3609220"/>
              <a:gd name="connsiteY957" fmla="*/ 1559906 h 3597710"/>
              <a:gd name="connsiteX958" fmla="*/ 216215 w 3609220"/>
              <a:gd name="connsiteY958" fmla="*/ 1559906 h 3597710"/>
              <a:gd name="connsiteX959" fmla="*/ 216215 w 3609220"/>
              <a:gd name="connsiteY959" fmla="*/ 1562952 h 3597710"/>
              <a:gd name="connsiteX960" fmla="*/ 213169 w 3609220"/>
              <a:gd name="connsiteY960" fmla="*/ 1559906 h 3597710"/>
              <a:gd name="connsiteX961" fmla="*/ 3295786 w 3609220"/>
              <a:gd name="connsiteY961" fmla="*/ 1209611 h 3597710"/>
              <a:gd name="connsiteX962" fmla="*/ 3311017 w 3609220"/>
              <a:gd name="connsiteY962" fmla="*/ 1246164 h 3597710"/>
              <a:gd name="connsiteX963" fmla="*/ 3307970 w 3609220"/>
              <a:gd name="connsiteY963" fmla="*/ 1246164 h 3597710"/>
              <a:gd name="connsiteX964" fmla="*/ 3304924 w 3609220"/>
              <a:gd name="connsiteY964" fmla="*/ 1233979 h 3597710"/>
              <a:gd name="connsiteX965" fmla="*/ 3298832 w 3609220"/>
              <a:gd name="connsiteY965" fmla="*/ 1221795 h 3597710"/>
              <a:gd name="connsiteX966" fmla="*/ 3295786 w 3609220"/>
              <a:gd name="connsiteY966" fmla="*/ 1218749 h 3597710"/>
              <a:gd name="connsiteX967" fmla="*/ 3292740 w 3609220"/>
              <a:gd name="connsiteY967" fmla="*/ 1212657 h 3597710"/>
              <a:gd name="connsiteX968" fmla="*/ 3295786 w 3609220"/>
              <a:gd name="connsiteY968" fmla="*/ 1209611 h 3597710"/>
              <a:gd name="connsiteX969" fmla="*/ 310643 w 3609220"/>
              <a:gd name="connsiteY969" fmla="*/ 1197427 h 3597710"/>
              <a:gd name="connsiteX970" fmla="*/ 310643 w 3609220"/>
              <a:gd name="connsiteY970" fmla="*/ 1200473 h 3597710"/>
              <a:gd name="connsiteX971" fmla="*/ 307597 w 3609220"/>
              <a:gd name="connsiteY971" fmla="*/ 1200473 h 3597710"/>
              <a:gd name="connsiteX972" fmla="*/ 310643 w 3609220"/>
              <a:gd name="connsiteY972" fmla="*/ 1197427 h 3597710"/>
              <a:gd name="connsiteX973" fmla="*/ 359989 w 3609220"/>
              <a:gd name="connsiteY973" fmla="*/ 1073148 h 3597710"/>
              <a:gd name="connsiteX974" fmla="*/ 359380 w 3609220"/>
              <a:gd name="connsiteY974" fmla="*/ 1075585 h 3597710"/>
              <a:gd name="connsiteX975" fmla="*/ 356334 w 3609220"/>
              <a:gd name="connsiteY975" fmla="*/ 1078631 h 3597710"/>
              <a:gd name="connsiteX976" fmla="*/ 500167 w 3609220"/>
              <a:gd name="connsiteY976" fmla="*/ 912807 h 3597710"/>
              <a:gd name="connsiteX977" fmla="*/ 493407 w 3609220"/>
              <a:gd name="connsiteY977" fmla="*/ 926329 h 3597710"/>
              <a:gd name="connsiteX978" fmla="*/ 490360 w 3609220"/>
              <a:gd name="connsiteY978" fmla="*/ 926329 h 3597710"/>
              <a:gd name="connsiteX979" fmla="*/ 504225 w 3609220"/>
              <a:gd name="connsiteY979" fmla="*/ 907212 h 3597710"/>
              <a:gd name="connsiteX980" fmla="*/ 500167 w 3609220"/>
              <a:gd name="connsiteY980" fmla="*/ 912807 h 3597710"/>
              <a:gd name="connsiteX981" fmla="*/ 502545 w 3609220"/>
              <a:gd name="connsiteY981" fmla="*/ 908053 h 3597710"/>
              <a:gd name="connsiteX982" fmla="*/ 3231819 w 3609220"/>
              <a:gd name="connsiteY982" fmla="*/ 834123 h 3597710"/>
              <a:gd name="connsiteX983" fmla="*/ 3234865 w 3609220"/>
              <a:gd name="connsiteY983" fmla="*/ 837994 h 3597710"/>
              <a:gd name="connsiteX984" fmla="*/ 3231819 w 3609220"/>
              <a:gd name="connsiteY984" fmla="*/ 834948 h 3597710"/>
              <a:gd name="connsiteX985" fmla="*/ 609157 w 3609220"/>
              <a:gd name="connsiteY985" fmla="*/ 819717 h 3597710"/>
              <a:gd name="connsiteX986" fmla="*/ 606111 w 3609220"/>
              <a:gd name="connsiteY986" fmla="*/ 822764 h 3597710"/>
              <a:gd name="connsiteX987" fmla="*/ 606111 w 3609220"/>
              <a:gd name="connsiteY987" fmla="*/ 822763 h 3597710"/>
              <a:gd name="connsiteX988" fmla="*/ 609157 w 3609220"/>
              <a:gd name="connsiteY988" fmla="*/ 819717 h 3597710"/>
              <a:gd name="connsiteX989" fmla="*/ 657894 w 3609220"/>
              <a:gd name="connsiteY989" fmla="*/ 676553 h 3597710"/>
              <a:gd name="connsiteX990" fmla="*/ 652411 w 3609220"/>
              <a:gd name="connsiteY990" fmla="*/ 680208 h 3597710"/>
              <a:gd name="connsiteX991" fmla="*/ 652563 w 3609220"/>
              <a:gd name="connsiteY991" fmla="*/ 679599 h 3597710"/>
              <a:gd name="connsiteX992" fmla="*/ 657894 w 3609220"/>
              <a:gd name="connsiteY992" fmla="*/ 676553 h 3597710"/>
              <a:gd name="connsiteX993" fmla="*/ 798013 w 3609220"/>
              <a:gd name="connsiteY993" fmla="*/ 566896 h 3597710"/>
              <a:gd name="connsiteX994" fmla="*/ 794967 w 3609220"/>
              <a:gd name="connsiteY994" fmla="*/ 569942 h 3597710"/>
              <a:gd name="connsiteX995" fmla="*/ 794246 w 3609220"/>
              <a:gd name="connsiteY995" fmla="*/ 569942 h 3597710"/>
              <a:gd name="connsiteX996" fmla="*/ 2957673 w 3609220"/>
              <a:gd name="connsiteY996" fmla="*/ 560803 h 3597710"/>
              <a:gd name="connsiteX997" fmla="*/ 2960719 w 3609220"/>
              <a:gd name="connsiteY997" fmla="*/ 560803 h 3597710"/>
              <a:gd name="connsiteX998" fmla="*/ 2960719 w 3609220"/>
              <a:gd name="connsiteY998" fmla="*/ 563850 h 3597710"/>
              <a:gd name="connsiteX999" fmla="*/ 2957673 w 3609220"/>
              <a:gd name="connsiteY999" fmla="*/ 560803 h 3597710"/>
              <a:gd name="connsiteX1000" fmla="*/ 2960719 w 3609220"/>
              <a:gd name="connsiteY1000" fmla="*/ 545573 h 3597710"/>
              <a:gd name="connsiteX1001" fmla="*/ 2963765 w 3609220"/>
              <a:gd name="connsiteY1001" fmla="*/ 548619 h 3597710"/>
              <a:gd name="connsiteX1002" fmla="*/ 2960719 w 3609220"/>
              <a:gd name="connsiteY1002" fmla="*/ 548619 h 3597710"/>
              <a:gd name="connsiteX1003" fmla="*/ 2960719 w 3609220"/>
              <a:gd name="connsiteY1003" fmla="*/ 545573 h 3597710"/>
              <a:gd name="connsiteX1004" fmla="*/ 2605667 w 3609220"/>
              <a:gd name="connsiteY1004" fmla="*/ 430493 h 3597710"/>
              <a:gd name="connsiteX1005" fmla="*/ 2610422 w 3609220"/>
              <a:gd name="connsiteY1005" fmla="*/ 432870 h 3597710"/>
              <a:gd name="connsiteX1006" fmla="*/ 2607376 w 3609220"/>
              <a:gd name="connsiteY1006" fmla="*/ 432870 h 3597710"/>
              <a:gd name="connsiteX1007" fmla="*/ 950316 w 3609220"/>
              <a:gd name="connsiteY1007" fmla="*/ 356718 h 3597710"/>
              <a:gd name="connsiteX1008" fmla="*/ 947270 w 3609220"/>
              <a:gd name="connsiteY1008" fmla="*/ 359764 h 3597710"/>
              <a:gd name="connsiteX1009" fmla="*/ 946835 w 3609220"/>
              <a:gd name="connsiteY1009" fmla="*/ 359329 h 3597710"/>
              <a:gd name="connsiteX1010" fmla="*/ 2838876 w 3609220"/>
              <a:gd name="connsiteY1010" fmla="*/ 332350 h 3597710"/>
              <a:gd name="connsiteX1011" fmla="*/ 2879237 w 3609220"/>
              <a:gd name="connsiteY1011" fmla="*/ 354815 h 3597710"/>
              <a:gd name="connsiteX1012" fmla="*/ 2883236 w 3609220"/>
              <a:gd name="connsiteY1012" fmla="*/ 357070 h 3597710"/>
              <a:gd name="connsiteX1013" fmla="*/ 2926352 w 3609220"/>
              <a:gd name="connsiteY1013" fmla="*/ 389311 h 3597710"/>
              <a:gd name="connsiteX1014" fmla="*/ 2927212 w 3609220"/>
              <a:gd name="connsiteY1014" fmla="*/ 390225 h 3597710"/>
              <a:gd name="connsiteX1015" fmla="*/ 2932874 w 3609220"/>
              <a:gd name="connsiteY1015" fmla="*/ 394188 h 3597710"/>
              <a:gd name="connsiteX1016" fmla="*/ 2957794 w 3609220"/>
              <a:gd name="connsiteY1016" fmla="*/ 412823 h 3597710"/>
              <a:gd name="connsiteX1017" fmla="*/ 3606347 w 3609220"/>
              <a:gd name="connsiteY1017" fmla="*/ 1622999 h 3597710"/>
              <a:gd name="connsiteX1018" fmla="*/ 3609220 w 3609220"/>
              <a:gd name="connsiteY1018" fmla="*/ 1679900 h 3597710"/>
              <a:gd name="connsiteX1019" fmla="*/ 3600393 w 3609220"/>
              <a:gd name="connsiteY1019" fmla="*/ 1584275 h 3597710"/>
              <a:gd name="connsiteX1020" fmla="*/ 3402398 w 3609220"/>
              <a:gd name="connsiteY1020" fmla="*/ 981158 h 3597710"/>
              <a:gd name="connsiteX1021" fmla="*/ 3210496 w 3609220"/>
              <a:gd name="connsiteY1021" fmla="*/ 682645 h 3597710"/>
              <a:gd name="connsiteX1022" fmla="*/ 3216588 w 3609220"/>
              <a:gd name="connsiteY1022" fmla="*/ 685691 h 3597710"/>
              <a:gd name="connsiteX1023" fmla="*/ 3183082 w 3609220"/>
              <a:gd name="connsiteY1023" fmla="*/ 643047 h 3597710"/>
              <a:gd name="connsiteX1024" fmla="*/ 3161759 w 3609220"/>
              <a:gd name="connsiteY1024" fmla="*/ 621724 h 3597710"/>
              <a:gd name="connsiteX1025" fmla="*/ 3097792 w 3609220"/>
              <a:gd name="connsiteY1025" fmla="*/ 554711 h 3597710"/>
              <a:gd name="connsiteX1026" fmla="*/ 3073423 w 3609220"/>
              <a:gd name="connsiteY1026" fmla="*/ 530343 h 3597710"/>
              <a:gd name="connsiteX1027" fmla="*/ 2838876 w 3609220"/>
              <a:gd name="connsiteY1027" fmla="*/ 332350 h 3597710"/>
              <a:gd name="connsiteX1028" fmla="*/ 1111758 w 3609220"/>
              <a:gd name="connsiteY1028" fmla="*/ 294874 h 3597710"/>
              <a:gd name="connsiteX1029" fmla="*/ 1111758 w 3609220"/>
              <a:gd name="connsiteY1029" fmla="*/ 295798 h 3597710"/>
              <a:gd name="connsiteX1030" fmla="*/ 1108712 w 3609220"/>
              <a:gd name="connsiteY1030" fmla="*/ 295798 h 3597710"/>
              <a:gd name="connsiteX1031" fmla="*/ 2178547 w 3609220"/>
              <a:gd name="connsiteY1031" fmla="*/ 280139 h 3597710"/>
              <a:gd name="connsiteX1032" fmla="*/ 2180926 w 3609220"/>
              <a:gd name="connsiteY1032" fmla="*/ 280567 h 3597710"/>
              <a:gd name="connsiteX1033" fmla="*/ 2178602 w 3609220"/>
              <a:gd name="connsiteY1033" fmla="*/ 280161 h 3597710"/>
              <a:gd name="connsiteX1034" fmla="*/ 1666142 w 3609220"/>
              <a:gd name="connsiteY1034" fmla="*/ 237923 h 3597710"/>
              <a:gd name="connsiteX1035" fmla="*/ 1666142 w 3609220"/>
              <a:gd name="connsiteY1035" fmla="*/ 237923 h 3597710"/>
              <a:gd name="connsiteX1036" fmla="*/ 1666139 w 3609220"/>
              <a:gd name="connsiteY1036" fmla="*/ 237923 h 3597710"/>
              <a:gd name="connsiteX1037" fmla="*/ 1702694 w 3609220"/>
              <a:gd name="connsiteY1037" fmla="*/ 234877 h 3597710"/>
              <a:gd name="connsiteX1038" fmla="*/ 1699648 w 3609220"/>
              <a:gd name="connsiteY1038" fmla="*/ 237923 h 3597710"/>
              <a:gd name="connsiteX1039" fmla="*/ 1696602 w 3609220"/>
              <a:gd name="connsiteY1039" fmla="*/ 237923 h 3597710"/>
              <a:gd name="connsiteX1040" fmla="*/ 1684418 w 3609220"/>
              <a:gd name="connsiteY1040" fmla="*/ 237923 h 3597710"/>
              <a:gd name="connsiteX1041" fmla="*/ 1669188 w 3609220"/>
              <a:gd name="connsiteY1041" fmla="*/ 237923 h 3597710"/>
              <a:gd name="connsiteX1042" fmla="*/ 1666142 w 3609220"/>
              <a:gd name="connsiteY1042" fmla="*/ 237923 h 3597710"/>
              <a:gd name="connsiteX1043" fmla="*/ 1705740 w 3609220"/>
              <a:gd name="connsiteY1043" fmla="*/ 231831 h 3597710"/>
              <a:gd name="connsiteX1044" fmla="*/ 1708786 w 3609220"/>
              <a:gd name="connsiteY1044" fmla="*/ 231831 h 3597710"/>
              <a:gd name="connsiteX1045" fmla="*/ 1760570 w 3609220"/>
              <a:gd name="connsiteY1045" fmla="*/ 231831 h 3597710"/>
              <a:gd name="connsiteX1046" fmla="*/ 1724017 w 3609220"/>
              <a:gd name="connsiteY1046" fmla="*/ 237923 h 3597710"/>
              <a:gd name="connsiteX1047" fmla="*/ 1720971 w 3609220"/>
              <a:gd name="connsiteY1047" fmla="*/ 237923 h 3597710"/>
              <a:gd name="connsiteX1048" fmla="*/ 1708786 w 3609220"/>
              <a:gd name="connsiteY1048" fmla="*/ 237923 h 3597710"/>
              <a:gd name="connsiteX1049" fmla="*/ 1705740 w 3609220"/>
              <a:gd name="connsiteY1049" fmla="*/ 240969 h 3597710"/>
              <a:gd name="connsiteX1050" fmla="*/ 1708786 w 3609220"/>
              <a:gd name="connsiteY1050" fmla="*/ 244015 h 3597710"/>
              <a:gd name="connsiteX1051" fmla="*/ 1711833 w 3609220"/>
              <a:gd name="connsiteY1051" fmla="*/ 244015 h 3597710"/>
              <a:gd name="connsiteX1052" fmla="*/ 1714879 w 3609220"/>
              <a:gd name="connsiteY1052" fmla="*/ 240969 h 3597710"/>
              <a:gd name="connsiteX1053" fmla="*/ 1717925 w 3609220"/>
              <a:gd name="connsiteY1053" fmla="*/ 240969 h 3597710"/>
              <a:gd name="connsiteX1054" fmla="*/ 1730109 w 3609220"/>
              <a:gd name="connsiteY1054" fmla="*/ 240969 h 3597710"/>
              <a:gd name="connsiteX1055" fmla="*/ 1736201 w 3609220"/>
              <a:gd name="connsiteY1055" fmla="*/ 244015 h 3597710"/>
              <a:gd name="connsiteX1056" fmla="*/ 1757523 w 3609220"/>
              <a:gd name="connsiteY1056" fmla="*/ 247061 h 3597710"/>
              <a:gd name="connsiteX1057" fmla="*/ 1760570 w 3609220"/>
              <a:gd name="connsiteY1057" fmla="*/ 240969 h 3597710"/>
              <a:gd name="connsiteX1058" fmla="*/ 1766662 w 3609220"/>
              <a:gd name="connsiteY1058" fmla="*/ 244015 h 3597710"/>
              <a:gd name="connsiteX1059" fmla="*/ 1781892 w 3609220"/>
              <a:gd name="connsiteY1059" fmla="*/ 240969 h 3597710"/>
              <a:gd name="connsiteX1060" fmla="*/ 1803214 w 3609220"/>
              <a:gd name="connsiteY1060" fmla="*/ 240969 h 3597710"/>
              <a:gd name="connsiteX1061" fmla="*/ 1806261 w 3609220"/>
              <a:gd name="connsiteY1061" fmla="*/ 237923 h 3597710"/>
              <a:gd name="connsiteX1062" fmla="*/ 1815399 w 3609220"/>
              <a:gd name="connsiteY1062" fmla="*/ 244015 h 3597710"/>
              <a:gd name="connsiteX1063" fmla="*/ 1839767 w 3609220"/>
              <a:gd name="connsiteY1063" fmla="*/ 237923 h 3597710"/>
              <a:gd name="connsiteX1064" fmla="*/ 1867182 w 3609220"/>
              <a:gd name="connsiteY1064" fmla="*/ 240969 h 3597710"/>
              <a:gd name="connsiteX1065" fmla="*/ 1876320 w 3609220"/>
              <a:gd name="connsiteY1065" fmla="*/ 240969 h 3597710"/>
              <a:gd name="connsiteX1066" fmla="*/ 1894596 w 3609220"/>
              <a:gd name="connsiteY1066" fmla="*/ 247061 h 3597710"/>
              <a:gd name="connsiteX1067" fmla="*/ 1955518 w 3609220"/>
              <a:gd name="connsiteY1067" fmla="*/ 247061 h 3597710"/>
              <a:gd name="connsiteX1068" fmla="*/ 1957041 w 3609220"/>
              <a:gd name="connsiteY1068" fmla="*/ 247061 h 3597710"/>
              <a:gd name="connsiteX1069" fmla="*/ 1967702 w 3609220"/>
              <a:gd name="connsiteY1069" fmla="*/ 247061 h 3597710"/>
              <a:gd name="connsiteX1070" fmla="*/ 1970748 w 3609220"/>
              <a:gd name="connsiteY1070" fmla="*/ 247061 h 3597710"/>
              <a:gd name="connsiteX1071" fmla="*/ 1976840 w 3609220"/>
              <a:gd name="connsiteY1071" fmla="*/ 247061 h 3597710"/>
              <a:gd name="connsiteX1072" fmla="*/ 2056038 w 3609220"/>
              <a:gd name="connsiteY1072" fmla="*/ 265337 h 3597710"/>
              <a:gd name="connsiteX1073" fmla="*/ 2089545 w 3609220"/>
              <a:gd name="connsiteY1073" fmla="*/ 268383 h 3597710"/>
              <a:gd name="connsiteX1074" fmla="*/ 2110867 w 3609220"/>
              <a:gd name="connsiteY1074" fmla="*/ 268383 h 3597710"/>
              <a:gd name="connsiteX1075" fmla="*/ 2104775 w 3609220"/>
              <a:gd name="connsiteY1075" fmla="*/ 271429 h 3597710"/>
              <a:gd name="connsiteX1076" fmla="*/ 2141708 w 3609220"/>
              <a:gd name="connsiteY1076" fmla="*/ 273714 h 3597710"/>
              <a:gd name="connsiteX1077" fmla="*/ 2178602 w 3609220"/>
              <a:gd name="connsiteY1077" fmla="*/ 280161 h 3597710"/>
              <a:gd name="connsiteX1078" fmla="*/ 2182449 w 3609220"/>
              <a:gd name="connsiteY1078" fmla="*/ 281710 h 3597710"/>
              <a:gd name="connsiteX1079" fmla="*/ 2193111 w 3609220"/>
              <a:gd name="connsiteY1079" fmla="*/ 280567 h 3597710"/>
              <a:gd name="connsiteX1080" fmla="*/ 2211387 w 3609220"/>
              <a:gd name="connsiteY1080" fmla="*/ 286659 h 3597710"/>
              <a:gd name="connsiteX1081" fmla="*/ 2211387 w 3609220"/>
              <a:gd name="connsiteY1081" fmla="*/ 289705 h 3597710"/>
              <a:gd name="connsiteX1082" fmla="*/ 2260124 w 3609220"/>
              <a:gd name="connsiteY1082" fmla="*/ 301890 h 3597710"/>
              <a:gd name="connsiteX1083" fmla="*/ 2281447 w 3609220"/>
              <a:gd name="connsiteY1083" fmla="*/ 301890 h 3597710"/>
              <a:gd name="connsiteX1084" fmla="*/ 2275354 w 3609220"/>
              <a:gd name="connsiteY1084" fmla="*/ 304936 h 3597710"/>
              <a:gd name="connsiteX1085" fmla="*/ 2321045 w 3609220"/>
              <a:gd name="connsiteY1085" fmla="*/ 317120 h 3597710"/>
              <a:gd name="connsiteX1086" fmla="*/ 2375875 w 3609220"/>
              <a:gd name="connsiteY1086" fmla="*/ 332350 h 3597710"/>
              <a:gd name="connsiteX1087" fmla="*/ 2378921 w 3609220"/>
              <a:gd name="connsiteY1087" fmla="*/ 338442 h 3597710"/>
              <a:gd name="connsiteX1088" fmla="*/ 2388059 w 3609220"/>
              <a:gd name="connsiteY1088" fmla="*/ 335396 h 3597710"/>
              <a:gd name="connsiteX1089" fmla="*/ 2415473 w 3609220"/>
              <a:gd name="connsiteY1089" fmla="*/ 344534 h 3597710"/>
              <a:gd name="connsiteX1090" fmla="*/ 2424612 w 3609220"/>
              <a:gd name="connsiteY1090" fmla="*/ 356718 h 3597710"/>
              <a:gd name="connsiteX1091" fmla="*/ 2442888 w 3609220"/>
              <a:gd name="connsiteY1091" fmla="*/ 356718 h 3597710"/>
              <a:gd name="connsiteX1092" fmla="*/ 2439842 w 3609220"/>
              <a:gd name="connsiteY1092" fmla="*/ 359764 h 3597710"/>
              <a:gd name="connsiteX1093" fmla="*/ 2488579 w 3609220"/>
              <a:gd name="connsiteY1093" fmla="*/ 374995 h 3597710"/>
              <a:gd name="connsiteX1094" fmla="*/ 2476395 w 3609220"/>
              <a:gd name="connsiteY1094" fmla="*/ 374995 h 3597710"/>
              <a:gd name="connsiteX1095" fmla="*/ 2512948 w 3609220"/>
              <a:gd name="connsiteY1095" fmla="*/ 393271 h 3597710"/>
              <a:gd name="connsiteX1096" fmla="*/ 2515994 w 3609220"/>
              <a:gd name="connsiteY1096" fmla="*/ 387179 h 3597710"/>
              <a:gd name="connsiteX1097" fmla="*/ 2525132 w 3609220"/>
              <a:gd name="connsiteY1097" fmla="*/ 396317 h 3597710"/>
              <a:gd name="connsiteX1098" fmla="*/ 2549500 w 3609220"/>
              <a:gd name="connsiteY1098" fmla="*/ 402409 h 3597710"/>
              <a:gd name="connsiteX1099" fmla="*/ 2552546 w 3609220"/>
              <a:gd name="connsiteY1099" fmla="*/ 405455 h 3597710"/>
              <a:gd name="connsiteX1100" fmla="*/ 2555592 w 3609220"/>
              <a:gd name="connsiteY1100" fmla="*/ 408501 h 3597710"/>
              <a:gd name="connsiteX1101" fmla="*/ 2558638 w 3609220"/>
              <a:gd name="connsiteY1101" fmla="*/ 411547 h 3597710"/>
              <a:gd name="connsiteX1102" fmla="*/ 2558638 w 3609220"/>
              <a:gd name="connsiteY1102" fmla="*/ 408501 h 3597710"/>
              <a:gd name="connsiteX1103" fmla="*/ 2552546 w 3609220"/>
              <a:gd name="connsiteY1103" fmla="*/ 405455 h 3597710"/>
              <a:gd name="connsiteX1104" fmla="*/ 2576915 w 3609220"/>
              <a:gd name="connsiteY1104" fmla="*/ 420685 h 3597710"/>
              <a:gd name="connsiteX1105" fmla="*/ 2589099 w 3609220"/>
              <a:gd name="connsiteY1105" fmla="*/ 426777 h 3597710"/>
              <a:gd name="connsiteX1106" fmla="*/ 2589099 w 3609220"/>
              <a:gd name="connsiteY1106" fmla="*/ 414593 h 3597710"/>
              <a:gd name="connsiteX1107" fmla="*/ 2604092 w 3609220"/>
              <a:gd name="connsiteY1107" fmla="*/ 428301 h 3597710"/>
              <a:gd name="connsiteX1108" fmla="*/ 2605667 w 3609220"/>
              <a:gd name="connsiteY1108" fmla="*/ 430493 h 3597710"/>
              <a:gd name="connsiteX1109" fmla="*/ 2604329 w 3609220"/>
              <a:gd name="connsiteY1109" fmla="*/ 429824 h 3597710"/>
              <a:gd name="connsiteX1110" fmla="*/ 2598237 w 3609220"/>
              <a:gd name="connsiteY1110" fmla="*/ 429824 h 3597710"/>
              <a:gd name="connsiteX1111" fmla="*/ 2601283 w 3609220"/>
              <a:gd name="connsiteY1111" fmla="*/ 432870 h 3597710"/>
              <a:gd name="connsiteX1112" fmla="*/ 2610422 w 3609220"/>
              <a:gd name="connsiteY1112" fmla="*/ 435916 h 3597710"/>
              <a:gd name="connsiteX1113" fmla="*/ 2625652 w 3609220"/>
              <a:gd name="connsiteY1113" fmla="*/ 445054 h 3597710"/>
              <a:gd name="connsiteX1114" fmla="*/ 2674389 w 3609220"/>
              <a:gd name="connsiteY1114" fmla="*/ 469422 h 3597710"/>
              <a:gd name="connsiteX1115" fmla="*/ 2677435 w 3609220"/>
              <a:gd name="connsiteY1115" fmla="*/ 469422 h 3597710"/>
              <a:gd name="connsiteX1116" fmla="*/ 2671343 w 3609220"/>
              <a:gd name="connsiteY1116" fmla="*/ 472468 h 3597710"/>
              <a:gd name="connsiteX1117" fmla="*/ 2674389 w 3609220"/>
              <a:gd name="connsiteY1117" fmla="*/ 475514 h 3597710"/>
              <a:gd name="connsiteX1118" fmla="*/ 2677435 w 3609220"/>
              <a:gd name="connsiteY1118" fmla="*/ 472468 h 3597710"/>
              <a:gd name="connsiteX1119" fmla="*/ 2695711 w 3609220"/>
              <a:gd name="connsiteY1119" fmla="*/ 487698 h 3597710"/>
              <a:gd name="connsiteX1120" fmla="*/ 2723126 w 3609220"/>
              <a:gd name="connsiteY1120" fmla="*/ 505975 h 3597710"/>
              <a:gd name="connsiteX1121" fmla="*/ 2726172 w 3609220"/>
              <a:gd name="connsiteY1121" fmla="*/ 502929 h 3597710"/>
              <a:gd name="connsiteX1122" fmla="*/ 2735310 w 3609220"/>
              <a:gd name="connsiteY1122" fmla="*/ 509021 h 3597710"/>
              <a:gd name="connsiteX1123" fmla="*/ 2738356 w 3609220"/>
              <a:gd name="connsiteY1123" fmla="*/ 521205 h 3597710"/>
              <a:gd name="connsiteX1124" fmla="*/ 2756633 w 3609220"/>
              <a:gd name="connsiteY1124" fmla="*/ 524251 h 3597710"/>
              <a:gd name="connsiteX1125" fmla="*/ 2756633 w 3609220"/>
              <a:gd name="connsiteY1125" fmla="*/ 527297 h 3597710"/>
              <a:gd name="connsiteX1126" fmla="*/ 2762725 w 3609220"/>
              <a:gd name="connsiteY1126" fmla="*/ 536435 h 3597710"/>
              <a:gd name="connsiteX1127" fmla="*/ 2771863 w 3609220"/>
              <a:gd name="connsiteY1127" fmla="*/ 539481 h 3597710"/>
              <a:gd name="connsiteX1128" fmla="*/ 2774909 w 3609220"/>
              <a:gd name="connsiteY1128" fmla="*/ 542527 h 3597710"/>
              <a:gd name="connsiteX1129" fmla="*/ 2774909 w 3609220"/>
              <a:gd name="connsiteY1129" fmla="*/ 545573 h 3597710"/>
              <a:gd name="connsiteX1130" fmla="*/ 2777955 w 3609220"/>
              <a:gd name="connsiteY1130" fmla="*/ 545573 h 3597710"/>
              <a:gd name="connsiteX1131" fmla="*/ 2777955 w 3609220"/>
              <a:gd name="connsiteY1131" fmla="*/ 539481 h 3597710"/>
              <a:gd name="connsiteX1132" fmla="*/ 2790139 w 3609220"/>
              <a:gd name="connsiteY1132" fmla="*/ 548619 h 3597710"/>
              <a:gd name="connsiteX1133" fmla="*/ 2793185 w 3609220"/>
              <a:gd name="connsiteY1133" fmla="*/ 548619 h 3597710"/>
              <a:gd name="connsiteX1134" fmla="*/ 2793185 w 3609220"/>
              <a:gd name="connsiteY1134" fmla="*/ 557757 h 3597710"/>
              <a:gd name="connsiteX1135" fmla="*/ 2817554 w 3609220"/>
              <a:gd name="connsiteY1135" fmla="*/ 572988 h 3597710"/>
              <a:gd name="connsiteX1136" fmla="*/ 2820600 w 3609220"/>
              <a:gd name="connsiteY1136" fmla="*/ 576034 h 3597710"/>
              <a:gd name="connsiteX1137" fmla="*/ 2817554 w 3609220"/>
              <a:gd name="connsiteY1137" fmla="*/ 576034 h 3597710"/>
              <a:gd name="connsiteX1138" fmla="*/ 2811462 w 3609220"/>
              <a:gd name="connsiteY1138" fmla="*/ 572988 h 3597710"/>
              <a:gd name="connsiteX1139" fmla="*/ 2811462 w 3609220"/>
              <a:gd name="connsiteY1139" fmla="*/ 576034 h 3597710"/>
              <a:gd name="connsiteX1140" fmla="*/ 2820600 w 3609220"/>
              <a:gd name="connsiteY1140" fmla="*/ 579080 h 3597710"/>
              <a:gd name="connsiteX1141" fmla="*/ 2844969 w 3609220"/>
              <a:gd name="connsiteY1141" fmla="*/ 597356 h 3597710"/>
              <a:gd name="connsiteX1142" fmla="*/ 2848015 w 3609220"/>
              <a:gd name="connsiteY1142" fmla="*/ 594310 h 3597710"/>
              <a:gd name="connsiteX1143" fmla="*/ 2854107 w 3609220"/>
              <a:gd name="connsiteY1143" fmla="*/ 603448 h 3597710"/>
              <a:gd name="connsiteX1144" fmla="*/ 2860199 w 3609220"/>
              <a:gd name="connsiteY1144" fmla="*/ 609540 h 3597710"/>
              <a:gd name="connsiteX1145" fmla="*/ 2872383 w 3609220"/>
              <a:gd name="connsiteY1145" fmla="*/ 618678 h 3597710"/>
              <a:gd name="connsiteX1146" fmla="*/ 2887613 w 3609220"/>
              <a:gd name="connsiteY1146" fmla="*/ 630863 h 3597710"/>
              <a:gd name="connsiteX1147" fmla="*/ 2887613 w 3609220"/>
              <a:gd name="connsiteY1147" fmla="*/ 636955 h 3597710"/>
              <a:gd name="connsiteX1148" fmla="*/ 2890660 w 3609220"/>
              <a:gd name="connsiteY1148" fmla="*/ 640001 h 3597710"/>
              <a:gd name="connsiteX1149" fmla="*/ 2896752 w 3609220"/>
              <a:gd name="connsiteY1149" fmla="*/ 643047 h 3597710"/>
              <a:gd name="connsiteX1150" fmla="*/ 2899798 w 3609220"/>
              <a:gd name="connsiteY1150" fmla="*/ 643047 h 3597710"/>
              <a:gd name="connsiteX1151" fmla="*/ 2911982 w 3609220"/>
              <a:gd name="connsiteY1151" fmla="*/ 655231 h 3597710"/>
              <a:gd name="connsiteX1152" fmla="*/ 2915028 w 3609220"/>
              <a:gd name="connsiteY1152" fmla="*/ 655231 h 3597710"/>
              <a:gd name="connsiteX1153" fmla="*/ 2948535 w 3609220"/>
              <a:gd name="connsiteY1153" fmla="*/ 688737 h 3597710"/>
              <a:gd name="connsiteX1154" fmla="*/ 2948535 w 3609220"/>
              <a:gd name="connsiteY1154" fmla="*/ 691783 h 3597710"/>
              <a:gd name="connsiteX1155" fmla="*/ 2951581 w 3609220"/>
              <a:gd name="connsiteY1155" fmla="*/ 691783 h 3597710"/>
              <a:gd name="connsiteX1156" fmla="*/ 3012502 w 3609220"/>
              <a:gd name="connsiteY1156" fmla="*/ 764888 h 3597710"/>
              <a:gd name="connsiteX1157" fmla="*/ 3055147 w 3609220"/>
              <a:gd name="connsiteY1157" fmla="*/ 819717 h 3597710"/>
              <a:gd name="connsiteX1158" fmla="*/ 3067331 w 3609220"/>
              <a:gd name="connsiteY1158" fmla="*/ 841040 h 3597710"/>
              <a:gd name="connsiteX1159" fmla="*/ 3137391 w 3609220"/>
              <a:gd name="connsiteY1159" fmla="*/ 941559 h 3597710"/>
              <a:gd name="connsiteX1160" fmla="*/ 3143483 w 3609220"/>
              <a:gd name="connsiteY1160" fmla="*/ 947651 h 3597710"/>
              <a:gd name="connsiteX1161" fmla="*/ 3143483 w 3609220"/>
              <a:gd name="connsiteY1161" fmla="*/ 950697 h 3597710"/>
              <a:gd name="connsiteX1162" fmla="*/ 3164805 w 3609220"/>
              <a:gd name="connsiteY1162" fmla="*/ 981158 h 3597710"/>
              <a:gd name="connsiteX1163" fmla="*/ 3167851 w 3609220"/>
              <a:gd name="connsiteY1163" fmla="*/ 984204 h 3597710"/>
              <a:gd name="connsiteX1164" fmla="*/ 3170898 w 3609220"/>
              <a:gd name="connsiteY1164" fmla="*/ 987250 h 3597710"/>
              <a:gd name="connsiteX1165" fmla="*/ 3195266 w 3609220"/>
              <a:gd name="connsiteY1165" fmla="*/ 1026848 h 3597710"/>
              <a:gd name="connsiteX1166" fmla="*/ 3192220 w 3609220"/>
              <a:gd name="connsiteY1166" fmla="*/ 1014664 h 3597710"/>
              <a:gd name="connsiteX1167" fmla="*/ 3195266 w 3609220"/>
              <a:gd name="connsiteY1167" fmla="*/ 1017710 h 3597710"/>
              <a:gd name="connsiteX1168" fmla="*/ 3195266 w 3609220"/>
              <a:gd name="connsiteY1168" fmla="*/ 1020756 h 3597710"/>
              <a:gd name="connsiteX1169" fmla="*/ 3198312 w 3609220"/>
              <a:gd name="connsiteY1169" fmla="*/ 1020756 h 3597710"/>
              <a:gd name="connsiteX1170" fmla="*/ 3201358 w 3609220"/>
              <a:gd name="connsiteY1170" fmla="*/ 1020756 h 3597710"/>
              <a:gd name="connsiteX1171" fmla="*/ 3204404 w 3609220"/>
              <a:gd name="connsiteY1171" fmla="*/ 1023802 h 3597710"/>
              <a:gd name="connsiteX1172" fmla="*/ 3216588 w 3609220"/>
              <a:gd name="connsiteY1172" fmla="*/ 1045125 h 3597710"/>
              <a:gd name="connsiteX1173" fmla="*/ 3216588 w 3609220"/>
              <a:gd name="connsiteY1173" fmla="*/ 1042079 h 3597710"/>
              <a:gd name="connsiteX1174" fmla="*/ 3219635 w 3609220"/>
              <a:gd name="connsiteY1174" fmla="*/ 1045125 h 3597710"/>
              <a:gd name="connsiteX1175" fmla="*/ 3222681 w 3609220"/>
              <a:gd name="connsiteY1175" fmla="*/ 1051217 h 3597710"/>
              <a:gd name="connsiteX1176" fmla="*/ 3213542 w 3609220"/>
              <a:gd name="connsiteY1176" fmla="*/ 1045125 h 3597710"/>
              <a:gd name="connsiteX1177" fmla="*/ 3216588 w 3609220"/>
              <a:gd name="connsiteY1177" fmla="*/ 1054263 h 3597710"/>
              <a:gd name="connsiteX1178" fmla="*/ 3213542 w 3609220"/>
              <a:gd name="connsiteY1178" fmla="*/ 1054263 h 3597710"/>
              <a:gd name="connsiteX1179" fmla="*/ 3213542 w 3609220"/>
              <a:gd name="connsiteY1179" fmla="*/ 1057309 h 3597710"/>
              <a:gd name="connsiteX1180" fmla="*/ 3219635 w 3609220"/>
              <a:gd name="connsiteY1180" fmla="*/ 1060355 h 3597710"/>
              <a:gd name="connsiteX1181" fmla="*/ 3225727 w 3609220"/>
              <a:gd name="connsiteY1181" fmla="*/ 1075585 h 3597710"/>
              <a:gd name="connsiteX1182" fmla="*/ 3222681 w 3609220"/>
              <a:gd name="connsiteY1182" fmla="*/ 1078631 h 3597710"/>
              <a:gd name="connsiteX1183" fmla="*/ 3231819 w 3609220"/>
              <a:gd name="connsiteY1183" fmla="*/ 1099954 h 3597710"/>
              <a:gd name="connsiteX1184" fmla="*/ 3234865 w 3609220"/>
              <a:gd name="connsiteY1184" fmla="*/ 1103000 h 3597710"/>
              <a:gd name="connsiteX1185" fmla="*/ 3237911 w 3609220"/>
              <a:gd name="connsiteY1185" fmla="*/ 1109092 h 3597710"/>
              <a:gd name="connsiteX1186" fmla="*/ 3244003 w 3609220"/>
              <a:gd name="connsiteY1186" fmla="*/ 1112138 h 3597710"/>
              <a:gd name="connsiteX1187" fmla="*/ 3244003 w 3609220"/>
              <a:gd name="connsiteY1187" fmla="*/ 1115184 h 3597710"/>
              <a:gd name="connsiteX1188" fmla="*/ 3240957 w 3609220"/>
              <a:gd name="connsiteY1188" fmla="*/ 1118230 h 3597710"/>
              <a:gd name="connsiteX1189" fmla="*/ 3240957 w 3609220"/>
              <a:gd name="connsiteY1189" fmla="*/ 1121276 h 3597710"/>
              <a:gd name="connsiteX1190" fmla="*/ 3244003 w 3609220"/>
              <a:gd name="connsiteY1190" fmla="*/ 1124322 h 3597710"/>
              <a:gd name="connsiteX1191" fmla="*/ 3247049 w 3609220"/>
              <a:gd name="connsiteY1191" fmla="*/ 1121276 h 3597710"/>
              <a:gd name="connsiteX1192" fmla="*/ 3247049 w 3609220"/>
              <a:gd name="connsiteY1192" fmla="*/ 1118230 h 3597710"/>
              <a:gd name="connsiteX1193" fmla="*/ 3247049 w 3609220"/>
              <a:gd name="connsiteY1193" fmla="*/ 1115184 h 3597710"/>
              <a:gd name="connsiteX1194" fmla="*/ 3250095 w 3609220"/>
              <a:gd name="connsiteY1194" fmla="*/ 1112138 h 3597710"/>
              <a:gd name="connsiteX1195" fmla="*/ 3253141 w 3609220"/>
              <a:gd name="connsiteY1195" fmla="*/ 1112138 h 3597710"/>
              <a:gd name="connsiteX1196" fmla="*/ 3256187 w 3609220"/>
              <a:gd name="connsiteY1196" fmla="*/ 1118230 h 3597710"/>
              <a:gd name="connsiteX1197" fmla="*/ 3256187 w 3609220"/>
              <a:gd name="connsiteY1197" fmla="*/ 1121276 h 3597710"/>
              <a:gd name="connsiteX1198" fmla="*/ 3253141 w 3609220"/>
              <a:gd name="connsiteY1198" fmla="*/ 1124322 h 3597710"/>
              <a:gd name="connsiteX1199" fmla="*/ 3256187 w 3609220"/>
              <a:gd name="connsiteY1199" fmla="*/ 1133460 h 3597710"/>
              <a:gd name="connsiteX1200" fmla="*/ 3259233 w 3609220"/>
              <a:gd name="connsiteY1200" fmla="*/ 1136506 h 3597710"/>
              <a:gd name="connsiteX1201" fmla="*/ 3259233 w 3609220"/>
              <a:gd name="connsiteY1201" fmla="*/ 1133460 h 3597710"/>
              <a:gd name="connsiteX1202" fmla="*/ 3256187 w 3609220"/>
              <a:gd name="connsiteY1202" fmla="*/ 1127368 h 3597710"/>
              <a:gd name="connsiteX1203" fmla="*/ 3259233 w 3609220"/>
              <a:gd name="connsiteY1203" fmla="*/ 1124322 h 3597710"/>
              <a:gd name="connsiteX1204" fmla="*/ 3262279 w 3609220"/>
              <a:gd name="connsiteY1204" fmla="*/ 1130414 h 3597710"/>
              <a:gd name="connsiteX1205" fmla="*/ 3268372 w 3609220"/>
              <a:gd name="connsiteY1205" fmla="*/ 1154782 h 3597710"/>
              <a:gd name="connsiteX1206" fmla="*/ 3265326 w 3609220"/>
              <a:gd name="connsiteY1206" fmla="*/ 1157828 h 3597710"/>
              <a:gd name="connsiteX1207" fmla="*/ 3259233 w 3609220"/>
              <a:gd name="connsiteY1207" fmla="*/ 1151736 h 3597710"/>
              <a:gd name="connsiteX1208" fmla="*/ 3274464 w 3609220"/>
              <a:gd name="connsiteY1208" fmla="*/ 1194381 h 3597710"/>
              <a:gd name="connsiteX1209" fmla="*/ 3286648 w 3609220"/>
              <a:gd name="connsiteY1209" fmla="*/ 1212657 h 3597710"/>
              <a:gd name="connsiteX1210" fmla="*/ 3289694 w 3609220"/>
              <a:gd name="connsiteY1210" fmla="*/ 1212657 h 3597710"/>
              <a:gd name="connsiteX1211" fmla="*/ 3292740 w 3609220"/>
              <a:gd name="connsiteY1211" fmla="*/ 1221795 h 3597710"/>
              <a:gd name="connsiteX1212" fmla="*/ 3295786 w 3609220"/>
              <a:gd name="connsiteY1212" fmla="*/ 1218749 h 3597710"/>
              <a:gd name="connsiteX1213" fmla="*/ 3295786 w 3609220"/>
              <a:gd name="connsiteY1213" fmla="*/ 1221795 h 3597710"/>
              <a:gd name="connsiteX1214" fmla="*/ 3301878 w 3609220"/>
              <a:gd name="connsiteY1214" fmla="*/ 1237026 h 3597710"/>
              <a:gd name="connsiteX1215" fmla="*/ 3307970 w 3609220"/>
              <a:gd name="connsiteY1215" fmla="*/ 1249210 h 3597710"/>
              <a:gd name="connsiteX1216" fmla="*/ 3311017 w 3609220"/>
              <a:gd name="connsiteY1216" fmla="*/ 1264440 h 3597710"/>
              <a:gd name="connsiteX1217" fmla="*/ 3320155 w 3609220"/>
              <a:gd name="connsiteY1217" fmla="*/ 1267486 h 3597710"/>
              <a:gd name="connsiteX1218" fmla="*/ 3320155 w 3609220"/>
              <a:gd name="connsiteY1218" fmla="*/ 1273578 h 3597710"/>
              <a:gd name="connsiteX1219" fmla="*/ 3317109 w 3609220"/>
              <a:gd name="connsiteY1219" fmla="*/ 1273578 h 3597710"/>
              <a:gd name="connsiteX1220" fmla="*/ 3317109 w 3609220"/>
              <a:gd name="connsiteY1220" fmla="*/ 1276624 h 3597710"/>
              <a:gd name="connsiteX1221" fmla="*/ 3317109 w 3609220"/>
              <a:gd name="connsiteY1221" fmla="*/ 1279670 h 3597710"/>
              <a:gd name="connsiteX1222" fmla="*/ 3311017 w 3609220"/>
              <a:gd name="connsiteY1222" fmla="*/ 1282716 h 3597710"/>
              <a:gd name="connsiteX1223" fmla="*/ 3350615 w 3609220"/>
              <a:gd name="connsiteY1223" fmla="*/ 1386282 h 3597710"/>
              <a:gd name="connsiteX1224" fmla="*/ 3356707 w 3609220"/>
              <a:gd name="connsiteY1224" fmla="*/ 1401512 h 3597710"/>
              <a:gd name="connsiteX1225" fmla="*/ 3359754 w 3609220"/>
              <a:gd name="connsiteY1225" fmla="*/ 1419788 h 3597710"/>
              <a:gd name="connsiteX1226" fmla="*/ 3365846 w 3609220"/>
              <a:gd name="connsiteY1226" fmla="*/ 1441111 h 3597710"/>
              <a:gd name="connsiteX1227" fmla="*/ 3371938 w 3609220"/>
              <a:gd name="connsiteY1227" fmla="*/ 1471571 h 3597710"/>
              <a:gd name="connsiteX1228" fmla="*/ 3378030 w 3609220"/>
              <a:gd name="connsiteY1228" fmla="*/ 1489847 h 3597710"/>
              <a:gd name="connsiteX1229" fmla="*/ 3378030 w 3609220"/>
              <a:gd name="connsiteY1229" fmla="*/ 1492893 h 3597710"/>
              <a:gd name="connsiteX1230" fmla="*/ 3384122 w 3609220"/>
              <a:gd name="connsiteY1230" fmla="*/ 1517262 h 3597710"/>
              <a:gd name="connsiteX1231" fmla="*/ 3390214 w 3609220"/>
              <a:gd name="connsiteY1231" fmla="*/ 1538584 h 3597710"/>
              <a:gd name="connsiteX1232" fmla="*/ 3393260 w 3609220"/>
              <a:gd name="connsiteY1232" fmla="*/ 1547722 h 3597710"/>
              <a:gd name="connsiteX1233" fmla="*/ 3393260 w 3609220"/>
              <a:gd name="connsiteY1233" fmla="*/ 1550768 h 3597710"/>
              <a:gd name="connsiteX1234" fmla="*/ 3390214 w 3609220"/>
              <a:gd name="connsiteY1234" fmla="*/ 1559906 h 3597710"/>
              <a:gd name="connsiteX1235" fmla="*/ 3390214 w 3609220"/>
              <a:gd name="connsiteY1235" fmla="*/ 1562952 h 3597710"/>
              <a:gd name="connsiteX1236" fmla="*/ 3393260 w 3609220"/>
              <a:gd name="connsiteY1236" fmla="*/ 1569044 h 3597710"/>
              <a:gd name="connsiteX1237" fmla="*/ 3396306 w 3609220"/>
              <a:gd name="connsiteY1237" fmla="*/ 1569044 h 3597710"/>
              <a:gd name="connsiteX1238" fmla="*/ 3396306 w 3609220"/>
              <a:gd name="connsiteY1238" fmla="*/ 1584275 h 3597710"/>
              <a:gd name="connsiteX1239" fmla="*/ 3399352 w 3609220"/>
              <a:gd name="connsiteY1239" fmla="*/ 1587321 h 3597710"/>
              <a:gd name="connsiteX1240" fmla="*/ 3399352 w 3609220"/>
              <a:gd name="connsiteY1240" fmla="*/ 1584275 h 3597710"/>
              <a:gd name="connsiteX1241" fmla="*/ 3396306 w 3609220"/>
              <a:gd name="connsiteY1241" fmla="*/ 1569044 h 3597710"/>
              <a:gd name="connsiteX1242" fmla="*/ 3399352 w 3609220"/>
              <a:gd name="connsiteY1242" fmla="*/ 1569044 h 3597710"/>
              <a:gd name="connsiteX1243" fmla="*/ 3399352 w 3609220"/>
              <a:gd name="connsiteY1243" fmla="*/ 1575137 h 3597710"/>
              <a:gd name="connsiteX1244" fmla="*/ 3399352 w 3609220"/>
              <a:gd name="connsiteY1244" fmla="*/ 1578183 h 3597710"/>
              <a:gd name="connsiteX1245" fmla="*/ 3402398 w 3609220"/>
              <a:gd name="connsiteY1245" fmla="*/ 1587321 h 3597710"/>
              <a:gd name="connsiteX1246" fmla="*/ 3402398 w 3609220"/>
              <a:gd name="connsiteY1246" fmla="*/ 1599505 h 3597710"/>
              <a:gd name="connsiteX1247" fmla="*/ 3399352 w 3609220"/>
              <a:gd name="connsiteY1247" fmla="*/ 1596459 h 3597710"/>
              <a:gd name="connsiteX1248" fmla="*/ 3399352 w 3609220"/>
              <a:gd name="connsiteY1248" fmla="*/ 1602551 h 3597710"/>
              <a:gd name="connsiteX1249" fmla="*/ 3399352 w 3609220"/>
              <a:gd name="connsiteY1249" fmla="*/ 1608643 h 3597710"/>
              <a:gd name="connsiteX1250" fmla="*/ 3402398 w 3609220"/>
              <a:gd name="connsiteY1250" fmla="*/ 1617781 h 3597710"/>
              <a:gd name="connsiteX1251" fmla="*/ 3402398 w 3609220"/>
              <a:gd name="connsiteY1251" fmla="*/ 1623873 h 3597710"/>
              <a:gd name="connsiteX1252" fmla="*/ 3405445 w 3609220"/>
              <a:gd name="connsiteY1252" fmla="*/ 1626919 h 3597710"/>
              <a:gd name="connsiteX1253" fmla="*/ 3408491 w 3609220"/>
              <a:gd name="connsiteY1253" fmla="*/ 1636057 h 3597710"/>
              <a:gd name="connsiteX1254" fmla="*/ 3408491 w 3609220"/>
              <a:gd name="connsiteY1254" fmla="*/ 1642150 h 3597710"/>
              <a:gd name="connsiteX1255" fmla="*/ 3405445 w 3609220"/>
              <a:gd name="connsiteY1255" fmla="*/ 1645196 h 3597710"/>
              <a:gd name="connsiteX1256" fmla="*/ 3408491 w 3609220"/>
              <a:gd name="connsiteY1256" fmla="*/ 1648242 h 3597710"/>
              <a:gd name="connsiteX1257" fmla="*/ 3405445 w 3609220"/>
              <a:gd name="connsiteY1257" fmla="*/ 1654334 h 3597710"/>
              <a:gd name="connsiteX1258" fmla="*/ 3408491 w 3609220"/>
              <a:gd name="connsiteY1258" fmla="*/ 1660426 h 3597710"/>
              <a:gd name="connsiteX1259" fmla="*/ 3411537 w 3609220"/>
              <a:gd name="connsiteY1259" fmla="*/ 1657380 h 3597710"/>
              <a:gd name="connsiteX1260" fmla="*/ 3411537 w 3609220"/>
              <a:gd name="connsiteY1260" fmla="*/ 1666518 h 3597710"/>
              <a:gd name="connsiteX1261" fmla="*/ 3411537 w 3609220"/>
              <a:gd name="connsiteY1261" fmla="*/ 1669564 h 3597710"/>
              <a:gd name="connsiteX1262" fmla="*/ 3414583 w 3609220"/>
              <a:gd name="connsiteY1262" fmla="*/ 1681748 h 3597710"/>
              <a:gd name="connsiteX1263" fmla="*/ 3414583 w 3609220"/>
              <a:gd name="connsiteY1263" fmla="*/ 1693932 h 3597710"/>
              <a:gd name="connsiteX1264" fmla="*/ 3414583 w 3609220"/>
              <a:gd name="connsiteY1264" fmla="*/ 1703070 h 3597710"/>
              <a:gd name="connsiteX1265" fmla="*/ 3414583 w 3609220"/>
              <a:gd name="connsiteY1265" fmla="*/ 1721347 h 3597710"/>
              <a:gd name="connsiteX1266" fmla="*/ 3411537 w 3609220"/>
              <a:gd name="connsiteY1266" fmla="*/ 1730485 h 3597710"/>
              <a:gd name="connsiteX1267" fmla="*/ 3408491 w 3609220"/>
              <a:gd name="connsiteY1267" fmla="*/ 1727439 h 3597710"/>
              <a:gd name="connsiteX1268" fmla="*/ 3405445 w 3609220"/>
              <a:gd name="connsiteY1268" fmla="*/ 1724393 h 3597710"/>
              <a:gd name="connsiteX1269" fmla="*/ 3405445 w 3609220"/>
              <a:gd name="connsiteY1269" fmla="*/ 1727439 h 3597710"/>
              <a:gd name="connsiteX1270" fmla="*/ 3405445 w 3609220"/>
              <a:gd name="connsiteY1270" fmla="*/ 1730485 h 3597710"/>
              <a:gd name="connsiteX1271" fmla="*/ 3408491 w 3609220"/>
              <a:gd name="connsiteY1271" fmla="*/ 1733531 h 3597710"/>
              <a:gd name="connsiteX1272" fmla="*/ 3411537 w 3609220"/>
              <a:gd name="connsiteY1272" fmla="*/ 1736577 h 3597710"/>
              <a:gd name="connsiteX1273" fmla="*/ 3414583 w 3609220"/>
              <a:gd name="connsiteY1273" fmla="*/ 1736577 h 3597710"/>
              <a:gd name="connsiteX1274" fmla="*/ 3417629 w 3609220"/>
              <a:gd name="connsiteY1274" fmla="*/ 1721347 h 3597710"/>
              <a:gd name="connsiteX1275" fmla="*/ 3417629 w 3609220"/>
              <a:gd name="connsiteY1275" fmla="*/ 1718301 h 3597710"/>
              <a:gd name="connsiteX1276" fmla="*/ 3417629 w 3609220"/>
              <a:gd name="connsiteY1276" fmla="*/ 1706116 h 3597710"/>
              <a:gd name="connsiteX1277" fmla="*/ 3417629 w 3609220"/>
              <a:gd name="connsiteY1277" fmla="*/ 1700024 h 3597710"/>
              <a:gd name="connsiteX1278" fmla="*/ 3420675 w 3609220"/>
              <a:gd name="connsiteY1278" fmla="*/ 1715255 h 3597710"/>
              <a:gd name="connsiteX1279" fmla="*/ 3423721 w 3609220"/>
              <a:gd name="connsiteY1279" fmla="*/ 1733531 h 3597710"/>
              <a:gd name="connsiteX1280" fmla="*/ 3420675 w 3609220"/>
              <a:gd name="connsiteY1280" fmla="*/ 1739623 h 3597710"/>
              <a:gd name="connsiteX1281" fmla="*/ 3420675 w 3609220"/>
              <a:gd name="connsiteY1281" fmla="*/ 1745715 h 3597710"/>
              <a:gd name="connsiteX1282" fmla="*/ 3420675 w 3609220"/>
              <a:gd name="connsiteY1282" fmla="*/ 1760945 h 3597710"/>
              <a:gd name="connsiteX1283" fmla="*/ 3417629 w 3609220"/>
              <a:gd name="connsiteY1283" fmla="*/ 1757899 h 3597710"/>
              <a:gd name="connsiteX1284" fmla="*/ 3414583 w 3609220"/>
              <a:gd name="connsiteY1284" fmla="*/ 1757899 h 3597710"/>
              <a:gd name="connsiteX1285" fmla="*/ 3414583 w 3609220"/>
              <a:gd name="connsiteY1285" fmla="*/ 1760945 h 3597710"/>
              <a:gd name="connsiteX1286" fmla="*/ 3414583 w 3609220"/>
              <a:gd name="connsiteY1286" fmla="*/ 1763991 h 3597710"/>
              <a:gd name="connsiteX1287" fmla="*/ 3417629 w 3609220"/>
              <a:gd name="connsiteY1287" fmla="*/ 1767037 h 3597710"/>
              <a:gd name="connsiteX1288" fmla="*/ 3417629 w 3609220"/>
              <a:gd name="connsiteY1288" fmla="*/ 1770083 h 3597710"/>
              <a:gd name="connsiteX1289" fmla="*/ 3417629 w 3609220"/>
              <a:gd name="connsiteY1289" fmla="*/ 1773129 h 3597710"/>
              <a:gd name="connsiteX1290" fmla="*/ 3420675 w 3609220"/>
              <a:gd name="connsiteY1290" fmla="*/ 1785314 h 3597710"/>
              <a:gd name="connsiteX1291" fmla="*/ 3420675 w 3609220"/>
              <a:gd name="connsiteY1291" fmla="*/ 1800544 h 3597710"/>
              <a:gd name="connsiteX1292" fmla="*/ 3417629 w 3609220"/>
              <a:gd name="connsiteY1292" fmla="*/ 1803590 h 3597710"/>
              <a:gd name="connsiteX1293" fmla="*/ 3414583 w 3609220"/>
              <a:gd name="connsiteY1293" fmla="*/ 1800544 h 3597710"/>
              <a:gd name="connsiteX1294" fmla="*/ 3411537 w 3609220"/>
              <a:gd name="connsiteY1294" fmla="*/ 1763991 h 3597710"/>
              <a:gd name="connsiteX1295" fmla="*/ 3411537 w 3609220"/>
              <a:gd name="connsiteY1295" fmla="*/ 1760945 h 3597710"/>
              <a:gd name="connsiteX1296" fmla="*/ 3408491 w 3609220"/>
              <a:gd name="connsiteY1296" fmla="*/ 1763991 h 3597710"/>
              <a:gd name="connsiteX1297" fmla="*/ 3411537 w 3609220"/>
              <a:gd name="connsiteY1297" fmla="*/ 1800544 h 3597710"/>
              <a:gd name="connsiteX1298" fmla="*/ 3402398 w 3609220"/>
              <a:gd name="connsiteY1298" fmla="*/ 1806636 h 3597710"/>
              <a:gd name="connsiteX1299" fmla="*/ 3396306 w 3609220"/>
              <a:gd name="connsiteY1299" fmla="*/ 1840142 h 3597710"/>
              <a:gd name="connsiteX1300" fmla="*/ 3371938 w 3609220"/>
              <a:gd name="connsiteY1300" fmla="*/ 1961984 h 3597710"/>
              <a:gd name="connsiteX1301" fmla="*/ 3371938 w 3609220"/>
              <a:gd name="connsiteY1301" fmla="*/ 1965030 h 3597710"/>
              <a:gd name="connsiteX1302" fmla="*/ 3371938 w 3609220"/>
              <a:gd name="connsiteY1302" fmla="*/ 1968076 h 3597710"/>
              <a:gd name="connsiteX1303" fmla="*/ 3374984 w 3609220"/>
              <a:gd name="connsiteY1303" fmla="*/ 1965030 h 3597710"/>
              <a:gd name="connsiteX1304" fmla="*/ 3399352 w 3609220"/>
              <a:gd name="connsiteY1304" fmla="*/ 1846235 h 3597710"/>
              <a:gd name="connsiteX1305" fmla="*/ 3399352 w 3609220"/>
              <a:gd name="connsiteY1305" fmla="*/ 1849281 h 3597710"/>
              <a:gd name="connsiteX1306" fmla="*/ 3405445 w 3609220"/>
              <a:gd name="connsiteY1306" fmla="*/ 1843189 h 3597710"/>
              <a:gd name="connsiteX1307" fmla="*/ 3405445 w 3609220"/>
              <a:gd name="connsiteY1307" fmla="*/ 1852327 h 3597710"/>
              <a:gd name="connsiteX1308" fmla="*/ 3402398 w 3609220"/>
              <a:gd name="connsiteY1308" fmla="*/ 1852327 h 3597710"/>
              <a:gd name="connsiteX1309" fmla="*/ 3402398 w 3609220"/>
              <a:gd name="connsiteY1309" fmla="*/ 1855373 h 3597710"/>
              <a:gd name="connsiteX1310" fmla="*/ 3402398 w 3609220"/>
              <a:gd name="connsiteY1310" fmla="*/ 1858419 h 3597710"/>
              <a:gd name="connsiteX1311" fmla="*/ 3405445 w 3609220"/>
              <a:gd name="connsiteY1311" fmla="*/ 1858419 h 3597710"/>
              <a:gd name="connsiteX1312" fmla="*/ 3402398 w 3609220"/>
              <a:gd name="connsiteY1312" fmla="*/ 1873649 h 3597710"/>
              <a:gd name="connsiteX1313" fmla="*/ 3402398 w 3609220"/>
              <a:gd name="connsiteY1313" fmla="*/ 1879741 h 3597710"/>
              <a:gd name="connsiteX1314" fmla="*/ 3402398 w 3609220"/>
              <a:gd name="connsiteY1314" fmla="*/ 1888879 h 3597710"/>
              <a:gd name="connsiteX1315" fmla="*/ 3402398 w 3609220"/>
              <a:gd name="connsiteY1315" fmla="*/ 1891925 h 3597710"/>
              <a:gd name="connsiteX1316" fmla="*/ 3399352 w 3609220"/>
              <a:gd name="connsiteY1316" fmla="*/ 1894971 h 3597710"/>
              <a:gd name="connsiteX1317" fmla="*/ 3399352 w 3609220"/>
              <a:gd name="connsiteY1317" fmla="*/ 1901063 h 3597710"/>
              <a:gd name="connsiteX1318" fmla="*/ 3402398 w 3609220"/>
              <a:gd name="connsiteY1318" fmla="*/ 1904109 h 3597710"/>
              <a:gd name="connsiteX1319" fmla="*/ 3402398 w 3609220"/>
              <a:gd name="connsiteY1319" fmla="*/ 1977215 h 3597710"/>
              <a:gd name="connsiteX1320" fmla="*/ 3396306 w 3609220"/>
              <a:gd name="connsiteY1320" fmla="*/ 2010721 h 3597710"/>
              <a:gd name="connsiteX1321" fmla="*/ 3399352 w 3609220"/>
              <a:gd name="connsiteY1321" fmla="*/ 2007675 h 3597710"/>
              <a:gd name="connsiteX1322" fmla="*/ 3393260 w 3609220"/>
              <a:gd name="connsiteY1322" fmla="*/ 2068596 h 3597710"/>
              <a:gd name="connsiteX1323" fmla="*/ 3396306 w 3609220"/>
              <a:gd name="connsiteY1323" fmla="*/ 2071642 h 3597710"/>
              <a:gd name="connsiteX1324" fmla="*/ 3393260 w 3609220"/>
              <a:gd name="connsiteY1324" fmla="*/ 2086872 h 3597710"/>
              <a:gd name="connsiteX1325" fmla="*/ 3390214 w 3609220"/>
              <a:gd name="connsiteY1325" fmla="*/ 2089918 h 3597710"/>
              <a:gd name="connsiteX1326" fmla="*/ 3393260 w 3609220"/>
              <a:gd name="connsiteY1326" fmla="*/ 2096010 h 3597710"/>
              <a:gd name="connsiteX1327" fmla="*/ 3390214 w 3609220"/>
              <a:gd name="connsiteY1327" fmla="*/ 2114286 h 3597710"/>
              <a:gd name="connsiteX1328" fmla="*/ 3390214 w 3609220"/>
              <a:gd name="connsiteY1328" fmla="*/ 2117333 h 3597710"/>
              <a:gd name="connsiteX1329" fmla="*/ 3387168 w 3609220"/>
              <a:gd name="connsiteY1329" fmla="*/ 2126471 h 3597710"/>
              <a:gd name="connsiteX1330" fmla="*/ 3387168 w 3609220"/>
              <a:gd name="connsiteY1330" fmla="*/ 2129517 h 3597710"/>
              <a:gd name="connsiteX1331" fmla="*/ 3387168 w 3609220"/>
              <a:gd name="connsiteY1331" fmla="*/ 2132563 h 3597710"/>
              <a:gd name="connsiteX1332" fmla="*/ 3374984 w 3609220"/>
              <a:gd name="connsiteY1332" fmla="*/ 2184346 h 3597710"/>
              <a:gd name="connsiteX1333" fmla="*/ 3374984 w 3609220"/>
              <a:gd name="connsiteY1333" fmla="*/ 2193484 h 3597710"/>
              <a:gd name="connsiteX1334" fmla="*/ 3374984 w 3609220"/>
              <a:gd name="connsiteY1334" fmla="*/ 2196530 h 3597710"/>
              <a:gd name="connsiteX1335" fmla="*/ 3374984 w 3609220"/>
              <a:gd name="connsiteY1335" fmla="*/ 2208714 h 3597710"/>
              <a:gd name="connsiteX1336" fmla="*/ 3362800 w 3609220"/>
              <a:gd name="connsiteY1336" fmla="*/ 2242220 h 3597710"/>
              <a:gd name="connsiteX1337" fmla="*/ 3323201 w 3609220"/>
              <a:gd name="connsiteY1337" fmla="*/ 2370154 h 3597710"/>
              <a:gd name="connsiteX1338" fmla="*/ 3323201 w 3609220"/>
              <a:gd name="connsiteY1338" fmla="*/ 2373200 h 3597710"/>
              <a:gd name="connsiteX1339" fmla="*/ 3320155 w 3609220"/>
              <a:gd name="connsiteY1339" fmla="*/ 2376246 h 3597710"/>
              <a:gd name="connsiteX1340" fmla="*/ 3297309 w 3609220"/>
              <a:gd name="connsiteY1340" fmla="*/ 2416607 h 3597710"/>
              <a:gd name="connsiteX1341" fmla="*/ 3275915 w 3609220"/>
              <a:gd name="connsiteY1341" fmla="*/ 2458681 h 3597710"/>
              <a:gd name="connsiteX1342" fmla="*/ 3280556 w 3609220"/>
              <a:gd name="connsiteY1342" fmla="*/ 2446305 h 3597710"/>
              <a:gd name="connsiteX1343" fmla="*/ 3283602 w 3609220"/>
              <a:gd name="connsiteY1343" fmla="*/ 2440213 h 3597710"/>
              <a:gd name="connsiteX1344" fmla="*/ 3292740 w 3609220"/>
              <a:gd name="connsiteY1344" fmla="*/ 2418891 h 3597710"/>
              <a:gd name="connsiteX1345" fmla="*/ 3307970 w 3609220"/>
              <a:gd name="connsiteY1345" fmla="*/ 2382338 h 3597710"/>
              <a:gd name="connsiteX1346" fmla="*/ 3311017 w 3609220"/>
              <a:gd name="connsiteY1346" fmla="*/ 2376246 h 3597710"/>
              <a:gd name="connsiteX1347" fmla="*/ 3314063 w 3609220"/>
              <a:gd name="connsiteY1347" fmla="*/ 2370154 h 3597710"/>
              <a:gd name="connsiteX1348" fmla="*/ 3311017 w 3609220"/>
              <a:gd name="connsiteY1348" fmla="*/ 2367108 h 3597710"/>
              <a:gd name="connsiteX1349" fmla="*/ 3301878 w 3609220"/>
              <a:gd name="connsiteY1349" fmla="*/ 2379292 h 3597710"/>
              <a:gd name="connsiteX1350" fmla="*/ 3301878 w 3609220"/>
              <a:gd name="connsiteY1350" fmla="*/ 2382338 h 3597710"/>
              <a:gd name="connsiteX1351" fmla="*/ 3277510 w 3609220"/>
              <a:gd name="connsiteY1351" fmla="*/ 2437167 h 3597710"/>
              <a:gd name="connsiteX1352" fmla="*/ 3277510 w 3609220"/>
              <a:gd name="connsiteY1352" fmla="*/ 2440213 h 3597710"/>
              <a:gd name="connsiteX1353" fmla="*/ 3265326 w 3609220"/>
              <a:gd name="connsiteY1353" fmla="*/ 2455444 h 3597710"/>
              <a:gd name="connsiteX1354" fmla="*/ 3256187 w 3609220"/>
              <a:gd name="connsiteY1354" fmla="*/ 2473720 h 3597710"/>
              <a:gd name="connsiteX1355" fmla="*/ 3239815 w 3609220"/>
              <a:gd name="connsiteY1355" fmla="*/ 2510273 h 3597710"/>
              <a:gd name="connsiteX1356" fmla="*/ 3220350 w 3609220"/>
              <a:gd name="connsiteY1356" fmla="*/ 2540906 h 3597710"/>
              <a:gd name="connsiteX1357" fmla="*/ 3219635 w 3609220"/>
              <a:gd name="connsiteY1357" fmla="*/ 2537687 h 3597710"/>
              <a:gd name="connsiteX1358" fmla="*/ 3134345 w 3609220"/>
              <a:gd name="connsiteY1358" fmla="*/ 2677805 h 3597710"/>
              <a:gd name="connsiteX1359" fmla="*/ 3131299 w 3609220"/>
              <a:gd name="connsiteY1359" fmla="*/ 2677805 h 3597710"/>
              <a:gd name="connsiteX1360" fmla="*/ 3131299 w 3609220"/>
              <a:gd name="connsiteY1360" fmla="*/ 2680851 h 3597710"/>
              <a:gd name="connsiteX1361" fmla="*/ 3131299 w 3609220"/>
              <a:gd name="connsiteY1361" fmla="*/ 2683897 h 3597710"/>
              <a:gd name="connsiteX1362" fmla="*/ 3119114 w 3609220"/>
              <a:gd name="connsiteY1362" fmla="*/ 2693035 h 3597710"/>
              <a:gd name="connsiteX1363" fmla="*/ 3094746 w 3609220"/>
              <a:gd name="connsiteY1363" fmla="*/ 2735680 h 3597710"/>
              <a:gd name="connsiteX1364" fmla="*/ 3094746 w 3609220"/>
              <a:gd name="connsiteY1364" fmla="*/ 2726542 h 3597710"/>
              <a:gd name="connsiteX1365" fmla="*/ 3085608 w 3609220"/>
              <a:gd name="connsiteY1365" fmla="*/ 2747864 h 3597710"/>
              <a:gd name="connsiteX1366" fmla="*/ 3082562 w 3609220"/>
              <a:gd name="connsiteY1366" fmla="*/ 2744818 h 3597710"/>
              <a:gd name="connsiteX1367" fmla="*/ 3046009 w 3609220"/>
              <a:gd name="connsiteY1367" fmla="*/ 2796601 h 3597710"/>
              <a:gd name="connsiteX1368" fmla="*/ 3042963 w 3609220"/>
              <a:gd name="connsiteY1368" fmla="*/ 2796601 h 3597710"/>
              <a:gd name="connsiteX1369" fmla="*/ 3009456 w 3609220"/>
              <a:gd name="connsiteY1369" fmla="*/ 2833153 h 3597710"/>
              <a:gd name="connsiteX1370" fmla="*/ 2969857 w 3609220"/>
              <a:gd name="connsiteY1370" fmla="*/ 2878844 h 3597710"/>
              <a:gd name="connsiteX1371" fmla="*/ 2946631 w 3609220"/>
              <a:gd name="connsiteY1371" fmla="*/ 2898263 h 3597710"/>
              <a:gd name="connsiteX1372" fmla="*/ 2924166 w 3609220"/>
              <a:gd name="connsiteY1372" fmla="*/ 2921398 h 3597710"/>
              <a:gd name="connsiteX1373" fmla="*/ 2924166 w 3609220"/>
              <a:gd name="connsiteY1373" fmla="*/ 2918442 h 3597710"/>
              <a:gd name="connsiteX1374" fmla="*/ 2921120 w 3609220"/>
              <a:gd name="connsiteY1374" fmla="*/ 2921488 h 3597710"/>
              <a:gd name="connsiteX1375" fmla="*/ 2918074 w 3609220"/>
              <a:gd name="connsiteY1375" fmla="*/ 2927581 h 3597710"/>
              <a:gd name="connsiteX1376" fmla="*/ 2918074 w 3609220"/>
              <a:gd name="connsiteY1376" fmla="*/ 2924535 h 3597710"/>
              <a:gd name="connsiteX1377" fmla="*/ 2899798 w 3609220"/>
              <a:gd name="connsiteY1377" fmla="*/ 2942811 h 3597710"/>
              <a:gd name="connsiteX1378" fmla="*/ 2899798 w 3609220"/>
              <a:gd name="connsiteY1378" fmla="*/ 2945857 h 3597710"/>
              <a:gd name="connsiteX1379" fmla="*/ 2896752 w 3609220"/>
              <a:gd name="connsiteY1379" fmla="*/ 2951949 h 3597710"/>
              <a:gd name="connsiteX1380" fmla="*/ 2896752 w 3609220"/>
              <a:gd name="connsiteY1380" fmla="*/ 2945857 h 3597710"/>
              <a:gd name="connsiteX1381" fmla="*/ 2887613 w 3609220"/>
              <a:gd name="connsiteY1381" fmla="*/ 2954995 h 3597710"/>
              <a:gd name="connsiteX1382" fmla="*/ 2887613 w 3609220"/>
              <a:gd name="connsiteY1382" fmla="*/ 2951949 h 3597710"/>
              <a:gd name="connsiteX1383" fmla="*/ 2887613 w 3609220"/>
              <a:gd name="connsiteY1383" fmla="*/ 2948903 h 3597710"/>
              <a:gd name="connsiteX1384" fmla="*/ 2884567 w 3609220"/>
              <a:gd name="connsiteY1384" fmla="*/ 2948903 h 3597710"/>
              <a:gd name="connsiteX1385" fmla="*/ 2884567 w 3609220"/>
              <a:gd name="connsiteY1385" fmla="*/ 2954995 h 3597710"/>
              <a:gd name="connsiteX1386" fmla="*/ 2884567 w 3609220"/>
              <a:gd name="connsiteY1386" fmla="*/ 2958041 h 3597710"/>
              <a:gd name="connsiteX1387" fmla="*/ 2881521 w 3609220"/>
              <a:gd name="connsiteY1387" fmla="*/ 2961087 h 3597710"/>
              <a:gd name="connsiteX1388" fmla="*/ 2878475 w 3609220"/>
              <a:gd name="connsiteY1388" fmla="*/ 2961087 h 3597710"/>
              <a:gd name="connsiteX1389" fmla="*/ 2875429 w 3609220"/>
              <a:gd name="connsiteY1389" fmla="*/ 2961087 h 3597710"/>
              <a:gd name="connsiteX1390" fmla="*/ 2875429 w 3609220"/>
              <a:gd name="connsiteY1390" fmla="*/ 2964133 h 3597710"/>
              <a:gd name="connsiteX1391" fmla="*/ 2875429 w 3609220"/>
              <a:gd name="connsiteY1391" fmla="*/ 2967179 h 3597710"/>
              <a:gd name="connsiteX1392" fmla="*/ 2866291 w 3609220"/>
              <a:gd name="connsiteY1392" fmla="*/ 2973271 h 3597710"/>
              <a:gd name="connsiteX1393" fmla="*/ 2866291 w 3609220"/>
              <a:gd name="connsiteY1393" fmla="*/ 2970225 h 3597710"/>
              <a:gd name="connsiteX1394" fmla="*/ 2863245 w 3609220"/>
              <a:gd name="connsiteY1394" fmla="*/ 2973271 h 3597710"/>
              <a:gd name="connsiteX1395" fmla="*/ 2860199 w 3609220"/>
              <a:gd name="connsiteY1395" fmla="*/ 2976317 h 3597710"/>
              <a:gd name="connsiteX1396" fmla="*/ 2857153 w 3609220"/>
              <a:gd name="connsiteY1396" fmla="*/ 2982409 h 3597710"/>
              <a:gd name="connsiteX1397" fmla="*/ 2857153 w 3609220"/>
              <a:gd name="connsiteY1397" fmla="*/ 2979363 h 3597710"/>
              <a:gd name="connsiteX1398" fmla="*/ 2844969 w 3609220"/>
              <a:gd name="connsiteY1398" fmla="*/ 2985455 h 3597710"/>
              <a:gd name="connsiteX1399" fmla="*/ 2844969 w 3609220"/>
              <a:gd name="connsiteY1399" fmla="*/ 2979363 h 3597710"/>
              <a:gd name="connsiteX1400" fmla="*/ 2832784 w 3609220"/>
              <a:gd name="connsiteY1400" fmla="*/ 2988501 h 3597710"/>
              <a:gd name="connsiteX1401" fmla="*/ 2832784 w 3609220"/>
              <a:gd name="connsiteY1401" fmla="*/ 2985455 h 3597710"/>
              <a:gd name="connsiteX1402" fmla="*/ 2835830 w 3609220"/>
              <a:gd name="connsiteY1402" fmla="*/ 2982409 h 3597710"/>
              <a:gd name="connsiteX1403" fmla="*/ 2835830 w 3609220"/>
              <a:gd name="connsiteY1403" fmla="*/ 2979363 h 3597710"/>
              <a:gd name="connsiteX1404" fmla="*/ 2832784 w 3609220"/>
              <a:gd name="connsiteY1404" fmla="*/ 2982409 h 3597710"/>
              <a:gd name="connsiteX1405" fmla="*/ 2829738 w 3609220"/>
              <a:gd name="connsiteY1405" fmla="*/ 2985455 h 3597710"/>
              <a:gd name="connsiteX1406" fmla="*/ 2826692 w 3609220"/>
              <a:gd name="connsiteY1406" fmla="*/ 2991548 h 3597710"/>
              <a:gd name="connsiteX1407" fmla="*/ 2832784 w 3609220"/>
              <a:gd name="connsiteY1407" fmla="*/ 2991548 h 3597710"/>
              <a:gd name="connsiteX1408" fmla="*/ 2829738 w 3609220"/>
              <a:gd name="connsiteY1408" fmla="*/ 2994594 h 3597710"/>
              <a:gd name="connsiteX1409" fmla="*/ 2814508 w 3609220"/>
              <a:gd name="connsiteY1409" fmla="*/ 3012870 h 3597710"/>
              <a:gd name="connsiteX1410" fmla="*/ 2826692 w 3609220"/>
              <a:gd name="connsiteY1410" fmla="*/ 3009824 h 3597710"/>
              <a:gd name="connsiteX1411" fmla="*/ 2814508 w 3609220"/>
              <a:gd name="connsiteY1411" fmla="*/ 3018962 h 3597710"/>
              <a:gd name="connsiteX1412" fmla="*/ 2805370 w 3609220"/>
              <a:gd name="connsiteY1412" fmla="*/ 3028100 h 3597710"/>
              <a:gd name="connsiteX1413" fmla="*/ 2799278 w 3609220"/>
              <a:gd name="connsiteY1413" fmla="*/ 3031146 h 3597710"/>
              <a:gd name="connsiteX1414" fmla="*/ 2799278 w 3609220"/>
              <a:gd name="connsiteY1414" fmla="*/ 3025054 h 3597710"/>
              <a:gd name="connsiteX1415" fmla="*/ 2787093 w 3609220"/>
              <a:gd name="connsiteY1415" fmla="*/ 3037238 h 3597710"/>
              <a:gd name="connsiteX1416" fmla="*/ 2784047 w 3609220"/>
              <a:gd name="connsiteY1416" fmla="*/ 3034192 h 3597710"/>
              <a:gd name="connsiteX1417" fmla="*/ 2787093 w 3609220"/>
              <a:gd name="connsiteY1417" fmla="*/ 3031146 h 3597710"/>
              <a:gd name="connsiteX1418" fmla="*/ 2787093 w 3609220"/>
              <a:gd name="connsiteY1418" fmla="*/ 3028100 h 3597710"/>
              <a:gd name="connsiteX1419" fmla="*/ 2784047 w 3609220"/>
              <a:gd name="connsiteY1419" fmla="*/ 3028100 h 3597710"/>
              <a:gd name="connsiteX1420" fmla="*/ 2781001 w 3609220"/>
              <a:gd name="connsiteY1420" fmla="*/ 3031146 h 3597710"/>
              <a:gd name="connsiteX1421" fmla="*/ 2781001 w 3609220"/>
              <a:gd name="connsiteY1421" fmla="*/ 3034192 h 3597710"/>
              <a:gd name="connsiteX1422" fmla="*/ 2777955 w 3609220"/>
              <a:gd name="connsiteY1422" fmla="*/ 3037238 h 3597710"/>
              <a:gd name="connsiteX1423" fmla="*/ 2774909 w 3609220"/>
              <a:gd name="connsiteY1423" fmla="*/ 3040284 h 3597710"/>
              <a:gd name="connsiteX1424" fmla="*/ 2771863 w 3609220"/>
              <a:gd name="connsiteY1424" fmla="*/ 3040284 h 3597710"/>
              <a:gd name="connsiteX1425" fmla="*/ 2771863 w 3609220"/>
              <a:gd name="connsiteY1425" fmla="*/ 3043330 h 3597710"/>
              <a:gd name="connsiteX1426" fmla="*/ 2768817 w 3609220"/>
              <a:gd name="connsiteY1426" fmla="*/ 3043330 h 3597710"/>
              <a:gd name="connsiteX1427" fmla="*/ 2768817 w 3609220"/>
              <a:gd name="connsiteY1427" fmla="*/ 3040284 h 3597710"/>
              <a:gd name="connsiteX1428" fmla="*/ 2771863 w 3609220"/>
              <a:gd name="connsiteY1428" fmla="*/ 3034192 h 3597710"/>
              <a:gd name="connsiteX1429" fmla="*/ 2777955 w 3609220"/>
              <a:gd name="connsiteY1429" fmla="*/ 3028100 h 3597710"/>
              <a:gd name="connsiteX1430" fmla="*/ 2774909 w 3609220"/>
              <a:gd name="connsiteY1430" fmla="*/ 3028100 h 3597710"/>
              <a:gd name="connsiteX1431" fmla="*/ 2771863 w 3609220"/>
              <a:gd name="connsiteY1431" fmla="*/ 3031146 h 3597710"/>
              <a:gd name="connsiteX1432" fmla="*/ 2762725 w 3609220"/>
              <a:gd name="connsiteY1432" fmla="*/ 3040284 h 3597710"/>
              <a:gd name="connsiteX1433" fmla="*/ 2762725 w 3609220"/>
              <a:gd name="connsiteY1433" fmla="*/ 3043330 h 3597710"/>
              <a:gd name="connsiteX1434" fmla="*/ 2756633 w 3609220"/>
              <a:gd name="connsiteY1434" fmla="*/ 3052468 h 3597710"/>
              <a:gd name="connsiteX1435" fmla="*/ 2717034 w 3609220"/>
              <a:gd name="connsiteY1435" fmla="*/ 3082929 h 3597710"/>
              <a:gd name="connsiteX1436" fmla="*/ 2713988 w 3609220"/>
              <a:gd name="connsiteY1436" fmla="*/ 3082929 h 3597710"/>
              <a:gd name="connsiteX1437" fmla="*/ 2710942 w 3609220"/>
              <a:gd name="connsiteY1437" fmla="*/ 3085975 h 3597710"/>
              <a:gd name="connsiteX1438" fmla="*/ 2701804 w 3609220"/>
              <a:gd name="connsiteY1438" fmla="*/ 3092067 h 3597710"/>
              <a:gd name="connsiteX1439" fmla="*/ 2698757 w 3609220"/>
              <a:gd name="connsiteY1439" fmla="*/ 3095113 h 3597710"/>
              <a:gd name="connsiteX1440" fmla="*/ 2689619 w 3609220"/>
              <a:gd name="connsiteY1440" fmla="*/ 3101205 h 3597710"/>
              <a:gd name="connsiteX1441" fmla="*/ 2680481 w 3609220"/>
              <a:gd name="connsiteY1441" fmla="*/ 3107297 h 3597710"/>
              <a:gd name="connsiteX1442" fmla="*/ 2653066 w 3609220"/>
              <a:gd name="connsiteY1442" fmla="*/ 3122527 h 3597710"/>
              <a:gd name="connsiteX1443" fmla="*/ 2622606 w 3609220"/>
              <a:gd name="connsiteY1443" fmla="*/ 3149942 h 3597710"/>
              <a:gd name="connsiteX1444" fmla="*/ 2613468 w 3609220"/>
              <a:gd name="connsiteY1444" fmla="*/ 3156034 h 3597710"/>
              <a:gd name="connsiteX1445" fmla="*/ 2619560 w 3609220"/>
              <a:gd name="connsiteY1445" fmla="*/ 3162126 h 3597710"/>
              <a:gd name="connsiteX1446" fmla="*/ 2643928 w 3609220"/>
              <a:gd name="connsiteY1446" fmla="*/ 3146896 h 3597710"/>
              <a:gd name="connsiteX1447" fmla="*/ 2671343 w 3609220"/>
              <a:gd name="connsiteY1447" fmla="*/ 3122527 h 3597710"/>
              <a:gd name="connsiteX1448" fmla="*/ 2683527 w 3609220"/>
              <a:gd name="connsiteY1448" fmla="*/ 3113389 h 3597710"/>
              <a:gd name="connsiteX1449" fmla="*/ 2683527 w 3609220"/>
              <a:gd name="connsiteY1449" fmla="*/ 3116435 h 3597710"/>
              <a:gd name="connsiteX1450" fmla="*/ 2680481 w 3609220"/>
              <a:gd name="connsiteY1450" fmla="*/ 3116435 h 3597710"/>
              <a:gd name="connsiteX1451" fmla="*/ 2680481 w 3609220"/>
              <a:gd name="connsiteY1451" fmla="*/ 3119481 h 3597710"/>
              <a:gd name="connsiteX1452" fmla="*/ 2683527 w 3609220"/>
              <a:gd name="connsiteY1452" fmla="*/ 3119481 h 3597710"/>
              <a:gd name="connsiteX1453" fmla="*/ 2686573 w 3609220"/>
              <a:gd name="connsiteY1453" fmla="*/ 3116435 h 3597710"/>
              <a:gd name="connsiteX1454" fmla="*/ 2686573 w 3609220"/>
              <a:gd name="connsiteY1454" fmla="*/ 3107297 h 3597710"/>
              <a:gd name="connsiteX1455" fmla="*/ 2695711 w 3609220"/>
              <a:gd name="connsiteY1455" fmla="*/ 3101205 h 3597710"/>
              <a:gd name="connsiteX1456" fmla="*/ 2701804 w 3609220"/>
              <a:gd name="connsiteY1456" fmla="*/ 3101205 h 3597710"/>
              <a:gd name="connsiteX1457" fmla="*/ 2701804 w 3609220"/>
              <a:gd name="connsiteY1457" fmla="*/ 3104251 h 3597710"/>
              <a:gd name="connsiteX1458" fmla="*/ 2704850 w 3609220"/>
              <a:gd name="connsiteY1458" fmla="*/ 3101205 h 3597710"/>
              <a:gd name="connsiteX1459" fmla="*/ 2704850 w 3609220"/>
              <a:gd name="connsiteY1459" fmla="*/ 3098159 h 3597710"/>
              <a:gd name="connsiteX1460" fmla="*/ 2707896 w 3609220"/>
              <a:gd name="connsiteY1460" fmla="*/ 3092067 h 3597710"/>
              <a:gd name="connsiteX1461" fmla="*/ 2713988 w 3609220"/>
              <a:gd name="connsiteY1461" fmla="*/ 3089021 h 3597710"/>
              <a:gd name="connsiteX1462" fmla="*/ 2717034 w 3609220"/>
              <a:gd name="connsiteY1462" fmla="*/ 3089021 h 3597710"/>
              <a:gd name="connsiteX1463" fmla="*/ 2717034 w 3609220"/>
              <a:gd name="connsiteY1463" fmla="*/ 3085975 h 3597710"/>
              <a:gd name="connsiteX1464" fmla="*/ 2720080 w 3609220"/>
              <a:gd name="connsiteY1464" fmla="*/ 3082929 h 3597710"/>
              <a:gd name="connsiteX1465" fmla="*/ 2759679 w 3609220"/>
              <a:gd name="connsiteY1465" fmla="*/ 3055514 h 3597710"/>
              <a:gd name="connsiteX1466" fmla="*/ 2762725 w 3609220"/>
              <a:gd name="connsiteY1466" fmla="*/ 3052468 h 3597710"/>
              <a:gd name="connsiteX1467" fmla="*/ 2762725 w 3609220"/>
              <a:gd name="connsiteY1467" fmla="*/ 3049422 h 3597710"/>
              <a:gd name="connsiteX1468" fmla="*/ 2765771 w 3609220"/>
              <a:gd name="connsiteY1468" fmla="*/ 3049422 h 3597710"/>
              <a:gd name="connsiteX1469" fmla="*/ 2765771 w 3609220"/>
              <a:gd name="connsiteY1469" fmla="*/ 3052468 h 3597710"/>
              <a:gd name="connsiteX1470" fmla="*/ 2781001 w 3609220"/>
              <a:gd name="connsiteY1470" fmla="*/ 3046376 h 3597710"/>
              <a:gd name="connsiteX1471" fmla="*/ 2781001 w 3609220"/>
              <a:gd name="connsiteY1471" fmla="*/ 3043330 h 3597710"/>
              <a:gd name="connsiteX1472" fmla="*/ 2777955 w 3609220"/>
              <a:gd name="connsiteY1472" fmla="*/ 3052468 h 3597710"/>
              <a:gd name="connsiteX1473" fmla="*/ 2802324 w 3609220"/>
              <a:gd name="connsiteY1473" fmla="*/ 3034192 h 3597710"/>
              <a:gd name="connsiteX1474" fmla="*/ 2817554 w 3609220"/>
              <a:gd name="connsiteY1474" fmla="*/ 3022008 h 3597710"/>
              <a:gd name="connsiteX1475" fmla="*/ 2832784 w 3609220"/>
              <a:gd name="connsiteY1475" fmla="*/ 3009824 h 3597710"/>
              <a:gd name="connsiteX1476" fmla="*/ 2860199 w 3609220"/>
              <a:gd name="connsiteY1476" fmla="*/ 2985455 h 3597710"/>
              <a:gd name="connsiteX1477" fmla="*/ 2869337 w 3609220"/>
              <a:gd name="connsiteY1477" fmla="*/ 2979363 h 3597710"/>
              <a:gd name="connsiteX1478" fmla="*/ 2875429 w 3609220"/>
              <a:gd name="connsiteY1478" fmla="*/ 2973271 h 3597710"/>
              <a:gd name="connsiteX1479" fmla="*/ 2881521 w 3609220"/>
              <a:gd name="connsiteY1479" fmla="*/ 2970225 h 3597710"/>
              <a:gd name="connsiteX1480" fmla="*/ 2890660 w 3609220"/>
              <a:gd name="connsiteY1480" fmla="*/ 2961087 h 3597710"/>
              <a:gd name="connsiteX1481" fmla="*/ 2899798 w 3609220"/>
              <a:gd name="connsiteY1481" fmla="*/ 2954995 h 3597710"/>
              <a:gd name="connsiteX1482" fmla="*/ 2905890 w 3609220"/>
              <a:gd name="connsiteY1482" fmla="*/ 2945857 h 3597710"/>
              <a:gd name="connsiteX1483" fmla="*/ 2908936 w 3609220"/>
              <a:gd name="connsiteY1483" fmla="*/ 2945857 h 3597710"/>
              <a:gd name="connsiteX1484" fmla="*/ 3000318 w 3609220"/>
              <a:gd name="connsiteY1484" fmla="*/ 2866660 h 3597710"/>
              <a:gd name="connsiteX1485" fmla="*/ 3003364 w 3609220"/>
              <a:gd name="connsiteY1485" fmla="*/ 2866660 h 3597710"/>
              <a:gd name="connsiteX1486" fmla="*/ 3006410 w 3609220"/>
              <a:gd name="connsiteY1486" fmla="*/ 2866660 h 3597710"/>
              <a:gd name="connsiteX1487" fmla="*/ 3000318 w 3609220"/>
              <a:gd name="connsiteY1487" fmla="*/ 2872752 h 3597710"/>
              <a:gd name="connsiteX1488" fmla="*/ 2994226 w 3609220"/>
              <a:gd name="connsiteY1488" fmla="*/ 2878844 h 3597710"/>
              <a:gd name="connsiteX1489" fmla="*/ 2988134 w 3609220"/>
              <a:gd name="connsiteY1489" fmla="*/ 2884936 h 3597710"/>
              <a:gd name="connsiteX1490" fmla="*/ 2988134 w 3609220"/>
              <a:gd name="connsiteY1490" fmla="*/ 2887982 h 3597710"/>
              <a:gd name="connsiteX1491" fmla="*/ 2972903 w 3609220"/>
              <a:gd name="connsiteY1491" fmla="*/ 2903212 h 3597710"/>
              <a:gd name="connsiteX1492" fmla="*/ 2972903 w 3609220"/>
              <a:gd name="connsiteY1492" fmla="*/ 2906258 h 3597710"/>
              <a:gd name="connsiteX1493" fmla="*/ 2975949 w 3609220"/>
              <a:gd name="connsiteY1493" fmla="*/ 2906258 h 3597710"/>
              <a:gd name="connsiteX1494" fmla="*/ 2978995 w 3609220"/>
              <a:gd name="connsiteY1494" fmla="*/ 2903212 h 3597710"/>
              <a:gd name="connsiteX1495" fmla="*/ 2981664 w 3609220"/>
              <a:gd name="connsiteY1495" fmla="*/ 2900544 h 3597710"/>
              <a:gd name="connsiteX1496" fmla="*/ 2972904 w 3609220"/>
              <a:gd name="connsiteY1496" fmla="*/ 2909304 h 3597710"/>
              <a:gd name="connsiteX1497" fmla="*/ 2972903 w 3609220"/>
              <a:gd name="connsiteY1497" fmla="*/ 2909304 h 3597710"/>
              <a:gd name="connsiteX1498" fmla="*/ 2972903 w 3609220"/>
              <a:gd name="connsiteY1498" fmla="*/ 2909305 h 3597710"/>
              <a:gd name="connsiteX1499" fmla="*/ 2972142 w 3609220"/>
              <a:gd name="connsiteY1499" fmla="*/ 2910066 h 3597710"/>
              <a:gd name="connsiteX1500" fmla="*/ 2966811 w 3609220"/>
              <a:gd name="connsiteY1500" fmla="*/ 2906258 h 3597710"/>
              <a:gd name="connsiteX1501" fmla="*/ 2936351 w 3609220"/>
              <a:gd name="connsiteY1501" fmla="*/ 2939765 h 3597710"/>
              <a:gd name="connsiteX1502" fmla="*/ 2939397 w 3609220"/>
              <a:gd name="connsiteY1502" fmla="*/ 2939765 h 3597710"/>
              <a:gd name="connsiteX1503" fmla="*/ 2930258 w 3609220"/>
              <a:gd name="connsiteY1503" fmla="*/ 2948903 h 3597710"/>
              <a:gd name="connsiteX1504" fmla="*/ 2927212 w 3609220"/>
              <a:gd name="connsiteY1504" fmla="*/ 2948903 h 3597710"/>
              <a:gd name="connsiteX1505" fmla="*/ 2927212 w 3609220"/>
              <a:gd name="connsiteY1505" fmla="*/ 2951949 h 3597710"/>
              <a:gd name="connsiteX1506" fmla="*/ 2924166 w 3609220"/>
              <a:gd name="connsiteY1506" fmla="*/ 2951949 h 3597710"/>
              <a:gd name="connsiteX1507" fmla="*/ 2918074 w 3609220"/>
              <a:gd name="connsiteY1507" fmla="*/ 2958041 h 3597710"/>
              <a:gd name="connsiteX1508" fmla="*/ 2915028 w 3609220"/>
              <a:gd name="connsiteY1508" fmla="*/ 2964133 h 3597710"/>
              <a:gd name="connsiteX1509" fmla="*/ 2911982 w 3609220"/>
              <a:gd name="connsiteY1509" fmla="*/ 2967179 h 3597710"/>
              <a:gd name="connsiteX1510" fmla="*/ 2902844 w 3609220"/>
              <a:gd name="connsiteY1510" fmla="*/ 2976317 h 3597710"/>
              <a:gd name="connsiteX1511" fmla="*/ 2902844 w 3609220"/>
              <a:gd name="connsiteY1511" fmla="*/ 2979363 h 3597710"/>
              <a:gd name="connsiteX1512" fmla="*/ 2899798 w 3609220"/>
              <a:gd name="connsiteY1512" fmla="*/ 2982409 h 3597710"/>
              <a:gd name="connsiteX1513" fmla="*/ 2872383 w 3609220"/>
              <a:gd name="connsiteY1513" fmla="*/ 3006778 h 3597710"/>
              <a:gd name="connsiteX1514" fmla="*/ 2869337 w 3609220"/>
              <a:gd name="connsiteY1514" fmla="*/ 3003732 h 3597710"/>
              <a:gd name="connsiteX1515" fmla="*/ 2872383 w 3609220"/>
              <a:gd name="connsiteY1515" fmla="*/ 3000686 h 3597710"/>
              <a:gd name="connsiteX1516" fmla="*/ 2875429 w 3609220"/>
              <a:gd name="connsiteY1516" fmla="*/ 2997640 h 3597710"/>
              <a:gd name="connsiteX1517" fmla="*/ 2872383 w 3609220"/>
              <a:gd name="connsiteY1517" fmla="*/ 2997640 h 3597710"/>
              <a:gd name="connsiteX1518" fmla="*/ 2869337 w 3609220"/>
              <a:gd name="connsiteY1518" fmla="*/ 3000686 h 3597710"/>
              <a:gd name="connsiteX1519" fmla="*/ 2866291 w 3609220"/>
              <a:gd name="connsiteY1519" fmla="*/ 3003732 h 3597710"/>
              <a:gd name="connsiteX1520" fmla="*/ 2866291 w 3609220"/>
              <a:gd name="connsiteY1520" fmla="*/ 3006778 h 3597710"/>
              <a:gd name="connsiteX1521" fmla="*/ 2866291 w 3609220"/>
              <a:gd name="connsiteY1521" fmla="*/ 3009824 h 3597710"/>
              <a:gd name="connsiteX1522" fmla="*/ 2838876 w 3609220"/>
              <a:gd name="connsiteY1522" fmla="*/ 3031146 h 3597710"/>
              <a:gd name="connsiteX1523" fmla="*/ 2838876 w 3609220"/>
              <a:gd name="connsiteY1523" fmla="*/ 3034192 h 3597710"/>
              <a:gd name="connsiteX1524" fmla="*/ 2777955 w 3609220"/>
              <a:gd name="connsiteY1524" fmla="*/ 3076837 h 3597710"/>
              <a:gd name="connsiteX1525" fmla="*/ 2692665 w 3609220"/>
              <a:gd name="connsiteY1525" fmla="*/ 3134712 h 3597710"/>
              <a:gd name="connsiteX1526" fmla="*/ 2674389 w 3609220"/>
              <a:gd name="connsiteY1526" fmla="*/ 3146896 h 3597710"/>
              <a:gd name="connsiteX1527" fmla="*/ 2671343 w 3609220"/>
              <a:gd name="connsiteY1527" fmla="*/ 3146896 h 3597710"/>
              <a:gd name="connsiteX1528" fmla="*/ 2662205 w 3609220"/>
              <a:gd name="connsiteY1528" fmla="*/ 3149942 h 3597710"/>
              <a:gd name="connsiteX1529" fmla="*/ 2659159 w 3609220"/>
              <a:gd name="connsiteY1529" fmla="*/ 3152988 h 3597710"/>
              <a:gd name="connsiteX1530" fmla="*/ 2662205 w 3609220"/>
              <a:gd name="connsiteY1530" fmla="*/ 3152988 h 3597710"/>
              <a:gd name="connsiteX1531" fmla="*/ 2616514 w 3609220"/>
              <a:gd name="connsiteY1531" fmla="*/ 3180402 h 3597710"/>
              <a:gd name="connsiteX1532" fmla="*/ 2579961 w 3609220"/>
              <a:gd name="connsiteY1532" fmla="*/ 3201725 h 3597710"/>
              <a:gd name="connsiteX1533" fmla="*/ 2567777 w 3609220"/>
              <a:gd name="connsiteY1533" fmla="*/ 3207817 h 3597710"/>
              <a:gd name="connsiteX1534" fmla="*/ 2534270 w 3609220"/>
              <a:gd name="connsiteY1534" fmla="*/ 3223047 h 3597710"/>
              <a:gd name="connsiteX1535" fmla="*/ 2509901 w 3609220"/>
              <a:gd name="connsiteY1535" fmla="*/ 3238277 h 3597710"/>
              <a:gd name="connsiteX1536" fmla="*/ 2372829 w 3609220"/>
              <a:gd name="connsiteY1536" fmla="*/ 3302244 h 3597710"/>
              <a:gd name="connsiteX1537" fmla="*/ 2263170 w 3609220"/>
              <a:gd name="connsiteY1537" fmla="*/ 3341843 h 3597710"/>
              <a:gd name="connsiteX1538" fmla="*/ 2150466 w 3609220"/>
              <a:gd name="connsiteY1538" fmla="*/ 3372303 h 3597710"/>
              <a:gd name="connsiteX1539" fmla="*/ 2138282 w 3609220"/>
              <a:gd name="connsiteY1539" fmla="*/ 3375349 h 3597710"/>
              <a:gd name="connsiteX1540" fmla="*/ 1918965 w 3609220"/>
              <a:gd name="connsiteY1540" fmla="*/ 3405810 h 3597710"/>
              <a:gd name="connsiteX1541" fmla="*/ 1806641 w 3609220"/>
              <a:gd name="connsiteY1541" fmla="*/ 3409998 h 3597710"/>
              <a:gd name="connsiteX1542" fmla="*/ 1755289 w 3609220"/>
              <a:gd name="connsiteY1542" fmla="*/ 3406622 h 3597710"/>
              <a:gd name="connsiteX1543" fmla="*/ 1765519 w 3609220"/>
              <a:gd name="connsiteY1543" fmla="*/ 3406952 h 3597710"/>
              <a:gd name="connsiteX1544" fmla="*/ 1794076 w 3609220"/>
              <a:gd name="connsiteY1544" fmla="*/ 3405810 h 3597710"/>
              <a:gd name="connsiteX1545" fmla="*/ 1797122 w 3609220"/>
              <a:gd name="connsiteY1545" fmla="*/ 3405810 h 3597710"/>
              <a:gd name="connsiteX1546" fmla="*/ 1888504 w 3609220"/>
              <a:gd name="connsiteY1546" fmla="*/ 3402764 h 3597710"/>
              <a:gd name="connsiteX1547" fmla="*/ 1891550 w 3609220"/>
              <a:gd name="connsiteY1547" fmla="*/ 3402764 h 3597710"/>
              <a:gd name="connsiteX1548" fmla="*/ 1894596 w 3609220"/>
              <a:gd name="connsiteY1548" fmla="*/ 3399718 h 3597710"/>
              <a:gd name="connsiteX1549" fmla="*/ 1888504 w 3609220"/>
              <a:gd name="connsiteY1549" fmla="*/ 3399718 h 3597710"/>
              <a:gd name="connsiteX1550" fmla="*/ 1888504 w 3609220"/>
              <a:gd name="connsiteY1550" fmla="*/ 3402764 h 3597710"/>
              <a:gd name="connsiteX1551" fmla="*/ 1797122 w 3609220"/>
              <a:gd name="connsiteY1551" fmla="*/ 3402764 h 3597710"/>
              <a:gd name="connsiteX1552" fmla="*/ 1794076 w 3609220"/>
              <a:gd name="connsiteY1552" fmla="*/ 3396672 h 3597710"/>
              <a:gd name="connsiteX1553" fmla="*/ 1791030 w 3609220"/>
              <a:gd name="connsiteY1553" fmla="*/ 3396672 h 3597710"/>
              <a:gd name="connsiteX1554" fmla="*/ 1791030 w 3609220"/>
              <a:gd name="connsiteY1554" fmla="*/ 3399718 h 3597710"/>
              <a:gd name="connsiteX1555" fmla="*/ 1727063 w 3609220"/>
              <a:gd name="connsiteY1555" fmla="*/ 3399718 h 3597710"/>
              <a:gd name="connsiteX1556" fmla="*/ 1727063 w 3609220"/>
              <a:gd name="connsiteY1556" fmla="*/ 3402764 h 3597710"/>
              <a:gd name="connsiteX1557" fmla="*/ 1714879 w 3609220"/>
              <a:gd name="connsiteY1557" fmla="*/ 3399718 h 3597710"/>
              <a:gd name="connsiteX1558" fmla="*/ 1708786 w 3609220"/>
              <a:gd name="connsiteY1558" fmla="*/ 3399718 h 3597710"/>
              <a:gd name="connsiteX1559" fmla="*/ 1711833 w 3609220"/>
              <a:gd name="connsiteY1559" fmla="*/ 3387533 h 3597710"/>
              <a:gd name="connsiteX1560" fmla="*/ 1724017 w 3609220"/>
              <a:gd name="connsiteY1560" fmla="*/ 3387533 h 3597710"/>
              <a:gd name="connsiteX1561" fmla="*/ 1742293 w 3609220"/>
              <a:gd name="connsiteY1561" fmla="*/ 3387533 h 3597710"/>
              <a:gd name="connsiteX1562" fmla="*/ 1745339 w 3609220"/>
              <a:gd name="connsiteY1562" fmla="*/ 3387533 h 3597710"/>
              <a:gd name="connsiteX1563" fmla="*/ 1748385 w 3609220"/>
              <a:gd name="connsiteY1563" fmla="*/ 3387533 h 3597710"/>
              <a:gd name="connsiteX1564" fmla="*/ 1754477 w 3609220"/>
              <a:gd name="connsiteY1564" fmla="*/ 3387533 h 3597710"/>
              <a:gd name="connsiteX1565" fmla="*/ 1757523 w 3609220"/>
              <a:gd name="connsiteY1565" fmla="*/ 3387533 h 3597710"/>
              <a:gd name="connsiteX1566" fmla="*/ 1754477 w 3609220"/>
              <a:gd name="connsiteY1566" fmla="*/ 3384487 h 3597710"/>
              <a:gd name="connsiteX1567" fmla="*/ 1748385 w 3609220"/>
              <a:gd name="connsiteY1567" fmla="*/ 3384487 h 3597710"/>
              <a:gd name="connsiteX1568" fmla="*/ 1745339 w 3609220"/>
              <a:gd name="connsiteY1568" fmla="*/ 3384487 h 3597710"/>
              <a:gd name="connsiteX1569" fmla="*/ 1745339 w 3609220"/>
              <a:gd name="connsiteY1569" fmla="*/ 3381441 h 3597710"/>
              <a:gd name="connsiteX1570" fmla="*/ 1742293 w 3609220"/>
              <a:gd name="connsiteY1570" fmla="*/ 3381441 h 3597710"/>
              <a:gd name="connsiteX1571" fmla="*/ 1739247 w 3609220"/>
              <a:gd name="connsiteY1571" fmla="*/ 3381441 h 3597710"/>
              <a:gd name="connsiteX1572" fmla="*/ 1739247 w 3609220"/>
              <a:gd name="connsiteY1572" fmla="*/ 3384487 h 3597710"/>
              <a:gd name="connsiteX1573" fmla="*/ 1724017 w 3609220"/>
              <a:gd name="connsiteY1573" fmla="*/ 3384487 h 3597710"/>
              <a:gd name="connsiteX1574" fmla="*/ 1711833 w 3609220"/>
              <a:gd name="connsiteY1574" fmla="*/ 3384487 h 3597710"/>
              <a:gd name="connsiteX1575" fmla="*/ 1693556 w 3609220"/>
              <a:gd name="connsiteY1575" fmla="*/ 3384487 h 3597710"/>
              <a:gd name="connsiteX1576" fmla="*/ 1690510 w 3609220"/>
              <a:gd name="connsiteY1576" fmla="*/ 3384487 h 3597710"/>
              <a:gd name="connsiteX1577" fmla="*/ 1693556 w 3609220"/>
              <a:gd name="connsiteY1577" fmla="*/ 3387533 h 3597710"/>
              <a:gd name="connsiteX1578" fmla="*/ 1705740 w 3609220"/>
              <a:gd name="connsiteY1578" fmla="*/ 3387533 h 3597710"/>
              <a:gd name="connsiteX1579" fmla="*/ 1699648 w 3609220"/>
              <a:gd name="connsiteY1579" fmla="*/ 3399718 h 3597710"/>
              <a:gd name="connsiteX1580" fmla="*/ 1693556 w 3609220"/>
              <a:gd name="connsiteY1580" fmla="*/ 3399718 h 3597710"/>
              <a:gd name="connsiteX1581" fmla="*/ 1690510 w 3609220"/>
              <a:gd name="connsiteY1581" fmla="*/ 3399718 h 3597710"/>
              <a:gd name="connsiteX1582" fmla="*/ 1693556 w 3609220"/>
              <a:gd name="connsiteY1582" fmla="*/ 3396672 h 3597710"/>
              <a:gd name="connsiteX1583" fmla="*/ 1690510 w 3609220"/>
              <a:gd name="connsiteY1583" fmla="*/ 3393625 h 3597710"/>
              <a:gd name="connsiteX1584" fmla="*/ 1684418 w 3609220"/>
              <a:gd name="connsiteY1584" fmla="*/ 3396672 h 3597710"/>
              <a:gd name="connsiteX1585" fmla="*/ 1681372 w 3609220"/>
              <a:gd name="connsiteY1585" fmla="*/ 3396672 h 3597710"/>
              <a:gd name="connsiteX1586" fmla="*/ 1669188 w 3609220"/>
              <a:gd name="connsiteY1586" fmla="*/ 3393625 h 3597710"/>
              <a:gd name="connsiteX1587" fmla="*/ 1663095 w 3609220"/>
              <a:gd name="connsiteY1587" fmla="*/ 3387533 h 3597710"/>
              <a:gd name="connsiteX1588" fmla="*/ 1641773 w 3609220"/>
              <a:gd name="connsiteY1588" fmla="*/ 3384487 h 3597710"/>
              <a:gd name="connsiteX1589" fmla="*/ 1638727 w 3609220"/>
              <a:gd name="connsiteY1589" fmla="*/ 3390579 h 3597710"/>
              <a:gd name="connsiteX1590" fmla="*/ 1635681 w 3609220"/>
              <a:gd name="connsiteY1590" fmla="*/ 3384487 h 3597710"/>
              <a:gd name="connsiteX1591" fmla="*/ 1617405 w 3609220"/>
              <a:gd name="connsiteY1591" fmla="*/ 3387533 h 3597710"/>
              <a:gd name="connsiteX1592" fmla="*/ 1596082 w 3609220"/>
              <a:gd name="connsiteY1592" fmla="*/ 3384487 h 3597710"/>
              <a:gd name="connsiteX1593" fmla="*/ 1593036 w 3609220"/>
              <a:gd name="connsiteY1593" fmla="*/ 3384487 h 3597710"/>
              <a:gd name="connsiteX1594" fmla="*/ 1583898 w 3609220"/>
              <a:gd name="connsiteY1594" fmla="*/ 3378395 h 3597710"/>
              <a:gd name="connsiteX1595" fmla="*/ 1559529 w 3609220"/>
              <a:gd name="connsiteY1595" fmla="*/ 3381441 h 3597710"/>
              <a:gd name="connsiteX1596" fmla="*/ 1535161 w 3609220"/>
              <a:gd name="connsiteY1596" fmla="*/ 3375349 h 3597710"/>
              <a:gd name="connsiteX1597" fmla="*/ 1522976 w 3609220"/>
              <a:gd name="connsiteY1597" fmla="*/ 3372303 h 3597710"/>
              <a:gd name="connsiteX1598" fmla="*/ 1507746 w 3609220"/>
              <a:gd name="connsiteY1598" fmla="*/ 3363165 h 3597710"/>
              <a:gd name="connsiteX1599" fmla="*/ 1446825 w 3609220"/>
              <a:gd name="connsiteY1599" fmla="*/ 3354027 h 3597710"/>
              <a:gd name="connsiteX1600" fmla="*/ 1434641 w 3609220"/>
              <a:gd name="connsiteY1600" fmla="*/ 3354027 h 3597710"/>
              <a:gd name="connsiteX1601" fmla="*/ 1425502 w 3609220"/>
              <a:gd name="connsiteY1601" fmla="*/ 3354027 h 3597710"/>
              <a:gd name="connsiteX1602" fmla="*/ 1349351 w 3609220"/>
              <a:gd name="connsiteY1602" fmla="*/ 3323566 h 3597710"/>
              <a:gd name="connsiteX1603" fmla="*/ 1315844 w 3609220"/>
              <a:gd name="connsiteY1603" fmla="*/ 3317474 h 3597710"/>
              <a:gd name="connsiteX1604" fmla="*/ 1297568 w 3609220"/>
              <a:gd name="connsiteY1604" fmla="*/ 3311382 h 3597710"/>
              <a:gd name="connsiteX1605" fmla="*/ 1300614 w 3609220"/>
              <a:gd name="connsiteY1605" fmla="*/ 3311382 h 3597710"/>
              <a:gd name="connsiteX1606" fmla="*/ 1230554 w 3609220"/>
              <a:gd name="connsiteY1606" fmla="*/ 3290060 h 3597710"/>
              <a:gd name="connsiteX1607" fmla="*/ 1218370 w 3609220"/>
              <a:gd name="connsiteY1607" fmla="*/ 3290060 h 3597710"/>
              <a:gd name="connsiteX1608" fmla="*/ 1197048 w 3609220"/>
              <a:gd name="connsiteY1608" fmla="*/ 3280922 h 3597710"/>
              <a:gd name="connsiteX1609" fmla="*/ 1200094 w 3609220"/>
              <a:gd name="connsiteY1609" fmla="*/ 3277876 h 3597710"/>
              <a:gd name="connsiteX1610" fmla="*/ 1154403 w 3609220"/>
              <a:gd name="connsiteY1610" fmla="*/ 3259599 h 3597710"/>
              <a:gd name="connsiteX1611" fmla="*/ 1133080 w 3609220"/>
              <a:gd name="connsiteY1611" fmla="*/ 3253507 h 3597710"/>
              <a:gd name="connsiteX1612" fmla="*/ 1139172 w 3609220"/>
              <a:gd name="connsiteY1612" fmla="*/ 3253507 h 3597710"/>
              <a:gd name="connsiteX1613" fmla="*/ 1093481 w 3609220"/>
              <a:gd name="connsiteY1613" fmla="*/ 3235231 h 3597710"/>
              <a:gd name="connsiteX1614" fmla="*/ 1044744 w 3609220"/>
              <a:gd name="connsiteY1614" fmla="*/ 3210863 h 3597710"/>
              <a:gd name="connsiteX1615" fmla="*/ 1041698 w 3609220"/>
              <a:gd name="connsiteY1615" fmla="*/ 3207817 h 3597710"/>
              <a:gd name="connsiteX1616" fmla="*/ 1032560 w 3609220"/>
              <a:gd name="connsiteY1616" fmla="*/ 3207817 h 3597710"/>
              <a:gd name="connsiteX1617" fmla="*/ 1005145 w 3609220"/>
              <a:gd name="connsiteY1617" fmla="*/ 3195633 h 3597710"/>
              <a:gd name="connsiteX1618" fmla="*/ 999053 w 3609220"/>
              <a:gd name="connsiteY1618" fmla="*/ 3183448 h 3597710"/>
              <a:gd name="connsiteX1619" fmla="*/ 980777 w 3609220"/>
              <a:gd name="connsiteY1619" fmla="*/ 3180402 h 3597710"/>
              <a:gd name="connsiteX1620" fmla="*/ 980777 w 3609220"/>
              <a:gd name="connsiteY1620" fmla="*/ 3177356 h 3597710"/>
              <a:gd name="connsiteX1621" fmla="*/ 938132 w 3609220"/>
              <a:gd name="connsiteY1621" fmla="*/ 3156034 h 3597710"/>
              <a:gd name="connsiteX1622" fmla="*/ 950316 w 3609220"/>
              <a:gd name="connsiteY1622" fmla="*/ 3159080 h 3597710"/>
              <a:gd name="connsiteX1623" fmla="*/ 916810 w 3609220"/>
              <a:gd name="connsiteY1623" fmla="*/ 3134712 h 3597710"/>
              <a:gd name="connsiteX1624" fmla="*/ 913763 w 3609220"/>
              <a:gd name="connsiteY1624" fmla="*/ 3137758 h 3597710"/>
              <a:gd name="connsiteX1625" fmla="*/ 904625 w 3609220"/>
              <a:gd name="connsiteY1625" fmla="*/ 3128620 h 3597710"/>
              <a:gd name="connsiteX1626" fmla="*/ 883303 w 3609220"/>
              <a:gd name="connsiteY1626" fmla="*/ 3119481 h 3597710"/>
              <a:gd name="connsiteX1627" fmla="*/ 874165 w 3609220"/>
              <a:gd name="connsiteY1627" fmla="*/ 3110343 h 3597710"/>
              <a:gd name="connsiteX1628" fmla="*/ 871119 w 3609220"/>
              <a:gd name="connsiteY1628" fmla="*/ 3110343 h 3597710"/>
              <a:gd name="connsiteX1629" fmla="*/ 877211 w 3609220"/>
              <a:gd name="connsiteY1629" fmla="*/ 3116435 h 3597710"/>
              <a:gd name="connsiteX1630" fmla="*/ 855888 w 3609220"/>
              <a:gd name="connsiteY1630" fmla="*/ 3095113 h 3597710"/>
              <a:gd name="connsiteX1631" fmla="*/ 846750 w 3609220"/>
              <a:gd name="connsiteY1631" fmla="*/ 3089021 h 3597710"/>
              <a:gd name="connsiteX1632" fmla="*/ 846750 w 3609220"/>
              <a:gd name="connsiteY1632" fmla="*/ 3098159 h 3597710"/>
              <a:gd name="connsiteX1633" fmla="*/ 843704 w 3609220"/>
              <a:gd name="connsiteY1633" fmla="*/ 3098159 h 3597710"/>
              <a:gd name="connsiteX1634" fmla="*/ 825428 w 3609220"/>
              <a:gd name="connsiteY1634" fmla="*/ 3082929 h 3597710"/>
              <a:gd name="connsiteX1635" fmla="*/ 825428 w 3609220"/>
              <a:gd name="connsiteY1635" fmla="*/ 3079883 h 3597710"/>
              <a:gd name="connsiteX1636" fmla="*/ 831520 w 3609220"/>
              <a:gd name="connsiteY1636" fmla="*/ 3082929 h 3597710"/>
              <a:gd name="connsiteX1637" fmla="*/ 834566 w 3609220"/>
              <a:gd name="connsiteY1637" fmla="*/ 3085975 h 3597710"/>
              <a:gd name="connsiteX1638" fmla="*/ 834566 w 3609220"/>
              <a:gd name="connsiteY1638" fmla="*/ 3082929 h 3597710"/>
              <a:gd name="connsiteX1639" fmla="*/ 825428 w 3609220"/>
              <a:gd name="connsiteY1639" fmla="*/ 3076837 h 3597710"/>
              <a:gd name="connsiteX1640" fmla="*/ 813243 w 3609220"/>
              <a:gd name="connsiteY1640" fmla="*/ 3064653 h 3597710"/>
              <a:gd name="connsiteX1641" fmla="*/ 785829 w 3609220"/>
              <a:gd name="connsiteY1641" fmla="*/ 3049422 h 3597710"/>
              <a:gd name="connsiteX1642" fmla="*/ 770598 w 3609220"/>
              <a:gd name="connsiteY1642" fmla="*/ 3034192 h 3597710"/>
              <a:gd name="connsiteX1643" fmla="*/ 767552 w 3609220"/>
              <a:gd name="connsiteY1643" fmla="*/ 3031146 h 3597710"/>
              <a:gd name="connsiteX1644" fmla="*/ 764506 w 3609220"/>
              <a:gd name="connsiteY1644" fmla="*/ 3031146 h 3597710"/>
              <a:gd name="connsiteX1645" fmla="*/ 718815 w 3609220"/>
              <a:gd name="connsiteY1645" fmla="*/ 2985455 h 3597710"/>
              <a:gd name="connsiteX1646" fmla="*/ 703585 w 3609220"/>
              <a:gd name="connsiteY1646" fmla="*/ 2964133 h 3597710"/>
              <a:gd name="connsiteX1647" fmla="*/ 621341 w 3609220"/>
              <a:gd name="connsiteY1647" fmla="*/ 2872752 h 3597710"/>
              <a:gd name="connsiteX1648" fmla="*/ 551282 w 3609220"/>
              <a:gd name="connsiteY1648" fmla="*/ 2799647 h 3597710"/>
              <a:gd name="connsiteX1649" fmla="*/ 554328 w 3609220"/>
              <a:gd name="connsiteY1649" fmla="*/ 2814877 h 3597710"/>
              <a:gd name="connsiteX1650" fmla="*/ 536051 w 3609220"/>
              <a:gd name="connsiteY1650" fmla="*/ 2793555 h 3597710"/>
              <a:gd name="connsiteX1651" fmla="*/ 526913 w 3609220"/>
              <a:gd name="connsiteY1651" fmla="*/ 2784416 h 3597710"/>
              <a:gd name="connsiteX1652" fmla="*/ 526913 w 3609220"/>
              <a:gd name="connsiteY1652" fmla="*/ 2778324 h 3597710"/>
              <a:gd name="connsiteX1653" fmla="*/ 523867 w 3609220"/>
              <a:gd name="connsiteY1653" fmla="*/ 2778324 h 3597710"/>
              <a:gd name="connsiteX1654" fmla="*/ 517775 w 3609220"/>
              <a:gd name="connsiteY1654" fmla="*/ 2750910 h 3597710"/>
              <a:gd name="connsiteX1655" fmla="*/ 514729 w 3609220"/>
              <a:gd name="connsiteY1655" fmla="*/ 2744818 h 3597710"/>
              <a:gd name="connsiteX1656" fmla="*/ 511683 w 3609220"/>
              <a:gd name="connsiteY1656" fmla="*/ 2741772 h 3597710"/>
              <a:gd name="connsiteX1657" fmla="*/ 508637 w 3609220"/>
              <a:gd name="connsiteY1657" fmla="*/ 2738726 h 3597710"/>
              <a:gd name="connsiteX1658" fmla="*/ 496453 w 3609220"/>
              <a:gd name="connsiteY1658" fmla="*/ 2723496 h 3597710"/>
              <a:gd name="connsiteX1659" fmla="*/ 493407 w 3609220"/>
              <a:gd name="connsiteY1659" fmla="*/ 2720449 h 3597710"/>
              <a:gd name="connsiteX1660" fmla="*/ 493407 w 3609220"/>
              <a:gd name="connsiteY1660" fmla="*/ 2723496 h 3597710"/>
              <a:gd name="connsiteX1661" fmla="*/ 496453 w 3609220"/>
              <a:gd name="connsiteY1661" fmla="*/ 2729588 h 3597710"/>
              <a:gd name="connsiteX1662" fmla="*/ 481222 w 3609220"/>
              <a:gd name="connsiteY1662" fmla="*/ 2726542 h 3597710"/>
              <a:gd name="connsiteX1663" fmla="*/ 481222 w 3609220"/>
              <a:gd name="connsiteY1663" fmla="*/ 2723496 h 3597710"/>
              <a:gd name="connsiteX1664" fmla="*/ 472084 w 3609220"/>
              <a:gd name="connsiteY1664" fmla="*/ 2683897 h 3597710"/>
              <a:gd name="connsiteX1665" fmla="*/ 469038 w 3609220"/>
              <a:gd name="connsiteY1665" fmla="*/ 2680851 h 3597710"/>
              <a:gd name="connsiteX1666" fmla="*/ 469038 w 3609220"/>
              <a:gd name="connsiteY1666" fmla="*/ 2677805 h 3597710"/>
              <a:gd name="connsiteX1667" fmla="*/ 450762 w 3609220"/>
              <a:gd name="connsiteY1667" fmla="*/ 2644298 h 3597710"/>
              <a:gd name="connsiteX1668" fmla="*/ 435531 w 3609220"/>
              <a:gd name="connsiteY1668" fmla="*/ 2629068 h 3597710"/>
              <a:gd name="connsiteX1669" fmla="*/ 435531 w 3609220"/>
              <a:gd name="connsiteY1669" fmla="*/ 2626022 h 3597710"/>
              <a:gd name="connsiteX1670" fmla="*/ 432485 w 3609220"/>
              <a:gd name="connsiteY1670" fmla="*/ 2626022 h 3597710"/>
              <a:gd name="connsiteX1671" fmla="*/ 426393 w 3609220"/>
              <a:gd name="connsiteY1671" fmla="*/ 2619930 h 3597710"/>
              <a:gd name="connsiteX1672" fmla="*/ 426393 w 3609220"/>
              <a:gd name="connsiteY1672" fmla="*/ 2622976 h 3597710"/>
              <a:gd name="connsiteX1673" fmla="*/ 429439 w 3609220"/>
              <a:gd name="connsiteY1673" fmla="*/ 2629068 h 3597710"/>
              <a:gd name="connsiteX1674" fmla="*/ 420301 w 3609220"/>
              <a:gd name="connsiteY1674" fmla="*/ 2619930 h 3597710"/>
              <a:gd name="connsiteX1675" fmla="*/ 408117 w 3609220"/>
              <a:gd name="connsiteY1675" fmla="*/ 2613838 h 3597710"/>
              <a:gd name="connsiteX1676" fmla="*/ 402025 w 3609220"/>
              <a:gd name="connsiteY1676" fmla="*/ 2595562 h 3597710"/>
              <a:gd name="connsiteX1677" fmla="*/ 405071 w 3609220"/>
              <a:gd name="connsiteY1677" fmla="*/ 2595562 h 3597710"/>
              <a:gd name="connsiteX1678" fmla="*/ 405071 w 3609220"/>
              <a:gd name="connsiteY1678" fmla="*/ 2592516 h 3597710"/>
              <a:gd name="connsiteX1679" fmla="*/ 402025 w 3609220"/>
              <a:gd name="connsiteY1679" fmla="*/ 2589470 h 3597710"/>
              <a:gd name="connsiteX1680" fmla="*/ 398978 w 3609220"/>
              <a:gd name="connsiteY1680" fmla="*/ 2580331 h 3597710"/>
              <a:gd name="connsiteX1681" fmla="*/ 395932 w 3609220"/>
              <a:gd name="connsiteY1681" fmla="*/ 2577285 h 3597710"/>
              <a:gd name="connsiteX1682" fmla="*/ 395932 w 3609220"/>
              <a:gd name="connsiteY1682" fmla="*/ 2565101 h 3597710"/>
              <a:gd name="connsiteX1683" fmla="*/ 405071 w 3609220"/>
              <a:gd name="connsiteY1683" fmla="*/ 2580331 h 3597710"/>
              <a:gd name="connsiteX1684" fmla="*/ 405071 w 3609220"/>
              <a:gd name="connsiteY1684" fmla="*/ 2571193 h 3597710"/>
              <a:gd name="connsiteX1685" fmla="*/ 398978 w 3609220"/>
              <a:gd name="connsiteY1685" fmla="*/ 2562055 h 3597710"/>
              <a:gd name="connsiteX1686" fmla="*/ 371564 w 3609220"/>
              <a:gd name="connsiteY1686" fmla="*/ 2491996 h 3597710"/>
              <a:gd name="connsiteX1687" fmla="*/ 350241 w 3609220"/>
              <a:gd name="connsiteY1687" fmla="*/ 2464582 h 3597710"/>
              <a:gd name="connsiteX1688" fmla="*/ 353287 w 3609220"/>
              <a:gd name="connsiteY1688" fmla="*/ 2461536 h 3597710"/>
              <a:gd name="connsiteX1689" fmla="*/ 350241 w 3609220"/>
              <a:gd name="connsiteY1689" fmla="*/ 2455444 h 3597710"/>
              <a:gd name="connsiteX1690" fmla="*/ 347195 w 3609220"/>
              <a:gd name="connsiteY1690" fmla="*/ 2452398 h 3597710"/>
              <a:gd name="connsiteX1691" fmla="*/ 347195 w 3609220"/>
              <a:gd name="connsiteY1691" fmla="*/ 2455444 h 3597710"/>
              <a:gd name="connsiteX1692" fmla="*/ 341103 w 3609220"/>
              <a:gd name="connsiteY1692" fmla="*/ 2446305 h 3597710"/>
              <a:gd name="connsiteX1693" fmla="*/ 344149 w 3609220"/>
              <a:gd name="connsiteY1693" fmla="*/ 2443259 h 3597710"/>
              <a:gd name="connsiteX1694" fmla="*/ 328919 w 3609220"/>
              <a:gd name="connsiteY1694" fmla="*/ 2418891 h 3597710"/>
              <a:gd name="connsiteX1695" fmla="*/ 328919 w 3609220"/>
              <a:gd name="connsiteY1695" fmla="*/ 2415845 h 3597710"/>
              <a:gd name="connsiteX1696" fmla="*/ 325873 w 3609220"/>
              <a:gd name="connsiteY1696" fmla="*/ 2415845 h 3597710"/>
              <a:gd name="connsiteX1697" fmla="*/ 322827 w 3609220"/>
              <a:gd name="connsiteY1697" fmla="*/ 2415845 h 3597710"/>
              <a:gd name="connsiteX1698" fmla="*/ 322827 w 3609220"/>
              <a:gd name="connsiteY1698" fmla="*/ 2412799 h 3597710"/>
              <a:gd name="connsiteX1699" fmla="*/ 316735 w 3609220"/>
              <a:gd name="connsiteY1699" fmla="*/ 2409753 h 3597710"/>
              <a:gd name="connsiteX1700" fmla="*/ 316735 w 3609220"/>
              <a:gd name="connsiteY1700" fmla="*/ 2415845 h 3597710"/>
              <a:gd name="connsiteX1701" fmla="*/ 313689 w 3609220"/>
              <a:gd name="connsiteY1701" fmla="*/ 2412799 h 3597710"/>
              <a:gd name="connsiteX1702" fmla="*/ 301504 w 3609220"/>
              <a:gd name="connsiteY1702" fmla="*/ 2394523 h 3597710"/>
              <a:gd name="connsiteX1703" fmla="*/ 295412 w 3609220"/>
              <a:gd name="connsiteY1703" fmla="*/ 2367108 h 3597710"/>
              <a:gd name="connsiteX1704" fmla="*/ 289320 w 3609220"/>
              <a:gd name="connsiteY1704" fmla="*/ 2364062 h 3597710"/>
              <a:gd name="connsiteX1705" fmla="*/ 289320 w 3609220"/>
              <a:gd name="connsiteY1705" fmla="*/ 2348832 h 3597710"/>
              <a:gd name="connsiteX1706" fmla="*/ 283228 w 3609220"/>
              <a:gd name="connsiteY1706" fmla="*/ 2351878 h 3597710"/>
              <a:gd name="connsiteX1707" fmla="*/ 283228 w 3609220"/>
              <a:gd name="connsiteY1707" fmla="*/ 2342740 h 3597710"/>
              <a:gd name="connsiteX1708" fmla="*/ 258860 w 3609220"/>
              <a:gd name="connsiteY1708" fmla="*/ 2269635 h 3597710"/>
              <a:gd name="connsiteX1709" fmla="*/ 258860 w 3609220"/>
              <a:gd name="connsiteY1709" fmla="*/ 2245266 h 3597710"/>
              <a:gd name="connsiteX1710" fmla="*/ 252767 w 3609220"/>
              <a:gd name="connsiteY1710" fmla="*/ 2239174 h 3597710"/>
              <a:gd name="connsiteX1711" fmla="*/ 246675 w 3609220"/>
              <a:gd name="connsiteY1711" fmla="*/ 2214806 h 3597710"/>
              <a:gd name="connsiteX1712" fmla="*/ 240583 w 3609220"/>
              <a:gd name="connsiteY1712" fmla="*/ 2211760 h 3597710"/>
              <a:gd name="connsiteX1713" fmla="*/ 243629 w 3609220"/>
              <a:gd name="connsiteY1713" fmla="*/ 2208714 h 3597710"/>
              <a:gd name="connsiteX1714" fmla="*/ 231445 w 3609220"/>
              <a:gd name="connsiteY1714" fmla="*/ 2175207 h 3597710"/>
              <a:gd name="connsiteX1715" fmla="*/ 231445 w 3609220"/>
              <a:gd name="connsiteY1715" fmla="*/ 2150839 h 3597710"/>
              <a:gd name="connsiteX1716" fmla="*/ 222307 w 3609220"/>
              <a:gd name="connsiteY1716" fmla="*/ 2135609 h 3597710"/>
              <a:gd name="connsiteX1717" fmla="*/ 225353 w 3609220"/>
              <a:gd name="connsiteY1717" fmla="*/ 2117333 h 3597710"/>
              <a:gd name="connsiteX1718" fmla="*/ 216215 w 3609220"/>
              <a:gd name="connsiteY1718" fmla="*/ 2089918 h 3597710"/>
              <a:gd name="connsiteX1719" fmla="*/ 219261 w 3609220"/>
              <a:gd name="connsiteY1719" fmla="*/ 2089918 h 3597710"/>
              <a:gd name="connsiteX1720" fmla="*/ 213169 w 3609220"/>
              <a:gd name="connsiteY1720" fmla="*/ 2050320 h 3597710"/>
              <a:gd name="connsiteX1721" fmla="*/ 219261 w 3609220"/>
              <a:gd name="connsiteY1721" fmla="*/ 2056412 h 3597710"/>
              <a:gd name="connsiteX1722" fmla="*/ 221831 w 3609220"/>
              <a:gd name="connsiteY1722" fmla="*/ 2064122 h 3597710"/>
              <a:gd name="connsiteX1723" fmla="*/ 220403 w 3609220"/>
              <a:gd name="connsiteY1723" fmla="*/ 2068977 h 3597710"/>
              <a:gd name="connsiteX1724" fmla="*/ 216215 w 3609220"/>
              <a:gd name="connsiteY1724" fmla="*/ 2068596 h 3597710"/>
              <a:gd name="connsiteX1725" fmla="*/ 222307 w 3609220"/>
              <a:gd name="connsiteY1725" fmla="*/ 2080780 h 3597710"/>
              <a:gd name="connsiteX1726" fmla="*/ 228399 w 3609220"/>
              <a:gd name="connsiteY1726" fmla="*/ 2102102 h 3597710"/>
              <a:gd name="connsiteX1727" fmla="*/ 228399 w 3609220"/>
              <a:gd name="connsiteY1727" fmla="*/ 2105148 h 3597710"/>
              <a:gd name="connsiteX1728" fmla="*/ 228399 w 3609220"/>
              <a:gd name="connsiteY1728" fmla="*/ 2108194 h 3597710"/>
              <a:gd name="connsiteX1729" fmla="*/ 231445 w 3609220"/>
              <a:gd name="connsiteY1729" fmla="*/ 2108194 h 3597710"/>
              <a:gd name="connsiteX1730" fmla="*/ 234491 w 3609220"/>
              <a:gd name="connsiteY1730" fmla="*/ 2092964 h 3597710"/>
              <a:gd name="connsiteX1731" fmla="*/ 231445 w 3609220"/>
              <a:gd name="connsiteY1731" fmla="*/ 2089918 h 3597710"/>
              <a:gd name="connsiteX1732" fmla="*/ 231445 w 3609220"/>
              <a:gd name="connsiteY1732" fmla="*/ 2086872 h 3597710"/>
              <a:gd name="connsiteX1733" fmla="*/ 228399 w 3609220"/>
              <a:gd name="connsiteY1733" fmla="*/ 2083826 h 3597710"/>
              <a:gd name="connsiteX1734" fmla="*/ 228399 w 3609220"/>
              <a:gd name="connsiteY1734" fmla="*/ 2062504 h 3597710"/>
              <a:gd name="connsiteX1735" fmla="*/ 237537 w 3609220"/>
              <a:gd name="connsiteY1735" fmla="*/ 2056412 h 3597710"/>
              <a:gd name="connsiteX1736" fmla="*/ 237537 w 3609220"/>
              <a:gd name="connsiteY1736" fmla="*/ 2022905 h 3597710"/>
              <a:gd name="connsiteX1737" fmla="*/ 246675 w 3609220"/>
              <a:gd name="connsiteY1737" fmla="*/ 1894971 h 3597710"/>
              <a:gd name="connsiteX1738" fmla="*/ 243629 w 3609220"/>
              <a:gd name="connsiteY1738" fmla="*/ 1891925 h 3597710"/>
              <a:gd name="connsiteX1739" fmla="*/ 240583 w 3609220"/>
              <a:gd name="connsiteY1739" fmla="*/ 1894971 h 3597710"/>
              <a:gd name="connsiteX1740" fmla="*/ 234491 w 3609220"/>
              <a:gd name="connsiteY1740" fmla="*/ 2013767 h 3597710"/>
              <a:gd name="connsiteX1741" fmla="*/ 231445 w 3609220"/>
              <a:gd name="connsiteY1741" fmla="*/ 2013767 h 3597710"/>
              <a:gd name="connsiteX1742" fmla="*/ 228399 w 3609220"/>
              <a:gd name="connsiteY1742" fmla="*/ 2007675 h 3597710"/>
              <a:gd name="connsiteX1743" fmla="*/ 231445 w 3609220"/>
              <a:gd name="connsiteY1743" fmla="*/ 2016813 h 3597710"/>
              <a:gd name="connsiteX1744" fmla="*/ 228399 w 3609220"/>
              <a:gd name="connsiteY1744" fmla="*/ 2019859 h 3597710"/>
              <a:gd name="connsiteX1745" fmla="*/ 225353 w 3609220"/>
              <a:gd name="connsiteY1745" fmla="*/ 1986353 h 3597710"/>
              <a:gd name="connsiteX1746" fmla="*/ 222307 w 3609220"/>
              <a:gd name="connsiteY1746" fmla="*/ 1995491 h 3597710"/>
              <a:gd name="connsiteX1747" fmla="*/ 216215 w 3609220"/>
              <a:gd name="connsiteY1747" fmla="*/ 1974168 h 3597710"/>
              <a:gd name="connsiteX1748" fmla="*/ 216215 w 3609220"/>
              <a:gd name="connsiteY1748" fmla="*/ 1943708 h 3597710"/>
              <a:gd name="connsiteX1749" fmla="*/ 213169 w 3609220"/>
              <a:gd name="connsiteY1749" fmla="*/ 1925432 h 3597710"/>
              <a:gd name="connsiteX1750" fmla="*/ 213169 w 3609220"/>
              <a:gd name="connsiteY1750" fmla="*/ 1852327 h 3597710"/>
              <a:gd name="connsiteX1751" fmla="*/ 210123 w 3609220"/>
              <a:gd name="connsiteY1751" fmla="*/ 1858419 h 3597710"/>
              <a:gd name="connsiteX1752" fmla="*/ 210123 w 3609220"/>
              <a:gd name="connsiteY1752" fmla="*/ 1855373 h 3597710"/>
              <a:gd name="connsiteX1753" fmla="*/ 210123 w 3609220"/>
              <a:gd name="connsiteY1753" fmla="*/ 1852327 h 3597710"/>
              <a:gd name="connsiteX1754" fmla="*/ 210123 w 3609220"/>
              <a:gd name="connsiteY1754" fmla="*/ 1846235 h 3597710"/>
              <a:gd name="connsiteX1755" fmla="*/ 207076 w 3609220"/>
              <a:gd name="connsiteY1755" fmla="*/ 1803590 h 3597710"/>
              <a:gd name="connsiteX1756" fmla="*/ 207076 w 3609220"/>
              <a:gd name="connsiteY1756" fmla="*/ 1797498 h 3597710"/>
              <a:gd name="connsiteX1757" fmla="*/ 207076 w 3609220"/>
              <a:gd name="connsiteY1757" fmla="*/ 1788360 h 3597710"/>
              <a:gd name="connsiteX1758" fmla="*/ 207076 w 3609220"/>
              <a:gd name="connsiteY1758" fmla="*/ 1770083 h 3597710"/>
              <a:gd name="connsiteX1759" fmla="*/ 207076 w 3609220"/>
              <a:gd name="connsiteY1759" fmla="*/ 1767037 h 3597710"/>
              <a:gd name="connsiteX1760" fmla="*/ 207076 w 3609220"/>
              <a:gd name="connsiteY1760" fmla="*/ 1763991 h 3597710"/>
              <a:gd name="connsiteX1761" fmla="*/ 204030 w 3609220"/>
              <a:gd name="connsiteY1761" fmla="*/ 1763991 h 3597710"/>
              <a:gd name="connsiteX1762" fmla="*/ 210123 w 3609220"/>
              <a:gd name="connsiteY1762" fmla="*/ 1760945 h 3597710"/>
              <a:gd name="connsiteX1763" fmla="*/ 207076 w 3609220"/>
              <a:gd name="connsiteY1763" fmla="*/ 1751807 h 3597710"/>
              <a:gd name="connsiteX1764" fmla="*/ 204030 w 3609220"/>
              <a:gd name="connsiteY1764" fmla="*/ 1754853 h 3597710"/>
              <a:gd name="connsiteX1765" fmla="*/ 204030 w 3609220"/>
              <a:gd name="connsiteY1765" fmla="*/ 1748761 h 3597710"/>
              <a:gd name="connsiteX1766" fmla="*/ 207076 w 3609220"/>
              <a:gd name="connsiteY1766" fmla="*/ 1709163 h 3597710"/>
              <a:gd name="connsiteX1767" fmla="*/ 210123 w 3609220"/>
              <a:gd name="connsiteY1767" fmla="*/ 1696978 h 3597710"/>
              <a:gd name="connsiteX1768" fmla="*/ 210123 w 3609220"/>
              <a:gd name="connsiteY1768" fmla="*/ 1690886 h 3597710"/>
              <a:gd name="connsiteX1769" fmla="*/ 213169 w 3609220"/>
              <a:gd name="connsiteY1769" fmla="*/ 1684794 h 3597710"/>
              <a:gd name="connsiteX1770" fmla="*/ 216215 w 3609220"/>
              <a:gd name="connsiteY1770" fmla="*/ 1687840 h 3597710"/>
              <a:gd name="connsiteX1771" fmla="*/ 219261 w 3609220"/>
              <a:gd name="connsiteY1771" fmla="*/ 1690886 h 3597710"/>
              <a:gd name="connsiteX1772" fmla="*/ 219261 w 3609220"/>
              <a:gd name="connsiteY1772" fmla="*/ 1687840 h 3597710"/>
              <a:gd name="connsiteX1773" fmla="*/ 222307 w 3609220"/>
              <a:gd name="connsiteY1773" fmla="*/ 1687840 h 3597710"/>
              <a:gd name="connsiteX1774" fmla="*/ 219261 w 3609220"/>
              <a:gd name="connsiteY1774" fmla="*/ 1681748 h 3597710"/>
              <a:gd name="connsiteX1775" fmla="*/ 213169 w 3609220"/>
              <a:gd name="connsiteY1775" fmla="*/ 1675656 h 3597710"/>
              <a:gd name="connsiteX1776" fmla="*/ 210123 w 3609220"/>
              <a:gd name="connsiteY1776" fmla="*/ 1678702 h 3597710"/>
              <a:gd name="connsiteX1777" fmla="*/ 207076 w 3609220"/>
              <a:gd name="connsiteY1777" fmla="*/ 1669564 h 3597710"/>
              <a:gd name="connsiteX1778" fmla="*/ 210123 w 3609220"/>
              <a:gd name="connsiteY1778" fmla="*/ 1654334 h 3597710"/>
              <a:gd name="connsiteX1779" fmla="*/ 213169 w 3609220"/>
              <a:gd name="connsiteY1779" fmla="*/ 1657380 h 3597710"/>
              <a:gd name="connsiteX1780" fmla="*/ 213169 w 3609220"/>
              <a:gd name="connsiteY1780" fmla="*/ 1654334 h 3597710"/>
              <a:gd name="connsiteX1781" fmla="*/ 213169 w 3609220"/>
              <a:gd name="connsiteY1781" fmla="*/ 1648242 h 3597710"/>
              <a:gd name="connsiteX1782" fmla="*/ 213169 w 3609220"/>
              <a:gd name="connsiteY1782" fmla="*/ 1645196 h 3597710"/>
              <a:gd name="connsiteX1783" fmla="*/ 213169 w 3609220"/>
              <a:gd name="connsiteY1783" fmla="*/ 1642150 h 3597710"/>
              <a:gd name="connsiteX1784" fmla="*/ 213169 w 3609220"/>
              <a:gd name="connsiteY1784" fmla="*/ 1629965 h 3597710"/>
              <a:gd name="connsiteX1785" fmla="*/ 213169 w 3609220"/>
              <a:gd name="connsiteY1785" fmla="*/ 1620827 h 3597710"/>
              <a:gd name="connsiteX1786" fmla="*/ 216215 w 3609220"/>
              <a:gd name="connsiteY1786" fmla="*/ 1611689 h 3597710"/>
              <a:gd name="connsiteX1787" fmla="*/ 222307 w 3609220"/>
              <a:gd name="connsiteY1787" fmla="*/ 1578183 h 3597710"/>
              <a:gd name="connsiteX1788" fmla="*/ 219261 w 3609220"/>
              <a:gd name="connsiteY1788" fmla="*/ 1578183 h 3597710"/>
              <a:gd name="connsiteX1789" fmla="*/ 231445 w 3609220"/>
              <a:gd name="connsiteY1789" fmla="*/ 1517262 h 3597710"/>
              <a:gd name="connsiteX1790" fmla="*/ 234491 w 3609220"/>
              <a:gd name="connsiteY1790" fmla="*/ 1511170 h 3597710"/>
              <a:gd name="connsiteX1791" fmla="*/ 234491 w 3609220"/>
              <a:gd name="connsiteY1791" fmla="*/ 1508124 h 3597710"/>
              <a:gd name="connsiteX1792" fmla="*/ 231445 w 3609220"/>
              <a:gd name="connsiteY1792" fmla="*/ 1511170 h 3597710"/>
              <a:gd name="connsiteX1793" fmla="*/ 234491 w 3609220"/>
              <a:gd name="connsiteY1793" fmla="*/ 1495939 h 3597710"/>
              <a:gd name="connsiteX1794" fmla="*/ 237537 w 3609220"/>
              <a:gd name="connsiteY1794" fmla="*/ 1492893 h 3597710"/>
              <a:gd name="connsiteX1795" fmla="*/ 234491 w 3609220"/>
              <a:gd name="connsiteY1795" fmla="*/ 1489847 h 3597710"/>
              <a:gd name="connsiteX1796" fmla="*/ 237537 w 3609220"/>
              <a:gd name="connsiteY1796" fmla="*/ 1483755 h 3597710"/>
              <a:gd name="connsiteX1797" fmla="*/ 240583 w 3609220"/>
              <a:gd name="connsiteY1797" fmla="*/ 1471571 h 3597710"/>
              <a:gd name="connsiteX1798" fmla="*/ 240583 w 3609220"/>
              <a:gd name="connsiteY1798" fmla="*/ 1468525 h 3597710"/>
              <a:gd name="connsiteX1799" fmla="*/ 240583 w 3609220"/>
              <a:gd name="connsiteY1799" fmla="*/ 1459387 h 3597710"/>
              <a:gd name="connsiteX1800" fmla="*/ 243629 w 3609220"/>
              <a:gd name="connsiteY1800" fmla="*/ 1459387 h 3597710"/>
              <a:gd name="connsiteX1801" fmla="*/ 271044 w 3609220"/>
              <a:gd name="connsiteY1801" fmla="*/ 1352775 h 3597710"/>
              <a:gd name="connsiteX1802" fmla="*/ 274090 w 3609220"/>
              <a:gd name="connsiteY1802" fmla="*/ 1352775 h 3597710"/>
              <a:gd name="connsiteX1803" fmla="*/ 271044 w 3609220"/>
              <a:gd name="connsiteY1803" fmla="*/ 1368005 h 3597710"/>
              <a:gd name="connsiteX1804" fmla="*/ 267998 w 3609220"/>
              <a:gd name="connsiteY1804" fmla="*/ 1386282 h 3597710"/>
              <a:gd name="connsiteX1805" fmla="*/ 258860 w 3609220"/>
              <a:gd name="connsiteY1805" fmla="*/ 1416742 h 3597710"/>
              <a:gd name="connsiteX1806" fmla="*/ 243629 w 3609220"/>
              <a:gd name="connsiteY1806" fmla="*/ 1514216 h 3597710"/>
              <a:gd name="connsiteX1807" fmla="*/ 240583 w 3609220"/>
              <a:gd name="connsiteY1807" fmla="*/ 1517262 h 3597710"/>
              <a:gd name="connsiteX1808" fmla="*/ 240583 w 3609220"/>
              <a:gd name="connsiteY1808" fmla="*/ 1523354 h 3597710"/>
              <a:gd name="connsiteX1809" fmla="*/ 237537 w 3609220"/>
              <a:gd name="connsiteY1809" fmla="*/ 1532492 h 3597710"/>
              <a:gd name="connsiteX1810" fmla="*/ 240583 w 3609220"/>
              <a:gd name="connsiteY1810" fmla="*/ 1529446 h 3597710"/>
              <a:gd name="connsiteX1811" fmla="*/ 237537 w 3609220"/>
              <a:gd name="connsiteY1811" fmla="*/ 1538584 h 3597710"/>
              <a:gd name="connsiteX1812" fmla="*/ 237537 w 3609220"/>
              <a:gd name="connsiteY1812" fmla="*/ 1547722 h 3597710"/>
              <a:gd name="connsiteX1813" fmla="*/ 240583 w 3609220"/>
              <a:gd name="connsiteY1813" fmla="*/ 1544676 h 3597710"/>
              <a:gd name="connsiteX1814" fmla="*/ 243629 w 3609220"/>
              <a:gd name="connsiteY1814" fmla="*/ 1538584 h 3597710"/>
              <a:gd name="connsiteX1815" fmla="*/ 243629 w 3609220"/>
              <a:gd name="connsiteY1815" fmla="*/ 1526400 h 3597710"/>
              <a:gd name="connsiteX1816" fmla="*/ 246675 w 3609220"/>
              <a:gd name="connsiteY1816" fmla="*/ 1523354 h 3597710"/>
              <a:gd name="connsiteX1817" fmla="*/ 249721 w 3609220"/>
              <a:gd name="connsiteY1817" fmla="*/ 1523354 h 3597710"/>
              <a:gd name="connsiteX1818" fmla="*/ 249721 w 3609220"/>
              <a:gd name="connsiteY1818" fmla="*/ 1520308 h 3597710"/>
              <a:gd name="connsiteX1819" fmla="*/ 249721 w 3609220"/>
              <a:gd name="connsiteY1819" fmla="*/ 1517262 h 3597710"/>
              <a:gd name="connsiteX1820" fmla="*/ 246675 w 3609220"/>
              <a:gd name="connsiteY1820" fmla="*/ 1511170 h 3597710"/>
              <a:gd name="connsiteX1821" fmla="*/ 246675 w 3609220"/>
              <a:gd name="connsiteY1821" fmla="*/ 1508124 h 3597710"/>
              <a:gd name="connsiteX1822" fmla="*/ 246675 w 3609220"/>
              <a:gd name="connsiteY1822" fmla="*/ 1505078 h 3597710"/>
              <a:gd name="connsiteX1823" fmla="*/ 249721 w 3609220"/>
              <a:gd name="connsiteY1823" fmla="*/ 1489847 h 3597710"/>
              <a:gd name="connsiteX1824" fmla="*/ 255813 w 3609220"/>
              <a:gd name="connsiteY1824" fmla="*/ 1474617 h 3597710"/>
              <a:gd name="connsiteX1825" fmla="*/ 255813 w 3609220"/>
              <a:gd name="connsiteY1825" fmla="*/ 1476902 h 3597710"/>
              <a:gd name="connsiteX1826" fmla="*/ 255813 w 3609220"/>
              <a:gd name="connsiteY1826" fmla="*/ 1477663 h 3597710"/>
              <a:gd name="connsiteX1827" fmla="*/ 255813 w 3609220"/>
              <a:gd name="connsiteY1827" fmla="*/ 1480709 h 3597710"/>
              <a:gd name="connsiteX1828" fmla="*/ 258860 w 3609220"/>
              <a:gd name="connsiteY1828" fmla="*/ 1477663 h 3597710"/>
              <a:gd name="connsiteX1829" fmla="*/ 258860 w 3609220"/>
              <a:gd name="connsiteY1829" fmla="*/ 1468525 h 3597710"/>
              <a:gd name="connsiteX1830" fmla="*/ 258860 w 3609220"/>
              <a:gd name="connsiteY1830" fmla="*/ 1462433 h 3597710"/>
              <a:gd name="connsiteX1831" fmla="*/ 271044 w 3609220"/>
              <a:gd name="connsiteY1831" fmla="*/ 1413696 h 3597710"/>
              <a:gd name="connsiteX1832" fmla="*/ 271044 w 3609220"/>
              <a:gd name="connsiteY1832" fmla="*/ 1410650 h 3597710"/>
              <a:gd name="connsiteX1833" fmla="*/ 280182 w 3609220"/>
              <a:gd name="connsiteY1833" fmla="*/ 1395420 h 3597710"/>
              <a:gd name="connsiteX1834" fmla="*/ 286274 w 3609220"/>
              <a:gd name="connsiteY1834" fmla="*/ 1377144 h 3597710"/>
              <a:gd name="connsiteX1835" fmla="*/ 316735 w 3609220"/>
              <a:gd name="connsiteY1835" fmla="*/ 1297946 h 3597710"/>
              <a:gd name="connsiteX1836" fmla="*/ 315507 w 3609220"/>
              <a:gd name="connsiteY1836" fmla="*/ 1302550 h 3597710"/>
              <a:gd name="connsiteX1837" fmla="*/ 313689 w 3609220"/>
              <a:gd name="connsiteY1837" fmla="*/ 1307085 h 3597710"/>
              <a:gd name="connsiteX1838" fmla="*/ 315212 w 3609220"/>
              <a:gd name="connsiteY1838" fmla="*/ 1303658 h 3597710"/>
              <a:gd name="connsiteX1839" fmla="*/ 315507 w 3609220"/>
              <a:gd name="connsiteY1839" fmla="*/ 1302550 h 3597710"/>
              <a:gd name="connsiteX1840" fmla="*/ 343769 w 3609220"/>
              <a:gd name="connsiteY1840" fmla="*/ 1232076 h 3597710"/>
              <a:gd name="connsiteX1841" fmla="*/ 380702 w 3609220"/>
              <a:gd name="connsiteY1841" fmla="*/ 1154782 h 3597710"/>
              <a:gd name="connsiteX1842" fmla="*/ 383748 w 3609220"/>
              <a:gd name="connsiteY1842" fmla="*/ 1154782 h 3597710"/>
              <a:gd name="connsiteX1843" fmla="*/ 383748 w 3609220"/>
              <a:gd name="connsiteY1843" fmla="*/ 1151736 h 3597710"/>
              <a:gd name="connsiteX1844" fmla="*/ 392886 w 3609220"/>
              <a:gd name="connsiteY1844" fmla="*/ 1139552 h 3597710"/>
              <a:gd name="connsiteX1845" fmla="*/ 411163 w 3609220"/>
              <a:gd name="connsiteY1845" fmla="*/ 1093861 h 3597710"/>
              <a:gd name="connsiteX1846" fmla="*/ 414209 w 3609220"/>
              <a:gd name="connsiteY1846" fmla="*/ 1103000 h 3597710"/>
              <a:gd name="connsiteX1847" fmla="*/ 420301 w 3609220"/>
              <a:gd name="connsiteY1847" fmla="*/ 1078631 h 3597710"/>
              <a:gd name="connsiteX1848" fmla="*/ 420301 w 3609220"/>
              <a:gd name="connsiteY1848" fmla="*/ 1084723 h 3597710"/>
              <a:gd name="connsiteX1849" fmla="*/ 450762 w 3609220"/>
              <a:gd name="connsiteY1849" fmla="*/ 1023802 h 3597710"/>
              <a:gd name="connsiteX1850" fmla="*/ 453808 w 3609220"/>
              <a:gd name="connsiteY1850" fmla="*/ 1026848 h 3597710"/>
              <a:gd name="connsiteX1851" fmla="*/ 481222 w 3609220"/>
              <a:gd name="connsiteY1851" fmla="*/ 984204 h 3597710"/>
              <a:gd name="connsiteX1852" fmla="*/ 514729 w 3609220"/>
              <a:gd name="connsiteY1852" fmla="*/ 932421 h 3597710"/>
              <a:gd name="connsiteX1853" fmla="*/ 554328 w 3609220"/>
              <a:gd name="connsiteY1853" fmla="*/ 880638 h 3597710"/>
              <a:gd name="connsiteX1854" fmla="*/ 557374 w 3609220"/>
              <a:gd name="connsiteY1854" fmla="*/ 880638 h 3597710"/>
              <a:gd name="connsiteX1855" fmla="*/ 554328 w 3609220"/>
              <a:gd name="connsiteY1855" fmla="*/ 886730 h 3597710"/>
              <a:gd name="connsiteX1856" fmla="*/ 557374 w 3609220"/>
              <a:gd name="connsiteY1856" fmla="*/ 886730 h 3597710"/>
              <a:gd name="connsiteX1857" fmla="*/ 557374 w 3609220"/>
              <a:gd name="connsiteY1857" fmla="*/ 883684 h 3597710"/>
              <a:gd name="connsiteX1858" fmla="*/ 560420 w 3609220"/>
              <a:gd name="connsiteY1858" fmla="*/ 880638 h 3597710"/>
              <a:gd name="connsiteX1859" fmla="*/ 575650 w 3609220"/>
              <a:gd name="connsiteY1859" fmla="*/ 862362 h 3597710"/>
              <a:gd name="connsiteX1860" fmla="*/ 575650 w 3609220"/>
              <a:gd name="connsiteY1860" fmla="*/ 856270 h 3597710"/>
              <a:gd name="connsiteX1861" fmla="*/ 578696 w 3609220"/>
              <a:gd name="connsiteY1861" fmla="*/ 853224 h 3597710"/>
              <a:gd name="connsiteX1862" fmla="*/ 578696 w 3609220"/>
              <a:gd name="connsiteY1862" fmla="*/ 859316 h 3597710"/>
              <a:gd name="connsiteX1863" fmla="*/ 584788 w 3609220"/>
              <a:gd name="connsiteY1863" fmla="*/ 847132 h 3597710"/>
              <a:gd name="connsiteX1864" fmla="*/ 584788 w 3609220"/>
              <a:gd name="connsiteY1864" fmla="*/ 850178 h 3597710"/>
              <a:gd name="connsiteX1865" fmla="*/ 584788 w 3609220"/>
              <a:gd name="connsiteY1865" fmla="*/ 853224 h 3597710"/>
              <a:gd name="connsiteX1866" fmla="*/ 587834 w 3609220"/>
              <a:gd name="connsiteY1866" fmla="*/ 853224 h 3597710"/>
              <a:gd name="connsiteX1867" fmla="*/ 587834 w 3609220"/>
              <a:gd name="connsiteY1867" fmla="*/ 850178 h 3597710"/>
              <a:gd name="connsiteX1868" fmla="*/ 587834 w 3609220"/>
              <a:gd name="connsiteY1868" fmla="*/ 844086 h 3597710"/>
              <a:gd name="connsiteX1869" fmla="*/ 590881 w 3609220"/>
              <a:gd name="connsiteY1869" fmla="*/ 837994 h 3597710"/>
              <a:gd name="connsiteX1870" fmla="*/ 593927 w 3609220"/>
              <a:gd name="connsiteY1870" fmla="*/ 837994 h 3597710"/>
              <a:gd name="connsiteX1871" fmla="*/ 596973 w 3609220"/>
              <a:gd name="connsiteY1871" fmla="*/ 834948 h 3597710"/>
              <a:gd name="connsiteX1872" fmla="*/ 596973 w 3609220"/>
              <a:gd name="connsiteY1872" fmla="*/ 831901 h 3597710"/>
              <a:gd name="connsiteX1873" fmla="*/ 603065 w 3609220"/>
              <a:gd name="connsiteY1873" fmla="*/ 825809 h 3597710"/>
              <a:gd name="connsiteX1874" fmla="*/ 606111 w 3609220"/>
              <a:gd name="connsiteY1874" fmla="*/ 822764 h 3597710"/>
              <a:gd name="connsiteX1875" fmla="*/ 606111 w 3609220"/>
              <a:gd name="connsiteY1875" fmla="*/ 825809 h 3597710"/>
              <a:gd name="connsiteX1876" fmla="*/ 609157 w 3609220"/>
              <a:gd name="connsiteY1876" fmla="*/ 822763 h 3597710"/>
              <a:gd name="connsiteX1877" fmla="*/ 612203 w 3609220"/>
              <a:gd name="connsiteY1877" fmla="*/ 816671 h 3597710"/>
              <a:gd name="connsiteX1878" fmla="*/ 621341 w 3609220"/>
              <a:gd name="connsiteY1878" fmla="*/ 810579 h 3597710"/>
              <a:gd name="connsiteX1879" fmla="*/ 624387 w 3609220"/>
              <a:gd name="connsiteY1879" fmla="*/ 816671 h 3597710"/>
              <a:gd name="connsiteX1880" fmla="*/ 633525 w 3609220"/>
              <a:gd name="connsiteY1880" fmla="*/ 804487 h 3597710"/>
              <a:gd name="connsiteX1881" fmla="*/ 636572 w 3609220"/>
              <a:gd name="connsiteY1881" fmla="*/ 804487 h 3597710"/>
              <a:gd name="connsiteX1882" fmla="*/ 636572 w 3609220"/>
              <a:gd name="connsiteY1882" fmla="*/ 807533 h 3597710"/>
              <a:gd name="connsiteX1883" fmla="*/ 633525 w 3609220"/>
              <a:gd name="connsiteY1883" fmla="*/ 810579 h 3597710"/>
              <a:gd name="connsiteX1884" fmla="*/ 633525 w 3609220"/>
              <a:gd name="connsiteY1884" fmla="*/ 813625 h 3597710"/>
              <a:gd name="connsiteX1885" fmla="*/ 636572 w 3609220"/>
              <a:gd name="connsiteY1885" fmla="*/ 813625 h 3597710"/>
              <a:gd name="connsiteX1886" fmla="*/ 636572 w 3609220"/>
              <a:gd name="connsiteY1886" fmla="*/ 810579 h 3597710"/>
              <a:gd name="connsiteX1887" fmla="*/ 639618 w 3609220"/>
              <a:gd name="connsiteY1887" fmla="*/ 807533 h 3597710"/>
              <a:gd name="connsiteX1888" fmla="*/ 639618 w 3609220"/>
              <a:gd name="connsiteY1888" fmla="*/ 801441 h 3597710"/>
              <a:gd name="connsiteX1889" fmla="*/ 636572 w 3609220"/>
              <a:gd name="connsiteY1889" fmla="*/ 801441 h 3597710"/>
              <a:gd name="connsiteX1890" fmla="*/ 648756 w 3609220"/>
              <a:gd name="connsiteY1890" fmla="*/ 780119 h 3597710"/>
              <a:gd name="connsiteX1891" fmla="*/ 639618 w 3609220"/>
              <a:gd name="connsiteY1891" fmla="*/ 783165 h 3597710"/>
              <a:gd name="connsiteX1892" fmla="*/ 648756 w 3609220"/>
              <a:gd name="connsiteY1892" fmla="*/ 774027 h 3597710"/>
              <a:gd name="connsiteX1893" fmla="*/ 657894 w 3609220"/>
              <a:gd name="connsiteY1893" fmla="*/ 764888 h 3597710"/>
              <a:gd name="connsiteX1894" fmla="*/ 663986 w 3609220"/>
              <a:gd name="connsiteY1894" fmla="*/ 758796 h 3597710"/>
              <a:gd name="connsiteX1895" fmla="*/ 663986 w 3609220"/>
              <a:gd name="connsiteY1895" fmla="*/ 764888 h 3597710"/>
              <a:gd name="connsiteX1896" fmla="*/ 673124 w 3609220"/>
              <a:gd name="connsiteY1896" fmla="*/ 752704 h 3597710"/>
              <a:gd name="connsiteX1897" fmla="*/ 676170 w 3609220"/>
              <a:gd name="connsiteY1897" fmla="*/ 752704 h 3597710"/>
              <a:gd name="connsiteX1898" fmla="*/ 676170 w 3609220"/>
              <a:gd name="connsiteY1898" fmla="*/ 758796 h 3597710"/>
              <a:gd name="connsiteX1899" fmla="*/ 679216 w 3609220"/>
              <a:gd name="connsiteY1899" fmla="*/ 758796 h 3597710"/>
              <a:gd name="connsiteX1900" fmla="*/ 679216 w 3609220"/>
              <a:gd name="connsiteY1900" fmla="*/ 755750 h 3597710"/>
              <a:gd name="connsiteX1901" fmla="*/ 682262 w 3609220"/>
              <a:gd name="connsiteY1901" fmla="*/ 755750 h 3597710"/>
              <a:gd name="connsiteX1902" fmla="*/ 682262 w 3609220"/>
              <a:gd name="connsiteY1902" fmla="*/ 749658 h 3597710"/>
              <a:gd name="connsiteX1903" fmla="*/ 685309 w 3609220"/>
              <a:gd name="connsiteY1903" fmla="*/ 746612 h 3597710"/>
              <a:gd name="connsiteX1904" fmla="*/ 688355 w 3609220"/>
              <a:gd name="connsiteY1904" fmla="*/ 743566 h 3597710"/>
              <a:gd name="connsiteX1905" fmla="*/ 691401 w 3609220"/>
              <a:gd name="connsiteY1905" fmla="*/ 743566 h 3597710"/>
              <a:gd name="connsiteX1906" fmla="*/ 691401 w 3609220"/>
              <a:gd name="connsiteY1906" fmla="*/ 746612 h 3597710"/>
              <a:gd name="connsiteX1907" fmla="*/ 688355 w 3609220"/>
              <a:gd name="connsiteY1907" fmla="*/ 752704 h 3597710"/>
              <a:gd name="connsiteX1908" fmla="*/ 685309 w 3609220"/>
              <a:gd name="connsiteY1908" fmla="*/ 758796 h 3597710"/>
              <a:gd name="connsiteX1909" fmla="*/ 691401 w 3609220"/>
              <a:gd name="connsiteY1909" fmla="*/ 755750 h 3597710"/>
              <a:gd name="connsiteX1910" fmla="*/ 697493 w 3609220"/>
              <a:gd name="connsiteY1910" fmla="*/ 743566 h 3597710"/>
              <a:gd name="connsiteX1911" fmla="*/ 697493 w 3609220"/>
              <a:gd name="connsiteY1911" fmla="*/ 740520 h 3597710"/>
              <a:gd name="connsiteX1912" fmla="*/ 700539 w 3609220"/>
              <a:gd name="connsiteY1912" fmla="*/ 731382 h 3597710"/>
              <a:gd name="connsiteX1913" fmla="*/ 703585 w 3609220"/>
              <a:gd name="connsiteY1913" fmla="*/ 731382 h 3597710"/>
              <a:gd name="connsiteX1914" fmla="*/ 737092 w 3609220"/>
              <a:gd name="connsiteY1914" fmla="*/ 697876 h 3597710"/>
              <a:gd name="connsiteX1915" fmla="*/ 740138 w 3609220"/>
              <a:gd name="connsiteY1915" fmla="*/ 694829 h 3597710"/>
              <a:gd name="connsiteX1916" fmla="*/ 743184 w 3609220"/>
              <a:gd name="connsiteY1916" fmla="*/ 691783 h 3597710"/>
              <a:gd name="connsiteX1917" fmla="*/ 749276 w 3609220"/>
              <a:gd name="connsiteY1917" fmla="*/ 685691 h 3597710"/>
              <a:gd name="connsiteX1918" fmla="*/ 752322 w 3609220"/>
              <a:gd name="connsiteY1918" fmla="*/ 682645 h 3597710"/>
              <a:gd name="connsiteX1919" fmla="*/ 761460 w 3609220"/>
              <a:gd name="connsiteY1919" fmla="*/ 673507 h 3597710"/>
              <a:gd name="connsiteX1920" fmla="*/ 767552 w 3609220"/>
              <a:gd name="connsiteY1920" fmla="*/ 667415 h 3597710"/>
              <a:gd name="connsiteX1921" fmla="*/ 770598 w 3609220"/>
              <a:gd name="connsiteY1921" fmla="*/ 667415 h 3597710"/>
              <a:gd name="connsiteX1922" fmla="*/ 794967 w 3609220"/>
              <a:gd name="connsiteY1922" fmla="*/ 646093 h 3597710"/>
              <a:gd name="connsiteX1923" fmla="*/ 819335 w 3609220"/>
              <a:gd name="connsiteY1923" fmla="*/ 615632 h 3597710"/>
              <a:gd name="connsiteX1924" fmla="*/ 831520 w 3609220"/>
              <a:gd name="connsiteY1924" fmla="*/ 606494 h 3597710"/>
              <a:gd name="connsiteX1925" fmla="*/ 822382 w 3609220"/>
              <a:gd name="connsiteY1925" fmla="*/ 603448 h 3597710"/>
              <a:gd name="connsiteX1926" fmla="*/ 801059 w 3609220"/>
              <a:gd name="connsiteY1926" fmla="*/ 621724 h 3597710"/>
              <a:gd name="connsiteX1927" fmla="*/ 773645 w 3609220"/>
              <a:gd name="connsiteY1927" fmla="*/ 649139 h 3597710"/>
              <a:gd name="connsiteX1928" fmla="*/ 767552 w 3609220"/>
              <a:gd name="connsiteY1928" fmla="*/ 661323 h 3597710"/>
              <a:gd name="connsiteX1929" fmla="*/ 767552 w 3609220"/>
              <a:gd name="connsiteY1929" fmla="*/ 658277 h 3597710"/>
              <a:gd name="connsiteX1930" fmla="*/ 767552 w 3609220"/>
              <a:gd name="connsiteY1930" fmla="*/ 655231 h 3597710"/>
              <a:gd name="connsiteX1931" fmla="*/ 764506 w 3609220"/>
              <a:gd name="connsiteY1931" fmla="*/ 655231 h 3597710"/>
              <a:gd name="connsiteX1932" fmla="*/ 761460 w 3609220"/>
              <a:gd name="connsiteY1932" fmla="*/ 658277 h 3597710"/>
              <a:gd name="connsiteX1933" fmla="*/ 761460 w 3609220"/>
              <a:gd name="connsiteY1933" fmla="*/ 667415 h 3597710"/>
              <a:gd name="connsiteX1934" fmla="*/ 755368 w 3609220"/>
              <a:gd name="connsiteY1934" fmla="*/ 676553 h 3597710"/>
              <a:gd name="connsiteX1935" fmla="*/ 749276 w 3609220"/>
              <a:gd name="connsiteY1935" fmla="*/ 676553 h 3597710"/>
              <a:gd name="connsiteX1936" fmla="*/ 749276 w 3609220"/>
              <a:gd name="connsiteY1936" fmla="*/ 673507 h 3597710"/>
              <a:gd name="connsiteX1937" fmla="*/ 746230 w 3609220"/>
              <a:gd name="connsiteY1937" fmla="*/ 673507 h 3597710"/>
              <a:gd name="connsiteX1938" fmla="*/ 746230 w 3609220"/>
              <a:gd name="connsiteY1938" fmla="*/ 676553 h 3597710"/>
              <a:gd name="connsiteX1939" fmla="*/ 746230 w 3609220"/>
              <a:gd name="connsiteY1939" fmla="*/ 679599 h 3597710"/>
              <a:gd name="connsiteX1940" fmla="*/ 743184 w 3609220"/>
              <a:gd name="connsiteY1940" fmla="*/ 685691 h 3597710"/>
              <a:gd name="connsiteX1941" fmla="*/ 740138 w 3609220"/>
              <a:gd name="connsiteY1941" fmla="*/ 688737 h 3597710"/>
              <a:gd name="connsiteX1942" fmla="*/ 737092 w 3609220"/>
              <a:gd name="connsiteY1942" fmla="*/ 688737 h 3597710"/>
              <a:gd name="connsiteX1943" fmla="*/ 734046 w 3609220"/>
              <a:gd name="connsiteY1943" fmla="*/ 691783 h 3597710"/>
              <a:gd name="connsiteX1944" fmla="*/ 737092 w 3609220"/>
              <a:gd name="connsiteY1944" fmla="*/ 691783 h 3597710"/>
              <a:gd name="connsiteX1945" fmla="*/ 734046 w 3609220"/>
              <a:gd name="connsiteY1945" fmla="*/ 694829 h 3597710"/>
              <a:gd name="connsiteX1946" fmla="*/ 700539 w 3609220"/>
              <a:gd name="connsiteY1946" fmla="*/ 728336 h 3597710"/>
              <a:gd name="connsiteX1947" fmla="*/ 697493 w 3609220"/>
              <a:gd name="connsiteY1947" fmla="*/ 728336 h 3597710"/>
              <a:gd name="connsiteX1948" fmla="*/ 697493 w 3609220"/>
              <a:gd name="connsiteY1948" fmla="*/ 731382 h 3597710"/>
              <a:gd name="connsiteX1949" fmla="*/ 694447 w 3609220"/>
              <a:gd name="connsiteY1949" fmla="*/ 734428 h 3597710"/>
              <a:gd name="connsiteX1950" fmla="*/ 694447 w 3609220"/>
              <a:gd name="connsiteY1950" fmla="*/ 737474 h 3597710"/>
              <a:gd name="connsiteX1951" fmla="*/ 691401 w 3609220"/>
              <a:gd name="connsiteY1951" fmla="*/ 731382 h 3597710"/>
              <a:gd name="connsiteX1952" fmla="*/ 679216 w 3609220"/>
              <a:gd name="connsiteY1952" fmla="*/ 743566 h 3597710"/>
              <a:gd name="connsiteX1953" fmla="*/ 676170 w 3609220"/>
              <a:gd name="connsiteY1953" fmla="*/ 743566 h 3597710"/>
              <a:gd name="connsiteX1954" fmla="*/ 675127 w 3609220"/>
              <a:gd name="connsiteY1954" fmla="*/ 741563 h 3597710"/>
              <a:gd name="connsiteX1955" fmla="*/ 676618 w 3609220"/>
              <a:gd name="connsiteY1955" fmla="*/ 740072 h 3597710"/>
              <a:gd name="connsiteX1956" fmla="*/ 678074 w 3609220"/>
              <a:gd name="connsiteY1956" fmla="*/ 738997 h 3597710"/>
              <a:gd name="connsiteX1957" fmla="*/ 682262 w 3609220"/>
              <a:gd name="connsiteY1957" fmla="*/ 734428 h 3597710"/>
              <a:gd name="connsiteX1958" fmla="*/ 676618 w 3609220"/>
              <a:gd name="connsiteY1958" fmla="*/ 740072 h 3597710"/>
              <a:gd name="connsiteX1959" fmla="*/ 674981 w 3609220"/>
              <a:gd name="connsiteY1959" fmla="*/ 741282 h 3597710"/>
              <a:gd name="connsiteX1960" fmla="*/ 675127 w 3609220"/>
              <a:gd name="connsiteY1960" fmla="*/ 741563 h 3597710"/>
              <a:gd name="connsiteX1961" fmla="*/ 660940 w 3609220"/>
              <a:gd name="connsiteY1961" fmla="*/ 755750 h 3597710"/>
              <a:gd name="connsiteX1962" fmla="*/ 645710 w 3609220"/>
              <a:gd name="connsiteY1962" fmla="*/ 770981 h 3597710"/>
              <a:gd name="connsiteX1963" fmla="*/ 633525 w 3609220"/>
              <a:gd name="connsiteY1963" fmla="*/ 786211 h 3597710"/>
              <a:gd name="connsiteX1964" fmla="*/ 606111 w 3609220"/>
              <a:gd name="connsiteY1964" fmla="*/ 813625 h 3597710"/>
              <a:gd name="connsiteX1965" fmla="*/ 600019 w 3609220"/>
              <a:gd name="connsiteY1965" fmla="*/ 822763 h 3597710"/>
              <a:gd name="connsiteX1966" fmla="*/ 593927 w 3609220"/>
              <a:gd name="connsiteY1966" fmla="*/ 825809 h 3597710"/>
              <a:gd name="connsiteX1967" fmla="*/ 590881 w 3609220"/>
              <a:gd name="connsiteY1967" fmla="*/ 828855 h 3597710"/>
              <a:gd name="connsiteX1968" fmla="*/ 581742 w 3609220"/>
              <a:gd name="connsiteY1968" fmla="*/ 841040 h 3597710"/>
              <a:gd name="connsiteX1969" fmla="*/ 575650 w 3609220"/>
              <a:gd name="connsiteY1969" fmla="*/ 850178 h 3597710"/>
              <a:gd name="connsiteX1970" fmla="*/ 566512 w 3609220"/>
              <a:gd name="connsiteY1970" fmla="*/ 859316 h 3597710"/>
              <a:gd name="connsiteX1971" fmla="*/ 487314 w 3609220"/>
              <a:gd name="connsiteY1971" fmla="*/ 950697 h 3597710"/>
              <a:gd name="connsiteX1972" fmla="*/ 484268 w 3609220"/>
              <a:gd name="connsiteY1972" fmla="*/ 950697 h 3597710"/>
              <a:gd name="connsiteX1973" fmla="*/ 481222 w 3609220"/>
              <a:gd name="connsiteY1973" fmla="*/ 947651 h 3597710"/>
              <a:gd name="connsiteX1974" fmla="*/ 484268 w 3609220"/>
              <a:gd name="connsiteY1974" fmla="*/ 944605 h 3597710"/>
              <a:gd name="connsiteX1975" fmla="*/ 490360 w 3609220"/>
              <a:gd name="connsiteY1975" fmla="*/ 935467 h 3597710"/>
              <a:gd name="connsiteX1976" fmla="*/ 493407 w 3609220"/>
              <a:gd name="connsiteY1976" fmla="*/ 929375 h 3597710"/>
              <a:gd name="connsiteX1977" fmla="*/ 496453 w 3609220"/>
              <a:gd name="connsiteY1977" fmla="*/ 929375 h 3597710"/>
              <a:gd name="connsiteX1978" fmla="*/ 496453 w 3609220"/>
              <a:gd name="connsiteY1978" fmla="*/ 926329 h 3597710"/>
              <a:gd name="connsiteX1979" fmla="*/ 508637 w 3609220"/>
              <a:gd name="connsiteY1979" fmla="*/ 911099 h 3597710"/>
              <a:gd name="connsiteX1980" fmla="*/ 508637 w 3609220"/>
              <a:gd name="connsiteY1980" fmla="*/ 905007 h 3597710"/>
              <a:gd name="connsiteX1981" fmla="*/ 504225 w 3609220"/>
              <a:gd name="connsiteY1981" fmla="*/ 907212 h 3597710"/>
              <a:gd name="connsiteX1982" fmla="*/ 515490 w 3609220"/>
              <a:gd name="connsiteY1982" fmla="*/ 891680 h 3597710"/>
              <a:gd name="connsiteX1983" fmla="*/ 536051 w 3609220"/>
              <a:gd name="connsiteY1983" fmla="*/ 868454 h 3597710"/>
              <a:gd name="connsiteX1984" fmla="*/ 536051 w 3609220"/>
              <a:gd name="connsiteY1984" fmla="*/ 865408 h 3597710"/>
              <a:gd name="connsiteX1985" fmla="*/ 560420 w 3609220"/>
              <a:gd name="connsiteY1985" fmla="*/ 841040 h 3597710"/>
              <a:gd name="connsiteX1986" fmla="*/ 572604 w 3609220"/>
              <a:gd name="connsiteY1986" fmla="*/ 819717 h 3597710"/>
              <a:gd name="connsiteX1987" fmla="*/ 575650 w 3609220"/>
              <a:gd name="connsiteY1987" fmla="*/ 819717 h 3597710"/>
              <a:gd name="connsiteX1988" fmla="*/ 578696 w 3609220"/>
              <a:gd name="connsiteY1988" fmla="*/ 810579 h 3597710"/>
              <a:gd name="connsiteX1989" fmla="*/ 593927 w 3609220"/>
              <a:gd name="connsiteY1989" fmla="*/ 795349 h 3597710"/>
              <a:gd name="connsiteX1990" fmla="*/ 609157 w 3609220"/>
              <a:gd name="connsiteY1990" fmla="*/ 786211 h 3597710"/>
              <a:gd name="connsiteX1991" fmla="*/ 663986 w 3609220"/>
              <a:gd name="connsiteY1991" fmla="*/ 722244 h 3597710"/>
              <a:gd name="connsiteX1992" fmla="*/ 676170 w 3609220"/>
              <a:gd name="connsiteY1992" fmla="*/ 710060 h 3597710"/>
              <a:gd name="connsiteX1993" fmla="*/ 752322 w 3609220"/>
              <a:gd name="connsiteY1993" fmla="*/ 643047 h 3597710"/>
              <a:gd name="connsiteX1994" fmla="*/ 770598 w 3609220"/>
              <a:gd name="connsiteY1994" fmla="*/ 627816 h 3597710"/>
              <a:gd name="connsiteX1995" fmla="*/ 770598 w 3609220"/>
              <a:gd name="connsiteY1995" fmla="*/ 624770 h 3597710"/>
              <a:gd name="connsiteX1996" fmla="*/ 773645 w 3609220"/>
              <a:gd name="connsiteY1996" fmla="*/ 627816 h 3597710"/>
              <a:gd name="connsiteX1997" fmla="*/ 779737 w 3609220"/>
              <a:gd name="connsiteY1997" fmla="*/ 621724 h 3597710"/>
              <a:gd name="connsiteX1998" fmla="*/ 782783 w 3609220"/>
              <a:gd name="connsiteY1998" fmla="*/ 618678 h 3597710"/>
              <a:gd name="connsiteX1999" fmla="*/ 779737 w 3609220"/>
              <a:gd name="connsiteY1999" fmla="*/ 618678 h 3597710"/>
              <a:gd name="connsiteX2000" fmla="*/ 822382 w 3609220"/>
              <a:gd name="connsiteY2000" fmla="*/ 585172 h 3597710"/>
              <a:gd name="connsiteX2001" fmla="*/ 855888 w 3609220"/>
              <a:gd name="connsiteY2001" fmla="*/ 560803 h 3597710"/>
              <a:gd name="connsiteX2002" fmla="*/ 868073 w 3609220"/>
              <a:gd name="connsiteY2002" fmla="*/ 551665 h 3597710"/>
              <a:gd name="connsiteX2003" fmla="*/ 898533 w 3609220"/>
              <a:gd name="connsiteY2003" fmla="*/ 530343 h 3597710"/>
              <a:gd name="connsiteX2004" fmla="*/ 919856 w 3609220"/>
              <a:gd name="connsiteY2004" fmla="*/ 512067 h 3597710"/>
              <a:gd name="connsiteX2005" fmla="*/ 1047790 w 3609220"/>
              <a:gd name="connsiteY2005" fmla="*/ 429824 h 3597710"/>
              <a:gd name="connsiteX2006" fmla="*/ 1151357 w 3609220"/>
              <a:gd name="connsiteY2006" fmla="*/ 374995 h 3597710"/>
              <a:gd name="connsiteX2007" fmla="*/ 1257969 w 3609220"/>
              <a:gd name="connsiteY2007" fmla="*/ 329304 h 3597710"/>
              <a:gd name="connsiteX2008" fmla="*/ 1270153 w 3609220"/>
              <a:gd name="connsiteY2008" fmla="*/ 326258 h 3597710"/>
              <a:gd name="connsiteX2009" fmla="*/ 1483378 w 3609220"/>
              <a:gd name="connsiteY2009" fmla="*/ 262291 h 3597710"/>
              <a:gd name="connsiteX2010" fmla="*/ 1593036 w 3609220"/>
              <a:gd name="connsiteY2010" fmla="*/ 244015 h 3597710"/>
              <a:gd name="connsiteX2011" fmla="*/ 1666139 w 3609220"/>
              <a:gd name="connsiteY2011" fmla="*/ 237923 h 3597710"/>
              <a:gd name="connsiteX2012" fmla="*/ 1633396 w 3609220"/>
              <a:gd name="connsiteY2012" fmla="*/ 241349 h 3597710"/>
              <a:gd name="connsiteX2013" fmla="*/ 1605220 w 3609220"/>
              <a:gd name="connsiteY2013" fmla="*/ 247061 h 3597710"/>
              <a:gd name="connsiteX2014" fmla="*/ 1602174 w 3609220"/>
              <a:gd name="connsiteY2014" fmla="*/ 247061 h 3597710"/>
              <a:gd name="connsiteX2015" fmla="*/ 1510792 w 3609220"/>
              <a:gd name="connsiteY2015" fmla="*/ 262291 h 3597710"/>
              <a:gd name="connsiteX2016" fmla="*/ 1507746 w 3609220"/>
              <a:gd name="connsiteY2016" fmla="*/ 262291 h 3597710"/>
              <a:gd name="connsiteX2017" fmla="*/ 1507746 w 3609220"/>
              <a:gd name="connsiteY2017" fmla="*/ 265337 h 3597710"/>
              <a:gd name="connsiteX2018" fmla="*/ 1513838 w 3609220"/>
              <a:gd name="connsiteY2018" fmla="*/ 265337 h 3597710"/>
              <a:gd name="connsiteX2019" fmla="*/ 1602174 w 3609220"/>
              <a:gd name="connsiteY2019" fmla="*/ 250107 h 3597710"/>
              <a:gd name="connsiteX2020" fmla="*/ 1605220 w 3609220"/>
              <a:gd name="connsiteY2020" fmla="*/ 253153 h 3597710"/>
              <a:gd name="connsiteX2021" fmla="*/ 1608266 w 3609220"/>
              <a:gd name="connsiteY2021" fmla="*/ 253153 h 3597710"/>
              <a:gd name="connsiteX2022" fmla="*/ 1608266 w 3609220"/>
              <a:gd name="connsiteY2022" fmla="*/ 250107 h 3597710"/>
              <a:gd name="connsiteX2023" fmla="*/ 1672234 w 3609220"/>
              <a:gd name="connsiteY2023" fmla="*/ 240969 h 3597710"/>
              <a:gd name="connsiteX2024" fmla="*/ 1684418 w 3609220"/>
              <a:gd name="connsiteY2024" fmla="*/ 240969 h 3597710"/>
              <a:gd name="connsiteX2025" fmla="*/ 1690510 w 3609220"/>
              <a:gd name="connsiteY2025" fmla="*/ 240969 h 3597710"/>
              <a:gd name="connsiteX2026" fmla="*/ 1687464 w 3609220"/>
              <a:gd name="connsiteY2026" fmla="*/ 253153 h 3597710"/>
              <a:gd name="connsiteX2027" fmla="*/ 1678326 w 3609220"/>
              <a:gd name="connsiteY2027" fmla="*/ 253153 h 3597710"/>
              <a:gd name="connsiteX2028" fmla="*/ 1657003 w 3609220"/>
              <a:gd name="connsiteY2028" fmla="*/ 256199 h 3597710"/>
              <a:gd name="connsiteX2029" fmla="*/ 1653957 w 3609220"/>
              <a:gd name="connsiteY2029" fmla="*/ 256199 h 3597710"/>
              <a:gd name="connsiteX2030" fmla="*/ 1644819 w 3609220"/>
              <a:gd name="connsiteY2030" fmla="*/ 259245 h 3597710"/>
              <a:gd name="connsiteX2031" fmla="*/ 1641773 w 3609220"/>
              <a:gd name="connsiteY2031" fmla="*/ 259245 h 3597710"/>
              <a:gd name="connsiteX2032" fmla="*/ 1644819 w 3609220"/>
              <a:gd name="connsiteY2032" fmla="*/ 262291 h 3597710"/>
              <a:gd name="connsiteX2033" fmla="*/ 1653957 w 3609220"/>
              <a:gd name="connsiteY2033" fmla="*/ 259245 h 3597710"/>
              <a:gd name="connsiteX2034" fmla="*/ 1657003 w 3609220"/>
              <a:gd name="connsiteY2034" fmla="*/ 259245 h 3597710"/>
              <a:gd name="connsiteX2035" fmla="*/ 1653957 w 3609220"/>
              <a:gd name="connsiteY2035" fmla="*/ 262291 h 3597710"/>
              <a:gd name="connsiteX2036" fmla="*/ 1657003 w 3609220"/>
              <a:gd name="connsiteY2036" fmla="*/ 262291 h 3597710"/>
              <a:gd name="connsiteX2037" fmla="*/ 1663095 w 3609220"/>
              <a:gd name="connsiteY2037" fmla="*/ 262291 h 3597710"/>
              <a:gd name="connsiteX2038" fmla="*/ 1663095 w 3609220"/>
              <a:gd name="connsiteY2038" fmla="*/ 259245 h 3597710"/>
              <a:gd name="connsiteX2039" fmla="*/ 1675280 w 3609220"/>
              <a:gd name="connsiteY2039" fmla="*/ 256199 h 3597710"/>
              <a:gd name="connsiteX2040" fmla="*/ 1690510 w 3609220"/>
              <a:gd name="connsiteY2040" fmla="*/ 256199 h 3597710"/>
              <a:gd name="connsiteX2041" fmla="*/ 1705740 w 3609220"/>
              <a:gd name="connsiteY2041" fmla="*/ 256199 h 3597710"/>
              <a:gd name="connsiteX2042" fmla="*/ 1711833 w 3609220"/>
              <a:gd name="connsiteY2042" fmla="*/ 253153 h 3597710"/>
              <a:gd name="connsiteX2043" fmla="*/ 1705740 w 3609220"/>
              <a:gd name="connsiteY2043" fmla="*/ 253153 h 3597710"/>
              <a:gd name="connsiteX2044" fmla="*/ 1693556 w 3609220"/>
              <a:gd name="connsiteY2044" fmla="*/ 253153 h 3597710"/>
              <a:gd name="connsiteX2045" fmla="*/ 1699648 w 3609220"/>
              <a:gd name="connsiteY2045" fmla="*/ 240969 h 3597710"/>
              <a:gd name="connsiteX2046" fmla="*/ 1699648 w 3609220"/>
              <a:gd name="connsiteY2046" fmla="*/ 237923 h 3597710"/>
              <a:gd name="connsiteX2047" fmla="*/ 1705740 w 3609220"/>
              <a:gd name="connsiteY2047" fmla="*/ 237923 h 3597710"/>
              <a:gd name="connsiteX2048" fmla="*/ 1708786 w 3609220"/>
              <a:gd name="connsiteY2048" fmla="*/ 234877 h 3597710"/>
              <a:gd name="connsiteX2049" fmla="*/ 1705740 w 3609220"/>
              <a:gd name="connsiteY2049" fmla="*/ 231831 h 3597710"/>
              <a:gd name="connsiteX2050" fmla="*/ 1375768 w 3609220"/>
              <a:gd name="connsiteY2050" fmla="*/ 157701 h 3597710"/>
              <a:gd name="connsiteX2051" fmla="*/ 1373719 w 3609220"/>
              <a:gd name="connsiteY2051" fmla="*/ 158725 h 3597710"/>
              <a:gd name="connsiteX2052" fmla="*/ 1370673 w 3609220"/>
              <a:gd name="connsiteY2052" fmla="*/ 158725 h 3597710"/>
              <a:gd name="connsiteX2053" fmla="*/ 1864945 w 3609220"/>
              <a:gd name="connsiteY2053" fmla="*/ 39930 h 3597710"/>
              <a:gd name="connsiteX2054" fmla="*/ 2683527 w 3609220"/>
              <a:gd name="connsiteY2054" fmla="*/ 259245 h 3597710"/>
              <a:gd name="connsiteX2055" fmla="*/ 2674389 w 3609220"/>
              <a:gd name="connsiteY2055" fmla="*/ 259245 h 3597710"/>
              <a:gd name="connsiteX2056" fmla="*/ 2723126 w 3609220"/>
              <a:gd name="connsiteY2056" fmla="*/ 283613 h 3597710"/>
              <a:gd name="connsiteX2057" fmla="*/ 2781001 w 3609220"/>
              <a:gd name="connsiteY2057" fmla="*/ 317120 h 3597710"/>
              <a:gd name="connsiteX2058" fmla="*/ 2814508 w 3609220"/>
              <a:gd name="connsiteY2058" fmla="*/ 338442 h 3597710"/>
              <a:gd name="connsiteX2059" fmla="*/ 2814508 w 3609220"/>
              <a:gd name="connsiteY2059" fmla="*/ 341488 h 3597710"/>
              <a:gd name="connsiteX2060" fmla="*/ 2817554 w 3609220"/>
              <a:gd name="connsiteY2060" fmla="*/ 341488 h 3597710"/>
              <a:gd name="connsiteX2061" fmla="*/ 2820600 w 3609220"/>
              <a:gd name="connsiteY2061" fmla="*/ 344534 h 3597710"/>
              <a:gd name="connsiteX2062" fmla="*/ 2826692 w 3609220"/>
              <a:gd name="connsiteY2062" fmla="*/ 347580 h 3597710"/>
              <a:gd name="connsiteX2063" fmla="*/ 2841923 w 3609220"/>
              <a:gd name="connsiteY2063" fmla="*/ 356718 h 3597710"/>
              <a:gd name="connsiteX2064" fmla="*/ 2890660 w 3609220"/>
              <a:gd name="connsiteY2064" fmla="*/ 390225 h 3597710"/>
              <a:gd name="connsiteX2065" fmla="*/ 2908936 w 3609220"/>
              <a:gd name="connsiteY2065" fmla="*/ 405455 h 3597710"/>
              <a:gd name="connsiteX2066" fmla="*/ 2951581 w 3609220"/>
              <a:gd name="connsiteY2066" fmla="*/ 438962 h 3597710"/>
              <a:gd name="connsiteX2067" fmla="*/ 2948535 w 3609220"/>
              <a:gd name="connsiteY2067" fmla="*/ 438962 h 3597710"/>
              <a:gd name="connsiteX2068" fmla="*/ 2957673 w 3609220"/>
              <a:gd name="connsiteY2068" fmla="*/ 445054 h 3597710"/>
              <a:gd name="connsiteX2069" fmla="*/ 3402398 w 3609220"/>
              <a:gd name="connsiteY2069" fmla="*/ 981158 h 3597710"/>
              <a:gd name="connsiteX2070" fmla="*/ 3600393 w 3609220"/>
              <a:gd name="connsiteY2070" fmla="*/ 1767037 h 3597710"/>
              <a:gd name="connsiteX2071" fmla="*/ 3594301 w 3609220"/>
              <a:gd name="connsiteY2071" fmla="*/ 1767037 h 3597710"/>
              <a:gd name="connsiteX2072" fmla="*/ 3560794 w 3609220"/>
              <a:gd name="connsiteY2072" fmla="*/ 1678702 h 3597710"/>
              <a:gd name="connsiteX2073" fmla="*/ 3557748 w 3609220"/>
              <a:gd name="connsiteY2073" fmla="*/ 1690886 h 3597710"/>
              <a:gd name="connsiteX2074" fmla="*/ 3551656 w 3609220"/>
              <a:gd name="connsiteY2074" fmla="*/ 1636057 h 3597710"/>
              <a:gd name="connsiteX2075" fmla="*/ 3536425 w 3609220"/>
              <a:gd name="connsiteY2075" fmla="*/ 1596459 h 3597710"/>
              <a:gd name="connsiteX2076" fmla="*/ 3530333 w 3609220"/>
              <a:gd name="connsiteY2076" fmla="*/ 1626919 h 3597710"/>
              <a:gd name="connsiteX2077" fmla="*/ 3527287 w 3609220"/>
              <a:gd name="connsiteY2077" fmla="*/ 1623873 h 3597710"/>
              <a:gd name="connsiteX2078" fmla="*/ 3527287 w 3609220"/>
              <a:gd name="connsiteY2078" fmla="*/ 1620827 h 3597710"/>
              <a:gd name="connsiteX2079" fmla="*/ 3527287 w 3609220"/>
              <a:gd name="connsiteY2079" fmla="*/ 1617781 h 3597710"/>
              <a:gd name="connsiteX2080" fmla="*/ 3527287 w 3609220"/>
              <a:gd name="connsiteY2080" fmla="*/ 1611689 h 3597710"/>
              <a:gd name="connsiteX2081" fmla="*/ 3524241 w 3609220"/>
              <a:gd name="connsiteY2081" fmla="*/ 1614735 h 3597710"/>
              <a:gd name="connsiteX2082" fmla="*/ 3524241 w 3609220"/>
              <a:gd name="connsiteY2082" fmla="*/ 1617781 h 3597710"/>
              <a:gd name="connsiteX2083" fmla="*/ 3524241 w 3609220"/>
              <a:gd name="connsiteY2083" fmla="*/ 1620827 h 3597710"/>
              <a:gd name="connsiteX2084" fmla="*/ 3521195 w 3609220"/>
              <a:gd name="connsiteY2084" fmla="*/ 1629965 h 3597710"/>
              <a:gd name="connsiteX2085" fmla="*/ 3524241 w 3609220"/>
              <a:gd name="connsiteY2085" fmla="*/ 1633011 h 3597710"/>
              <a:gd name="connsiteX2086" fmla="*/ 3524241 w 3609220"/>
              <a:gd name="connsiteY2086" fmla="*/ 1629965 h 3597710"/>
              <a:gd name="connsiteX2087" fmla="*/ 3527287 w 3609220"/>
              <a:gd name="connsiteY2087" fmla="*/ 1626919 h 3597710"/>
              <a:gd name="connsiteX2088" fmla="*/ 3527287 w 3609220"/>
              <a:gd name="connsiteY2088" fmla="*/ 1636057 h 3597710"/>
              <a:gd name="connsiteX2089" fmla="*/ 3527287 w 3609220"/>
              <a:gd name="connsiteY2089" fmla="*/ 1639104 h 3597710"/>
              <a:gd name="connsiteX2090" fmla="*/ 3512057 w 3609220"/>
              <a:gd name="connsiteY2090" fmla="*/ 1663472 h 3597710"/>
              <a:gd name="connsiteX2091" fmla="*/ 3509011 w 3609220"/>
              <a:gd name="connsiteY2091" fmla="*/ 1626919 h 3597710"/>
              <a:gd name="connsiteX2092" fmla="*/ 3496826 w 3609220"/>
              <a:gd name="connsiteY2092" fmla="*/ 1639104 h 3597710"/>
              <a:gd name="connsiteX2093" fmla="*/ 3466366 w 3609220"/>
              <a:gd name="connsiteY2093" fmla="*/ 1565998 h 3597710"/>
              <a:gd name="connsiteX2094" fmla="*/ 3466366 w 3609220"/>
              <a:gd name="connsiteY2094" fmla="*/ 1562952 h 3597710"/>
              <a:gd name="connsiteX2095" fmla="*/ 3466366 w 3609220"/>
              <a:gd name="connsiteY2095" fmla="*/ 1556860 h 3597710"/>
              <a:gd name="connsiteX2096" fmla="*/ 3463320 w 3609220"/>
              <a:gd name="connsiteY2096" fmla="*/ 1553814 h 3597710"/>
              <a:gd name="connsiteX2097" fmla="*/ 3454182 w 3609220"/>
              <a:gd name="connsiteY2097" fmla="*/ 1520308 h 3597710"/>
              <a:gd name="connsiteX2098" fmla="*/ 3451135 w 3609220"/>
              <a:gd name="connsiteY2098" fmla="*/ 1508124 h 3597710"/>
              <a:gd name="connsiteX2099" fmla="*/ 3448089 w 3609220"/>
              <a:gd name="connsiteY2099" fmla="*/ 1505078 h 3597710"/>
              <a:gd name="connsiteX2100" fmla="*/ 3448089 w 3609220"/>
              <a:gd name="connsiteY2100" fmla="*/ 1502031 h 3597710"/>
              <a:gd name="connsiteX2101" fmla="*/ 3445043 w 3609220"/>
              <a:gd name="connsiteY2101" fmla="*/ 1502031 h 3597710"/>
              <a:gd name="connsiteX2102" fmla="*/ 3445043 w 3609220"/>
              <a:gd name="connsiteY2102" fmla="*/ 1498985 h 3597710"/>
              <a:gd name="connsiteX2103" fmla="*/ 3438951 w 3609220"/>
              <a:gd name="connsiteY2103" fmla="*/ 1486801 h 3597710"/>
              <a:gd name="connsiteX2104" fmla="*/ 3435905 w 3609220"/>
              <a:gd name="connsiteY2104" fmla="*/ 1495939 h 3597710"/>
              <a:gd name="connsiteX2105" fmla="*/ 3429813 w 3609220"/>
              <a:gd name="connsiteY2105" fmla="*/ 1489847 h 3597710"/>
              <a:gd name="connsiteX2106" fmla="*/ 3426767 w 3609220"/>
              <a:gd name="connsiteY2106" fmla="*/ 1462433 h 3597710"/>
              <a:gd name="connsiteX2107" fmla="*/ 3402398 w 3609220"/>
              <a:gd name="connsiteY2107" fmla="*/ 1389328 h 3597710"/>
              <a:gd name="connsiteX2108" fmla="*/ 3396306 w 3609220"/>
              <a:gd name="connsiteY2108" fmla="*/ 1371052 h 3597710"/>
              <a:gd name="connsiteX2109" fmla="*/ 3374984 w 3609220"/>
              <a:gd name="connsiteY2109" fmla="*/ 1310131 h 3597710"/>
              <a:gd name="connsiteX2110" fmla="*/ 3374984 w 3609220"/>
              <a:gd name="connsiteY2110" fmla="*/ 1300992 h 3597710"/>
              <a:gd name="connsiteX2111" fmla="*/ 3368892 w 3609220"/>
              <a:gd name="connsiteY2111" fmla="*/ 1294900 h 3597710"/>
              <a:gd name="connsiteX2112" fmla="*/ 3371938 w 3609220"/>
              <a:gd name="connsiteY2112" fmla="*/ 1291854 h 3597710"/>
              <a:gd name="connsiteX2113" fmla="*/ 3353661 w 3609220"/>
              <a:gd name="connsiteY2113" fmla="*/ 1249210 h 3597710"/>
              <a:gd name="connsiteX2114" fmla="*/ 3359754 w 3609220"/>
              <a:gd name="connsiteY2114" fmla="*/ 1249210 h 3597710"/>
              <a:gd name="connsiteX2115" fmla="*/ 3350615 w 3609220"/>
              <a:gd name="connsiteY2115" fmla="*/ 1240072 h 3597710"/>
              <a:gd name="connsiteX2116" fmla="*/ 3341477 w 3609220"/>
              <a:gd name="connsiteY2116" fmla="*/ 1218749 h 3597710"/>
              <a:gd name="connsiteX2117" fmla="*/ 3341477 w 3609220"/>
              <a:gd name="connsiteY2117" fmla="*/ 1215703 h 3597710"/>
              <a:gd name="connsiteX2118" fmla="*/ 3344523 w 3609220"/>
              <a:gd name="connsiteY2118" fmla="*/ 1215703 h 3597710"/>
              <a:gd name="connsiteX2119" fmla="*/ 3347569 w 3609220"/>
              <a:gd name="connsiteY2119" fmla="*/ 1215703 h 3597710"/>
              <a:gd name="connsiteX2120" fmla="*/ 3347569 w 3609220"/>
              <a:gd name="connsiteY2120" fmla="*/ 1212657 h 3597710"/>
              <a:gd name="connsiteX2121" fmla="*/ 3344523 w 3609220"/>
              <a:gd name="connsiteY2121" fmla="*/ 1197427 h 3597710"/>
              <a:gd name="connsiteX2122" fmla="*/ 3347569 w 3609220"/>
              <a:gd name="connsiteY2122" fmla="*/ 1197427 h 3597710"/>
              <a:gd name="connsiteX2123" fmla="*/ 3347569 w 3609220"/>
              <a:gd name="connsiteY2123" fmla="*/ 1194381 h 3597710"/>
              <a:gd name="connsiteX2124" fmla="*/ 3344523 w 3609220"/>
              <a:gd name="connsiteY2124" fmla="*/ 1191335 h 3597710"/>
              <a:gd name="connsiteX2125" fmla="*/ 3320155 w 3609220"/>
              <a:gd name="connsiteY2125" fmla="*/ 1133460 h 3597710"/>
              <a:gd name="connsiteX2126" fmla="*/ 3286648 w 3609220"/>
              <a:gd name="connsiteY2126" fmla="*/ 1075585 h 3597710"/>
              <a:gd name="connsiteX2127" fmla="*/ 3259233 w 3609220"/>
              <a:gd name="connsiteY2127" fmla="*/ 1023802 h 3597710"/>
              <a:gd name="connsiteX2128" fmla="*/ 3234865 w 3609220"/>
              <a:gd name="connsiteY2128" fmla="*/ 965927 h 3597710"/>
              <a:gd name="connsiteX2129" fmla="*/ 3219635 w 3609220"/>
              <a:gd name="connsiteY2129" fmla="*/ 950697 h 3597710"/>
              <a:gd name="connsiteX2130" fmla="*/ 3219635 w 3609220"/>
              <a:gd name="connsiteY2130" fmla="*/ 947651 h 3597710"/>
              <a:gd name="connsiteX2131" fmla="*/ 3216588 w 3609220"/>
              <a:gd name="connsiteY2131" fmla="*/ 941559 h 3597710"/>
              <a:gd name="connsiteX2132" fmla="*/ 3213542 w 3609220"/>
              <a:gd name="connsiteY2132" fmla="*/ 944605 h 3597710"/>
              <a:gd name="connsiteX2133" fmla="*/ 3109976 w 3609220"/>
              <a:gd name="connsiteY2133" fmla="*/ 786211 h 3597710"/>
              <a:gd name="connsiteX2134" fmla="*/ 3109976 w 3609220"/>
              <a:gd name="connsiteY2134" fmla="*/ 783165 h 3597710"/>
              <a:gd name="connsiteX2135" fmla="*/ 3134345 w 3609220"/>
              <a:gd name="connsiteY2135" fmla="*/ 807533 h 3597710"/>
              <a:gd name="connsiteX2136" fmla="*/ 3134345 w 3609220"/>
              <a:gd name="connsiteY2136" fmla="*/ 819717 h 3597710"/>
              <a:gd name="connsiteX2137" fmla="*/ 3155667 w 3609220"/>
              <a:gd name="connsiteY2137" fmla="*/ 844086 h 3597710"/>
              <a:gd name="connsiteX2138" fmla="*/ 3173944 w 3609220"/>
              <a:gd name="connsiteY2138" fmla="*/ 871500 h 3597710"/>
              <a:gd name="connsiteX2139" fmla="*/ 3204404 w 3609220"/>
              <a:gd name="connsiteY2139" fmla="*/ 914145 h 3597710"/>
              <a:gd name="connsiteX2140" fmla="*/ 3222681 w 3609220"/>
              <a:gd name="connsiteY2140" fmla="*/ 947651 h 3597710"/>
              <a:gd name="connsiteX2141" fmla="*/ 3250095 w 3609220"/>
              <a:gd name="connsiteY2141" fmla="*/ 987250 h 3597710"/>
              <a:gd name="connsiteX2142" fmla="*/ 3250095 w 3609220"/>
              <a:gd name="connsiteY2142" fmla="*/ 990296 h 3597710"/>
              <a:gd name="connsiteX2143" fmla="*/ 3250095 w 3609220"/>
              <a:gd name="connsiteY2143" fmla="*/ 993342 h 3597710"/>
              <a:gd name="connsiteX2144" fmla="*/ 3253141 w 3609220"/>
              <a:gd name="connsiteY2144" fmla="*/ 993342 h 3597710"/>
              <a:gd name="connsiteX2145" fmla="*/ 3259233 w 3609220"/>
              <a:gd name="connsiteY2145" fmla="*/ 1008572 h 3597710"/>
              <a:gd name="connsiteX2146" fmla="*/ 3259233 w 3609220"/>
              <a:gd name="connsiteY2146" fmla="*/ 1011618 h 3597710"/>
              <a:gd name="connsiteX2147" fmla="*/ 3262279 w 3609220"/>
              <a:gd name="connsiteY2147" fmla="*/ 1014664 h 3597710"/>
              <a:gd name="connsiteX2148" fmla="*/ 3262279 w 3609220"/>
              <a:gd name="connsiteY2148" fmla="*/ 1011618 h 3597710"/>
              <a:gd name="connsiteX2149" fmla="*/ 3283602 w 3609220"/>
              <a:gd name="connsiteY2149" fmla="*/ 1045125 h 3597710"/>
              <a:gd name="connsiteX2150" fmla="*/ 3280556 w 3609220"/>
              <a:gd name="connsiteY2150" fmla="*/ 1045125 h 3597710"/>
              <a:gd name="connsiteX2151" fmla="*/ 3280556 w 3609220"/>
              <a:gd name="connsiteY2151" fmla="*/ 1048171 h 3597710"/>
              <a:gd name="connsiteX2152" fmla="*/ 3283602 w 3609220"/>
              <a:gd name="connsiteY2152" fmla="*/ 1051217 h 3597710"/>
              <a:gd name="connsiteX2153" fmla="*/ 3286648 w 3609220"/>
              <a:gd name="connsiteY2153" fmla="*/ 1051217 h 3597710"/>
              <a:gd name="connsiteX2154" fmla="*/ 3286648 w 3609220"/>
              <a:gd name="connsiteY2154" fmla="*/ 1054263 h 3597710"/>
              <a:gd name="connsiteX2155" fmla="*/ 3292740 w 3609220"/>
              <a:gd name="connsiteY2155" fmla="*/ 1072539 h 3597710"/>
              <a:gd name="connsiteX2156" fmla="*/ 3298832 w 3609220"/>
              <a:gd name="connsiteY2156" fmla="*/ 1075585 h 3597710"/>
              <a:gd name="connsiteX2157" fmla="*/ 3301878 w 3609220"/>
              <a:gd name="connsiteY2157" fmla="*/ 1081677 h 3597710"/>
              <a:gd name="connsiteX2158" fmla="*/ 3298832 w 3609220"/>
              <a:gd name="connsiteY2158" fmla="*/ 1084723 h 3597710"/>
              <a:gd name="connsiteX2159" fmla="*/ 3301878 w 3609220"/>
              <a:gd name="connsiteY2159" fmla="*/ 1087769 h 3597710"/>
              <a:gd name="connsiteX2160" fmla="*/ 3304924 w 3609220"/>
              <a:gd name="connsiteY2160" fmla="*/ 1090815 h 3597710"/>
              <a:gd name="connsiteX2161" fmla="*/ 3320155 w 3609220"/>
              <a:gd name="connsiteY2161" fmla="*/ 1118230 h 3597710"/>
              <a:gd name="connsiteX2162" fmla="*/ 3317109 w 3609220"/>
              <a:gd name="connsiteY2162" fmla="*/ 1106046 h 3597710"/>
              <a:gd name="connsiteX2163" fmla="*/ 3307970 w 3609220"/>
              <a:gd name="connsiteY2163" fmla="*/ 1093861 h 3597710"/>
              <a:gd name="connsiteX2164" fmla="*/ 3307970 w 3609220"/>
              <a:gd name="connsiteY2164" fmla="*/ 1090815 h 3597710"/>
              <a:gd name="connsiteX2165" fmla="*/ 3307970 w 3609220"/>
              <a:gd name="connsiteY2165" fmla="*/ 1087769 h 3597710"/>
              <a:gd name="connsiteX2166" fmla="*/ 3304924 w 3609220"/>
              <a:gd name="connsiteY2166" fmla="*/ 1081677 h 3597710"/>
              <a:gd name="connsiteX2167" fmla="*/ 3289694 w 3609220"/>
              <a:gd name="connsiteY2167" fmla="*/ 1057309 h 3597710"/>
              <a:gd name="connsiteX2168" fmla="*/ 3289694 w 3609220"/>
              <a:gd name="connsiteY2168" fmla="*/ 1051217 h 3597710"/>
              <a:gd name="connsiteX2169" fmla="*/ 3289694 w 3609220"/>
              <a:gd name="connsiteY2169" fmla="*/ 1048171 h 3597710"/>
              <a:gd name="connsiteX2170" fmla="*/ 3289694 w 3609220"/>
              <a:gd name="connsiteY2170" fmla="*/ 1042079 h 3597710"/>
              <a:gd name="connsiteX2171" fmla="*/ 3286648 w 3609220"/>
              <a:gd name="connsiteY2171" fmla="*/ 1042079 h 3597710"/>
              <a:gd name="connsiteX2172" fmla="*/ 3283602 w 3609220"/>
              <a:gd name="connsiteY2172" fmla="*/ 1042079 h 3597710"/>
              <a:gd name="connsiteX2173" fmla="*/ 3274464 w 3609220"/>
              <a:gd name="connsiteY2173" fmla="*/ 1029894 h 3597710"/>
              <a:gd name="connsiteX2174" fmla="*/ 3265326 w 3609220"/>
              <a:gd name="connsiteY2174" fmla="*/ 1011618 h 3597710"/>
              <a:gd name="connsiteX2175" fmla="*/ 3265326 w 3609220"/>
              <a:gd name="connsiteY2175" fmla="*/ 1008572 h 3597710"/>
              <a:gd name="connsiteX2176" fmla="*/ 3265326 w 3609220"/>
              <a:gd name="connsiteY2176" fmla="*/ 1005526 h 3597710"/>
              <a:gd name="connsiteX2177" fmla="*/ 3256187 w 3609220"/>
              <a:gd name="connsiteY2177" fmla="*/ 993342 h 3597710"/>
              <a:gd name="connsiteX2178" fmla="*/ 3259233 w 3609220"/>
              <a:gd name="connsiteY2178" fmla="*/ 996388 h 3597710"/>
              <a:gd name="connsiteX2179" fmla="*/ 3259233 w 3609220"/>
              <a:gd name="connsiteY2179" fmla="*/ 993342 h 3597710"/>
              <a:gd name="connsiteX2180" fmla="*/ 3256187 w 3609220"/>
              <a:gd name="connsiteY2180" fmla="*/ 990296 h 3597710"/>
              <a:gd name="connsiteX2181" fmla="*/ 3253141 w 3609220"/>
              <a:gd name="connsiteY2181" fmla="*/ 987250 h 3597710"/>
              <a:gd name="connsiteX2182" fmla="*/ 3250095 w 3609220"/>
              <a:gd name="connsiteY2182" fmla="*/ 978112 h 3597710"/>
              <a:gd name="connsiteX2183" fmla="*/ 3244003 w 3609220"/>
              <a:gd name="connsiteY2183" fmla="*/ 972020 h 3597710"/>
              <a:gd name="connsiteX2184" fmla="*/ 3250095 w 3609220"/>
              <a:gd name="connsiteY2184" fmla="*/ 975066 h 3597710"/>
              <a:gd name="connsiteX2185" fmla="*/ 3240957 w 3609220"/>
              <a:gd name="connsiteY2185" fmla="*/ 965927 h 3597710"/>
              <a:gd name="connsiteX2186" fmla="*/ 3231819 w 3609220"/>
              <a:gd name="connsiteY2186" fmla="*/ 950697 h 3597710"/>
              <a:gd name="connsiteX2187" fmla="*/ 3240957 w 3609220"/>
              <a:gd name="connsiteY2187" fmla="*/ 950697 h 3597710"/>
              <a:gd name="connsiteX2188" fmla="*/ 3228773 w 3609220"/>
              <a:gd name="connsiteY2188" fmla="*/ 938513 h 3597710"/>
              <a:gd name="connsiteX2189" fmla="*/ 3231819 w 3609220"/>
              <a:gd name="connsiteY2189" fmla="*/ 938513 h 3597710"/>
              <a:gd name="connsiteX2190" fmla="*/ 3231819 w 3609220"/>
              <a:gd name="connsiteY2190" fmla="*/ 935467 h 3597710"/>
              <a:gd name="connsiteX2191" fmla="*/ 3228773 w 3609220"/>
              <a:gd name="connsiteY2191" fmla="*/ 932421 h 3597710"/>
              <a:gd name="connsiteX2192" fmla="*/ 3219635 w 3609220"/>
              <a:gd name="connsiteY2192" fmla="*/ 923283 h 3597710"/>
              <a:gd name="connsiteX2193" fmla="*/ 3216588 w 3609220"/>
              <a:gd name="connsiteY2193" fmla="*/ 917191 h 3597710"/>
              <a:gd name="connsiteX2194" fmla="*/ 3213542 w 3609220"/>
              <a:gd name="connsiteY2194" fmla="*/ 914145 h 3597710"/>
              <a:gd name="connsiteX2195" fmla="*/ 3213542 w 3609220"/>
              <a:gd name="connsiteY2195" fmla="*/ 917191 h 3597710"/>
              <a:gd name="connsiteX2196" fmla="*/ 3213542 w 3609220"/>
              <a:gd name="connsiteY2196" fmla="*/ 920237 h 3597710"/>
              <a:gd name="connsiteX2197" fmla="*/ 3198312 w 3609220"/>
              <a:gd name="connsiteY2197" fmla="*/ 895868 h 3597710"/>
              <a:gd name="connsiteX2198" fmla="*/ 3207450 w 3609220"/>
              <a:gd name="connsiteY2198" fmla="*/ 898914 h 3597710"/>
              <a:gd name="connsiteX2199" fmla="*/ 3189174 w 3609220"/>
              <a:gd name="connsiteY2199" fmla="*/ 880638 h 3597710"/>
              <a:gd name="connsiteX2200" fmla="*/ 3173944 w 3609220"/>
              <a:gd name="connsiteY2200" fmla="*/ 856270 h 3597710"/>
              <a:gd name="connsiteX2201" fmla="*/ 3176990 w 3609220"/>
              <a:gd name="connsiteY2201" fmla="*/ 859316 h 3597710"/>
              <a:gd name="connsiteX2202" fmla="*/ 3180036 w 3609220"/>
              <a:gd name="connsiteY2202" fmla="*/ 859316 h 3597710"/>
              <a:gd name="connsiteX2203" fmla="*/ 3183082 w 3609220"/>
              <a:gd name="connsiteY2203" fmla="*/ 859316 h 3597710"/>
              <a:gd name="connsiteX2204" fmla="*/ 3180036 w 3609220"/>
              <a:gd name="connsiteY2204" fmla="*/ 853224 h 3597710"/>
              <a:gd name="connsiteX2205" fmla="*/ 3183082 w 3609220"/>
              <a:gd name="connsiteY2205" fmla="*/ 853224 h 3597710"/>
              <a:gd name="connsiteX2206" fmla="*/ 3186128 w 3609220"/>
              <a:gd name="connsiteY2206" fmla="*/ 856270 h 3597710"/>
              <a:gd name="connsiteX2207" fmla="*/ 3186128 w 3609220"/>
              <a:gd name="connsiteY2207" fmla="*/ 859316 h 3597710"/>
              <a:gd name="connsiteX2208" fmla="*/ 3189174 w 3609220"/>
              <a:gd name="connsiteY2208" fmla="*/ 862362 h 3597710"/>
              <a:gd name="connsiteX2209" fmla="*/ 3192220 w 3609220"/>
              <a:gd name="connsiteY2209" fmla="*/ 865408 h 3597710"/>
              <a:gd name="connsiteX2210" fmla="*/ 3253141 w 3609220"/>
              <a:gd name="connsiteY2210" fmla="*/ 962881 h 3597710"/>
              <a:gd name="connsiteX2211" fmla="*/ 3253141 w 3609220"/>
              <a:gd name="connsiteY2211" fmla="*/ 965927 h 3597710"/>
              <a:gd name="connsiteX2212" fmla="*/ 3256187 w 3609220"/>
              <a:gd name="connsiteY2212" fmla="*/ 968974 h 3597710"/>
              <a:gd name="connsiteX2213" fmla="*/ 3268372 w 3609220"/>
              <a:gd name="connsiteY2213" fmla="*/ 987250 h 3597710"/>
              <a:gd name="connsiteX2214" fmla="*/ 3271418 w 3609220"/>
              <a:gd name="connsiteY2214" fmla="*/ 996388 h 3597710"/>
              <a:gd name="connsiteX2215" fmla="*/ 3274464 w 3609220"/>
              <a:gd name="connsiteY2215" fmla="*/ 999434 h 3597710"/>
              <a:gd name="connsiteX2216" fmla="*/ 3289694 w 3609220"/>
              <a:gd name="connsiteY2216" fmla="*/ 1020756 h 3597710"/>
              <a:gd name="connsiteX2217" fmla="*/ 3292740 w 3609220"/>
              <a:gd name="connsiteY2217" fmla="*/ 1023802 h 3597710"/>
              <a:gd name="connsiteX2218" fmla="*/ 3292740 w 3609220"/>
              <a:gd name="connsiteY2218" fmla="*/ 1032940 h 3597710"/>
              <a:gd name="connsiteX2219" fmla="*/ 3307970 w 3609220"/>
              <a:gd name="connsiteY2219" fmla="*/ 1054263 h 3597710"/>
              <a:gd name="connsiteX2220" fmla="*/ 3311017 w 3609220"/>
              <a:gd name="connsiteY2220" fmla="*/ 1057309 h 3597710"/>
              <a:gd name="connsiteX2221" fmla="*/ 3311017 w 3609220"/>
              <a:gd name="connsiteY2221" fmla="*/ 1060355 h 3597710"/>
              <a:gd name="connsiteX2222" fmla="*/ 3350615 w 3609220"/>
              <a:gd name="connsiteY2222" fmla="*/ 1145644 h 3597710"/>
              <a:gd name="connsiteX2223" fmla="*/ 3356707 w 3609220"/>
              <a:gd name="connsiteY2223" fmla="*/ 1154782 h 3597710"/>
              <a:gd name="connsiteX2224" fmla="*/ 3356707 w 3609220"/>
              <a:gd name="connsiteY2224" fmla="*/ 1163920 h 3597710"/>
              <a:gd name="connsiteX2225" fmla="*/ 3362800 w 3609220"/>
              <a:gd name="connsiteY2225" fmla="*/ 1163920 h 3597710"/>
              <a:gd name="connsiteX2226" fmla="*/ 3365846 w 3609220"/>
              <a:gd name="connsiteY2226" fmla="*/ 1170013 h 3597710"/>
              <a:gd name="connsiteX2227" fmla="*/ 3381076 w 3609220"/>
              <a:gd name="connsiteY2227" fmla="*/ 1212657 h 3597710"/>
              <a:gd name="connsiteX2228" fmla="*/ 3381076 w 3609220"/>
              <a:gd name="connsiteY2228" fmla="*/ 1215703 h 3597710"/>
              <a:gd name="connsiteX2229" fmla="*/ 3381076 w 3609220"/>
              <a:gd name="connsiteY2229" fmla="*/ 1221795 h 3597710"/>
              <a:gd name="connsiteX2230" fmla="*/ 3384122 w 3609220"/>
              <a:gd name="connsiteY2230" fmla="*/ 1221795 h 3597710"/>
              <a:gd name="connsiteX2231" fmla="*/ 3405445 w 3609220"/>
              <a:gd name="connsiteY2231" fmla="*/ 1267486 h 3597710"/>
              <a:gd name="connsiteX2232" fmla="*/ 3429813 w 3609220"/>
              <a:gd name="connsiteY2232" fmla="*/ 1328407 h 3597710"/>
              <a:gd name="connsiteX2233" fmla="*/ 3441997 w 3609220"/>
              <a:gd name="connsiteY2233" fmla="*/ 1361913 h 3597710"/>
              <a:gd name="connsiteX2234" fmla="*/ 3441997 w 3609220"/>
              <a:gd name="connsiteY2234" fmla="*/ 1364959 h 3597710"/>
              <a:gd name="connsiteX2235" fmla="*/ 3441997 w 3609220"/>
              <a:gd name="connsiteY2235" fmla="*/ 1368005 h 3597710"/>
              <a:gd name="connsiteX2236" fmla="*/ 3441997 w 3609220"/>
              <a:gd name="connsiteY2236" fmla="*/ 1371052 h 3597710"/>
              <a:gd name="connsiteX2237" fmla="*/ 3445043 w 3609220"/>
              <a:gd name="connsiteY2237" fmla="*/ 1371052 h 3597710"/>
              <a:gd name="connsiteX2238" fmla="*/ 3451135 w 3609220"/>
              <a:gd name="connsiteY2238" fmla="*/ 1374098 h 3597710"/>
              <a:gd name="connsiteX2239" fmla="*/ 3457228 w 3609220"/>
              <a:gd name="connsiteY2239" fmla="*/ 1395420 h 3597710"/>
              <a:gd name="connsiteX2240" fmla="*/ 3463320 w 3609220"/>
              <a:gd name="connsiteY2240" fmla="*/ 1401512 h 3597710"/>
              <a:gd name="connsiteX2241" fmla="*/ 3448089 w 3609220"/>
              <a:gd name="connsiteY2241" fmla="*/ 1364959 h 3597710"/>
              <a:gd name="connsiteX2242" fmla="*/ 3448089 w 3609220"/>
              <a:gd name="connsiteY2242" fmla="*/ 1358867 h 3597710"/>
              <a:gd name="connsiteX2243" fmla="*/ 3445043 w 3609220"/>
              <a:gd name="connsiteY2243" fmla="*/ 1355821 h 3597710"/>
              <a:gd name="connsiteX2244" fmla="*/ 3429813 w 3609220"/>
              <a:gd name="connsiteY2244" fmla="*/ 1307085 h 3597710"/>
              <a:gd name="connsiteX2245" fmla="*/ 3387168 w 3609220"/>
              <a:gd name="connsiteY2245" fmla="*/ 1194381 h 3597710"/>
              <a:gd name="connsiteX2246" fmla="*/ 3341477 w 3609220"/>
              <a:gd name="connsiteY2246" fmla="*/ 1087769 h 3597710"/>
              <a:gd name="connsiteX2247" fmla="*/ 3332339 w 3609220"/>
              <a:gd name="connsiteY2247" fmla="*/ 1072539 h 3597710"/>
              <a:gd name="connsiteX2248" fmla="*/ 3295786 w 3609220"/>
              <a:gd name="connsiteY2248" fmla="*/ 996388 h 3597710"/>
              <a:gd name="connsiteX2249" fmla="*/ 3280556 w 3609220"/>
              <a:gd name="connsiteY2249" fmla="*/ 972020 h 3597710"/>
              <a:gd name="connsiteX2250" fmla="*/ 3247049 w 3609220"/>
              <a:gd name="connsiteY2250" fmla="*/ 920237 h 3597710"/>
              <a:gd name="connsiteX2251" fmla="*/ 3189174 w 3609220"/>
              <a:gd name="connsiteY2251" fmla="*/ 831901 h 3597710"/>
              <a:gd name="connsiteX2252" fmla="*/ 3173944 w 3609220"/>
              <a:gd name="connsiteY2252" fmla="*/ 816671 h 3597710"/>
              <a:gd name="connsiteX2253" fmla="*/ 3158713 w 3609220"/>
              <a:gd name="connsiteY2253" fmla="*/ 789257 h 3597710"/>
              <a:gd name="connsiteX2254" fmla="*/ 3152621 w 3609220"/>
              <a:gd name="connsiteY2254" fmla="*/ 786211 h 3597710"/>
              <a:gd name="connsiteX2255" fmla="*/ 3122160 w 3609220"/>
              <a:gd name="connsiteY2255" fmla="*/ 743566 h 3597710"/>
              <a:gd name="connsiteX2256" fmla="*/ 3109976 w 3609220"/>
              <a:gd name="connsiteY2256" fmla="*/ 737474 h 3597710"/>
              <a:gd name="connsiteX2257" fmla="*/ 3103884 w 3609220"/>
              <a:gd name="connsiteY2257" fmla="*/ 725290 h 3597710"/>
              <a:gd name="connsiteX2258" fmla="*/ 3012502 w 3609220"/>
              <a:gd name="connsiteY2258" fmla="*/ 627816 h 3597710"/>
              <a:gd name="connsiteX2259" fmla="*/ 2972903 w 3609220"/>
              <a:gd name="connsiteY2259" fmla="*/ 585172 h 3597710"/>
              <a:gd name="connsiteX2260" fmla="*/ 2948535 w 3609220"/>
              <a:gd name="connsiteY2260" fmla="*/ 566896 h 3597710"/>
              <a:gd name="connsiteX2261" fmla="*/ 2942443 w 3609220"/>
              <a:gd name="connsiteY2261" fmla="*/ 557757 h 3597710"/>
              <a:gd name="connsiteX2262" fmla="*/ 2930258 w 3609220"/>
              <a:gd name="connsiteY2262" fmla="*/ 548619 h 3597710"/>
              <a:gd name="connsiteX2263" fmla="*/ 2930258 w 3609220"/>
              <a:gd name="connsiteY2263" fmla="*/ 545573 h 3597710"/>
              <a:gd name="connsiteX2264" fmla="*/ 2945489 w 3609220"/>
              <a:gd name="connsiteY2264" fmla="*/ 554711 h 3597710"/>
              <a:gd name="connsiteX2265" fmla="*/ 2945489 w 3609220"/>
              <a:gd name="connsiteY2265" fmla="*/ 557757 h 3597710"/>
              <a:gd name="connsiteX2266" fmla="*/ 2951581 w 3609220"/>
              <a:gd name="connsiteY2266" fmla="*/ 560803 h 3597710"/>
              <a:gd name="connsiteX2267" fmla="*/ 2954627 w 3609220"/>
              <a:gd name="connsiteY2267" fmla="*/ 560803 h 3597710"/>
              <a:gd name="connsiteX2268" fmla="*/ 2957673 w 3609220"/>
              <a:gd name="connsiteY2268" fmla="*/ 563850 h 3597710"/>
              <a:gd name="connsiteX2269" fmla="*/ 2960719 w 3609220"/>
              <a:gd name="connsiteY2269" fmla="*/ 563850 h 3597710"/>
              <a:gd name="connsiteX2270" fmla="*/ 2978995 w 3609220"/>
              <a:gd name="connsiteY2270" fmla="*/ 579080 h 3597710"/>
              <a:gd name="connsiteX2271" fmla="*/ 2982042 w 3609220"/>
              <a:gd name="connsiteY2271" fmla="*/ 582126 h 3597710"/>
              <a:gd name="connsiteX2272" fmla="*/ 2985088 w 3609220"/>
              <a:gd name="connsiteY2272" fmla="*/ 582126 h 3597710"/>
              <a:gd name="connsiteX2273" fmla="*/ 2985088 w 3609220"/>
              <a:gd name="connsiteY2273" fmla="*/ 585172 h 3597710"/>
              <a:gd name="connsiteX2274" fmla="*/ 2982042 w 3609220"/>
              <a:gd name="connsiteY2274" fmla="*/ 588218 h 3597710"/>
              <a:gd name="connsiteX2275" fmla="*/ 2997272 w 3609220"/>
              <a:gd name="connsiteY2275" fmla="*/ 591264 h 3597710"/>
              <a:gd name="connsiteX2276" fmla="*/ 3018594 w 3609220"/>
              <a:gd name="connsiteY2276" fmla="*/ 615632 h 3597710"/>
              <a:gd name="connsiteX2277" fmla="*/ 3015548 w 3609220"/>
              <a:gd name="connsiteY2277" fmla="*/ 615632 h 3597710"/>
              <a:gd name="connsiteX2278" fmla="*/ 3018594 w 3609220"/>
              <a:gd name="connsiteY2278" fmla="*/ 618678 h 3597710"/>
              <a:gd name="connsiteX2279" fmla="*/ 3009456 w 3609220"/>
              <a:gd name="connsiteY2279" fmla="*/ 615632 h 3597710"/>
              <a:gd name="connsiteX2280" fmla="*/ 3024686 w 3609220"/>
              <a:gd name="connsiteY2280" fmla="*/ 624770 h 3597710"/>
              <a:gd name="connsiteX2281" fmla="*/ 3027732 w 3609220"/>
              <a:gd name="connsiteY2281" fmla="*/ 630863 h 3597710"/>
              <a:gd name="connsiteX2282" fmla="*/ 3030779 w 3609220"/>
              <a:gd name="connsiteY2282" fmla="*/ 633909 h 3597710"/>
              <a:gd name="connsiteX2283" fmla="*/ 3033825 w 3609220"/>
              <a:gd name="connsiteY2283" fmla="*/ 630863 h 3597710"/>
              <a:gd name="connsiteX2284" fmla="*/ 3052101 w 3609220"/>
              <a:gd name="connsiteY2284" fmla="*/ 649139 h 3597710"/>
              <a:gd name="connsiteX2285" fmla="*/ 3055147 w 3609220"/>
              <a:gd name="connsiteY2285" fmla="*/ 652185 h 3597710"/>
              <a:gd name="connsiteX2286" fmla="*/ 3058193 w 3609220"/>
              <a:gd name="connsiteY2286" fmla="*/ 652185 h 3597710"/>
              <a:gd name="connsiteX2287" fmla="*/ 3116068 w 3609220"/>
              <a:gd name="connsiteY2287" fmla="*/ 710060 h 3597710"/>
              <a:gd name="connsiteX2288" fmla="*/ 3119114 w 3609220"/>
              <a:gd name="connsiteY2288" fmla="*/ 719198 h 3597710"/>
              <a:gd name="connsiteX2289" fmla="*/ 3125207 w 3609220"/>
              <a:gd name="connsiteY2289" fmla="*/ 722244 h 3597710"/>
              <a:gd name="connsiteX2290" fmla="*/ 3167851 w 3609220"/>
              <a:gd name="connsiteY2290" fmla="*/ 774027 h 3597710"/>
              <a:gd name="connsiteX2291" fmla="*/ 3210496 w 3609220"/>
              <a:gd name="connsiteY2291" fmla="*/ 828855 h 3597710"/>
              <a:gd name="connsiteX2292" fmla="*/ 3213542 w 3609220"/>
              <a:gd name="connsiteY2292" fmla="*/ 837994 h 3597710"/>
              <a:gd name="connsiteX2293" fmla="*/ 3216588 w 3609220"/>
              <a:gd name="connsiteY2293" fmla="*/ 834948 h 3597710"/>
              <a:gd name="connsiteX2294" fmla="*/ 3237911 w 3609220"/>
              <a:gd name="connsiteY2294" fmla="*/ 868454 h 3597710"/>
              <a:gd name="connsiteX2295" fmla="*/ 3253141 w 3609220"/>
              <a:gd name="connsiteY2295" fmla="*/ 889776 h 3597710"/>
              <a:gd name="connsiteX2296" fmla="*/ 3277510 w 3609220"/>
              <a:gd name="connsiteY2296" fmla="*/ 926329 h 3597710"/>
              <a:gd name="connsiteX2297" fmla="*/ 3307970 w 3609220"/>
              <a:gd name="connsiteY2297" fmla="*/ 975066 h 3597710"/>
              <a:gd name="connsiteX2298" fmla="*/ 3307970 w 3609220"/>
              <a:gd name="connsiteY2298" fmla="*/ 981158 h 3597710"/>
              <a:gd name="connsiteX2299" fmla="*/ 3338431 w 3609220"/>
              <a:gd name="connsiteY2299" fmla="*/ 1035987 h 3597710"/>
              <a:gd name="connsiteX2300" fmla="*/ 3344523 w 3609220"/>
              <a:gd name="connsiteY2300" fmla="*/ 1042079 h 3597710"/>
              <a:gd name="connsiteX2301" fmla="*/ 3356707 w 3609220"/>
              <a:gd name="connsiteY2301" fmla="*/ 1069493 h 3597710"/>
              <a:gd name="connsiteX2302" fmla="*/ 3368892 w 3609220"/>
              <a:gd name="connsiteY2302" fmla="*/ 1084723 h 3597710"/>
              <a:gd name="connsiteX2303" fmla="*/ 3393260 w 3609220"/>
              <a:gd name="connsiteY2303" fmla="*/ 1151736 h 3597710"/>
              <a:gd name="connsiteX2304" fmla="*/ 3429813 w 3609220"/>
              <a:gd name="connsiteY2304" fmla="*/ 1240072 h 3597710"/>
              <a:gd name="connsiteX2305" fmla="*/ 3441997 w 3609220"/>
              <a:gd name="connsiteY2305" fmla="*/ 1264440 h 3597710"/>
              <a:gd name="connsiteX2306" fmla="*/ 3438951 w 3609220"/>
              <a:gd name="connsiteY2306" fmla="*/ 1261394 h 3597710"/>
              <a:gd name="connsiteX2307" fmla="*/ 3451135 w 3609220"/>
              <a:gd name="connsiteY2307" fmla="*/ 1294900 h 3597710"/>
              <a:gd name="connsiteX2308" fmla="*/ 3451135 w 3609220"/>
              <a:gd name="connsiteY2308" fmla="*/ 1304039 h 3597710"/>
              <a:gd name="connsiteX2309" fmla="*/ 3481596 w 3609220"/>
              <a:gd name="connsiteY2309" fmla="*/ 1401512 h 3597710"/>
              <a:gd name="connsiteX2310" fmla="*/ 3478550 w 3609220"/>
              <a:gd name="connsiteY2310" fmla="*/ 1401512 h 3597710"/>
              <a:gd name="connsiteX2311" fmla="*/ 3478550 w 3609220"/>
              <a:gd name="connsiteY2311" fmla="*/ 1404558 h 3597710"/>
              <a:gd name="connsiteX2312" fmla="*/ 3481596 w 3609220"/>
              <a:gd name="connsiteY2312" fmla="*/ 1407604 h 3597710"/>
              <a:gd name="connsiteX2313" fmla="*/ 3490734 w 3609220"/>
              <a:gd name="connsiteY2313" fmla="*/ 1441111 h 3597710"/>
              <a:gd name="connsiteX2314" fmla="*/ 3490734 w 3609220"/>
              <a:gd name="connsiteY2314" fmla="*/ 1444157 h 3597710"/>
              <a:gd name="connsiteX2315" fmla="*/ 3490734 w 3609220"/>
              <a:gd name="connsiteY2315" fmla="*/ 1447203 h 3597710"/>
              <a:gd name="connsiteX2316" fmla="*/ 3493780 w 3609220"/>
              <a:gd name="connsiteY2316" fmla="*/ 1447203 h 3597710"/>
              <a:gd name="connsiteX2317" fmla="*/ 3493780 w 3609220"/>
              <a:gd name="connsiteY2317" fmla="*/ 1444157 h 3597710"/>
              <a:gd name="connsiteX2318" fmla="*/ 3496826 w 3609220"/>
              <a:gd name="connsiteY2318" fmla="*/ 1456341 h 3597710"/>
              <a:gd name="connsiteX2319" fmla="*/ 3502919 w 3609220"/>
              <a:gd name="connsiteY2319" fmla="*/ 1456341 h 3597710"/>
              <a:gd name="connsiteX2320" fmla="*/ 3499873 w 3609220"/>
              <a:gd name="connsiteY2320" fmla="*/ 1447203 h 3597710"/>
              <a:gd name="connsiteX2321" fmla="*/ 3502919 w 3609220"/>
              <a:gd name="connsiteY2321" fmla="*/ 1447203 h 3597710"/>
              <a:gd name="connsiteX2322" fmla="*/ 3490734 w 3609220"/>
              <a:gd name="connsiteY2322" fmla="*/ 1422834 h 3597710"/>
              <a:gd name="connsiteX2323" fmla="*/ 3490734 w 3609220"/>
              <a:gd name="connsiteY2323" fmla="*/ 1416742 h 3597710"/>
              <a:gd name="connsiteX2324" fmla="*/ 3490734 w 3609220"/>
              <a:gd name="connsiteY2324" fmla="*/ 1413696 h 3597710"/>
              <a:gd name="connsiteX2325" fmla="*/ 3490734 w 3609220"/>
              <a:gd name="connsiteY2325" fmla="*/ 1410650 h 3597710"/>
              <a:gd name="connsiteX2326" fmla="*/ 3487688 w 3609220"/>
              <a:gd name="connsiteY2326" fmla="*/ 1410650 h 3597710"/>
              <a:gd name="connsiteX2327" fmla="*/ 3487688 w 3609220"/>
              <a:gd name="connsiteY2327" fmla="*/ 1404558 h 3597710"/>
              <a:gd name="connsiteX2328" fmla="*/ 3493780 w 3609220"/>
              <a:gd name="connsiteY2328" fmla="*/ 1407604 h 3597710"/>
              <a:gd name="connsiteX2329" fmla="*/ 3490734 w 3609220"/>
              <a:gd name="connsiteY2329" fmla="*/ 1398466 h 3597710"/>
              <a:gd name="connsiteX2330" fmla="*/ 3490734 w 3609220"/>
              <a:gd name="connsiteY2330" fmla="*/ 1395420 h 3597710"/>
              <a:gd name="connsiteX2331" fmla="*/ 3490734 w 3609220"/>
              <a:gd name="connsiteY2331" fmla="*/ 1392374 h 3597710"/>
              <a:gd name="connsiteX2332" fmla="*/ 3490734 w 3609220"/>
              <a:gd name="connsiteY2332" fmla="*/ 1389328 h 3597710"/>
              <a:gd name="connsiteX2333" fmla="*/ 3487688 w 3609220"/>
              <a:gd name="connsiteY2333" fmla="*/ 1377144 h 3597710"/>
              <a:gd name="connsiteX2334" fmla="*/ 3484642 w 3609220"/>
              <a:gd name="connsiteY2334" fmla="*/ 1374098 h 3597710"/>
              <a:gd name="connsiteX2335" fmla="*/ 3484642 w 3609220"/>
              <a:gd name="connsiteY2335" fmla="*/ 1371052 h 3597710"/>
              <a:gd name="connsiteX2336" fmla="*/ 3484642 w 3609220"/>
              <a:gd name="connsiteY2336" fmla="*/ 1374098 h 3597710"/>
              <a:gd name="connsiteX2337" fmla="*/ 3475504 w 3609220"/>
              <a:gd name="connsiteY2337" fmla="*/ 1343637 h 3597710"/>
              <a:gd name="connsiteX2338" fmla="*/ 3475504 w 3609220"/>
              <a:gd name="connsiteY2338" fmla="*/ 1337545 h 3597710"/>
              <a:gd name="connsiteX2339" fmla="*/ 3472458 w 3609220"/>
              <a:gd name="connsiteY2339" fmla="*/ 1337545 h 3597710"/>
              <a:gd name="connsiteX2340" fmla="*/ 3463320 w 3609220"/>
              <a:gd name="connsiteY2340" fmla="*/ 1310131 h 3597710"/>
              <a:gd name="connsiteX2341" fmla="*/ 3460274 w 3609220"/>
              <a:gd name="connsiteY2341" fmla="*/ 1310131 h 3597710"/>
              <a:gd name="connsiteX2342" fmla="*/ 3460274 w 3609220"/>
              <a:gd name="connsiteY2342" fmla="*/ 1307085 h 3597710"/>
              <a:gd name="connsiteX2343" fmla="*/ 3463320 w 3609220"/>
              <a:gd name="connsiteY2343" fmla="*/ 1307085 h 3597710"/>
              <a:gd name="connsiteX2344" fmla="*/ 3463320 w 3609220"/>
              <a:gd name="connsiteY2344" fmla="*/ 1304039 h 3597710"/>
              <a:gd name="connsiteX2345" fmla="*/ 3460274 w 3609220"/>
              <a:gd name="connsiteY2345" fmla="*/ 1300992 h 3597710"/>
              <a:gd name="connsiteX2346" fmla="*/ 3432859 w 3609220"/>
              <a:gd name="connsiteY2346" fmla="*/ 1215703 h 3597710"/>
              <a:gd name="connsiteX2347" fmla="*/ 3426767 w 3609220"/>
              <a:gd name="connsiteY2347" fmla="*/ 1191335 h 3597710"/>
              <a:gd name="connsiteX2348" fmla="*/ 3417629 w 3609220"/>
              <a:gd name="connsiteY2348" fmla="*/ 1176105 h 3597710"/>
              <a:gd name="connsiteX2349" fmla="*/ 3405445 w 3609220"/>
              <a:gd name="connsiteY2349" fmla="*/ 1151736 h 3597710"/>
              <a:gd name="connsiteX2350" fmla="*/ 3320155 w 3609220"/>
              <a:gd name="connsiteY2350" fmla="*/ 975066 h 3597710"/>
              <a:gd name="connsiteX2351" fmla="*/ 3323201 w 3609220"/>
              <a:gd name="connsiteY2351" fmla="*/ 968974 h 3597710"/>
              <a:gd name="connsiteX2352" fmla="*/ 3323201 w 3609220"/>
              <a:gd name="connsiteY2352" fmla="*/ 972020 h 3597710"/>
              <a:gd name="connsiteX2353" fmla="*/ 3326247 w 3609220"/>
              <a:gd name="connsiteY2353" fmla="*/ 972020 h 3597710"/>
              <a:gd name="connsiteX2354" fmla="*/ 3323201 w 3609220"/>
              <a:gd name="connsiteY2354" fmla="*/ 965927 h 3597710"/>
              <a:gd name="connsiteX2355" fmla="*/ 3323201 w 3609220"/>
              <a:gd name="connsiteY2355" fmla="*/ 956789 h 3597710"/>
              <a:gd name="connsiteX2356" fmla="*/ 3311017 w 3609220"/>
              <a:gd name="connsiteY2356" fmla="*/ 947651 h 3597710"/>
              <a:gd name="connsiteX2357" fmla="*/ 3311017 w 3609220"/>
              <a:gd name="connsiteY2357" fmla="*/ 944605 h 3597710"/>
              <a:gd name="connsiteX2358" fmla="*/ 3307970 w 3609220"/>
              <a:gd name="connsiteY2358" fmla="*/ 941559 h 3597710"/>
              <a:gd name="connsiteX2359" fmla="*/ 3307970 w 3609220"/>
              <a:gd name="connsiteY2359" fmla="*/ 938513 h 3597710"/>
              <a:gd name="connsiteX2360" fmla="*/ 3304924 w 3609220"/>
              <a:gd name="connsiteY2360" fmla="*/ 938513 h 3597710"/>
              <a:gd name="connsiteX2361" fmla="*/ 3301878 w 3609220"/>
              <a:gd name="connsiteY2361" fmla="*/ 932421 h 3597710"/>
              <a:gd name="connsiteX2362" fmla="*/ 3295786 w 3609220"/>
              <a:gd name="connsiteY2362" fmla="*/ 917191 h 3597710"/>
              <a:gd name="connsiteX2363" fmla="*/ 3298832 w 3609220"/>
              <a:gd name="connsiteY2363" fmla="*/ 917191 h 3597710"/>
              <a:gd name="connsiteX2364" fmla="*/ 3301878 w 3609220"/>
              <a:gd name="connsiteY2364" fmla="*/ 920237 h 3597710"/>
              <a:gd name="connsiteX2365" fmla="*/ 3298832 w 3609220"/>
              <a:gd name="connsiteY2365" fmla="*/ 914145 h 3597710"/>
              <a:gd name="connsiteX2366" fmla="*/ 3295786 w 3609220"/>
              <a:gd name="connsiteY2366" fmla="*/ 911099 h 3597710"/>
              <a:gd name="connsiteX2367" fmla="*/ 3286648 w 3609220"/>
              <a:gd name="connsiteY2367" fmla="*/ 898914 h 3597710"/>
              <a:gd name="connsiteX2368" fmla="*/ 3286648 w 3609220"/>
              <a:gd name="connsiteY2368" fmla="*/ 895868 h 3597710"/>
              <a:gd name="connsiteX2369" fmla="*/ 3283602 w 3609220"/>
              <a:gd name="connsiteY2369" fmla="*/ 889776 h 3597710"/>
              <a:gd name="connsiteX2370" fmla="*/ 3280556 w 3609220"/>
              <a:gd name="connsiteY2370" fmla="*/ 889776 h 3597710"/>
              <a:gd name="connsiteX2371" fmla="*/ 3280556 w 3609220"/>
              <a:gd name="connsiteY2371" fmla="*/ 892822 h 3597710"/>
              <a:gd name="connsiteX2372" fmla="*/ 3277510 w 3609220"/>
              <a:gd name="connsiteY2372" fmla="*/ 883684 h 3597710"/>
              <a:gd name="connsiteX2373" fmla="*/ 3271418 w 3609220"/>
              <a:gd name="connsiteY2373" fmla="*/ 883684 h 3597710"/>
              <a:gd name="connsiteX2374" fmla="*/ 3271418 w 3609220"/>
              <a:gd name="connsiteY2374" fmla="*/ 877592 h 3597710"/>
              <a:gd name="connsiteX2375" fmla="*/ 3268372 w 3609220"/>
              <a:gd name="connsiteY2375" fmla="*/ 874546 h 3597710"/>
              <a:gd name="connsiteX2376" fmla="*/ 3268372 w 3609220"/>
              <a:gd name="connsiteY2376" fmla="*/ 871500 h 3597710"/>
              <a:gd name="connsiteX2377" fmla="*/ 3265326 w 3609220"/>
              <a:gd name="connsiteY2377" fmla="*/ 871500 h 3597710"/>
              <a:gd name="connsiteX2378" fmla="*/ 3265326 w 3609220"/>
              <a:gd name="connsiteY2378" fmla="*/ 874546 h 3597710"/>
              <a:gd name="connsiteX2379" fmla="*/ 3240957 w 3609220"/>
              <a:gd name="connsiteY2379" fmla="*/ 841040 h 3597710"/>
              <a:gd name="connsiteX2380" fmla="*/ 3237911 w 3609220"/>
              <a:gd name="connsiteY2380" fmla="*/ 834948 h 3597710"/>
              <a:gd name="connsiteX2381" fmla="*/ 3231819 w 3609220"/>
              <a:gd name="connsiteY2381" fmla="*/ 831901 h 3597710"/>
              <a:gd name="connsiteX2382" fmla="*/ 3231819 w 3609220"/>
              <a:gd name="connsiteY2382" fmla="*/ 834123 h 3597710"/>
              <a:gd name="connsiteX2383" fmla="*/ 3216588 w 3609220"/>
              <a:gd name="connsiteY2383" fmla="*/ 814767 h 3597710"/>
              <a:gd name="connsiteX2384" fmla="*/ 3198312 w 3609220"/>
              <a:gd name="connsiteY2384" fmla="*/ 789257 h 3597710"/>
              <a:gd name="connsiteX2385" fmla="*/ 3183082 w 3609220"/>
              <a:gd name="connsiteY2385" fmla="*/ 780119 h 3597710"/>
              <a:gd name="connsiteX2386" fmla="*/ 3183082 w 3609220"/>
              <a:gd name="connsiteY2386" fmla="*/ 770981 h 3597710"/>
              <a:gd name="connsiteX2387" fmla="*/ 3167851 w 3609220"/>
              <a:gd name="connsiteY2387" fmla="*/ 752704 h 3597710"/>
              <a:gd name="connsiteX2388" fmla="*/ 3155667 w 3609220"/>
              <a:gd name="connsiteY2388" fmla="*/ 746612 h 3597710"/>
              <a:gd name="connsiteX2389" fmla="*/ 3146529 w 3609220"/>
              <a:gd name="connsiteY2389" fmla="*/ 731382 h 3597710"/>
              <a:gd name="connsiteX2390" fmla="*/ 3149575 w 3609220"/>
              <a:gd name="connsiteY2390" fmla="*/ 731382 h 3597710"/>
              <a:gd name="connsiteX2391" fmla="*/ 3155667 w 3609220"/>
              <a:gd name="connsiteY2391" fmla="*/ 734428 h 3597710"/>
              <a:gd name="connsiteX2392" fmla="*/ 3152621 w 3609220"/>
              <a:gd name="connsiteY2392" fmla="*/ 728336 h 3597710"/>
              <a:gd name="connsiteX2393" fmla="*/ 3149575 w 3609220"/>
              <a:gd name="connsiteY2393" fmla="*/ 725290 h 3597710"/>
              <a:gd name="connsiteX2394" fmla="*/ 3158713 w 3609220"/>
              <a:gd name="connsiteY2394" fmla="*/ 731382 h 3597710"/>
              <a:gd name="connsiteX2395" fmla="*/ 3146529 w 3609220"/>
              <a:gd name="connsiteY2395" fmla="*/ 719198 h 3597710"/>
              <a:gd name="connsiteX2396" fmla="*/ 3143483 w 3609220"/>
              <a:gd name="connsiteY2396" fmla="*/ 716152 h 3597710"/>
              <a:gd name="connsiteX2397" fmla="*/ 3134345 w 3609220"/>
              <a:gd name="connsiteY2397" fmla="*/ 710060 h 3597710"/>
              <a:gd name="connsiteX2398" fmla="*/ 3137391 w 3609220"/>
              <a:gd name="connsiteY2398" fmla="*/ 716152 h 3597710"/>
              <a:gd name="connsiteX2399" fmla="*/ 3137391 w 3609220"/>
              <a:gd name="connsiteY2399" fmla="*/ 719198 h 3597710"/>
              <a:gd name="connsiteX2400" fmla="*/ 3128253 w 3609220"/>
              <a:gd name="connsiteY2400" fmla="*/ 710060 h 3597710"/>
              <a:gd name="connsiteX2401" fmla="*/ 3131299 w 3609220"/>
              <a:gd name="connsiteY2401" fmla="*/ 722244 h 3597710"/>
              <a:gd name="connsiteX2402" fmla="*/ 3119114 w 3609220"/>
              <a:gd name="connsiteY2402" fmla="*/ 700922 h 3597710"/>
              <a:gd name="connsiteX2403" fmla="*/ 3122160 w 3609220"/>
              <a:gd name="connsiteY2403" fmla="*/ 703968 h 3597710"/>
              <a:gd name="connsiteX2404" fmla="*/ 3128253 w 3609220"/>
              <a:gd name="connsiteY2404" fmla="*/ 703968 h 3597710"/>
              <a:gd name="connsiteX2405" fmla="*/ 3122160 w 3609220"/>
              <a:gd name="connsiteY2405" fmla="*/ 697876 h 3597710"/>
              <a:gd name="connsiteX2406" fmla="*/ 3122160 w 3609220"/>
              <a:gd name="connsiteY2406" fmla="*/ 694829 h 3597710"/>
              <a:gd name="connsiteX2407" fmla="*/ 3122160 w 3609220"/>
              <a:gd name="connsiteY2407" fmla="*/ 691783 h 3597710"/>
              <a:gd name="connsiteX2408" fmla="*/ 3125207 w 3609220"/>
              <a:gd name="connsiteY2408" fmla="*/ 691783 h 3597710"/>
              <a:gd name="connsiteX2409" fmla="*/ 3119114 w 3609220"/>
              <a:gd name="connsiteY2409" fmla="*/ 688737 h 3597710"/>
              <a:gd name="connsiteX2410" fmla="*/ 3116068 w 3609220"/>
              <a:gd name="connsiteY2410" fmla="*/ 685691 h 3597710"/>
              <a:gd name="connsiteX2411" fmla="*/ 3109976 w 3609220"/>
              <a:gd name="connsiteY2411" fmla="*/ 673507 h 3597710"/>
              <a:gd name="connsiteX2412" fmla="*/ 3113022 w 3609220"/>
              <a:gd name="connsiteY2412" fmla="*/ 676553 h 3597710"/>
              <a:gd name="connsiteX2413" fmla="*/ 3119114 w 3609220"/>
              <a:gd name="connsiteY2413" fmla="*/ 679599 h 3597710"/>
              <a:gd name="connsiteX2414" fmla="*/ 3113022 w 3609220"/>
              <a:gd name="connsiteY2414" fmla="*/ 670461 h 3597710"/>
              <a:gd name="connsiteX2415" fmla="*/ 3109976 w 3609220"/>
              <a:gd name="connsiteY2415" fmla="*/ 667415 h 3597710"/>
              <a:gd name="connsiteX2416" fmla="*/ 3106930 w 3609220"/>
              <a:gd name="connsiteY2416" fmla="*/ 664369 h 3597710"/>
              <a:gd name="connsiteX2417" fmla="*/ 3100838 w 3609220"/>
              <a:gd name="connsiteY2417" fmla="*/ 664369 h 3597710"/>
              <a:gd name="connsiteX2418" fmla="*/ 3103884 w 3609220"/>
              <a:gd name="connsiteY2418" fmla="*/ 670461 h 3597710"/>
              <a:gd name="connsiteX2419" fmla="*/ 3106930 w 3609220"/>
              <a:gd name="connsiteY2419" fmla="*/ 670461 h 3597710"/>
              <a:gd name="connsiteX2420" fmla="*/ 3109976 w 3609220"/>
              <a:gd name="connsiteY2420" fmla="*/ 673507 h 3597710"/>
              <a:gd name="connsiteX2421" fmla="*/ 3113022 w 3609220"/>
              <a:gd name="connsiteY2421" fmla="*/ 685691 h 3597710"/>
              <a:gd name="connsiteX2422" fmla="*/ 3109976 w 3609220"/>
              <a:gd name="connsiteY2422" fmla="*/ 682645 h 3597710"/>
              <a:gd name="connsiteX2423" fmla="*/ 3109976 w 3609220"/>
              <a:gd name="connsiteY2423" fmla="*/ 685691 h 3597710"/>
              <a:gd name="connsiteX2424" fmla="*/ 3109976 w 3609220"/>
              <a:gd name="connsiteY2424" fmla="*/ 688737 h 3597710"/>
              <a:gd name="connsiteX2425" fmla="*/ 3113022 w 3609220"/>
              <a:gd name="connsiteY2425" fmla="*/ 688737 h 3597710"/>
              <a:gd name="connsiteX2426" fmla="*/ 3116068 w 3609220"/>
              <a:gd name="connsiteY2426" fmla="*/ 691783 h 3597710"/>
              <a:gd name="connsiteX2427" fmla="*/ 3113022 w 3609220"/>
              <a:gd name="connsiteY2427" fmla="*/ 691783 h 3597710"/>
              <a:gd name="connsiteX2428" fmla="*/ 3116068 w 3609220"/>
              <a:gd name="connsiteY2428" fmla="*/ 694829 h 3597710"/>
              <a:gd name="connsiteX2429" fmla="*/ 3116068 w 3609220"/>
              <a:gd name="connsiteY2429" fmla="*/ 697876 h 3597710"/>
              <a:gd name="connsiteX2430" fmla="*/ 3094746 w 3609220"/>
              <a:gd name="connsiteY2430" fmla="*/ 676553 h 3597710"/>
              <a:gd name="connsiteX2431" fmla="*/ 3097792 w 3609220"/>
              <a:gd name="connsiteY2431" fmla="*/ 676553 h 3597710"/>
              <a:gd name="connsiteX2432" fmla="*/ 3100838 w 3609220"/>
              <a:gd name="connsiteY2432" fmla="*/ 676553 h 3597710"/>
              <a:gd name="connsiteX2433" fmla="*/ 3097792 w 3609220"/>
              <a:gd name="connsiteY2433" fmla="*/ 673507 h 3597710"/>
              <a:gd name="connsiteX2434" fmla="*/ 3094746 w 3609220"/>
              <a:gd name="connsiteY2434" fmla="*/ 673507 h 3597710"/>
              <a:gd name="connsiteX2435" fmla="*/ 3091700 w 3609220"/>
              <a:gd name="connsiteY2435" fmla="*/ 670461 h 3597710"/>
              <a:gd name="connsiteX2436" fmla="*/ 3085608 w 3609220"/>
              <a:gd name="connsiteY2436" fmla="*/ 658277 h 3597710"/>
              <a:gd name="connsiteX2437" fmla="*/ 3085608 w 3609220"/>
              <a:gd name="connsiteY2437" fmla="*/ 655231 h 3597710"/>
              <a:gd name="connsiteX2438" fmla="*/ 3082562 w 3609220"/>
              <a:gd name="connsiteY2438" fmla="*/ 652185 h 3597710"/>
              <a:gd name="connsiteX2439" fmla="*/ 3079516 w 3609220"/>
              <a:gd name="connsiteY2439" fmla="*/ 652185 h 3597710"/>
              <a:gd name="connsiteX2440" fmla="*/ 3079516 w 3609220"/>
              <a:gd name="connsiteY2440" fmla="*/ 655231 h 3597710"/>
              <a:gd name="connsiteX2441" fmla="*/ 3067331 w 3609220"/>
              <a:gd name="connsiteY2441" fmla="*/ 640001 h 3597710"/>
              <a:gd name="connsiteX2442" fmla="*/ 3064285 w 3609220"/>
              <a:gd name="connsiteY2442" fmla="*/ 636955 h 3597710"/>
              <a:gd name="connsiteX2443" fmla="*/ 3061239 w 3609220"/>
              <a:gd name="connsiteY2443" fmla="*/ 636955 h 3597710"/>
              <a:gd name="connsiteX2444" fmla="*/ 3061239 w 3609220"/>
              <a:gd name="connsiteY2444" fmla="*/ 640001 h 3597710"/>
              <a:gd name="connsiteX2445" fmla="*/ 3049055 w 3609220"/>
              <a:gd name="connsiteY2445" fmla="*/ 633909 h 3597710"/>
              <a:gd name="connsiteX2446" fmla="*/ 3012502 w 3609220"/>
              <a:gd name="connsiteY2446" fmla="*/ 588218 h 3597710"/>
              <a:gd name="connsiteX2447" fmla="*/ 3009456 w 3609220"/>
              <a:gd name="connsiteY2447" fmla="*/ 591264 h 3597710"/>
              <a:gd name="connsiteX2448" fmla="*/ 3009456 w 3609220"/>
              <a:gd name="connsiteY2448" fmla="*/ 588218 h 3597710"/>
              <a:gd name="connsiteX2449" fmla="*/ 3006410 w 3609220"/>
              <a:gd name="connsiteY2449" fmla="*/ 585172 h 3597710"/>
              <a:gd name="connsiteX2450" fmla="*/ 3006410 w 3609220"/>
              <a:gd name="connsiteY2450" fmla="*/ 588218 h 3597710"/>
              <a:gd name="connsiteX2451" fmla="*/ 2988134 w 3609220"/>
              <a:gd name="connsiteY2451" fmla="*/ 560803 h 3597710"/>
              <a:gd name="connsiteX2452" fmla="*/ 2982042 w 3609220"/>
              <a:gd name="connsiteY2452" fmla="*/ 563850 h 3597710"/>
              <a:gd name="connsiteX2453" fmla="*/ 2978995 w 3609220"/>
              <a:gd name="connsiteY2453" fmla="*/ 557757 h 3597710"/>
              <a:gd name="connsiteX2454" fmla="*/ 2972903 w 3609220"/>
              <a:gd name="connsiteY2454" fmla="*/ 551665 h 3597710"/>
              <a:gd name="connsiteX2455" fmla="*/ 2975949 w 3609220"/>
              <a:gd name="connsiteY2455" fmla="*/ 551665 h 3597710"/>
              <a:gd name="connsiteX2456" fmla="*/ 2975949 w 3609220"/>
              <a:gd name="connsiteY2456" fmla="*/ 548619 h 3597710"/>
              <a:gd name="connsiteX2457" fmla="*/ 2969857 w 3609220"/>
              <a:gd name="connsiteY2457" fmla="*/ 545573 h 3597710"/>
              <a:gd name="connsiteX2458" fmla="*/ 2966811 w 3609220"/>
              <a:gd name="connsiteY2458" fmla="*/ 545573 h 3597710"/>
              <a:gd name="connsiteX2459" fmla="*/ 2945489 w 3609220"/>
              <a:gd name="connsiteY2459" fmla="*/ 527297 h 3597710"/>
              <a:gd name="connsiteX2460" fmla="*/ 2951581 w 3609220"/>
              <a:gd name="connsiteY2460" fmla="*/ 536435 h 3597710"/>
              <a:gd name="connsiteX2461" fmla="*/ 2963765 w 3609220"/>
              <a:gd name="connsiteY2461" fmla="*/ 542527 h 3597710"/>
              <a:gd name="connsiteX2462" fmla="*/ 2960719 w 3609220"/>
              <a:gd name="connsiteY2462" fmla="*/ 539481 h 3597710"/>
              <a:gd name="connsiteX2463" fmla="*/ 2957673 w 3609220"/>
              <a:gd name="connsiteY2463" fmla="*/ 539481 h 3597710"/>
              <a:gd name="connsiteX2464" fmla="*/ 2957673 w 3609220"/>
              <a:gd name="connsiteY2464" fmla="*/ 542527 h 3597710"/>
              <a:gd name="connsiteX2465" fmla="*/ 2960719 w 3609220"/>
              <a:gd name="connsiteY2465" fmla="*/ 545573 h 3597710"/>
              <a:gd name="connsiteX2466" fmla="*/ 2957673 w 3609220"/>
              <a:gd name="connsiteY2466" fmla="*/ 545573 h 3597710"/>
              <a:gd name="connsiteX2467" fmla="*/ 2954627 w 3609220"/>
              <a:gd name="connsiteY2467" fmla="*/ 542527 h 3597710"/>
              <a:gd name="connsiteX2468" fmla="*/ 2954627 w 3609220"/>
              <a:gd name="connsiteY2468" fmla="*/ 545573 h 3597710"/>
              <a:gd name="connsiteX2469" fmla="*/ 2957673 w 3609220"/>
              <a:gd name="connsiteY2469" fmla="*/ 548619 h 3597710"/>
              <a:gd name="connsiteX2470" fmla="*/ 2960719 w 3609220"/>
              <a:gd name="connsiteY2470" fmla="*/ 551665 h 3597710"/>
              <a:gd name="connsiteX2471" fmla="*/ 2954627 w 3609220"/>
              <a:gd name="connsiteY2471" fmla="*/ 548619 h 3597710"/>
              <a:gd name="connsiteX2472" fmla="*/ 2951581 w 3609220"/>
              <a:gd name="connsiteY2472" fmla="*/ 545573 h 3597710"/>
              <a:gd name="connsiteX2473" fmla="*/ 2948535 w 3609220"/>
              <a:gd name="connsiteY2473" fmla="*/ 542527 h 3597710"/>
              <a:gd name="connsiteX2474" fmla="*/ 2942443 w 3609220"/>
              <a:gd name="connsiteY2474" fmla="*/ 536435 h 3597710"/>
              <a:gd name="connsiteX2475" fmla="*/ 2942443 w 3609220"/>
              <a:gd name="connsiteY2475" fmla="*/ 542527 h 3597710"/>
              <a:gd name="connsiteX2476" fmla="*/ 2942443 w 3609220"/>
              <a:gd name="connsiteY2476" fmla="*/ 545573 h 3597710"/>
              <a:gd name="connsiteX2477" fmla="*/ 2930258 w 3609220"/>
              <a:gd name="connsiteY2477" fmla="*/ 530343 h 3597710"/>
              <a:gd name="connsiteX2478" fmla="*/ 2933304 w 3609220"/>
              <a:gd name="connsiteY2478" fmla="*/ 530343 h 3597710"/>
              <a:gd name="connsiteX2479" fmla="*/ 2933304 w 3609220"/>
              <a:gd name="connsiteY2479" fmla="*/ 527297 h 3597710"/>
              <a:gd name="connsiteX2480" fmla="*/ 2930258 w 3609220"/>
              <a:gd name="connsiteY2480" fmla="*/ 527297 h 3597710"/>
              <a:gd name="connsiteX2481" fmla="*/ 2927212 w 3609220"/>
              <a:gd name="connsiteY2481" fmla="*/ 527297 h 3597710"/>
              <a:gd name="connsiteX2482" fmla="*/ 2924166 w 3609220"/>
              <a:gd name="connsiteY2482" fmla="*/ 524251 h 3597710"/>
              <a:gd name="connsiteX2483" fmla="*/ 2915028 w 3609220"/>
              <a:gd name="connsiteY2483" fmla="*/ 515113 h 3597710"/>
              <a:gd name="connsiteX2484" fmla="*/ 2896752 w 3609220"/>
              <a:gd name="connsiteY2484" fmla="*/ 515113 h 3597710"/>
              <a:gd name="connsiteX2485" fmla="*/ 2911982 w 3609220"/>
              <a:gd name="connsiteY2485" fmla="*/ 524251 h 3597710"/>
              <a:gd name="connsiteX2486" fmla="*/ 2905890 w 3609220"/>
              <a:gd name="connsiteY2486" fmla="*/ 524251 h 3597710"/>
              <a:gd name="connsiteX2487" fmla="*/ 2905890 w 3609220"/>
              <a:gd name="connsiteY2487" fmla="*/ 527297 h 3597710"/>
              <a:gd name="connsiteX2488" fmla="*/ 2881521 w 3609220"/>
              <a:gd name="connsiteY2488" fmla="*/ 502929 h 3597710"/>
              <a:gd name="connsiteX2489" fmla="*/ 2857153 w 3609220"/>
              <a:gd name="connsiteY2489" fmla="*/ 481606 h 3597710"/>
              <a:gd name="connsiteX2490" fmla="*/ 2863245 w 3609220"/>
              <a:gd name="connsiteY2490" fmla="*/ 481606 h 3597710"/>
              <a:gd name="connsiteX2491" fmla="*/ 2851061 w 3609220"/>
              <a:gd name="connsiteY2491" fmla="*/ 469422 h 3597710"/>
              <a:gd name="connsiteX2492" fmla="*/ 2838876 w 3609220"/>
              <a:gd name="connsiteY2492" fmla="*/ 463330 h 3597710"/>
              <a:gd name="connsiteX2493" fmla="*/ 2832784 w 3609220"/>
              <a:gd name="connsiteY2493" fmla="*/ 463330 h 3597710"/>
              <a:gd name="connsiteX2494" fmla="*/ 2790139 w 3609220"/>
              <a:gd name="connsiteY2494" fmla="*/ 429824 h 3597710"/>
              <a:gd name="connsiteX2495" fmla="*/ 2781001 w 3609220"/>
              <a:gd name="connsiteY2495" fmla="*/ 423731 h 3597710"/>
              <a:gd name="connsiteX2496" fmla="*/ 2814508 w 3609220"/>
              <a:gd name="connsiteY2496" fmla="*/ 438962 h 3597710"/>
              <a:gd name="connsiteX2497" fmla="*/ 2814508 w 3609220"/>
              <a:gd name="connsiteY2497" fmla="*/ 435916 h 3597710"/>
              <a:gd name="connsiteX2498" fmla="*/ 2820600 w 3609220"/>
              <a:gd name="connsiteY2498" fmla="*/ 435916 h 3597710"/>
              <a:gd name="connsiteX2499" fmla="*/ 2781001 w 3609220"/>
              <a:gd name="connsiteY2499" fmla="*/ 420685 h 3597710"/>
              <a:gd name="connsiteX2500" fmla="*/ 2781001 w 3609220"/>
              <a:gd name="connsiteY2500" fmla="*/ 417639 h 3597710"/>
              <a:gd name="connsiteX2501" fmla="*/ 2784047 w 3609220"/>
              <a:gd name="connsiteY2501" fmla="*/ 417639 h 3597710"/>
              <a:gd name="connsiteX2502" fmla="*/ 2781001 w 3609220"/>
              <a:gd name="connsiteY2502" fmla="*/ 414593 h 3597710"/>
              <a:gd name="connsiteX2503" fmla="*/ 2768817 w 3609220"/>
              <a:gd name="connsiteY2503" fmla="*/ 405455 h 3597710"/>
              <a:gd name="connsiteX2504" fmla="*/ 2765771 w 3609220"/>
              <a:gd name="connsiteY2504" fmla="*/ 405455 h 3597710"/>
              <a:gd name="connsiteX2505" fmla="*/ 2762725 w 3609220"/>
              <a:gd name="connsiteY2505" fmla="*/ 402409 h 3597710"/>
              <a:gd name="connsiteX2506" fmla="*/ 2756633 w 3609220"/>
              <a:gd name="connsiteY2506" fmla="*/ 396317 h 3597710"/>
              <a:gd name="connsiteX2507" fmla="*/ 2756633 w 3609220"/>
              <a:gd name="connsiteY2507" fmla="*/ 393271 h 3597710"/>
              <a:gd name="connsiteX2508" fmla="*/ 2753587 w 3609220"/>
              <a:gd name="connsiteY2508" fmla="*/ 390225 h 3597710"/>
              <a:gd name="connsiteX2509" fmla="*/ 2750541 w 3609220"/>
              <a:gd name="connsiteY2509" fmla="*/ 393271 h 3597710"/>
              <a:gd name="connsiteX2510" fmla="*/ 2732264 w 3609220"/>
              <a:gd name="connsiteY2510" fmla="*/ 384133 h 3597710"/>
              <a:gd name="connsiteX2511" fmla="*/ 2735310 w 3609220"/>
              <a:gd name="connsiteY2511" fmla="*/ 384133 h 3597710"/>
              <a:gd name="connsiteX2512" fmla="*/ 2735310 w 3609220"/>
              <a:gd name="connsiteY2512" fmla="*/ 381087 h 3597710"/>
              <a:gd name="connsiteX2513" fmla="*/ 2732264 w 3609220"/>
              <a:gd name="connsiteY2513" fmla="*/ 381087 h 3597710"/>
              <a:gd name="connsiteX2514" fmla="*/ 2729218 w 3609220"/>
              <a:gd name="connsiteY2514" fmla="*/ 381087 h 3597710"/>
              <a:gd name="connsiteX2515" fmla="*/ 2720080 w 3609220"/>
              <a:gd name="connsiteY2515" fmla="*/ 378041 h 3597710"/>
              <a:gd name="connsiteX2516" fmla="*/ 2723126 w 3609220"/>
              <a:gd name="connsiteY2516" fmla="*/ 381087 h 3597710"/>
              <a:gd name="connsiteX2517" fmla="*/ 2750541 w 3609220"/>
              <a:gd name="connsiteY2517" fmla="*/ 393271 h 3597710"/>
              <a:gd name="connsiteX2518" fmla="*/ 2744448 w 3609220"/>
              <a:gd name="connsiteY2518" fmla="*/ 393271 h 3597710"/>
              <a:gd name="connsiteX2519" fmla="*/ 2744448 w 3609220"/>
              <a:gd name="connsiteY2519" fmla="*/ 396317 h 3597710"/>
              <a:gd name="connsiteX2520" fmla="*/ 2747495 w 3609220"/>
              <a:gd name="connsiteY2520" fmla="*/ 396317 h 3597710"/>
              <a:gd name="connsiteX2521" fmla="*/ 2750541 w 3609220"/>
              <a:gd name="connsiteY2521" fmla="*/ 399363 h 3597710"/>
              <a:gd name="connsiteX2522" fmla="*/ 2753587 w 3609220"/>
              <a:gd name="connsiteY2522" fmla="*/ 399363 h 3597710"/>
              <a:gd name="connsiteX2523" fmla="*/ 2750541 w 3609220"/>
              <a:gd name="connsiteY2523" fmla="*/ 402409 h 3597710"/>
              <a:gd name="connsiteX2524" fmla="*/ 2732264 w 3609220"/>
              <a:gd name="connsiteY2524" fmla="*/ 393271 h 3597710"/>
              <a:gd name="connsiteX2525" fmla="*/ 2671343 w 3609220"/>
              <a:gd name="connsiteY2525" fmla="*/ 356718 h 3597710"/>
              <a:gd name="connsiteX2526" fmla="*/ 2570823 w 3609220"/>
              <a:gd name="connsiteY2526" fmla="*/ 298844 h 3597710"/>
              <a:gd name="connsiteX2527" fmla="*/ 2488579 w 3609220"/>
              <a:gd name="connsiteY2527" fmla="*/ 265337 h 3597710"/>
              <a:gd name="connsiteX2528" fmla="*/ 2433750 w 3609220"/>
              <a:gd name="connsiteY2528" fmla="*/ 240969 h 3597710"/>
              <a:gd name="connsiteX2529" fmla="*/ 2366736 w 3609220"/>
              <a:gd name="connsiteY2529" fmla="*/ 210508 h 3597710"/>
              <a:gd name="connsiteX2530" fmla="*/ 2302769 w 3609220"/>
              <a:gd name="connsiteY2530" fmla="*/ 180048 h 3597710"/>
              <a:gd name="connsiteX2531" fmla="*/ 2272308 w 3609220"/>
              <a:gd name="connsiteY2531" fmla="*/ 170910 h 3597710"/>
              <a:gd name="connsiteX2532" fmla="*/ 2229663 w 3609220"/>
              <a:gd name="connsiteY2532" fmla="*/ 158725 h 3597710"/>
              <a:gd name="connsiteX2533" fmla="*/ 2043854 w 3609220"/>
              <a:gd name="connsiteY2533" fmla="*/ 119127 h 3597710"/>
              <a:gd name="connsiteX2534" fmla="*/ 2046900 w 3609220"/>
              <a:gd name="connsiteY2534" fmla="*/ 116081 h 3597710"/>
              <a:gd name="connsiteX2535" fmla="*/ 2031669 w 3609220"/>
              <a:gd name="connsiteY2535" fmla="*/ 116081 h 3597710"/>
              <a:gd name="connsiteX2536" fmla="*/ 1998163 w 3609220"/>
              <a:gd name="connsiteY2536" fmla="*/ 113035 h 3597710"/>
              <a:gd name="connsiteX2537" fmla="*/ 1998163 w 3609220"/>
              <a:gd name="connsiteY2537" fmla="*/ 109989 h 3597710"/>
              <a:gd name="connsiteX2538" fmla="*/ 1992070 w 3609220"/>
              <a:gd name="connsiteY2538" fmla="*/ 113035 h 3597710"/>
              <a:gd name="connsiteX2539" fmla="*/ 1955518 w 3609220"/>
              <a:gd name="connsiteY2539" fmla="*/ 106943 h 3597710"/>
              <a:gd name="connsiteX2540" fmla="*/ 1952472 w 3609220"/>
              <a:gd name="connsiteY2540" fmla="*/ 106943 h 3597710"/>
              <a:gd name="connsiteX2541" fmla="*/ 1943333 w 3609220"/>
              <a:gd name="connsiteY2541" fmla="*/ 106943 h 3597710"/>
              <a:gd name="connsiteX2542" fmla="*/ 1937241 w 3609220"/>
              <a:gd name="connsiteY2542" fmla="*/ 103897 h 3597710"/>
              <a:gd name="connsiteX2543" fmla="*/ 1928103 w 3609220"/>
              <a:gd name="connsiteY2543" fmla="*/ 103897 h 3597710"/>
              <a:gd name="connsiteX2544" fmla="*/ 1928103 w 3609220"/>
              <a:gd name="connsiteY2544" fmla="*/ 106943 h 3597710"/>
              <a:gd name="connsiteX2545" fmla="*/ 1922011 w 3609220"/>
              <a:gd name="connsiteY2545" fmla="*/ 106943 h 3597710"/>
              <a:gd name="connsiteX2546" fmla="*/ 1827583 w 3609220"/>
              <a:gd name="connsiteY2546" fmla="*/ 103897 h 3597710"/>
              <a:gd name="connsiteX2547" fmla="*/ 1736201 w 3609220"/>
              <a:gd name="connsiteY2547" fmla="*/ 103897 h 3597710"/>
              <a:gd name="connsiteX2548" fmla="*/ 1690510 w 3609220"/>
              <a:gd name="connsiteY2548" fmla="*/ 103897 h 3597710"/>
              <a:gd name="connsiteX2549" fmla="*/ 1687464 w 3609220"/>
              <a:gd name="connsiteY2549" fmla="*/ 103897 h 3597710"/>
              <a:gd name="connsiteX2550" fmla="*/ 1684418 w 3609220"/>
              <a:gd name="connsiteY2550" fmla="*/ 103897 h 3597710"/>
              <a:gd name="connsiteX2551" fmla="*/ 1681372 w 3609220"/>
              <a:gd name="connsiteY2551" fmla="*/ 103897 h 3597710"/>
              <a:gd name="connsiteX2552" fmla="*/ 1684418 w 3609220"/>
              <a:gd name="connsiteY2552" fmla="*/ 106943 h 3597710"/>
              <a:gd name="connsiteX2553" fmla="*/ 1669188 w 3609220"/>
              <a:gd name="connsiteY2553" fmla="*/ 109989 h 3597710"/>
              <a:gd name="connsiteX2554" fmla="*/ 1657003 w 3609220"/>
              <a:gd name="connsiteY2554" fmla="*/ 109989 h 3597710"/>
              <a:gd name="connsiteX2555" fmla="*/ 1632635 w 3609220"/>
              <a:gd name="connsiteY2555" fmla="*/ 109989 h 3597710"/>
              <a:gd name="connsiteX2556" fmla="*/ 1589990 w 3609220"/>
              <a:gd name="connsiteY2556" fmla="*/ 113035 h 3597710"/>
              <a:gd name="connsiteX2557" fmla="*/ 1586944 w 3609220"/>
              <a:gd name="connsiteY2557" fmla="*/ 109989 h 3597710"/>
              <a:gd name="connsiteX2558" fmla="*/ 1580852 w 3609220"/>
              <a:gd name="connsiteY2558" fmla="*/ 113035 h 3597710"/>
              <a:gd name="connsiteX2559" fmla="*/ 1577806 w 3609220"/>
              <a:gd name="connsiteY2559" fmla="*/ 113035 h 3597710"/>
              <a:gd name="connsiteX2560" fmla="*/ 1571714 w 3609220"/>
              <a:gd name="connsiteY2560" fmla="*/ 109989 h 3597710"/>
              <a:gd name="connsiteX2561" fmla="*/ 1571714 w 3609220"/>
              <a:gd name="connsiteY2561" fmla="*/ 116081 h 3597710"/>
              <a:gd name="connsiteX2562" fmla="*/ 1568667 w 3609220"/>
              <a:gd name="connsiteY2562" fmla="*/ 116081 h 3597710"/>
              <a:gd name="connsiteX2563" fmla="*/ 1562575 w 3609220"/>
              <a:gd name="connsiteY2563" fmla="*/ 119127 h 3597710"/>
              <a:gd name="connsiteX2564" fmla="*/ 1565621 w 3609220"/>
              <a:gd name="connsiteY2564" fmla="*/ 119127 h 3597710"/>
              <a:gd name="connsiteX2565" fmla="*/ 1568667 w 3609220"/>
              <a:gd name="connsiteY2565" fmla="*/ 119127 h 3597710"/>
              <a:gd name="connsiteX2566" fmla="*/ 1492516 w 3609220"/>
              <a:gd name="connsiteY2566" fmla="*/ 137403 h 3597710"/>
              <a:gd name="connsiteX2567" fmla="*/ 1440733 w 3609220"/>
              <a:gd name="connsiteY2567" fmla="*/ 144638 h 3597710"/>
              <a:gd name="connsiteX2568" fmla="*/ 1375768 w 3609220"/>
              <a:gd name="connsiteY2568" fmla="*/ 157701 h 3597710"/>
              <a:gd name="connsiteX2569" fmla="*/ 1379811 w 3609220"/>
              <a:gd name="connsiteY2569" fmla="*/ 155679 h 3597710"/>
              <a:gd name="connsiteX2570" fmla="*/ 1370673 w 3609220"/>
              <a:gd name="connsiteY2570" fmla="*/ 155679 h 3597710"/>
              <a:gd name="connsiteX2571" fmla="*/ 1364581 w 3609220"/>
              <a:gd name="connsiteY2571" fmla="*/ 155679 h 3597710"/>
              <a:gd name="connsiteX2572" fmla="*/ 1355443 w 3609220"/>
              <a:gd name="connsiteY2572" fmla="*/ 152633 h 3597710"/>
              <a:gd name="connsiteX2573" fmla="*/ 1361535 w 3609220"/>
              <a:gd name="connsiteY2573" fmla="*/ 158725 h 3597710"/>
              <a:gd name="connsiteX2574" fmla="*/ 1358489 w 3609220"/>
              <a:gd name="connsiteY2574" fmla="*/ 158725 h 3597710"/>
              <a:gd name="connsiteX2575" fmla="*/ 1352397 w 3609220"/>
              <a:gd name="connsiteY2575" fmla="*/ 161772 h 3597710"/>
              <a:gd name="connsiteX2576" fmla="*/ 1361535 w 3609220"/>
              <a:gd name="connsiteY2576" fmla="*/ 161772 h 3597710"/>
              <a:gd name="connsiteX2577" fmla="*/ 1328028 w 3609220"/>
              <a:gd name="connsiteY2577" fmla="*/ 180048 h 3597710"/>
              <a:gd name="connsiteX2578" fmla="*/ 1324982 w 3609220"/>
              <a:gd name="connsiteY2578" fmla="*/ 177002 h 3597710"/>
              <a:gd name="connsiteX2579" fmla="*/ 1282337 w 3609220"/>
              <a:gd name="connsiteY2579" fmla="*/ 195278 h 3597710"/>
              <a:gd name="connsiteX2580" fmla="*/ 1285383 w 3609220"/>
              <a:gd name="connsiteY2580" fmla="*/ 192232 h 3597710"/>
              <a:gd name="connsiteX2581" fmla="*/ 1239692 w 3609220"/>
              <a:gd name="connsiteY2581" fmla="*/ 207462 h 3597710"/>
              <a:gd name="connsiteX2582" fmla="*/ 1236646 w 3609220"/>
              <a:gd name="connsiteY2582" fmla="*/ 210508 h 3597710"/>
              <a:gd name="connsiteX2583" fmla="*/ 1245785 w 3609220"/>
              <a:gd name="connsiteY2583" fmla="*/ 210508 h 3597710"/>
              <a:gd name="connsiteX2584" fmla="*/ 1212278 w 3609220"/>
              <a:gd name="connsiteY2584" fmla="*/ 225738 h 3597710"/>
              <a:gd name="connsiteX2585" fmla="*/ 1206186 w 3609220"/>
              <a:gd name="connsiteY2585" fmla="*/ 219646 h 3597710"/>
              <a:gd name="connsiteX2586" fmla="*/ 1203140 w 3609220"/>
              <a:gd name="connsiteY2586" fmla="*/ 231831 h 3597710"/>
              <a:gd name="connsiteX2587" fmla="*/ 1197048 w 3609220"/>
              <a:gd name="connsiteY2587" fmla="*/ 231831 h 3597710"/>
              <a:gd name="connsiteX2588" fmla="*/ 1190955 w 3609220"/>
              <a:gd name="connsiteY2588" fmla="*/ 237923 h 3597710"/>
              <a:gd name="connsiteX2589" fmla="*/ 1197048 w 3609220"/>
              <a:gd name="connsiteY2589" fmla="*/ 237923 h 3597710"/>
              <a:gd name="connsiteX2590" fmla="*/ 1200094 w 3609220"/>
              <a:gd name="connsiteY2590" fmla="*/ 237923 h 3597710"/>
              <a:gd name="connsiteX2591" fmla="*/ 1126988 w 3609220"/>
              <a:gd name="connsiteY2591" fmla="*/ 274475 h 3597710"/>
              <a:gd name="connsiteX2592" fmla="*/ 1102620 w 3609220"/>
              <a:gd name="connsiteY2592" fmla="*/ 277521 h 3597710"/>
              <a:gd name="connsiteX2593" fmla="*/ 1102620 w 3609220"/>
              <a:gd name="connsiteY2593" fmla="*/ 274475 h 3597710"/>
              <a:gd name="connsiteX2594" fmla="*/ 1099573 w 3609220"/>
              <a:gd name="connsiteY2594" fmla="*/ 274475 h 3597710"/>
              <a:gd name="connsiteX2595" fmla="*/ 1090435 w 3609220"/>
              <a:gd name="connsiteY2595" fmla="*/ 277521 h 3597710"/>
              <a:gd name="connsiteX2596" fmla="*/ 1090435 w 3609220"/>
              <a:gd name="connsiteY2596" fmla="*/ 280567 h 3597710"/>
              <a:gd name="connsiteX2597" fmla="*/ 1087389 w 3609220"/>
              <a:gd name="connsiteY2597" fmla="*/ 289705 h 3597710"/>
              <a:gd name="connsiteX2598" fmla="*/ 1072159 w 3609220"/>
              <a:gd name="connsiteY2598" fmla="*/ 298844 h 3597710"/>
              <a:gd name="connsiteX2599" fmla="*/ 1090435 w 3609220"/>
              <a:gd name="connsiteY2599" fmla="*/ 289705 h 3597710"/>
              <a:gd name="connsiteX2600" fmla="*/ 1093481 w 3609220"/>
              <a:gd name="connsiteY2600" fmla="*/ 283613 h 3597710"/>
              <a:gd name="connsiteX2601" fmla="*/ 1096527 w 3609220"/>
              <a:gd name="connsiteY2601" fmla="*/ 283613 h 3597710"/>
              <a:gd name="connsiteX2602" fmla="*/ 1102620 w 3609220"/>
              <a:gd name="connsiteY2602" fmla="*/ 277521 h 3597710"/>
              <a:gd name="connsiteX2603" fmla="*/ 1160495 w 3609220"/>
              <a:gd name="connsiteY2603" fmla="*/ 265337 h 3597710"/>
              <a:gd name="connsiteX2604" fmla="*/ 1166587 w 3609220"/>
              <a:gd name="connsiteY2604" fmla="*/ 265337 h 3597710"/>
              <a:gd name="connsiteX2605" fmla="*/ 1163541 w 3609220"/>
              <a:gd name="connsiteY2605" fmla="*/ 268383 h 3597710"/>
              <a:gd name="connsiteX2606" fmla="*/ 1169633 w 3609220"/>
              <a:gd name="connsiteY2606" fmla="*/ 268383 h 3597710"/>
              <a:gd name="connsiteX2607" fmla="*/ 1142599 w 3609220"/>
              <a:gd name="connsiteY2607" fmla="*/ 285517 h 3597710"/>
              <a:gd name="connsiteX2608" fmla="*/ 1111758 w 3609220"/>
              <a:gd name="connsiteY2608" fmla="*/ 294874 h 3597710"/>
              <a:gd name="connsiteX2609" fmla="*/ 1111758 w 3609220"/>
              <a:gd name="connsiteY2609" fmla="*/ 292751 h 3597710"/>
              <a:gd name="connsiteX2610" fmla="*/ 1108712 w 3609220"/>
              <a:gd name="connsiteY2610" fmla="*/ 295798 h 3597710"/>
              <a:gd name="connsiteX2611" fmla="*/ 1096527 w 3609220"/>
              <a:gd name="connsiteY2611" fmla="*/ 298844 h 3597710"/>
              <a:gd name="connsiteX2612" fmla="*/ 1093481 w 3609220"/>
              <a:gd name="connsiteY2612" fmla="*/ 298844 h 3597710"/>
              <a:gd name="connsiteX2613" fmla="*/ 1093481 w 3609220"/>
              <a:gd name="connsiteY2613" fmla="*/ 301890 h 3597710"/>
              <a:gd name="connsiteX2614" fmla="*/ 1090435 w 3609220"/>
              <a:gd name="connsiteY2614" fmla="*/ 301890 h 3597710"/>
              <a:gd name="connsiteX2615" fmla="*/ 1041698 w 3609220"/>
              <a:gd name="connsiteY2615" fmla="*/ 317120 h 3597710"/>
              <a:gd name="connsiteX2616" fmla="*/ 1035606 w 3609220"/>
              <a:gd name="connsiteY2616" fmla="*/ 314074 h 3597710"/>
              <a:gd name="connsiteX2617" fmla="*/ 1053882 w 3609220"/>
              <a:gd name="connsiteY2617" fmla="*/ 301890 h 3597710"/>
              <a:gd name="connsiteX2618" fmla="*/ 989915 w 3609220"/>
              <a:gd name="connsiteY2618" fmla="*/ 332350 h 3597710"/>
              <a:gd name="connsiteX2619" fmla="*/ 989915 w 3609220"/>
              <a:gd name="connsiteY2619" fmla="*/ 329304 h 3597710"/>
              <a:gd name="connsiteX2620" fmla="*/ 983823 w 3609220"/>
              <a:gd name="connsiteY2620" fmla="*/ 332350 h 3597710"/>
              <a:gd name="connsiteX2621" fmla="*/ 977731 w 3609220"/>
              <a:gd name="connsiteY2621" fmla="*/ 338442 h 3597710"/>
              <a:gd name="connsiteX2622" fmla="*/ 962501 w 3609220"/>
              <a:gd name="connsiteY2622" fmla="*/ 350626 h 3597710"/>
              <a:gd name="connsiteX2623" fmla="*/ 959454 w 3609220"/>
              <a:gd name="connsiteY2623" fmla="*/ 347580 h 3597710"/>
              <a:gd name="connsiteX2624" fmla="*/ 953362 w 3609220"/>
              <a:gd name="connsiteY2624" fmla="*/ 353672 h 3597710"/>
              <a:gd name="connsiteX2625" fmla="*/ 947270 w 3609220"/>
              <a:gd name="connsiteY2625" fmla="*/ 356718 h 3597710"/>
              <a:gd name="connsiteX2626" fmla="*/ 944224 w 3609220"/>
              <a:gd name="connsiteY2626" fmla="*/ 356718 h 3597710"/>
              <a:gd name="connsiteX2627" fmla="*/ 946835 w 3609220"/>
              <a:gd name="connsiteY2627" fmla="*/ 359329 h 3597710"/>
              <a:gd name="connsiteX2628" fmla="*/ 939655 w 3609220"/>
              <a:gd name="connsiteY2628" fmla="*/ 364714 h 3597710"/>
              <a:gd name="connsiteX2629" fmla="*/ 938132 w 3609220"/>
              <a:gd name="connsiteY2629" fmla="*/ 365857 h 3597710"/>
              <a:gd name="connsiteX2630" fmla="*/ 938132 w 3609220"/>
              <a:gd name="connsiteY2630" fmla="*/ 362811 h 3597710"/>
              <a:gd name="connsiteX2631" fmla="*/ 855888 w 3609220"/>
              <a:gd name="connsiteY2631" fmla="*/ 438962 h 3597710"/>
              <a:gd name="connsiteX2632" fmla="*/ 779737 w 3609220"/>
              <a:gd name="connsiteY2632" fmla="*/ 521205 h 3597710"/>
              <a:gd name="connsiteX2633" fmla="*/ 773645 w 3609220"/>
              <a:gd name="connsiteY2633" fmla="*/ 515113 h 3597710"/>
              <a:gd name="connsiteX2634" fmla="*/ 727954 w 3609220"/>
              <a:gd name="connsiteY2634" fmla="*/ 576034 h 3597710"/>
              <a:gd name="connsiteX2635" fmla="*/ 679216 w 3609220"/>
              <a:gd name="connsiteY2635" fmla="*/ 640001 h 3597710"/>
              <a:gd name="connsiteX2636" fmla="*/ 679216 w 3609220"/>
              <a:gd name="connsiteY2636" fmla="*/ 633909 h 3597710"/>
              <a:gd name="connsiteX2637" fmla="*/ 673124 w 3609220"/>
              <a:gd name="connsiteY2637" fmla="*/ 636955 h 3597710"/>
              <a:gd name="connsiteX2638" fmla="*/ 673124 w 3609220"/>
              <a:gd name="connsiteY2638" fmla="*/ 640001 h 3597710"/>
              <a:gd name="connsiteX2639" fmla="*/ 670078 w 3609220"/>
              <a:gd name="connsiteY2639" fmla="*/ 636955 h 3597710"/>
              <a:gd name="connsiteX2640" fmla="*/ 660940 w 3609220"/>
              <a:gd name="connsiteY2640" fmla="*/ 652185 h 3597710"/>
              <a:gd name="connsiteX2641" fmla="*/ 654848 w 3609220"/>
              <a:gd name="connsiteY2641" fmla="*/ 655231 h 3597710"/>
              <a:gd name="connsiteX2642" fmla="*/ 654848 w 3609220"/>
              <a:gd name="connsiteY2642" fmla="*/ 658277 h 3597710"/>
              <a:gd name="connsiteX2643" fmla="*/ 657894 w 3609220"/>
              <a:gd name="connsiteY2643" fmla="*/ 658277 h 3597710"/>
              <a:gd name="connsiteX2644" fmla="*/ 630479 w 3609220"/>
              <a:gd name="connsiteY2644" fmla="*/ 694829 h 3597710"/>
              <a:gd name="connsiteX2645" fmla="*/ 627433 w 3609220"/>
              <a:gd name="connsiteY2645" fmla="*/ 703968 h 3597710"/>
              <a:gd name="connsiteX2646" fmla="*/ 639618 w 3609220"/>
              <a:gd name="connsiteY2646" fmla="*/ 697876 h 3597710"/>
              <a:gd name="connsiteX2647" fmla="*/ 639618 w 3609220"/>
              <a:gd name="connsiteY2647" fmla="*/ 691783 h 3597710"/>
              <a:gd name="connsiteX2648" fmla="*/ 649898 w 3609220"/>
              <a:gd name="connsiteY2648" fmla="*/ 681884 h 3597710"/>
              <a:gd name="connsiteX2649" fmla="*/ 652411 w 3609220"/>
              <a:gd name="connsiteY2649" fmla="*/ 680208 h 3597710"/>
              <a:gd name="connsiteX2650" fmla="*/ 651802 w 3609220"/>
              <a:gd name="connsiteY2650" fmla="*/ 682645 h 3597710"/>
              <a:gd name="connsiteX2651" fmla="*/ 700539 w 3609220"/>
              <a:gd name="connsiteY2651" fmla="*/ 636955 h 3597710"/>
              <a:gd name="connsiteX2652" fmla="*/ 752322 w 3609220"/>
              <a:gd name="connsiteY2652" fmla="*/ 582126 h 3597710"/>
              <a:gd name="connsiteX2653" fmla="*/ 755368 w 3609220"/>
              <a:gd name="connsiteY2653" fmla="*/ 582126 h 3597710"/>
              <a:gd name="connsiteX2654" fmla="*/ 810197 w 3609220"/>
              <a:gd name="connsiteY2654" fmla="*/ 539481 h 3597710"/>
              <a:gd name="connsiteX2655" fmla="*/ 828474 w 3609220"/>
              <a:gd name="connsiteY2655" fmla="*/ 524251 h 3597710"/>
              <a:gd name="connsiteX2656" fmla="*/ 837612 w 3609220"/>
              <a:gd name="connsiteY2656" fmla="*/ 515113 h 3597710"/>
              <a:gd name="connsiteX2657" fmla="*/ 855888 w 3609220"/>
              <a:gd name="connsiteY2657" fmla="*/ 505975 h 3597710"/>
              <a:gd name="connsiteX2658" fmla="*/ 886349 w 3609220"/>
              <a:gd name="connsiteY2658" fmla="*/ 478560 h 3597710"/>
              <a:gd name="connsiteX2659" fmla="*/ 916810 w 3609220"/>
              <a:gd name="connsiteY2659" fmla="*/ 454192 h 3597710"/>
              <a:gd name="connsiteX2660" fmla="*/ 1008191 w 3609220"/>
              <a:gd name="connsiteY2660" fmla="*/ 396317 h 3597710"/>
              <a:gd name="connsiteX2661" fmla="*/ 1035606 w 3609220"/>
              <a:gd name="connsiteY2661" fmla="*/ 378041 h 3597710"/>
              <a:gd name="connsiteX2662" fmla="*/ 1038652 w 3609220"/>
              <a:gd name="connsiteY2662" fmla="*/ 381087 h 3597710"/>
              <a:gd name="connsiteX2663" fmla="*/ 1133080 w 3609220"/>
              <a:gd name="connsiteY2663" fmla="*/ 332350 h 3597710"/>
              <a:gd name="connsiteX2664" fmla="*/ 1157449 w 3609220"/>
              <a:gd name="connsiteY2664" fmla="*/ 323212 h 3597710"/>
              <a:gd name="connsiteX2665" fmla="*/ 1194001 w 3609220"/>
              <a:gd name="connsiteY2665" fmla="*/ 304936 h 3597710"/>
              <a:gd name="connsiteX2666" fmla="*/ 1324982 w 3609220"/>
              <a:gd name="connsiteY2666" fmla="*/ 259245 h 3597710"/>
              <a:gd name="connsiteX2667" fmla="*/ 1367627 w 3609220"/>
              <a:gd name="connsiteY2667" fmla="*/ 240969 h 3597710"/>
              <a:gd name="connsiteX2668" fmla="*/ 1391996 w 3609220"/>
              <a:gd name="connsiteY2668" fmla="*/ 240969 h 3597710"/>
              <a:gd name="connsiteX2669" fmla="*/ 1331074 w 3609220"/>
              <a:gd name="connsiteY2669" fmla="*/ 262291 h 3597710"/>
              <a:gd name="connsiteX2670" fmla="*/ 1264061 w 3609220"/>
              <a:gd name="connsiteY2670" fmla="*/ 286659 h 3597710"/>
              <a:gd name="connsiteX2671" fmla="*/ 1236646 w 3609220"/>
              <a:gd name="connsiteY2671" fmla="*/ 298844 h 3597710"/>
              <a:gd name="connsiteX2672" fmla="*/ 1227508 w 3609220"/>
              <a:gd name="connsiteY2672" fmla="*/ 295798 h 3597710"/>
              <a:gd name="connsiteX2673" fmla="*/ 1218370 w 3609220"/>
              <a:gd name="connsiteY2673" fmla="*/ 307982 h 3597710"/>
              <a:gd name="connsiteX2674" fmla="*/ 1190955 w 3609220"/>
              <a:gd name="connsiteY2674" fmla="*/ 314074 h 3597710"/>
              <a:gd name="connsiteX2675" fmla="*/ 1111758 w 3609220"/>
              <a:gd name="connsiteY2675" fmla="*/ 350626 h 3597710"/>
              <a:gd name="connsiteX2676" fmla="*/ 1096527 w 3609220"/>
              <a:gd name="connsiteY2676" fmla="*/ 362811 h 3597710"/>
              <a:gd name="connsiteX2677" fmla="*/ 1017330 w 3609220"/>
              <a:gd name="connsiteY2677" fmla="*/ 405455 h 3597710"/>
              <a:gd name="connsiteX2678" fmla="*/ 944224 w 3609220"/>
              <a:gd name="connsiteY2678" fmla="*/ 451146 h 3597710"/>
              <a:gd name="connsiteX2679" fmla="*/ 938132 w 3609220"/>
              <a:gd name="connsiteY2679" fmla="*/ 457238 h 3597710"/>
              <a:gd name="connsiteX2680" fmla="*/ 935086 w 3609220"/>
              <a:gd name="connsiteY2680" fmla="*/ 454192 h 3597710"/>
              <a:gd name="connsiteX2681" fmla="*/ 904625 w 3609220"/>
              <a:gd name="connsiteY2681" fmla="*/ 481606 h 3597710"/>
              <a:gd name="connsiteX2682" fmla="*/ 883303 w 3609220"/>
              <a:gd name="connsiteY2682" fmla="*/ 490744 h 3597710"/>
              <a:gd name="connsiteX2683" fmla="*/ 886349 w 3609220"/>
              <a:gd name="connsiteY2683" fmla="*/ 496837 h 3597710"/>
              <a:gd name="connsiteX2684" fmla="*/ 874165 w 3609220"/>
              <a:gd name="connsiteY2684" fmla="*/ 505975 h 3597710"/>
              <a:gd name="connsiteX2685" fmla="*/ 861980 w 3609220"/>
              <a:gd name="connsiteY2685" fmla="*/ 505975 h 3597710"/>
              <a:gd name="connsiteX2686" fmla="*/ 801059 w 3609220"/>
              <a:gd name="connsiteY2686" fmla="*/ 560803 h 3597710"/>
              <a:gd name="connsiteX2687" fmla="*/ 794967 w 3609220"/>
              <a:gd name="connsiteY2687" fmla="*/ 563850 h 3597710"/>
              <a:gd name="connsiteX2688" fmla="*/ 791921 w 3609220"/>
              <a:gd name="connsiteY2688" fmla="*/ 566896 h 3597710"/>
              <a:gd name="connsiteX2689" fmla="*/ 788875 w 3609220"/>
              <a:gd name="connsiteY2689" fmla="*/ 572988 h 3597710"/>
              <a:gd name="connsiteX2690" fmla="*/ 791921 w 3609220"/>
              <a:gd name="connsiteY2690" fmla="*/ 569942 h 3597710"/>
              <a:gd name="connsiteX2691" fmla="*/ 794246 w 3609220"/>
              <a:gd name="connsiteY2691" fmla="*/ 569942 h 3597710"/>
              <a:gd name="connsiteX2692" fmla="*/ 762222 w 3609220"/>
              <a:gd name="connsiteY2692" fmla="*/ 595833 h 3597710"/>
              <a:gd name="connsiteX2693" fmla="*/ 731000 w 3609220"/>
              <a:gd name="connsiteY2693" fmla="*/ 624770 h 3597710"/>
              <a:gd name="connsiteX2694" fmla="*/ 718815 w 3609220"/>
              <a:gd name="connsiteY2694" fmla="*/ 624770 h 3597710"/>
              <a:gd name="connsiteX2695" fmla="*/ 621341 w 3609220"/>
              <a:gd name="connsiteY2695" fmla="*/ 725290 h 3597710"/>
              <a:gd name="connsiteX2696" fmla="*/ 569558 w 3609220"/>
              <a:gd name="connsiteY2696" fmla="*/ 780119 h 3597710"/>
              <a:gd name="connsiteX2697" fmla="*/ 566512 w 3609220"/>
              <a:gd name="connsiteY2697" fmla="*/ 780119 h 3597710"/>
              <a:gd name="connsiteX2698" fmla="*/ 575650 w 3609220"/>
              <a:gd name="connsiteY2698" fmla="*/ 764888 h 3597710"/>
              <a:gd name="connsiteX2699" fmla="*/ 575650 w 3609220"/>
              <a:gd name="connsiteY2699" fmla="*/ 761842 h 3597710"/>
              <a:gd name="connsiteX2700" fmla="*/ 587834 w 3609220"/>
              <a:gd name="connsiteY2700" fmla="*/ 749658 h 3597710"/>
              <a:gd name="connsiteX2701" fmla="*/ 590881 w 3609220"/>
              <a:gd name="connsiteY2701" fmla="*/ 746612 h 3597710"/>
              <a:gd name="connsiteX2702" fmla="*/ 590881 w 3609220"/>
              <a:gd name="connsiteY2702" fmla="*/ 743566 h 3597710"/>
              <a:gd name="connsiteX2703" fmla="*/ 600780 w 3609220"/>
              <a:gd name="connsiteY2703" fmla="*/ 725671 h 3597710"/>
              <a:gd name="connsiteX2704" fmla="*/ 603651 w 3609220"/>
              <a:gd name="connsiteY2704" fmla="*/ 721658 h 3597710"/>
              <a:gd name="connsiteX2705" fmla="*/ 606111 w 3609220"/>
              <a:gd name="connsiteY2705" fmla="*/ 719198 h 3597710"/>
              <a:gd name="connsiteX2706" fmla="*/ 605445 w 3609220"/>
              <a:gd name="connsiteY2706" fmla="*/ 719150 h 3597710"/>
              <a:gd name="connsiteX2707" fmla="*/ 603651 w 3609220"/>
              <a:gd name="connsiteY2707" fmla="*/ 721658 h 3597710"/>
              <a:gd name="connsiteX2708" fmla="*/ 603065 w 3609220"/>
              <a:gd name="connsiteY2708" fmla="*/ 722244 h 3597710"/>
              <a:gd name="connsiteX2709" fmla="*/ 603065 w 3609220"/>
              <a:gd name="connsiteY2709" fmla="*/ 716152 h 3597710"/>
              <a:gd name="connsiteX2710" fmla="*/ 596973 w 3609220"/>
              <a:gd name="connsiteY2710" fmla="*/ 719198 h 3597710"/>
              <a:gd name="connsiteX2711" fmla="*/ 596973 w 3609220"/>
              <a:gd name="connsiteY2711" fmla="*/ 722244 h 3597710"/>
              <a:gd name="connsiteX2712" fmla="*/ 593927 w 3609220"/>
              <a:gd name="connsiteY2712" fmla="*/ 719198 h 3597710"/>
              <a:gd name="connsiteX2713" fmla="*/ 596973 w 3609220"/>
              <a:gd name="connsiteY2713" fmla="*/ 716152 h 3597710"/>
              <a:gd name="connsiteX2714" fmla="*/ 600019 w 3609220"/>
              <a:gd name="connsiteY2714" fmla="*/ 713106 h 3597710"/>
              <a:gd name="connsiteX2715" fmla="*/ 600019 w 3609220"/>
              <a:gd name="connsiteY2715" fmla="*/ 710060 h 3597710"/>
              <a:gd name="connsiteX2716" fmla="*/ 603065 w 3609220"/>
              <a:gd name="connsiteY2716" fmla="*/ 710060 h 3597710"/>
              <a:gd name="connsiteX2717" fmla="*/ 615249 w 3609220"/>
              <a:gd name="connsiteY2717" fmla="*/ 691783 h 3597710"/>
              <a:gd name="connsiteX2718" fmla="*/ 612203 w 3609220"/>
              <a:gd name="connsiteY2718" fmla="*/ 691783 h 3597710"/>
              <a:gd name="connsiteX2719" fmla="*/ 615249 w 3609220"/>
              <a:gd name="connsiteY2719" fmla="*/ 688737 h 3597710"/>
              <a:gd name="connsiteX2720" fmla="*/ 609157 w 3609220"/>
              <a:gd name="connsiteY2720" fmla="*/ 691783 h 3597710"/>
              <a:gd name="connsiteX2721" fmla="*/ 606111 w 3609220"/>
              <a:gd name="connsiteY2721" fmla="*/ 691783 h 3597710"/>
              <a:gd name="connsiteX2722" fmla="*/ 642664 w 3609220"/>
              <a:gd name="connsiteY2722" fmla="*/ 643047 h 3597710"/>
              <a:gd name="connsiteX2723" fmla="*/ 685309 w 3609220"/>
              <a:gd name="connsiteY2723" fmla="*/ 597356 h 3597710"/>
              <a:gd name="connsiteX2724" fmla="*/ 685309 w 3609220"/>
              <a:gd name="connsiteY2724" fmla="*/ 591264 h 3597710"/>
              <a:gd name="connsiteX2725" fmla="*/ 685309 w 3609220"/>
              <a:gd name="connsiteY2725" fmla="*/ 594310 h 3597710"/>
              <a:gd name="connsiteX2726" fmla="*/ 688355 w 3609220"/>
              <a:gd name="connsiteY2726" fmla="*/ 594310 h 3597710"/>
              <a:gd name="connsiteX2727" fmla="*/ 688355 w 3609220"/>
              <a:gd name="connsiteY2727" fmla="*/ 591264 h 3597710"/>
              <a:gd name="connsiteX2728" fmla="*/ 691401 w 3609220"/>
              <a:gd name="connsiteY2728" fmla="*/ 588218 h 3597710"/>
              <a:gd name="connsiteX2729" fmla="*/ 700539 w 3609220"/>
              <a:gd name="connsiteY2729" fmla="*/ 582126 h 3597710"/>
              <a:gd name="connsiteX2730" fmla="*/ 700539 w 3609220"/>
              <a:gd name="connsiteY2730" fmla="*/ 572988 h 3597710"/>
              <a:gd name="connsiteX2731" fmla="*/ 691401 w 3609220"/>
              <a:gd name="connsiteY2731" fmla="*/ 585172 h 3597710"/>
              <a:gd name="connsiteX2732" fmla="*/ 688355 w 3609220"/>
              <a:gd name="connsiteY2732" fmla="*/ 585172 h 3597710"/>
              <a:gd name="connsiteX2733" fmla="*/ 691401 w 3609220"/>
              <a:gd name="connsiteY2733" fmla="*/ 582126 h 3597710"/>
              <a:gd name="connsiteX2734" fmla="*/ 688355 w 3609220"/>
              <a:gd name="connsiteY2734" fmla="*/ 582126 h 3597710"/>
              <a:gd name="connsiteX2735" fmla="*/ 685309 w 3609220"/>
              <a:gd name="connsiteY2735" fmla="*/ 585172 h 3597710"/>
              <a:gd name="connsiteX2736" fmla="*/ 685309 w 3609220"/>
              <a:gd name="connsiteY2736" fmla="*/ 588218 h 3597710"/>
              <a:gd name="connsiteX2737" fmla="*/ 673124 w 3609220"/>
              <a:gd name="connsiteY2737" fmla="*/ 597356 h 3597710"/>
              <a:gd name="connsiteX2738" fmla="*/ 676170 w 3609220"/>
              <a:gd name="connsiteY2738" fmla="*/ 603448 h 3597710"/>
              <a:gd name="connsiteX2739" fmla="*/ 670078 w 3609220"/>
              <a:gd name="connsiteY2739" fmla="*/ 603448 h 3597710"/>
              <a:gd name="connsiteX2740" fmla="*/ 657894 w 3609220"/>
              <a:gd name="connsiteY2740" fmla="*/ 621724 h 3597710"/>
              <a:gd name="connsiteX2741" fmla="*/ 624387 w 3609220"/>
              <a:gd name="connsiteY2741" fmla="*/ 658277 h 3597710"/>
              <a:gd name="connsiteX2742" fmla="*/ 630479 w 3609220"/>
              <a:gd name="connsiteY2742" fmla="*/ 655231 h 3597710"/>
              <a:gd name="connsiteX2743" fmla="*/ 624387 w 3609220"/>
              <a:gd name="connsiteY2743" fmla="*/ 661323 h 3597710"/>
              <a:gd name="connsiteX2744" fmla="*/ 624387 w 3609220"/>
              <a:gd name="connsiteY2744" fmla="*/ 667415 h 3597710"/>
              <a:gd name="connsiteX2745" fmla="*/ 618295 w 3609220"/>
              <a:gd name="connsiteY2745" fmla="*/ 667415 h 3597710"/>
              <a:gd name="connsiteX2746" fmla="*/ 612203 w 3609220"/>
              <a:gd name="connsiteY2746" fmla="*/ 673507 h 3597710"/>
              <a:gd name="connsiteX2747" fmla="*/ 584788 w 3609220"/>
              <a:gd name="connsiteY2747" fmla="*/ 710060 h 3597710"/>
              <a:gd name="connsiteX2748" fmla="*/ 590881 w 3609220"/>
              <a:gd name="connsiteY2748" fmla="*/ 710060 h 3597710"/>
              <a:gd name="connsiteX2749" fmla="*/ 545190 w 3609220"/>
              <a:gd name="connsiteY2749" fmla="*/ 770981 h 3597710"/>
              <a:gd name="connsiteX2750" fmla="*/ 511683 w 3609220"/>
              <a:gd name="connsiteY2750" fmla="*/ 825809 h 3597710"/>
              <a:gd name="connsiteX2751" fmla="*/ 508637 w 3609220"/>
              <a:gd name="connsiteY2751" fmla="*/ 822763 h 3597710"/>
              <a:gd name="connsiteX2752" fmla="*/ 497595 w 3609220"/>
              <a:gd name="connsiteY2752" fmla="*/ 840659 h 3597710"/>
              <a:gd name="connsiteX2753" fmla="*/ 484376 w 3609220"/>
              <a:gd name="connsiteY2753" fmla="*/ 856144 h 3597710"/>
              <a:gd name="connsiteX2754" fmla="*/ 487314 w 3609220"/>
              <a:gd name="connsiteY2754" fmla="*/ 850178 h 3597710"/>
              <a:gd name="connsiteX2755" fmla="*/ 484268 w 3609220"/>
              <a:gd name="connsiteY2755" fmla="*/ 856270 h 3597710"/>
              <a:gd name="connsiteX2756" fmla="*/ 484376 w 3609220"/>
              <a:gd name="connsiteY2756" fmla="*/ 856144 h 3597710"/>
              <a:gd name="connsiteX2757" fmla="*/ 482602 w 3609220"/>
              <a:gd name="connsiteY2757" fmla="*/ 859744 h 3597710"/>
              <a:gd name="connsiteX2758" fmla="*/ 487314 w 3609220"/>
              <a:gd name="connsiteY2758" fmla="*/ 859316 h 3597710"/>
              <a:gd name="connsiteX2759" fmla="*/ 459900 w 3609220"/>
              <a:gd name="connsiteY2759" fmla="*/ 895868 h 3597710"/>
              <a:gd name="connsiteX2760" fmla="*/ 456854 w 3609220"/>
              <a:gd name="connsiteY2760" fmla="*/ 895868 h 3597710"/>
              <a:gd name="connsiteX2761" fmla="*/ 453808 w 3609220"/>
              <a:gd name="connsiteY2761" fmla="*/ 898914 h 3597710"/>
              <a:gd name="connsiteX2762" fmla="*/ 453808 w 3609220"/>
              <a:gd name="connsiteY2762" fmla="*/ 901961 h 3597710"/>
              <a:gd name="connsiteX2763" fmla="*/ 456854 w 3609220"/>
              <a:gd name="connsiteY2763" fmla="*/ 901961 h 3597710"/>
              <a:gd name="connsiteX2764" fmla="*/ 453808 w 3609220"/>
              <a:gd name="connsiteY2764" fmla="*/ 908053 h 3597710"/>
              <a:gd name="connsiteX2765" fmla="*/ 453808 w 3609220"/>
              <a:gd name="connsiteY2765" fmla="*/ 905007 h 3597710"/>
              <a:gd name="connsiteX2766" fmla="*/ 450762 w 3609220"/>
              <a:gd name="connsiteY2766" fmla="*/ 905007 h 3597710"/>
              <a:gd name="connsiteX2767" fmla="*/ 447715 w 3609220"/>
              <a:gd name="connsiteY2767" fmla="*/ 911099 h 3597710"/>
              <a:gd name="connsiteX2768" fmla="*/ 447715 w 3609220"/>
              <a:gd name="connsiteY2768" fmla="*/ 914145 h 3597710"/>
              <a:gd name="connsiteX2769" fmla="*/ 444669 w 3609220"/>
              <a:gd name="connsiteY2769" fmla="*/ 920237 h 3597710"/>
              <a:gd name="connsiteX2770" fmla="*/ 447715 w 3609220"/>
              <a:gd name="connsiteY2770" fmla="*/ 917191 h 3597710"/>
              <a:gd name="connsiteX2771" fmla="*/ 444669 w 3609220"/>
              <a:gd name="connsiteY2771" fmla="*/ 923283 h 3597710"/>
              <a:gd name="connsiteX2772" fmla="*/ 441623 w 3609220"/>
              <a:gd name="connsiteY2772" fmla="*/ 926329 h 3597710"/>
              <a:gd name="connsiteX2773" fmla="*/ 429439 w 3609220"/>
              <a:gd name="connsiteY2773" fmla="*/ 941559 h 3597710"/>
              <a:gd name="connsiteX2774" fmla="*/ 435531 w 3609220"/>
              <a:gd name="connsiteY2774" fmla="*/ 941559 h 3597710"/>
              <a:gd name="connsiteX2775" fmla="*/ 444669 w 3609220"/>
              <a:gd name="connsiteY2775" fmla="*/ 926329 h 3597710"/>
              <a:gd name="connsiteX2776" fmla="*/ 447715 w 3609220"/>
              <a:gd name="connsiteY2776" fmla="*/ 923283 h 3597710"/>
              <a:gd name="connsiteX2777" fmla="*/ 447715 w 3609220"/>
              <a:gd name="connsiteY2777" fmla="*/ 929375 h 3597710"/>
              <a:gd name="connsiteX2778" fmla="*/ 411163 w 3609220"/>
              <a:gd name="connsiteY2778" fmla="*/ 981158 h 3597710"/>
              <a:gd name="connsiteX2779" fmla="*/ 383748 w 3609220"/>
              <a:gd name="connsiteY2779" fmla="*/ 1026848 h 3597710"/>
              <a:gd name="connsiteX2780" fmla="*/ 380702 w 3609220"/>
              <a:gd name="connsiteY2780" fmla="*/ 1026848 h 3597710"/>
              <a:gd name="connsiteX2781" fmla="*/ 377656 w 3609220"/>
              <a:gd name="connsiteY2781" fmla="*/ 1032940 h 3597710"/>
              <a:gd name="connsiteX2782" fmla="*/ 380702 w 3609220"/>
              <a:gd name="connsiteY2782" fmla="*/ 1035987 h 3597710"/>
              <a:gd name="connsiteX2783" fmla="*/ 371564 w 3609220"/>
              <a:gd name="connsiteY2783" fmla="*/ 1051217 h 3597710"/>
              <a:gd name="connsiteX2784" fmla="*/ 368518 w 3609220"/>
              <a:gd name="connsiteY2784" fmla="*/ 1051217 h 3597710"/>
              <a:gd name="connsiteX2785" fmla="*/ 365472 w 3609220"/>
              <a:gd name="connsiteY2785" fmla="*/ 1054263 h 3597710"/>
              <a:gd name="connsiteX2786" fmla="*/ 365472 w 3609220"/>
              <a:gd name="connsiteY2786" fmla="*/ 1060355 h 3597710"/>
              <a:gd name="connsiteX2787" fmla="*/ 360903 w 3609220"/>
              <a:gd name="connsiteY2787" fmla="*/ 1071778 h 3597710"/>
              <a:gd name="connsiteX2788" fmla="*/ 359989 w 3609220"/>
              <a:gd name="connsiteY2788" fmla="*/ 1073148 h 3597710"/>
              <a:gd name="connsiteX2789" fmla="*/ 360522 w 3609220"/>
              <a:gd name="connsiteY2789" fmla="*/ 1071016 h 3597710"/>
              <a:gd name="connsiteX2790" fmla="*/ 359380 w 3609220"/>
              <a:gd name="connsiteY2790" fmla="*/ 1066447 h 3597710"/>
              <a:gd name="connsiteX2791" fmla="*/ 353287 w 3609220"/>
              <a:gd name="connsiteY2791" fmla="*/ 1072539 h 3597710"/>
              <a:gd name="connsiteX2792" fmla="*/ 353287 w 3609220"/>
              <a:gd name="connsiteY2792" fmla="*/ 1075585 h 3597710"/>
              <a:gd name="connsiteX2793" fmla="*/ 356334 w 3609220"/>
              <a:gd name="connsiteY2793" fmla="*/ 1063401 h 3597710"/>
              <a:gd name="connsiteX2794" fmla="*/ 350241 w 3609220"/>
              <a:gd name="connsiteY2794" fmla="*/ 1060355 h 3597710"/>
              <a:gd name="connsiteX2795" fmla="*/ 338057 w 3609220"/>
              <a:gd name="connsiteY2795" fmla="*/ 1078631 h 3597710"/>
              <a:gd name="connsiteX2796" fmla="*/ 338057 w 3609220"/>
              <a:gd name="connsiteY2796" fmla="*/ 1081677 h 3597710"/>
              <a:gd name="connsiteX2797" fmla="*/ 335011 w 3609220"/>
              <a:gd name="connsiteY2797" fmla="*/ 1081677 h 3597710"/>
              <a:gd name="connsiteX2798" fmla="*/ 335011 w 3609220"/>
              <a:gd name="connsiteY2798" fmla="*/ 1084723 h 3597710"/>
              <a:gd name="connsiteX2799" fmla="*/ 335011 w 3609220"/>
              <a:gd name="connsiteY2799" fmla="*/ 1087769 h 3597710"/>
              <a:gd name="connsiteX2800" fmla="*/ 338057 w 3609220"/>
              <a:gd name="connsiteY2800" fmla="*/ 1084723 h 3597710"/>
              <a:gd name="connsiteX2801" fmla="*/ 335011 w 3609220"/>
              <a:gd name="connsiteY2801" fmla="*/ 1096907 h 3597710"/>
              <a:gd name="connsiteX2802" fmla="*/ 338057 w 3609220"/>
              <a:gd name="connsiteY2802" fmla="*/ 1096907 h 3597710"/>
              <a:gd name="connsiteX2803" fmla="*/ 347195 w 3609220"/>
              <a:gd name="connsiteY2803" fmla="*/ 1084723 h 3597710"/>
              <a:gd name="connsiteX2804" fmla="*/ 350241 w 3609220"/>
              <a:gd name="connsiteY2804" fmla="*/ 1084723 h 3597710"/>
              <a:gd name="connsiteX2805" fmla="*/ 347195 w 3609220"/>
              <a:gd name="connsiteY2805" fmla="*/ 1087769 h 3597710"/>
              <a:gd name="connsiteX2806" fmla="*/ 350241 w 3609220"/>
              <a:gd name="connsiteY2806" fmla="*/ 1093861 h 3597710"/>
              <a:gd name="connsiteX2807" fmla="*/ 353287 w 3609220"/>
              <a:gd name="connsiteY2807" fmla="*/ 1087769 h 3597710"/>
              <a:gd name="connsiteX2808" fmla="*/ 353287 w 3609220"/>
              <a:gd name="connsiteY2808" fmla="*/ 1084723 h 3597710"/>
              <a:gd name="connsiteX2809" fmla="*/ 356334 w 3609220"/>
              <a:gd name="connsiteY2809" fmla="*/ 1081677 h 3597710"/>
              <a:gd name="connsiteX2810" fmla="*/ 344149 w 3609220"/>
              <a:gd name="connsiteY2810" fmla="*/ 1109092 h 3597710"/>
              <a:gd name="connsiteX2811" fmla="*/ 350241 w 3609220"/>
              <a:gd name="connsiteY2811" fmla="*/ 1115184 h 3597710"/>
              <a:gd name="connsiteX2812" fmla="*/ 350241 w 3609220"/>
              <a:gd name="connsiteY2812" fmla="*/ 1118230 h 3597710"/>
              <a:gd name="connsiteX2813" fmla="*/ 347195 w 3609220"/>
              <a:gd name="connsiteY2813" fmla="*/ 1115184 h 3597710"/>
              <a:gd name="connsiteX2814" fmla="*/ 347195 w 3609220"/>
              <a:gd name="connsiteY2814" fmla="*/ 1112138 h 3597710"/>
              <a:gd name="connsiteX2815" fmla="*/ 344149 w 3609220"/>
              <a:gd name="connsiteY2815" fmla="*/ 1112138 h 3597710"/>
              <a:gd name="connsiteX2816" fmla="*/ 341103 w 3609220"/>
              <a:gd name="connsiteY2816" fmla="*/ 1118230 h 3597710"/>
              <a:gd name="connsiteX2817" fmla="*/ 341103 w 3609220"/>
              <a:gd name="connsiteY2817" fmla="*/ 1121276 h 3597710"/>
              <a:gd name="connsiteX2818" fmla="*/ 335011 w 3609220"/>
              <a:gd name="connsiteY2818" fmla="*/ 1127368 h 3597710"/>
              <a:gd name="connsiteX2819" fmla="*/ 335011 w 3609220"/>
              <a:gd name="connsiteY2819" fmla="*/ 1121276 h 3597710"/>
              <a:gd name="connsiteX2820" fmla="*/ 331965 w 3609220"/>
              <a:gd name="connsiteY2820" fmla="*/ 1121276 h 3597710"/>
              <a:gd name="connsiteX2821" fmla="*/ 328919 w 3609220"/>
              <a:gd name="connsiteY2821" fmla="*/ 1127368 h 3597710"/>
              <a:gd name="connsiteX2822" fmla="*/ 328919 w 3609220"/>
              <a:gd name="connsiteY2822" fmla="*/ 1133460 h 3597710"/>
              <a:gd name="connsiteX2823" fmla="*/ 335011 w 3609220"/>
              <a:gd name="connsiteY2823" fmla="*/ 1142598 h 3597710"/>
              <a:gd name="connsiteX2824" fmla="*/ 331965 w 3609220"/>
              <a:gd name="connsiteY2824" fmla="*/ 1151736 h 3597710"/>
              <a:gd name="connsiteX2825" fmla="*/ 310643 w 3609220"/>
              <a:gd name="connsiteY2825" fmla="*/ 1197427 h 3597710"/>
              <a:gd name="connsiteX2826" fmla="*/ 307597 w 3609220"/>
              <a:gd name="connsiteY2826" fmla="*/ 1194381 h 3597710"/>
              <a:gd name="connsiteX2827" fmla="*/ 307597 w 3609220"/>
              <a:gd name="connsiteY2827" fmla="*/ 1197427 h 3597710"/>
              <a:gd name="connsiteX2828" fmla="*/ 304550 w 3609220"/>
              <a:gd name="connsiteY2828" fmla="*/ 1197427 h 3597710"/>
              <a:gd name="connsiteX2829" fmla="*/ 301504 w 3609220"/>
              <a:gd name="connsiteY2829" fmla="*/ 1194381 h 3597710"/>
              <a:gd name="connsiteX2830" fmla="*/ 310643 w 3609220"/>
              <a:gd name="connsiteY2830" fmla="*/ 1166966 h 3597710"/>
              <a:gd name="connsiteX2831" fmla="*/ 313689 w 3609220"/>
              <a:gd name="connsiteY2831" fmla="*/ 1170013 h 3597710"/>
              <a:gd name="connsiteX2832" fmla="*/ 319781 w 3609220"/>
              <a:gd name="connsiteY2832" fmla="*/ 1157828 h 3597710"/>
              <a:gd name="connsiteX2833" fmla="*/ 313689 w 3609220"/>
              <a:gd name="connsiteY2833" fmla="*/ 1163920 h 3597710"/>
              <a:gd name="connsiteX2834" fmla="*/ 316735 w 3609220"/>
              <a:gd name="connsiteY2834" fmla="*/ 1151736 h 3597710"/>
              <a:gd name="connsiteX2835" fmla="*/ 316735 w 3609220"/>
              <a:gd name="connsiteY2835" fmla="*/ 1148690 h 3597710"/>
              <a:gd name="connsiteX2836" fmla="*/ 319781 w 3609220"/>
              <a:gd name="connsiteY2836" fmla="*/ 1145644 h 3597710"/>
              <a:gd name="connsiteX2837" fmla="*/ 319781 w 3609220"/>
              <a:gd name="connsiteY2837" fmla="*/ 1142598 h 3597710"/>
              <a:gd name="connsiteX2838" fmla="*/ 319781 w 3609220"/>
              <a:gd name="connsiteY2838" fmla="*/ 1139552 h 3597710"/>
              <a:gd name="connsiteX2839" fmla="*/ 313689 w 3609220"/>
              <a:gd name="connsiteY2839" fmla="*/ 1142598 h 3597710"/>
              <a:gd name="connsiteX2840" fmla="*/ 310643 w 3609220"/>
              <a:gd name="connsiteY2840" fmla="*/ 1148690 h 3597710"/>
              <a:gd name="connsiteX2841" fmla="*/ 310643 w 3609220"/>
              <a:gd name="connsiteY2841" fmla="*/ 1151736 h 3597710"/>
              <a:gd name="connsiteX2842" fmla="*/ 313689 w 3609220"/>
              <a:gd name="connsiteY2842" fmla="*/ 1151736 h 3597710"/>
              <a:gd name="connsiteX2843" fmla="*/ 298458 w 3609220"/>
              <a:gd name="connsiteY2843" fmla="*/ 1194381 h 3597710"/>
              <a:gd name="connsiteX2844" fmla="*/ 295412 w 3609220"/>
              <a:gd name="connsiteY2844" fmla="*/ 1197427 h 3597710"/>
              <a:gd name="connsiteX2845" fmla="*/ 292366 w 3609220"/>
              <a:gd name="connsiteY2845" fmla="*/ 1203519 h 3597710"/>
              <a:gd name="connsiteX2846" fmla="*/ 295412 w 3609220"/>
              <a:gd name="connsiteY2846" fmla="*/ 1203519 h 3597710"/>
              <a:gd name="connsiteX2847" fmla="*/ 286274 w 3609220"/>
              <a:gd name="connsiteY2847" fmla="*/ 1221795 h 3597710"/>
              <a:gd name="connsiteX2848" fmla="*/ 283228 w 3609220"/>
              <a:gd name="connsiteY2848" fmla="*/ 1227887 h 3597710"/>
              <a:gd name="connsiteX2849" fmla="*/ 283228 w 3609220"/>
              <a:gd name="connsiteY2849" fmla="*/ 1230933 h 3597710"/>
              <a:gd name="connsiteX2850" fmla="*/ 286274 w 3609220"/>
              <a:gd name="connsiteY2850" fmla="*/ 1230933 h 3597710"/>
              <a:gd name="connsiteX2851" fmla="*/ 264952 w 3609220"/>
              <a:gd name="connsiteY2851" fmla="*/ 1297946 h 3597710"/>
              <a:gd name="connsiteX2852" fmla="*/ 261906 w 3609220"/>
              <a:gd name="connsiteY2852" fmla="*/ 1300992 h 3597710"/>
              <a:gd name="connsiteX2853" fmla="*/ 261906 w 3609220"/>
              <a:gd name="connsiteY2853" fmla="*/ 1304039 h 3597710"/>
              <a:gd name="connsiteX2854" fmla="*/ 261906 w 3609220"/>
              <a:gd name="connsiteY2854" fmla="*/ 1307085 h 3597710"/>
              <a:gd name="connsiteX2855" fmla="*/ 255813 w 3609220"/>
              <a:gd name="connsiteY2855" fmla="*/ 1322315 h 3597710"/>
              <a:gd name="connsiteX2856" fmla="*/ 252767 w 3609220"/>
              <a:gd name="connsiteY2856" fmla="*/ 1325361 h 3597710"/>
              <a:gd name="connsiteX2857" fmla="*/ 252767 w 3609220"/>
              <a:gd name="connsiteY2857" fmla="*/ 1331453 h 3597710"/>
              <a:gd name="connsiteX2858" fmla="*/ 252767 w 3609220"/>
              <a:gd name="connsiteY2858" fmla="*/ 1334499 h 3597710"/>
              <a:gd name="connsiteX2859" fmla="*/ 249721 w 3609220"/>
              <a:gd name="connsiteY2859" fmla="*/ 1337545 h 3597710"/>
              <a:gd name="connsiteX2860" fmla="*/ 249721 w 3609220"/>
              <a:gd name="connsiteY2860" fmla="*/ 1340591 h 3597710"/>
              <a:gd name="connsiteX2861" fmla="*/ 249721 w 3609220"/>
              <a:gd name="connsiteY2861" fmla="*/ 1358867 h 3597710"/>
              <a:gd name="connsiteX2862" fmla="*/ 246675 w 3609220"/>
              <a:gd name="connsiteY2862" fmla="*/ 1361913 h 3597710"/>
              <a:gd name="connsiteX2863" fmla="*/ 246675 w 3609220"/>
              <a:gd name="connsiteY2863" fmla="*/ 1364959 h 3597710"/>
              <a:gd name="connsiteX2864" fmla="*/ 243629 w 3609220"/>
              <a:gd name="connsiteY2864" fmla="*/ 1374098 h 3597710"/>
              <a:gd name="connsiteX2865" fmla="*/ 243629 w 3609220"/>
              <a:gd name="connsiteY2865" fmla="*/ 1377144 h 3597710"/>
              <a:gd name="connsiteX2866" fmla="*/ 234491 w 3609220"/>
              <a:gd name="connsiteY2866" fmla="*/ 1401512 h 3597710"/>
              <a:gd name="connsiteX2867" fmla="*/ 234491 w 3609220"/>
              <a:gd name="connsiteY2867" fmla="*/ 1404558 h 3597710"/>
              <a:gd name="connsiteX2868" fmla="*/ 231445 w 3609220"/>
              <a:gd name="connsiteY2868" fmla="*/ 1404558 h 3597710"/>
              <a:gd name="connsiteX2869" fmla="*/ 231445 w 3609220"/>
              <a:gd name="connsiteY2869" fmla="*/ 1407604 h 3597710"/>
              <a:gd name="connsiteX2870" fmla="*/ 231445 w 3609220"/>
              <a:gd name="connsiteY2870" fmla="*/ 1410650 h 3597710"/>
              <a:gd name="connsiteX2871" fmla="*/ 234491 w 3609220"/>
              <a:gd name="connsiteY2871" fmla="*/ 1410650 h 3597710"/>
              <a:gd name="connsiteX2872" fmla="*/ 231445 w 3609220"/>
              <a:gd name="connsiteY2872" fmla="*/ 1419788 h 3597710"/>
              <a:gd name="connsiteX2873" fmla="*/ 231445 w 3609220"/>
              <a:gd name="connsiteY2873" fmla="*/ 1416742 h 3597710"/>
              <a:gd name="connsiteX2874" fmla="*/ 228399 w 3609220"/>
              <a:gd name="connsiteY2874" fmla="*/ 1428926 h 3597710"/>
              <a:gd name="connsiteX2875" fmla="*/ 228399 w 3609220"/>
              <a:gd name="connsiteY2875" fmla="*/ 1438065 h 3597710"/>
              <a:gd name="connsiteX2876" fmla="*/ 225353 w 3609220"/>
              <a:gd name="connsiteY2876" fmla="*/ 1441111 h 3597710"/>
              <a:gd name="connsiteX2877" fmla="*/ 225353 w 3609220"/>
              <a:gd name="connsiteY2877" fmla="*/ 1444157 h 3597710"/>
              <a:gd name="connsiteX2878" fmla="*/ 222307 w 3609220"/>
              <a:gd name="connsiteY2878" fmla="*/ 1447203 h 3597710"/>
              <a:gd name="connsiteX2879" fmla="*/ 222307 w 3609220"/>
              <a:gd name="connsiteY2879" fmla="*/ 1450249 h 3597710"/>
              <a:gd name="connsiteX2880" fmla="*/ 225353 w 3609220"/>
              <a:gd name="connsiteY2880" fmla="*/ 1450249 h 3597710"/>
              <a:gd name="connsiteX2881" fmla="*/ 225353 w 3609220"/>
              <a:gd name="connsiteY2881" fmla="*/ 1477663 h 3597710"/>
              <a:gd name="connsiteX2882" fmla="*/ 222307 w 3609220"/>
              <a:gd name="connsiteY2882" fmla="*/ 1474617 h 3597710"/>
              <a:gd name="connsiteX2883" fmla="*/ 219261 w 3609220"/>
              <a:gd name="connsiteY2883" fmla="*/ 1474617 h 3597710"/>
              <a:gd name="connsiteX2884" fmla="*/ 219261 w 3609220"/>
              <a:gd name="connsiteY2884" fmla="*/ 1480709 h 3597710"/>
              <a:gd name="connsiteX2885" fmla="*/ 219261 w 3609220"/>
              <a:gd name="connsiteY2885" fmla="*/ 1483755 h 3597710"/>
              <a:gd name="connsiteX2886" fmla="*/ 213169 w 3609220"/>
              <a:gd name="connsiteY2886" fmla="*/ 1514216 h 3597710"/>
              <a:gd name="connsiteX2887" fmla="*/ 216215 w 3609220"/>
              <a:gd name="connsiteY2887" fmla="*/ 1514216 h 3597710"/>
              <a:gd name="connsiteX2888" fmla="*/ 213169 w 3609220"/>
              <a:gd name="connsiteY2888" fmla="*/ 1517262 h 3597710"/>
              <a:gd name="connsiteX2889" fmla="*/ 213169 w 3609220"/>
              <a:gd name="connsiteY2889" fmla="*/ 1520308 h 3597710"/>
              <a:gd name="connsiteX2890" fmla="*/ 213169 w 3609220"/>
              <a:gd name="connsiteY2890" fmla="*/ 1538584 h 3597710"/>
              <a:gd name="connsiteX2891" fmla="*/ 215310 w 3609220"/>
              <a:gd name="connsiteY2891" fmla="*/ 1541154 h 3597710"/>
              <a:gd name="connsiteX2892" fmla="*/ 216189 w 3609220"/>
              <a:gd name="connsiteY2892" fmla="*/ 1547538 h 3597710"/>
              <a:gd name="connsiteX2893" fmla="*/ 215774 w 3609220"/>
              <a:gd name="connsiteY2893" fmla="*/ 1547642 h 3597710"/>
              <a:gd name="connsiteX2894" fmla="*/ 212026 w 3609220"/>
              <a:gd name="connsiteY2894" fmla="*/ 1546961 h 3597710"/>
              <a:gd name="connsiteX2895" fmla="*/ 210123 w 3609220"/>
              <a:gd name="connsiteY2895" fmla="*/ 1550768 h 3597710"/>
              <a:gd name="connsiteX2896" fmla="*/ 215453 w 3609220"/>
              <a:gd name="connsiteY2896" fmla="*/ 1547722 h 3597710"/>
              <a:gd name="connsiteX2897" fmla="*/ 215774 w 3609220"/>
              <a:gd name="connsiteY2897" fmla="*/ 1547642 h 3597710"/>
              <a:gd name="connsiteX2898" fmla="*/ 216215 w 3609220"/>
              <a:gd name="connsiteY2898" fmla="*/ 1547722 h 3597710"/>
              <a:gd name="connsiteX2899" fmla="*/ 216189 w 3609220"/>
              <a:gd name="connsiteY2899" fmla="*/ 1547538 h 3597710"/>
              <a:gd name="connsiteX2900" fmla="*/ 216976 w 3609220"/>
              <a:gd name="connsiteY2900" fmla="*/ 1547341 h 3597710"/>
              <a:gd name="connsiteX2901" fmla="*/ 216215 w 3609220"/>
              <a:gd name="connsiteY2901" fmla="*/ 1553814 h 3597710"/>
              <a:gd name="connsiteX2902" fmla="*/ 213169 w 3609220"/>
              <a:gd name="connsiteY2902" fmla="*/ 1556860 h 3597710"/>
              <a:gd name="connsiteX2903" fmla="*/ 213169 w 3609220"/>
              <a:gd name="connsiteY2903" fmla="*/ 1559906 h 3597710"/>
              <a:gd name="connsiteX2904" fmla="*/ 210123 w 3609220"/>
              <a:gd name="connsiteY2904" fmla="*/ 1562952 h 3597710"/>
              <a:gd name="connsiteX2905" fmla="*/ 210123 w 3609220"/>
              <a:gd name="connsiteY2905" fmla="*/ 1565998 h 3597710"/>
              <a:gd name="connsiteX2906" fmla="*/ 210123 w 3609220"/>
              <a:gd name="connsiteY2906" fmla="*/ 1572091 h 3597710"/>
              <a:gd name="connsiteX2907" fmla="*/ 210123 w 3609220"/>
              <a:gd name="connsiteY2907" fmla="*/ 1578183 h 3597710"/>
              <a:gd name="connsiteX2908" fmla="*/ 207076 w 3609220"/>
              <a:gd name="connsiteY2908" fmla="*/ 1584275 h 3597710"/>
              <a:gd name="connsiteX2909" fmla="*/ 204030 w 3609220"/>
              <a:gd name="connsiteY2909" fmla="*/ 1590367 h 3597710"/>
              <a:gd name="connsiteX2910" fmla="*/ 204030 w 3609220"/>
              <a:gd name="connsiteY2910" fmla="*/ 1593413 h 3597710"/>
              <a:gd name="connsiteX2911" fmla="*/ 204030 w 3609220"/>
              <a:gd name="connsiteY2911" fmla="*/ 1596459 h 3597710"/>
              <a:gd name="connsiteX2912" fmla="*/ 200984 w 3609220"/>
              <a:gd name="connsiteY2912" fmla="*/ 1596459 h 3597710"/>
              <a:gd name="connsiteX2913" fmla="*/ 197938 w 3609220"/>
              <a:gd name="connsiteY2913" fmla="*/ 1599505 h 3597710"/>
              <a:gd name="connsiteX2914" fmla="*/ 197938 w 3609220"/>
              <a:gd name="connsiteY2914" fmla="*/ 1602551 h 3597710"/>
              <a:gd name="connsiteX2915" fmla="*/ 200984 w 3609220"/>
              <a:gd name="connsiteY2915" fmla="*/ 1605597 h 3597710"/>
              <a:gd name="connsiteX2916" fmla="*/ 200984 w 3609220"/>
              <a:gd name="connsiteY2916" fmla="*/ 1608643 h 3597710"/>
              <a:gd name="connsiteX2917" fmla="*/ 200984 w 3609220"/>
              <a:gd name="connsiteY2917" fmla="*/ 1611689 h 3597710"/>
              <a:gd name="connsiteX2918" fmla="*/ 200984 w 3609220"/>
              <a:gd name="connsiteY2918" fmla="*/ 1620827 h 3597710"/>
              <a:gd name="connsiteX2919" fmla="*/ 197938 w 3609220"/>
              <a:gd name="connsiteY2919" fmla="*/ 1629965 h 3597710"/>
              <a:gd name="connsiteX2920" fmla="*/ 197938 w 3609220"/>
              <a:gd name="connsiteY2920" fmla="*/ 1633011 h 3597710"/>
              <a:gd name="connsiteX2921" fmla="*/ 197938 w 3609220"/>
              <a:gd name="connsiteY2921" fmla="*/ 1639104 h 3597710"/>
              <a:gd name="connsiteX2922" fmla="*/ 200984 w 3609220"/>
              <a:gd name="connsiteY2922" fmla="*/ 1639104 h 3597710"/>
              <a:gd name="connsiteX2923" fmla="*/ 197938 w 3609220"/>
              <a:gd name="connsiteY2923" fmla="*/ 1642150 h 3597710"/>
              <a:gd name="connsiteX2924" fmla="*/ 197938 w 3609220"/>
              <a:gd name="connsiteY2924" fmla="*/ 1648242 h 3597710"/>
              <a:gd name="connsiteX2925" fmla="*/ 197938 w 3609220"/>
              <a:gd name="connsiteY2925" fmla="*/ 1675656 h 3597710"/>
              <a:gd name="connsiteX2926" fmla="*/ 194892 w 3609220"/>
              <a:gd name="connsiteY2926" fmla="*/ 1678702 h 3597710"/>
              <a:gd name="connsiteX2927" fmla="*/ 194892 w 3609220"/>
              <a:gd name="connsiteY2927" fmla="*/ 1681748 h 3597710"/>
              <a:gd name="connsiteX2928" fmla="*/ 197938 w 3609220"/>
              <a:gd name="connsiteY2928" fmla="*/ 1681748 h 3597710"/>
              <a:gd name="connsiteX2929" fmla="*/ 194892 w 3609220"/>
              <a:gd name="connsiteY2929" fmla="*/ 1696978 h 3597710"/>
              <a:gd name="connsiteX2930" fmla="*/ 194892 w 3609220"/>
              <a:gd name="connsiteY2930" fmla="*/ 1700024 h 3597710"/>
              <a:gd name="connsiteX2931" fmla="*/ 197938 w 3609220"/>
              <a:gd name="connsiteY2931" fmla="*/ 1703070 h 3597710"/>
              <a:gd name="connsiteX2932" fmla="*/ 194892 w 3609220"/>
              <a:gd name="connsiteY2932" fmla="*/ 1724393 h 3597710"/>
              <a:gd name="connsiteX2933" fmla="*/ 197938 w 3609220"/>
              <a:gd name="connsiteY2933" fmla="*/ 1724393 h 3597710"/>
              <a:gd name="connsiteX2934" fmla="*/ 197938 w 3609220"/>
              <a:gd name="connsiteY2934" fmla="*/ 1736577 h 3597710"/>
              <a:gd name="connsiteX2935" fmla="*/ 194892 w 3609220"/>
              <a:gd name="connsiteY2935" fmla="*/ 1739623 h 3597710"/>
              <a:gd name="connsiteX2936" fmla="*/ 188800 w 3609220"/>
              <a:gd name="connsiteY2936" fmla="*/ 1736577 h 3597710"/>
              <a:gd name="connsiteX2937" fmla="*/ 194892 w 3609220"/>
              <a:gd name="connsiteY2937" fmla="*/ 1748761 h 3597710"/>
              <a:gd name="connsiteX2938" fmla="*/ 197938 w 3609220"/>
              <a:gd name="connsiteY2938" fmla="*/ 1797498 h 3597710"/>
              <a:gd name="connsiteX2939" fmla="*/ 194892 w 3609220"/>
              <a:gd name="connsiteY2939" fmla="*/ 1797498 h 3597710"/>
              <a:gd name="connsiteX2940" fmla="*/ 194892 w 3609220"/>
              <a:gd name="connsiteY2940" fmla="*/ 1803590 h 3597710"/>
              <a:gd name="connsiteX2941" fmla="*/ 194892 w 3609220"/>
              <a:gd name="connsiteY2941" fmla="*/ 1840142 h 3597710"/>
              <a:gd name="connsiteX2942" fmla="*/ 194892 w 3609220"/>
              <a:gd name="connsiteY2942" fmla="*/ 1843189 h 3597710"/>
              <a:gd name="connsiteX2943" fmla="*/ 194892 w 3609220"/>
              <a:gd name="connsiteY2943" fmla="*/ 1846235 h 3597710"/>
              <a:gd name="connsiteX2944" fmla="*/ 200984 w 3609220"/>
              <a:gd name="connsiteY2944" fmla="*/ 1858419 h 3597710"/>
              <a:gd name="connsiteX2945" fmla="*/ 197938 w 3609220"/>
              <a:gd name="connsiteY2945" fmla="*/ 1864511 h 3597710"/>
              <a:gd name="connsiteX2946" fmla="*/ 197938 w 3609220"/>
              <a:gd name="connsiteY2946" fmla="*/ 1867557 h 3597710"/>
              <a:gd name="connsiteX2947" fmla="*/ 197938 w 3609220"/>
              <a:gd name="connsiteY2947" fmla="*/ 1870603 h 3597710"/>
              <a:gd name="connsiteX2948" fmla="*/ 197938 w 3609220"/>
              <a:gd name="connsiteY2948" fmla="*/ 1873649 h 3597710"/>
              <a:gd name="connsiteX2949" fmla="*/ 191846 w 3609220"/>
              <a:gd name="connsiteY2949" fmla="*/ 1885833 h 3597710"/>
              <a:gd name="connsiteX2950" fmla="*/ 194892 w 3609220"/>
              <a:gd name="connsiteY2950" fmla="*/ 1907155 h 3597710"/>
              <a:gd name="connsiteX2951" fmla="*/ 204030 w 3609220"/>
              <a:gd name="connsiteY2951" fmla="*/ 1922386 h 3597710"/>
              <a:gd name="connsiteX2952" fmla="*/ 197938 w 3609220"/>
              <a:gd name="connsiteY2952" fmla="*/ 1937616 h 3597710"/>
              <a:gd name="connsiteX2953" fmla="*/ 200984 w 3609220"/>
              <a:gd name="connsiteY2953" fmla="*/ 1952846 h 3597710"/>
              <a:gd name="connsiteX2954" fmla="*/ 207076 w 3609220"/>
              <a:gd name="connsiteY2954" fmla="*/ 1961984 h 3597710"/>
              <a:gd name="connsiteX2955" fmla="*/ 210123 w 3609220"/>
              <a:gd name="connsiteY2955" fmla="*/ 2001583 h 3597710"/>
              <a:gd name="connsiteX2956" fmla="*/ 204030 w 3609220"/>
              <a:gd name="connsiteY2956" fmla="*/ 2001583 h 3597710"/>
              <a:gd name="connsiteX2957" fmla="*/ 210123 w 3609220"/>
              <a:gd name="connsiteY2957" fmla="*/ 2010721 h 3597710"/>
              <a:gd name="connsiteX2958" fmla="*/ 207076 w 3609220"/>
              <a:gd name="connsiteY2958" fmla="*/ 2022905 h 3597710"/>
              <a:gd name="connsiteX2959" fmla="*/ 213169 w 3609220"/>
              <a:gd name="connsiteY2959" fmla="*/ 2041181 h 3597710"/>
              <a:gd name="connsiteX2960" fmla="*/ 211230 w 3609220"/>
              <a:gd name="connsiteY2960" fmla="*/ 2038689 h 3597710"/>
              <a:gd name="connsiteX2961" fmla="*/ 210123 w 3609220"/>
              <a:gd name="connsiteY2961" fmla="*/ 2032043 h 3597710"/>
              <a:gd name="connsiteX2962" fmla="*/ 210503 w 3609220"/>
              <a:gd name="connsiteY2962" fmla="*/ 2037754 h 3597710"/>
              <a:gd name="connsiteX2963" fmla="*/ 211230 w 3609220"/>
              <a:gd name="connsiteY2963" fmla="*/ 2038689 h 3597710"/>
              <a:gd name="connsiteX2964" fmla="*/ 213169 w 3609220"/>
              <a:gd name="connsiteY2964" fmla="*/ 2050320 h 3597710"/>
              <a:gd name="connsiteX2965" fmla="*/ 204030 w 3609220"/>
              <a:gd name="connsiteY2965" fmla="*/ 2050320 h 3597710"/>
              <a:gd name="connsiteX2966" fmla="*/ 194892 w 3609220"/>
              <a:gd name="connsiteY2966" fmla="*/ 1998537 h 3597710"/>
              <a:gd name="connsiteX2967" fmla="*/ 182708 w 3609220"/>
              <a:gd name="connsiteY2967" fmla="*/ 1974168 h 3597710"/>
              <a:gd name="connsiteX2968" fmla="*/ 179662 w 3609220"/>
              <a:gd name="connsiteY2968" fmla="*/ 1958938 h 3597710"/>
              <a:gd name="connsiteX2969" fmla="*/ 179662 w 3609220"/>
              <a:gd name="connsiteY2969" fmla="*/ 1946754 h 3597710"/>
              <a:gd name="connsiteX2970" fmla="*/ 173570 w 3609220"/>
              <a:gd name="connsiteY2970" fmla="*/ 1934570 h 3597710"/>
              <a:gd name="connsiteX2971" fmla="*/ 173570 w 3609220"/>
              <a:gd name="connsiteY2971" fmla="*/ 1913248 h 3597710"/>
              <a:gd name="connsiteX2972" fmla="*/ 176616 w 3609220"/>
              <a:gd name="connsiteY2972" fmla="*/ 1904109 h 3597710"/>
              <a:gd name="connsiteX2973" fmla="*/ 176616 w 3609220"/>
              <a:gd name="connsiteY2973" fmla="*/ 1894971 h 3597710"/>
              <a:gd name="connsiteX2974" fmla="*/ 176616 w 3609220"/>
              <a:gd name="connsiteY2974" fmla="*/ 1891925 h 3597710"/>
              <a:gd name="connsiteX2975" fmla="*/ 176616 w 3609220"/>
              <a:gd name="connsiteY2975" fmla="*/ 1888879 h 3597710"/>
              <a:gd name="connsiteX2976" fmla="*/ 179662 w 3609220"/>
              <a:gd name="connsiteY2976" fmla="*/ 1891925 h 3597710"/>
              <a:gd name="connsiteX2977" fmla="*/ 176616 w 3609220"/>
              <a:gd name="connsiteY2977" fmla="*/ 1879741 h 3597710"/>
              <a:gd name="connsiteX2978" fmla="*/ 179662 w 3609220"/>
              <a:gd name="connsiteY2978" fmla="*/ 1876695 h 3597710"/>
              <a:gd name="connsiteX2979" fmla="*/ 179662 w 3609220"/>
              <a:gd name="connsiteY2979" fmla="*/ 1873649 h 3597710"/>
              <a:gd name="connsiteX2980" fmla="*/ 179662 w 3609220"/>
              <a:gd name="connsiteY2980" fmla="*/ 1870603 h 3597710"/>
              <a:gd name="connsiteX2981" fmla="*/ 176616 w 3609220"/>
              <a:gd name="connsiteY2981" fmla="*/ 1867557 h 3597710"/>
              <a:gd name="connsiteX2982" fmla="*/ 176616 w 3609220"/>
              <a:gd name="connsiteY2982" fmla="*/ 1849281 h 3597710"/>
              <a:gd name="connsiteX2983" fmla="*/ 173570 w 3609220"/>
              <a:gd name="connsiteY2983" fmla="*/ 1846235 h 3597710"/>
              <a:gd name="connsiteX2984" fmla="*/ 173570 w 3609220"/>
              <a:gd name="connsiteY2984" fmla="*/ 1827958 h 3597710"/>
              <a:gd name="connsiteX2985" fmla="*/ 173570 w 3609220"/>
              <a:gd name="connsiteY2985" fmla="*/ 1824912 h 3597710"/>
              <a:gd name="connsiteX2986" fmla="*/ 173570 w 3609220"/>
              <a:gd name="connsiteY2986" fmla="*/ 1821866 h 3597710"/>
              <a:gd name="connsiteX2987" fmla="*/ 170524 w 3609220"/>
              <a:gd name="connsiteY2987" fmla="*/ 1824912 h 3597710"/>
              <a:gd name="connsiteX2988" fmla="*/ 170524 w 3609220"/>
              <a:gd name="connsiteY2988" fmla="*/ 1791406 h 3597710"/>
              <a:gd name="connsiteX2989" fmla="*/ 170524 w 3609220"/>
              <a:gd name="connsiteY2989" fmla="*/ 1800544 h 3597710"/>
              <a:gd name="connsiteX2990" fmla="*/ 167478 w 3609220"/>
              <a:gd name="connsiteY2990" fmla="*/ 1791406 h 3597710"/>
              <a:gd name="connsiteX2991" fmla="*/ 167478 w 3609220"/>
              <a:gd name="connsiteY2991" fmla="*/ 1800544 h 3597710"/>
              <a:gd name="connsiteX2992" fmla="*/ 164431 w 3609220"/>
              <a:gd name="connsiteY2992" fmla="*/ 1797498 h 3597710"/>
              <a:gd name="connsiteX2993" fmla="*/ 164431 w 3609220"/>
              <a:gd name="connsiteY2993" fmla="*/ 1803590 h 3597710"/>
              <a:gd name="connsiteX2994" fmla="*/ 164431 w 3609220"/>
              <a:gd name="connsiteY2994" fmla="*/ 1806636 h 3597710"/>
              <a:gd name="connsiteX2995" fmla="*/ 152247 w 3609220"/>
              <a:gd name="connsiteY2995" fmla="*/ 1840142 h 3597710"/>
              <a:gd name="connsiteX2996" fmla="*/ 152247 w 3609220"/>
              <a:gd name="connsiteY2996" fmla="*/ 1846235 h 3597710"/>
              <a:gd name="connsiteX2997" fmla="*/ 146155 w 3609220"/>
              <a:gd name="connsiteY2997" fmla="*/ 1843189 h 3597710"/>
              <a:gd name="connsiteX2998" fmla="*/ 146155 w 3609220"/>
              <a:gd name="connsiteY2998" fmla="*/ 1837096 h 3597710"/>
              <a:gd name="connsiteX2999" fmla="*/ 143109 w 3609220"/>
              <a:gd name="connsiteY2999" fmla="*/ 1837096 h 3597710"/>
              <a:gd name="connsiteX3000" fmla="*/ 143109 w 3609220"/>
              <a:gd name="connsiteY3000" fmla="*/ 1840142 h 3597710"/>
              <a:gd name="connsiteX3001" fmla="*/ 140063 w 3609220"/>
              <a:gd name="connsiteY3001" fmla="*/ 1785314 h 3597710"/>
              <a:gd name="connsiteX3002" fmla="*/ 143109 w 3609220"/>
              <a:gd name="connsiteY3002" fmla="*/ 1788360 h 3597710"/>
              <a:gd name="connsiteX3003" fmla="*/ 146155 w 3609220"/>
              <a:gd name="connsiteY3003" fmla="*/ 1785314 h 3597710"/>
              <a:gd name="connsiteX3004" fmla="*/ 146155 w 3609220"/>
              <a:gd name="connsiteY3004" fmla="*/ 1791406 h 3597710"/>
              <a:gd name="connsiteX3005" fmla="*/ 146155 w 3609220"/>
              <a:gd name="connsiteY3005" fmla="*/ 1757899 h 3597710"/>
              <a:gd name="connsiteX3006" fmla="*/ 149201 w 3609220"/>
              <a:gd name="connsiteY3006" fmla="*/ 1757899 h 3597710"/>
              <a:gd name="connsiteX3007" fmla="*/ 149201 w 3609220"/>
              <a:gd name="connsiteY3007" fmla="*/ 1754853 h 3597710"/>
              <a:gd name="connsiteX3008" fmla="*/ 149201 w 3609220"/>
              <a:gd name="connsiteY3008" fmla="*/ 1748761 h 3597710"/>
              <a:gd name="connsiteX3009" fmla="*/ 149201 w 3609220"/>
              <a:gd name="connsiteY3009" fmla="*/ 1727439 h 3597710"/>
              <a:gd name="connsiteX3010" fmla="*/ 149201 w 3609220"/>
              <a:gd name="connsiteY3010" fmla="*/ 1724393 h 3597710"/>
              <a:gd name="connsiteX3011" fmla="*/ 149201 w 3609220"/>
              <a:gd name="connsiteY3011" fmla="*/ 1721347 h 3597710"/>
              <a:gd name="connsiteX3012" fmla="*/ 146155 w 3609220"/>
              <a:gd name="connsiteY3012" fmla="*/ 1690886 h 3597710"/>
              <a:gd name="connsiteX3013" fmla="*/ 146155 w 3609220"/>
              <a:gd name="connsiteY3013" fmla="*/ 1687840 h 3597710"/>
              <a:gd name="connsiteX3014" fmla="*/ 146155 w 3609220"/>
              <a:gd name="connsiteY3014" fmla="*/ 1684794 h 3597710"/>
              <a:gd name="connsiteX3015" fmla="*/ 146155 w 3609220"/>
              <a:gd name="connsiteY3015" fmla="*/ 1678702 h 3597710"/>
              <a:gd name="connsiteX3016" fmla="*/ 143109 w 3609220"/>
              <a:gd name="connsiteY3016" fmla="*/ 1684794 h 3597710"/>
              <a:gd name="connsiteX3017" fmla="*/ 140063 w 3609220"/>
              <a:gd name="connsiteY3017" fmla="*/ 1687840 h 3597710"/>
              <a:gd name="connsiteX3018" fmla="*/ 140063 w 3609220"/>
              <a:gd name="connsiteY3018" fmla="*/ 1675656 h 3597710"/>
              <a:gd name="connsiteX3019" fmla="*/ 143109 w 3609220"/>
              <a:gd name="connsiteY3019" fmla="*/ 1675656 h 3597710"/>
              <a:gd name="connsiteX3020" fmla="*/ 143109 w 3609220"/>
              <a:gd name="connsiteY3020" fmla="*/ 1672610 h 3597710"/>
              <a:gd name="connsiteX3021" fmla="*/ 143109 w 3609220"/>
              <a:gd name="connsiteY3021" fmla="*/ 1669564 h 3597710"/>
              <a:gd name="connsiteX3022" fmla="*/ 140063 w 3609220"/>
              <a:gd name="connsiteY3022" fmla="*/ 1669564 h 3597710"/>
              <a:gd name="connsiteX3023" fmla="*/ 146155 w 3609220"/>
              <a:gd name="connsiteY3023" fmla="*/ 1654334 h 3597710"/>
              <a:gd name="connsiteX3024" fmla="*/ 140063 w 3609220"/>
              <a:gd name="connsiteY3024" fmla="*/ 1645196 h 3597710"/>
              <a:gd name="connsiteX3025" fmla="*/ 137017 w 3609220"/>
              <a:gd name="connsiteY3025" fmla="*/ 1666518 h 3597710"/>
              <a:gd name="connsiteX3026" fmla="*/ 140063 w 3609220"/>
              <a:gd name="connsiteY3026" fmla="*/ 1669564 h 3597710"/>
              <a:gd name="connsiteX3027" fmla="*/ 137017 w 3609220"/>
              <a:gd name="connsiteY3027" fmla="*/ 1669564 h 3597710"/>
              <a:gd name="connsiteX3028" fmla="*/ 137017 w 3609220"/>
              <a:gd name="connsiteY3028" fmla="*/ 1672610 h 3597710"/>
              <a:gd name="connsiteX3029" fmla="*/ 137017 w 3609220"/>
              <a:gd name="connsiteY3029" fmla="*/ 1675656 h 3597710"/>
              <a:gd name="connsiteX3030" fmla="*/ 140063 w 3609220"/>
              <a:gd name="connsiteY3030" fmla="*/ 1675656 h 3597710"/>
              <a:gd name="connsiteX3031" fmla="*/ 140063 w 3609220"/>
              <a:gd name="connsiteY3031" fmla="*/ 1690886 h 3597710"/>
              <a:gd name="connsiteX3032" fmla="*/ 137017 w 3609220"/>
              <a:gd name="connsiteY3032" fmla="*/ 1690886 h 3597710"/>
              <a:gd name="connsiteX3033" fmla="*/ 137017 w 3609220"/>
              <a:gd name="connsiteY3033" fmla="*/ 1693932 h 3597710"/>
              <a:gd name="connsiteX3034" fmla="*/ 137017 w 3609220"/>
              <a:gd name="connsiteY3034" fmla="*/ 1696978 h 3597710"/>
              <a:gd name="connsiteX3035" fmla="*/ 140063 w 3609220"/>
              <a:gd name="connsiteY3035" fmla="*/ 1767037 h 3597710"/>
              <a:gd name="connsiteX3036" fmla="*/ 137017 w 3609220"/>
              <a:gd name="connsiteY3036" fmla="*/ 1767037 h 3597710"/>
              <a:gd name="connsiteX3037" fmla="*/ 137017 w 3609220"/>
              <a:gd name="connsiteY3037" fmla="*/ 1773129 h 3597710"/>
              <a:gd name="connsiteX3038" fmla="*/ 137017 w 3609220"/>
              <a:gd name="connsiteY3038" fmla="*/ 1785314 h 3597710"/>
              <a:gd name="connsiteX3039" fmla="*/ 137017 w 3609220"/>
              <a:gd name="connsiteY3039" fmla="*/ 1834050 h 3597710"/>
              <a:gd name="connsiteX3040" fmla="*/ 140063 w 3609220"/>
              <a:gd name="connsiteY3040" fmla="*/ 1882787 h 3597710"/>
              <a:gd name="connsiteX3041" fmla="*/ 137017 w 3609220"/>
              <a:gd name="connsiteY3041" fmla="*/ 1910202 h 3597710"/>
              <a:gd name="connsiteX3042" fmla="*/ 130925 w 3609220"/>
              <a:gd name="connsiteY3042" fmla="*/ 1919340 h 3597710"/>
              <a:gd name="connsiteX3043" fmla="*/ 124833 w 3609220"/>
              <a:gd name="connsiteY3043" fmla="*/ 1983307 h 3597710"/>
              <a:gd name="connsiteX3044" fmla="*/ 121787 w 3609220"/>
              <a:gd name="connsiteY3044" fmla="*/ 1977215 h 3597710"/>
              <a:gd name="connsiteX3045" fmla="*/ 109602 w 3609220"/>
              <a:gd name="connsiteY3045" fmla="*/ 2013767 h 3597710"/>
              <a:gd name="connsiteX3046" fmla="*/ 106556 w 3609220"/>
              <a:gd name="connsiteY3046" fmla="*/ 2007675 h 3597710"/>
              <a:gd name="connsiteX3047" fmla="*/ 106556 w 3609220"/>
              <a:gd name="connsiteY3047" fmla="*/ 2013767 h 3597710"/>
              <a:gd name="connsiteX3048" fmla="*/ 97418 w 3609220"/>
              <a:gd name="connsiteY3048" fmla="*/ 1971122 h 3597710"/>
              <a:gd name="connsiteX3049" fmla="*/ 94372 w 3609220"/>
              <a:gd name="connsiteY3049" fmla="*/ 1958938 h 3597710"/>
              <a:gd name="connsiteX3050" fmla="*/ 94372 w 3609220"/>
              <a:gd name="connsiteY3050" fmla="*/ 1955892 h 3597710"/>
              <a:gd name="connsiteX3051" fmla="*/ 91326 w 3609220"/>
              <a:gd name="connsiteY3051" fmla="*/ 1955892 h 3597710"/>
              <a:gd name="connsiteX3052" fmla="*/ 91326 w 3609220"/>
              <a:gd name="connsiteY3052" fmla="*/ 1940662 h 3597710"/>
              <a:gd name="connsiteX3053" fmla="*/ 85234 w 3609220"/>
              <a:gd name="connsiteY3053" fmla="*/ 1940662 h 3597710"/>
              <a:gd name="connsiteX3054" fmla="*/ 85234 w 3609220"/>
              <a:gd name="connsiteY3054" fmla="*/ 1949800 h 3597710"/>
              <a:gd name="connsiteX3055" fmla="*/ 88280 w 3609220"/>
              <a:gd name="connsiteY3055" fmla="*/ 1968076 h 3597710"/>
              <a:gd name="connsiteX3056" fmla="*/ 79142 w 3609220"/>
              <a:gd name="connsiteY3056" fmla="*/ 2050320 h 3597710"/>
              <a:gd name="connsiteX3057" fmla="*/ 73049 w 3609220"/>
              <a:gd name="connsiteY3057" fmla="*/ 2056412 h 3597710"/>
              <a:gd name="connsiteX3058" fmla="*/ 70003 w 3609220"/>
              <a:gd name="connsiteY3058" fmla="*/ 2047274 h 3597710"/>
              <a:gd name="connsiteX3059" fmla="*/ 70003 w 3609220"/>
              <a:gd name="connsiteY3059" fmla="*/ 2044228 h 3597710"/>
              <a:gd name="connsiteX3060" fmla="*/ 66957 w 3609220"/>
              <a:gd name="connsiteY3060" fmla="*/ 2041181 h 3597710"/>
              <a:gd name="connsiteX3061" fmla="*/ 66957 w 3609220"/>
              <a:gd name="connsiteY3061" fmla="*/ 2044228 h 3597710"/>
              <a:gd name="connsiteX3062" fmla="*/ 66957 w 3609220"/>
              <a:gd name="connsiteY3062" fmla="*/ 2047274 h 3597710"/>
              <a:gd name="connsiteX3063" fmla="*/ 63911 w 3609220"/>
              <a:gd name="connsiteY3063" fmla="*/ 2041181 h 3597710"/>
              <a:gd name="connsiteX3064" fmla="*/ 63911 w 3609220"/>
              <a:gd name="connsiteY3064" fmla="*/ 2025951 h 3597710"/>
              <a:gd name="connsiteX3065" fmla="*/ 66957 w 3609220"/>
              <a:gd name="connsiteY3065" fmla="*/ 2035394 h 3597710"/>
              <a:gd name="connsiteX3066" fmla="*/ 66957 w 3609220"/>
              <a:gd name="connsiteY3066" fmla="*/ 2038135 h 3597710"/>
              <a:gd name="connsiteX3067" fmla="*/ 67719 w 3609220"/>
              <a:gd name="connsiteY3067" fmla="*/ 2037755 h 3597710"/>
              <a:gd name="connsiteX3068" fmla="*/ 66957 w 3609220"/>
              <a:gd name="connsiteY3068" fmla="*/ 2035394 h 3597710"/>
              <a:gd name="connsiteX3069" fmla="*/ 66957 w 3609220"/>
              <a:gd name="connsiteY3069" fmla="*/ 2030140 h 3597710"/>
              <a:gd name="connsiteX3070" fmla="*/ 66957 w 3609220"/>
              <a:gd name="connsiteY3070" fmla="*/ 2028997 h 3597710"/>
              <a:gd name="connsiteX3071" fmla="*/ 70003 w 3609220"/>
              <a:gd name="connsiteY3071" fmla="*/ 2028997 h 3597710"/>
              <a:gd name="connsiteX3072" fmla="*/ 70003 w 3609220"/>
              <a:gd name="connsiteY3072" fmla="*/ 2025951 h 3597710"/>
              <a:gd name="connsiteX3073" fmla="*/ 70003 w 3609220"/>
              <a:gd name="connsiteY3073" fmla="*/ 2022905 h 3597710"/>
              <a:gd name="connsiteX3074" fmla="*/ 66957 w 3609220"/>
              <a:gd name="connsiteY3074" fmla="*/ 2022905 h 3597710"/>
              <a:gd name="connsiteX3075" fmla="*/ 63911 w 3609220"/>
              <a:gd name="connsiteY3075" fmla="*/ 2016813 h 3597710"/>
              <a:gd name="connsiteX3076" fmla="*/ 63911 w 3609220"/>
              <a:gd name="connsiteY3076" fmla="*/ 2013767 h 3597710"/>
              <a:gd name="connsiteX3077" fmla="*/ 63911 w 3609220"/>
              <a:gd name="connsiteY3077" fmla="*/ 2010721 h 3597710"/>
              <a:gd name="connsiteX3078" fmla="*/ 63911 w 3609220"/>
              <a:gd name="connsiteY3078" fmla="*/ 1995872 h 3597710"/>
              <a:gd name="connsiteX3079" fmla="*/ 63911 w 3609220"/>
              <a:gd name="connsiteY3079" fmla="*/ 1992445 h 3597710"/>
              <a:gd name="connsiteX3080" fmla="*/ 60865 w 3609220"/>
              <a:gd name="connsiteY3080" fmla="*/ 2007675 h 3597710"/>
              <a:gd name="connsiteX3081" fmla="*/ 57819 w 3609220"/>
              <a:gd name="connsiteY3081" fmla="*/ 1980261 h 3597710"/>
              <a:gd name="connsiteX3082" fmla="*/ 45635 w 3609220"/>
              <a:gd name="connsiteY3082" fmla="*/ 1971122 h 3597710"/>
              <a:gd name="connsiteX3083" fmla="*/ 39543 w 3609220"/>
              <a:gd name="connsiteY3083" fmla="*/ 1928478 h 3597710"/>
              <a:gd name="connsiteX3084" fmla="*/ 36497 w 3609220"/>
              <a:gd name="connsiteY3084" fmla="*/ 1946754 h 3597710"/>
              <a:gd name="connsiteX3085" fmla="*/ 33451 w 3609220"/>
              <a:gd name="connsiteY3085" fmla="*/ 1925432 h 3597710"/>
              <a:gd name="connsiteX3086" fmla="*/ 27359 w 3609220"/>
              <a:gd name="connsiteY3086" fmla="*/ 1940662 h 3597710"/>
              <a:gd name="connsiteX3087" fmla="*/ 27359 w 3609220"/>
              <a:gd name="connsiteY3087" fmla="*/ 1937616 h 3597710"/>
              <a:gd name="connsiteX3088" fmla="*/ 24312 w 3609220"/>
              <a:gd name="connsiteY3088" fmla="*/ 1782268 h 3597710"/>
              <a:gd name="connsiteX3089" fmla="*/ 24312 w 3609220"/>
              <a:gd name="connsiteY3089" fmla="*/ 1763991 h 3597710"/>
              <a:gd name="connsiteX3090" fmla="*/ 1388950 w 3609220"/>
              <a:gd name="connsiteY3090" fmla="*/ 91712 h 3597710"/>
              <a:gd name="connsiteX3091" fmla="*/ 1391996 w 3609220"/>
              <a:gd name="connsiteY3091" fmla="*/ 94759 h 3597710"/>
              <a:gd name="connsiteX3092" fmla="*/ 1395042 w 3609220"/>
              <a:gd name="connsiteY3092" fmla="*/ 94759 h 3597710"/>
              <a:gd name="connsiteX3093" fmla="*/ 1398088 w 3609220"/>
              <a:gd name="connsiteY3093" fmla="*/ 97805 h 3597710"/>
              <a:gd name="connsiteX3094" fmla="*/ 1391996 w 3609220"/>
              <a:gd name="connsiteY3094" fmla="*/ 100851 h 3597710"/>
              <a:gd name="connsiteX3095" fmla="*/ 1391996 w 3609220"/>
              <a:gd name="connsiteY3095" fmla="*/ 103897 h 3597710"/>
              <a:gd name="connsiteX3096" fmla="*/ 1395042 w 3609220"/>
              <a:gd name="connsiteY3096" fmla="*/ 103897 h 3597710"/>
              <a:gd name="connsiteX3097" fmla="*/ 1398088 w 3609220"/>
              <a:gd name="connsiteY3097" fmla="*/ 103897 h 3597710"/>
              <a:gd name="connsiteX3098" fmla="*/ 1401134 w 3609220"/>
              <a:gd name="connsiteY3098" fmla="*/ 100851 h 3597710"/>
              <a:gd name="connsiteX3099" fmla="*/ 1404180 w 3609220"/>
              <a:gd name="connsiteY3099" fmla="*/ 100851 h 3597710"/>
              <a:gd name="connsiteX3100" fmla="*/ 1413318 w 3609220"/>
              <a:gd name="connsiteY3100" fmla="*/ 106943 h 3597710"/>
              <a:gd name="connsiteX3101" fmla="*/ 1416364 w 3609220"/>
              <a:gd name="connsiteY3101" fmla="*/ 97805 h 3597710"/>
              <a:gd name="connsiteX3102" fmla="*/ 1413318 w 3609220"/>
              <a:gd name="connsiteY3102" fmla="*/ 97805 h 3597710"/>
              <a:gd name="connsiteX3103" fmla="*/ 1413318 w 3609220"/>
              <a:gd name="connsiteY3103" fmla="*/ 94759 h 3597710"/>
              <a:gd name="connsiteX3104" fmla="*/ 1404180 w 3609220"/>
              <a:gd name="connsiteY3104" fmla="*/ 94759 h 3597710"/>
              <a:gd name="connsiteX3105" fmla="*/ 1401134 w 3609220"/>
              <a:gd name="connsiteY3105" fmla="*/ 97805 h 3597710"/>
              <a:gd name="connsiteX3106" fmla="*/ 1404180 w 3609220"/>
              <a:gd name="connsiteY3106" fmla="*/ 91712 h 3597710"/>
              <a:gd name="connsiteX3107" fmla="*/ 1407226 w 3609220"/>
              <a:gd name="connsiteY3107" fmla="*/ 91712 h 3597710"/>
              <a:gd name="connsiteX3108" fmla="*/ 1413318 w 3609220"/>
              <a:gd name="connsiteY3108" fmla="*/ 88666 h 3597710"/>
              <a:gd name="connsiteX3109" fmla="*/ 1410272 w 3609220"/>
              <a:gd name="connsiteY3109" fmla="*/ 88666 h 3597710"/>
              <a:gd name="connsiteX3110" fmla="*/ 1559529 w 3609220"/>
              <a:gd name="connsiteY3110" fmla="*/ 58206 h 3597710"/>
              <a:gd name="connsiteX3111" fmla="*/ 1571714 w 3609220"/>
              <a:gd name="connsiteY3111" fmla="*/ 64298 h 3597710"/>
              <a:gd name="connsiteX3112" fmla="*/ 1565621 w 3609220"/>
              <a:gd name="connsiteY3112" fmla="*/ 58206 h 3597710"/>
              <a:gd name="connsiteX3113" fmla="*/ 1568667 w 3609220"/>
              <a:gd name="connsiteY3113" fmla="*/ 58206 h 3597710"/>
              <a:gd name="connsiteX3114" fmla="*/ 1864945 w 3609220"/>
              <a:gd name="connsiteY3114" fmla="*/ 39930 h 3597710"/>
              <a:gd name="connsiteX3115" fmla="*/ 1807840 w 3609220"/>
              <a:gd name="connsiteY3115" fmla="*/ 0 h 3597710"/>
              <a:gd name="connsiteX3116" fmla="*/ 2669564 w 3609220"/>
              <a:gd name="connsiteY3116" fmla="*/ 218197 h 3597710"/>
              <a:gd name="connsiteX3117" fmla="*/ 2711904 w 3609220"/>
              <a:gd name="connsiteY3117" fmla="*/ 243919 h 3597710"/>
              <a:gd name="connsiteX3118" fmla="*/ 2707896 w 3609220"/>
              <a:gd name="connsiteY3118" fmla="*/ 244015 h 3597710"/>
              <a:gd name="connsiteX3119" fmla="*/ 2717034 w 3609220"/>
              <a:gd name="connsiteY3119" fmla="*/ 253153 h 3597710"/>
              <a:gd name="connsiteX3120" fmla="*/ 1803214 w 3609220"/>
              <a:gd name="connsiteY3120" fmla="*/ 3377 h 3597710"/>
              <a:gd name="connsiteX3121" fmla="*/ 15174 w 3609220"/>
              <a:gd name="connsiteY3121" fmla="*/ 1602551 h 3597710"/>
              <a:gd name="connsiteX3122" fmla="*/ 15174 w 3609220"/>
              <a:gd name="connsiteY3122" fmla="*/ 1620827 h 3597710"/>
              <a:gd name="connsiteX3123" fmla="*/ 6036 w 3609220"/>
              <a:gd name="connsiteY3123" fmla="*/ 1800544 h 3597710"/>
              <a:gd name="connsiteX3124" fmla="*/ 6036 w 3609220"/>
              <a:gd name="connsiteY3124" fmla="*/ 1873649 h 3597710"/>
              <a:gd name="connsiteX3125" fmla="*/ 30405 w 3609220"/>
              <a:gd name="connsiteY3125" fmla="*/ 2105148 h 3597710"/>
              <a:gd name="connsiteX3126" fmla="*/ 42589 w 3609220"/>
              <a:gd name="connsiteY3126" fmla="*/ 2159977 h 3597710"/>
              <a:gd name="connsiteX3127" fmla="*/ 42589 w 3609220"/>
              <a:gd name="connsiteY3127" fmla="*/ 2175207 h 3597710"/>
              <a:gd name="connsiteX3128" fmla="*/ 45635 w 3609220"/>
              <a:gd name="connsiteY3128" fmla="*/ 2175207 h 3597710"/>
              <a:gd name="connsiteX3129" fmla="*/ 216215 w 3609220"/>
              <a:gd name="connsiteY3129" fmla="*/ 2644298 h 3597710"/>
              <a:gd name="connsiteX3130" fmla="*/ 289320 w 3609220"/>
              <a:gd name="connsiteY3130" fmla="*/ 2778324 h 3597710"/>
              <a:gd name="connsiteX3131" fmla="*/ 274471 w 3609220"/>
              <a:gd name="connsiteY3131" fmla="*/ 2755860 h 3597710"/>
              <a:gd name="connsiteX3132" fmla="*/ 266216 w 3609220"/>
              <a:gd name="connsiteY3132" fmla="*/ 2748606 h 3597710"/>
              <a:gd name="connsiteX3133" fmla="*/ 218197 w 3609220"/>
              <a:gd name="connsiteY3133" fmla="*/ 2669564 h 3597710"/>
              <a:gd name="connsiteX3134" fmla="*/ 0 w 3609220"/>
              <a:gd name="connsiteY3134" fmla="*/ 1807840 h 3597710"/>
              <a:gd name="connsiteX3135" fmla="*/ 1807840 w 3609220"/>
              <a:gd name="connsiteY3135" fmla="*/ 0 h 359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</a:cxnLst>
            <a:rect l="l" t="t" r="r" b="b"/>
            <a:pathLst>
              <a:path w="3609220" h="3597710">
                <a:moveTo>
                  <a:pt x="1492516" y="3417994"/>
                </a:moveTo>
                <a:cubicBezTo>
                  <a:pt x="1495562" y="3417994"/>
                  <a:pt x="1495562" y="3417994"/>
                  <a:pt x="1498608" y="3417994"/>
                </a:cubicBezTo>
                <a:lnTo>
                  <a:pt x="1498966" y="3419284"/>
                </a:lnTo>
                <a:close/>
                <a:moveTo>
                  <a:pt x="1721400" y="3404394"/>
                </a:moveTo>
                <a:lnTo>
                  <a:pt x="1755289" y="3406622"/>
                </a:lnTo>
                <a:lnTo>
                  <a:pt x="1730109" y="3405810"/>
                </a:lnTo>
                <a:cubicBezTo>
                  <a:pt x="1730109" y="3405810"/>
                  <a:pt x="1730109" y="3405810"/>
                  <a:pt x="1727063" y="3405810"/>
                </a:cubicBezTo>
                <a:close/>
                <a:moveTo>
                  <a:pt x="1696602" y="3402764"/>
                </a:moveTo>
                <a:cubicBezTo>
                  <a:pt x="1699648" y="3402764"/>
                  <a:pt x="1699648" y="3402764"/>
                  <a:pt x="1699648" y="3402764"/>
                </a:cubicBezTo>
                <a:cubicBezTo>
                  <a:pt x="1699648" y="3402764"/>
                  <a:pt x="1699648" y="3402764"/>
                  <a:pt x="1702694" y="3402764"/>
                </a:cubicBezTo>
                <a:cubicBezTo>
                  <a:pt x="1705740" y="3402764"/>
                  <a:pt x="1711833" y="3402764"/>
                  <a:pt x="1714879" y="3402764"/>
                </a:cubicBezTo>
                <a:lnTo>
                  <a:pt x="1721400" y="3404394"/>
                </a:lnTo>
                <a:close/>
                <a:moveTo>
                  <a:pt x="2492133" y="3402256"/>
                </a:moveTo>
                <a:lnTo>
                  <a:pt x="2491625" y="3402764"/>
                </a:lnTo>
                <a:cubicBezTo>
                  <a:pt x="2491625" y="3402764"/>
                  <a:pt x="2491625" y="3402764"/>
                  <a:pt x="2488579" y="3402764"/>
                </a:cubicBezTo>
                <a:close/>
                <a:moveTo>
                  <a:pt x="1675280" y="3396672"/>
                </a:moveTo>
                <a:lnTo>
                  <a:pt x="1678326" y="3396672"/>
                </a:lnTo>
                <a:cubicBezTo>
                  <a:pt x="1681372" y="3399718"/>
                  <a:pt x="1687464" y="3399718"/>
                  <a:pt x="1690510" y="3399718"/>
                </a:cubicBezTo>
                <a:cubicBezTo>
                  <a:pt x="1690510" y="3402764"/>
                  <a:pt x="1690510" y="3402764"/>
                  <a:pt x="1690510" y="3402764"/>
                </a:cubicBezTo>
                <a:cubicBezTo>
                  <a:pt x="1690510" y="3402764"/>
                  <a:pt x="1690510" y="3402764"/>
                  <a:pt x="1690510" y="3405810"/>
                </a:cubicBezTo>
                <a:cubicBezTo>
                  <a:pt x="1678326" y="3402764"/>
                  <a:pt x="1653957" y="3402764"/>
                  <a:pt x="1638727" y="3399718"/>
                </a:cubicBezTo>
                <a:cubicBezTo>
                  <a:pt x="1644819" y="3396672"/>
                  <a:pt x="1675280" y="3402764"/>
                  <a:pt x="1675280" y="3396672"/>
                </a:cubicBezTo>
                <a:close/>
                <a:moveTo>
                  <a:pt x="2717034" y="3229139"/>
                </a:moveTo>
                <a:cubicBezTo>
                  <a:pt x="2717034" y="3229139"/>
                  <a:pt x="2717034" y="3229139"/>
                  <a:pt x="2720080" y="3229139"/>
                </a:cubicBezTo>
                <a:lnTo>
                  <a:pt x="2717034" y="3230489"/>
                </a:lnTo>
                <a:close/>
                <a:moveTo>
                  <a:pt x="651077" y="3196668"/>
                </a:moveTo>
                <a:lnTo>
                  <a:pt x="664879" y="3208086"/>
                </a:lnTo>
                <a:lnTo>
                  <a:pt x="657886" y="3202857"/>
                </a:lnTo>
                <a:close/>
                <a:moveTo>
                  <a:pt x="428666" y="2975226"/>
                </a:moveTo>
                <a:lnTo>
                  <a:pt x="432485" y="2979363"/>
                </a:lnTo>
                <a:lnTo>
                  <a:pt x="554029" y="3108466"/>
                </a:lnTo>
                <a:lnTo>
                  <a:pt x="529504" y="3086176"/>
                </a:lnTo>
                <a:close/>
                <a:moveTo>
                  <a:pt x="2866291" y="2973271"/>
                </a:moveTo>
                <a:cubicBezTo>
                  <a:pt x="2866291" y="2973271"/>
                  <a:pt x="2866291" y="2973271"/>
                  <a:pt x="2863245" y="2976317"/>
                </a:cubicBezTo>
                <a:cubicBezTo>
                  <a:pt x="2863245" y="2976317"/>
                  <a:pt x="2863245" y="2976317"/>
                  <a:pt x="2860199" y="2979363"/>
                </a:cubicBezTo>
                <a:cubicBezTo>
                  <a:pt x="2863245" y="2976317"/>
                  <a:pt x="2866291" y="2976317"/>
                  <a:pt x="2866291" y="2973271"/>
                </a:cubicBezTo>
                <a:close/>
                <a:moveTo>
                  <a:pt x="539098" y="2945857"/>
                </a:moveTo>
                <a:lnTo>
                  <a:pt x="541313" y="2948903"/>
                </a:lnTo>
                <a:lnTo>
                  <a:pt x="539098" y="2948903"/>
                </a:lnTo>
                <a:cubicBezTo>
                  <a:pt x="539098" y="2948903"/>
                  <a:pt x="539098" y="2948903"/>
                  <a:pt x="539098" y="2945857"/>
                </a:cubicBezTo>
                <a:close/>
                <a:moveTo>
                  <a:pt x="2963765" y="2924535"/>
                </a:moveTo>
                <a:lnTo>
                  <a:pt x="2963892" y="2924535"/>
                </a:lnTo>
                <a:lnTo>
                  <a:pt x="2960719" y="2927581"/>
                </a:lnTo>
                <a:cubicBezTo>
                  <a:pt x="2963765" y="2927581"/>
                  <a:pt x="2963765" y="2924535"/>
                  <a:pt x="2963765" y="2924535"/>
                </a:cubicBezTo>
                <a:close/>
                <a:moveTo>
                  <a:pt x="2924166" y="2921398"/>
                </a:moveTo>
                <a:lnTo>
                  <a:pt x="2924166" y="2921488"/>
                </a:lnTo>
                <a:cubicBezTo>
                  <a:pt x="2924166" y="2921488"/>
                  <a:pt x="2924166" y="2921488"/>
                  <a:pt x="2921120" y="2924535"/>
                </a:cubicBezTo>
                <a:close/>
                <a:moveTo>
                  <a:pt x="490360" y="2915396"/>
                </a:moveTo>
                <a:cubicBezTo>
                  <a:pt x="493407" y="2918442"/>
                  <a:pt x="493407" y="2918442"/>
                  <a:pt x="493407" y="2918442"/>
                </a:cubicBezTo>
                <a:cubicBezTo>
                  <a:pt x="496453" y="2921488"/>
                  <a:pt x="496453" y="2921488"/>
                  <a:pt x="496453" y="2921488"/>
                </a:cubicBezTo>
                <a:cubicBezTo>
                  <a:pt x="493407" y="2921488"/>
                  <a:pt x="493407" y="2921488"/>
                  <a:pt x="493407" y="2921488"/>
                </a:cubicBezTo>
                <a:cubicBezTo>
                  <a:pt x="493407" y="2918442"/>
                  <a:pt x="490360" y="2918442"/>
                  <a:pt x="490360" y="2915396"/>
                </a:cubicBezTo>
                <a:close/>
                <a:moveTo>
                  <a:pt x="2991180" y="2891028"/>
                </a:moveTo>
                <a:cubicBezTo>
                  <a:pt x="2988134" y="2894074"/>
                  <a:pt x="2985088" y="2894074"/>
                  <a:pt x="2985088" y="2897120"/>
                </a:cubicBezTo>
                <a:cubicBezTo>
                  <a:pt x="2985088" y="2897120"/>
                  <a:pt x="2985088" y="2897120"/>
                  <a:pt x="2982042" y="2900166"/>
                </a:cubicBezTo>
                <a:lnTo>
                  <a:pt x="2981664" y="2900544"/>
                </a:lnTo>
                <a:close/>
                <a:moveTo>
                  <a:pt x="292366" y="2781370"/>
                </a:moveTo>
                <a:cubicBezTo>
                  <a:pt x="310643" y="2811831"/>
                  <a:pt x="331965" y="2842291"/>
                  <a:pt x="353287" y="2875798"/>
                </a:cubicBezTo>
                <a:lnTo>
                  <a:pt x="356157" y="2882016"/>
                </a:lnTo>
                <a:lnTo>
                  <a:pt x="308751" y="2818621"/>
                </a:lnTo>
                <a:lnTo>
                  <a:pt x="304360" y="2811393"/>
                </a:lnTo>
                <a:lnTo>
                  <a:pt x="313689" y="2817923"/>
                </a:lnTo>
                <a:cubicBezTo>
                  <a:pt x="307597" y="2805739"/>
                  <a:pt x="298458" y="2793555"/>
                  <a:pt x="292366" y="2781370"/>
                </a:cubicBezTo>
                <a:close/>
                <a:moveTo>
                  <a:pt x="359105" y="2774248"/>
                </a:moveTo>
                <a:lnTo>
                  <a:pt x="360522" y="2775278"/>
                </a:lnTo>
                <a:cubicBezTo>
                  <a:pt x="361664" y="2776801"/>
                  <a:pt x="362426" y="2778324"/>
                  <a:pt x="362426" y="2778324"/>
                </a:cubicBezTo>
                <a:cubicBezTo>
                  <a:pt x="362426" y="2778324"/>
                  <a:pt x="362426" y="2778324"/>
                  <a:pt x="359380" y="2775278"/>
                </a:cubicBezTo>
                <a:close/>
                <a:moveTo>
                  <a:pt x="362426" y="2766140"/>
                </a:moveTo>
                <a:lnTo>
                  <a:pt x="362426" y="2766140"/>
                </a:lnTo>
                <a:cubicBezTo>
                  <a:pt x="362426" y="2766140"/>
                  <a:pt x="362426" y="2766140"/>
                  <a:pt x="365472" y="2772232"/>
                </a:cubicBezTo>
                <a:close/>
                <a:moveTo>
                  <a:pt x="3220350" y="2540906"/>
                </a:moveTo>
                <a:lnTo>
                  <a:pt x="3220396" y="2541114"/>
                </a:lnTo>
                <a:cubicBezTo>
                  <a:pt x="3219635" y="2543018"/>
                  <a:pt x="3218111" y="2545302"/>
                  <a:pt x="3216588" y="2546825"/>
                </a:cubicBezTo>
                <a:close/>
                <a:moveTo>
                  <a:pt x="3289694" y="2516364"/>
                </a:moveTo>
                <a:cubicBezTo>
                  <a:pt x="3292740" y="2519410"/>
                  <a:pt x="3289694" y="2522457"/>
                  <a:pt x="3286648" y="2519410"/>
                </a:cubicBezTo>
                <a:cubicBezTo>
                  <a:pt x="3289694" y="2519410"/>
                  <a:pt x="3289694" y="2519410"/>
                  <a:pt x="3289694" y="2516364"/>
                </a:cubicBezTo>
                <a:close/>
                <a:moveTo>
                  <a:pt x="3266433" y="2477597"/>
                </a:moveTo>
                <a:lnTo>
                  <a:pt x="3265326" y="2479812"/>
                </a:lnTo>
                <a:cubicBezTo>
                  <a:pt x="3265326" y="2482858"/>
                  <a:pt x="3265326" y="2482858"/>
                  <a:pt x="3265326" y="2482858"/>
                </a:cubicBezTo>
                <a:cubicBezTo>
                  <a:pt x="3265326" y="2482858"/>
                  <a:pt x="3265326" y="2482858"/>
                  <a:pt x="3262279" y="2485904"/>
                </a:cubicBezTo>
                <a:cubicBezTo>
                  <a:pt x="3262279" y="2482858"/>
                  <a:pt x="3265326" y="2479812"/>
                  <a:pt x="3262279" y="2479812"/>
                </a:cubicBezTo>
                <a:close/>
                <a:moveTo>
                  <a:pt x="3270186" y="2471906"/>
                </a:moveTo>
                <a:lnTo>
                  <a:pt x="3267277" y="2477147"/>
                </a:lnTo>
                <a:lnTo>
                  <a:pt x="3266433" y="2477597"/>
                </a:lnTo>
                <a:lnTo>
                  <a:pt x="3268372" y="2473720"/>
                </a:lnTo>
                <a:close/>
                <a:moveTo>
                  <a:pt x="3274845" y="2461536"/>
                </a:moveTo>
                <a:lnTo>
                  <a:pt x="3277510" y="2461536"/>
                </a:lnTo>
                <a:cubicBezTo>
                  <a:pt x="3274464" y="2464582"/>
                  <a:pt x="3271418" y="2467628"/>
                  <a:pt x="3271418" y="2470674"/>
                </a:cubicBezTo>
                <a:lnTo>
                  <a:pt x="3270186" y="2471906"/>
                </a:lnTo>
                <a:lnTo>
                  <a:pt x="3272560" y="2467628"/>
                </a:lnTo>
                <a:close/>
                <a:moveTo>
                  <a:pt x="3275915" y="2458681"/>
                </a:moveTo>
                <a:lnTo>
                  <a:pt x="3274845" y="2461536"/>
                </a:lnTo>
                <a:lnTo>
                  <a:pt x="3274464" y="2461536"/>
                </a:lnTo>
                <a:close/>
                <a:moveTo>
                  <a:pt x="316735" y="2415845"/>
                </a:moveTo>
                <a:lnTo>
                  <a:pt x="319781" y="2418891"/>
                </a:lnTo>
                <a:cubicBezTo>
                  <a:pt x="319781" y="2418891"/>
                  <a:pt x="319781" y="2418891"/>
                  <a:pt x="316735" y="2418891"/>
                </a:cubicBezTo>
                <a:close/>
                <a:moveTo>
                  <a:pt x="3357128" y="2338854"/>
                </a:moveTo>
                <a:lnTo>
                  <a:pt x="3356707" y="2345786"/>
                </a:lnTo>
                <a:cubicBezTo>
                  <a:pt x="3356707" y="2345786"/>
                  <a:pt x="3356707" y="2345786"/>
                  <a:pt x="3356707" y="2342740"/>
                </a:cubicBezTo>
                <a:cubicBezTo>
                  <a:pt x="3356707" y="2339694"/>
                  <a:pt x="3356707" y="2339694"/>
                  <a:pt x="3356707" y="2339694"/>
                </a:cubicBezTo>
                <a:close/>
                <a:moveTo>
                  <a:pt x="130925" y="2327510"/>
                </a:moveTo>
                <a:lnTo>
                  <a:pt x="131899" y="2330556"/>
                </a:lnTo>
                <a:lnTo>
                  <a:pt x="130925" y="2330556"/>
                </a:lnTo>
                <a:cubicBezTo>
                  <a:pt x="130925" y="2327510"/>
                  <a:pt x="130925" y="2327510"/>
                  <a:pt x="130925" y="2327510"/>
                </a:cubicBezTo>
                <a:close/>
                <a:moveTo>
                  <a:pt x="222307" y="2062504"/>
                </a:moveTo>
                <a:cubicBezTo>
                  <a:pt x="222307" y="2062504"/>
                  <a:pt x="222307" y="2062504"/>
                  <a:pt x="222307" y="2065550"/>
                </a:cubicBezTo>
                <a:lnTo>
                  <a:pt x="221831" y="2064122"/>
                </a:lnTo>
                <a:close/>
                <a:moveTo>
                  <a:pt x="3435905" y="1995491"/>
                </a:moveTo>
                <a:cubicBezTo>
                  <a:pt x="3435905" y="1995491"/>
                  <a:pt x="3435905" y="1995491"/>
                  <a:pt x="3435905" y="1998537"/>
                </a:cubicBezTo>
                <a:lnTo>
                  <a:pt x="3435810" y="1998442"/>
                </a:lnTo>
                <a:close/>
                <a:moveTo>
                  <a:pt x="3432859" y="1992445"/>
                </a:moveTo>
                <a:lnTo>
                  <a:pt x="3433003" y="1992445"/>
                </a:lnTo>
                <a:lnTo>
                  <a:pt x="3432859" y="1995491"/>
                </a:lnTo>
                <a:cubicBezTo>
                  <a:pt x="3432859" y="1995491"/>
                  <a:pt x="3432859" y="1995491"/>
                  <a:pt x="3432859" y="1992445"/>
                </a:cubicBezTo>
                <a:close/>
                <a:moveTo>
                  <a:pt x="173570" y="1934570"/>
                </a:moveTo>
                <a:cubicBezTo>
                  <a:pt x="176616" y="1934570"/>
                  <a:pt x="176616" y="1940662"/>
                  <a:pt x="176616" y="1943708"/>
                </a:cubicBezTo>
                <a:cubicBezTo>
                  <a:pt x="173570" y="1943708"/>
                  <a:pt x="173570" y="1943708"/>
                  <a:pt x="173570" y="1943708"/>
                </a:cubicBezTo>
                <a:close/>
                <a:moveTo>
                  <a:pt x="3426767" y="1849281"/>
                </a:moveTo>
                <a:cubicBezTo>
                  <a:pt x="3426767" y="1852327"/>
                  <a:pt x="3429813" y="1852327"/>
                  <a:pt x="3429813" y="1852327"/>
                </a:cubicBezTo>
                <a:cubicBezTo>
                  <a:pt x="3426767" y="1852327"/>
                  <a:pt x="3426767" y="1852327"/>
                  <a:pt x="3426767" y="1852327"/>
                </a:cubicBezTo>
                <a:cubicBezTo>
                  <a:pt x="3426767" y="1849281"/>
                  <a:pt x="3426767" y="1849281"/>
                  <a:pt x="3426767" y="1849281"/>
                </a:cubicBezTo>
                <a:close/>
                <a:moveTo>
                  <a:pt x="3569932" y="1824912"/>
                </a:moveTo>
                <a:cubicBezTo>
                  <a:pt x="3566886" y="1834050"/>
                  <a:pt x="3569932" y="1834050"/>
                  <a:pt x="3572978" y="1834050"/>
                </a:cubicBezTo>
                <a:cubicBezTo>
                  <a:pt x="3572978" y="1858419"/>
                  <a:pt x="3569932" y="1882787"/>
                  <a:pt x="3569932" y="1907155"/>
                </a:cubicBezTo>
                <a:cubicBezTo>
                  <a:pt x="3569932" y="1922386"/>
                  <a:pt x="3576024" y="1907155"/>
                  <a:pt x="3582116" y="1919340"/>
                </a:cubicBezTo>
                <a:cubicBezTo>
                  <a:pt x="3579070" y="1934570"/>
                  <a:pt x="3582116" y="1940662"/>
                  <a:pt x="3579070" y="1958938"/>
                </a:cubicBezTo>
                <a:cubicBezTo>
                  <a:pt x="3582116" y="1958938"/>
                  <a:pt x="3585162" y="1952846"/>
                  <a:pt x="3585162" y="1940662"/>
                </a:cubicBezTo>
                <a:cubicBezTo>
                  <a:pt x="3585162" y="1946754"/>
                  <a:pt x="3588208" y="1952846"/>
                  <a:pt x="3585162" y="1965030"/>
                </a:cubicBezTo>
                <a:cubicBezTo>
                  <a:pt x="3588208" y="1958938"/>
                  <a:pt x="3591254" y="1961984"/>
                  <a:pt x="3594301" y="1952846"/>
                </a:cubicBezTo>
                <a:cubicBezTo>
                  <a:pt x="3588208" y="2004629"/>
                  <a:pt x="3582116" y="2056412"/>
                  <a:pt x="3572978" y="2108194"/>
                </a:cubicBezTo>
                <a:cubicBezTo>
                  <a:pt x="3572978" y="2114286"/>
                  <a:pt x="3572978" y="2120379"/>
                  <a:pt x="3569932" y="2123425"/>
                </a:cubicBezTo>
                <a:cubicBezTo>
                  <a:pt x="3460274" y="2738726"/>
                  <a:pt x="3036871" y="3241323"/>
                  <a:pt x="2470303" y="3469777"/>
                </a:cubicBezTo>
                <a:cubicBezTo>
                  <a:pt x="2470303" y="3469777"/>
                  <a:pt x="2470303" y="3469777"/>
                  <a:pt x="2467257" y="3469777"/>
                </a:cubicBezTo>
                <a:cubicBezTo>
                  <a:pt x="2467257" y="3469777"/>
                  <a:pt x="2464210" y="3469777"/>
                  <a:pt x="2464210" y="3469777"/>
                </a:cubicBezTo>
                <a:cubicBezTo>
                  <a:pt x="2470303" y="3466731"/>
                  <a:pt x="2467257" y="3463685"/>
                  <a:pt x="2461164" y="3466731"/>
                </a:cubicBezTo>
                <a:cubicBezTo>
                  <a:pt x="2467257" y="3463685"/>
                  <a:pt x="2467257" y="3463685"/>
                  <a:pt x="2467257" y="3463685"/>
                </a:cubicBezTo>
                <a:cubicBezTo>
                  <a:pt x="2470303" y="3460638"/>
                  <a:pt x="2470303" y="3460638"/>
                  <a:pt x="2467257" y="3457592"/>
                </a:cubicBezTo>
                <a:cubicBezTo>
                  <a:pt x="2467257" y="3457592"/>
                  <a:pt x="2464210" y="3457592"/>
                  <a:pt x="2461164" y="3460638"/>
                </a:cubicBezTo>
                <a:cubicBezTo>
                  <a:pt x="2458118" y="3463685"/>
                  <a:pt x="2458118" y="3463685"/>
                  <a:pt x="2458118" y="3463685"/>
                </a:cubicBezTo>
                <a:cubicBezTo>
                  <a:pt x="2455072" y="3463685"/>
                  <a:pt x="2455072" y="3463685"/>
                  <a:pt x="2455072" y="3463685"/>
                </a:cubicBezTo>
                <a:cubicBezTo>
                  <a:pt x="2455072" y="3457592"/>
                  <a:pt x="2452026" y="3457592"/>
                  <a:pt x="2445934" y="3460638"/>
                </a:cubicBezTo>
                <a:cubicBezTo>
                  <a:pt x="2439842" y="3466731"/>
                  <a:pt x="2445934" y="3463685"/>
                  <a:pt x="2442888" y="3469777"/>
                </a:cubicBezTo>
                <a:cubicBezTo>
                  <a:pt x="2448980" y="3466731"/>
                  <a:pt x="2448980" y="3466731"/>
                  <a:pt x="2448980" y="3466731"/>
                </a:cubicBezTo>
                <a:cubicBezTo>
                  <a:pt x="2445934" y="3469777"/>
                  <a:pt x="2442888" y="3469777"/>
                  <a:pt x="2445934" y="3472823"/>
                </a:cubicBezTo>
                <a:cubicBezTo>
                  <a:pt x="2448980" y="3472823"/>
                  <a:pt x="2452026" y="3472823"/>
                  <a:pt x="2455072" y="3469777"/>
                </a:cubicBezTo>
                <a:cubicBezTo>
                  <a:pt x="2458118" y="3466731"/>
                  <a:pt x="2458118" y="3466731"/>
                  <a:pt x="2458118" y="3466731"/>
                </a:cubicBezTo>
                <a:cubicBezTo>
                  <a:pt x="2458118" y="3469777"/>
                  <a:pt x="2455072" y="3469777"/>
                  <a:pt x="2455072" y="3472823"/>
                </a:cubicBezTo>
                <a:cubicBezTo>
                  <a:pt x="2452026" y="3472823"/>
                  <a:pt x="2452026" y="3472823"/>
                  <a:pt x="2452026" y="3472823"/>
                </a:cubicBezTo>
                <a:cubicBezTo>
                  <a:pt x="2448980" y="3475869"/>
                  <a:pt x="2448980" y="3475869"/>
                  <a:pt x="2448980" y="3475869"/>
                </a:cubicBezTo>
                <a:cubicBezTo>
                  <a:pt x="2448980" y="3478915"/>
                  <a:pt x="2448980" y="3478915"/>
                  <a:pt x="2448980" y="3478915"/>
                </a:cubicBezTo>
                <a:cubicBezTo>
                  <a:pt x="2403289" y="3497191"/>
                  <a:pt x="2354552" y="3512421"/>
                  <a:pt x="2305815" y="3527651"/>
                </a:cubicBezTo>
                <a:cubicBezTo>
                  <a:pt x="2305815" y="3524605"/>
                  <a:pt x="2302769" y="3521559"/>
                  <a:pt x="2296677" y="3524605"/>
                </a:cubicBezTo>
                <a:cubicBezTo>
                  <a:pt x="2296677" y="3527651"/>
                  <a:pt x="2296677" y="3527651"/>
                  <a:pt x="2296677" y="3527651"/>
                </a:cubicBezTo>
                <a:cubicBezTo>
                  <a:pt x="2141328" y="3573342"/>
                  <a:pt x="1973794" y="3597710"/>
                  <a:pt x="1803214" y="3597710"/>
                </a:cubicBezTo>
                <a:cubicBezTo>
                  <a:pt x="1401134" y="3597710"/>
                  <a:pt x="1029514" y="3466731"/>
                  <a:pt x="727954" y="3241323"/>
                </a:cubicBezTo>
                <a:cubicBezTo>
                  <a:pt x="734046" y="3244369"/>
                  <a:pt x="737092" y="3244369"/>
                  <a:pt x="737092" y="3241323"/>
                </a:cubicBezTo>
                <a:cubicBezTo>
                  <a:pt x="718815" y="3220001"/>
                  <a:pt x="712723" y="3226093"/>
                  <a:pt x="691401" y="3210863"/>
                </a:cubicBezTo>
                <a:cubicBezTo>
                  <a:pt x="691401" y="3210863"/>
                  <a:pt x="691401" y="3213909"/>
                  <a:pt x="691401" y="3213909"/>
                </a:cubicBezTo>
                <a:cubicBezTo>
                  <a:pt x="673124" y="3198679"/>
                  <a:pt x="657894" y="3186494"/>
                  <a:pt x="639618" y="3171264"/>
                </a:cubicBezTo>
                <a:cubicBezTo>
                  <a:pt x="636572" y="3165172"/>
                  <a:pt x="615249" y="3146896"/>
                  <a:pt x="609157" y="3143850"/>
                </a:cubicBezTo>
                <a:cubicBezTo>
                  <a:pt x="609157" y="3140804"/>
                  <a:pt x="606111" y="3140804"/>
                  <a:pt x="606111" y="3140804"/>
                </a:cubicBezTo>
                <a:cubicBezTo>
                  <a:pt x="603065" y="3137758"/>
                  <a:pt x="603065" y="3137758"/>
                  <a:pt x="603065" y="3140804"/>
                </a:cubicBezTo>
                <a:cubicBezTo>
                  <a:pt x="603065" y="3137758"/>
                  <a:pt x="600019" y="3137758"/>
                  <a:pt x="600019" y="3134712"/>
                </a:cubicBezTo>
                <a:cubicBezTo>
                  <a:pt x="593927" y="3131666"/>
                  <a:pt x="587834" y="3125573"/>
                  <a:pt x="584788" y="3122527"/>
                </a:cubicBezTo>
                <a:cubicBezTo>
                  <a:pt x="569558" y="3110343"/>
                  <a:pt x="557374" y="3095113"/>
                  <a:pt x="542144" y="3082929"/>
                </a:cubicBezTo>
                <a:cubicBezTo>
                  <a:pt x="536051" y="3076837"/>
                  <a:pt x="529959" y="3070745"/>
                  <a:pt x="523867" y="3064653"/>
                </a:cubicBezTo>
                <a:cubicBezTo>
                  <a:pt x="511683" y="3052468"/>
                  <a:pt x="499499" y="3037238"/>
                  <a:pt x="487314" y="3025054"/>
                </a:cubicBezTo>
                <a:cubicBezTo>
                  <a:pt x="487314" y="3025054"/>
                  <a:pt x="490360" y="3025054"/>
                  <a:pt x="490360" y="3025054"/>
                </a:cubicBezTo>
                <a:cubicBezTo>
                  <a:pt x="487314" y="3022008"/>
                  <a:pt x="484268" y="3022008"/>
                  <a:pt x="481222" y="3018962"/>
                </a:cubicBezTo>
                <a:cubicBezTo>
                  <a:pt x="377656" y="2906258"/>
                  <a:pt x="289320" y="2781370"/>
                  <a:pt x="216215" y="2644298"/>
                </a:cubicBezTo>
                <a:cubicBezTo>
                  <a:pt x="133971" y="2485904"/>
                  <a:pt x="79142" y="2309233"/>
                  <a:pt x="48681" y="2123425"/>
                </a:cubicBezTo>
                <a:cubicBezTo>
                  <a:pt x="48681" y="2123425"/>
                  <a:pt x="51727" y="2120379"/>
                  <a:pt x="51727" y="2120379"/>
                </a:cubicBezTo>
                <a:cubicBezTo>
                  <a:pt x="57819" y="2150839"/>
                  <a:pt x="70003" y="2169115"/>
                  <a:pt x="82188" y="2184346"/>
                </a:cubicBezTo>
                <a:cubicBezTo>
                  <a:pt x="85234" y="2193484"/>
                  <a:pt x="85234" y="2199576"/>
                  <a:pt x="85234" y="2205668"/>
                </a:cubicBezTo>
                <a:cubicBezTo>
                  <a:pt x="82188" y="2202622"/>
                  <a:pt x="82188" y="2202622"/>
                  <a:pt x="82188" y="2202622"/>
                </a:cubicBezTo>
                <a:cubicBezTo>
                  <a:pt x="82188" y="2202622"/>
                  <a:pt x="79142" y="2202622"/>
                  <a:pt x="79142" y="2202622"/>
                </a:cubicBezTo>
                <a:cubicBezTo>
                  <a:pt x="79142" y="2205668"/>
                  <a:pt x="82188" y="2205668"/>
                  <a:pt x="82188" y="2205668"/>
                </a:cubicBezTo>
                <a:cubicBezTo>
                  <a:pt x="82188" y="2208714"/>
                  <a:pt x="82188" y="2208714"/>
                  <a:pt x="82188" y="2208714"/>
                </a:cubicBezTo>
                <a:cubicBezTo>
                  <a:pt x="85234" y="2211760"/>
                  <a:pt x="85234" y="2211760"/>
                  <a:pt x="85234" y="2211760"/>
                </a:cubicBezTo>
                <a:cubicBezTo>
                  <a:pt x="91326" y="2217852"/>
                  <a:pt x="91326" y="2239174"/>
                  <a:pt x="94372" y="2226990"/>
                </a:cubicBezTo>
                <a:cubicBezTo>
                  <a:pt x="97418" y="2239174"/>
                  <a:pt x="100464" y="2251359"/>
                  <a:pt x="100464" y="2257451"/>
                </a:cubicBezTo>
                <a:cubicBezTo>
                  <a:pt x="103510" y="2263543"/>
                  <a:pt x="100464" y="2245266"/>
                  <a:pt x="106556" y="2257451"/>
                </a:cubicBezTo>
                <a:cubicBezTo>
                  <a:pt x="106556" y="2269635"/>
                  <a:pt x="103510" y="2275727"/>
                  <a:pt x="103510" y="2275727"/>
                </a:cubicBezTo>
                <a:cubicBezTo>
                  <a:pt x="112648" y="2278773"/>
                  <a:pt x="106556" y="2287911"/>
                  <a:pt x="106556" y="2290957"/>
                </a:cubicBezTo>
                <a:cubicBezTo>
                  <a:pt x="106556" y="2294003"/>
                  <a:pt x="115694" y="2309233"/>
                  <a:pt x="112648" y="2318372"/>
                </a:cubicBezTo>
                <a:cubicBezTo>
                  <a:pt x="118740" y="2318372"/>
                  <a:pt x="121787" y="2336648"/>
                  <a:pt x="124833" y="2351878"/>
                </a:cubicBezTo>
                <a:cubicBezTo>
                  <a:pt x="127879" y="2370154"/>
                  <a:pt x="130925" y="2385385"/>
                  <a:pt x="137017" y="2385385"/>
                </a:cubicBezTo>
                <a:cubicBezTo>
                  <a:pt x="146155" y="2403661"/>
                  <a:pt x="133971" y="2382338"/>
                  <a:pt x="137017" y="2394523"/>
                </a:cubicBezTo>
                <a:cubicBezTo>
                  <a:pt x="143109" y="2406707"/>
                  <a:pt x="137017" y="2394523"/>
                  <a:pt x="146155" y="2406707"/>
                </a:cubicBezTo>
                <a:cubicBezTo>
                  <a:pt x="139301" y="2413561"/>
                  <a:pt x="149582" y="2423841"/>
                  <a:pt x="152580" y="2433693"/>
                </a:cubicBezTo>
                <a:lnTo>
                  <a:pt x="152267" y="2442684"/>
                </a:lnTo>
                <a:lnTo>
                  <a:pt x="152059" y="2442365"/>
                </a:lnTo>
                <a:lnTo>
                  <a:pt x="150724" y="2436025"/>
                </a:lnTo>
                <a:cubicBezTo>
                  <a:pt x="150724" y="2434121"/>
                  <a:pt x="150724" y="2432598"/>
                  <a:pt x="149201" y="2431075"/>
                </a:cubicBezTo>
                <a:cubicBezTo>
                  <a:pt x="146917" y="2431837"/>
                  <a:pt x="146917" y="2433741"/>
                  <a:pt x="148011" y="2436168"/>
                </a:cubicBezTo>
                <a:lnTo>
                  <a:pt x="152059" y="2442365"/>
                </a:lnTo>
                <a:lnTo>
                  <a:pt x="152247" y="2443259"/>
                </a:lnTo>
                <a:lnTo>
                  <a:pt x="152267" y="2442684"/>
                </a:lnTo>
                <a:lnTo>
                  <a:pt x="153390" y="2444402"/>
                </a:lnTo>
                <a:cubicBezTo>
                  <a:pt x="157578" y="2450113"/>
                  <a:pt x="161385" y="2455444"/>
                  <a:pt x="155293" y="2455444"/>
                </a:cubicBezTo>
                <a:cubicBezTo>
                  <a:pt x="167478" y="2470674"/>
                  <a:pt x="170524" y="2479812"/>
                  <a:pt x="173570" y="2491996"/>
                </a:cubicBezTo>
                <a:cubicBezTo>
                  <a:pt x="173570" y="2495042"/>
                  <a:pt x="173570" y="2495042"/>
                  <a:pt x="173570" y="2495042"/>
                </a:cubicBezTo>
                <a:cubicBezTo>
                  <a:pt x="173570" y="2495042"/>
                  <a:pt x="173570" y="2498088"/>
                  <a:pt x="173570" y="2498088"/>
                </a:cubicBezTo>
                <a:cubicBezTo>
                  <a:pt x="176616" y="2498088"/>
                  <a:pt x="176616" y="2498088"/>
                  <a:pt x="176616" y="2498088"/>
                </a:cubicBezTo>
                <a:cubicBezTo>
                  <a:pt x="173570" y="2504180"/>
                  <a:pt x="179662" y="2501134"/>
                  <a:pt x="179662" y="2507226"/>
                </a:cubicBezTo>
                <a:cubicBezTo>
                  <a:pt x="179662" y="2510272"/>
                  <a:pt x="182708" y="2513318"/>
                  <a:pt x="182708" y="2519410"/>
                </a:cubicBezTo>
                <a:cubicBezTo>
                  <a:pt x="188800" y="2525503"/>
                  <a:pt x="200984" y="2540733"/>
                  <a:pt x="204030" y="2555963"/>
                </a:cubicBezTo>
                <a:cubicBezTo>
                  <a:pt x="204030" y="2552917"/>
                  <a:pt x="207076" y="2555963"/>
                  <a:pt x="210123" y="2559009"/>
                </a:cubicBezTo>
                <a:cubicBezTo>
                  <a:pt x="207076" y="2559009"/>
                  <a:pt x="207076" y="2559009"/>
                  <a:pt x="207076" y="2559009"/>
                </a:cubicBezTo>
                <a:cubicBezTo>
                  <a:pt x="204030" y="2555963"/>
                  <a:pt x="204030" y="2559009"/>
                  <a:pt x="204030" y="2559009"/>
                </a:cubicBezTo>
                <a:cubicBezTo>
                  <a:pt x="204030" y="2562055"/>
                  <a:pt x="207076" y="2565101"/>
                  <a:pt x="207076" y="2565101"/>
                </a:cubicBezTo>
                <a:cubicBezTo>
                  <a:pt x="207076" y="2565101"/>
                  <a:pt x="207076" y="2565101"/>
                  <a:pt x="210123" y="2565101"/>
                </a:cubicBezTo>
                <a:cubicBezTo>
                  <a:pt x="210123" y="2568147"/>
                  <a:pt x="210123" y="2568147"/>
                  <a:pt x="210123" y="2568147"/>
                </a:cubicBezTo>
                <a:cubicBezTo>
                  <a:pt x="222307" y="2583377"/>
                  <a:pt x="234491" y="2622976"/>
                  <a:pt x="237537" y="2619930"/>
                </a:cubicBezTo>
                <a:cubicBezTo>
                  <a:pt x="237537" y="2622976"/>
                  <a:pt x="237537" y="2626022"/>
                  <a:pt x="237537" y="2629068"/>
                </a:cubicBezTo>
                <a:cubicBezTo>
                  <a:pt x="240583" y="2626022"/>
                  <a:pt x="246675" y="2635160"/>
                  <a:pt x="246675" y="2641252"/>
                </a:cubicBezTo>
                <a:cubicBezTo>
                  <a:pt x="246675" y="2641252"/>
                  <a:pt x="243629" y="2638206"/>
                  <a:pt x="243629" y="2638206"/>
                </a:cubicBezTo>
                <a:cubicBezTo>
                  <a:pt x="243629" y="2641252"/>
                  <a:pt x="243629" y="2641252"/>
                  <a:pt x="243629" y="2644298"/>
                </a:cubicBezTo>
                <a:cubicBezTo>
                  <a:pt x="246675" y="2644298"/>
                  <a:pt x="246675" y="2644298"/>
                  <a:pt x="246675" y="2644298"/>
                </a:cubicBezTo>
                <a:cubicBezTo>
                  <a:pt x="246675" y="2647344"/>
                  <a:pt x="246675" y="2647344"/>
                  <a:pt x="246675" y="2647344"/>
                </a:cubicBezTo>
                <a:cubicBezTo>
                  <a:pt x="249721" y="2659529"/>
                  <a:pt x="264952" y="2659529"/>
                  <a:pt x="261906" y="2674759"/>
                </a:cubicBezTo>
                <a:cubicBezTo>
                  <a:pt x="274090" y="2683897"/>
                  <a:pt x="283228" y="2702173"/>
                  <a:pt x="286274" y="2714357"/>
                </a:cubicBezTo>
                <a:cubicBezTo>
                  <a:pt x="292366" y="2714357"/>
                  <a:pt x="313689" y="2753956"/>
                  <a:pt x="319781" y="2747864"/>
                </a:cubicBezTo>
                <a:cubicBezTo>
                  <a:pt x="313689" y="2744818"/>
                  <a:pt x="298458" y="2723496"/>
                  <a:pt x="295412" y="2714357"/>
                </a:cubicBezTo>
                <a:cubicBezTo>
                  <a:pt x="295412" y="2711311"/>
                  <a:pt x="301504" y="2720449"/>
                  <a:pt x="298458" y="2711311"/>
                </a:cubicBezTo>
                <a:cubicBezTo>
                  <a:pt x="298458" y="2711311"/>
                  <a:pt x="292366" y="2708265"/>
                  <a:pt x="292366" y="2705219"/>
                </a:cubicBezTo>
                <a:cubicBezTo>
                  <a:pt x="280182" y="2689989"/>
                  <a:pt x="267998" y="2665621"/>
                  <a:pt x="255813" y="2647344"/>
                </a:cubicBezTo>
                <a:cubicBezTo>
                  <a:pt x="255813" y="2644298"/>
                  <a:pt x="255813" y="2644298"/>
                  <a:pt x="255813" y="2644298"/>
                </a:cubicBezTo>
                <a:cubicBezTo>
                  <a:pt x="255813" y="2644298"/>
                  <a:pt x="255813" y="2641252"/>
                  <a:pt x="255813" y="2641252"/>
                </a:cubicBezTo>
                <a:cubicBezTo>
                  <a:pt x="252767" y="2638206"/>
                  <a:pt x="252767" y="2638206"/>
                  <a:pt x="252767" y="2641252"/>
                </a:cubicBezTo>
                <a:cubicBezTo>
                  <a:pt x="243629" y="2619930"/>
                  <a:pt x="249721" y="2622976"/>
                  <a:pt x="231445" y="2598608"/>
                </a:cubicBezTo>
                <a:cubicBezTo>
                  <a:pt x="231445" y="2598608"/>
                  <a:pt x="234491" y="2601654"/>
                  <a:pt x="237537" y="2601654"/>
                </a:cubicBezTo>
                <a:cubicBezTo>
                  <a:pt x="234491" y="2592516"/>
                  <a:pt x="231445" y="2595562"/>
                  <a:pt x="228399" y="2589470"/>
                </a:cubicBezTo>
                <a:cubicBezTo>
                  <a:pt x="231445" y="2589470"/>
                  <a:pt x="231445" y="2589470"/>
                  <a:pt x="231445" y="2589470"/>
                </a:cubicBezTo>
                <a:cubicBezTo>
                  <a:pt x="231445" y="2589470"/>
                  <a:pt x="231445" y="2586423"/>
                  <a:pt x="231445" y="2586423"/>
                </a:cubicBezTo>
                <a:cubicBezTo>
                  <a:pt x="231445" y="2583377"/>
                  <a:pt x="228399" y="2583377"/>
                  <a:pt x="228399" y="2583377"/>
                </a:cubicBezTo>
                <a:cubicBezTo>
                  <a:pt x="228399" y="2583377"/>
                  <a:pt x="225353" y="2583377"/>
                  <a:pt x="225353" y="2583377"/>
                </a:cubicBezTo>
                <a:cubicBezTo>
                  <a:pt x="210123" y="2552917"/>
                  <a:pt x="204030" y="2522457"/>
                  <a:pt x="185754" y="2495042"/>
                </a:cubicBezTo>
                <a:cubicBezTo>
                  <a:pt x="185754" y="2495042"/>
                  <a:pt x="185754" y="2491996"/>
                  <a:pt x="185754" y="2491996"/>
                </a:cubicBezTo>
                <a:cubicBezTo>
                  <a:pt x="185754" y="2491996"/>
                  <a:pt x="185754" y="2488950"/>
                  <a:pt x="182708" y="2488950"/>
                </a:cubicBezTo>
                <a:cubicBezTo>
                  <a:pt x="179662" y="2476766"/>
                  <a:pt x="179662" y="2473720"/>
                  <a:pt x="173570" y="2461536"/>
                </a:cubicBezTo>
                <a:cubicBezTo>
                  <a:pt x="173570" y="2458490"/>
                  <a:pt x="173570" y="2458490"/>
                  <a:pt x="173570" y="2458490"/>
                </a:cubicBezTo>
                <a:cubicBezTo>
                  <a:pt x="173570" y="2455444"/>
                  <a:pt x="173570" y="2455444"/>
                  <a:pt x="173570" y="2455444"/>
                </a:cubicBezTo>
                <a:cubicBezTo>
                  <a:pt x="170524" y="2455444"/>
                  <a:pt x="170524" y="2455444"/>
                  <a:pt x="170524" y="2455444"/>
                </a:cubicBezTo>
                <a:cubicBezTo>
                  <a:pt x="167478" y="2446305"/>
                  <a:pt x="167478" y="2443259"/>
                  <a:pt x="164431" y="2440213"/>
                </a:cubicBezTo>
                <a:cubicBezTo>
                  <a:pt x="167478" y="2437167"/>
                  <a:pt x="167478" y="2437167"/>
                  <a:pt x="167478" y="2437167"/>
                </a:cubicBezTo>
                <a:cubicBezTo>
                  <a:pt x="149201" y="2400615"/>
                  <a:pt x="146155" y="2379292"/>
                  <a:pt x="137017" y="2354924"/>
                </a:cubicBezTo>
                <a:cubicBezTo>
                  <a:pt x="137017" y="2354924"/>
                  <a:pt x="137017" y="2354924"/>
                  <a:pt x="140063" y="2354924"/>
                </a:cubicBezTo>
                <a:cubicBezTo>
                  <a:pt x="140063" y="2351878"/>
                  <a:pt x="140063" y="2351878"/>
                  <a:pt x="140063" y="2351878"/>
                </a:cubicBezTo>
                <a:cubicBezTo>
                  <a:pt x="137017" y="2351878"/>
                  <a:pt x="137017" y="2348832"/>
                  <a:pt x="137017" y="2348832"/>
                </a:cubicBezTo>
                <a:cubicBezTo>
                  <a:pt x="135494" y="2341217"/>
                  <a:pt x="134732" y="2338932"/>
                  <a:pt x="133971" y="2337029"/>
                </a:cubicBezTo>
                <a:lnTo>
                  <a:pt x="131899" y="2330556"/>
                </a:lnTo>
                <a:lnTo>
                  <a:pt x="133971" y="2330556"/>
                </a:lnTo>
                <a:cubicBezTo>
                  <a:pt x="133971" y="2327510"/>
                  <a:pt x="133971" y="2327510"/>
                  <a:pt x="133971" y="2327510"/>
                </a:cubicBezTo>
                <a:cubicBezTo>
                  <a:pt x="133971" y="2327510"/>
                  <a:pt x="130925" y="2324464"/>
                  <a:pt x="130925" y="2324464"/>
                </a:cubicBezTo>
                <a:cubicBezTo>
                  <a:pt x="127879" y="2321418"/>
                  <a:pt x="127879" y="2321418"/>
                  <a:pt x="127879" y="2321418"/>
                </a:cubicBezTo>
                <a:cubicBezTo>
                  <a:pt x="127879" y="2306187"/>
                  <a:pt x="121787" y="2306187"/>
                  <a:pt x="124833" y="2303141"/>
                </a:cubicBezTo>
                <a:cubicBezTo>
                  <a:pt x="115694" y="2287911"/>
                  <a:pt x="115694" y="2266589"/>
                  <a:pt x="106556" y="2248312"/>
                </a:cubicBezTo>
                <a:cubicBezTo>
                  <a:pt x="109602" y="2248312"/>
                  <a:pt x="109602" y="2248312"/>
                  <a:pt x="109602" y="2248312"/>
                </a:cubicBezTo>
                <a:cubicBezTo>
                  <a:pt x="109602" y="2248312"/>
                  <a:pt x="109602" y="2248312"/>
                  <a:pt x="109602" y="2251359"/>
                </a:cubicBezTo>
                <a:cubicBezTo>
                  <a:pt x="109602" y="2254405"/>
                  <a:pt x="112648" y="2254405"/>
                  <a:pt x="112648" y="2254405"/>
                </a:cubicBezTo>
                <a:cubicBezTo>
                  <a:pt x="112648" y="2251359"/>
                  <a:pt x="112648" y="2251359"/>
                  <a:pt x="112648" y="2248312"/>
                </a:cubicBezTo>
                <a:cubicBezTo>
                  <a:pt x="112648" y="2245266"/>
                  <a:pt x="109602" y="2245266"/>
                  <a:pt x="109602" y="2242220"/>
                </a:cubicBezTo>
                <a:cubicBezTo>
                  <a:pt x="115694" y="2242220"/>
                  <a:pt x="109602" y="2230036"/>
                  <a:pt x="106556" y="2230036"/>
                </a:cubicBezTo>
                <a:cubicBezTo>
                  <a:pt x="106556" y="2226990"/>
                  <a:pt x="103510" y="2226990"/>
                  <a:pt x="103510" y="2226990"/>
                </a:cubicBezTo>
                <a:cubicBezTo>
                  <a:pt x="103510" y="2226990"/>
                  <a:pt x="103510" y="2230036"/>
                  <a:pt x="103510" y="2233082"/>
                </a:cubicBezTo>
                <a:cubicBezTo>
                  <a:pt x="103510" y="2226990"/>
                  <a:pt x="100464" y="2226990"/>
                  <a:pt x="97418" y="2220898"/>
                </a:cubicBezTo>
                <a:cubicBezTo>
                  <a:pt x="97418" y="2214806"/>
                  <a:pt x="100464" y="2214806"/>
                  <a:pt x="97418" y="2208714"/>
                </a:cubicBezTo>
                <a:cubicBezTo>
                  <a:pt x="97418" y="2208714"/>
                  <a:pt x="94372" y="2208714"/>
                  <a:pt x="94372" y="2202622"/>
                </a:cubicBezTo>
                <a:cubicBezTo>
                  <a:pt x="97418" y="2202622"/>
                  <a:pt x="97418" y="2205668"/>
                  <a:pt x="97418" y="2205668"/>
                </a:cubicBezTo>
                <a:cubicBezTo>
                  <a:pt x="100464" y="2202622"/>
                  <a:pt x="100464" y="2199576"/>
                  <a:pt x="100464" y="2190438"/>
                </a:cubicBezTo>
                <a:cubicBezTo>
                  <a:pt x="106556" y="2202622"/>
                  <a:pt x="106556" y="2226990"/>
                  <a:pt x="115694" y="2245266"/>
                </a:cubicBezTo>
                <a:cubicBezTo>
                  <a:pt x="118740" y="2260497"/>
                  <a:pt x="133971" y="2281819"/>
                  <a:pt x="133971" y="2281819"/>
                </a:cubicBezTo>
                <a:cubicBezTo>
                  <a:pt x="137017" y="2281819"/>
                  <a:pt x="137017" y="2269635"/>
                  <a:pt x="137017" y="2257451"/>
                </a:cubicBezTo>
                <a:cubicBezTo>
                  <a:pt x="146155" y="2315325"/>
                  <a:pt x="173570" y="2385385"/>
                  <a:pt x="197938" y="2446305"/>
                </a:cubicBezTo>
                <a:cubicBezTo>
                  <a:pt x="194892" y="2446305"/>
                  <a:pt x="194892" y="2446305"/>
                  <a:pt x="194892" y="2449351"/>
                </a:cubicBezTo>
                <a:cubicBezTo>
                  <a:pt x="194892" y="2449351"/>
                  <a:pt x="194892" y="2446305"/>
                  <a:pt x="194892" y="2446305"/>
                </a:cubicBezTo>
                <a:cubicBezTo>
                  <a:pt x="191846" y="2446305"/>
                  <a:pt x="191846" y="2446305"/>
                  <a:pt x="191846" y="2446305"/>
                </a:cubicBezTo>
                <a:cubicBezTo>
                  <a:pt x="191846" y="2446305"/>
                  <a:pt x="191846" y="2449351"/>
                  <a:pt x="191846" y="2452398"/>
                </a:cubicBezTo>
                <a:cubicBezTo>
                  <a:pt x="191846" y="2455444"/>
                  <a:pt x="191846" y="2455444"/>
                  <a:pt x="191846" y="2461536"/>
                </a:cubicBezTo>
                <a:cubicBezTo>
                  <a:pt x="194892" y="2458490"/>
                  <a:pt x="197938" y="2461536"/>
                  <a:pt x="204030" y="2470674"/>
                </a:cubicBezTo>
                <a:cubicBezTo>
                  <a:pt x="204030" y="2473720"/>
                  <a:pt x="204030" y="2473720"/>
                  <a:pt x="204030" y="2473720"/>
                </a:cubicBezTo>
                <a:cubicBezTo>
                  <a:pt x="204030" y="2476766"/>
                  <a:pt x="204030" y="2476766"/>
                  <a:pt x="204030" y="2476766"/>
                </a:cubicBezTo>
                <a:cubicBezTo>
                  <a:pt x="204030" y="2479812"/>
                  <a:pt x="204030" y="2479812"/>
                  <a:pt x="207076" y="2482858"/>
                </a:cubicBezTo>
                <a:cubicBezTo>
                  <a:pt x="207076" y="2485904"/>
                  <a:pt x="210123" y="2485904"/>
                  <a:pt x="210123" y="2488950"/>
                </a:cubicBezTo>
                <a:cubicBezTo>
                  <a:pt x="207076" y="2495042"/>
                  <a:pt x="216215" y="2504180"/>
                  <a:pt x="213169" y="2507226"/>
                </a:cubicBezTo>
                <a:cubicBezTo>
                  <a:pt x="213169" y="2504180"/>
                  <a:pt x="213169" y="2504180"/>
                  <a:pt x="210123" y="2504180"/>
                </a:cubicBezTo>
                <a:lnTo>
                  <a:pt x="210123" y="2507226"/>
                </a:lnTo>
                <a:cubicBezTo>
                  <a:pt x="210123" y="2507226"/>
                  <a:pt x="213169" y="2510272"/>
                  <a:pt x="213169" y="2510272"/>
                </a:cubicBezTo>
                <a:cubicBezTo>
                  <a:pt x="216215" y="2516364"/>
                  <a:pt x="219261" y="2522457"/>
                  <a:pt x="219261" y="2522457"/>
                </a:cubicBezTo>
                <a:cubicBezTo>
                  <a:pt x="219261" y="2525503"/>
                  <a:pt x="219261" y="2525503"/>
                  <a:pt x="219261" y="2525503"/>
                </a:cubicBezTo>
                <a:cubicBezTo>
                  <a:pt x="219261" y="2525503"/>
                  <a:pt x="219261" y="2528549"/>
                  <a:pt x="222307" y="2531595"/>
                </a:cubicBezTo>
                <a:cubicBezTo>
                  <a:pt x="222307" y="2534641"/>
                  <a:pt x="225353" y="2534641"/>
                  <a:pt x="225353" y="2534641"/>
                </a:cubicBezTo>
                <a:cubicBezTo>
                  <a:pt x="225353" y="2531595"/>
                  <a:pt x="225353" y="2531595"/>
                  <a:pt x="225353" y="2531595"/>
                </a:cubicBezTo>
                <a:cubicBezTo>
                  <a:pt x="225353" y="2534641"/>
                  <a:pt x="225353" y="2534641"/>
                  <a:pt x="228399" y="2540733"/>
                </a:cubicBezTo>
                <a:cubicBezTo>
                  <a:pt x="228399" y="2537687"/>
                  <a:pt x="231445" y="2537687"/>
                  <a:pt x="231445" y="2540733"/>
                </a:cubicBezTo>
                <a:cubicBezTo>
                  <a:pt x="231445" y="2540733"/>
                  <a:pt x="231445" y="2543779"/>
                  <a:pt x="234491" y="2546825"/>
                </a:cubicBezTo>
                <a:cubicBezTo>
                  <a:pt x="234491" y="2549871"/>
                  <a:pt x="234491" y="2549871"/>
                  <a:pt x="234491" y="2549871"/>
                </a:cubicBezTo>
                <a:cubicBezTo>
                  <a:pt x="234491" y="2552917"/>
                  <a:pt x="234491" y="2552917"/>
                  <a:pt x="234491" y="2552917"/>
                </a:cubicBezTo>
                <a:cubicBezTo>
                  <a:pt x="237537" y="2555963"/>
                  <a:pt x="237537" y="2555963"/>
                  <a:pt x="237537" y="2555963"/>
                </a:cubicBezTo>
                <a:cubicBezTo>
                  <a:pt x="237537" y="2552917"/>
                  <a:pt x="237537" y="2552917"/>
                  <a:pt x="237537" y="2552917"/>
                </a:cubicBezTo>
                <a:cubicBezTo>
                  <a:pt x="243629" y="2568147"/>
                  <a:pt x="252767" y="2583377"/>
                  <a:pt x="258860" y="2589470"/>
                </a:cubicBezTo>
                <a:cubicBezTo>
                  <a:pt x="258860" y="2589470"/>
                  <a:pt x="258860" y="2592516"/>
                  <a:pt x="261906" y="2595562"/>
                </a:cubicBezTo>
                <a:cubicBezTo>
                  <a:pt x="261906" y="2595562"/>
                  <a:pt x="264952" y="2598608"/>
                  <a:pt x="264952" y="2598608"/>
                </a:cubicBezTo>
                <a:cubicBezTo>
                  <a:pt x="264952" y="2598608"/>
                  <a:pt x="264952" y="2598608"/>
                  <a:pt x="264952" y="2595562"/>
                </a:cubicBezTo>
                <a:cubicBezTo>
                  <a:pt x="264952" y="2592516"/>
                  <a:pt x="264952" y="2592516"/>
                  <a:pt x="264952" y="2592516"/>
                </a:cubicBezTo>
                <a:cubicBezTo>
                  <a:pt x="280182" y="2616884"/>
                  <a:pt x="280182" y="2619930"/>
                  <a:pt x="292366" y="2647344"/>
                </a:cubicBezTo>
                <a:cubicBezTo>
                  <a:pt x="301504" y="2650390"/>
                  <a:pt x="304550" y="2656483"/>
                  <a:pt x="304550" y="2656483"/>
                </a:cubicBezTo>
                <a:cubicBezTo>
                  <a:pt x="307597" y="2659529"/>
                  <a:pt x="304550" y="2659529"/>
                  <a:pt x="307597" y="2665621"/>
                </a:cubicBezTo>
                <a:cubicBezTo>
                  <a:pt x="313689" y="2665621"/>
                  <a:pt x="310643" y="2674759"/>
                  <a:pt x="316735" y="2683897"/>
                </a:cubicBezTo>
                <a:cubicBezTo>
                  <a:pt x="325873" y="2696081"/>
                  <a:pt x="319781" y="2680851"/>
                  <a:pt x="328919" y="2693035"/>
                </a:cubicBezTo>
                <a:cubicBezTo>
                  <a:pt x="322827" y="2686943"/>
                  <a:pt x="328919" y="2699127"/>
                  <a:pt x="335011" y="2711311"/>
                </a:cubicBezTo>
                <a:cubicBezTo>
                  <a:pt x="335011" y="2708265"/>
                  <a:pt x="335011" y="2708265"/>
                  <a:pt x="331965" y="2708265"/>
                </a:cubicBezTo>
                <a:cubicBezTo>
                  <a:pt x="331965" y="2705219"/>
                  <a:pt x="328919" y="2702173"/>
                  <a:pt x="328919" y="2705219"/>
                </a:cubicBezTo>
                <a:cubicBezTo>
                  <a:pt x="325873" y="2705219"/>
                  <a:pt x="328919" y="2708265"/>
                  <a:pt x="328919" y="2711311"/>
                </a:cubicBezTo>
                <a:cubicBezTo>
                  <a:pt x="331965" y="2714357"/>
                  <a:pt x="331965" y="2714357"/>
                  <a:pt x="331965" y="2717403"/>
                </a:cubicBezTo>
                <a:cubicBezTo>
                  <a:pt x="328919" y="2714357"/>
                  <a:pt x="325873" y="2705219"/>
                  <a:pt x="322827" y="2708265"/>
                </a:cubicBezTo>
                <a:cubicBezTo>
                  <a:pt x="328919" y="2714357"/>
                  <a:pt x="331965" y="2720449"/>
                  <a:pt x="335011" y="2720449"/>
                </a:cubicBezTo>
                <a:cubicBezTo>
                  <a:pt x="335011" y="2720449"/>
                  <a:pt x="338057" y="2723496"/>
                  <a:pt x="338057" y="2723496"/>
                </a:cubicBezTo>
                <a:cubicBezTo>
                  <a:pt x="341103" y="2729588"/>
                  <a:pt x="341103" y="2729588"/>
                  <a:pt x="344149" y="2729588"/>
                </a:cubicBezTo>
                <a:cubicBezTo>
                  <a:pt x="347195" y="2732634"/>
                  <a:pt x="344149" y="2729588"/>
                  <a:pt x="344149" y="2726542"/>
                </a:cubicBezTo>
                <a:cubicBezTo>
                  <a:pt x="344149" y="2723496"/>
                  <a:pt x="344149" y="2723496"/>
                  <a:pt x="341103" y="2723496"/>
                </a:cubicBezTo>
                <a:cubicBezTo>
                  <a:pt x="341103" y="2720449"/>
                  <a:pt x="341103" y="2720449"/>
                  <a:pt x="341103" y="2720449"/>
                </a:cubicBezTo>
                <a:cubicBezTo>
                  <a:pt x="347195" y="2726542"/>
                  <a:pt x="347195" y="2720449"/>
                  <a:pt x="350241" y="2732634"/>
                </a:cubicBezTo>
                <a:cubicBezTo>
                  <a:pt x="356334" y="2732634"/>
                  <a:pt x="347195" y="2723496"/>
                  <a:pt x="350241" y="2720449"/>
                </a:cubicBezTo>
                <a:cubicBezTo>
                  <a:pt x="359380" y="2735680"/>
                  <a:pt x="353287" y="2735680"/>
                  <a:pt x="359380" y="2741772"/>
                </a:cubicBezTo>
                <a:cubicBezTo>
                  <a:pt x="356334" y="2741772"/>
                  <a:pt x="356334" y="2741772"/>
                  <a:pt x="356334" y="2741772"/>
                </a:cubicBezTo>
                <a:cubicBezTo>
                  <a:pt x="353287" y="2738726"/>
                  <a:pt x="353287" y="2738726"/>
                  <a:pt x="350241" y="2738726"/>
                </a:cubicBezTo>
                <a:cubicBezTo>
                  <a:pt x="350241" y="2738726"/>
                  <a:pt x="353287" y="2741772"/>
                  <a:pt x="353287" y="2744818"/>
                </a:cubicBezTo>
                <a:cubicBezTo>
                  <a:pt x="347195" y="2744818"/>
                  <a:pt x="347195" y="2744818"/>
                  <a:pt x="356334" y="2750910"/>
                </a:cubicBezTo>
                <a:cubicBezTo>
                  <a:pt x="353287" y="2750910"/>
                  <a:pt x="353287" y="2750910"/>
                  <a:pt x="353287" y="2750910"/>
                </a:cubicBezTo>
                <a:cubicBezTo>
                  <a:pt x="353287" y="2753956"/>
                  <a:pt x="353287" y="2757002"/>
                  <a:pt x="356334" y="2757002"/>
                </a:cubicBezTo>
                <a:cubicBezTo>
                  <a:pt x="356334" y="2757002"/>
                  <a:pt x="356334" y="2757002"/>
                  <a:pt x="359380" y="2757002"/>
                </a:cubicBezTo>
                <a:cubicBezTo>
                  <a:pt x="359380" y="2760048"/>
                  <a:pt x="359380" y="2760048"/>
                  <a:pt x="359380" y="2760048"/>
                </a:cubicBezTo>
                <a:lnTo>
                  <a:pt x="362426" y="2766140"/>
                </a:lnTo>
                <a:lnTo>
                  <a:pt x="358237" y="2764998"/>
                </a:lnTo>
                <a:cubicBezTo>
                  <a:pt x="357095" y="2764617"/>
                  <a:pt x="356334" y="2764617"/>
                  <a:pt x="356334" y="2766140"/>
                </a:cubicBezTo>
                <a:cubicBezTo>
                  <a:pt x="356334" y="2766140"/>
                  <a:pt x="357095" y="2767663"/>
                  <a:pt x="357857" y="2769567"/>
                </a:cubicBezTo>
                <a:lnTo>
                  <a:pt x="359105" y="2774248"/>
                </a:lnTo>
                <a:lnTo>
                  <a:pt x="356334" y="2772232"/>
                </a:lnTo>
                <a:cubicBezTo>
                  <a:pt x="350241" y="2772232"/>
                  <a:pt x="359380" y="2787462"/>
                  <a:pt x="365472" y="2787462"/>
                </a:cubicBezTo>
                <a:cubicBezTo>
                  <a:pt x="365472" y="2787462"/>
                  <a:pt x="365472" y="2790509"/>
                  <a:pt x="368518" y="2790509"/>
                </a:cubicBezTo>
                <a:cubicBezTo>
                  <a:pt x="368518" y="2793555"/>
                  <a:pt x="368518" y="2793555"/>
                  <a:pt x="368518" y="2793555"/>
                </a:cubicBezTo>
                <a:cubicBezTo>
                  <a:pt x="371564" y="2796601"/>
                  <a:pt x="371564" y="2793555"/>
                  <a:pt x="371564" y="2793555"/>
                </a:cubicBezTo>
                <a:cubicBezTo>
                  <a:pt x="371564" y="2793555"/>
                  <a:pt x="368518" y="2790509"/>
                  <a:pt x="368518" y="2790509"/>
                </a:cubicBezTo>
                <a:cubicBezTo>
                  <a:pt x="371564" y="2787462"/>
                  <a:pt x="365472" y="2781370"/>
                  <a:pt x="362426" y="2778324"/>
                </a:cubicBezTo>
                <a:cubicBezTo>
                  <a:pt x="365472" y="2781370"/>
                  <a:pt x="365472" y="2781370"/>
                  <a:pt x="365472" y="2781370"/>
                </a:cubicBezTo>
                <a:cubicBezTo>
                  <a:pt x="368518" y="2784416"/>
                  <a:pt x="371564" y="2784416"/>
                  <a:pt x="371564" y="2781370"/>
                </a:cubicBezTo>
                <a:cubicBezTo>
                  <a:pt x="371564" y="2781370"/>
                  <a:pt x="371564" y="2778324"/>
                  <a:pt x="368518" y="2775278"/>
                </a:cubicBezTo>
                <a:cubicBezTo>
                  <a:pt x="365472" y="2772232"/>
                  <a:pt x="365472" y="2772232"/>
                  <a:pt x="365472" y="2772232"/>
                </a:cubicBezTo>
                <a:cubicBezTo>
                  <a:pt x="377656" y="2781370"/>
                  <a:pt x="365472" y="2772232"/>
                  <a:pt x="362426" y="2760048"/>
                </a:cubicBezTo>
                <a:cubicBezTo>
                  <a:pt x="365472" y="2763094"/>
                  <a:pt x="365472" y="2763094"/>
                  <a:pt x="365472" y="2763094"/>
                </a:cubicBezTo>
                <a:cubicBezTo>
                  <a:pt x="365472" y="2763094"/>
                  <a:pt x="365472" y="2760048"/>
                  <a:pt x="365472" y="2760048"/>
                </a:cubicBezTo>
                <a:cubicBezTo>
                  <a:pt x="365472" y="2760048"/>
                  <a:pt x="365472" y="2757002"/>
                  <a:pt x="365472" y="2757002"/>
                </a:cubicBezTo>
                <a:cubicBezTo>
                  <a:pt x="362426" y="2757002"/>
                  <a:pt x="362426" y="2757002"/>
                  <a:pt x="362426" y="2753956"/>
                </a:cubicBezTo>
                <a:cubicBezTo>
                  <a:pt x="365472" y="2753956"/>
                  <a:pt x="362426" y="2750910"/>
                  <a:pt x="362426" y="2747864"/>
                </a:cubicBezTo>
                <a:cubicBezTo>
                  <a:pt x="368518" y="2750910"/>
                  <a:pt x="371564" y="2757002"/>
                  <a:pt x="377656" y="2769186"/>
                </a:cubicBezTo>
                <a:cubicBezTo>
                  <a:pt x="377656" y="2769186"/>
                  <a:pt x="377656" y="2769186"/>
                  <a:pt x="374610" y="2769186"/>
                </a:cubicBezTo>
                <a:cubicBezTo>
                  <a:pt x="374610" y="2769186"/>
                  <a:pt x="374610" y="2769186"/>
                  <a:pt x="374610" y="2772232"/>
                </a:cubicBezTo>
                <a:cubicBezTo>
                  <a:pt x="374610" y="2772232"/>
                  <a:pt x="377656" y="2772232"/>
                  <a:pt x="377656" y="2772232"/>
                </a:cubicBezTo>
                <a:cubicBezTo>
                  <a:pt x="377656" y="2775278"/>
                  <a:pt x="377656" y="2775278"/>
                  <a:pt x="377656" y="2775278"/>
                </a:cubicBezTo>
                <a:cubicBezTo>
                  <a:pt x="380702" y="2775278"/>
                  <a:pt x="380702" y="2775278"/>
                  <a:pt x="380702" y="2775278"/>
                </a:cubicBezTo>
                <a:cubicBezTo>
                  <a:pt x="383748" y="2781370"/>
                  <a:pt x="380702" y="2784416"/>
                  <a:pt x="386794" y="2790509"/>
                </a:cubicBezTo>
                <a:cubicBezTo>
                  <a:pt x="386794" y="2793555"/>
                  <a:pt x="386794" y="2793555"/>
                  <a:pt x="386794" y="2793555"/>
                </a:cubicBezTo>
                <a:cubicBezTo>
                  <a:pt x="386794" y="2793555"/>
                  <a:pt x="386794" y="2796601"/>
                  <a:pt x="389840" y="2796601"/>
                </a:cubicBezTo>
                <a:cubicBezTo>
                  <a:pt x="389840" y="2796601"/>
                  <a:pt x="389840" y="2793555"/>
                  <a:pt x="389840" y="2793555"/>
                </a:cubicBezTo>
                <a:cubicBezTo>
                  <a:pt x="395932" y="2799647"/>
                  <a:pt x="395932" y="2808785"/>
                  <a:pt x="402025" y="2808785"/>
                </a:cubicBezTo>
                <a:cubicBezTo>
                  <a:pt x="402025" y="2811831"/>
                  <a:pt x="402025" y="2811831"/>
                  <a:pt x="405071" y="2814877"/>
                </a:cubicBezTo>
                <a:cubicBezTo>
                  <a:pt x="405071" y="2814877"/>
                  <a:pt x="405071" y="2814877"/>
                  <a:pt x="405071" y="2811831"/>
                </a:cubicBezTo>
                <a:cubicBezTo>
                  <a:pt x="417255" y="2833153"/>
                  <a:pt x="414209" y="2817923"/>
                  <a:pt x="417255" y="2820969"/>
                </a:cubicBezTo>
                <a:cubicBezTo>
                  <a:pt x="420301" y="2833153"/>
                  <a:pt x="435531" y="2854475"/>
                  <a:pt x="447715" y="2869706"/>
                </a:cubicBezTo>
                <a:cubicBezTo>
                  <a:pt x="450762" y="2869706"/>
                  <a:pt x="450762" y="2869706"/>
                  <a:pt x="450762" y="2869706"/>
                </a:cubicBezTo>
                <a:cubicBezTo>
                  <a:pt x="450762" y="2872752"/>
                  <a:pt x="453808" y="2872752"/>
                  <a:pt x="453808" y="2872752"/>
                </a:cubicBezTo>
                <a:cubicBezTo>
                  <a:pt x="462946" y="2878844"/>
                  <a:pt x="469038" y="2894074"/>
                  <a:pt x="469038" y="2900166"/>
                </a:cubicBezTo>
                <a:cubicBezTo>
                  <a:pt x="472084" y="2897120"/>
                  <a:pt x="472084" y="2897120"/>
                  <a:pt x="475130" y="2900166"/>
                </a:cubicBezTo>
                <a:cubicBezTo>
                  <a:pt x="475130" y="2900166"/>
                  <a:pt x="475130" y="2903212"/>
                  <a:pt x="475130" y="2906258"/>
                </a:cubicBezTo>
                <a:cubicBezTo>
                  <a:pt x="478176" y="2903212"/>
                  <a:pt x="481222" y="2906258"/>
                  <a:pt x="484268" y="2912350"/>
                </a:cubicBezTo>
                <a:cubicBezTo>
                  <a:pt x="481222" y="2912350"/>
                  <a:pt x="481222" y="2912350"/>
                  <a:pt x="481222" y="2912350"/>
                </a:cubicBezTo>
                <a:cubicBezTo>
                  <a:pt x="481222" y="2915396"/>
                  <a:pt x="484268" y="2918442"/>
                  <a:pt x="484268" y="2918442"/>
                </a:cubicBezTo>
                <a:cubicBezTo>
                  <a:pt x="484268" y="2918442"/>
                  <a:pt x="487314" y="2918442"/>
                  <a:pt x="487314" y="2918442"/>
                </a:cubicBezTo>
                <a:cubicBezTo>
                  <a:pt x="487314" y="2927581"/>
                  <a:pt x="511683" y="2948903"/>
                  <a:pt x="505591" y="2939765"/>
                </a:cubicBezTo>
                <a:cubicBezTo>
                  <a:pt x="499499" y="2939765"/>
                  <a:pt x="508637" y="2930627"/>
                  <a:pt x="502545" y="2930627"/>
                </a:cubicBezTo>
                <a:cubicBezTo>
                  <a:pt x="499499" y="2933673"/>
                  <a:pt x="493407" y="2927581"/>
                  <a:pt x="490360" y="2921488"/>
                </a:cubicBezTo>
                <a:cubicBezTo>
                  <a:pt x="490360" y="2924535"/>
                  <a:pt x="493407" y="2924535"/>
                  <a:pt x="493407" y="2924535"/>
                </a:cubicBezTo>
                <a:cubicBezTo>
                  <a:pt x="496453" y="2927581"/>
                  <a:pt x="496453" y="2927581"/>
                  <a:pt x="496453" y="2927581"/>
                </a:cubicBezTo>
                <a:cubicBezTo>
                  <a:pt x="496453" y="2924535"/>
                  <a:pt x="496453" y="2924535"/>
                  <a:pt x="496453" y="2921488"/>
                </a:cubicBezTo>
                <a:cubicBezTo>
                  <a:pt x="496453" y="2921488"/>
                  <a:pt x="499499" y="2924535"/>
                  <a:pt x="499499" y="2924535"/>
                </a:cubicBezTo>
                <a:cubicBezTo>
                  <a:pt x="499499" y="2924535"/>
                  <a:pt x="499499" y="2921488"/>
                  <a:pt x="499499" y="2921488"/>
                </a:cubicBezTo>
                <a:cubicBezTo>
                  <a:pt x="496453" y="2918442"/>
                  <a:pt x="496453" y="2918442"/>
                  <a:pt x="496453" y="2918442"/>
                </a:cubicBezTo>
                <a:cubicBezTo>
                  <a:pt x="493407" y="2915396"/>
                  <a:pt x="493407" y="2915396"/>
                  <a:pt x="493407" y="2915396"/>
                </a:cubicBezTo>
                <a:cubicBezTo>
                  <a:pt x="496453" y="2912350"/>
                  <a:pt x="499499" y="2918442"/>
                  <a:pt x="502545" y="2918442"/>
                </a:cubicBezTo>
                <a:cubicBezTo>
                  <a:pt x="502545" y="2918442"/>
                  <a:pt x="502545" y="2921488"/>
                  <a:pt x="502545" y="2921488"/>
                </a:cubicBezTo>
                <a:cubicBezTo>
                  <a:pt x="502545" y="2924535"/>
                  <a:pt x="502545" y="2924535"/>
                  <a:pt x="502545" y="2924535"/>
                </a:cubicBezTo>
                <a:cubicBezTo>
                  <a:pt x="505591" y="2927581"/>
                  <a:pt x="508637" y="2930627"/>
                  <a:pt x="511683" y="2930627"/>
                </a:cubicBezTo>
                <a:cubicBezTo>
                  <a:pt x="511683" y="2930627"/>
                  <a:pt x="514729" y="2930627"/>
                  <a:pt x="511683" y="2927581"/>
                </a:cubicBezTo>
                <a:cubicBezTo>
                  <a:pt x="511683" y="2924535"/>
                  <a:pt x="511683" y="2924535"/>
                  <a:pt x="511683" y="2924535"/>
                </a:cubicBezTo>
                <a:cubicBezTo>
                  <a:pt x="520821" y="2933673"/>
                  <a:pt x="508637" y="2930627"/>
                  <a:pt x="520821" y="2936719"/>
                </a:cubicBezTo>
                <a:cubicBezTo>
                  <a:pt x="520821" y="2939765"/>
                  <a:pt x="520821" y="2939765"/>
                  <a:pt x="520821" y="2939765"/>
                </a:cubicBezTo>
                <a:cubicBezTo>
                  <a:pt x="520821" y="2942811"/>
                  <a:pt x="520821" y="2942811"/>
                  <a:pt x="523867" y="2942811"/>
                </a:cubicBezTo>
                <a:cubicBezTo>
                  <a:pt x="526913" y="2945857"/>
                  <a:pt x="526913" y="2945857"/>
                  <a:pt x="526913" y="2945857"/>
                </a:cubicBezTo>
                <a:cubicBezTo>
                  <a:pt x="529959" y="2948903"/>
                  <a:pt x="529959" y="2948903"/>
                  <a:pt x="533005" y="2954995"/>
                </a:cubicBezTo>
                <a:cubicBezTo>
                  <a:pt x="539098" y="2951949"/>
                  <a:pt x="554328" y="2967179"/>
                  <a:pt x="551282" y="2958041"/>
                </a:cubicBezTo>
                <a:cubicBezTo>
                  <a:pt x="549759" y="2958041"/>
                  <a:pt x="547474" y="2956518"/>
                  <a:pt x="545190" y="2954234"/>
                </a:cubicBezTo>
                <a:lnTo>
                  <a:pt x="541313" y="2948903"/>
                </a:lnTo>
                <a:lnTo>
                  <a:pt x="545190" y="2948903"/>
                </a:lnTo>
                <a:cubicBezTo>
                  <a:pt x="560420" y="2964133"/>
                  <a:pt x="575650" y="2979363"/>
                  <a:pt x="584788" y="2991548"/>
                </a:cubicBezTo>
                <a:cubicBezTo>
                  <a:pt x="584788" y="2994594"/>
                  <a:pt x="587834" y="2994594"/>
                  <a:pt x="587834" y="2994594"/>
                </a:cubicBezTo>
                <a:cubicBezTo>
                  <a:pt x="596973" y="3006778"/>
                  <a:pt x="578696" y="2988501"/>
                  <a:pt x="581742" y="2994594"/>
                </a:cubicBezTo>
                <a:cubicBezTo>
                  <a:pt x="593927" y="3003732"/>
                  <a:pt x="590881" y="3003732"/>
                  <a:pt x="590881" y="3009824"/>
                </a:cubicBezTo>
                <a:cubicBezTo>
                  <a:pt x="603065" y="3015916"/>
                  <a:pt x="606111" y="3028100"/>
                  <a:pt x="603065" y="3018962"/>
                </a:cubicBezTo>
                <a:cubicBezTo>
                  <a:pt x="606111" y="3018962"/>
                  <a:pt x="606111" y="3018962"/>
                  <a:pt x="606111" y="3018962"/>
                </a:cubicBezTo>
                <a:cubicBezTo>
                  <a:pt x="609157" y="3018962"/>
                  <a:pt x="609157" y="3018962"/>
                  <a:pt x="609157" y="3018962"/>
                </a:cubicBezTo>
                <a:cubicBezTo>
                  <a:pt x="612203" y="3022008"/>
                  <a:pt x="618295" y="3025054"/>
                  <a:pt x="621341" y="3031146"/>
                </a:cubicBezTo>
                <a:cubicBezTo>
                  <a:pt x="621341" y="3028100"/>
                  <a:pt x="624387" y="3028100"/>
                  <a:pt x="627433" y="3031146"/>
                </a:cubicBezTo>
                <a:cubicBezTo>
                  <a:pt x="639618" y="3037238"/>
                  <a:pt x="648756" y="3058560"/>
                  <a:pt x="663986" y="3067699"/>
                </a:cubicBezTo>
                <a:cubicBezTo>
                  <a:pt x="667032" y="3073791"/>
                  <a:pt x="670078" y="3070745"/>
                  <a:pt x="676170" y="3073791"/>
                </a:cubicBezTo>
                <a:cubicBezTo>
                  <a:pt x="676170" y="3073791"/>
                  <a:pt x="679216" y="3079883"/>
                  <a:pt x="682262" y="3085975"/>
                </a:cubicBezTo>
                <a:cubicBezTo>
                  <a:pt x="712723" y="3113389"/>
                  <a:pt x="758414" y="3143850"/>
                  <a:pt x="788875" y="3168218"/>
                </a:cubicBezTo>
                <a:cubicBezTo>
                  <a:pt x="804105" y="3180402"/>
                  <a:pt x="816289" y="3189540"/>
                  <a:pt x="834566" y="3204771"/>
                </a:cubicBezTo>
                <a:cubicBezTo>
                  <a:pt x="840658" y="3207817"/>
                  <a:pt x="855888" y="3213909"/>
                  <a:pt x="861980" y="3220001"/>
                </a:cubicBezTo>
                <a:cubicBezTo>
                  <a:pt x="861980" y="3220001"/>
                  <a:pt x="865026" y="3226093"/>
                  <a:pt x="865026" y="3226093"/>
                </a:cubicBezTo>
                <a:cubicBezTo>
                  <a:pt x="880257" y="3235231"/>
                  <a:pt x="880257" y="3232185"/>
                  <a:pt x="889395" y="3241323"/>
                </a:cubicBezTo>
                <a:cubicBezTo>
                  <a:pt x="883303" y="3235231"/>
                  <a:pt x="916810" y="3262646"/>
                  <a:pt x="935086" y="3271784"/>
                </a:cubicBezTo>
                <a:cubicBezTo>
                  <a:pt x="962501" y="3293106"/>
                  <a:pt x="1002099" y="3311382"/>
                  <a:pt x="1035606" y="3332705"/>
                </a:cubicBezTo>
                <a:cubicBezTo>
                  <a:pt x="1050836" y="3338797"/>
                  <a:pt x="1072159" y="3350981"/>
                  <a:pt x="1096527" y="3360119"/>
                </a:cubicBezTo>
                <a:cubicBezTo>
                  <a:pt x="1120896" y="3372303"/>
                  <a:pt x="1148311" y="3381441"/>
                  <a:pt x="1163541" y="3387533"/>
                </a:cubicBezTo>
                <a:cubicBezTo>
                  <a:pt x="1206186" y="3402764"/>
                  <a:pt x="1239692" y="3421040"/>
                  <a:pt x="1273199" y="3433224"/>
                </a:cubicBezTo>
                <a:cubicBezTo>
                  <a:pt x="1297568" y="3439316"/>
                  <a:pt x="1331074" y="3448454"/>
                  <a:pt x="1358489" y="3454546"/>
                </a:cubicBezTo>
                <a:cubicBezTo>
                  <a:pt x="1373719" y="3463685"/>
                  <a:pt x="1395042" y="3466731"/>
                  <a:pt x="1416364" y="3469777"/>
                </a:cubicBezTo>
                <a:cubicBezTo>
                  <a:pt x="1425502" y="3478915"/>
                  <a:pt x="1455963" y="3485007"/>
                  <a:pt x="1486424" y="3491099"/>
                </a:cubicBezTo>
                <a:cubicBezTo>
                  <a:pt x="1516884" y="3497191"/>
                  <a:pt x="1547345" y="3503283"/>
                  <a:pt x="1556483" y="3512421"/>
                </a:cubicBezTo>
                <a:cubicBezTo>
                  <a:pt x="1565621" y="3512421"/>
                  <a:pt x="1580852" y="3515467"/>
                  <a:pt x="1583898" y="3518513"/>
                </a:cubicBezTo>
                <a:cubicBezTo>
                  <a:pt x="1593036" y="3512421"/>
                  <a:pt x="1626543" y="3518513"/>
                  <a:pt x="1629589" y="3524605"/>
                </a:cubicBezTo>
                <a:cubicBezTo>
                  <a:pt x="1632635" y="3524605"/>
                  <a:pt x="1638727" y="3524605"/>
                  <a:pt x="1641773" y="3524605"/>
                </a:cubicBezTo>
                <a:cubicBezTo>
                  <a:pt x="1641773" y="3533744"/>
                  <a:pt x="1669188" y="3527651"/>
                  <a:pt x="1690510" y="3533744"/>
                </a:cubicBezTo>
                <a:cubicBezTo>
                  <a:pt x="1693556" y="3533744"/>
                  <a:pt x="1693556" y="3533744"/>
                  <a:pt x="1693556" y="3533744"/>
                </a:cubicBezTo>
                <a:cubicBezTo>
                  <a:pt x="1693556" y="3533744"/>
                  <a:pt x="1693556" y="3536790"/>
                  <a:pt x="1693556" y="3536790"/>
                </a:cubicBezTo>
                <a:cubicBezTo>
                  <a:pt x="1696602" y="3536790"/>
                  <a:pt x="1696602" y="3536790"/>
                  <a:pt x="1699648" y="3536790"/>
                </a:cubicBezTo>
                <a:cubicBezTo>
                  <a:pt x="1699648" y="3536790"/>
                  <a:pt x="1699648" y="3536790"/>
                  <a:pt x="1699648" y="3533744"/>
                </a:cubicBezTo>
                <a:cubicBezTo>
                  <a:pt x="1699648" y="3533744"/>
                  <a:pt x="1696602" y="3533744"/>
                  <a:pt x="1696602" y="3533744"/>
                </a:cubicBezTo>
                <a:cubicBezTo>
                  <a:pt x="1702694" y="3533744"/>
                  <a:pt x="1711833" y="3533744"/>
                  <a:pt x="1711833" y="3530698"/>
                </a:cubicBezTo>
                <a:cubicBezTo>
                  <a:pt x="1763616" y="3536790"/>
                  <a:pt x="1815399" y="3539836"/>
                  <a:pt x="1870228" y="3536790"/>
                </a:cubicBezTo>
                <a:cubicBezTo>
                  <a:pt x="1891550" y="3533744"/>
                  <a:pt x="1906781" y="3533744"/>
                  <a:pt x="1931149" y="3533744"/>
                </a:cubicBezTo>
                <a:cubicBezTo>
                  <a:pt x="1958564" y="3530698"/>
                  <a:pt x="1998163" y="3524605"/>
                  <a:pt x="2034715" y="3521559"/>
                </a:cubicBezTo>
                <a:cubicBezTo>
                  <a:pt x="2074314" y="3515467"/>
                  <a:pt x="2110867" y="3509375"/>
                  <a:pt x="2141328" y="3503283"/>
                </a:cubicBezTo>
                <a:cubicBezTo>
                  <a:pt x="2165696" y="3500237"/>
                  <a:pt x="2177880" y="3497191"/>
                  <a:pt x="2205295" y="3491099"/>
                </a:cubicBezTo>
                <a:cubicBezTo>
                  <a:pt x="2211387" y="3488053"/>
                  <a:pt x="2220525" y="3488053"/>
                  <a:pt x="2226617" y="3488053"/>
                </a:cubicBezTo>
                <a:cubicBezTo>
                  <a:pt x="2241848" y="3485007"/>
                  <a:pt x="2254032" y="3475869"/>
                  <a:pt x="2269262" y="3475869"/>
                </a:cubicBezTo>
                <a:cubicBezTo>
                  <a:pt x="2269262" y="3475869"/>
                  <a:pt x="2269262" y="3478915"/>
                  <a:pt x="2269262" y="3478915"/>
                </a:cubicBezTo>
                <a:cubicBezTo>
                  <a:pt x="2266216" y="3478915"/>
                  <a:pt x="2269262" y="3481961"/>
                  <a:pt x="2272308" y="3478915"/>
                </a:cubicBezTo>
                <a:cubicBezTo>
                  <a:pt x="2275354" y="3478915"/>
                  <a:pt x="2278401" y="3478915"/>
                  <a:pt x="2278401" y="3478915"/>
                </a:cubicBezTo>
                <a:cubicBezTo>
                  <a:pt x="2278401" y="3475869"/>
                  <a:pt x="2281447" y="3475869"/>
                  <a:pt x="2281447" y="3475869"/>
                </a:cubicBezTo>
                <a:cubicBezTo>
                  <a:pt x="2281447" y="3478915"/>
                  <a:pt x="2284493" y="3478915"/>
                  <a:pt x="2287539" y="3478915"/>
                </a:cubicBezTo>
                <a:cubicBezTo>
                  <a:pt x="2290585" y="3475869"/>
                  <a:pt x="2287539" y="3475869"/>
                  <a:pt x="2287539" y="3472823"/>
                </a:cubicBezTo>
                <a:cubicBezTo>
                  <a:pt x="2287539" y="3472823"/>
                  <a:pt x="2290585" y="3472823"/>
                  <a:pt x="2290585" y="3472823"/>
                </a:cubicBezTo>
                <a:cubicBezTo>
                  <a:pt x="2293631" y="3472823"/>
                  <a:pt x="2296677" y="3469777"/>
                  <a:pt x="2296677" y="3469777"/>
                </a:cubicBezTo>
                <a:cubicBezTo>
                  <a:pt x="2296677" y="3466731"/>
                  <a:pt x="2293631" y="3466731"/>
                  <a:pt x="2290585" y="3466731"/>
                </a:cubicBezTo>
                <a:cubicBezTo>
                  <a:pt x="2290585" y="3469777"/>
                  <a:pt x="2290585" y="3469777"/>
                  <a:pt x="2290585" y="3469777"/>
                </a:cubicBezTo>
                <a:cubicBezTo>
                  <a:pt x="2287539" y="3466731"/>
                  <a:pt x="2287539" y="3466731"/>
                  <a:pt x="2287539" y="3466731"/>
                </a:cubicBezTo>
                <a:cubicBezTo>
                  <a:pt x="2311907" y="3463685"/>
                  <a:pt x="2348460" y="3454546"/>
                  <a:pt x="2363690" y="3442362"/>
                </a:cubicBezTo>
                <a:cubicBezTo>
                  <a:pt x="2391105" y="3436270"/>
                  <a:pt x="2430704" y="3421040"/>
                  <a:pt x="2479441" y="3399718"/>
                </a:cubicBezTo>
                <a:cubicBezTo>
                  <a:pt x="2479441" y="3402764"/>
                  <a:pt x="2479441" y="3402764"/>
                  <a:pt x="2479441" y="3402764"/>
                </a:cubicBezTo>
                <a:cubicBezTo>
                  <a:pt x="2479441" y="3402764"/>
                  <a:pt x="2476395" y="3402764"/>
                  <a:pt x="2476395" y="3402764"/>
                </a:cubicBezTo>
                <a:cubicBezTo>
                  <a:pt x="2473349" y="3405810"/>
                  <a:pt x="2470303" y="3405810"/>
                  <a:pt x="2473349" y="3408856"/>
                </a:cubicBezTo>
                <a:cubicBezTo>
                  <a:pt x="2473349" y="3408856"/>
                  <a:pt x="2476395" y="3408856"/>
                  <a:pt x="2479441" y="3405810"/>
                </a:cubicBezTo>
                <a:cubicBezTo>
                  <a:pt x="2482487" y="3405810"/>
                  <a:pt x="2482487" y="3405810"/>
                  <a:pt x="2485533" y="3402764"/>
                </a:cubicBezTo>
                <a:cubicBezTo>
                  <a:pt x="2485533" y="3405810"/>
                  <a:pt x="2488579" y="3405810"/>
                  <a:pt x="2494671" y="3405810"/>
                </a:cubicBezTo>
                <a:cubicBezTo>
                  <a:pt x="2494671" y="3404287"/>
                  <a:pt x="2494671" y="3402764"/>
                  <a:pt x="2493910" y="3402002"/>
                </a:cubicBezTo>
                <a:lnTo>
                  <a:pt x="2492133" y="3402256"/>
                </a:lnTo>
                <a:lnTo>
                  <a:pt x="2497717" y="3396672"/>
                </a:lnTo>
                <a:cubicBezTo>
                  <a:pt x="2494671" y="3396672"/>
                  <a:pt x="2491625" y="3396672"/>
                  <a:pt x="2488579" y="3396672"/>
                </a:cubicBezTo>
                <a:cubicBezTo>
                  <a:pt x="2497717" y="3387533"/>
                  <a:pt x="2503809" y="3381441"/>
                  <a:pt x="2519040" y="3375349"/>
                </a:cubicBezTo>
                <a:cubicBezTo>
                  <a:pt x="2515994" y="3378395"/>
                  <a:pt x="2519040" y="3378395"/>
                  <a:pt x="2522086" y="3378395"/>
                </a:cubicBezTo>
                <a:cubicBezTo>
                  <a:pt x="2537316" y="3372303"/>
                  <a:pt x="2552546" y="3357073"/>
                  <a:pt x="2561685" y="3354027"/>
                </a:cubicBezTo>
                <a:cubicBezTo>
                  <a:pt x="2561685" y="3354027"/>
                  <a:pt x="2561685" y="3357073"/>
                  <a:pt x="2558638" y="3357073"/>
                </a:cubicBezTo>
                <a:cubicBezTo>
                  <a:pt x="2579961" y="3347935"/>
                  <a:pt x="2595191" y="3332705"/>
                  <a:pt x="2604329" y="3335751"/>
                </a:cubicBezTo>
                <a:cubicBezTo>
                  <a:pt x="2601283" y="3335751"/>
                  <a:pt x="2604329" y="3332705"/>
                  <a:pt x="2607376" y="3332705"/>
                </a:cubicBezTo>
                <a:cubicBezTo>
                  <a:pt x="2613468" y="3323566"/>
                  <a:pt x="2598237" y="3332705"/>
                  <a:pt x="2595191" y="3332705"/>
                </a:cubicBezTo>
                <a:cubicBezTo>
                  <a:pt x="2613468" y="3323566"/>
                  <a:pt x="2619560" y="3323566"/>
                  <a:pt x="2625652" y="3314428"/>
                </a:cubicBezTo>
                <a:cubicBezTo>
                  <a:pt x="2628698" y="3317474"/>
                  <a:pt x="2622606" y="3323566"/>
                  <a:pt x="2631744" y="3317474"/>
                </a:cubicBezTo>
                <a:cubicBezTo>
                  <a:pt x="2634790" y="3311382"/>
                  <a:pt x="2631744" y="3314428"/>
                  <a:pt x="2637836" y="3308336"/>
                </a:cubicBezTo>
                <a:cubicBezTo>
                  <a:pt x="2637836" y="3305290"/>
                  <a:pt x="2640882" y="3305290"/>
                  <a:pt x="2640882" y="3305290"/>
                </a:cubicBezTo>
                <a:cubicBezTo>
                  <a:pt x="2643928" y="3302244"/>
                  <a:pt x="2646974" y="3302244"/>
                  <a:pt x="2646974" y="3299198"/>
                </a:cubicBezTo>
                <a:cubicBezTo>
                  <a:pt x="2646974" y="3296152"/>
                  <a:pt x="2643928" y="3296152"/>
                  <a:pt x="2640882" y="3299198"/>
                </a:cubicBezTo>
                <a:cubicBezTo>
                  <a:pt x="2640882" y="3299198"/>
                  <a:pt x="2640882" y="3299198"/>
                  <a:pt x="2637836" y="3299198"/>
                </a:cubicBezTo>
                <a:cubicBezTo>
                  <a:pt x="2665251" y="3283968"/>
                  <a:pt x="2671343" y="3274830"/>
                  <a:pt x="2704850" y="3253507"/>
                </a:cubicBezTo>
                <a:cubicBezTo>
                  <a:pt x="2717034" y="3259599"/>
                  <a:pt x="2707896" y="3250461"/>
                  <a:pt x="2729218" y="3247415"/>
                </a:cubicBezTo>
                <a:cubicBezTo>
                  <a:pt x="2729218" y="3250461"/>
                  <a:pt x="2729218" y="3250461"/>
                  <a:pt x="2729218" y="3250461"/>
                </a:cubicBezTo>
                <a:cubicBezTo>
                  <a:pt x="2726172" y="3253507"/>
                  <a:pt x="2729218" y="3253507"/>
                  <a:pt x="2732264" y="3250461"/>
                </a:cubicBezTo>
                <a:cubicBezTo>
                  <a:pt x="2735310" y="3250461"/>
                  <a:pt x="2738356" y="3247415"/>
                  <a:pt x="2738356" y="3244369"/>
                </a:cubicBezTo>
                <a:cubicBezTo>
                  <a:pt x="2741402" y="3241323"/>
                  <a:pt x="2741402" y="3241323"/>
                  <a:pt x="2741402" y="3241323"/>
                </a:cubicBezTo>
                <a:cubicBezTo>
                  <a:pt x="2747495" y="3238277"/>
                  <a:pt x="2747495" y="3235231"/>
                  <a:pt x="2744448" y="3232185"/>
                </a:cubicBezTo>
                <a:cubicBezTo>
                  <a:pt x="2750541" y="3232185"/>
                  <a:pt x="2753587" y="3226093"/>
                  <a:pt x="2756633" y="3223047"/>
                </a:cubicBezTo>
                <a:cubicBezTo>
                  <a:pt x="2750541" y="3226093"/>
                  <a:pt x="2744448" y="3229139"/>
                  <a:pt x="2738356" y="3232185"/>
                </a:cubicBezTo>
                <a:cubicBezTo>
                  <a:pt x="2738356" y="3235231"/>
                  <a:pt x="2738356" y="3238277"/>
                  <a:pt x="2738356" y="3238277"/>
                </a:cubicBezTo>
                <a:cubicBezTo>
                  <a:pt x="2738356" y="3238277"/>
                  <a:pt x="2735310" y="3238277"/>
                  <a:pt x="2735310" y="3241323"/>
                </a:cubicBezTo>
                <a:cubicBezTo>
                  <a:pt x="2735310" y="3241323"/>
                  <a:pt x="2732264" y="3241323"/>
                  <a:pt x="2732264" y="3241323"/>
                </a:cubicBezTo>
                <a:cubicBezTo>
                  <a:pt x="2729218" y="3241323"/>
                  <a:pt x="2729218" y="3244369"/>
                  <a:pt x="2729218" y="3247415"/>
                </a:cubicBezTo>
                <a:cubicBezTo>
                  <a:pt x="2713988" y="3241323"/>
                  <a:pt x="2695711" y="3244369"/>
                  <a:pt x="2674389" y="3265692"/>
                </a:cubicBezTo>
                <a:cubicBezTo>
                  <a:pt x="2671343" y="3265692"/>
                  <a:pt x="2668297" y="3268738"/>
                  <a:pt x="2668297" y="3265692"/>
                </a:cubicBezTo>
                <a:cubicBezTo>
                  <a:pt x="2671343" y="3265692"/>
                  <a:pt x="2671343" y="3262646"/>
                  <a:pt x="2668297" y="3262646"/>
                </a:cubicBezTo>
                <a:cubicBezTo>
                  <a:pt x="2668297" y="3262646"/>
                  <a:pt x="2668297" y="3262646"/>
                  <a:pt x="2665251" y="3265692"/>
                </a:cubicBezTo>
                <a:cubicBezTo>
                  <a:pt x="2665251" y="3265692"/>
                  <a:pt x="2662205" y="3265692"/>
                  <a:pt x="2662205" y="3265692"/>
                </a:cubicBezTo>
                <a:cubicBezTo>
                  <a:pt x="2669820" y="3256554"/>
                  <a:pt x="2677435" y="3249700"/>
                  <a:pt x="2686573" y="3243989"/>
                </a:cubicBezTo>
                <a:lnTo>
                  <a:pt x="2717034" y="3230489"/>
                </a:lnTo>
                <a:lnTo>
                  <a:pt x="2717034" y="3232185"/>
                </a:lnTo>
                <a:cubicBezTo>
                  <a:pt x="2720080" y="3232185"/>
                  <a:pt x="2720080" y="3232185"/>
                  <a:pt x="2720080" y="3229139"/>
                </a:cubicBezTo>
                <a:cubicBezTo>
                  <a:pt x="2726172" y="3229139"/>
                  <a:pt x="2726172" y="3226093"/>
                  <a:pt x="2732264" y="3223047"/>
                </a:cubicBezTo>
                <a:cubicBezTo>
                  <a:pt x="2732264" y="3223047"/>
                  <a:pt x="2732264" y="3226093"/>
                  <a:pt x="2729218" y="3226093"/>
                </a:cubicBezTo>
                <a:cubicBezTo>
                  <a:pt x="2729218" y="3226093"/>
                  <a:pt x="2732264" y="3226093"/>
                  <a:pt x="2732264" y="3226093"/>
                </a:cubicBezTo>
                <a:cubicBezTo>
                  <a:pt x="2732264" y="3226093"/>
                  <a:pt x="2735310" y="3223047"/>
                  <a:pt x="2735310" y="3223047"/>
                </a:cubicBezTo>
                <a:cubicBezTo>
                  <a:pt x="2753587" y="3213909"/>
                  <a:pt x="2768817" y="3213909"/>
                  <a:pt x="2784047" y="3198679"/>
                </a:cubicBezTo>
                <a:cubicBezTo>
                  <a:pt x="2777955" y="3204771"/>
                  <a:pt x="2784047" y="3201725"/>
                  <a:pt x="2790139" y="3201725"/>
                </a:cubicBezTo>
                <a:cubicBezTo>
                  <a:pt x="2781001" y="3210863"/>
                  <a:pt x="2771863" y="3210863"/>
                  <a:pt x="2774909" y="3216955"/>
                </a:cubicBezTo>
                <a:cubicBezTo>
                  <a:pt x="2793185" y="3201725"/>
                  <a:pt x="2805370" y="3192586"/>
                  <a:pt x="2832784" y="3177356"/>
                </a:cubicBezTo>
                <a:cubicBezTo>
                  <a:pt x="2832784" y="3180402"/>
                  <a:pt x="2835830" y="3177356"/>
                  <a:pt x="2838876" y="3177356"/>
                </a:cubicBezTo>
                <a:cubicBezTo>
                  <a:pt x="2841923" y="3174310"/>
                  <a:pt x="2844969" y="3171264"/>
                  <a:pt x="2841923" y="3171264"/>
                </a:cubicBezTo>
                <a:cubicBezTo>
                  <a:pt x="2848015" y="3168218"/>
                  <a:pt x="2851061" y="3162126"/>
                  <a:pt x="2857153" y="3152988"/>
                </a:cubicBezTo>
                <a:cubicBezTo>
                  <a:pt x="2860199" y="3156034"/>
                  <a:pt x="2854107" y="3162126"/>
                  <a:pt x="2860199" y="3159080"/>
                </a:cubicBezTo>
                <a:cubicBezTo>
                  <a:pt x="2860199" y="3156034"/>
                  <a:pt x="2866291" y="3152988"/>
                  <a:pt x="2866291" y="3149942"/>
                </a:cubicBezTo>
                <a:cubicBezTo>
                  <a:pt x="2866291" y="3149942"/>
                  <a:pt x="2869337" y="3149942"/>
                  <a:pt x="2869337" y="3146896"/>
                </a:cubicBezTo>
                <a:cubicBezTo>
                  <a:pt x="2872383" y="3146896"/>
                  <a:pt x="2872383" y="3146896"/>
                  <a:pt x="2872383" y="3146896"/>
                </a:cubicBezTo>
                <a:cubicBezTo>
                  <a:pt x="2872383" y="3143850"/>
                  <a:pt x="2872383" y="3143850"/>
                  <a:pt x="2872383" y="3143850"/>
                </a:cubicBezTo>
                <a:cubicBezTo>
                  <a:pt x="2869337" y="3146896"/>
                  <a:pt x="2869337" y="3146896"/>
                  <a:pt x="2869337" y="3146896"/>
                </a:cubicBezTo>
                <a:cubicBezTo>
                  <a:pt x="2866291" y="3146896"/>
                  <a:pt x="2866291" y="3146896"/>
                  <a:pt x="2866291" y="3146896"/>
                </a:cubicBezTo>
                <a:cubicBezTo>
                  <a:pt x="2878475" y="3137758"/>
                  <a:pt x="2878475" y="3137758"/>
                  <a:pt x="2878475" y="3137758"/>
                </a:cubicBezTo>
                <a:cubicBezTo>
                  <a:pt x="2875429" y="3140804"/>
                  <a:pt x="2875429" y="3143850"/>
                  <a:pt x="2878475" y="3140804"/>
                </a:cubicBezTo>
                <a:cubicBezTo>
                  <a:pt x="2905890" y="3116435"/>
                  <a:pt x="2927212" y="3082929"/>
                  <a:pt x="2951581" y="3052468"/>
                </a:cubicBezTo>
                <a:cubicBezTo>
                  <a:pt x="2972903" y="3018962"/>
                  <a:pt x="2994226" y="2988501"/>
                  <a:pt x="3015548" y="2958041"/>
                </a:cubicBezTo>
                <a:cubicBezTo>
                  <a:pt x="3021640" y="2958041"/>
                  <a:pt x="3021640" y="2961087"/>
                  <a:pt x="3021640" y="2967179"/>
                </a:cubicBezTo>
                <a:cubicBezTo>
                  <a:pt x="3036871" y="2939765"/>
                  <a:pt x="3049055" y="2921488"/>
                  <a:pt x="3058193" y="2900166"/>
                </a:cubicBezTo>
                <a:cubicBezTo>
                  <a:pt x="3070377" y="2878844"/>
                  <a:pt x="3079516" y="2857522"/>
                  <a:pt x="3097792" y="2830107"/>
                </a:cubicBezTo>
                <a:cubicBezTo>
                  <a:pt x="3094746" y="2833153"/>
                  <a:pt x="3094746" y="2833153"/>
                  <a:pt x="3097792" y="2833153"/>
                </a:cubicBezTo>
                <a:cubicBezTo>
                  <a:pt x="3097792" y="2833153"/>
                  <a:pt x="3100838" y="2833153"/>
                  <a:pt x="3103884" y="2830107"/>
                </a:cubicBezTo>
                <a:cubicBezTo>
                  <a:pt x="3106930" y="2830107"/>
                  <a:pt x="3106930" y="2830107"/>
                  <a:pt x="3106930" y="2830107"/>
                </a:cubicBezTo>
                <a:cubicBezTo>
                  <a:pt x="3109976" y="2824015"/>
                  <a:pt x="3116068" y="2817923"/>
                  <a:pt x="3113022" y="2814877"/>
                </a:cubicBezTo>
                <a:cubicBezTo>
                  <a:pt x="3116068" y="2814877"/>
                  <a:pt x="3119114" y="2811831"/>
                  <a:pt x="3119114" y="2808785"/>
                </a:cubicBezTo>
                <a:cubicBezTo>
                  <a:pt x="3122160" y="2805739"/>
                  <a:pt x="3119114" y="2805739"/>
                  <a:pt x="3119114" y="2805739"/>
                </a:cubicBezTo>
                <a:cubicBezTo>
                  <a:pt x="3116068" y="2805739"/>
                  <a:pt x="3116068" y="2805739"/>
                  <a:pt x="3116068" y="2805739"/>
                </a:cubicBezTo>
                <a:cubicBezTo>
                  <a:pt x="3128253" y="2790509"/>
                  <a:pt x="3128253" y="2781370"/>
                  <a:pt x="3140437" y="2766140"/>
                </a:cubicBezTo>
                <a:cubicBezTo>
                  <a:pt x="3131299" y="2766140"/>
                  <a:pt x="3140437" y="2760048"/>
                  <a:pt x="3140437" y="2757002"/>
                </a:cubicBezTo>
                <a:cubicBezTo>
                  <a:pt x="3134345" y="2766140"/>
                  <a:pt x="3134345" y="2760048"/>
                  <a:pt x="3128253" y="2766140"/>
                </a:cubicBezTo>
                <a:cubicBezTo>
                  <a:pt x="3125207" y="2772232"/>
                  <a:pt x="3134345" y="2763094"/>
                  <a:pt x="3131299" y="2772232"/>
                </a:cubicBezTo>
                <a:cubicBezTo>
                  <a:pt x="3122160" y="2778324"/>
                  <a:pt x="3119114" y="2787462"/>
                  <a:pt x="3113022" y="2790509"/>
                </a:cubicBezTo>
                <a:cubicBezTo>
                  <a:pt x="3116068" y="2787462"/>
                  <a:pt x="3119114" y="2784416"/>
                  <a:pt x="3119114" y="2781370"/>
                </a:cubicBezTo>
                <a:cubicBezTo>
                  <a:pt x="3106930" y="2796601"/>
                  <a:pt x="3091700" y="2814877"/>
                  <a:pt x="3076470" y="2836199"/>
                </a:cubicBezTo>
                <a:cubicBezTo>
                  <a:pt x="3061239" y="2857522"/>
                  <a:pt x="3046009" y="2878844"/>
                  <a:pt x="3033825" y="2897120"/>
                </a:cubicBezTo>
                <a:cubicBezTo>
                  <a:pt x="3033825" y="2894074"/>
                  <a:pt x="3030779" y="2894074"/>
                  <a:pt x="3027732" y="2897120"/>
                </a:cubicBezTo>
                <a:cubicBezTo>
                  <a:pt x="3012502" y="2915396"/>
                  <a:pt x="3000318" y="2930627"/>
                  <a:pt x="2982042" y="2945857"/>
                </a:cubicBezTo>
                <a:cubicBezTo>
                  <a:pt x="2985088" y="2951949"/>
                  <a:pt x="2969857" y="2958041"/>
                  <a:pt x="2963765" y="2964133"/>
                </a:cubicBezTo>
                <a:cubicBezTo>
                  <a:pt x="2960719" y="2967179"/>
                  <a:pt x="2963765" y="2970225"/>
                  <a:pt x="2957673" y="2973271"/>
                </a:cubicBezTo>
                <a:cubicBezTo>
                  <a:pt x="2957673" y="2976317"/>
                  <a:pt x="2948535" y="2979363"/>
                  <a:pt x="2942443" y="2985455"/>
                </a:cubicBezTo>
                <a:cubicBezTo>
                  <a:pt x="2933304" y="2994594"/>
                  <a:pt x="2924166" y="3006778"/>
                  <a:pt x="2915028" y="3015916"/>
                </a:cubicBezTo>
                <a:cubicBezTo>
                  <a:pt x="2902844" y="3028100"/>
                  <a:pt x="2902844" y="3031146"/>
                  <a:pt x="2887613" y="3043330"/>
                </a:cubicBezTo>
                <a:cubicBezTo>
                  <a:pt x="2860199" y="3073791"/>
                  <a:pt x="2817554" y="3101205"/>
                  <a:pt x="2805370" y="3116435"/>
                </a:cubicBezTo>
                <a:cubicBezTo>
                  <a:pt x="2796232" y="3116435"/>
                  <a:pt x="2787093" y="3131666"/>
                  <a:pt x="2781001" y="3137758"/>
                </a:cubicBezTo>
                <a:cubicBezTo>
                  <a:pt x="2784047" y="3131666"/>
                  <a:pt x="2781001" y="3134712"/>
                  <a:pt x="2777955" y="3134712"/>
                </a:cubicBezTo>
                <a:cubicBezTo>
                  <a:pt x="2756633" y="3156034"/>
                  <a:pt x="2723126" y="3168218"/>
                  <a:pt x="2689619" y="3195633"/>
                </a:cubicBezTo>
                <a:cubicBezTo>
                  <a:pt x="2677435" y="3207817"/>
                  <a:pt x="2686573" y="3201725"/>
                  <a:pt x="2668297" y="3210863"/>
                </a:cubicBezTo>
                <a:cubicBezTo>
                  <a:pt x="2656113" y="3216955"/>
                  <a:pt x="2646974" y="3226093"/>
                  <a:pt x="2634790" y="3232185"/>
                </a:cubicBezTo>
                <a:cubicBezTo>
                  <a:pt x="2592145" y="3256553"/>
                  <a:pt x="2549500" y="3277876"/>
                  <a:pt x="2512948" y="3296152"/>
                </a:cubicBezTo>
                <a:cubicBezTo>
                  <a:pt x="2497717" y="3305290"/>
                  <a:pt x="2485533" y="3308336"/>
                  <a:pt x="2476395" y="3317474"/>
                </a:cubicBezTo>
                <a:cubicBezTo>
                  <a:pt x="2473349" y="3317474"/>
                  <a:pt x="2473349" y="3317474"/>
                  <a:pt x="2470303" y="3317474"/>
                </a:cubicBezTo>
                <a:cubicBezTo>
                  <a:pt x="2467257" y="3317474"/>
                  <a:pt x="2458118" y="3317474"/>
                  <a:pt x="2442888" y="3326612"/>
                </a:cubicBezTo>
                <a:cubicBezTo>
                  <a:pt x="2436796" y="3329659"/>
                  <a:pt x="2427658" y="3335751"/>
                  <a:pt x="2421566" y="3338797"/>
                </a:cubicBezTo>
                <a:cubicBezTo>
                  <a:pt x="2394151" y="3347935"/>
                  <a:pt x="2360644" y="3357073"/>
                  <a:pt x="2351506" y="3366211"/>
                </a:cubicBezTo>
                <a:cubicBezTo>
                  <a:pt x="2357598" y="3357073"/>
                  <a:pt x="2321045" y="3375349"/>
                  <a:pt x="2311907" y="3381441"/>
                </a:cubicBezTo>
                <a:cubicBezTo>
                  <a:pt x="2299723" y="3378395"/>
                  <a:pt x="2278401" y="3393625"/>
                  <a:pt x="2254032" y="3396672"/>
                </a:cubicBezTo>
                <a:cubicBezTo>
                  <a:pt x="2250986" y="3396672"/>
                  <a:pt x="2254032" y="3402764"/>
                  <a:pt x="2244894" y="3402764"/>
                </a:cubicBezTo>
                <a:cubicBezTo>
                  <a:pt x="2238802" y="3399718"/>
                  <a:pt x="2217479" y="3405810"/>
                  <a:pt x="2220525" y="3408856"/>
                </a:cubicBezTo>
                <a:cubicBezTo>
                  <a:pt x="2211387" y="3402764"/>
                  <a:pt x="2193111" y="3414948"/>
                  <a:pt x="2187019" y="3411902"/>
                </a:cubicBezTo>
                <a:cubicBezTo>
                  <a:pt x="2187019" y="3417994"/>
                  <a:pt x="2183973" y="3421040"/>
                  <a:pt x="2180926" y="3424086"/>
                </a:cubicBezTo>
                <a:cubicBezTo>
                  <a:pt x="2174834" y="3427132"/>
                  <a:pt x="2171788" y="3427132"/>
                  <a:pt x="2165696" y="3430178"/>
                </a:cubicBezTo>
                <a:cubicBezTo>
                  <a:pt x="2144374" y="3436270"/>
                  <a:pt x="2116959" y="3439316"/>
                  <a:pt x="2092591" y="3442362"/>
                </a:cubicBezTo>
                <a:cubicBezTo>
                  <a:pt x="2086498" y="3442362"/>
                  <a:pt x="2080406" y="3439316"/>
                  <a:pt x="2080406" y="3439316"/>
                </a:cubicBezTo>
                <a:cubicBezTo>
                  <a:pt x="2077360" y="3442362"/>
                  <a:pt x="2074314" y="3442362"/>
                  <a:pt x="2071268" y="3445408"/>
                </a:cubicBezTo>
                <a:cubicBezTo>
                  <a:pt x="2068222" y="3445408"/>
                  <a:pt x="2068222" y="3445408"/>
                  <a:pt x="2068222" y="3445408"/>
                </a:cubicBezTo>
                <a:cubicBezTo>
                  <a:pt x="2046900" y="3439316"/>
                  <a:pt x="2016439" y="3448454"/>
                  <a:pt x="1992070" y="3454546"/>
                </a:cubicBezTo>
                <a:cubicBezTo>
                  <a:pt x="1992070" y="3451500"/>
                  <a:pt x="1992070" y="3451500"/>
                  <a:pt x="1992070" y="3451500"/>
                </a:cubicBezTo>
                <a:cubicBezTo>
                  <a:pt x="1982932" y="3448454"/>
                  <a:pt x="1979886" y="3460638"/>
                  <a:pt x="1976840" y="3451500"/>
                </a:cubicBezTo>
                <a:cubicBezTo>
                  <a:pt x="1961610" y="3451500"/>
                  <a:pt x="1970748" y="3457592"/>
                  <a:pt x="1958564" y="3457592"/>
                </a:cubicBezTo>
                <a:cubicBezTo>
                  <a:pt x="1958564" y="3454546"/>
                  <a:pt x="1952472" y="3454546"/>
                  <a:pt x="1949426" y="3451500"/>
                </a:cubicBezTo>
                <a:cubicBezTo>
                  <a:pt x="1937241" y="3457592"/>
                  <a:pt x="1925057" y="3457592"/>
                  <a:pt x="1909827" y="3454546"/>
                </a:cubicBezTo>
                <a:cubicBezTo>
                  <a:pt x="1903735" y="3463685"/>
                  <a:pt x="1885458" y="3457592"/>
                  <a:pt x="1879366" y="3460638"/>
                </a:cubicBezTo>
                <a:cubicBezTo>
                  <a:pt x="1879366" y="3457592"/>
                  <a:pt x="1876320" y="3457592"/>
                  <a:pt x="1876320" y="3457592"/>
                </a:cubicBezTo>
                <a:cubicBezTo>
                  <a:pt x="1858044" y="3463685"/>
                  <a:pt x="1842813" y="3460638"/>
                  <a:pt x="1827583" y="3460638"/>
                </a:cubicBezTo>
                <a:cubicBezTo>
                  <a:pt x="1824537" y="3460638"/>
                  <a:pt x="1821491" y="3460638"/>
                  <a:pt x="1821491" y="3460638"/>
                </a:cubicBezTo>
                <a:cubicBezTo>
                  <a:pt x="1821491" y="3457592"/>
                  <a:pt x="1821491" y="3457592"/>
                  <a:pt x="1821491" y="3457592"/>
                </a:cubicBezTo>
                <a:cubicBezTo>
                  <a:pt x="1821491" y="3454546"/>
                  <a:pt x="1818445" y="3454546"/>
                  <a:pt x="1818445" y="3454546"/>
                </a:cubicBezTo>
                <a:cubicBezTo>
                  <a:pt x="1815399" y="3454546"/>
                  <a:pt x="1815399" y="3457592"/>
                  <a:pt x="1815399" y="3457592"/>
                </a:cubicBezTo>
                <a:cubicBezTo>
                  <a:pt x="1806261" y="3454546"/>
                  <a:pt x="1797122" y="3463685"/>
                  <a:pt x="1781892" y="3463685"/>
                </a:cubicBezTo>
                <a:cubicBezTo>
                  <a:pt x="1794076" y="3460638"/>
                  <a:pt x="1775800" y="3454546"/>
                  <a:pt x="1772754" y="3457592"/>
                </a:cubicBezTo>
                <a:cubicBezTo>
                  <a:pt x="1778846" y="3457592"/>
                  <a:pt x="1778846" y="3460638"/>
                  <a:pt x="1772754" y="3460638"/>
                </a:cubicBezTo>
                <a:cubicBezTo>
                  <a:pt x="1775800" y="3457592"/>
                  <a:pt x="1763616" y="3457592"/>
                  <a:pt x="1760570" y="3457592"/>
                </a:cubicBezTo>
                <a:cubicBezTo>
                  <a:pt x="1760570" y="3463685"/>
                  <a:pt x="1754477" y="3457592"/>
                  <a:pt x="1742293" y="3460638"/>
                </a:cubicBezTo>
                <a:cubicBezTo>
                  <a:pt x="1751431" y="3454546"/>
                  <a:pt x="1733155" y="3457592"/>
                  <a:pt x="1724017" y="3460638"/>
                </a:cubicBezTo>
                <a:cubicBezTo>
                  <a:pt x="1720971" y="3460638"/>
                  <a:pt x="1720971" y="3460638"/>
                  <a:pt x="1717925" y="3457592"/>
                </a:cubicBezTo>
                <a:cubicBezTo>
                  <a:pt x="1714879" y="3457592"/>
                  <a:pt x="1711833" y="3457592"/>
                  <a:pt x="1708786" y="3454546"/>
                </a:cubicBezTo>
                <a:cubicBezTo>
                  <a:pt x="1708786" y="3454546"/>
                  <a:pt x="1705740" y="3454546"/>
                  <a:pt x="1705740" y="3454546"/>
                </a:cubicBezTo>
                <a:cubicBezTo>
                  <a:pt x="1687464" y="3451500"/>
                  <a:pt x="1669188" y="3454546"/>
                  <a:pt x="1653957" y="3448454"/>
                </a:cubicBezTo>
                <a:cubicBezTo>
                  <a:pt x="1635681" y="3454546"/>
                  <a:pt x="1605220" y="3439316"/>
                  <a:pt x="1589990" y="3445408"/>
                </a:cubicBezTo>
                <a:cubicBezTo>
                  <a:pt x="1586944" y="3445408"/>
                  <a:pt x="1586944" y="3445408"/>
                  <a:pt x="1583898" y="3445408"/>
                </a:cubicBezTo>
                <a:cubicBezTo>
                  <a:pt x="1583898" y="3442362"/>
                  <a:pt x="1583898" y="3442362"/>
                  <a:pt x="1580852" y="3442362"/>
                </a:cubicBezTo>
                <a:cubicBezTo>
                  <a:pt x="1580852" y="3442362"/>
                  <a:pt x="1577806" y="3442362"/>
                  <a:pt x="1577806" y="3442362"/>
                </a:cubicBezTo>
                <a:cubicBezTo>
                  <a:pt x="1574760" y="3439316"/>
                  <a:pt x="1562575" y="3439316"/>
                  <a:pt x="1559529" y="3442362"/>
                </a:cubicBezTo>
                <a:cubicBezTo>
                  <a:pt x="1559529" y="3442362"/>
                  <a:pt x="1556483" y="3442362"/>
                  <a:pt x="1556483" y="3442362"/>
                </a:cubicBezTo>
                <a:cubicBezTo>
                  <a:pt x="1553437" y="3439316"/>
                  <a:pt x="1553437" y="3439316"/>
                  <a:pt x="1553437" y="3439316"/>
                </a:cubicBezTo>
                <a:cubicBezTo>
                  <a:pt x="1550391" y="3439316"/>
                  <a:pt x="1550391" y="3439316"/>
                  <a:pt x="1550391" y="3439316"/>
                </a:cubicBezTo>
                <a:cubicBezTo>
                  <a:pt x="1541253" y="3439316"/>
                  <a:pt x="1532115" y="3436270"/>
                  <a:pt x="1526023" y="3436270"/>
                </a:cubicBezTo>
                <a:cubicBezTo>
                  <a:pt x="1526023" y="3436270"/>
                  <a:pt x="1522976" y="3433224"/>
                  <a:pt x="1519930" y="3433224"/>
                </a:cubicBezTo>
                <a:cubicBezTo>
                  <a:pt x="1519930" y="3436270"/>
                  <a:pt x="1504700" y="3430178"/>
                  <a:pt x="1501654" y="3427132"/>
                </a:cubicBezTo>
                <a:cubicBezTo>
                  <a:pt x="1501654" y="3430178"/>
                  <a:pt x="1501654" y="3430178"/>
                  <a:pt x="1501654" y="3430178"/>
                </a:cubicBezTo>
                <a:cubicBezTo>
                  <a:pt x="1498608" y="3430178"/>
                  <a:pt x="1498608" y="3430178"/>
                  <a:pt x="1495562" y="3427132"/>
                </a:cubicBezTo>
                <a:cubicBezTo>
                  <a:pt x="1500131" y="3427132"/>
                  <a:pt x="1500893" y="3426371"/>
                  <a:pt x="1500512" y="3424848"/>
                </a:cubicBezTo>
                <a:lnTo>
                  <a:pt x="1498966" y="3419284"/>
                </a:lnTo>
                <a:lnTo>
                  <a:pt x="1507746" y="3421040"/>
                </a:lnTo>
                <a:cubicBezTo>
                  <a:pt x="1529069" y="3424086"/>
                  <a:pt x="1571714" y="3430178"/>
                  <a:pt x="1602174" y="3433224"/>
                </a:cubicBezTo>
                <a:cubicBezTo>
                  <a:pt x="1684418" y="3442362"/>
                  <a:pt x="1763616" y="3448454"/>
                  <a:pt x="1836721" y="3451500"/>
                </a:cubicBezTo>
                <a:cubicBezTo>
                  <a:pt x="1848905" y="3445408"/>
                  <a:pt x="1879366" y="3451500"/>
                  <a:pt x="1888504" y="3451500"/>
                </a:cubicBezTo>
                <a:cubicBezTo>
                  <a:pt x="1888504" y="3451500"/>
                  <a:pt x="1894596" y="3448454"/>
                  <a:pt x="1897642" y="3448454"/>
                </a:cubicBezTo>
                <a:cubicBezTo>
                  <a:pt x="1897642" y="3448454"/>
                  <a:pt x="1897642" y="3448454"/>
                  <a:pt x="1900689" y="3448454"/>
                </a:cubicBezTo>
                <a:cubicBezTo>
                  <a:pt x="1900689" y="3448454"/>
                  <a:pt x="1900689" y="3448454"/>
                  <a:pt x="1906781" y="3448454"/>
                </a:cubicBezTo>
                <a:cubicBezTo>
                  <a:pt x="1925057" y="3445408"/>
                  <a:pt x="1946380" y="3448454"/>
                  <a:pt x="1970748" y="3445408"/>
                </a:cubicBezTo>
                <a:cubicBezTo>
                  <a:pt x="1992070" y="3445408"/>
                  <a:pt x="2034715" y="3436270"/>
                  <a:pt x="2065176" y="3430178"/>
                </a:cubicBezTo>
                <a:cubicBezTo>
                  <a:pt x="2092591" y="3424086"/>
                  <a:pt x="2123051" y="3421040"/>
                  <a:pt x="2138282" y="3414948"/>
                </a:cubicBezTo>
                <a:cubicBezTo>
                  <a:pt x="2150466" y="3411902"/>
                  <a:pt x="2144374" y="3405810"/>
                  <a:pt x="2165696" y="3405810"/>
                </a:cubicBezTo>
                <a:cubicBezTo>
                  <a:pt x="2165696" y="3408856"/>
                  <a:pt x="2168742" y="3408856"/>
                  <a:pt x="2174834" y="3408856"/>
                </a:cubicBezTo>
                <a:cubicBezTo>
                  <a:pt x="2177880" y="3405810"/>
                  <a:pt x="2177880" y="3402764"/>
                  <a:pt x="2187019" y="3399718"/>
                </a:cubicBezTo>
                <a:cubicBezTo>
                  <a:pt x="2193111" y="3399718"/>
                  <a:pt x="2202249" y="3399718"/>
                  <a:pt x="2211387" y="3396672"/>
                </a:cubicBezTo>
                <a:cubicBezTo>
                  <a:pt x="2241848" y="3387533"/>
                  <a:pt x="2278401" y="3378395"/>
                  <a:pt x="2296677" y="3372303"/>
                </a:cubicBezTo>
                <a:cubicBezTo>
                  <a:pt x="2305815" y="3369257"/>
                  <a:pt x="2305815" y="3366211"/>
                  <a:pt x="2311907" y="3363165"/>
                </a:cubicBezTo>
                <a:cubicBezTo>
                  <a:pt x="2336276" y="3360119"/>
                  <a:pt x="2369782" y="3344889"/>
                  <a:pt x="2400243" y="3329659"/>
                </a:cubicBezTo>
                <a:cubicBezTo>
                  <a:pt x="2430704" y="3317474"/>
                  <a:pt x="2458118" y="3302244"/>
                  <a:pt x="2479441" y="3296152"/>
                </a:cubicBezTo>
                <a:cubicBezTo>
                  <a:pt x="2476395" y="3293106"/>
                  <a:pt x="2479441" y="3293106"/>
                  <a:pt x="2485533" y="3290060"/>
                </a:cubicBezTo>
                <a:cubicBezTo>
                  <a:pt x="2482487" y="3293106"/>
                  <a:pt x="2482487" y="3296152"/>
                  <a:pt x="2485533" y="3293106"/>
                </a:cubicBezTo>
                <a:cubicBezTo>
                  <a:pt x="2488579" y="3290060"/>
                  <a:pt x="2528178" y="3274830"/>
                  <a:pt x="2522086" y="3271784"/>
                </a:cubicBezTo>
                <a:cubicBezTo>
                  <a:pt x="2537316" y="3262646"/>
                  <a:pt x="2543408" y="3265692"/>
                  <a:pt x="2543408" y="3265692"/>
                </a:cubicBezTo>
                <a:cubicBezTo>
                  <a:pt x="2555592" y="3256553"/>
                  <a:pt x="2543408" y="3262646"/>
                  <a:pt x="2540362" y="3259599"/>
                </a:cubicBezTo>
                <a:cubicBezTo>
                  <a:pt x="2555592" y="3250461"/>
                  <a:pt x="2555592" y="3250461"/>
                  <a:pt x="2555592" y="3250461"/>
                </a:cubicBezTo>
                <a:cubicBezTo>
                  <a:pt x="2549500" y="3259599"/>
                  <a:pt x="2561685" y="3253507"/>
                  <a:pt x="2564731" y="3253507"/>
                </a:cubicBezTo>
                <a:cubicBezTo>
                  <a:pt x="2576915" y="3238277"/>
                  <a:pt x="2610422" y="3229139"/>
                  <a:pt x="2634790" y="3207817"/>
                </a:cubicBezTo>
                <a:cubicBezTo>
                  <a:pt x="2637836" y="3207817"/>
                  <a:pt x="2637836" y="3204771"/>
                  <a:pt x="2640882" y="3204771"/>
                </a:cubicBezTo>
                <a:cubicBezTo>
                  <a:pt x="2643928" y="3204771"/>
                  <a:pt x="2643928" y="3201725"/>
                  <a:pt x="2643928" y="3201725"/>
                </a:cubicBezTo>
                <a:cubicBezTo>
                  <a:pt x="2646974" y="3198679"/>
                  <a:pt x="2643928" y="3198679"/>
                  <a:pt x="2640882" y="3201725"/>
                </a:cubicBezTo>
                <a:cubicBezTo>
                  <a:pt x="2640882" y="3201725"/>
                  <a:pt x="2640882" y="3201725"/>
                  <a:pt x="2637836" y="3201725"/>
                </a:cubicBezTo>
                <a:cubicBezTo>
                  <a:pt x="2668297" y="3180402"/>
                  <a:pt x="2686573" y="3174310"/>
                  <a:pt x="2713988" y="3152988"/>
                </a:cubicBezTo>
                <a:cubicBezTo>
                  <a:pt x="2717034" y="3156034"/>
                  <a:pt x="2720080" y="3152988"/>
                  <a:pt x="2723126" y="3156034"/>
                </a:cubicBezTo>
                <a:cubicBezTo>
                  <a:pt x="2759679" y="3128620"/>
                  <a:pt x="2799278" y="3101205"/>
                  <a:pt x="2835830" y="3070745"/>
                </a:cubicBezTo>
                <a:cubicBezTo>
                  <a:pt x="2875429" y="3040284"/>
                  <a:pt x="2911982" y="3006778"/>
                  <a:pt x="2945489" y="2976317"/>
                </a:cubicBezTo>
                <a:cubicBezTo>
                  <a:pt x="2936351" y="2976317"/>
                  <a:pt x="2924166" y="2997640"/>
                  <a:pt x="2911982" y="3003732"/>
                </a:cubicBezTo>
                <a:cubicBezTo>
                  <a:pt x="2911982" y="3006778"/>
                  <a:pt x="2905890" y="3006778"/>
                  <a:pt x="2902844" y="3006778"/>
                </a:cubicBezTo>
                <a:cubicBezTo>
                  <a:pt x="2881521" y="3025054"/>
                  <a:pt x="2854107" y="3049422"/>
                  <a:pt x="2826692" y="3067699"/>
                </a:cubicBezTo>
                <a:cubicBezTo>
                  <a:pt x="2796232" y="3092067"/>
                  <a:pt x="2762725" y="3119481"/>
                  <a:pt x="2732264" y="3137758"/>
                </a:cubicBezTo>
                <a:cubicBezTo>
                  <a:pt x="2729218" y="3137758"/>
                  <a:pt x="2720080" y="3140804"/>
                  <a:pt x="2720080" y="3140804"/>
                </a:cubicBezTo>
                <a:cubicBezTo>
                  <a:pt x="2701804" y="3152988"/>
                  <a:pt x="2683527" y="3168218"/>
                  <a:pt x="2668297" y="3177356"/>
                </a:cubicBezTo>
                <a:cubicBezTo>
                  <a:pt x="2665251" y="3177356"/>
                  <a:pt x="2668297" y="3174310"/>
                  <a:pt x="2662205" y="3177356"/>
                </a:cubicBezTo>
                <a:cubicBezTo>
                  <a:pt x="2665251" y="3177356"/>
                  <a:pt x="2662205" y="3180402"/>
                  <a:pt x="2662205" y="3183448"/>
                </a:cubicBezTo>
                <a:cubicBezTo>
                  <a:pt x="2637836" y="3198679"/>
                  <a:pt x="2613468" y="3207817"/>
                  <a:pt x="2592145" y="3220001"/>
                </a:cubicBezTo>
                <a:cubicBezTo>
                  <a:pt x="2595191" y="3216955"/>
                  <a:pt x="2598237" y="3216955"/>
                  <a:pt x="2601283" y="3213909"/>
                </a:cubicBezTo>
                <a:cubicBezTo>
                  <a:pt x="2616514" y="3201725"/>
                  <a:pt x="2631744" y="3192586"/>
                  <a:pt x="2625652" y="3195633"/>
                </a:cubicBezTo>
                <a:cubicBezTo>
                  <a:pt x="2640882" y="3186494"/>
                  <a:pt x="2659159" y="3171264"/>
                  <a:pt x="2671343" y="3162126"/>
                </a:cubicBezTo>
                <a:cubicBezTo>
                  <a:pt x="2674389" y="3159080"/>
                  <a:pt x="2674389" y="3159080"/>
                  <a:pt x="2677435" y="3159080"/>
                </a:cubicBezTo>
                <a:cubicBezTo>
                  <a:pt x="2674389" y="3165172"/>
                  <a:pt x="2683527" y="3152988"/>
                  <a:pt x="2683527" y="3159080"/>
                </a:cubicBezTo>
                <a:cubicBezTo>
                  <a:pt x="2689619" y="3152988"/>
                  <a:pt x="2695711" y="3146896"/>
                  <a:pt x="2698757" y="3143850"/>
                </a:cubicBezTo>
                <a:cubicBezTo>
                  <a:pt x="2707896" y="3137758"/>
                  <a:pt x="2713988" y="3134712"/>
                  <a:pt x="2720080" y="3128620"/>
                </a:cubicBezTo>
                <a:cubicBezTo>
                  <a:pt x="2735310" y="3119481"/>
                  <a:pt x="2753587" y="3110343"/>
                  <a:pt x="2759679" y="3107297"/>
                </a:cubicBezTo>
                <a:cubicBezTo>
                  <a:pt x="2756633" y="3107297"/>
                  <a:pt x="2759679" y="3104251"/>
                  <a:pt x="2759679" y="3104251"/>
                </a:cubicBezTo>
                <a:cubicBezTo>
                  <a:pt x="2762725" y="3101205"/>
                  <a:pt x="2765771" y="3098159"/>
                  <a:pt x="2771863" y="3095113"/>
                </a:cubicBezTo>
                <a:cubicBezTo>
                  <a:pt x="2771863" y="3095113"/>
                  <a:pt x="2774909" y="3095113"/>
                  <a:pt x="2774909" y="3092067"/>
                </a:cubicBezTo>
                <a:cubicBezTo>
                  <a:pt x="2784047" y="3085975"/>
                  <a:pt x="2793185" y="3079883"/>
                  <a:pt x="2799278" y="3073791"/>
                </a:cubicBezTo>
                <a:cubicBezTo>
                  <a:pt x="2808416" y="3067699"/>
                  <a:pt x="2817554" y="3064653"/>
                  <a:pt x="2811462" y="3064653"/>
                </a:cubicBezTo>
                <a:cubicBezTo>
                  <a:pt x="2820600" y="3055514"/>
                  <a:pt x="2832784" y="3046376"/>
                  <a:pt x="2848015" y="3037238"/>
                </a:cubicBezTo>
                <a:cubicBezTo>
                  <a:pt x="2851061" y="3034192"/>
                  <a:pt x="2857153" y="3028100"/>
                  <a:pt x="2863245" y="3025054"/>
                </a:cubicBezTo>
                <a:cubicBezTo>
                  <a:pt x="2863245" y="3025054"/>
                  <a:pt x="2866291" y="3025054"/>
                  <a:pt x="2866291" y="3025054"/>
                </a:cubicBezTo>
                <a:cubicBezTo>
                  <a:pt x="2866291" y="3022008"/>
                  <a:pt x="2869337" y="3022008"/>
                  <a:pt x="2869337" y="3022008"/>
                </a:cubicBezTo>
                <a:cubicBezTo>
                  <a:pt x="2869337" y="3018962"/>
                  <a:pt x="2869337" y="3018962"/>
                  <a:pt x="2869337" y="3018962"/>
                </a:cubicBezTo>
                <a:cubicBezTo>
                  <a:pt x="2869337" y="3018962"/>
                  <a:pt x="2869337" y="3018962"/>
                  <a:pt x="2872383" y="3018962"/>
                </a:cubicBezTo>
                <a:cubicBezTo>
                  <a:pt x="2893706" y="3000686"/>
                  <a:pt x="2915028" y="2982409"/>
                  <a:pt x="2930258" y="2967179"/>
                </a:cubicBezTo>
                <a:cubicBezTo>
                  <a:pt x="2933304" y="2967179"/>
                  <a:pt x="2936351" y="2967179"/>
                  <a:pt x="2936351" y="2964133"/>
                </a:cubicBezTo>
                <a:cubicBezTo>
                  <a:pt x="2939397" y="2964133"/>
                  <a:pt x="2939397" y="2964133"/>
                  <a:pt x="2939397" y="2964133"/>
                </a:cubicBezTo>
                <a:cubicBezTo>
                  <a:pt x="2939397" y="2964133"/>
                  <a:pt x="2942443" y="2964133"/>
                  <a:pt x="2942443" y="2961087"/>
                </a:cubicBezTo>
                <a:cubicBezTo>
                  <a:pt x="2942443" y="2958041"/>
                  <a:pt x="2942443" y="2958041"/>
                  <a:pt x="2942443" y="2958041"/>
                </a:cubicBezTo>
                <a:cubicBezTo>
                  <a:pt x="2951581" y="2948903"/>
                  <a:pt x="2972903" y="2930627"/>
                  <a:pt x="2963765" y="2933673"/>
                </a:cubicBezTo>
                <a:cubicBezTo>
                  <a:pt x="2963765" y="2933673"/>
                  <a:pt x="2963765" y="2933673"/>
                  <a:pt x="2966811" y="2930627"/>
                </a:cubicBezTo>
                <a:cubicBezTo>
                  <a:pt x="2969857" y="2930627"/>
                  <a:pt x="2969857" y="2924535"/>
                  <a:pt x="2969857" y="2924535"/>
                </a:cubicBezTo>
                <a:lnTo>
                  <a:pt x="2963892" y="2924535"/>
                </a:lnTo>
                <a:lnTo>
                  <a:pt x="2970238" y="2918442"/>
                </a:lnTo>
                <a:lnTo>
                  <a:pt x="2972903" y="2909305"/>
                </a:lnTo>
                <a:lnTo>
                  <a:pt x="2972904" y="2909304"/>
                </a:lnTo>
                <a:lnTo>
                  <a:pt x="2983565" y="2903593"/>
                </a:lnTo>
                <a:cubicBezTo>
                  <a:pt x="2986611" y="2900166"/>
                  <a:pt x="2989657" y="2895597"/>
                  <a:pt x="2994226" y="2891028"/>
                </a:cubicBezTo>
                <a:cubicBezTo>
                  <a:pt x="2994226" y="2891028"/>
                  <a:pt x="2997272" y="2891028"/>
                  <a:pt x="2997272" y="2891028"/>
                </a:cubicBezTo>
                <a:cubicBezTo>
                  <a:pt x="2997272" y="2887982"/>
                  <a:pt x="3000318" y="2887982"/>
                  <a:pt x="2997272" y="2887982"/>
                </a:cubicBezTo>
                <a:cubicBezTo>
                  <a:pt x="2997272" y="2887982"/>
                  <a:pt x="2997272" y="2887982"/>
                  <a:pt x="2997272" y="2884936"/>
                </a:cubicBezTo>
                <a:cubicBezTo>
                  <a:pt x="3000318" y="2881890"/>
                  <a:pt x="3003364" y="2881890"/>
                  <a:pt x="3006410" y="2881890"/>
                </a:cubicBezTo>
                <a:cubicBezTo>
                  <a:pt x="3003364" y="2884936"/>
                  <a:pt x="3003364" y="2884936"/>
                  <a:pt x="3003364" y="2884936"/>
                </a:cubicBezTo>
                <a:cubicBezTo>
                  <a:pt x="3000318" y="2887982"/>
                  <a:pt x="3000318" y="2891028"/>
                  <a:pt x="3000318" y="2891028"/>
                </a:cubicBezTo>
                <a:cubicBezTo>
                  <a:pt x="3003364" y="2891028"/>
                  <a:pt x="3006410" y="2891028"/>
                  <a:pt x="3006410" y="2887982"/>
                </a:cubicBezTo>
                <a:cubicBezTo>
                  <a:pt x="3009456" y="2887982"/>
                  <a:pt x="3009456" y="2887982"/>
                  <a:pt x="3009456" y="2887982"/>
                </a:cubicBezTo>
                <a:cubicBezTo>
                  <a:pt x="3009456" y="2891028"/>
                  <a:pt x="2994226" y="2900166"/>
                  <a:pt x="2997272" y="2903212"/>
                </a:cubicBezTo>
                <a:cubicBezTo>
                  <a:pt x="3024686" y="2872752"/>
                  <a:pt x="3061239" y="2839245"/>
                  <a:pt x="3091700" y="2805739"/>
                </a:cubicBezTo>
                <a:cubicBezTo>
                  <a:pt x="3094746" y="2802693"/>
                  <a:pt x="3097792" y="2796601"/>
                  <a:pt x="3100838" y="2793555"/>
                </a:cubicBezTo>
                <a:cubicBezTo>
                  <a:pt x="3100838" y="2790509"/>
                  <a:pt x="3100838" y="2793555"/>
                  <a:pt x="3103884" y="2790509"/>
                </a:cubicBezTo>
                <a:cubicBezTo>
                  <a:pt x="3128253" y="2763094"/>
                  <a:pt x="3155667" y="2726542"/>
                  <a:pt x="3180036" y="2686943"/>
                </a:cubicBezTo>
                <a:cubicBezTo>
                  <a:pt x="3183082" y="2683897"/>
                  <a:pt x="3186128" y="2683897"/>
                  <a:pt x="3186128" y="2680851"/>
                </a:cubicBezTo>
                <a:cubicBezTo>
                  <a:pt x="3186128" y="2683897"/>
                  <a:pt x="3186128" y="2686943"/>
                  <a:pt x="3180036" y="2689989"/>
                </a:cubicBezTo>
                <a:cubicBezTo>
                  <a:pt x="3183082" y="2689989"/>
                  <a:pt x="3183082" y="2693035"/>
                  <a:pt x="3180036" y="2696081"/>
                </a:cubicBezTo>
                <a:cubicBezTo>
                  <a:pt x="3176990" y="2693035"/>
                  <a:pt x="3173944" y="2705219"/>
                  <a:pt x="3173944" y="2708265"/>
                </a:cubicBezTo>
                <a:cubicBezTo>
                  <a:pt x="3173944" y="2708265"/>
                  <a:pt x="3170898" y="2708265"/>
                  <a:pt x="3170898" y="2711311"/>
                </a:cubicBezTo>
                <a:cubicBezTo>
                  <a:pt x="3170898" y="2711311"/>
                  <a:pt x="3170898" y="2714357"/>
                  <a:pt x="3170898" y="2714357"/>
                </a:cubicBezTo>
                <a:cubicBezTo>
                  <a:pt x="3167851" y="2723496"/>
                  <a:pt x="3155667" y="2744818"/>
                  <a:pt x="3158713" y="2741772"/>
                </a:cubicBezTo>
                <a:cubicBezTo>
                  <a:pt x="3158713" y="2738726"/>
                  <a:pt x="3161759" y="2738726"/>
                  <a:pt x="3161759" y="2735680"/>
                </a:cubicBezTo>
                <a:cubicBezTo>
                  <a:pt x="3161759" y="2738726"/>
                  <a:pt x="3161759" y="2741772"/>
                  <a:pt x="3161759" y="2741772"/>
                </a:cubicBezTo>
                <a:cubicBezTo>
                  <a:pt x="3161759" y="2741772"/>
                  <a:pt x="3164805" y="2741772"/>
                  <a:pt x="3167851" y="2738726"/>
                </a:cubicBezTo>
                <a:cubicBezTo>
                  <a:pt x="3167851" y="2738726"/>
                  <a:pt x="3167851" y="2738726"/>
                  <a:pt x="3167851" y="2741772"/>
                </a:cubicBezTo>
                <a:cubicBezTo>
                  <a:pt x="3167851" y="2741772"/>
                  <a:pt x="3164805" y="2741772"/>
                  <a:pt x="3164805" y="2744818"/>
                </a:cubicBezTo>
                <a:cubicBezTo>
                  <a:pt x="3164805" y="2744818"/>
                  <a:pt x="3164805" y="2744818"/>
                  <a:pt x="3164805" y="2747864"/>
                </a:cubicBezTo>
                <a:cubicBezTo>
                  <a:pt x="3158713" y="2757002"/>
                  <a:pt x="3155667" y="2763094"/>
                  <a:pt x="3155667" y="2766140"/>
                </a:cubicBezTo>
                <a:cubicBezTo>
                  <a:pt x="3155667" y="2769186"/>
                  <a:pt x="3155667" y="2769186"/>
                  <a:pt x="3155667" y="2769186"/>
                </a:cubicBezTo>
                <a:cubicBezTo>
                  <a:pt x="3155667" y="2769186"/>
                  <a:pt x="3155667" y="2769186"/>
                  <a:pt x="3158713" y="2766140"/>
                </a:cubicBezTo>
                <a:cubicBezTo>
                  <a:pt x="3155667" y="2769186"/>
                  <a:pt x="3158713" y="2769186"/>
                  <a:pt x="3161759" y="2766140"/>
                </a:cubicBezTo>
                <a:cubicBezTo>
                  <a:pt x="3146529" y="2787462"/>
                  <a:pt x="3140437" y="2802693"/>
                  <a:pt x="3131299" y="2820969"/>
                </a:cubicBezTo>
                <a:cubicBezTo>
                  <a:pt x="3122160" y="2836199"/>
                  <a:pt x="3113022" y="2851429"/>
                  <a:pt x="3097792" y="2872752"/>
                </a:cubicBezTo>
                <a:cubicBezTo>
                  <a:pt x="3100838" y="2869706"/>
                  <a:pt x="3100838" y="2872752"/>
                  <a:pt x="3097792" y="2875798"/>
                </a:cubicBezTo>
                <a:cubicBezTo>
                  <a:pt x="3097792" y="2875798"/>
                  <a:pt x="3097792" y="2875798"/>
                  <a:pt x="3094746" y="2875798"/>
                </a:cubicBezTo>
                <a:cubicBezTo>
                  <a:pt x="3094746" y="2875798"/>
                  <a:pt x="3094746" y="2878844"/>
                  <a:pt x="3094746" y="2878844"/>
                </a:cubicBezTo>
                <a:cubicBezTo>
                  <a:pt x="3091700" y="2881890"/>
                  <a:pt x="3091700" y="2881890"/>
                  <a:pt x="3091700" y="2881890"/>
                </a:cubicBezTo>
                <a:cubicBezTo>
                  <a:pt x="3085608" y="2891028"/>
                  <a:pt x="3085608" y="2891028"/>
                  <a:pt x="3085608" y="2891028"/>
                </a:cubicBezTo>
                <a:cubicBezTo>
                  <a:pt x="3088654" y="2891028"/>
                  <a:pt x="3085608" y="2894074"/>
                  <a:pt x="3085608" y="2897120"/>
                </a:cubicBezTo>
                <a:cubicBezTo>
                  <a:pt x="3091700" y="2891028"/>
                  <a:pt x="3088654" y="2891028"/>
                  <a:pt x="3091700" y="2884936"/>
                </a:cubicBezTo>
                <a:cubicBezTo>
                  <a:pt x="3091700" y="2884936"/>
                  <a:pt x="3094746" y="2884936"/>
                  <a:pt x="3094746" y="2884936"/>
                </a:cubicBezTo>
                <a:cubicBezTo>
                  <a:pt x="3094746" y="2884936"/>
                  <a:pt x="3094746" y="2884936"/>
                  <a:pt x="3094746" y="2887982"/>
                </a:cubicBezTo>
                <a:cubicBezTo>
                  <a:pt x="3097792" y="2887982"/>
                  <a:pt x="3097792" y="2884936"/>
                  <a:pt x="3097792" y="2884936"/>
                </a:cubicBezTo>
                <a:cubicBezTo>
                  <a:pt x="3097792" y="2884936"/>
                  <a:pt x="3097792" y="2881890"/>
                  <a:pt x="3097792" y="2881890"/>
                </a:cubicBezTo>
                <a:cubicBezTo>
                  <a:pt x="3100838" y="2878844"/>
                  <a:pt x="3100838" y="2878844"/>
                  <a:pt x="3100838" y="2878844"/>
                </a:cubicBezTo>
                <a:cubicBezTo>
                  <a:pt x="3103884" y="2875798"/>
                  <a:pt x="3103884" y="2866660"/>
                  <a:pt x="3106930" y="2869706"/>
                </a:cubicBezTo>
                <a:cubicBezTo>
                  <a:pt x="3113022" y="2866660"/>
                  <a:pt x="3103884" y="2866660"/>
                  <a:pt x="3106930" y="2863614"/>
                </a:cubicBezTo>
                <a:cubicBezTo>
                  <a:pt x="3109976" y="2860568"/>
                  <a:pt x="3109976" y="2863614"/>
                  <a:pt x="3113022" y="2863614"/>
                </a:cubicBezTo>
                <a:cubicBezTo>
                  <a:pt x="3116068" y="2857522"/>
                  <a:pt x="3122160" y="2842291"/>
                  <a:pt x="3122160" y="2842291"/>
                </a:cubicBezTo>
                <a:cubicBezTo>
                  <a:pt x="3128253" y="2830107"/>
                  <a:pt x="3143483" y="2811831"/>
                  <a:pt x="3146529" y="2805739"/>
                </a:cubicBezTo>
                <a:cubicBezTo>
                  <a:pt x="3149575" y="2802693"/>
                  <a:pt x="3146529" y="2805739"/>
                  <a:pt x="3143483" y="2805739"/>
                </a:cubicBezTo>
                <a:cubicBezTo>
                  <a:pt x="3146529" y="2805739"/>
                  <a:pt x="3149575" y="2799647"/>
                  <a:pt x="3149575" y="2799647"/>
                </a:cubicBezTo>
                <a:cubicBezTo>
                  <a:pt x="3149575" y="2799647"/>
                  <a:pt x="3149575" y="2793555"/>
                  <a:pt x="3149575" y="2793555"/>
                </a:cubicBezTo>
                <a:cubicBezTo>
                  <a:pt x="3152621" y="2790509"/>
                  <a:pt x="3152621" y="2796601"/>
                  <a:pt x="3152621" y="2793555"/>
                </a:cubicBezTo>
                <a:cubicBezTo>
                  <a:pt x="3158713" y="2790509"/>
                  <a:pt x="3152621" y="2784416"/>
                  <a:pt x="3158713" y="2787462"/>
                </a:cubicBezTo>
                <a:cubicBezTo>
                  <a:pt x="3161759" y="2775278"/>
                  <a:pt x="3170898" y="2750910"/>
                  <a:pt x="3180036" y="2744818"/>
                </a:cubicBezTo>
                <a:cubicBezTo>
                  <a:pt x="3180036" y="2747864"/>
                  <a:pt x="3176990" y="2747864"/>
                  <a:pt x="3173944" y="2744818"/>
                </a:cubicBezTo>
                <a:cubicBezTo>
                  <a:pt x="3189174" y="2723496"/>
                  <a:pt x="3207450" y="2689989"/>
                  <a:pt x="3210496" y="2677805"/>
                </a:cubicBezTo>
                <a:cubicBezTo>
                  <a:pt x="3213542" y="2671713"/>
                  <a:pt x="3237911" y="2638206"/>
                  <a:pt x="3237911" y="2622976"/>
                </a:cubicBezTo>
                <a:cubicBezTo>
                  <a:pt x="3240957" y="2616884"/>
                  <a:pt x="3237911" y="2622976"/>
                  <a:pt x="3240957" y="2622976"/>
                </a:cubicBezTo>
                <a:cubicBezTo>
                  <a:pt x="3240957" y="2613838"/>
                  <a:pt x="3253141" y="2595562"/>
                  <a:pt x="3259233" y="2586423"/>
                </a:cubicBezTo>
                <a:cubicBezTo>
                  <a:pt x="3259233" y="2586423"/>
                  <a:pt x="3256187" y="2592516"/>
                  <a:pt x="3259233" y="2595562"/>
                </a:cubicBezTo>
                <a:cubicBezTo>
                  <a:pt x="3265326" y="2574239"/>
                  <a:pt x="3262279" y="2580331"/>
                  <a:pt x="3256187" y="2583377"/>
                </a:cubicBezTo>
                <a:cubicBezTo>
                  <a:pt x="3268372" y="2559009"/>
                  <a:pt x="3268372" y="2555963"/>
                  <a:pt x="3280556" y="2543779"/>
                </a:cubicBezTo>
                <a:cubicBezTo>
                  <a:pt x="3280556" y="2543779"/>
                  <a:pt x="3283602" y="2540733"/>
                  <a:pt x="3283602" y="2540733"/>
                </a:cubicBezTo>
                <a:cubicBezTo>
                  <a:pt x="3283602" y="2540733"/>
                  <a:pt x="3283602" y="2540733"/>
                  <a:pt x="3283602" y="2537687"/>
                </a:cubicBezTo>
                <a:cubicBezTo>
                  <a:pt x="3283602" y="2537687"/>
                  <a:pt x="3280556" y="2537687"/>
                  <a:pt x="3280556" y="2537687"/>
                </a:cubicBezTo>
                <a:cubicBezTo>
                  <a:pt x="3280556" y="2537687"/>
                  <a:pt x="3280556" y="2534641"/>
                  <a:pt x="3283602" y="2531595"/>
                </a:cubicBezTo>
                <a:cubicBezTo>
                  <a:pt x="3283602" y="2531595"/>
                  <a:pt x="3283602" y="2531595"/>
                  <a:pt x="3283602" y="2534641"/>
                </a:cubicBezTo>
                <a:cubicBezTo>
                  <a:pt x="3283602" y="2534641"/>
                  <a:pt x="3283602" y="2534641"/>
                  <a:pt x="3286648" y="2534641"/>
                </a:cubicBezTo>
                <a:cubicBezTo>
                  <a:pt x="3286648" y="2531595"/>
                  <a:pt x="3286648" y="2531595"/>
                  <a:pt x="3286648" y="2528549"/>
                </a:cubicBezTo>
                <a:cubicBezTo>
                  <a:pt x="3289694" y="2525503"/>
                  <a:pt x="3289694" y="2525503"/>
                  <a:pt x="3289694" y="2525503"/>
                </a:cubicBezTo>
                <a:cubicBezTo>
                  <a:pt x="3292740" y="2522457"/>
                  <a:pt x="3298832" y="2507226"/>
                  <a:pt x="3289694" y="2516364"/>
                </a:cubicBezTo>
                <a:cubicBezTo>
                  <a:pt x="3292740" y="2513318"/>
                  <a:pt x="3292740" y="2513318"/>
                  <a:pt x="3292740" y="2510272"/>
                </a:cubicBezTo>
                <a:cubicBezTo>
                  <a:pt x="3292740" y="2510272"/>
                  <a:pt x="3289694" y="2510272"/>
                  <a:pt x="3289694" y="2513318"/>
                </a:cubicBezTo>
                <a:cubicBezTo>
                  <a:pt x="3289694" y="2513318"/>
                  <a:pt x="3286648" y="2513318"/>
                  <a:pt x="3286648" y="2516364"/>
                </a:cubicBezTo>
                <a:cubicBezTo>
                  <a:pt x="3286648" y="2513318"/>
                  <a:pt x="3286648" y="2510272"/>
                  <a:pt x="3286648" y="2510272"/>
                </a:cubicBezTo>
                <a:cubicBezTo>
                  <a:pt x="3289694" y="2507226"/>
                  <a:pt x="3292740" y="2501134"/>
                  <a:pt x="3295786" y="2491996"/>
                </a:cubicBezTo>
                <a:cubicBezTo>
                  <a:pt x="3301878" y="2479812"/>
                  <a:pt x="3307970" y="2467628"/>
                  <a:pt x="3311017" y="2458490"/>
                </a:cubicBezTo>
                <a:cubicBezTo>
                  <a:pt x="3311017" y="2455444"/>
                  <a:pt x="3314063" y="2455444"/>
                  <a:pt x="3314063" y="2455444"/>
                </a:cubicBezTo>
                <a:cubicBezTo>
                  <a:pt x="3314063" y="2455444"/>
                  <a:pt x="3314063" y="2452398"/>
                  <a:pt x="3314063" y="2452398"/>
                </a:cubicBezTo>
                <a:cubicBezTo>
                  <a:pt x="3314063" y="2446305"/>
                  <a:pt x="3317109" y="2440213"/>
                  <a:pt x="3320155" y="2437167"/>
                </a:cubicBezTo>
                <a:cubicBezTo>
                  <a:pt x="3320155" y="2434121"/>
                  <a:pt x="3323201" y="2428029"/>
                  <a:pt x="3323201" y="2424983"/>
                </a:cubicBezTo>
                <a:cubicBezTo>
                  <a:pt x="3326247" y="2418891"/>
                  <a:pt x="3332339" y="2409753"/>
                  <a:pt x="3335385" y="2403661"/>
                </a:cubicBezTo>
                <a:cubicBezTo>
                  <a:pt x="3338431" y="2403661"/>
                  <a:pt x="3338431" y="2403661"/>
                  <a:pt x="3338431" y="2403661"/>
                </a:cubicBezTo>
                <a:cubicBezTo>
                  <a:pt x="3338431" y="2400615"/>
                  <a:pt x="3338431" y="2400615"/>
                  <a:pt x="3338431" y="2397569"/>
                </a:cubicBezTo>
                <a:cubicBezTo>
                  <a:pt x="3341477" y="2394523"/>
                  <a:pt x="3338431" y="2394523"/>
                  <a:pt x="3338431" y="2394523"/>
                </a:cubicBezTo>
                <a:cubicBezTo>
                  <a:pt x="3335385" y="2397569"/>
                  <a:pt x="3335385" y="2397569"/>
                  <a:pt x="3335385" y="2397569"/>
                </a:cubicBezTo>
                <a:cubicBezTo>
                  <a:pt x="3338431" y="2391477"/>
                  <a:pt x="3347569" y="2382338"/>
                  <a:pt x="3344523" y="2376246"/>
                </a:cubicBezTo>
                <a:cubicBezTo>
                  <a:pt x="3347569" y="2376246"/>
                  <a:pt x="3347569" y="2376246"/>
                  <a:pt x="3347569" y="2373200"/>
                </a:cubicBezTo>
                <a:cubicBezTo>
                  <a:pt x="3350615" y="2370154"/>
                  <a:pt x="3347569" y="2370154"/>
                  <a:pt x="3347569" y="2370154"/>
                </a:cubicBezTo>
                <a:cubicBezTo>
                  <a:pt x="3353661" y="2361016"/>
                  <a:pt x="3347569" y="2351878"/>
                  <a:pt x="3353661" y="2348832"/>
                </a:cubicBezTo>
                <a:cubicBezTo>
                  <a:pt x="3353661" y="2351878"/>
                  <a:pt x="3353661" y="2351878"/>
                  <a:pt x="3353661" y="2351878"/>
                </a:cubicBezTo>
                <a:cubicBezTo>
                  <a:pt x="3350615" y="2357970"/>
                  <a:pt x="3350615" y="2361016"/>
                  <a:pt x="3353661" y="2361016"/>
                </a:cubicBezTo>
                <a:cubicBezTo>
                  <a:pt x="3353661" y="2361016"/>
                  <a:pt x="3356707" y="2357970"/>
                  <a:pt x="3356707" y="2354924"/>
                </a:cubicBezTo>
                <a:cubicBezTo>
                  <a:pt x="3359754" y="2351878"/>
                  <a:pt x="3359754" y="2351878"/>
                  <a:pt x="3359754" y="2351878"/>
                </a:cubicBezTo>
                <a:cubicBezTo>
                  <a:pt x="3365846" y="2351878"/>
                  <a:pt x="3362800" y="2361016"/>
                  <a:pt x="3356707" y="2364062"/>
                </a:cubicBezTo>
                <a:cubicBezTo>
                  <a:pt x="3362800" y="2361016"/>
                  <a:pt x="3359754" y="2376246"/>
                  <a:pt x="3362800" y="2367108"/>
                </a:cubicBezTo>
                <a:cubicBezTo>
                  <a:pt x="3356707" y="2361016"/>
                  <a:pt x="3374984" y="2357970"/>
                  <a:pt x="3371938" y="2345786"/>
                </a:cubicBezTo>
                <a:cubicBezTo>
                  <a:pt x="3374984" y="2342740"/>
                  <a:pt x="3374984" y="2342740"/>
                  <a:pt x="3374984" y="2342740"/>
                </a:cubicBezTo>
                <a:cubicBezTo>
                  <a:pt x="3374984" y="2342740"/>
                  <a:pt x="3374984" y="2339694"/>
                  <a:pt x="3374984" y="2339694"/>
                </a:cubicBezTo>
                <a:cubicBezTo>
                  <a:pt x="3378030" y="2336648"/>
                  <a:pt x="3374984" y="2336648"/>
                  <a:pt x="3374984" y="2336648"/>
                </a:cubicBezTo>
                <a:cubicBezTo>
                  <a:pt x="3374984" y="2339694"/>
                  <a:pt x="3371938" y="2339694"/>
                  <a:pt x="3371938" y="2339694"/>
                </a:cubicBezTo>
                <a:cubicBezTo>
                  <a:pt x="3371938" y="2336648"/>
                  <a:pt x="3374984" y="2330556"/>
                  <a:pt x="3371938" y="2330556"/>
                </a:cubicBezTo>
                <a:cubicBezTo>
                  <a:pt x="3368892" y="2333602"/>
                  <a:pt x="3371938" y="2327510"/>
                  <a:pt x="3368892" y="2327510"/>
                </a:cubicBezTo>
                <a:cubicBezTo>
                  <a:pt x="3365846" y="2333602"/>
                  <a:pt x="3365846" y="2336648"/>
                  <a:pt x="3362800" y="2342740"/>
                </a:cubicBezTo>
                <a:cubicBezTo>
                  <a:pt x="3362800" y="2339694"/>
                  <a:pt x="3362800" y="2339694"/>
                  <a:pt x="3362800" y="2339694"/>
                </a:cubicBezTo>
                <a:cubicBezTo>
                  <a:pt x="3362800" y="2336648"/>
                  <a:pt x="3362800" y="2333602"/>
                  <a:pt x="3359754" y="2333602"/>
                </a:cubicBezTo>
                <a:lnTo>
                  <a:pt x="3357128" y="2338854"/>
                </a:lnTo>
                <a:lnTo>
                  <a:pt x="3357469" y="2333221"/>
                </a:lnTo>
                <a:cubicBezTo>
                  <a:pt x="3358992" y="2329033"/>
                  <a:pt x="3361277" y="2324464"/>
                  <a:pt x="3362800" y="2318372"/>
                </a:cubicBezTo>
                <a:cubicBezTo>
                  <a:pt x="3350615" y="2336648"/>
                  <a:pt x="3359754" y="2315325"/>
                  <a:pt x="3353661" y="2309233"/>
                </a:cubicBezTo>
                <a:cubicBezTo>
                  <a:pt x="3356707" y="2306187"/>
                  <a:pt x="3356707" y="2312279"/>
                  <a:pt x="3356707" y="2312279"/>
                </a:cubicBezTo>
                <a:cubicBezTo>
                  <a:pt x="3359754" y="2312279"/>
                  <a:pt x="3359754" y="2312279"/>
                  <a:pt x="3359754" y="2312279"/>
                </a:cubicBezTo>
                <a:cubicBezTo>
                  <a:pt x="3359754" y="2315325"/>
                  <a:pt x="3359754" y="2315325"/>
                  <a:pt x="3362800" y="2312279"/>
                </a:cubicBezTo>
                <a:cubicBezTo>
                  <a:pt x="3362800" y="2312279"/>
                  <a:pt x="3362800" y="2309233"/>
                  <a:pt x="3362800" y="2306187"/>
                </a:cubicBezTo>
                <a:cubicBezTo>
                  <a:pt x="3362800" y="2303141"/>
                  <a:pt x="3362800" y="2303141"/>
                  <a:pt x="3362800" y="2303141"/>
                </a:cubicBezTo>
                <a:cubicBezTo>
                  <a:pt x="3365846" y="2300095"/>
                  <a:pt x="3368892" y="2303141"/>
                  <a:pt x="3368892" y="2297049"/>
                </a:cubicBezTo>
                <a:cubicBezTo>
                  <a:pt x="3368892" y="2300095"/>
                  <a:pt x="3368892" y="2300095"/>
                  <a:pt x="3368892" y="2303141"/>
                </a:cubicBezTo>
                <a:cubicBezTo>
                  <a:pt x="3368892" y="2306187"/>
                  <a:pt x="3371938" y="2306187"/>
                  <a:pt x="3371938" y="2303141"/>
                </a:cubicBezTo>
                <a:cubicBezTo>
                  <a:pt x="3374984" y="2303141"/>
                  <a:pt x="3374984" y="2300095"/>
                  <a:pt x="3374984" y="2297049"/>
                </a:cubicBezTo>
                <a:cubicBezTo>
                  <a:pt x="3374984" y="2294003"/>
                  <a:pt x="3374984" y="2294003"/>
                  <a:pt x="3374984" y="2290957"/>
                </a:cubicBezTo>
                <a:cubicBezTo>
                  <a:pt x="3374984" y="2284865"/>
                  <a:pt x="3371938" y="2278773"/>
                  <a:pt x="3368892" y="2284865"/>
                </a:cubicBezTo>
                <a:cubicBezTo>
                  <a:pt x="3368892" y="2281819"/>
                  <a:pt x="3368892" y="2281819"/>
                  <a:pt x="3365846" y="2281819"/>
                </a:cubicBezTo>
                <a:cubicBezTo>
                  <a:pt x="3365846" y="2281819"/>
                  <a:pt x="3365846" y="2281819"/>
                  <a:pt x="3362800" y="2284865"/>
                </a:cubicBezTo>
                <a:cubicBezTo>
                  <a:pt x="3362800" y="2281819"/>
                  <a:pt x="3365846" y="2275727"/>
                  <a:pt x="3365846" y="2269635"/>
                </a:cubicBezTo>
                <a:cubicBezTo>
                  <a:pt x="3365846" y="2275727"/>
                  <a:pt x="3362800" y="2281819"/>
                  <a:pt x="3365846" y="2278773"/>
                </a:cubicBezTo>
                <a:cubicBezTo>
                  <a:pt x="3371938" y="2275727"/>
                  <a:pt x="3365846" y="2269635"/>
                  <a:pt x="3371938" y="2266589"/>
                </a:cubicBezTo>
                <a:cubicBezTo>
                  <a:pt x="3374984" y="2266589"/>
                  <a:pt x="3374984" y="2266589"/>
                  <a:pt x="3374984" y="2266589"/>
                </a:cubicBezTo>
                <a:cubicBezTo>
                  <a:pt x="3374984" y="2266589"/>
                  <a:pt x="3374984" y="2266589"/>
                  <a:pt x="3374984" y="2263543"/>
                </a:cubicBezTo>
                <a:cubicBezTo>
                  <a:pt x="3374984" y="2263543"/>
                  <a:pt x="3374984" y="2263543"/>
                  <a:pt x="3374984" y="2260497"/>
                </a:cubicBezTo>
                <a:cubicBezTo>
                  <a:pt x="3371938" y="2260497"/>
                  <a:pt x="3371938" y="2260497"/>
                  <a:pt x="3371938" y="2260497"/>
                </a:cubicBezTo>
                <a:cubicBezTo>
                  <a:pt x="3374984" y="2257451"/>
                  <a:pt x="3374984" y="2257451"/>
                  <a:pt x="3378030" y="2254405"/>
                </a:cubicBezTo>
                <a:cubicBezTo>
                  <a:pt x="3374984" y="2248312"/>
                  <a:pt x="3378030" y="2242220"/>
                  <a:pt x="3378030" y="2236128"/>
                </a:cubicBezTo>
                <a:cubicBezTo>
                  <a:pt x="3378030" y="2239174"/>
                  <a:pt x="3378030" y="2242220"/>
                  <a:pt x="3378030" y="2242220"/>
                </a:cubicBezTo>
                <a:cubicBezTo>
                  <a:pt x="3381076" y="2230036"/>
                  <a:pt x="3378030" y="2233082"/>
                  <a:pt x="3384122" y="2223944"/>
                </a:cubicBezTo>
                <a:cubicBezTo>
                  <a:pt x="3384122" y="2226990"/>
                  <a:pt x="3387168" y="2226990"/>
                  <a:pt x="3387168" y="2226990"/>
                </a:cubicBezTo>
                <a:cubicBezTo>
                  <a:pt x="3387168" y="2226990"/>
                  <a:pt x="3387168" y="2223944"/>
                  <a:pt x="3387168" y="2223944"/>
                </a:cubicBezTo>
                <a:cubicBezTo>
                  <a:pt x="3390214" y="2223944"/>
                  <a:pt x="3390214" y="2223944"/>
                  <a:pt x="3390214" y="2223944"/>
                </a:cubicBezTo>
                <a:cubicBezTo>
                  <a:pt x="3384122" y="2242220"/>
                  <a:pt x="3390214" y="2226990"/>
                  <a:pt x="3393260" y="2226990"/>
                </a:cubicBezTo>
                <a:cubicBezTo>
                  <a:pt x="3390214" y="2236128"/>
                  <a:pt x="3387168" y="2245266"/>
                  <a:pt x="3387168" y="2254405"/>
                </a:cubicBezTo>
                <a:cubicBezTo>
                  <a:pt x="3384122" y="2254405"/>
                  <a:pt x="3384122" y="2254405"/>
                  <a:pt x="3384122" y="2254405"/>
                </a:cubicBezTo>
                <a:cubicBezTo>
                  <a:pt x="3381076" y="2260497"/>
                  <a:pt x="3381076" y="2263543"/>
                  <a:pt x="3381076" y="2266589"/>
                </a:cubicBezTo>
                <a:cubicBezTo>
                  <a:pt x="3384122" y="2260497"/>
                  <a:pt x="3384122" y="2257451"/>
                  <a:pt x="3387168" y="2257451"/>
                </a:cubicBezTo>
                <a:cubicBezTo>
                  <a:pt x="3384122" y="2266589"/>
                  <a:pt x="3387168" y="2266589"/>
                  <a:pt x="3384122" y="2272681"/>
                </a:cubicBezTo>
                <a:cubicBezTo>
                  <a:pt x="3384122" y="2272681"/>
                  <a:pt x="3384122" y="2275727"/>
                  <a:pt x="3381076" y="2275727"/>
                </a:cubicBezTo>
                <a:cubicBezTo>
                  <a:pt x="3381076" y="2278773"/>
                  <a:pt x="3381076" y="2278773"/>
                  <a:pt x="3381076" y="2278773"/>
                </a:cubicBezTo>
                <a:cubicBezTo>
                  <a:pt x="3381076" y="2281819"/>
                  <a:pt x="3381076" y="2284865"/>
                  <a:pt x="3384122" y="2281819"/>
                </a:cubicBezTo>
                <a:cubicBezTo>
                  <a:pt x="3387168" y="2278773"/>
                  <a:pt x="3387168" y="2278773"/>
                  <a:pt x="3387168" y="2278773"/>
                </a:cubicBezTo>
                <a:cubicBezTo>
                  <a:pt x="3390214" y="2278773"/>
                  <a:pt x="3390214" y="2275727"/>
                  <a:pt x="3390214" y="2272681"/>
                </a:cubicBezTo>
                <a:cubicBezTo>
                  <a:pt x="3390214" y="2269635"/>
                  <a:pt x="3390214" y="2269635"/>
                  <a:pt x="3390214" y="2269635"/>
                </a:cubicBezTo>
                <a:cubicBezTo>
                  <a:pt x="3387168" y="2269635"/>
                  <a:pt x="3387168" y="2269635"/>
                  <a:pt x="3387168" y="2269635"/>
                </a:cubicBezTo>
                <a:cubicBezTo>
                  <a:pt x="3387168" y="2260497"/>
                  <a:pt x="3396306" y="2239174"/>
                  <a:pt x="3396306" y="2226990"/>
                </a:cubicBezTo>
                <a:cubicBezTo>
                  <a:pt x="3399352" y="2223944"/>
                  <a:pt x="3399352" y="2223944"/>
                  <a:pt x="3399352" y="2223944"/>
                </a:cubicBezTo>
                <a:cubicBezTo>
                  <a:pt x="3399352" y="2223944"/>
                  <a:pt x="3399352" y="2223944"/>
                  <a:pt x="3399352" y="2220898"/>
                </a:cubicBezTo>
                <a:cubicBezTo>
                  <a:pt x="3399352" y="2220898"/>
                  <a:pt x="3399352" y="2217852"/>
                  <a:pt x="3399352" y="2217852"/>
                </a:cubicBezTo>
                <a:cubicBezTo>
                  <a:pt x="3399352" y="2211760"/>
                  <a:pt x="3402398" y="2202622"/>
                  <a:pt x="3405445" y="2199576"/>
                </a:cubicBezTo>
                <a:cubicBezTo>
                  <a:pt x="3402398" y="2199576"/>
                  <a:pt x="3402398" y="2199576"/>
                  <a:pt x="3402398" y="2199576"/>
                </a:cubicBezTo>
                <a:cubicBezTo>
                  <a:pt x="3405445" y="2196530"/>
                  <a:pt x="3405445" y="2196530"/>
                  <a:pt x="3405445" y="2196530"/>
                </a:cubicBezTo>
                <a:cubicBezTo>
                  <a:pt x="3405445" y="2196530"/>
                  <a:pt x="3408491" y="2193484"/>
                  <a:pt x="3408491" y="2190438"/>
                </a:cubicBezTo>
                <a:cubicBezTo>
                  <a:pt x="3408491" y="2190438"/>
                  <a:pt x="3408491" y="2187392"/>
                  <a:pt x="3405445" y="2187392"/>
                </a:cubicBezTo>
                <a:cubicBezTo>
                  <a:pt x="3408491" y="2156931"/>
                  <a:pt x="3417629" y="2141701"/>
                  <a:pt x="3414583" y="2120379"/>
                </a:cubicBezTo>
                <a:cubicBezTo>
                  <a:pt x="3417629" y="2120379"/>
                  <a:pt x="3417629" y="2117333"/>
                  <a:pt x="3417629" y="2114286"/>
                </a:cubicBezTo>
                <a:cubicBezTo>
                  <a:pt x="3417629" y="2114286"/>
                  <a:pt x="3417629" y="2111240"/>
                  <a:pt x="3417629" y="2111240"/>
                </a:cubicBezTo>
                <a:cubicBezTo>
                  <a:pt x="3414583" y="2111240"/>
                  <a:pt x="3414583" y="2111240"/>
                  <a:pt x="3414583" y="2111240"/>
                </a:cubicBezTo>
                <a:cubicBezTo>
                  <a:pt x="3420675" y="2108194"/>
                  <a:pt x="3420675" y="2099056"/>
                  <a:pt x="3420675" y="2092964"/>
                </a:cubicBezTo>
                <a:cubicBezTo>
                  <a:pt x="3420675" y="2092964"/>
                  <a:pt x="3420675" y="2089918"/>
                  <a:pt x="3420675" y="2089918"/>
                </a:cubicBezTo>
                <a:cubicBezTo>
                  <a:pt x="3423721" y="2086872"/>
                  <a:pt x="3423721" y="2086872"/>
                  <a:pt x="3420675" y="2083826"/>
                </a:cubicBezTo>
                <a:cubicBezTo>
                  <a:pt x="3420675" y="2080780"/>
                  <a:pt x="3420675" y="2080780"/>
                  <a:pt x="3420675" y="2080780"/>
                </a:cubicBezTo>
                <a:cubicBezTo>
                  <a:pt x="3420675" y="2080780"/>
                  <a:pt x="3423721" y="2080780"/>
                  <a:pt x="3423721" y="2077734"/>
                </a:cubicBezTo>
                <a:cubicBezTo>
                  <a:pt x="3423721" y="2077734"/>
                  <a:pt x="3423721" y="2077734"/>
                  <a:pt x="3423721" y="2074688"/>
                </a:cubicBezTo>
                <a:cubicBezTo>
                  <a:pt x="3420675" y="2068596"/>
                  <a:pt x="3429813" y="2056412"/>
                  <a:pt x="3423721" y="2056412"/>
                </a:cubicBezTo>
                <a:cubicBezTo>
                  <a:pt x="3423721" y="2056412"/>
                  <a:pt x="3423721" y="2056412"/>
                  <a:pt x="3423721" y="2053366"/>
                </a:cubicBezTo>
                <a:cubicBezTo>
                  <a:pt x="3423721" y="2050320"/>
                  <a:pt x="3423721" y="2047274"/>
                  <a:pt x="3423721" y="2047274"/>
                </a:cubicBezTo>
                <a:cubicBezTo>
                  <a:pt x="3423721" y="2047274"/>
                  <a:pt x="3423721" y="2044228"/>
                  <a:pt x="3423721" y="2044228"/>
                </a:cubicBezTo>
                <a:cubicBezTo>
                  <a:pt x="3429813" y="2041181"/>
                  <a:pt x="3423721" y="2028997"/>
                  <a:pt x="3423721" y="2022905"/>
                </a:cubicBezTo>
                <a:cubicBezTo>
                  <a:pt x="3423721" y="2013767"/>
                  <a:pt x="3429813" y="2019859"/>
                  <a:pt x="3429813" y="2010721"/>
                </a:cubicBezTo>
                <a:cubicBezTo>
                  <a:pt x="3429813" y="2010721"/>
                  <a:pt x="3429813" y="2007675"/>
                  <a:pt x="3432859" y="2007675"/>
                </a:cubicBezTo>
                <a:cubicBezTo>
                  <a:pt x="3432859" y="2007675"/>
                  <a:pt x="3432859" y="2004629"/>
                  <a:pt x="3432859" y="2004629"/>
                </a:cubicBezTo>
                <a:cubicBezTo>
                  <a:pt x="3432859" y="2001583"/>
                  <a:pt x="3432859" y="2001583"/>
                  <a:pt x="3429813" y="2004629"/>
                </a:cubicBezTo>
                <a:cubicBezTo>
                  <a:pt x="3429813" y="2004629"/>
                  <a:pt x="3429813" y="2004629"/>
                  <a:pt x="3429813" y="2007675"/>
                </a:cubicBezTo>
                <a:cubicBezTo>
                  <a:pt x="3426767" y="2001583"/>
                  <a:pt x="3429813" y="1995491"/>
                  <a:pt x="3426767" y="1995491"/>
                </a:cubicBezTo>
                <a:cubicBezTo>
                  <a:pt x="3429813" y="1986353"/>
                  <a:pt x="3429813" y="1995491"/>
                  <a:pt x="3432859" y="1995491"/>
                </a:cubicBezTo>
                <a:lnTo>
                  <a:pt x="3435810" y="1998442"/>
                </a:lnTo>
                <a:lnTo>
                  <a:pt x="3434763" y="2030901"/>
                </a:lnTo>
                <a:cubicBezTo>
                  <a:pt x="3435144" y="2040420"/>
                  <a:pt x="3435905" y="2048797"/>
                  <a:pt x="3435905" y="2059458"/>
                </a:cubicBezTo>
                <a:cubicBezTo>
                  <a:pt x="3435905" y="2059458"/>
                  <a:pt x="3432859" y="2059458"/>
                  <a:pt x="3432859" y="2062504"/>
                </a:cubicBezTo>
                <a:cubicBezTo>
                  <a:pt x="3432859" y="2062504"/>
                  <a:pt x="3432859" y="2065550"/>
                  <a:pt x="3432859" y="2065550"/>
                </a:cubicBezTo>
                <a:cubicBezTo>
                  <a:pt x="3432859" y="2074688"/>
                  <a:pt x="3432859" y="2077734"/>
                  <a:pt x="3435905" y="2080780"/>
                </a:cubicBezTo>
                <a:cubicBezTo>
                  <a:pt x="3435905" y="2068596"/>
                  <a:pt x="3435905" y="2068596"/>
                  <a:pt x="3435905" y="2068596"/>
                </a:cubicBezTo>
                <a:cubicBezTo>
                  <a:pt x="3435905" y="2068596"/>
                  <a:pt x="3435905" y="2071642"/>
                  <a:pt x="3438951" y="2071642"/>
                </a:cubicBezTo>
                <a:cubicBezTo>
                  <a:pt x="3438951" y="2071642"/>
                  <a:pt x="3438951" y="2068596"/>
                  <a:pt x="3438951" y="2068596"/>
                </a:cubicBezTo>
                <a:cubicBezTo>
                  <a:pt x="3438951" y="2065550"/>
                  <a:pt x="3438951" y="2065550"/>
                  <a:pt x="3438951" y="2065550"/>
                </a:cubicBezTo>
                <a:cubicBezTo>
                  <a:pt x="3438951" y="2062504"/>
                  <a:pt x="3438951" y="2062504"/>
                  <a:pt x="3438951" y="2062504"/>
                </a:cubicBezTo>
                <a:cubicBezTo>
                  <a:pt x="3445043" y="2056412"/>
                  <a:pt x="3451135" y="2053366"/>
                  <a:pt x="3454182" y="2032043"/>
                </a:cubicBezTo>
                <a:cubicBezTo>
                  <a:pt x="3466366" y="2016813"/>
                  <a:pt x="3475504" y="1986353"/>
                  <a:pt x="3481596" y="1965030"/>
                </a:cubicBezTo>
                <a:cubicBezTo>
                  <a:pt x="3481596" y="1961984"/>
                  <a:pt x="3484642" y="1961984"/>
                  <a:pt x="3484642" y="1961984"/>
                </a:cubicBezTo>
                <a:cubicBezTo>
                  <a:pt x="3484642" y="1961984"/>
                  <a:pt x="3487688" y="1961984"/>
                  <a:pt x="3487688" y="1958938"/>
                </a:cubicBezTo>
                <a:cubicBezTo>
                  <a:pt x="3487688" y="1958938"/>
                  <a:pt x="3487688" y="1961984"/>
                  <a:pt x="3490734" y="1961984"/>
                </a:cubicBezTo>
                <a:cubicBezTo>
                  <a:pt x="3490734" y="1955892"/>
                  <a:pt x="3490734" y="1952846"/>
                  <a:pt x="3490734" y="1952846"/>
                </a:cubicBezTo>
                <a:cubicBezTo>
                  <a:pt x="3496826" y="1934570"/>
                  <a:pt x="3499873" y="1910202"/>
                  <a:pt x="3502919" y="1894971"/>
                </a:cubicBezTo>
                <a:cubicBezTo>
                  <a:pt x="3505965" y="1891925"/>
                  <a:pt x="3505965" y="1898017"/>
                  <a:pt x="3505965" y="1901063"/>
                </a:cubicBezTo>
                <a:cubicBezTo>
                  <a:pt x="3509011" y="1891925"/>
                  <a:pt x="3515103" y="1855373"/>
                  <a:pt x="3524241" y="1864511"/>
                </a:cubicBezTo>
                <a:cubicBezTo>
                  <a:pt x="3524241" y="1870603"/>
                  <a:pt x="3524241" y="1870603"/>
                  <a:pt x="3524241" y="1870603"/>
                </a:cubicBezTo>
                <a:cubicBezTo>
                  <a:pt x="3524241" y="1873649"/>
                  <a:pt x="3524241" y="1873649"/>
                  <a:pt x="3524241" y="1873649"/>
                </a:cubicBezTo>
                <a:cubicBezTo>
                  <a:pt x="3524241" y="1873649"/>
                  <a:pt x="3527287" y="1873649"/>
                  <a:pt x="3527287" y="1870603"/>
                </a:cubicBezTo>
                <a:cubicBezTo>
                  <a:pt x="3527287" y="1864511"/>
                  <a:pt x="3527287" y="1864511"/>
                  <a:pt x="3527287" y="1864511"/>
                </a:cubicBezTo>
                <a:cubicBezTo>
                  <a:pt x="3530333" y="1876695"/>
                  <a:pt x="3527287" y="1894971"/>
                  <a:pt x="3527287" y="1913248"/>
                </a:cubicBezTo>
                <a:cubicBezTo>
                  <a:pt x="3542517" y="1928478"/>
                  <a:pt x="3554702" y="1876695"/>
                  <a:pt x="3557748" y="1834050"/>
                </a:cubicBezTo>
                <a:cubicBezTo>
                  <a:pt x="3560794" y="1831004"/>
                  <a:pt x="3563840" y="1834050"/>
                  <a:pt x="3569932" y="1824912"/>
                </a:cubicBezTo>
                <a:close/>
                <a:moveTo>
                  <a:pt x="3432859" y="1815774"/>
                </a:moveTo>
                <a:cubicBezTo>
                  <a:pt x="3432859" y="1840142"/>
                  <a:pt x="3432859" y="1849281"/>
                  <a:pt x="3435905" y="1870603"/>
                </a:cubicBezTo>
                <a:cubicBezTo>
                  <a:pt x="3441997" y="1867557"/>
                  <a:pt x="3445043" y="1879741"/>
                  <a:pt x="3445043" y="1894971"/>
                </a:cubicBezTo>
                <a:cubicBezTo>
                  <a:pt x="3445043" y="1910202"/>
                  <a:pt x="3445043" y="1925432"/>
                  <a:pt x="3448089" y="1925432"/>
                </a:cubicBezTo>
                <a:cubicBezTo>
                  <a:pt x="3451135" y="1940662"/>
                  <a:pt x="3445043" y="1961984"/>
                  <a:pt x="3441997" y="1977215"/>
                </a:cubicBezTo>
                <a:cubicBezTo>
                  <a:pt x="3441997" y="1974168"/>
                  <a:pt x="3441997" y="1974168"/>
                  <a:pt x="3438951" y="1974168"/>
                </a:cubicBezTo>
                <a:cubicBezTo>
                  <a:pt x="3438951" y="1974168"/>
                  <a:pt x="3438951" y="1977215"/>
                  <a:pt x="3438951" y="1977215"/>
                </a:cubicBezTo>
                <a:cubicBezTo>
                  <a:pt x="3435905" y="1989399"/>
                  <a:pt x="3435905" y="1989399"/>
                  <a:pt x="3435905" y="1989399"/>
                </a:cubicBezTo>
                <a:cubicBezTo>
                  <a:pt x="3435905" y="1992445"/>
                  <a:pt x="3435905" y="1992445"/>
                  <a:pt x="3435905" y="1992445"/>
                </a:cubicBezTo>
                <a:lnTo>
                  <a:pt x="3433003" y="1992445"/>
                </a:lnTo>
                <a:lnTo>
                  <a:pt x="3433240" y="1987447"/>
                </a:lnTo>
                <a:cubicBezTo>
                  <a:pt x="3432098" y="1982164"/>
                  <a:pt x="3427529" y="1983307"/>
                  <a:pt x="3429813" y="1974168"/>
                </a:cubicBezTo>
                <a:cubicBezTo>
                  <a:pt x="3432859" y="1974168"/>
                  <a:pt x="3432859" y="1974168"/>
                  <a:pt x="3432859" y="1971122"/>
                </a:cubicBezTo>
                <a:cubicBezTo>
                  <a:pt x="3432859" y="1968076"/>
                  <a:pt x="3432859" y="1968076"/>
                  <a:pt x="3432859" y="1968076"/>
                </a:cubicBezTo>
                <a:cubicBezTo>
                  <a:pt x="3435905" y="1968076"/>
                  <a:pt x="3435905" y="1968076"/>
                  <a:pt x="3435905" y="1965030"/>
                </a:cubicBezTo>
                <a:cubicBezTo>
                  <a:pt x="3435905" y="1965030"/>
                  <a:pt x="3435905" y="1965030"/>
                  <a:pt x="3435905" y="1961984"/>
                </a:cubicBezTo>
                <a:cubicBezTo>
                  <a:pt x="3432859" y="1961984"/>
                  <a:pt x="3432859" y="1965030"/>
                  <a:pt x="3432859" y="1961984"/>
                </a:cubicBezTo>
                <a:cubicBezTo>
                  <a:pt x="3432859" y="1952846"/>
                  <a:pt x="3435905" y="1943708"/>
                  <a:pt x="3429813" y="1937616"/>
                </a:cubicBezTo>
                <a:cubicBezTo>
                  <a:pt x="3432859" y="1940662"/>
                  <a:pt x="3432859" y="1940662"/>
                  <a:pt x="3432859" y="1937616"/>
                </a:cubicBezTo>
                <a:cubicBezTo>
                  <a:pt x="3435905" y="1934570"/>
                  <a:pt x="3432859" y="1931524"/>
                  <a:pt x="3432859" y="1931524"/>
                </a:cubicBezTo>
                <a:cubicBezTo>
                  <a:pt x="3432859" y="1931524"/>
                  <a:pt x="3432859" y="1931524"/>
                  <a:pt x="3432859" y="1928478"/>
                </a:cubicBezTo>
                <a:cubicBezTo>
                  <a:pt x="3438951" y="1919340"/>
                  <a:pt x="3429813" y="1910202"/>
                  <a:pt x="3435905" y="1898017"/>
                </a:cubicBezTo>
                <a:cubicBezTo>
                  <a:pt x="3432859" y="1898017"/>
                  <a:pt x="3432859" y="1898017"/>
                  <a:pt x="3432859" y="1898017"/>
                </a:cubicBezTo>
                <a:cubicBezTo>
                  <a:pt x="3435905" y="1898017"/>
                  <a:pt x="3435905" y="1894971"/>
                  <a:pt x="3435905" y="1894971"/>
                </a:cubicBezTo>
                <a:cubicBezTo>
                  <a:pt x="3435905" y="1891925"/>
                  <a:pt x="3435905" y="1891925"/>
                  <a:pt x="3432859" y="1891925"/>
                </a:cubicBezTo>
                <a:cubicBezTo>
                  <a:pt x="3432859" y="1882787"/>
                  <a:pt x="3432859" y="1873649"/>
                  <a:pt x="3432859" y="1873649"/>
                </a:cubicBezTo>
                <a:cubicBezTo>
                  <a:pt x="3432859" y="1864511"/>
                  <a:pt x="3429813" y="1879741"/>
                  <a:pt x="3429813" y="1864511"/>
                </a:cubicBezTo>
                <a:cubicBezTo>
                  <a:pt x="3432859" y="1867557"/>
                  <a:pt x="3435905" y="1864511"/>
                  <a:pt x="3432859" y="1861465"/>
                </a:cubicBezTo>
                <a:cubicBezTo>
                  <a:pt x="3429813" y="1858419"/>
                  <a:pt x="3426767" y="1873649"/>
                  <a:pt x="3426767" y="1858419"/>
                </a:cubicBezTo>
                <a:cubicBezTo>
                  <a:pt x="3426767" y="1858419"/>
                  <a:pt x="3426767" y="1858419"/>
                  <a:pt x="3429813" y="1858419"/>
                </a:cubicBezTo>
                <a:cubicBezTo>
                  <a:pt x="3429813" y="1858419"/>
                  <a:pt x="3429813" y="1858419"/>
                  <a:pt x="3429813" y="1855373"/>
                </a:cubicBezTo>
                <a:cubicBezTo>
                  <a:pt x="3429813" y="1855373"/>
                  <a:pt x="3429813" y="1852327"/>
                  <a:pt x="3429813" y="1852327"/>
                </a:cubicBezTo>
                <a:cubicBezTo>
                  <a:pt x="3429813" y="1849281"/>
                  <a:pt x="3429813" y="1849281"/>
                  <a:pt x="3429813" y="1849281"/>
                </a:cubicBezTo>
                <a:cubicBezTo>
                  <a:pt x="3429813" y="1846235"/>
                  <a:pt x="3429813" y="1846235"/>
                  <a:pt x="3429813" y="1846235"/>
                </a:cubicBezTo>
                <a:cubicBezTo>
                  <a:pt x="3432859" y="1846235"/>
                  <a:pt x="3432859" y="1843189"/>
                  <a:pt x="3432859" y="1840142"/>
                </a:cubicBezTo>
                <a:cubicBezTo>
                  <a:pt x="3429813" y="1840142"/>
                  <a:pt x="3429813" y="1837096"/>
                  <a:pt x="3429813" y="1834050"/>
                </a:cubicBezTo>
                <a:cubicBezTo>
                  <a:pt x="3432859" y="1831004"/>
                  <a:pt x="3432859" y="1821866"/>
                  <a:pt x="3432859" y="1815774"/>
                </a:cubicBezTo>
                <a:close/>
                <a:moveTo>
                  <a:pt x="146155" y="1782268"/>
                </a:moveTo>
                <a:lnTo>
                  <a:pt x="146155" y="1782268"/>
                </a:lnTo>
                <a:cubicBezTo>
                  <a:pt x="146155" y="1782268"/>
                  <a:pt x="146155" y="1782268"/>
                  <a:pt x="146155" y="1785314"/>
                </a:cubicBezTo>
                <a:lnTo>
                  <a:pt x="146155" y="1785314"/>
                </a:lnTo>
                <a:lnTo>
                  <a:pt x="146155" y="1784552"/>
                </a:lnTo>
                <a:close/>
                <a:moveTo>
                  <a:pt x="146155" y="1773129"/>
                </a:moveTo>
                <a:lnTo>
                  <a:pt x="146155" y="1782268"/>
                </a:lnTo>
                <a:lnTo>
                  <a:pt x="143109" y="1776176"/>
                </a:lnTo>
                <a:cubicBezTo>
                  <a:pt x="146155" y="1776176"/>
                  <a:pt x="146155" y="1773129"/>
                  <a:pt x="146155" y="1773129"/>
                </a:cubicBezTo>
                <a:close/>
                <a:moveTo>
                  <a:pt x="194892" y="1742669"/>
                </a:moveTo>
                <a:cubicBezTo>
                  <a:pt x="194892" y="1742669"/>
                  <a:pt x="194892" y="1745715"/>
                  <a:pt x="197938" y="1745715"/>
                </a:cubicBezTo>
                <a:cubicBezTo>
                  <a:pt x="194892" y="1745715"/>
                  <a:pt x="194892" y="1760945"/>
                  <a:pt x="194892" y="1748761"/>
                </a:cubicBezTo>
                <a:cubicBezTo>
                  <a:pt x="194892" y="1745715"/>
                  <a:pt x="194892" y="1745715"/>
                  <a:pt x="194892" y="1742669"/>
                </a:cubicBezTo>
                <a:close/>
                <a:moveTo>
                  <a:pt x="3402398" y="1599505"/>
                </a:moveTo>
                <a:cubicBezTo>
                  <a:pt x="3405445" y="1602551"/>
                  <a:pt x="3405445" y="1605597"/>
                  <a:pt x="3405445" y="1608643"/>
                </a:cubicBezTo>
                <a:cubicBezTo>
                  <a:pt x="3405445" y="1608643"/>
                  <a:pt x="3405445" y="1608643"/>
                  <a:pt x="3405445" y="1611689"/>
                </a:cubicBezTo>
                <a:cubicBezTo>
                  <a:pt x="3405445" y="1614735"/>
                  <a:pt x="3405445" y="1614735"/>
                  <a:pt x="3405445" y="1614735"/>
                </a:cubicBezTo>
                <a:lnTo>
                  <a:pt x="3405445" y="1617781"/>
                </a:lnTo>
                <a:cubicBezTo>
                  <a:pt x="3405445" y="1617781"/>
                  <a:pt x="3405445" y="1614735"/>
                  <a:pt x="3402398" y="1611689"/>
                </a:cubicBezTo>
                <a:cubicBezTo>
                  <a:pt x="3402398" y="1605597"/>
                  <a:pt x="3402398" y="1602551"/>
                  <a:pt x="3402398" y="1599505"/>
                </a:cubicBezTo>
                <a:close/>
                <a:moveTo>
                  <a:pt x="213169" y="1559906"/>
                </a:moveTo>
                <a:cubicBezTo>
                  <a:pt x="213169" y="1559906"/>
                  <a:pt x="216215" y="1559906"/>
                  <a:pt x="216215" y="1559906"/>
                </a:cubicBezTo>
                <a:cubicBezTo>
                  <a:pt x="216215" y="1562952"/>
                  <a:pt x="216215" y="1562952"/>
                  <a:pt x="216215" y="1562952"/>
                </a:cubicBezTo>
                <a:cubicBezTo>
                  <a:pt x="213169" y="1562952"/>
                  <a:pt x="213169" y="1559906"/>
                  <a:pt x="213169" y="1559906"/>
                </a:cubicBezTo>
                <a:close/>
                <a:moveTo>
                  <a:pt x="3295786" y="1209611"/>
                </a:moveTo>
                <a:cubicBezTo>
                  <a:pt x="3301878" y="1221795"/>
                  <a:pt x="3304924" y="1233979"/>
                  <a:pt x="3311017" y="1246164"/>
                </a:cubicBezTo>
                <a:cubicBezTo>
                  <a:pt x="3307970" y="1246164"/>
                  <a:pt x="3307970" y="1246164"/>
                  <a:pt x="3307970" y="1246164"/>
                </a:cubicBezTo>
                <a:cubicBezTo>
                  <a:pt x="3307970" y="1243118"/>
                  <a:pt x="3304924" y="1237026"/>
                  <a:pt x="3304924" y="1233979"/>
                </a:cubicBezTo>
                <a:cubicBezTo>
                  <a:pt x="3301878" y="1230933"/>
                  <a:pt x="3298832" y="1224841"/>
                  <a:pt x="3298832" y="1221795"/>
                </a:cubicBezTo>
                <a:cubicBezTo>
                  <a:pt x="3298832" y="1221795"/>
                  <a:pt x="3295786" y="1218749"/>
                  <a:pt x="3295786" y="1218749"/>
                </a:cubicBezTo>
                <a:cubicBezTo>
                  <a:pt x="3292740" y="1215703"/>
                  <a:pt x="3292740" y="1215703"/>
                  <a:pt x="3292740" y="1212657"/>
                </a:cubicBezTo>
                <a:cubicBezTo>
                  <a:pt x="3292740" y="1209611"/>
                  <a:pt x="3292740" y="1209611"/>
                  <a:pt x="3295786" y="1209611"/>
                </a:cubicBezTo>
                <a:close/>
                <a:moveTo>
                  <a:pt x="310643" y="1197427"/>
                </a:moveTo>
                <a:cubicBezTo>
                  <a:pt x="310643" y="1200473"/>
                  <a:pt x="310643" y="1200473"/>
                  <a:pt x="310643" y="1200473"/>
                </a:cubicBezTo>
                <a:cubicBezTo>
                  <a:pt x="310643" y="1200473"/>
                  <a:pt x="307597" y="1200473"/>
                  <a:pt x="307597" y="1200473"/>
                </a:cubicBezTo>
                <a:cubicBezTo>
                  <a:pt x="310643" y="1197427"/>
                  <a:pt x="310643" y="1197427"/>
                  <a:pt x="310643" y="1197427"/>
                </a:cubicBezTo>
                <a:close/>
                <a:moveTo>
                  <a:pt x="359989" y="1073148"/>
                </a:moveTo>
                <a:lnTo>
                  <a:pt x="359380" y="1075585"/>
                </a:lnTo>
                <a:cubicBezTo>
                  <a:pt x="359380" y="1075585"/>
                  <a:pt x="359380" y="1075585"/>
                  <a:pt x="356334" y="1078631"/>
                </a:cubicBezTo>
                <a:close/>
                <a:moveTo>
                  <a:pt x="500167" y="912807"/>
                </a:moveTo>
                <a:lnTo>
                  <a:pt x="493407" y="926329"/>
                </a:lnTo>
                <a:cubicBezTo>
                  <a:pt x="493407" y="926329"/>
                  <a:pt x="490360" y="926329"/>
                  <a:pt x="490360" y="926329"/>
                </a:cubicBezTo>
                <a:close/>
                <a:moveTo>
                  <a:pt x="504225" y="907212"/>
                </a:moveTo>
                <a:lnTo>
                  <a:pt x="500167" y="912807"/>
                </a:lnTo>
                <a:lnTo>
                  <a:pt x="502545" y="908053"/>
                </a:lnTo>
                <a:close/>
                <a:moveTo>
                  <a:pt x="3231819" y="834123"/>
                </a:moveTo>
                <a:lnTo>
                  <a:pt x="3234865" y="837994"/>
                </a:lnTo>
                <a:cubicBezTo>
                  <a:pt x="3234865" y="837994"/>
                  <a:pt x="3231819" y="834948"/>
                  <a:pt x="3231819" y="834948"/>
                </a:cubicBezTo>
                <a:close/>
                <a:moveTo>
                  <a:pt x="609157" y="819717"/>
                </a:moveTo>
                <a:lnTo>
                  <a:pt x="606111" y="822764"/>
                </a:lnTo>
                <a:lnTo>
                  <a:pt x="606111" y="822763"/>
                </a:lnTo>
                <a:cubicBezTo>
                  <a:pt x="606111" y="822763"/>
                  <a:pt x="609157" y="819717"/>
                  <a:pt x="609157" y="819717"/>
                </a:cubicBezTo>
                <a:close/>
                <a:moveTo>
                  <a:pt x="657894" y="676553"/>
                </a:moveTo>
                <a:lnTo>
                  <a:pt x="652411" y="680208"/>
                </a:lnTo>
                <a:lnTo>
                  <a:pt x="652563" y="679599"/>
                </a:lnTo>
                <a:cubicBezTo>
                  <a:pt x="653325" y="678838"/>
                  <a:pt x="654848" y="678076"/>
                  <a:pt x="657894" y="676553"/>
                </a:cubicBezTo>
                <a:close/>
                <a:moveTo>
                  <a:pt x="798013" y="566896"/>
                </a:moveTo>
                <a:cubicBezTo>
                  <a:pt x="794967" y="566896"/>
                  <a:pt x="794967" y="566896"/>
                  <a:pt x="794967" y="569942"/>
                </a:cubicBezTo>
                <a:lnTo>
                  <a:pt x="794246" y="569942"/>
                </a:lnTo>
                <a:close/>
                <a:moveTo>
                  <a:pt x="2957673" y="560803"/>
                </a:moveTo>
                <a:cubicBezTo>
                  <a:pt x="2960719" y="560803"/>
                  <a:pt x="2960719" y="560803"/>
                  <a:pt x="2960719" y="560803"/>
                </a:cubicBezTo>
                <a:cubicBezTo>
                  <a:pt x="2966811" y="563850"/>
                  <a:pt x="2966811" y="563850"/>
                  <a:pt x="2960719" y="563850"/>
                </a:cubicBezTo>
                <a:cubicBezTo>
                  <a:pt x="2957673" y="560803"/>
                  <a:pt x="2957673" y="560803"/>
                  <a:pt x="2957673" y="560803"/>
                </a:cubicBezTo>
                <a:close/>
                <a:moveTo>
                  <a:pt x="2960719" y="545573"/>
                </a:moveTo>
                <a:cubicBezTo>
                  <a:pt x="2960719" y="545573"/>
                  <a:pt x="2963765" y="545573"/>
                  <a:pt x="2963765" y="548619"/>
                </a:cubicBezTo>
                <a:cubicBezTo>
                  <a:pt x="2960719" y="548619"/>
                  <a:pt x="2960719" y="548619"/>
                  <a:pt x="2960719" y="548619"/>
                </a:cubicBezTo>
                <a:cubicBezTo>
                  <a:pt x="2960719" y="548619"/>
                  <a:pt x="2960719" y="545573"/>
                  <a:pt x="2960719" y="545573"/>
                </a:cubicBezTo>
                <a:close/>
                <a:moveTo>
                  <a:pt x="2605667" y="430493"/>
                </a:moveTo>
                <a:lnTo>
                  <a:pt x="2610422" y="432870"/>
                </a:lnTo>
                <a:cubicBezTo>
                  <a:pt x="2610422" y="432870"/>
                  <a:pt x="2610422" y="432870"/>
                  <a:pt x="2607376" y="432870"/>
                </a:cubicBezTo>
                <a:close/>
                <a:moveTo>
                  <a:pt x="950316" y="356718"/>
                </a:moveTo>
                <a:cubicBezTo>
                  <a:pt x="947270" y="356718"/>
                  <a:pt x="947270" y="356718"/>
                  <a:pt x="947270" y="359764"/>
                </a:cubicBezTo>
                <a:lnTo>
                  <a:pt x="946835" y="359329"/>
                </a:lnTo>
                <a:close/>
                <a:moveTo>
                  <a:pt x="2838876" y="332350"/>
                </a:moveTo>
                <a:cubicBezTo>
                  <a:pt x="2852584" y="339965"/>
                  <a:pt x="2866291" y="347580"/>
                  <a:pt x="2879237" y="354815"/>
                </a:cubicBezTo>
                <a:lnTo>
                  <a:pt x="2883236" y="357070"/>
                </a:lnTo>
                <a:lnTo>
                  <a:pt x="2926352" y="389311"/>
                </a:lnTo>
                <a:lnTo>
                  <a:pt x="2927212" y="390225"/>
                </a:lnTo>
                <a:lnTo>
                  <a:pt x="2932874" y="394188"/>
                </a:lnTo>
                <a:lnTo>
                  <a:pt x="2957794" y="412823"/>
                </a:lnTo>
                <a:cubicBezTo>
                  <a:pt x="3314939" y="707565"/>
                  <a:pt x="3556971" y="1136805"/>
                  <a:pt x="3606347" y="1622999"/>
                </a:cubicBezTo>
                <a:lnTo>
                  <a:pt x="3609220" y="1679900"/>
                </a:lnTo>
                <a:lnTo>
                  <a:pt x="3600393" y="1584275"/>
                </a:lnTo>
                <a:cubicBezTo>
                  <a:pt x="3569932" y="1368005"/>
                  <a:pt x="3502919" y="1163920"/>
                  <a:pt x="3402398" y="981158"/>
                </a:cubicBezTo>
                <a:cubicBezTo>
                  <a:pt x="3350615" y="877592"/>
                  <a:pt x="3283602" y="777073"/>
                  <a:pt x="3210496" y="682645"/>
                </a:cubicBezTo>
                <a:cubicBezTo>
                  <a:pt x="3213542" y="685691"/>
                  <a:pt x="3213542" y="685691"/>
                  <a:pt x="3216588" y="685691"/>
                </a:cubicBezTo>
                <a:cubicBezTo>
                  <a:pt x="3210496" y="676553"/>
                  <a:pt x="3195266" y="658277"/>
                  <a:pt x="3183082" y="643047"/>
                </a:cubicBezTo>
                <a:cubicBezTo>
                  <a:pt x="3173944" y="633909"/>
                  <a:pt x="3167851" y="624770"/>
                  <a:pt x="3161759" y="621724"/>
                </a:cubicBezTo>
                <a:cubicBezTo>
                  <a:pt x="3140437" y="600402"/>
                  <a:pt x="3119114" y="576034"/>
                  <a:pt x="3097792" y="554711"/>
                </a:cubicBezTo>
                <a:cubicBezTo>
                  <a:pt x="3091700" y="545573"/>
                  <a:pt x="3082562" y="536435"/>
                  <a:pt x="3073423" y="530343"/>
                </a:cubicBezTo>
                <a:cubicBezTo>
                  <a:pt x="3003364" y="457238"/>
                  <a:pt x="2924166" y="393271"/>
                  <a:pt x="2838876" y="332350"/>
                </a:cubicBezTo>
                <a:close/>
                <a:moveTo>
                  <a:pt x="1111758" y="294874"/>
                </a:moveTo>
                <a:lnTo>
                  <a:pt x="1111758" y="295798"/>
                </a:lnTo>
                <a:cubicBezTo>
                  <a:pt x="1111758" y="295798"/>
                  <a:pt x="1111758" y="295798"/>
                  <a:pt x="1108712" y="295798"/>
                </a:cubicBezTo>
                <a:close/>
                <a:moveTo>
                  <a:pt x="2178547" y="280139"/>
                </a:moveTo>
                <a:cubicBezTo>
                  <a:pt x="2178071" y="279806"/>
                  <a:pt x="2178642" y="279806"/>
                  <a:pt x="2180926" y="280567"/>
                </a:cubicBezTo>
                <a:lnTo>
                  <a:pt x="2178602" y="280161"/>
                </a:lnTo>
                <a:close/>
                <a:moveTo>
                  <a:pt x="1666142" y="237923"/>
                </a:moveTo>
                <a:lnTo>
                  <a:pt x="1666142" y="237923"/>
                </a:lnTo>
                <a:lnTo>
                  <a:pt x="1666139" y="237923"/>
                </a:lnTo>
                <a:close/>
                <a:moveTo>
                  <a:pt x="1702694" y="234877"/>
                </a:moveTo>
                <a:cubicBezTo>
                  <a:pt x="1699648" y="237923"/>
                  <a:pt x="1699648" y="237923"/>
                  <a:pt x="1699648" y="237923"/>
                </a:cubicBezTo>
                <a:cubicBezTo>
                  <a:pt x="1696602" y="237923"/>
                  <a:pt x="1696602" y="237923"/>
                  <a:pt x="1696602" y="237923"/>
                </a:cubicBezTo>
                <a:cubicBezTo>
                  <a:pt x="1690510" y="237923"/>
                  <a:pt x="1687464" y="237923"/>
                  <a:pt x="1684418" y="237923"/>
                </a:cubicBezTo>
                <a:cubicBezTo>
                  <a:pt x="1678326" y="237923"/>
                  <a:pt x="1675280" y="237923"/>
                  <a:pt x="1669188" y="237923"/>
                </a:cubicBezTo>
                <a:lnTo>
                  <a:pt x="1666142" y="237923"/>
                </a:lnTo>
                <a:close/>
                <a:moveTo>
                  <a:pt x="1705740" y="231831"/>
                </a:moveTo>
                <a:cubicBezTo>
                  <a:pt x="1708786" y="231831"/>
                  <a:pt x="1708786" y="231831"/>
                  <a:pt x="1708786" y="231831"/>
                </a:cubicBezTo>
                <a:cubicBezTo>
                  <a:pt x="1720971" y="234877"/>
                  <a:pt x="1742293" y="231831"/>
                  <a:pt x="1760570" y="231831"/>
                </a:cubicBezTo>
                <a:cubicBezTo>
                  <a:pt x="1754477" y="234877"/>
                  <a:pt x="1724017" y="231831"/>
                  <a:pt x="1724017" y="237923"/>
                </a:cubicBezTo>
                <a:lnTo>
                  <a:pt x="1720971" y="237923"/>
                </a:lnTo>
                <a:cubicBezTo>
                  <a:pt x="1717925" y="237923"/>
                  <a:pt x="1711833" y="237923"/>
                  <a:pt x="1708786" y="237923"/>
                </a:cubicBezTo>
                <a:cubicBezTo>
                  <a:pt x="1705740" y="240969"/>
                  <a:pt x="1705740" y="240969"/>
                  <a:pt x="1705740" y="240969"/>
                </a:cubicBezTo>
                <a:cubicBezTo>
                  <a:pt x="1705740" y="240969"/>
                  <a:pt x="1708786" y="244015"/>
                  <a:pt x="1708786" y="244015"/>
                </a:cubicBezTo>
                <a:cubicBezTo>
                  <a:pt x="1711833" y="244015"/>
                  <a:pt x="1711833" y="244015"/>
                  <a:pt x="1711833" y="244015"/>
                </a:cubicBezTo>
                <a:cubicBezTo>
                  <a:pt x="1711833" y="244015"/>
                  <a:pt x="1714879" y="240969"/>
                  <a:pt x="1714879" y="240969"/>
                </a:cubicBezTo>
                <a:cubicBezTo>
                  <a:pt x="1714879" y="240969"/>
                  <a:pt x="1717925" y="240969"/>
                  <a:pt x="1717925" y="240969"/>
                </a:cubicBezTo>
                <a:cubicBezTo>
                  <a:pt x="1720971" y="240969"/>
                  <a:pt x="1724017" y="240969"/>
                  <a:pt x="1730109" y="240969"/>
                </a:cubicBezTo>
                <a:cubicBezTo>
                  <a:pt x="1742293" y="240969"/>
                  <a:pt x="1730109" y="244015"/>
                  <a:pt x="1736201" y="244015"/>
                </a:cubicBezTo>
                <a:cubicBezTo>
                  <a:pt x="1742293" y="240969"/>
                  <a:pt x="1754477" y="247061"/>
                  <a:pt x="1757523" y="247061"/>
                </a:cubicBezTo>
                <a:cubicBezTo>
                  <a:pt x="1757523" y="244015"/>
                  <a:pt x="1757523" y="240969"/>
                  <a:pt x="1760570" y="240969"/>
                </a:cubicBezTo>
                <a:cubicBezTo>
                  <a:pt x="1763616" y="244015"/>
                  <a:pt x="1760570" y="244015"/>
                  <a:pt x="1766662" y="244015"/>
                </a:cubicBezTo>
                <a:cubicBezTo>
                  <a:pt x="1766662" y="240969"/>
                  <a:pt x="1775800" y="240969"/>
                  <a:pt x="1781892" y="240969"/>
                </a:cubicBezTo>
                <a:cubicBezTo>
                  <a:pt x="1778846" y="247061"/>
                  <a:pt x="1803214" y="240969"/>
                  <a:pt x="1803214" y="240969"/>
                </a:cubicBezTo>
                <a:cubicBezTo>
                  <a:pt x="1806261" y="237923"/>
                  <a:pt x="1806261" y="237923"/>
                  <a:pt x="1806261" y="237923"/>
                </a:cubicBezTo>
                <a:cubicBezTo>
                  <a:pt x="1815399" y="237923"/>
                  <a:pt x="1806261" y="244015"/>
                  <a:pt x="1815399" y="244015"/>
                </a:cubicBezTo>
                <a:cubicBezTo>
                  <a:pt x="1821491" y="240969"/>
                  <a:pt x="1824537" y="237923"/>
                  <a:pt x="1839767" y="237923"/>
                </a:cubicBezTo>
                <a:cubicBezTo>
                  <a:pt x="1848905" y="237923"/>
                  <a:pt x="1858044" y="240969"/>
                  <a:pt x="1867182" y="240969"/>
                </a:cubicBezTo>
                <a:cubicBezTo>
                  <a:pt x="1870228" y="240969"/>
                  <a:pt x="1873274" y="240969"/>
                  <a:pt x="1876320" y="240969"/>
                </a:cubicBezTo>
                <a:cubicBezTo>
                  <a:pt x="1894596" y="240969"/>
                  <a:pt x="1879366" y="244015"/>
                  <a:pt x="1894596" y="247061"/>
                </a:cubicBezTo>
                <a:cubicBezTo>
                  <a:pt x="1906781" y="240969"/>
                  <a:pt x="1946380" y="253153"/>
                  <a:pt x="1955518" y="247061"/>
                </a:cubicBezTo>
                <a:lnTo>
                  <a:pt x="1957041" y="247061"/>
                </a:lnTo>
                <a:cubicBezTo>
                  <a:pt x="1961610" y="247061"/>
                  <a:pt x="1967702" y="247061"/>
                  <a:pt x="1967702" y="247061"/>
                </a:cubicBezTo>
                <a:cubicBezTo>
                  <a:pt x="1970748" y="247061"/>
                  <a:pt x="1970748" y="247061"/>
                  <a:pt x="1970748" y="247061"/>
                </a:cubicBezTo>
                <a:cubicBezTo>
                  <a:pt x="1970748" y="247061"/>
                  <a:pt x="1973794" y="247061"/>
                  <a:pt x="1976840" y="247061"/>
                </a:cubicBezTo>
                <a:cubicBezTo>
                  <a:pt x="2013393" y="250107"/>
                  <a:pt x="2034715" y="250107"/>
                  <a:pt x="2056038" y="265337"/>
                </a:cubicBezTo>
                <a:cubicBezTo>
                  <a:pt x="2059084" y="259245"/>
                  <a:pt x="2083452" y="271429"/>
                  <a:pt x="2089545" y="268383"/>
                </a:cubicBezTo>
                <a:cubicBezTo>
                  <a:pt x="2083452" y="265337"/>
                  <a:pt x="2107821" y="271429"/>
                  <a:pt x="2110867" y="268383"/>
                </a:cubicBezTo>
                <a:cubicBezTo>
                  <a:pt x="2110867" y="271429"/>
                  <a:pt x="2107821" y="271429"/>
                  <a:pt x="2104775" y="271429"/>
                </a:cubicBezTo>
                <a:cubicBezTo>
                  <a:pt x="2118482" y="269906"/>
                  <a:pt x="2129905" y="271429"/>
                  <a:pt x="2141708" y="273714"/>
                </a:cubicBezTo>
                <a:lnTo>
                  <a:pt x="2178602" y="280161"/>
                </a:lnTo>
                <a:lnTo>
                  <a:pt x="2182449" y="281710"/>
                </a:lnTo>
                <a:cubicBezTo>
                  <a:pt x="2186257" y="282852"/>
                  <a:pt x="2191588" y="283613"/>
                  <a:pt x="2193111" y="280567"/>
                </a:cubicBezTo>
                <a:cubicBezTo>
                  <a:pt x="2193111" y="286659"/>
                  <a:pt x="2205295" y="283613"/>
                  <a:pt x="2211387" y="286659"/>
                </a:cubicBezTo>
                <a:cubicBezTo>
                  <a:pt x="2202249" y="286659"/>
                  <a:pt x="2208341" y="298844"/>
                  <a:pt x="2211387" y="289705"/>
                </a:cubicBezTo>
                <a:cubicBezTo>
                  <a:pt x="2229663" y="292751"/>
                  <a:pt x="2247940" y="298844"/>
                  <a:pt x="2260124" y="301890"/>
                </a:cubicBezTo>
                <a:cubicBezTo>
                  <a:pt x="2250986" y="298844"/>
                  <a:pt x="2269262" y="301890"/>
                  <a:pt x="2281447" y="301890"/>
                </a:cubicBezTo>
                <a:cubicBezTo>
                  <a:pt x="2281447" y="304936"/>
                  <a:pt x="2275354" y="304936"/>
                  <a:pt x="2275354" y="304936"/>
                </a:cubicBezTo>
                <a:cubicBezTo>
                  <a:pt x="2296677" y="311028"/>
                  <a:pt x="2308861" y="314074"/>
                  <a:pt x="2321045" y="317120"/>
                </a:cubicBezTo>
                <a:cubicBezTo>
                  <a:pt x="2336276" y="320166"/>
                  <a:pt x="2348460" y="323212"/>
                  <a:pt x="2375875" y="332350"/>
                </a:cubicBezTo>
                <a:cubicBezTo>
                  <a:pt x="2372829" y="335396"/>
                  <a:pt x="2366736" y="335396"/>
                  <a:pt x="2378921" y="338442"/>
                </a:cubicBezTo>
                <a:cubicBezTo>
                  <a:pt x="2385013" y="341488"/>
                  <a:pt x="2372829" y="332350"/>
                  <a:pt x="2388059" y="335396"/>
                </a:cubicBezTo>
                <a:cubicBezTo>
                  <a:pt x="2397197" y="344534"/>
                  <a:pt x="2406335" y="347580"/>
                  <a:pt x="2415473" y="344534"/>
                </a:cubicBezTo>
                <a:cubicBezTo>
                  <a:pt x="2424612" y="353672"/>
                  <a:pt x="2421566" y="347580"/>
                  <a:pt x="2424612" y="356718"/>
                </a:cubicBezTo>
                <a:cubicBezTo>
                  <a:pt x="2427658" y="353672"/>
                  <a:pt x="2433750" y="353672"/>
                  <a:pt x="2442888" y="356718"/>
                </a:cubicBezTo>
                <a:cubicBezTo>
                  <a:pt x="2442888" y="356718"/>
                  <a:pt x="2436796" y="356718"/>
                  <a:pt x="2439842" y="359764"/>
                </a:cubicBezTo>
                <a:cubicBezTo>
                  <a:pt x="2455072" y="359764"/>
                  <a:pt x="2467257" y="371949"/>
                  <a:pt x="2488579" y="374995"/>
                </a:cubicBezTo>
                <a:cubicBezTo>
                  <a:pt x="2488579" y="378041"/>
                  <a:pt x="2476395" y="371949"/>
                  <a:pt x="2476395" y="374995"/>
                </a:cubicBezTo>
                <a:cubicBezTo>
                  <a:pt x="2488579" y="384133"/>
                  <a:pt x="2503809" y="381087"/>
                  <a:pt x="2512948" y="393271"/>
                </a:cubicBezTo>
                <a:cubicBezTo>
                  <a:pt x="2515994" y="393271"/>
                  <a:pt x="2503809" y="381087"/>
                  <a:pt x="2515994" y="387179"/>
                </a:cubicBezTo>
                <a:cubicBezTo>
                  <a:pt x="2512948" y="390225"/>
                  <a:pt x="2515994" y="393271"/>
                  <a:pt x="2525132" y="396317"/>
                </a:cubicBezTo>
                <a:cubicBezTo>
                  <a:pt x="2534270" y="393271"/>
                  <a:pt x="2546454" y="408501"/>
                  <a:pt x="2549500" y="402409"/>
                </a:cubicBezTo>
                <a:lnTo>
                  <a:pt x="2552546" y="405455"/>
                </a:lnTo>
                <a:lnTo>
                  <a:pt x="2555592" y="408501"/>
                </a:lnTo>
                <a:cubicBezTo>
                  <a:pt x="2558638" y="411547"/>
                  <a:pt x="2558638" y="411547"/>
                  <a:pt x="2558638" y="411547"/>
                </a:cubicBezTo>
                <a:cubicBezTo>
                  <a:pt x="2558638" y="411547"/>
                  <a:pt x="2558638" y="408501"/>
                  <a:pt x="2558638" y="408501"/>
                </a:cubicBezTo>
                <a:cubicBezTo>
                  <a:pt x="2555592" y="408501"/>
                  <a:pt x="2555592" y="405455"/>
                  <a:pt x="2552546" y="405455"/>
                </a:cubicBezTo>
                <a:cubicBezTo>
                  <a:pt x="2564731" y="405455"/>
                  <a:pt x="2570823" y="414593"/>
                  <a:pt x="2576915" y="420685"/>
                </a:cubicBezTo>
                <a:cubicBezTo>
                  <a:pt x="2579961" y="420685"/>
                  <a:pt x="2583007" y="420685"/>
                  <a:pt x="2589099" y="426777"/>
                </a:cubicBezTo>
                <a:cubicBezTo>
                  <a:pt x="2598237" y="423731"/>
                  <a:pt x="2579961" y="411547"/>
                  <a:pt x="2589099" y="414593"/>
                </a:cubicBezTo>
                <a:cubicBezTo>
                  <a:pt x="2586815" y="419162"/>
                  <a:pt x="2598237" y="423731"/>
                  <a:pt x="2604092" y="428301"/>
                </a:cubicBezTo>
                <a:lnTo>
                  <a:pt x="2605667" y="430493"/>
                </a:lnTo>
                <a:lnTo>
                  <a:pt x="2604329" y="429824"/>
                </a:lnTo>
                <a:cubicBezTo>
                  <a:pt x="2601283" y="429824"/>
                  <a:pt x="2598237" y="429824"/>
                  <a:pt x="2598237" y="429824"/>
                </a:cubicBezTo>
                <a:cubicBezTo>
                  <a:pt x="2598237" y="429824"/>
                  <a:pt x="2598237" y="429824"/>
                  <a:pt x="2601283" y="432870"/>
                </a:cubicBezTo>
                <a:cubicBezTo>
                  <a:pt x="2604329" y="435916"/>
                  <a:pt x="2607376" y="435916"/>
                  <a:pt x="2610422" y="435916"/>
                </a:cubicBezTo>
                <a:cubicBezTo>
                  <a:pt x="2607376" y="438962"/>
                  <a:pt x="2637836" y="445054"/>
                  <a:pt x="2625652" y="445054"/>
                </a:cubicBezTo>
                <a:cubicBezTo>
                  <a:pt x="2640882" y="451146"/>
                  <a:pt x="2653066" y="460284"/>
                  <a:pt x="2674389" y="469422"/>
                </a:cubicBezTo>
                <a:cubicBezTo>
                  <a:pt x="2674389" y="469422"/>
                  <a:pt x="2674389" y="469422"/>
                  <a:pt x="2677435" y="469422"/>
                </a:cubicBezTo>
                <a:cubicBezTo>
                  <a:pt x="2674389" y="469422"/>
                  <a:pt x="2671343" y="469422"/>
                  <a:pt x="2671343" y="472468"/>
                </a:cubicBezTo>
                <a:cubicBezTo>
                  <a:pt x="2671343" y="472468"/>
                  <a:pt x="2671343" y="472468"/>
                  <a:pt x="2674389" y="475514"/>
                </a:cubicBezTo>
                <a:cubicBezTo>
                  <a:pt x="2677435" y="475514"/>
                  <a:pt x="2677435" y="472468"/>
                  <a:pt x="2677435" y="472468"/>
                </a:cubicBezTo>
                <a:cubicBezTo>
                  <a:pt x="2686573" y="478560"/>
                  <a:pt x="2701804" y="484652"/>
                  <a:pt x="2695711" y="487698"/>
                </a:cubicBezTo>
                <a:cubicBezTo>
                  <a:pt x="2707896" y="493790"/>
                  <a:pt x="2707896" y="493790"/>
                  <a:pt x="2723126" y="505975"/>
                </a:cubicBezTo>
                <a:cubicBezTo>
                  <a:pt x="2726172" y="505975"/>
                  <a:pt x="2726172" y="502929"/>
                  <a:pt x="2726172" y="502929"/>
                </a:cubicBezTo>
                <a:cubicBezTo>
                  <a:pt x="2729218" y="505975"/>
                  <a:pt x="2732264" y="509021"/>
                  <a:pt x="2735310" y="509021"/>
                </a:cubicBezTo>
                <a:cubicBezTo>
                  <a:pt x="2741402" y="518159"/>
                  <a:pt x="2741402" y="521205"/>
                  <a:pt x="2738356" y="521205"/>
                </a:cubicBezTo>
                <a:cubicBezTo>
                  <a:pt x="2747495" y="524251"/>
                  <a:pt x="2750541" y="524251"/>
                  <a:pt x="2756633" y="524251"/>
                </a:cubicBezTo>
                <a:cubicBezTo>
                  <a:pt x="2756633" y="524251"/>
                  <a:pt x="2756633" y="524251"/>
                  <a:pt x="2756633" y="527297"/>
                </a:cubicBezTo>
                <a:cubicBezTo>
                  <a:pt x="2759679" y="530343"/>
                  <a:pt x="2756633" y="533389"/>
                  <a:pt x="2762725" y="536435"/>
                </a:cubicBezTo>
                <a:cubicBezTo>
                  <a:pt x="2765771" y="536435"/>
                  <a:pt x="2765771" y="533389"/>
                  <a:pt x="2771863" y="539481"/>
                </a:cubicBezTo>
                <a:cubicBezTo>
                  <a:pt x="2774909" y="539481"/>
                  <a:pt x="2774909" y="542527"/>
                  <a:pt x="2774909" y="542527"/>
                </a:cubicBezTo>
                <a:cubicBezTo>
                  <a:pt x="2774909" y="542527"/>
                  <a:pt x="2774909" y="542527"/>
                  <a:pt x="2774909" y="545573"/>
                </a:cubicBezTo>
                <a:cubicBezTo>
                  <a:pt x="2777955" y="545573"/>
                  <a:pt x="2777955" y="545573"/>
                  <a:pt x="2777955" y="545573"/>
                </a:cubicBezTo>
                <a:cubicBezTo>
                  <a:pt x="2777955" y="542527"/>
                  <a:pt x="2777955" y="542527"/>
                  <a:pt x="2777955" y="539481"/>
                </a:cubicBezTo>
                <a:cubicBezTo>
                  <a:pt x="2777955" y="539481"/>
                  <a:pt x="2787093" y="545573"/>
                  <a:pt x="2790139" y="548619"/>
                </a:cubicBezTo>
                <a:cubicBezTo>
                  <a:pt x="2790139" y="548619"/>
                  <a:pt x="2793185" y="548619"/>
                  <a:pt x="2793185" y="548619"/>
                </a:cubicBezTo>
                <a:cubicBezTo>
                  <a:pt x="2793185" y="554711"/>
                  <a:pt x="2787093" y="551665"/>
                  <a:pt x="2793185" y="557757"/>
                </a:cubicBezTo>
                <a:cubicBezTo>
                  <a:pt x="2793185" y="554711"/>
                  <a:pt x="2814508" y="566896"/>
                  <a:pt x="2817554" y="572988"/>
                </a:cubicBezTo>
                <a:cubicBezTo>
                  <a:pt x="2820600" y="576034"/>
                  <a:pt x="2820600" y="576034"/>
                  <a:pt x="2820600" y="576034"/>
                </a:cubicBezTo>
                <a:cubicBezTo>
                  <a:pt x="2817554" y="576034"/>
                  <a:pt x="2817554" y="576034"/>
                  <a:pt x="2817554" y="576034"/>
                </a:cubicBezTo>
                <a:cubicBezTo>
                  <a:pt x="2817554" y="572988"/>
                  <a:pt x="2814508" y="572988"/>
                  <a:pt x="2811462" y="572988"/>
                </a:cubicBezTo>
                <a:cubicBezTo>
                  <a:pt x="2811462" y="576034"/>
                  <a:pt x="2811462" y="576034"/>
                  <a:pt x="2811462" y="576034"/>
                </a:cubicBezTo>
                <a:cubicBezTo>
                  <a:pt x="2817554" y="576034"/>
                  <a:pt x="2817554" y="579080"/>
                  <a:pt x="2820600" y="579080"/>
                </a:cubicBezTo>
                <a:cubicBezTo>
                  <a:pt x="2832784" y="582126"/>
                  <a:pt x="2832784" y="585172"/>
                  <a:pt x="2844969" y="597356"/>
                </a:cubicBezTo>
                <a:cubicBezTo>
                  <a:pt x="2844969" y="597356"/>
                  <a:pt x="2848015" y="597356"/>
                  <a:pt x="2848015" y="594310"/>
                </a:cubicBezTo>
                <a:cubicBezTo>
                  <a:pt x="2851061" y="597356"/>
                  <a:pt x="2854107" y="600402"/>
                  <a:pt x="2854107" y="603448"/>
                </a:cubicBezTo>
                <a:cubicBezTo>
                  <a:pt x="2857153" y="606494"/>
                  <a:pt x="2860199" y="609540"/>
                  <a:pt x="2860199" y="609540"/>
                </a:cubicBezTo>
                <a:cubicBezTo>
                  <a:pt x="2866291" y="615632"/>
                  <a:pt x="2869337" y="615632"/>
                  <a:pt x="2872383" y="618678"/>
                </a:cubicBezTo>
                <a:cubicBezTo>
                  <a:pt x="2878475" y="621724"/>
                  <a:pt x="2884567" y="627816"/>
                  <a:pt x="2887613" y="630863"/>
                </a:cubicBezTo>
                <a:cubicBezTo>
                  <a:pt x="2887613" y="633909"/>
                  <a:pt x="2887613" y="633909"/>
                  <a:pt x="2887613" y="636955"/>
                </a:cubicBezTo>
                <a:cubicBezTo>
                  <a:pt x="2890660" y="636955"/>
                  <a:pt x="2890660" y="640001"/>
                  <a:pt x="2890660" y="640001"/>
                </a:cubicBezTo>
                <a:cubicBezTo>
                  <a:pt x="2893706" y="640001"/>
                  <a:pt x="2893706" y="643047"/>
                  <a:pt x="2896752" y="643047"/>
                </a:cubicBezTo>
                <a:cubicBezTo>
                  <a:pt x="2896752" y="643047"/>
                  <a:pt x="2899798" y="643047"/>
                  <a:pt x="2899798" y="643047"/>
                </a:cubicBezTo>
                <a:cubicBezTo>
                  <a:pt x="2902844" y="646093"/>
                  <a:pt x="2908936" y="652185"/>
                  <a:pt x="2911982" y="655231"/>
                </a:cubicBezTo>
                <a:cubicBezTo>
                  <a:pt x="2911982" y="655231"/>
                  <a:pt x="2911982" y="655231"/>
                  <a:pt x="2915028" y="655231"/>
                </a:cubicBezTo>
                <a:cubicBezTo>
                  <a:pt x="2924166" y="667415"/>
                  <a:pt x="2936351" y="679599"/>
                  <a:pt x="2948535" y="688737"/>
                </a:cubicBezTo>
                <a:cubicBezTo>
                  <a:pt x="2948535" y="691783"/>
                  <a:pt x="2948535" y="691783"/>
                  <a:pt x="2948535" y="691783"/>
                </a:cubicBezTo>
                <a:cubicBezTo>
                  <a:pt x="2948535" y="691783"/>
                  <a:pt x="2951581" y="691783"/>
                  <a:pt x="2951581" y="691783"/>
                </a:cubicBezTo>
                <a:cubicBezTo>
                  <a:pt x="2972903" y="716152"/>
                  <a:pt x="2994226" y="740520"/>
                  <a:pt x="3012502" y="764888"/>
                </a:cubicBezTo>
                <a:cubicBezTo>
                  <a:pt x="3021640" y="777073"/>
                  <a:pt x="3042963" y="801441"/>
                  <a:pt x="3055147" y="819717"/>
                </a:cubicBezTo>
                <a:cubicBezTo>
                  <a:pt x="3061239" y="825809"/>
                  <a:pt x="3061239" y="834948"/>
                  <a:pt x="3067331" y="841040"/>
                </a:cubicBezTo>
                <a:cubicBezTo>
                  <a:pt x="3088654" y="874546"/>
                  <a:pt x="3122160" y="905007"/>
                  <a:pt x="3137391" y="941559"/>
                </a:cubicBezTo>
                <a:cubicBezTo>
                  <a:pt x="3140437" y="944605"/>
                  <a:pt x="3140437" y="947651"/>
                  <a:pt x="3143483" y="947651"/>
                </a:cubicBezTo>
                <a:cubicBezTo>
                  <a:pt x="3140437" y="950697"/>
                  <a:pt x="3143483" y="950697"/>
                  <a:pt x="3143483" y="950697"/>
                </a:cubicBezTo>
                <a:cubicBezTo>
                  <a:pt x="3152621" y="959835"/>
                  <a:pt x="3158713" y="968974"/>
                  <a:pt x="3164805" y="981158"/>
                </a:cubicBezTo>
                <a:cubicBezTo>
                  <a:pt x="3164805" y="981158"/>
                  <a:pt x="3164805" y="984204"/>
                  <a:pt x="3167851" y="984204"/>
                </a:cubicBezTo>
                <a:cubicBezTo>
                  <a:pt x="3167851" y="987250"/>
                  <a:pt x="3167851" y="987250"/>
                  <a:pt x="3170898" y="987250"/>
                </a:cubicBezTo>
                <a:cubicBezTo>
                  <a:pt x="3176990" y="999434"/>
                  <a:pt x="3186128" y="1014664"/>
                  <a:pt x="3195266" y="1026848"/>
                </a:cubicBezTo>
                <a:cubicBezTo>
                  <a:pt x="3195266" y="1023802"/>
                  <a:pt x="3192220" y="1017710"/>
                  <a:pt x="3192220" y="1014664"/>
                </a:cubicBezTo>
                <a:cubicBezTo>
                  <a:pt x="3192220" y="1014664"/>
                  <a:pt x="3195266" y="1014664"/>
                  <a:pt x="3195266" y="1017710"/>
                </a:cubicBezTo>
                <a:cubicBezTo>
                  <a:pt x="3195266" y="1017710"/>
                  <a:pt x="3195266" y="1017710"/>
                  <a:pt x="3195266" y="1020756"/>
                </a:cubicBezTo>
                <a:cubicBezTo>
                  <a:pt x="3195266" y="1020756"/>
                  <a:pt x="3198312" y="1020756"/>
                  <a:pt x="3198312" y="1020756"/>
                </a:cubicBezTo>
                <a:cubicBezTo>
                  <a:pt x="3201358" y="1020756"/>
                  <a:pt x="3201358" y="1020756"/>
                  <a:pt x="3201358" y="1020756"/>
                </a:cubicBezTo>
                <a:cubicBezTo>
                  <a:pt x="3201358" y="1023802"/>
                  <a:pt x="3204404" y="1023802"/>
                  <a:pt x="3204404" y="1023802"/>
                </a:cubicBezTo>
                <a:cubicBezTo>
                  <a:pt x="3207450" y="1029894"/>
                  <a:pt x="3210496" y="1032940"/>
                  <a:pt x="3216588" y="1045125"/>
                </a:cubicBezTo>
                <a:cubicBezTo>
                  <a:pt x="3216588" y="1042079"/>
                  <a:pt x="3216588" y="1042079"/>
                  <a:pt x="3216588" y="1042079"/>
                </a:cubicBezTo>
                <a:cubicBezTo>
                  <a:pt x="3219635" y="1045125"/>
                  <a:pt x="3219635" y="1045125"/>
                  <a:pt x="3219635" y="1045125"/>
                </a:cubicBezTo>
                <a:cubicBezTo>
                  <a:pt x="3222681" y="1051217"/>
                  <a:pt x="3222681" y="1051217"/>
                  <a:pt x="3222681" y="1051217"/>
                </a:cubicBezTo>
                <a:cubicBezTo>
                  <a:pt x="3219635" y="1048171"/>
                  <a:pt x="3216588" y="1045125"/>
                  <a:pt x="3213542" y="1045125"/>
                </a:cubicBezTo>
                <a:cubicBezTo>
                  <a:pt x="3216588" y="1048171"/>
                  <a:pt x="3216588" y="1051217"/>
                  <a:pt x="3216588" y="1054263"/>
                </a:cubicBezTo>
                <a:cubicBezTo>
                  <a:pt x="3216588" y="1054263"/>
                  <a:pt x="3213542" y="1054263"/>
                  <a:pt x="3213542" y="1054263"/>
                </a:cubicBezTo>
                <a:cubicBezTo>
                  <a:pt x="3213542" y="1054263"/>
                  <a:pt x="3213542" y="1057309"/>
                  <a:pt x="3213542" y="1057309"/>
                </a:cubicBezTo>
                <a:cubicBezTo>
                  <a:pt x="3216588" y="1060355"/>
                  <a:pt x="3216588" y="1063401"/>
                  <a:pt x="3219635" y="1060355"/>
                </a:cubicBezTo>
                <a:cubicBezTo>
                  <a:pt x="3219635" y="1069493"/>
                  <a:pt x="3222681" y="1072539"/>
                  <a:pt x="3225727" y="1075585"/>
                </a:cubicBezTo>
                <a:cubicBezTo>
                  <a:pt x="3222681" y="1078631"/>
                  <a:pt x="3222681" y="1078631"/>
                  <a:pt x="3222681" y="1078631"/>
                </a:cubicBezTo>
                <a:cubicBezTo>
                  <a:pt x="3225727" y="1087769"/>
                  <a:pt x="3228773" y="1093861"/>
                  <a:pt x="3231819" y="1099954"/>
                </a:cubicBezTo>
                <a:cubicBezTo>
                  <a:pt x="3234865" y="1099954"/>
                  <a:pt x="3234865" y="1103000"/>
                  <a:pt x="3234865" y="1103000"/>
                </a:cubicBezTo>
                <a:cubicBezTo>
                  <a:pt x="3237911" y="1103000"/>
                  <a:pt x="3237911" y="1106046"/>
                  <a:pt x="3237911" y="1109092"/>
                </a:cubicBezTo>
                <a:cubicBezTo>
                  <a:pt x="3237911" y="1112138"/>
                  <a:pt x="3240957" y="1115184"/>
                  <a:pt x="3244003" y="1112138"/>
                </a:cubicBezTo>
                <a:cubicBezTo>
                  <a:pt x="3244003" y="1115184"/>
                  <a:pt x="3244003" y="1115184"/>
                  <a:pt x="3244003" y="1115184"/>
                </a:cubicBezTo>
                <a:cubicBezTo>
                  <a:pt x="3244003" y="1118230"/>
                  <a:pt x="3244003" y="1118230"/>
                  <a:pt x="3240957" y="1118230"/>
                </a:cubicBezTo>
                <a:cubicBezTo>
                  <a:pt x="3240957" y="1118230"/>
                  <a:pt x="3240957" y="1121276"/>
                  <a:pt x="3240957" y="1121276"/>
                </a:cubicBezTo>
                <a:cubicBezTo>
                  <a:pt x="3240957" y="1121276"/>
                  <a:pt x="3244003" y="1124322"/>
                  <a:pt x="3244003" y="1124322"/>
                </a:cubicBezTo>
                <a:cubicBezTo>
                  <a:pt x="3244003" y="1121276"/>
                  <a:pt x="3247049" y="1121276"/>
                  <a:pt x="3247049" y="1121276"/>
                </a:cubicBezTo>
                <a:cubicBezTo>
                  <a:pt x="3247049" y="1118230"/>
                  <a:pt x="3247049" y="1118230"/>
                  <a:pt x="3247049" y="1118230"/>
                </a:cubicBezTo>
                <a:cubicBezTo>
                  <a:pt x="3247049" y="1118230"/>
                  <a:pt x="3247049" y="1118230"/>
                  <a:pt x="3247049" y="1115184"/>
                </a:cubicBezTo>
                <a:cubicBezTo>
                  <a:pt x="3250095" y="1115184"/>
                  <a:pt x="3250095" y="1115184"/>
                  <a:pt x="3250095" y="1112138"/>
                </a:cubicBezTo>
                <a:cubicBezTo>
                  <a:pt x="3250095" y="1112138"/>
                  <a:pt x="3250095" y="1112138"/>
                  <a:pt x="3253141" y="1112138"/>
                </a:cubicBezTo>
                <a:cubicBezTo>
                  <a:pt x="3253141" y="1115184"/>
                  <a:pt x="3253141" y="1115184"/>
                  <a:pt x="3256187" y="1118230"/>
                </a:cubicBezTo>
                <a:cubicBezTo>
                  <a:pt x="3256187" y="1118230"/>
                  <a:pt x="3256187" y="1118230"/>
                  <a:pt x="3256187" y="1121276"/>
                </a:cubicBezTo>
                <a:cubicBezTo>
                  <a:pt x="3256187" y="1121276"/>
                  <a:pt x="3256187" y="1121276"/>
                  <a:pt x="3253141" y="1124322"/>
                </a:cubicBezTo>
                <a:cubicBezTo>
                  <a:pt x="3253141" y="1127368"/>
                  <a:pt x="3256187" y="1130414"/>
                  <a:pt x="3256187" y="1133460"/>
                </a:cubicBezTo>
                <a:cubicBezTo>
                  <a:pt x="3256187" y="1136506"/>
                  <a:pt x="3256187" y="1136506"/>
                  <a:pt x="3259233" y="1136506"/>
                </a:cubicBezTo>
                <a:lnTo>
                  <a:pt x="3259233" y="1133460"/>
                </a:lnTo>
                <a:cubicBezTo>
                  <a:pt x="3259233" y="1133460"/>
                  <a:pt x="3256187" y="1130414"/>
                  <a:pt x="3256187" y="1127368"/>
                </a:cubicBezTo>
                <a:cubicBezTo>
                  <a:pt x="3256187" y="1127368"/>
                  <a:pt x="3259233" y="1124322"/>
                  <a:pt x="3259233" y="1124322"/>
                </a:cubicBezTo>
                <a:cubicBezTo>
                  <a:pt x="3259233" y="1127368"/>
                  <a:pt x="3262279" y="1130414"/>
                  <a:pt x="3262279" y="1130414"/>
                </a:cubicBezTo>
                <a:cubicBezTo>
                  <a:pt x="3265326" y="1142598"/>
                  <a:pt x="3268372" y="1151736"/>
                  <a:pt x="3268372" y="1154782"/>
                </a:cubicBezTo>
                <a:cubicBezTo>
                  <a:pt x="3268372" y="1154782"/>
                  <a:pt x="3265326" y="1154782"/>
                  <a:pt x="3265326" y="1157828"/>
                </a:cubicBezTo>
                <a:cubicBezTo>
                  <a:pt x="3265326" y="1157828"/>
                  <a:pt x="3262279" y="1154782"/>
                  <a:pt x="3259233" y="1151736"/>
                </a:cubicBezTo>
                <a:cubicBezTo>
                  <a:pt x="3262279" y="1170013"/>
                  <a:pt x="3268372" y="1176105"/>
                  <a:pt x="3274464" y="1194381"/>
                </a:cubicBezTo>
                <a:cubicBezTo>
                  <a:pt x="3277510" y="1188289"/>
                  <a:pt x="3283602" y="1209611"/>
                  <a:pt x="3286648" y="1212657"/>
                </a:cubicBezTo>
                <a:cubicBezTo>
                  <a:pt x="3289694" y="1212657"/>
                  <a:pt x="3289694" y="1212657"/>
                  <a:pt x="3289694" y="1212657"/>
                </a:cubicBezTo>
                <a:cubicBezTo>
                  <a:pt x="3289694" y="1215703"/>
                  <a:pt x="3292740" y="1218749"/>
                  <a:pt x="3292740" y="1221795"/>
                </a:cubicBezTo>
                <a:cubicBezTo>
                  <a:pt x="3295786" y="1218749"/>
                  <a:pt x="3295786" y="1218749"/>
                  <a:pt x="3295786" y="1218749"/>
                </a:cubicBezTo>
                <a:cubicBezTo>
                  <a:pt x="3295786" y="1218749"/>
                  <a:pt x="3295786" y="1221795"/>
                  <a:pt x="3295786" y="1221795"/>
                </a:cubicBezTo>
                <a:cubicBezTo>
                  <a:pt x="3298832" y="1227887"/>
                  <a:pt x="3298832" y="1230933"/>
                  <a:pt x="3301878" y="1237026"/>
                </a:cubicBezTo>
                <a:cubicBezTo>
                  <a:pt x="3304924" y="1240072"/>
                  <a:pt x="3304924" y="1243118"/>
                  <a:pt x="3307970" y="1249210"/>
                </a:cubicBezTo>
                <a:cubicBezTo>
                  <a:pt x="3304924" y="1252256"/>
                  <a:pt x="3311017" y="1261394"/>
                  <a:pt x="3311017" y="1264440"/>
                </a:cubicBezTo>
                <a:cubicBezTo>
                  <a:pt x="3317109" y="1267486"/>
                  <a:pt x="3317109" y="1267486"/>
                  <a:pt x="3320155" y="1267486"/>
                </a:cubicBezTo>
                <a:cubicBezTo>
                  <a:pt x="3320155" y="1270532"/>
                  <a:pt x="3320155" y="1273578"/>
                  <a:pt x="3320155" y="1273578"/>
                </a:cubicBezTo>
                <a:cubicBezTo>
                  <a:pt x="3317109" y="1273578"/>
                  <a:pt x="3317109" y="1270532"/>
                  <a:pt x="3317109" y="1273578"/>
                </a:cubicBezTo>
                <a:cubicBezTo>
                  <a:pt x="3317109" y="1273578"/>
                  <a:pt x="3317109" y="1273578"/>
                  <a:pt x="3317109" y="1276624"/>
                </a:cubicBezTo>
                <a:cubicBezTo>
                  <a:pt x="3317109" y="1279670"/>
                  <a:pt x="3317109" y="1279670"/>
                  <a:pt x="3317109" y="1279670"/>
                </a:cubicBezTo>
                <a:cubicBezTo>
                  <a:pt x="3317109" y="1279670"/>
                  <a:pt x="3314063" y="1282716"/>
                  <a:pt x="3311017" y="1282716"/>
                </a:cubicBezTo>
                <a:cubicBezTo>
                  <a:pt x="3317109" y="1319269"/>
                  <a:pt x="3332339" y="1368005"/>
                  <a:pt x="3350615" y="1386282"/>
                </a:cubicBezTo>
                <a:cubicBezTo>
                  <a:pt x="3347569" y="1395420"/>
                  <a:pt x="3350615" y="1398466"/>
                  <a:pt x="3356707" y="1401512"/>
                </a:cubicBezTo>
                <a:cubicBezTo>
                  <a:pt x="3356707" y="1407604"/>
                  <a:pt x="3356707" y="1413696"/>
                  <a:pt x="3359754" y="1419788"/>
                </a:cubicBezTo>
                <a:cubicBezTo>
                  <a:pt x="3362800" y="1425880"/>
                  <a:pt x="3362800" y="1435018"/>
                  <a:pt x="3365846" y="1441111"/>
                </a:cubicBezTo>
                <a:cubicBezTo>
                  <a:pt x="3368892" y="1450249"/>
                  <a:pt x="3368892" y="1462433"/>
                  <a:pt x="3371938" y="1471571"/>
                </a:cubicBezTo>
                <a:cubicBezTo>
                  <a:pt x="3371938" y="1477663"/>
                  <a:pt x="3374984" y="1486801"/>
                  <a:pt x="3378030" y="1489847"/>
                </a:cubicBezTo>
                <a:cubicBezTo>
                  <a:pt x="3378030" y="1492893"/>
                  <a:pt x="3378030" y="1492893"/>
                  <a:pt x="3378030" y="1492893"/>
                </a:cubicBezTo>
                <a:cubicBezTo>
                  <a:pt x="3381076" y="1502031"/>
                  <a:pt x="3381076" y="1508124"/>
                  <a:pt x="3384122" y="1517262"/>
                </a:cubicBezTo>
                <a:cubicBezTo>
                  <a:pt x="3384122" y="1523354"/>
                  <a:pt x="3387168" y="1529446"/>
                  <a:pt x="3390214" y="1538584"/>
                </a:cubicBezTo>
                <a:cubicBezTo>
                  <a:pt x="3387168" y="1547722"/>
                  <a:pt x="3390214" y="1547722"/>
                  <a:pt x="3393260" y="1547722"/>
                </a:cubicBezTo>
                <a:cubicBezTo>
                  <a:pt x="3393260" y="1550768"/>
                  <a:pt x="3393260" y="1550768"/>
                  <a:pt x="3393260" y="1550768"/>
                </a:cubicBezTo>
                <a:cubicBezTo>
                  <a:pt x="3393260" y="1553814"/>
                  <a:pt x="3390214" y="1556860"/>
                  <a:pt x="3390214" y="1559906"/>
                </a:cubicBezTo>
                <a:cubicBezTo>
                  <a:pt x="3390214" y="1559906"/>
                  <a:pt x="3390214" y="1562952"/>
                  <a:pt x="3390214" y="1562952"/>
                </a:cubicBezTo>
                <a:cubicBezTo>
                  <a:pt x="3390214" y="1565998"/>
                  <a:pt x="3390214" y="1565998"/>
                  <a:pt x="3393260" y="1569044"/>
                </a:cubicBezTo>
                <a:cubicBezTo>
                  <a:pt x="3393260" y="1569044"/>
                  <a:pt x="3393260" y="1569044"/>
                  <a:pt x="3396306" y="1569044"/>
                </a:cubicBezTo>
                <a:cubicBezTo>
                  <a:pt x="3396306" y="1584275"/>
                  <a:pt x="3396306" y="1584275"/>
                  <a:pt x="3396306" y="1584275"/>
                </a:cubicBezTo>
                <a:cubicBezTo>
                  <a:pt x="3396306" y="1584275"/>
                  <a:pt x="3399352" y="1587321"/>
                  <a:pt x="3399352" y="1587321"/>
                </a:cubicBezTo>
                <a:cubicBezTo>
                  <a:pt x="3399352" y="1587321"/>
                  <a:pt x="3399352" y="1584275"/>
                  <a:pt x="3399352" y="1584275"/>
                </a:cubicBezTo>
                <a:cubicBezTo>
                  <a:pt x="3396306" y="1569044"/>
                  <a:pt x="3396306" y="1569044"/>
                  <a:pt x="3396306" y="1569044"/>
                </a:cubicBezTo>
                <a:cubicBezTo>
                  <a:pt x="3396306" y="1569044"/>
                  <a:pt x="3399352" y="1569044"/>
                  <a:pt x="3399352" y="1569044"/>
                </a:cubicBezTo>
                <a:cubicBezTo>
                  <a:pt x="3399352" y="1572091"/>
                  <a:pt x="3399352" y="1575137"/>
                  <a:pt x="3399352" y="1575137"/>
                </a:cubicBezTo>
                <a:cubicBezTo>
                  <a:pt x="3399352" y="1578183"/>
                  <a:pt x="3399352" y="1578183"/>
                  <a:pt x="3399352" y="1578183"/>
                </a:cubicBezTo>
                <a:cubicBezTo>
                  <a:pt x="3399352" y="1581229"/>
                  <a:pt x="3402398" y="1584275"/>
                  <a:pt x="3402398" y="1587321"/>
                </a:cubicBezTo>
                <a:cubicBezTo>
                  <a:pt x="3402398" y="1590367"/>
                  <a:pt x="3402398" y="1593413"/>
                  <a:pt x="3402398" y="1599505"/>
                </a:cubicBezTo>
                <a:cubicBezTo>
                  <a:pt x="3402398" y="1596459"/>
                  <a:pt x="3399352" y="1596459"/>
                  <a:pt x="3399352" y="1596459"/>
                </a:cubicBezTo>
                <a:cubicBezTo>
                  <a:pt x="3399352" y="1596459"/>
                  <a:pt x="3399352" y="1599505"/>
                  <a:pt x="3399352" y="1602551"/>
                </a:cubicBezTo>
                <a:cubicBezTo>
                  <a:pt x="3399352" y="1602551"/>
                  <a:pt x="3399352" y="1605597"/>
                  <a:pt x="3399352" y="1608643"/>
                </a:cubicBezTo>
                <a:cubicBezTo>
                  <a:pt x="3402398" y="1611689"/>
                  <a:pt x="3402398" y="1614735"/>
                  <a:pt x="3402398" y="1617781"/>
                </a:cubicBezTo>
                <a:cubicBezTo>
                  <a:pt x="3402398" y="1620827"/>
                  <a:pt x="3402398" y="1620827"/>
                  <a:pt x="3402398" y="1623873"/>
                </a:cubicBezTo>
                <a:cubicBezTo>
                  <a:pt x="3405445" y="1626919"/>
                  <a:pt x="3405445" y="1626919"/>
                  <a:pt x="3405445" y="1626919"/>
                </a:cubicBezTo>
                <a:cubicBezTo>
                  <a:pt x="3405445" y="1629965"/>
                  <a:pt x="3408491" y="1633011"/>
                  <a:pt x="3408491" y="1636057"/>
                </a:cubicBezTo>
                <a:cubicBezTo>
                  <a:pt x="3408491" y="1639104"/>
                  <a:pt x="3408491" y="1642150"/>
                  <a:pt x="3408491" y="1642150"/>
                </a:cubicBezTo>
                <a:cubicBezTo>
                  <a:pt x="3405445" y="1642150"/>
                  <a:pt x="3405445" y="1642150"/>
                  <a:pt x="3405445" y="1645196"/>
                </a:cubicBezTo>
                <a:cubicBezTo>
                  <a:pt x="3405445" y="1645196"/>
                  <a:pt x="3405445" y="1648242"/>
                  <a:pt x="3408491" y="1648242"/>
                </a:cubicBezTo>
                <a:cubicBezTo>
                  <a:pt x="3408491" y="1648242"/>
                  <a:pt x="3408491" y="1651288"/>
                  <a:pt x="3405445" y="1654334"/>
                </a:cubicBezTo>
                <a:cubicBezTo>
                  <a:pt x="3408491" y="1660426"/>
                  <a:pt x="3408491" y="1660426"/>
                  <a:pt x="3408491" y="1660426"/>
                </a:cubicBezTo>
                <a:cubicBezTo>
                  <a:pt x="3408491" y="1660426"/>
                  <a:pt x="3408491" y="1657380"/>
                  <a:pt x="3411537" y="1657380"/>
                </a:cubicBezTo>
                <a:cubicBezTo>
                  <a:pt x="3411537" y="1660426"/>
                  <a:pt x="3411537" y="1663472"/>
                  <a:pt x="3411537" y="1666518"/>
                </a:cubicBezTo>
                <a:cubicBezTo>
                  <a:pt x="3411537" y="1669564"/>
                  <a:pt x="3411537" y="1669564"/>
                  <a:pt x="3411537" y="1669564"/>
                </a:cubicBezTo>
                <a:cubicBezTo>
                  <a:pt x="3414583" y="1675656"/>
                  <a:pt x="3414583" y="1678702"/>
                  <a:pt x="3414583" y="1681748"/>
                </a:cubicBezTo>
                <a:cubicBezTo>
                  <a:pt x="3414583" y="1687840"/>
                  <a:pt x="3414583" y="1690886"/>
                  <a:pt x="3414583" y="1693932"/>
                </a:cubicBezTo>
                <a:cubicBezTo>
                  <a:pt x="3414583" y="1696978"/>
                  <a:pt x="3414583" y="1696978"/>
                  <a:pt x="3414583" y="1703070"/>
                </a:cubicBezTo>
                <a:cubicBezTo>
                  <a:pt x="3411537" y="1706116"/>
                  <a:pt x="3414583" y="1715255"/>
                  <a:pt x="3414583" y="1721347"/>
                </a:cubicBezTo>
                <a:cubicBezTo>
                  <a:pt x="3414583" y="1724393"/>
                  <a:pt x="3411537" y="1727439"/>
                  <a:pt x="3411537" y="1730485"/>
                </a:cubicBezTo>
                <a:cubicBezTo>
                  <a:pt x="3411537" y="1730485"/>
                  <a:pt x="3408491" y="1727439"/>
                  <a:pt x="3408491" y="1727439"/>
                </a:cubicBezTo>
                <a:cubicBezTo>
                  <a:pt x="3408491" y="1724393"/>
                  <a:pt x="3405445" y="1724393"/>
                  <a:pt x="3405445" y="1724393"/>
                </a:cubicBezTo>
                <a:cubicBezTo>
                  <a:pt x="3405445" y="1724393"/>
                  <a:pt x="3405445" y="1724393"/>
                  <a:pt x="3405445" y="1727439"/>
                </a:cubicBezTo>
                <a:cubicBezTo>
                  <a:pt x="3405445" y="1730485"/>
                  <a:pt x="3405445" y="1730485"/>
                  <a:pt x="3405445" y="1730485"/>
                </a:cubicBezTo>
                <a:cubicBezTo>
                  <a:pt x="3405445" y="1733531"/>
                  <a:pt x="3405445" y="1733531"/>
                  <a:pt x="3408491" y="1733531"/>
                </a:cubicBezTo>
                <a:cubicBezTo>
                  <a:pt x="3408491" y="1733531"/>
                  <a:pt x="3411537" y="1736577"/>
                  <a:pt x="3411537" y="1736577"/>
                </a:cubicBezTo>
                <a:cubicBezTo>
                  <a:pt x="3414583" y="1736577"/>
                  <a:pt x="3414583" y="1736577"/>
                  <a:pt x="3414583" y="1736577"/>
                </a:cubicBezTo>
                <a:cubicBezTo>
                  <a:pt x="3414583" y="1733531"/>
                  <a:pt x="3417629" y="1727439"/>
                  <a:pt x="3417629" y="1721347"/>
                </a:cubicBezTo>
                <a:cubicBezTo>
                  <a:pt x="3417629" y="1718301"/>
                  <a:pt x="3417629" y="1718301"/>
                  <a:pt x="3417629" y="1718301"/>
                </a:cubicBezTo>
                <a:cubicBezTo>
                  <a:pt x="3417629" y="1715255"/>
                  <a:pt x="3414583" y="1709163"/>
                  <a:pt x="3417629" y="1706116"/>
                </a:cubicBezTo>
                <a:cubicBezTo>
                  <a:pt x="3417629" y="1703070"/>
                  <a:pt x="3417629" y="1703070"/>
                  <a:pt x="3417629" y="1700024"/>
                </a:cubicBezTo>
                <a:cubicBezTo>
                  <a:pt x="3420675" y="1703070"/>
                  <a:pt x="3420675" y="1709163"/>
                  <a:pt x="3420675" y="1715255"/>
                </a:cubicBezTo>
                <a:cubicBezTo>
                  <a:pt x="3420675" y="1721347"/>
                  <a:pt x="3420675" y="1727439"/>
                  <a:pt x="3423721" y="1733531"/>
                </a:cubicBezTo>
                <a:cubicBezTo>
                  <a:pt x="3423721" y="1736577"/>
                  <a:pt x="3420675" y="1736577"/>
                  <a:pt x="3420675" y="1739623"/>
                </a:cubicBezTo>
                <a:cubicBezTo>
                  <a:pt x="3420675" y="1745715"/>
                  <a:pt x="3420675" y="1745715"/>
                  <a:pt x="3420675" y="1745715"/>
                </a:cubicBezTo>
                <a:cubicBezTo>
                  <a:pt x="3420675" y="1751807"/>
                  <a:pt x="3420675" y="1754853"/>
                  <a:pt x="3420675" y="1760945"/>
                </a:cubicBezTo>
                <a:cubicBezTo>
                  <a:pt x="3417629" y="1757899"/>
                  <a:pt x="3417629" y="1757899"/>
                  <a:pt x="3417629" y="1757899"/>
                </a:cubicBezTo>
                <a:cubicBezTo>
                  <a:pt x="3417629" y="1754853"/>
                  <a:pt x="3417629" y="1754853"/>
                  <a:pt x="3414583" y="1757899"/>
                </a:cubicBezTo>
                <a:cubicBezTo>
                  <a:pt x="3414583" y="1757899"/>
                  <a:pt x="3414583" y="1757899"/>
                  <a:pt x="3414583" y="1760945"/>
                </a:cubicBezTo>
                <a:cubicBezTo>
                  <a:pt x="3414583" y="1760945"/>
                  <a:pt x="3414583" y="1763991"/>
                  <a:pt x="3414583" y="1763991"/>
                </a:cubicBezTo>
                <a:cubicBezTo>
                  <a:pt x="3417629" y="1767037"/>
                  <a:pt x="3417629" y="1767037"/>
                  <a:pt x="3417629" y="1767037"/>
                </a:cubicBezTo>
                <a:cubicBezTo>
                  <a:pt x="3417629" y="1767037"/>
                  <a:pt x="3417629" y="1770083"/>
                  <a:pt x="3417629" y="1770083"/>
                </a:cubicBezTo>
                <a:cubicBezTo>
                  <a:pt x="3417629" y="1770083"/>
                  <a:pt x="3417629" y="1770083"/>
                  <a:pt x="3417629" y="1773129"/>
                </a:cubicBezTo>
                <a:cubicBezTo>
                  <a:pt x="3417629" y="1776176"/>
                  <a:pt x="3420675" y="1782268"/>
                  <a:pt x="3420675" y="1785314"/>
                </a:cubicBezTo>
                <a:cubicBezTo>
                  <a:pt x="3420675" y="1794452"/>
                  <a:pt x="3423721" y="1797498"/>
                  <a:pt x="3420675" y="1800544"/>
                </a:cubicBezTo>
                <a:cubicBezTo>
                  <a:pt x="3417629" y="1800544"/>
                  <a:pt x="3417629" y="1803590"/>
                  <a:pt x="3417629" y="1803590"/>
                </a:cubicBezTo>
                <a:cubicBezTo>
                  <a:pt x="3417629" y="1803590"/>
                  <a:pt x="3414583" y="1803590"/>
                  <a:pt x="3414583" y="1800544"/>
                </a:cubicBezTo>
                <a:cubicBezTo>
                  <a:pt x="3414583" y="1788360"/>
                  <a:pt x="3414583" y="1776176"/>
                  <a:pt x="3411537" y="1763991"/>
                </a:cubicBezTo>
                <a:cubicBezTo>
                  <a:pt x="3411537" y="1760945"/>
                  <a:pt x="3411537" y="1760945"/>
                  <a:pt x="3411537" y="1760945"/>
                </a:cubicBezTo>
                <a:cubicBezTo>
                  <a:pt x="3408491" y="1760945"/>
                  <a:pt x="3408491" y="1763991"/>
                  <a:pt x="3408491" y="1763991"/>
                </a:cubicBezTo>
                <a:cubicBezTo>
                  <a:pt x="3411537" y="1776176"/>
                  <a:pt x="3411537" y="1788360"/>
                  <a:pt x="3411537" y="1800544"/>
                </a:cubicBezTo>
                <a:cubicBezTo>
                  <a:pt x="3408491" y="1800544"/>
                  <a:pt x="3405445" y="1800544"/>
                  <a:pt x="3402398" y="1806636"/>
                </a:cubicBezTo>
                <a:cubicBezTo>
                  <a:pt x="3402398" y="1821866"/>
                  <a:pt x="3396306" y="1824912"/>
                  <a:pt x="3396306" y="1840142"/>
                </a:cubicBezTo>
                <a:cubicBezTo>
                  <a:pt x="3381076" y="1879741"/>
                  <a:pt x="3374984" y="1928478"/>
                  <a:pt x="3371938" y="1961984"/>
                </a:cubicBezTo>
                <a:cubicBezTo>
                  <a:pt x="3371938" y="1965030"/>
                  <a:pt x="3371938" y="1965030"/>
                  <a:pt x="3371938" y="1965030"/>
                </a:cubicBezTo>
                <a:cubicBezTo>
                  <a:pt x="3371938" y="1965030"/>
                  <a:pt x="3371938" y="1968076"/>
                  <a:pt x="3371938" y="1968076"/>
                </a:cubicBezTo>
                <a:cubicBezTo>
                  <a:pt x="3374984" y="1968076"/>
                  <a:pt x="3374984" y="1968076"/>
                  <a:pt x="3374984" y="1965030"/>
                </a:cubicBezTo>
                <a:cubicBezTo>
                  <a:pt x="3378030" y="1931524"/>
                  <a:pt x="3384122" y="1885833"/>
                  <a:pt x="3399352" y="1846235"/>
                </a:cubicBezTo>
                <a:cubicBezTo>
                  <a:pt x="3399352" y="1849281"/>
                  <a:pt x="3399352" y="1849281"/>
                  <a:pt x="3399352" y="1849281"/>
                </a:cubicBezTo>
                <a:cubicBezTo>
                  <a:pt x="3402398" y="1849281"/>
                  <a:pt x="3402398" y="1846235"/>
                  <a:pt x="3405445" y="1843189"/>
                </a:cubicBezTo>
                <a:cubicBezTo>
                  <a:pt x="3405445" y="1846235"/>
                  <a:pt x="3405445" y="1849281"/>
                  <a:pt x="3405445" y="1852327"/>
                </a:cubicBezTo>
                <a:cubicBezTo>
                  <a:pt x="3405445" y="1852327"/>
                  <a:pt x="3405445" y="1852327"/>
                  <a:pt x="3402398" y="1852327"/>
                </a:cubicBezTo>
                <a:cubicBezTo>
                  <a:pt x="3402398" y="1855373"/>
                  <a:pt x="3402398" y="1855373"/>
                  <a:pt x="3402398" y="1855373"/>
                </a:cubicBezTo>
                <a:cubicBezTo>
                  <a:pt x="3402398" y="1855373"/>
                  <a:pt x="3402398" y="1855373"/>
                  <a:pt x="3402398" y="1858419"/>
                </a:cubicBezTo>
                <a:cubicBezTo>
                  <a:pt x="3402398" y="1858419"/>
                  <a:pt x="3405445" y="1858419"/>
                  <a:pt x="3405445" y="1858419"/>
                </a:cubicBezTo>
                <a:cubicBezTo>
                  <a:pt x="3402398" y="1864511"/>
                  <a:pt x="3402398" y="1870603"/>
                  <a:pt x="3402398" y="1873649"/>
                </a:cubicBezTo>
                <a:cubicBezTo>
                  <a:pt x="3402398" y="1876695"/>
                  <a:pt x="3402398" y="1876695"/>
                  <a:pt x="3402398" y="1879741"/>
                </a:cubicBezTo>
                <a:cubicBezTo>
                  <a:pt x="3402398" y="1882787"/>
                  <a:pt x="3402398" y="1885833"/>
                  <a:pt x="3402398" y="1888879"/>
                </a:cubicBezTo>
                <a:lnTo>
                  <a:pt x="3402398" y="1891925"/>
                </a:lnTo>
                <a:cubicBezTo>
                  <a:pt x="3399352" y="1891925"/>
                  <a:pt x="3399352" y="1891925"/>
                  <a:pt x="3399352" y="1894971"/>
                </a:cubicBezTo>
                <a:cubicBezTo>
                  <a:pt x="3399352" y="1898017"/>
                  <a:pt x="3399352" y="1898017"/>
                  <a:pt x="3399352" y="1901063"/>
                </a:cubicBezTo>
                <a:cubicBezTo>
                  <a:pt x="3399352" y="1901063"/>
                  <a:pt x="3402398" y="1904109"/>
                  <a:pt x="3402398" y="1904109"/>
                </a:cubicBezTo>
                <a:cubicBezTo>
                  <a:pt x="3405445" y="1928478"/>
                  <a:pt x="3405445" y="1952846"/>
                  <a:pt x="3402398" y="1977215"/>
                </a:cubicBezTo>
                <a:cubicBezTo>
                  <a:pt x="3399352" y="1989399"/>
                  <a:pt x="3399352" y="1998537"/>
                  <a:pt x="3396306" y="2010721"/>
                </a:cubicBezTo>
                <a:cubicBezTo>
                  <a:pt x="3396306" y="2010721"/>
                  <a:pt x="3399352" y="2010721"/>
                  <a:pt x="3399352" y="2007675"/>
                </a:cubicBezTo>
                <a:cubicBezTo>
                  <a:pt x="3396306" y="2028997"/>
                  <a:pt x="3396306" y="2047274"/>
                  <a:pt x="3393260" y="2068596"/>
                </a:cubicBezTo>
                <a:cubicBezTo>
                  <a:pt x="3393260" y="2071642"/>
                  <a:pt x="3393260" y="2071642"/>
                  <a:pt x="3396306" y="2071642"/>
                </a:cubicBezTo>
                <a:cubicBezTo>
                  <a:pt x="3396306" y="2077734"/>
                  <a:pt x="3393260" y="2080780"/>
                  <a:pt x="3393260" y="2086872"/>
                </a:cubicBezTo>
                <a:cubicBezTo>
                  <a:pt x="3393260" y="2083826"/>
                  <a:pt x="3390214" y="2086872"/>
                  <a:pt x="3390214" y="2089918"/>
                </a:cubicBezTo>
                <a:cubicBezTo>
                  <a:pt x="3393260" y="2089918"/>
                  <a:pt x="3393260" y="2092964"/>
                  <a:pt x="3393260" y="2096010"/>
                </a:cubicBezTo>
                <a:cubicBezTo>
                  <a:pt x="3393260" y="2102102"/>
                  <a:pt x="3390214" y="2108194"/>
                  <a:pt x="3390214" y="2114286"/>
                </a:cubicBezTo>
                <a:cubicBezTo>
                  <a:pt x="3390214" y="2114286"/>
                  <a:pt x="3390214" y="2117333"/>
                  <a:pt x="3390214" y="2117333"/>
                </a:cubicBezTo>
                <a:cubicBezTo>
                  <a:pt x="3390214" y="2120379"/>
                  <a:pt x="3387168" y="2123425"/>
                  <a:pt x="3387168" y="2126471"/>
                </a:cubicBezTo>
                <a:cubicBezTo>
                  <a:pt x="3387168" y="2129517"/>
                  <a:pt x="3387168" y="2129517"/>
                  <a:pt x="3387168" y="2129517"/>
                </a:cubicBezTo>
                <a:cubicBezTo>
                  <a:pt x="3387168" y="2129517"/>
                  <a:pt x="3387168" y="2132563"/>
                  <a:pt x="3387168" y="2132563"/>
                </a:cubicBezTo>
                <a:cubicBezTo>
                  <a:pt x="3384122" y="2150839"/>
                  <a:pt x="3378030" y="2169115"/>
                  <a:pt x="3374984" y="2184346"/>
                </a:cubicBezTo>
                <a:cubicBezTo>
                  <a:pt x="3374984" y="2184346"/>
                  <a:pt x="3378030" y="2190438"/>
                  <a:pt x="3374984" y="2193484"/>
                </a:cubicBezTo>
                <a:cubicBezTo>
                  <a:pt x="3374984" y="2193484"/>
                  <a:pt x="3374984" y="2196530"/>
                  <a:pt x="3374984" y="2196530"/>
                </a:cubicBezTo>
                <a:cubicBezTo>
                  <a:pt x="3374984" y="2193484"/>
                  <a:pt x="3374984" y="2202622"/>
                  <a:pt x="3374984" y="2208714"/>
                </a:cubicBezTo>
                <a:cubicBezTo>
                  <a:pt x="3371938" y="2220898"/>
                  <a:pt x="3365846" y="2233082"/>
                  <a:pt x="3362800" y="2242220"/>
                </a:cubicBezTo>
                <a:cubicBezTo>
                  <a:pt x="3347569" y="2294003"/>
                  <a:pt x="3335385" y="2333602"/>
                  <a:pt x="3323201" y="2370154"/>
                </a:cubicBezTo>
                <a:cubicBezTo>
                  <a:pt x="3323201" y="2373200"/>
                  <a:pt x="3323201" y="2373200"/>
                  <a:pt x="3323201" y="2373200"/>
                </a:cubicBezTo>
                <a:cubicBezTo>
                  <a:pt x="3320155" y="2376246"/>
                  <a:pt x="3320155" y="2376246"/>
                  <a:pt x="3320155" y="2376246"/>
                </a:cubicBezTo>
                <a:cubicBezTo>
                  <a:pt x="3312539" y="2389954"/>
                  <a:pt x="3304924" y="2402899"/>
                  <a:pt x="3297309" y="2416607"/>
                </a:cubicBezTo>
                <a:lnTo>
                  <a:pt x="3275915" y="2458681"/>
                </a:lnTo>
                <a:lnTo>
                  <a:pt x="3280556" y="2446305"/>
                </a:lnTo>
                <a:cubicBezTo>
                  <a:pt x="3280556" y="2443259"/>
                  <a:pt x="3283602" y="2440213"/>
                  <a:pt x="3283602" y="2440213"/>
                </a:cubicBezTo>
                <a:cubicBezTo>
                  <a:pt x="3289694" y="2428029"/>
                  <a:pt x="3295786" y="2421937"/>
                  <a:pt x="3292740" y="2418891"/>
                </a:cubicBezTo>
                <a:cubicBezTo>
                  <a:pt x="3298832" y="2415845"/>
                  <a:pt x="3304924" y="2397569"/>
                  <a:pt x="3307970" y="2382338"/>
                </a:cubicBezTo>
                <a:cubicBezTo>
                  <a:pt x="3307970" y="2379292"/>
                  <a:pt x="3307970" y="2376246"/>
                  <a:pt x="3311017" y="2376246"/>
                </a:cubicBezTo>
                <a:cubicBezTo>
                  <a:pt x="3311017" y="2376246"/>
                  <a:pt x="3314063" y="2373200"/>
                  <a:pt x="3314063" y="2370154"/>
                </a:cubicBezTo>
                <a:cubicBezTo>
                  <a:pt x="3314063" y="2367108"/>
                  <a:pt x="3314063" y="2364062"/>
                  <a:pt x="3311017" y="2367108"/>
                </a:cubicBezTo>
                <a:cubicBezTo>
                  <a:pt x="3307970" y="2367108"/>
                  <a:pt x="3304924" y="2373200"/>
                  <a:pt x="3301878" y="2379292"/>
                </a:cubicBezTo>
                <a:cubicBezTo>
                  <a:pt x="3301878" y="2382338"/>
                  <a:pt x="3301878" y="2382338"/>
                  <a:pt x="3301878" y="2382338"/>
                </a:cubicBezTo>
                <a:cubicBezTo>
                  <a:pt x="3289694" y="2406707"/>
                  <a:pt x="3283602" y="2415845"/>
                  <a:pt x="3277510" y="2437167"/>
                </a:cubicBezTo>
                <a:cubicBezTo>
                  <a:pt x="3277510" y="2437167"/>
                  <a:pt x="3277510" y="2440213"/>
                  <a:pt x="3277510" y="2440213"/>
                </a:cubicBezTo>
                <a:cubicBezTo>
                  <a:pt x="3274464" y="2443259"/>
                  <a:pt x="3268372" y="2452398"/>
                  <a:pt x="3265326" y="2455444"/>
                </a:cubicBezTo>
                <a:cubicBezTo>
                  <a:pt x="3268372" y="2461536"/>
                  <a:pt x="3262279" y="2461536"/>
                  <a:pt x="3256187" y="2473720"/>
                </a:cubicBezTo>
                <a:cubicBezTo>
                  <a:pt x="3251618" y="2484381"/>
                  <a:pt x="3246288" y="2497327"/>
                  <a:pt x="3239815" y="2510273"/>
                </a:cubicBezTo>
                <a:lnTo>
                  <a:pt x="3220350" y="2540906"/>
                </a:lnTo>
                <a:lnTo>
                  <a:pt x="3219635" y="2537687"/>
                </a:lnTo>
                <a:cubicBezTo>
                  <a:pt x="3195266" y="2586423"/>
                  <a:pt x="3167851" y="2629068"/>
                  <a:pt x="3134345" y="2677805"/>
                </a:cubicBezTo>
                <a:cubicBezTo>
                  <a:pt x="3134345" y="2677805"/>
                  <a:pt x="3131299" y="2677805"/>
                  <a:pt x="3131299" y="2677805"/>
                </a:cubicBezTo>
                <a:cubicBezTo>
                  <a:pt x="3131299" y="2680851"/>
                  <a:pt x="3131299" y="2680851"/>
                  <a:pt x="3131299" y="2680851"/>
                </a:cubicBezTo>
                <a:cubicBezTo>
                  <a:pt x="3131299" y="2680851"/>
                  <a:pt x="3131299" y="2680851"/>
                  <a:pt x="3131299" y="2683897"/>
                </a:cubicBezTo>
                <a:cubicBezTo>
                  <a:pt x="3128253" y="2686943"/>
                  <a:pt x="3122160" y="2689989"/>
                  <a:pt x="3119114" y="2693035"/>
                </a:cubicBezTo>
                <a:cubicBezTo>
                  <a:pt x="3125207" y="2702173"/>
                  <a:pt x="3103884" y="2720449"/>
                  <a:pt x="3094746" y="2735680"/>
                </a:cubicBezTo>
                <a:cubicBezTo>
                  <a:pt x="3091700" y="2732634"/>
                  <a:pt x="3097792" y="2726542"/>
                  <a:pt x="3094746" y="2726542"/>
                </a:cubicBezTo>
                <a:cubicBezTo>
                  <a:pt x="3079516" y="2741772"/>
                  <a:pt x="3100838" y="2729588"/>
                  <a:pt x="3085608" y="2747864"/>
                </a:cubicBezTo>
                <a:cubicBezTo>
                  <a:pt x="3082562" y="2747864"/>
                  <a:pt x="3085608" y="2744818"/>
                  <a:pt x="3082562" y="2744818"/>
                </a:cubicBezTo>
                <a:cubicBezTo>
                  <a:pt x="3070377" y="2766140"/>
                  <a:pt x="3052101" y="2781370"/>
                  <a:pt x="3046009" y="2796601"/>
                </a:cubicBezTo>
                <a:cubicBezTo>
                  <a:pt x="3046009" y="2796601"/>
                  <a:pt x="3049055" y="2790509"/>
                  <a:pt x="3042963" y="2796601"/>
                </a:cubicBezTo>
                <a:cubicBezTo>
                  <a:pt x="3039917" y="2811831"/>
                  <a:pt x="3021640" y="2820969"/>
                  <a:pt x="3009456" y="2833153"/>
                </a:cubicBezTo>
                <a:cubicBezTo>
                  <a:pt x="3000318" y="2851429"/>
                  <a:pt x="2985088" y="2866660"/>
                  <a:pt x="2969857" y="2878844"/>
                </a:cubicBezTo>
                <a:cubicBezTo>
                  <a:pt x="2962242" y="2884936"/>
                  <a:pt x="2954627" y="2891028"/>
                  <a:pt x="2946631" y="2898263"/>
                </a:cubicBezTo>
                <a:lnTo>
                  <a:pt x="2924166" y="2921398"/>
                </a:lnTo>
                <a:lnTo>
                  <a:pt x="2924166" y="2918442"/>
                </a:lnTo>
                <a:cubicBezTo>
                  <a:pt x="2921120" y="2918442"/>
                  <a:pt x="2921120" y="2918442"/>
                  <a:pt x="2921120" y="2921488"/>
                </a:cubicBezTo>
                <a:cubicBezTo>
                  <a:pt x="2918074" y="2927581"/>
                  <a:pt x="2918074" y="2927581"/>
                  <a:pt x="2918074" y="2927581"/>
                </a:cubicBezTo>
                <a:cubicBezTo>
                  <a:pt x="2918074" y="2924535"/>
                  <a:pt x="2918074" y="2924535"/>
                  <a:pt x="2918074" y="2924535"/>
                </a:cubicBezTo>
                <a:cubicBezTo>
                  <a:pt x="2911982" y="2927581"/>
                  <a:pt x="2905890" y="2933673"/>
                  <a:pt x="2899798" y="2942811"/>
                </a:cubicBezTo>
                <a:cubicBezTo>
                  <a:pt x="2899798" y="2942811"/>
                  <a:pt x="2899798" y="2945857"/>
                  <a:pt x="2899798" y="2945857"/>
                </a:cubicBezTo>
                <a:cubicBezTo>
                  <a:pt x="2899798" y="2948903"/>
                  <a:pt x="2896752" y="2948903"/>
                  <a:pt x="2896752" y="2951949"/>
                </a:cubicBezTo>
                <a:cubicBezTo>
                  <a:pt x="2896752" y="2948903"/>
                  <a:pt x="2899798" y="2945857"/>
                  <a:pt x="2896752" y="2945857"/>
                </a:cubicBezTo>
                <a:cubicBezTo>
                  <a:pt x="2893706" y="2948903"/>
                  <a:pt x="2890660" y="2951949"/>
                  <a:pt x="2887613" y="2954995"/>
                </a:cubicBezTo>
                <a:cubicBezTo>
                  <a:pt x="2887613" y="2951949"/>
                  <a:pt x="2887613" y="2951949"/>
                  <a:pt x="2887613" y="2951949"/>
                </a:cubicBezTo>
                <a:cubicBezTo>
                  <a:pt x="2887613" y="2951949"/>
                  <a:pt x="2887613" y="2951949"/>
                  <a:pt x="2887613" y="2948903"/>
                </a:cubicBezTo>
                <a:cubicBezTo>
                  <a:pt x="2887613" y="2948903"/>
                  <a:pt x="2887613" y="2948903"/>
                  <a:pt x="2884567" y="2948903"/>
                </a:cubicBezTo>
                <a:cubicBezTo>
                  <a:pt x="2884567" y="2951949"/>
                  <a:pt x="2884567" y="2954995"/>
                  <a:pt x="2884567" y="2954995"/>
                </a:cubicBezTo>
                <a:cubicBezTo>
                  <a:pt x="2884567" y="2954995"/>
                  <a:pt x="2884567" y="2954995"/>
                  <a:pt x="2884567" y="2958041"/>
                </a:cubicBezTo>
                <a:cubicBezTo>
                  <a:pt x="2884567" y="2958041"/>
                  <a:pt x="2881521" y="2961087"/>
                  <a:pt x="2881521" y="2961087"/>
                </a:cubicBezTo>
                <a:cubicBezTo>
                  <a:pt x="2881521" y="2961087"/>
                  <a:pt x="2878475" y="2961087"/>
                  <a:pt x="2878475" y="2961087"/>
                </a:cubicBezTo>
                <a:cubicBezTo>
                  <a:pt x="2878475" y="2961087"/>
                  <a:pt x="2875429" y="2961087"/>
                  <a:pt x="2875429" y="2961087"/>
                </a:cubicBezTo>
                <a:cubicBezTo>
                  <a:pt x="2875429" y="2964133"/>
                  <a:pt x="2875429" y="2964133"/>
                  <a:pt x="2875429" y="2964133"/>
                </a:cubicBezTo>
                <a:cubicBezTo>
                  <a:pt x="2875429" y="2967179"/>
                  <a:pt x="2875429" y="2967179"/>
                  <a:pt x="2875429" y="2967179"/>
                </a:cubicBezTo>
                <a:cubicBezTo>
                  <a:pt x="2872383" y="2970225"/>
                  <a:pt x="2869337" y="2973271"/>
                  <a:pt x="2866291" y="2973271"/>
                </a:cubicBezTo>
                <a:cubicBezTo>
                  <a:pt x="2866291" y="2973271"/>
                  <a:pt x="2866291" y="2973271"/>
                  <a:pt x="2866291" y="2970225"/>
                </a:cubicBezTo>
                <a:cubicBezTo>
                  <a:pt x="2866291" y="2970225"/>
                  <a:pt x="2863245" y="2973271"/>
                  <a:pt x="2863245" y="2973271"/>
                </a:cubicBezTo>
                <a:cubicBezTo>
                  <a:pt x="2860199" y="2976317"/>
                  <a:pt x="2860199" y="2976317"/>
                  <a:pt x="2860199" y="2976317"/>
                </a:cubicBezTo>
                <a:cubicBezTo>
                  <a:pt x="2860199" y="2976317"/>
                  <a:pt x="2857153" y="2979363"/>
                  <a:pt x="2857153" y="2982409"/>
                </a:cubicBezTo>
                <a:cubicBezTo>
                  <a:pt x="2857153" y="2979363"/>
                  <a:pt x="2857153" y="2979363"/>
                  <a:pt x="2857153" y="2979363"/>
                </a:cubicBezTo>
                <a:cubicBezTo>
                  <a:pt x="2854107" y="2979363"/>
                  <a:pt x="2851061" y="2982409"/>
                  <a:pt x="2844969" y="2985455"/>
                </a:cubicBezTo>
                <a:cubicBezTo>
                  <a:pt x="2848015" y="2979363"/>
                  <a:pt x="2841923" y="2985455"/>
                  <a:pt x="2844969" y="2979363"/>
                </a:cubicBezTo>
                <a:cubicBezTo>
                  <a:pt x="2832784" y="2988501"/>
                  <a:pt x="2832784" y="2988501"/>
                  <a:pt x="2832784" y="2988501"/>
                </a:cubicBezTo>
                <a:cubicBezTo>
                  <a:pt x="2832784" y="2988501"/>
                  <a:pt x="2832784" y="2985455"/>
                  <a:pt x="2832784" y="2985455"/>
                </a:cubicBezTo>
                <a:cubicBezTo>
                  <a:pt x="2835830" y="2982409"/>
                  <a:pt x="2835830" y="2982409"/>
                  <a:pt x="2835830" y="2982409"/>
                </a:cubicBezTo>
                <a:cubicBezTo>
                  <a:pt x="2835830" y="2982409"/>
                  <a:pt x="2838876" y="2982409"/>
                  <a:pt x="2835830" y="2979363"/>
                </a:cubicBezTo>
                <a:cubicBezTo>
                  <a:pt x="2835830" y="2979363"/>
                  <a:pt x="2835830" y="2979363"/>
                  <a:pt x="2832784" y="2982409"/>
                </a:cubicBezTo>
                <a:cubicBezTo>
                  <a:pt x="2829738" y="2985455"/>
                  <a:pt x="2829738" y="2985455"/>
                  <a:pt x="2829738" y="2985455"/>
                </a:cubicBezTo>
                <a:cubicBezTo>
                  <a:pt x="2829738" y="2988501"/>
                  <a:pt x="2826692" y="2988501"/>
                  <a:pt x="2826692" y="2991548"/>
                </a:cubicBezTo>
                <a:cubicBezTo>
                  <a:pt x="2826692" y="2991548"/>
                  <a:pt x="2829738" y="2994594"/>
                  <a:pt x="2832784" y="2991548"/>
                </a:cubicBezTo>
                <a:cubicBezTo>
                  <a:pt x="2829738" y="2994594"/>
                  <a:pt x="2829738" y="2994594"/>
                  <a:pt x="2829738" y="2994594"/>
                </a:cubicBezTo>
                <a:cubicBezTo>
                  <a:pt x="2820600" y="3006778"/>
                  <a:pt x="2817554" y="3003732"/>
                  <a:pt x="2814508" y="3012870"/>
                </a:cubicBezTo>
                <a:cubicBezTo>
                  <a:pt x="2820600" y="3006778"/>
                  <a:pt x="2823646" y="3009824"/>
                  <a:pt x="2826692" y="3009824"/>
                </a:cubicBezTo>
                <a:cubicBezTo>
                  <a:pt x="2823646" y="3012870"/>
                  <a:pt x="2817554" y="3015916"/>
                  <a:pt x="2814508" y="3018962"/>
                </a:cubicBezTo>
                <a:cubicBezTo>
                  <a:pt x="2811462" y="3022008"/>
                  <a:pt x="2808416" y="3025054"/>
                  <a:pt x="2805370" y="3028100"/>
                </a:cubicBezTo>
                <a:cubicBezTo>
                  <a:pt x="2802324" y="3028100"/>
                  <a:pt x="2799278" y="3031146"/>
                  <a:pt x="2799278" y="3031146"/>
                </a:cubicBezTo>
                <a:cubicBezTo>
                  <a:pt x="2796232" y="3031146"/>
                  <a:pt x="2799278" y="3028100"/>
                  <a:pt x="2799278" y="3025054"/>
                </a:cubicBezTo>
                <a:cubicBezTo>
                  <a:pt x="2787093" y="3037238"/>
                  <a:pt x="2787093" y="3037238"/>
                  <a:pt x="2787093" y="3037238"/>
                </a:cubicBezTo>
                <a:cubicBezTo>
                  <a:pt x="2784047" y="3034192"/>
                  <a:pt x="2784047" y="3034192"/>
                  <a:pt x="2784047" y="3034192"/>
                </a:cubicBezTo>
                <a:cubicBezTo>
                  <a:pt x="2784047" y="3034192"/>
                  <a:pt x="2784047" y="3031146"/>
                  <a:pt x="2787093" y="3031146"/>
                </a:cubicBezTo>
                <a:cubicBezTo>
                  <a:pt x="2787093" y="3028100"/>
                  <a:pt x="2787093" y="3028100"/>
                  <a:pt x="2787093" y="3028100"/>
                </a:cubicBezTo>
                <a:cubicBezTo>
                  <a:pt x="2787093" y="3028100"/>
                  <a:pt x="2787093" y="3028100"/>
                  <a:pt x="2784047" y="3028100"/>
                </a:cubicBezTo>
                <a:cubicBezTo>
                  <a:pt x="2781001" y="3028100"/>
                  <a:pt x="2781001" y="3031146"/>
                  <a:pt x="2781001" y="3031146"/>
                </a:cubicBezTo>
                <a:cubicBezTo>
                  <a:pt x="2781001" y="3034192"/>
                  <a:pt x="2781001" y="3034192"/>
                  <a:pt x="2781001" y="3034192"/>
                </a:cubicBezTo>
                <a:cubicBezTo>
                  <a:pt x="2781001" y="3034192"/>
                  <a:pt x="2777955" y="3034192"/>
                  <a:pt x="2777955" y="3037238"/>
                </a:cubicBezTo>
                <a:cubicBezTo>
                  <a:pt x="2777955" y="3037238"/>
                  <a:pt x="2777955" y="3037238"/>
                  <a:pt x="2774909" y="3040284"/>
                </a:cubicBezTo>
                <a:cubicBezTo>
                  <a:pt x="2774909" y="3040284"/>
                  <a:pt x="2774909" y="3040284"/>
                  <a:pt x="2771863" y="3040284"/>
                </a:cubicBezTo>
                <a:cubicBezTo>
                  <a:pt x="2771863" y="3040284"/>
                  <a:pt x="2771863" y="3043330"/>
                  <a:pt x="2771863" y="3043330"/>
                </a:cubicBezTo>
                <a:cubicBezTo>
                  <a:pt x="2768817" y="3043330"/>
                  <a:pt x="2768817" y="3043330"/>
                  <a:pt x="2768817" y="3043330"/>
                </a:cubicBezTo>
                <a:cubicBezTo>
                  <a:pt x="2768817" y="3040284"/>
                  <a:pt x="2768817" y="3040284"/>
                  <a:pt x="2768817" y="3040284"/>
                </a:cubicBezTo>
                <a:cubicBezTo>
                  <a:pt x="2771863" y="3034192"/>
                  <a:pt x="2771863" y="3034192"/>
                  <a:pt x="2771863" y="3034192"/>
                </a:cubicBezTo>
                <a:cubicBezTo>
                  <a:pt x="2774909" y="3031146"/>
                  <a:pt x="2777955" y="3031146"/>
                  <a:pt x="2777955" y="3028100"/>
                </a:cubicBezTo>
                <a:cubicBezTo>
                  <a:pt x="2777955" y="3028100"/>
                  <a:pt x="2777955" y="3028100"/>
                  <a:pt x="2774909" y="3028100"/>
                </a:cubicBezTo>
                <a:cubicBezTo>
                  <a:pt x="2771863" y="3028100"/>
                  <a:pt x="2771863" y="3031146"/>
                  <a:pt x="2771863" y="3031146"/>
                </a:cubicBezTo>
                <a:cubicBezTo>
                  <a:pt x="2765771" y="3034192"/>
                  <a:pt x="2765771" y="3037238"/>
                  <a:pt x="2762725" y="3040284"/>
                </a:cubicBezTo>
                <a:cubicBezTo>
                  <a:pt x="2762725" y="3043330"/>
                  <a:pt x="2762725" y="3043330"/>
                  <a:pt x="2762725" y="3043330"/>
                </a:cubicBezTo>
                <a:cubicBezTo>
                  <a:pt x="2759679" y="3049422"/>
                  <a:pt x="2756633" y="3049422"/>
                  <a:pt x="2756633" y="3052468"/>
                </a:cubicBezTo>
                <a:cubicBezTo>
                  <a:pt x="2744448" y="3061607"/>
                  <a:pt x="2729218" y="3070745"/>
                  <a:pt x="2717034" y="3082929"/>
                </a:cubicBezTo>
                <a:cubicBezTo>
                  <a:pt x="2713988" y="3082929"/>
                  <a:pt x="2713988" y="3082929"/>
                  <a:pt x="2713988" y="3082929"/>
                </a:cubicBezTo>
                <a:cubicBezTo>
                  <a:pt x="2710942" y="3082929"/>
                  <a:pt x="2710942" y="3085975"/>
                  <a:pt x="2710942" y="3085975"/>
                </a:cubicBezTo>
                <a:cubicBezTo>
                  <a:pt x="2707896" y="3085975"/>
                  <a:pt x="2704850" y="3089021"/>
                  <a:pt x="2701804" y="3092067"/>
                </a:cubicBezTo>
                <a:cubicBezTo>
                  <a:pt x="2701804" y="3092067"/>
                  <a:pt x="2701804" y="3092067"/>
                  <a:pt x="2698757" y="3095113"/>
                </a:cubicBezTo>
                <a:cubicBezTo>
                  <a:pt x="2695711" y="3095113"/>
                  <a:pt x="2692665" y="3098159"/>
                  <a:pt x="2689619" y="3101205"/>
                </a:cubicBezTo>
                <a:cubicBezTo>
                  <a:pt x="2686573" y="3101205"/>
                  <a:pt x="2683527" y="3104251"/>
                  <a:pt x="2680481" y="3107297"/>
                </a:cubicBezTo>
                <a:cubicBezTo>
                  <a:pt x="2674389" y="3107297"/>
                  <a:pt x="2665251" y="3119481"/>
                  <a:pt x="2653066" y="3122527"/>
                </a:cubicBezTo>
                <a:cubicBezTo>
                  <a:pt x="2650020" y="3128620"/>
                  <a:pt x="2631744" y="3140804"/>
                  <a:pt x="2622606" y="3149942"/>
                </a:cubicBezTo>
                <a:cubicBezTo>
                  <a:pt x="2622606" y="3149942"/>
                  <a:pt x="2610422" y="3156034"/>
                  <a:pt x="2613468" y="3156034"/>
                </a:cubicBezTo>
                <a:cubicBezTo>
                  <a:pt x="2628698" y="3146896"/>
                  <a:pt x="2613468" y="3165172"/>
                  <a:pt x="2619560" y="3162126"/>
                </a:cubicBezTo>
                <a:cubicBezTo>
                  <a:pt x="2625652" y="3156034"/>
                  <a:pt x="2625652" y="3152988"/>
                  <a:pt x="2643928" y="3146896"/>
                </a:cubicBezTo>
                <a:cubicBezTo>
                  <a:pt x="2637836" y="3143850"/>
                  <a:pt x="2674389" y="3128620"/>
                  <a:pt x="2671343" y="3122527"/>
                </a:cubicBezTo>
                <a:cubicBezTo>
                  <a:pt x="2659159" y="3131666"/>
                  <a:pt x="2674389" y="3119481"/>
                  <a:pt x="2683527" y="3113389"/>
                </a:cubicBezTo>
                <a:cubicBezTo>
                  <a:pt x="2683527" y="3113389"/>
                  <a:pt x="2683527" y="3113389"/>
                  <a:pt x="2683527" y="3116435"/>
                </a:cubicBezTo>
                <a:cubicBezTo>
                  <a:pt x="2680481" y="3116435"/>
                  <a:pt x="2680481" y="3116435"/>
                  <a:pt x="2680481" y="3116435"/>
                </a:cubicBezTo>
                <a:cubicBezTo>
                  <a:pt x="2677435" y="3119481"/>
                  <a:pt x="2677435" y="3119481"/>
                  <a:pt x="2680481" y="3119481"/>
                </a:cubicBezTo>
                <a:cubicBezTo>
                  <a:pt x="2680481" y="3119481"/>
                  <a:pt x="2680481" y="3119481"/>
                  <a:pt x="2683527" y="3119481"/>
                </a:cubicBezTo>
                <a:cubicBezTo>
                  <a:pt x="2686573" y="3116435"/>
                  <a:pt x="2686573" y="3116435"/>
                  <a:pt x="2686573" y="3116435"/>
                </a:cubicBezTo>
                <a:cubicBezTo>
                  <a:pt x="2689619" y="3113389"/>
                  <a:pt x="2689619" y="3110343"/>
                  <a:pt x="2686573" y="3107297"/>
                </a:cubicBezTo>
                <a:cubicBezTo>
                  <a:pt x="2689619" y="3104251"/>
                  <a:pt x="2692665" y="3101205"/>
                  <a:pt x="2695711" y="3101205"/>
                </a:cubicBezTo>
                <a:cubicBezTo>
                  <a:pt x="2698757" y="3101205"/>
                  <a:pt x="2698757" y="3101205"/>
                  <a:pt x="2701804" y="3101205"/>
                </a:cubicBezTo>
                <a:cubicBezTo>
                  <a:pt x="2701804" y="3101205"/>
                  <a:pt x="2701804" y="3101205"/>
                  <a:pt x="2701804" y="3104251"/>
                </a:cubicBezTo>
                <a:cubicBezTo>
                  <a:pt x="2704850" y="3104251"/>
                  <a:pt x="2704850" y="3101205"/>
                  <a:pt x="2704850" y="3101205"/>
                </a:cubicBezTo>
                <a:cubicBezTo>
                  <a:pt x="2704850" y="3101205"/>
                  <a:pt x="2704850" y="3098159"/>
                  <a:pt x="2704850" y="3098159"/>
                </a:cubicBezTo>
                <a:cubicBezTo>
                  <a:pt x="2704850" y="3095113"/>
                  <a:pt x="2707896" y="3095113"/>
                  <a:pt x="2707896" y="3092067"/>
                </a:cubicBezTo>
                <a:cubicBezTo>
                  <a:pt x="2710942" y="3092067"/>
                  <a:pt x="2713988" y="3089021"/>
                  <a:pt x="2713988" y="3089021"/>
                </a:cubicBezTo>
                <a:cubicBezTo>
                  <a:pt x="2713988" y="3089021"/>
                  <a:pt x="2713988" y="3089021"/>
                  <a:pt x="2717034" y="3089021"/>
                </a:cubicBezTo>
                <a:cubicBezTo>
                  <a:pt x="2717034" y="3085975"/>
                  <a:pt x="2717034" y="3085975"/>
                  <a:pt x="2717034" y="3085975"/>
                </a:cubicBezTo>
                <a:cubicBezTo>
                  <a:pt x="2717034" y="3085975"/>
                  <a:pt x="2720080" y="3085975"/>
                  <a:pt x="2720080" y="3082929"/>
                </a:cubicBezTo>
                <a:cubicBezTo>
                  <a:pt x="2732264" y="3073791"/>
                  <a:pt x="2744448" y="3061607"/>
                  <a:pt x="2759679" y="3055514"/>
                </a:cubicBezTo>
                <a:cubicBezTo>
                  <a:pt x="2762725" y="3052468"/>
                  <a:pt x="2762725" y="3052468"/>
                  <a:pt x="2762725" y="3052468"/>
                </a:cubicBezTo>
                <a:cubicBezTo>
                  <a:pt x="2762725" y="3052468"/>
                  <a:pt x="2762725" y="3049422"/>
                  <a:pt x="2762725" y="3049422"/>
                </a:cubicBezTo>
                <a:cubicBezTo>
                  <a:pt x="2762725" y="3049422"/>
                  <a:pt x="2765771" y="3049422"/>
                  <a:pt x="2765771" y="3049422"/>
                </a:cubicBezTo>
                <a:cubicBezTo>
                  <a:pt x="2765771" y="3049422"/>
                  <a:pt x="2765771" y="3052468"/>
                  <a:pt x="2765771" y="3052468"/>
                </a:cubicBezTo>
                <a:cubicBezTo>
                  <a:pt x="2771863" y="3052468"/>
                  <a:pt x="2774909" y="3049422"/>
                  <a:pt x="2781001" y="3046376"/>
                </a:cubicBezTo>
                <a:cubicBezTo>
                  <a:pt x="2781001" y="3043330"/>
                  <a:pt x="2781001" y="3043330"/>
                  <a:pt x="2781001" y="3043330"/>
                </a:cubicBezTo>
                <a:cubicBezTo>
                  <a:pt x="2790139" y="3046376"/>
                  <a:pt x="2774909" y="3049422"/>
                  <a:pt x="2777955" y="3052468"/>
                </a:cubicBezTo>
                <a:cubicBezTo>
                  <a:pt x="2781001" y="3049422"/>
                  <a:pt x="2793185" y="3043330"/>
                  <a:pt x="2802324" y="3034192"/>
                </a:cubicBezTo>
                <a:cubicBezTo>
                  <a:pt x="2805370" y="3031146"/>
                  <a:pt x="2811462" y="3025054"/>
                  <a:pt x="2817554" y="3022008"/>
                </a:cubicBezTo>
                <a:cubicBezTo>
                  <a:pt x="2820600" y="3018962"/>
                  <a:pt x="2826692" y="3012870"/>
                  <a:pt x="2832784" y="3009824"/>
                </a:cubicBezTo>
                <a:cubicBezTo>
                  <a:pt x="2841923" y="3000686"/>
                  <a:pt x="2851061" y="2997640"/>
                  <a:pt x="2860199" y="2985455"/>
                </a:cubicBezTo>
                <a:cubicBezTo>
                  <a:pt x="2863245" y="2982409"/>
                  <a:pt x="2869337" y="2979363"/>
                  <a:pt x="2869337" y="2979363"/>
                </a:cubicBezTo>
                <a:cubicBezTo>
                  <a:pt x="2872383" y="2976317"/>
                  <a:pt x="2875429" y="2976317"/>
                  <a:pt x="2875429" y="2973271"/>
                </a:cubicBezTo>
                <a:cubicBezTo>
                  <a:pt x="2878475" y="2973271"/>
                  <a:pt x="2878475" y="2973271"/>
                  <a:pt x="2881521" y="2970225"/>
                </a:cubicBezTo>
                <a:cubicBezTo>
                  <a:pt x="2881521" y="2967179"/>
                  <a:pt x="2887613" y="2964133"/>
                  <a:pt x="2890660" y="2961087"/>
                </a:cubicBezTo>
                <a:cubicBezTo>
                  <a:pt x="2890660" y="2964133"/>
                  <a:pt x="2899798" y="2954995"/>
                  <a:pt x="2899798" y="2954995"/>
                </a:cubicBezTo>
                <a:cubicBezTo>
                  <a:pt x="2902844" y="2951949"/>
                  <a:pt x="2905890" y="2948903"/>
                  <a:pt x="2905890" y="2945857"/>
                </a:cubicBezTo>
                <a:cubicBezTo>
                  <a:pt x="2908936" y="2945857"/>
                  <a:pt x="2908936" y="2945857"/>
                  <a:pt x="2908936" y="2945857"/>
                </a:cubicBezTo>
                <a:cubicBezTo>
                  <a:pt x="2939397" y="2924535"/>
                  <a:pt x="2975949" y="2891028"/>
                  <a:pt x="3000318" y="2866660"/>
                </a:cubicBezTo>
                <a:cubicBezTo>
                  <a:pt x="3003364" y="2866660"/>
                  <a:pt x="3003364" y="2866660"/>
                  <a:pt x="3003364" y="2866660"/>
                </a:cubicBezTo>
                <a:cubicBezTo>
                  <a:pt x="3003364" y="2866660"/>
                  <a:pt x="3003364" y="2866660"/>
                  <a:pt x="3006410" y="2866660"/>
                </a:cubicBezTo>
                <a:cubicBezTo>
                  <a:pt x="3003364" y="2869706"/>
                  <a:pt x="3003364" y="2869706"/>
                  <a:pt x="3000318" y="2872752"/>
                </a:cubicBezTo>
                <a:cubicBezTo>
                  <a:pt x="3000318" y="2872752"/>
                  <a:pt x="2997272" y="2875798"/>
                  <a:pt x="2994226" y="2878844"/>
                </a:cubicBezTo>
                <a:cubicBezTo>
                  <a:pt x="2991180" y="2881890"/>
                  <a:pt x="2991180" y="2881890"/>
                  <a:pt x="2988134" y="2884936"/>
                </a:cubicBezTo>
                <a:cubicBezTo>
                  <a:pt x="2988134" y="2884936"/>
                  <a:pt x="2988134" y="2884936"/>
                  <a:pt x="2988134" y="2887982"/>
                </a:cubicBezTo>
                <a:cubicBezTo>
                  <a:pt x="2982042" y="2891028"/>
                  <a:pt x="2978995" y="2897120"/>
                  <a:pt x="2972903" y="2903212"/>
                </a:cubicBezTo>
                <a:cubicBezTo>
                  <a:pt x="2972903" y="2903212"/>
                  <a:pt x="2969857" y="2906258"/>
                  <a:pt x="2972903" y="2906258"/>
                </a:cubicBezTo>
                <a:cubicBezTo>
                  <a:pt x="2972903" y="2909304"/>
                  <a:pt x="2975949" y="2906258"/>
                  <a:pt x="2975949" y="2906258"/>
                </a:cubicBezTo>
                <a:cubicBezTo>
                  <a:pt x="2978995" y="2903212"/>
                  <a:pt x="2978995" y="2903212"/>
                  <a:pt x="2978995" y="2903212"/>
                </a:cubicBezTo>
                <a:lnTo>
                  <a:pt x="2981664" y="2900544"/>
                </a:lnTo>
                <a:lnTo>
                  <a:pt x="2972904" y="2909304"/>
                </a:lnTo>
                <a:lnTo>
                  <a:pt x="2972903" y="2909304"/>
                </a:lnTo>
                <a:lnTo>
                  <a:pt x="2972903" y="2909305"/>
                </a:lnTo>
                <a:lnTo>
                  <a:pt x="2972142" y="2910066"/>
                </a:lnTo>
                <a:cubicBezTo>
                  <a:pt x="2966811" y="2914635"/>
                  <a:pt x="2963765" y="2915396"/>
                  <a:pt x="2966811" y="2906258"/>
                </a:cubicBezTo>
                <a:cubicBezTo>
                  <a:pt x="2954627" y="2924535"/>
                  <a:pt x="2948535" y="2927581"/>
                  <a:pt x="2936351" y="2939765"/>
                </a:cubicBezTo>
                <a:cubicBezTo>
                  <a:pt x="2939397" y="2939765"/>
                  <a:pt x="2939397" y="2939765"/>
                  <a:pt x="2939397" y="2939765"/>
                </a:cubicBezTo>
                <a:cubicBezTo>
                  <a:pt x="2930258" y="2948903"/>
                  <a:pt x="2930258" y="2948903"/>
                  <a:pt x="2930258" y="2948903"/>
                </a:cubicBezTo>
                <a:cubicBezTo>
                  <a:pt x="2927212" y="2948903"/>
                  <a:pt x="2927212" y="2948903"/>
                  <a:pt x="2927212" y="2948903"/>
                </a:cubicBezTo>
                <a:cubicBezTo>
                  <a:pt x="2927212" y="2951949"/>
                  <a:pt x="2927212" y="2951949"/>
                  <a:pt x="2927212" y="2951949"/>
                </a:cubicBezTo>
                <a:cubicBezTo>
                  <a:pt x="2924166" y="2951949"/>
                  <a:pt x="2924166" y="2951949"/>
                  <a:pt x="2924166" y="2951949"/>
                </a:cubicBezTo>
                <a:cubicBezTo>
                  <a:pt x="2921120" y="2954995"/>
                  <a:pt x="2921120" y="2958041"/>
                  <a:pt x="2918074" y="2958041"/>
                </a:cubicBezTo>
                <a:cubicBezTo>
                  <a:pt x="2918074" y="2961087"/>
                  <a:pt x="2915028" y="2961087"/>
                  <a:pt x="2915028" y="2964133"/>
                </a:cubicBezTo>
                <a:cubicBezTo>
                  <a:pt x="2911982" y="2964133"/>
                  <a:pt x="2911982" y="2967179"/>
                  <a:pt x="2911982" y="2967179"/>
                </a:cubicBezTo>
                <a:cubicBezTo>
                  <a:pt x="2908936" y="2970225"/>
                  <a:pt x="2905890" y="2973271"/>
                  <a:pt x="2902844" y="2976317"/>
                </a:cubicBezTo>
                <a:cubicBezTo>
                  <a:pt x="2902844" y="2979363"/>
                  <a:pt x="2902844" y="2979363"/>
                  <a:pt x="2902844" y="2979363"/>
                </a:cubicBezTo>
                <a:cubicBezTo>
                  <a:pt x="2902844" y="2979363"/>
                  <a:pt x="2899798" y="2979363"/>
                  <a:pt x="2899798" y="2982409"/>
                </a:cubicBezTo>
                <a:cubicBezTo>
                  <a:pt x="2890660" y="2988501"/>
                  <a:pt x="2881521" y="2997640"/>
                  <a:pt x="2872383" y="3006778"/>
                </a:cubicBezTo>
                <a:cubicBezTo>
                  <a:pt x="2872383" y="3003732"/>
                  <a:pt x="2872383" y="3003732"/>
                  <a:pt x="2869337" y="3003732"/>
                </a:cubicBezTo>
                <a:cubicBezTo>
                  <a:pt x="2872383" y="3000686"/>
                  <a:pt x="2872383" y="3000686"/>
                  <a:pt x="2872383" y="3000686"/>
                </a:cubicBezTo>
                <a:cubicBezTo>
                  <a:pt x="2875429" y="3000686"/>
                  <a:pt x="2875429" y="2997640"/>
                  <a:pt x="2875429" y="2997640"/>
                </a:cubicBezTo>
                <a:cubicBezTo>
                  <a:pt x="2875429" y="2997640"/>
                  <a:pt x="2872383" y="2997640"/>
                  <a:pt x="2872383" y="2997640"/>
                </a:cubicBezTo>
                <a:cubicBezTo>
                  <a:pt x="2869337" y="3000686"/>
                  <a:pt x="2869337" y="3000686"/>
                  <a:pt x="2869337" y="3000686"/>
                </a:cubicBezTo>
                <a:cubicBezTo>
                  <a:pt x="2869337" y="3000686"/>
                  <a:pt x="2866291" y="3003732"/>
                  <a:pt x="2866291" y="3003732"/>
                </a:cubicBezTo>
                <a:cubicBezTo>
                  <a:pt x="2866291" y="3006778"/>
                  <a:pt x="2866291" y="3006778"/>
                  <a:pt x="2866291" y="3006778"/>
                </a:cubicBezTo>
                <a:cubicBezTo>
                  <a:pt x="2866291" y="3006778"/>
                  <a:pt x="2866291" y="3006778"/>
                  <a:pt x="2866291" y="3009824"/>
                </a:cubicBezTo>
                <a:cubicBezTo>
                  <a:pt x="2857153" y="3015916"/>
                  <a:pt x="2848015" y="3025054"/>
                  <a:pt x="2838876" y="3031146"/>
                </a:cubicBezTo>
                <a:cubicBezTo>
                  <a:pt x="2838876" y="3031146"/>
                  <a:pt x="2838876" y="3031146"/>
                  <a:pt x="2838876" y="3034192"/>
                </a:cubicBezTo>
                <a:cubicBezTo>
                  <a:pt x="2817554" y="3049422"/>
                  <a:pt x="2799278" y="3064653"/>
                  <a:pt x="2777955" y="3076837"/>
                </a:cubicBezTo>
                <a:cubicBezTo>
                  <a:pt x="2750541" y="3098159"/>
                  <a:pt x="2723126" y="3116435"/>
                  <a:pt x="2692665" y="3134712"/>
                </a:cubicBezTo>
                <a:cubicBezTo>
                  <a:pt x="2686573" y="3137758"/>
                  <a:pt x="2674389" y="3140804"/>
                  <a:pt x="2674389" y="3146896"/>
                </a:cubicBezTo>
                <a:cubicBezTo>
                  <a:pt x="2674389" y="3146896"/>
                  <a:pt x="2674389" y="3146896"/>
                  <a:pt x="2671343" y="3146896"/>
                </a:cubicBezTo>
                <a:cubicBezTo>
                  <a:pt x="2668297" y="3146896"/>
                  <a:pt x="2665251" y="3149942"/>
                  <a:pt x="2662205" y="3149942"/>
                </a:cubicBezTo>
                <a:cubicBezTo>
                  <a:pt x="2662205" y="3149942"/>
                  <a:pt x="2659159" y="3152988"/>
                  <a:pt x="2659159" y="3152988"/>
                </a:cubicBezTo>
                <a:cubicBezTo>
                  <a:pt x="2659159" y="3152988"/>
                  <a:pt x="2662205" y="3152988"/>
                  <a:pt x="2662205" y="3152988"/>
                </a:cubicBezTo>
                <a:cubicBezTo>
                  <a:pt x="2646974" y="3162126"/>
                  <a:pt x="2631744" y="3171264"/>
                  <a:pt x="2616514" y="3180402"/>
                </a:cubicBezTo>
                <a:cubicBezTo>
                  <a:pt x="2579961" y="3201725"/>
                  <a:pt x="2579961" y="3201725"/>
                  <a:pt x="2579961" y="3201725"/>
                </a:cubicBezTo>
                <a:cubicBezTo>
                  <a:pt x="2567777" y="3207817"/>
                  <a:pt x="2567777" y="3207817"/>
                  <a:pt x="2567777" y="3207817"/>
                </a:cubicBezTo>
                <a:cubicBezTo>
                  <a:pt x="2561685" y="3210863"/>
                  <a:pt x="2546454" y="3216955"/>
                  <a:pt x="2534270" y="3223047"/>
                </a:cubicBezTo>
                <a:cubicBezTo>
                  <a:pt x="2519040" y="3232185"/>
                  <a:pt x="2506855" y="3238277"/>
                  <a:pt x="2509901" y="3238277"/>
                </a:cubicBezTo>
                <a:cubicBezTo>
                  <a:pt x="2467257" y="3259599"/>
                  <a:pt x="2424612" y="3280922"/>
                  <a:pt x="2372829" y="3302244"/>
                </a:cubicBezTo>
                <a:cubicBezTo>
                  <a:pt x="2345414" y="3311382"/>
                  <a:pt x="2296677" y="3326612"/>
                  <a:pt x="2263170" y="3341843"/>
                </a:cubicBezTo>
                <a:cubicBezTo>
                  <a:pt x="2226617" y="3347935"/>
                  <a:pt x="2190065" y="3363165"/>
                  <a:pt x="2150466" y="3372303"/>
                </a:cubicBezTo>
                <a:cubicBezTo>
                  <a:pt x="2144374" y="3375349"/>
                  <a:pt x="2144374" y="3372303"/>
                  <a:pt x="2138282" y="3375349"/>
                </a:cubicBezTo>
                <a:cubicBezTo>
                  <a:pt x="2065176" y="3390579"/>
                  <a:pt x="1992070" y="3399718"/>
                  <a:pt x="1918965" y="3405810"/>
                </a:cubicBezTo>
                <a:cubicBezTo>
                  <a:pt x="1880889" y="3408856"/>
                  <a:pt x="1843575" y="3410379"/>
                  <a:pt x="1806641" y="3409998"/>
                </a:cubicBezTo>
                <a:lnTo>
                  <a:pt x="1755289" y="3406622"/>
                </a:lnTo>
                <a:lnTo>
                  <a:pt x="1765519" y="3406952"/>
                </a:lnTo>
                <a:cubicBezTo>
                  <a:pt x="1777323" y="3406571"/>
                  <a:pt x="1787984" y="3405810"/>
                  <a:pt x="1794076" y="3405810"/>
                </a:cubicBezTo>
                <a:cubicBezTo>
                  <a:pt x="1794076" y="3405810"/>
                  <a:pt x="1797122" y="3405810"/>
                  <a:pt x="1797122" y="3405810"/>
                </a:cubicBezTo>
                <a:cubicBezTo>
                  <a:pt x="1830629" y="3405810"/>
                  <a:pt x="1854998" y="3405810"/>
                  <a:pt x="1888504" y="3402764"/>
                </a:cubicBezTo>
                <a:cubicBezTo>
                  <a:pt x="1891550" y="3402764"/>
                  <a:pt x="1891550" y="3402764"/>
                  <a:pt x="1891550" y="3402764"/>
                </a:cubicBezTo>
                <a:cubicBezTo>
                  <a:pt x="1894596" y="3402764"/>
                  <a:pt x="1894596" y="3402764"/>
                  <a:pt x="1894596" y="3399718"/>
                </a:cubicBezTo>
                <a:cubicBezTo>
                  <a:pt x="1891550" y="3399718"/>
                  <a:pt x="1888504" y="3399718"/>
                  <a:pt x="1888504" y="3399718"/>
                </a:cubicBezTo>
                <a:cubicBezTo>
                  <a:pt x="1888504" y="3402764"/>
                  <a:pt x="1888504" y="3402764"/>
                  <a:pt x="1888504" y="3402764"/>
                </a:cubicBezTo>
                <a:cubicBezTo>
                  <a:pt x="1851951" y="3402764"/>
                  <a:pt x="1830629" y="3402764"/>
                  <a:pt x="1797122" y="3402764"/>
                </a:cubicBezTo>
                <a:cubicBezTo>
                  <a:pt x="1800168" y="3399718"/>
                  <a:pt x="1797122" y="3399718"/>
                  <a:pt x="1794076" y="3396672"/>
                </a:cubicBezTo>
                <a:cubicBezTo>
                  <a:pt x="1791030" y="3396672"/>
                  <a:pt x="1791030" y="3396672"/>
                  <a:pt x="1791030" y="3396672"/>
                </a:cubicBezTo>
                <a:cubicBezTo>
                  <a:pt x="1791030" y="3399718"/>
                  <a:pt x="1791030" y="3399718"/>
                  <a:pt x="1791030" y="3399718"/>
                </a:cubicBezTo>
                <a:cubicBezTo>
                  <a:pt x="1763616" y="3402764"/>
                  <a:pt x="1736201" y="3390579"/>
                  <a:pt x="1727063" y="3399718"/>
                </a:cubicBezTo>
                <a:cubicBezTo>
                  <a:pt x="1727063" y="3402764"/>
                  <a:pt x="1727063" y="3402764"/>
                  <a:pt x="1727063" y="3402764"/>
                </a:cubicBezTo>
                <a:cubicBezTo>
                  <a:pt x="1724017" y="3399718"/>
                  <a:pt x="1717925" y="3399718"/>
                  <a:pt x="1714879" y="3399718"/>
                </a:cubicBezTo>
                <a:cubicBezTo>
                  <a:pt x="1711833" y="3399718"/>
                  <a:pt x="1708786" y="3399718"/>
                  <a:pt x="1708786" y="3399718"/>
                </a:cubicBezTo>
                <a:cubicBezTo>
                  <a:pt x="1708786" y="3396672"/>
                  <a:pt x="1708786" y="3390579"/>
                  <a:pt x="1711833" y="3387533"/>
                </a:cubicBezTo>
                <a:cubicBezTo>
                  <a:pt x="1714879" y="3387533"/>
                  <a:pt x="1720971" y="3387533"/>
                  <a:pt x="1724017" y="3387533"/>
                </a:cubicBezTo>
                <a:cubicBezTo>
                  <a:pt x="1730109" y="3387533"/>
                  <a:pt x="1736201" y="3390579"/>
                  <a:pt x="1742293" y="3387533"/>
                </a:cubicBezTo>
                <a:cubicBezTo>
                  <a:pt x="1742293" y="3387533"/>
                  <a:pt x="1745339" y="3387533"/>
                  <a:pt x="1745339" y="3387533"/>
                </a:cubicBezTo>
                <a:cubicBezTo>
                  <a:pt x="1745339" y="3387533"/>
                  <a:pt x="1745339" y="3387533"/>
                  <a:pt x="1748385" y="3387533"/>
                </a:cubicBezTo>
                <a:cubicBezTo>
                  <a:pt x="1751431" y="3387533"/>
                  <a:pt x="1751431" y="3387533"/>
                  <a:pt x="1754477" y="3387533"/>
                </a:cubicBezTo>
                <a:cubicBezTo>
                  <a:pt x="1757523" y="3387533"/>
                  <a:pt x="1757523" y="3387533"/>
                  <a:pt x="1757523" y="3387533"/>
                </a:cubicBezTo>
                <a:cubicBezTo>
                  <a:pt x="1757523" y="3387533"/>
                  <a:pt x="1757523" y="3384487"/>
                  <a:pt x="1754477" y="3384487"/>
                </a:cubicBezTo>
                <a:cubicBezTo>
                  <a:pt x="1751431" y="3384487"/>
                  <a:pt x="1748385" y="3384487"/>
                  <a:pt x="1748385" y="3384487"/>
                </a:cubicBezTo>
                <a:cubicBezTo>
                  <a:pt x="1745339" y="3384487"/>
                  <a:pt x="1745339" y="3384487"/>
                  <a:pt x="1745339" y="3384487"/>
                </a:cubicBezTo>
                <a:cubicBezTo>
                  <a:pt x="1748385" y="3381441"/>
                  <a:pt x="1745339" y="3381441"/>
                  <a:pt x="1745339" y="3381441"/>
                </a:cubicBezTo>
                <a:cubicBezTo>
                  <a:pt x="1742293" y="3381441"/>
                  <a:pt x="1742293" y="3381441"/>
                  <a:pt x="1742293" y="3381441"/>
                </a:cubicBezTo>
                <a:cubicBezTo>
                  <a:pt x="1742293" y="3381441"/>
                  <a:pt x="1739247" y="3381441"/>
                  <a:pt x="1739247" y="3381441"/>
                </a:cubicBezTo>
                <a:cubicBezTo>
                  <a:pt x="1739247" y="3384487"/>
                  <a:pt x="1739247" y="3384487"/>
                  <a:pt x="1739247" y="3384487"/>
                </a:cubicBezTo>
                <a:cubicBezTo>
                  <a:pt x="1736201" y="3387533"/>
                  <a:pt x="1730109" y="3384487"/>
                  <a:pt x="1724017" y="3384487"/>
                </a:cubicBezTo>
                <a:cubicBezTo>
                  <a:pt x="1720971" y="3384487"/>
                  <a:pt x="1717925" y="3384487"/>
                  <a:pt x="1711833" y="3384487"/>
                </a:cubicBezTo>
                <a:cubicBezTo>
                  <a:pt x="1693556" y="3384487"/>
                  <a:pt x="1693556" y="3384487"/>
                  <a:pt x="1693556" y="3384487"/>
                </a:cubicBezTo>
                <a:cubicBezTo>
                  <a:pt x="1690510" y="3381441"/>
                  <a:pt x="1690510" y="3384487"/>
                  <a:pt x="1690510" y="3384487"/>
                </a:cubicBezTo>
                <a:cubicBezTo>
                  <a:pt x="1690510" y="3384487"/>
                  <a:pt x="1690510" y="3387533"/>
                  <a:pt x="1693556" y="3387533"/>
                </a:cubicBezTo>
                <a:cubicBezTo>
                  <a:pt x="1705740" y="3387533"/>
                  <a:pt x="1705740" y="3387533"/>
                  <a:pt x="1705740" y="3387533"/>
                </a:cubicBezTo>
                <a:cubicBezTo>
                  <a:pt x="1702694" y="3390579"/>
                  <a:pt x="1699648" y="3396672"/>
                  <a:pt x="1699648" y="3399718"/>
                </a:cubicBezTo>
                <a:cubicBezTo>
                  <a:pt x="1696602" y="3399718"/>
                  <a:pt x="1693556" y="3399718"/>
                  <a:pt x="1693556" y="3399718"/>
                </a:cubicBezTo>
                <a:cubicBezTo>
                  <a:pt x="1690510" y="3399718"/>
                  <a:pt x="1690510" y="3399718"/>
                  <a:pt x="1690510" y="3399718"/>
                </a:cubicBezTo>
                <a:cubicBezTo>
                  <a:pt x="1693556" y="3396672"/>
                  <a:pt x="1693556" y="3396672"/>
                  <a:pt x="1693556" y="3396672"/>
                </a:cubicBezTo>
                <a:cubicBezTo>
                  <a:pt x="1693556" y="3396672"/>
                  <a:pt x="1690510" y="3396672"/>
                  <a:pt x="1690510" y="3393625"/>
                </a:cubicBezTo>
                <a:cubicBezTo>
                  <a:pt x="1687464" y="3393625"/>
                  <a:pt x="1687464" y="3396672"/>
                  <a:pt x="1684418" y="3396672"/>
                </a:cubicBezTo>
                <a:cubicBezTo>
                  <a:pt x="1684418" y="3396672"/>
                  <a:pt x="1681372" y="3396672"/>
                  <a:pt x="1681372" y="3396672"/>
                </a:cubicBezTo>
                <a:cubicBezTo>
                  <a:pt x="1678326" y="3396672"/>
                  <a:pt x="1675280" y="3393625"/>
                  <a:pt x="1669188" y="3393625"/>
                </a:cubicBezTo>
                <a:cubicBezTo>
                  <a:pt x="1657003" y="3393625"/>
                  <a:pt x="1672234" y="3390579"/>
                  <a:pt x="1663095" y="3387533"/>
                </a:cubicBezTo>
                <a:cubicBezTo>
                  <a:pt x="1657003" y="3393625"/>
                  <a:pt x="1647865" y="3387533"/>
                  <a:pt x="1641773" y="3384487"/>
                </a:cubicBezTo>
                <a:cubicBezTo>
                  <a:pt x="1641773" y="3387533"/>
                  <a:pt x="1641773" y="3390579"/>
                  <a:pt x="1638727" y="3390579"/>
                </a:cubicBezTo>
                <a:cubicBezTo>
                  <a:pt x="1638727" y="3387533"/>
                  <a:pt x="1638727" y="3384487"/>
                  <a:pt x="1635681" y="3384487"/>
                </a:cubicBezTo>
                <a:cubicBezTo>
                  <a:pt x="1632635" y="3387533"/>
                  <a:pt x="1623497" y="3387533"/>
                  <a:pt x="1617405" y="3387533"/>
                </a:cubicBezTo>
                <a:cubicBezTo>
                  <a:pt x="1620451" y="3381441"/>
                  <a:pt x="1599128" y="3381441"/>
                  <a:pt x="1596082" y="3384487"/>
                </a:cubicBezTo>
                <a:cubicBezTo>
                  <a:pt x="1593036" y="3384487"/>
                  <a:pt x="1593036" y="3384487"/>
                  <a:pt x="1593036" y="3384487"/>
                </a:cubicBezTo>
                <a:cubicBezTo>
                  <a:pt x="1583898" y="3384487"/>
                  <a:pt x="1593036" y="3378395"/>
                  <a:pt x="1583898" y="3378395"/>
                </a:cubicBezTo>
                <a:cubicBezTo>
                  <a:pt x="1577806" y="3381441"/>
                  <a:pt x="1574760" y="3384487"/>
                  <a:pt x="1559529" y="3381441"/>
                </a:cubicBezTo>
                <a:cubicBezTo>
                  <a:pt x="1553437" y="3378395"/>
                  <a:pt x="1544299" y="3375349"/>
                  <a:pt x="1535161" y="3375349"/>
                </a:cubicBezTo>
                <a:cubicBezTo>
                  <a:pt x="1532115" y="3375349"/>
                  <a:pt x="1526023" y="3375349"/>
                  <a:pt x="1522976" y="3372303"/>
                </a:cubicBezTo>
                <a:cubicBezTo>
                  <a:pt x="1504700" y="3369257"/>
                  <a:pt x="1519930" y="3369257"/>
                  <a:pt x="1507746" y="3363165"/>
                </a:cubicBezTo>
                <a:cubicBezTo>
                  <a:pt x="1495562" y="3369257"/>
                  <a:pt x="1459009" y="3350981"/>
                  <a:pt x="1446825" y="3354027"/>
                </a:cubicBezTo>
                <a:cubicBezTo>
                  <a:pt x="1459009" y="3360119"/>
                  <a:pt x="1434641" y="3354027"/>
                  <a:pt x="1434641" y="3354027"/>
                </a:cubicBezTo>
                <a:cubicBezTo>
                  <a:pt x="1431595" y="3354027"/>
                  <a:pt x="1428548" y="3354027"/>
                  <a:pt x="1425502" y="3354027"/>
                </a:cubicBezTo>
                <a:cubicBezTo>
                  <a:pt x="1388950" y="3344889"/>
                  <a:pt x="1367627" y="3341843"/>
                  <a:pt x="1349351" y="3323566"/>
                </a:cubicBezTo>
                <a:cubicBezTo>
                  <a:pt x="1346305" y="3329659"/>
                  <a:pt x="1324982" y="3314428"/>
                  <a:pt x="1315844" y="3317474"/>
                </a:cubicBezTo>
                <a:cubicBezTo>
                  <a:pt x="1321936" y="3320520"/>
                  <a:pt x="1300614" y="3311382"/>
                  <a:pt x="1297568" y="3311382"/>
                </a:cubicBezTo>
                <a:cubicBezTo>
                  <a:pt x="1297568" y="3311382"/>
                  <a:pt x="1300614" y="3311382"/>
                  <a:pt x="1300614" y="3311382"/>
                </a:cubicBezTo>
                <a:cubicBezTo>
                  <a:pt x="1276245" y="3308336"/>
                  <a:pt x="1257969" y="3299198"/>
                  <a:pt x="1230554" y="3290060"/>
                </a:cubicBezTo>
                <a:cubicBezTo>
                  <a:pt x="1236646" y="3296152"/>
                  <a:pt x="1221416" y="3283968"/>
                  <a:pt x="1218370" y="3290060"/>
                </a:cubicBezTo>
                <a:cubicBezTo>
                  <a:pt x="1218370" y="3283968"/>
                  <a:pt x="1206186" y="3287014"/>
                  <a:pt x="1197048" y="3280922"/>
                </a:cubicBezTo>
                <a:cubicBezTo>
                  <a:pt x="1209232" y="3283968"/>
                  <a:pt x="1203140" y="3268738"/>
                  <a:pt x="1200094" y="3277876"/>
                </a:cubicBezTo>
                <a:cubicBezTo>
                  <a:pt x="1181817" y="3274830"/>
                  <a:pt x="1166587" y="3262646"/>
                  <a:pt x="1154403" y="3259599"/>
                </a:cubicBezTo>
                <a:cubicBezTo>
                  <a:pt x="1160495" y="3265692"/>
                  <a:pt x="1142218" y="3256553"/>
                  <a:pt x="1133080" y="3253507"/>
                </a:cubicBezTo>
                <a:cubicBezTo>
                  <a:pt x="1133080" y="3253507"/>
                  <a:pt x="1136126" y="3253507"/>
                  <a:pt x="1139172" y="3253507"/>
                </a:cubicBezTo>
                <a:cubicBezTo>
                  <a:pt x="1117850" y="3244369"/>
                  <a:pt x="1105666" y="3241323"/>
                  <a:pt x="1093481" y="3235231"/>
                </a:cubicBezTo>
                <a:cubicBezTo>
                  <a:pt x="1081297" y="3229139"/>
                  <a:pt x="1069113" y="3226093"/>
                  <a:pt x="1044744" y="3210863"/>
                </a:cubicBezTo>
                <a:cubicBezTo>
                  <a:pt x="1044744" y="3210863"/>
                  <a:pt x="1050836" y="3210863"/>
                  <a:pt x="1041698" y="3207817"/>
                </a:cubicBezTo>
                <a:cubicBezTo>
                  <a:pt x="1032560" y="3204771"/>
                  <a:pt x="1044744" y="3213909"/>
                  <a:pt x="1032560" y="3207817"/>
                </a:cubicBezTo>
                <a:cubicBezTo>
                  <a:pt x="1023422" y="3198679"/>
                  <a:pt x="1014284" y="3195633"/>
                  <a:pt x="1005145" y="3195633"/>
                </a:cubicBezTo>
                <a:cubicBezTo>
                  <a:pt x="999053" y="3186494"/>
                  <a:pt x="999053" y="3189540"/>
                  <a:pt x="999053" y="3183448"/>
                </a:cubicBezTo>
                <a:cubicBezTo>
                  <a:pt x="992961" y="3183448"/>
                  <a:pt x="989915" y="3183448"/>
                  <a:pt x="980777" y="3180402"/>
                </a:cubicBezTo>
                <a:cubicBezTo>
                  <a:pt x="980777" y="3177356"/>
                  <a:pt x="986869" y="3180402"/>
                  <a:pt x="980777" y="3177356"/>
                </a:cubicBezTo>
                <a:cubicBezTo>
                  <a:pt x="968593" y="3174310"/>
                  <a:pt x="956408" y="3159080"/>
                  <a:pt x="938132" y="3156034"/>
                </a:cubicBezTo>
                <a:cubicBezTo>
                  <a:pt x="938132" y="3149942"/>
                  <a:pt x="947270" y="3159080"/>
                  <a:pt x="950316" y="3159080"/>
                </a:cubicBezTo>
                <a:cubicBezTo>
                  <a:pt x="938132" y="3146896"/>
                  <a:pt x="922902" y="3146896"/>
                  <a:pt x="916810" y="3134712"/>
                </a:cubicBezTo>
                <a:cubicBezTo>
                  <a:pt x="910717" y="3134712"/>
                  <a:pt x="922902" y="3143850"/>
                  <a:pt x="913763" y="3137758"/>
                </a:cubicBezTo>
                <a:cubicBezTo>
                  <a:pt x="916810" y="3137758"/>
                  <a:pt x="913763" y="3131666"/>
                  <a:pt x="904625" y="3128620"/>
                </a:cubicBezTo>
                <a:cubicBezTo>
                  <a:pt x="895487" y="3131666"/>
                  <a:pt x="883303" y="3113389"/>
                  <a:pt x="883303" y="3119481"/>
                </a:cubicBezTo>
                <a:cubicBezTo>
                  <a:pt x="880257" y="3116435"/>
                  <a:pt x="877211" y="3113389"/>
                  <a:pt x="874165" y="3110343"/>
                </a:cubicBezTo>
                <a:cubicBezTo>
                  <a:pt x="874165" y="3110343"/>
                  <a:pt x="874165" y="3110343"/>
                  <a:pt x="871119" y="3110343"/>
                </a:cubicBezTo>
                <a:cubicBezTo>
                  <a:pt x="874165" y="3113389"/>
                  <a:pt x="877211" y="3116435"/>
                  <a:pt x="877211" y="3116435"/>
                </a:cubicBezTo>
                <a:cubicBezTo>
                  <a:pt x="868073" y="3113389"/>
                  <a:pt x="861980" y="3104251"/>
                  <a:pt x="855888" y="3095113"/>
                </a:cubicBezTo>
                <a:cubicBezTo>
                  <a:pt x="852842" y="3098159"/>
                  <a:pt x="849796" y="3095113"/>
                  <a:pt x="846750" y="3089021"/>
                </a:cubicBezTo>
                <a:cubicBezTo>
                  <a:pt x="840658" y="3089021"/>
                  <a:pt x="843704" y="3095113"/>
                  <a:pt x="846750" y="3098159"/>
                </a:cubicBezTo>
                <a:cubicBezTo>
                  <a:pt x="843704" y="3098159"/>
                  <a:pt x="843704" y="3098159"/>
                  <a:pt x="843704" y="3098159"/>
                </a:cubicBezTo>
                <a:cubicBezTo>
                  <a:pt x="840658" y="3092067"/>
                  <a:pt x="825428" y="3085975"/>
                  <a:pt x="825428" y="3082929"/>
                </a:cubicBezTo>
                <a:cubicBezTo>
                  <a:pt x="825428" y="3079883"/>
                  <a:pt x="825428" y="3079883"/>
                  <a:pt x="825428" y="3079883"/>
                </a:cubicBezTo>
                <a:cubicBezTo>
                  <a:pt x="828474" y="3082929"/>
                  <a:pt x="831520" y="3082929"/>
                  <a:pt x="831520" y="3082929"/>
                </a:cubicBezTo>
                <a:cubicBezTo>
                  <a:pt x="834566" y="3085975"/>
                  <a:pt x="834566" y="3085975"/>
                  <a:pt x="834566" y="3085975"/>
                </a:cubicBezTo>
                <a:cubicBezTo>
                  <a:pt x="837612" y="3085975"/>
                  <a:pt x="834566" y="3082929"/>
                  <a:pt x="834566" y="3082929"/>
                </a:cubicBezTo>
                <a:cubicBezTo>
                  <a:pt x="831520" y="3079883"/>
                  <a:pt x="828474" y="3076837"/>
                  <a:pt x="825428" y="3076837"/>
                </a:cubicBezTo>
                <a:cubicBezTo>
                  <a:pt x="828474" y="3073791"/>
                  <a:pt x="798013" y="3064653"/>
                  <a:pt x="813243" y="3064653"/>
                </a:cubicBezTo>
                <a:cubicBezTo>
                  <a:pt x="804105" y="3061607"/>
                  <a:pt x="794967" y="3055514"/>
                  <a:pt x="785829" y="3049422"/>
                </a:cubicBezTo>
                <a:cubicBezTo>
                  <a:pt x="779737" y="3043330"/>
                  <a:pt x="773645" y="3037238"/>
                  <a:pt x="770598" y="3034192"/>
                </a:cubicBezTo>
                <a:cubicBezTo>
                  <a:pt x="770598" y="3031146"/>
                  <a:pt x="770598" y="3031146"/>
                  <a:pt x="767552" y="3031146"/>
                </a:cubicBezTo>
                <a:cubicBezTo>
                  <a:pt x="767552" y="3031146"/>
                  <a:pt x="767552" y="3028100"/>
                  <a:pt x="764506" y="3031146"/>
                </a:cubicBezTo>
                <a:cubicBezTo>
                  <a:pt x="752322" y="3018962"/>
                  <a:pt x="731000" y="2997640"/>
                  <a:pt x="718815" y="2985455"/>
                </a:cubicBezTo>
                <a:cubicBezTo>
                  <a:pt x="712723" y="2979363"/>
                  <a:pt x="709677" y="2970225"/>
                  <a:pt x="703585" y="2964133"/>
                </a:cubicBezTo>
                <a:cubicBezTo>
                  <a:pt x="676170" y="2933673"/>
                  <a:pt x="642664" y="2909304"/>
                  <a:pt x="621341" y="2872752"/>
                </a:cubicBezTo>
                <a:cubicBezTo>
                  <a:pt x="590881" y="2851429"/>
                  <a:pt x="578696" y="2824015"/>
                  <a:pt x="551282" y="2799647"/>
                </a:cubicBezTo>
                <a:cubicBezTo>
                  <a:pt x="554328" y="2805739"/>
                  <a:pt x="557374" y="2811831"/>
                  <a:pt x="554328" y="2814877"/>
                </a:cubicBezTo>
                <a:cubicBezTo>
                  <a:pt x="545190" y="2805739"/>
                  <a:pt x="542144" y="2802693"/>
                  <a:pt x="536051" y="2793555"/>
                </a:cubicBezTo>
                <a:cubicBezTo>
                  <a:pt x="533005" y="2790509"/>
                  <a:pt x="529959" y="2787462"/>
                  <a:pt x="526913" y="2784416"/>
                </a:cubicBezTo>
                <a:cubicBezTo>
                  <a:pt x="526913" y="2781370"/>
                  <a:pt x="526913" y="2775278"/>
                  <a:pt x="526913" y="2778324"/>
                </a:cubicBezTo>
                <a:cubicBezTo>
                  <a:pt x="523867" y="2772232"/>
                  <a:pt x="523867" y="2775278"/>
                  <a:pt x="523867" y="2778324"/>
                </a:cubicBezTo>
                <a:cubicBezTo>
                  <a:pt x="505591" y="2757002"/>
                  <a:pt x="514729" y="2753956"/>
                  <a:pt x="517775" y="2750910"/>
                </a:cubicBezTo>
                <a:cubicBezTo>
                  <a:pt x="517775" y="2747864"/>
                  <a:pt x="517775" y="2747864"/>
                  <a:pt x="514729" y="2744818"/>
                </a:cubicBezTo>
                <a:cubicBezTo>
                  <a:pt x="514729" y="2744818"/>
                  <a:pt x="514729" y="2738726"/>
                  <a:pt x="511683" y="2741772"/>
                </a:cubicBezTo>
                <a:cubicBezTo>
                  <a:pt x="511683" y="2741772"/>
                  <a:pt x="511683" y="2738726"/>
                  <a:pt x="508637" y="2738726"/>
                </a:cubicBezTo>
                <a:cubicBezTo>
                  <a:pt x="514729" y="2732634"/>
                  <a:pt x="502545" y="2723496"/>
                  <a:pt x="496453" y="2723496"/>
                </a:cubicBezTo>
                <a:cubicBezTo>
                  <a:pt x="496453" y="2720449"/>
                  <a:pt x="493407" y="2720449"/>
                  <a:pt x="493407" y="2720449"/>
                </a:cubicBezTo>
                <a:cubicBezTo>
                  <a:pt x="490360" y="2720449"/>
                  <a:pt x="490360" y="2720449"/>
                  <a:pt x="493407" y="2723496"/>
                </a:cubicBezTo>
                <a:cubicBezTo>
                  <a:pt x="493407" y="2726542"/>
                  <a:pt x="496453" y="2729588"/>
                  <a:pt x="496453" y="2729588"/>
                </a:cubicBezTo>
                <a:cubicBezTo>
                  <a:pt x="493407" y="2732634"/>
                  <a:pt x="481222" y="2714357"/>
                  <a:pt x="481222" y="2726542"/>
                </a:cubicBezTo>
                <a:cubicBezTo>
                  <a:pt x="481222" y="2723496"/>
                  <a:pt x="481222" y="2723496"/>
                  <a:pt x="481222" y="2723496"/>
                </a:cubicBezTo>
                <a:cubicBezTo>
                  <a:pt x="472084" y="2708265"/>
                  <a:pt x="447715" y="2668667"/>
                  <a:pt x="472084" y="2683897"/>
                </a:cubicBezTo>
                <a:cubicBezTo>
                  <a:pt x="472084" y="2680851"/>
                  <a:pt x="472084" y="2680851"/>
                  <a:pt x="469038" y="2680851"/>
                </a:cubicBezTo>
                <a:cubicBezTo>
                  <a:pt x="469038" y="2677805"/>
                  <a:pt x="469038" y="2677805"/>
                  <a:pt x="469038" y="2677805"/>
                </a:cubicBezTo>
                <a:cubicBezTo>
                  <a:pt x="462946" y="2665621"/>
                  <a:pt x="456854" y="2659529"/>
                  <a:pt x="450762" y="2644298"/>
                </a:cubicBezTo>
                <a:cubicBezTo>
                  <a:pt x="447715" y="2650390"/>
                  <a:pt x="438577" y="2632114"/>
                  <a:pt x="435531" y="2629068"/>
                </a:cubicBezTo>
                <a:cubicBezTo>
                  <a:pt x="435531" y="2629068"/>
                  <a:pt x="435531" y="2629068"/>
                  <a:pt x="435531" y="2626022"/>
                </a:cubicBezTo>
                <a:cubicBezTo>
                  <a:pt x="435531" y="2626022"/>
                  <a:pt x="432485" y="2626022"/>
                  <a:pt x="432485" y="2626022"/>
                </a:cubicBezTo>
                <a:cubicBezTo>
                  <a:pt x="429439" y="2622976"/>
                  <a:pt x="429439" y="2622976"/>
                  <a:pt x="426393" y="2619930"/>
                </a:cubicBezTo>
                <a:cubicBezTo>
                  <a:pt x="426393" y="2622976"/>
                  <a:pt x="426393" y="2622976"/>
                  <a:pt x="426393" y="2622976"/>
                </a:cubicBezTo>
                <a:cubicBezTo>
                  <a:pt x="429439" y="2626022"/>
                  <a:pt x="429439" y="2626022"/>
                  <a:pt x="429439" y="2629068"/>
                </a:cubicBezTo>
                <a:cubicBezTo>
                  <a:pt x="429439" y="2629068"/>
                  <a:pt x="423347" y="2626022"/>
                  <a:pt x="420301" y="2619930"/>
                </a:cubicBezTo>
                <a:cubicBezTo>
                  <a:pt x="417255" y="2616884"/>
                  <a:pt x="411163" y="2610792"/>
                  <a:pt x="408117" y="2613838"/>
                </a:cubicBezTo>
                <a:cubicBezTo>
                  <a:pt x="408117" y="2607746"/>
                  <a:pt x="405071" y="2601654"/>
                  <a:pt x="402025" y="2595562"/>
                </a:cubicBezTo>
                <a:cubicBezTo>
                  <a:pt x="405071" y="2595562"/>
                  <a:pt x="405071" y="2595562"/>
                  <a:pt x="405071" y="2595562"/>
                </a:cubicBezTo>
                <a:cubicBezTo>
                  <a:pt x="405071" y="2592516"/>
                  <a:pt x="405071" y="2592516"/>
                  <a:pt x="405071" y="2592516"/>
                </a:cubicBezTo>
                <a:cubicBezTo>
                  <a:pt x="405071" y="2592516"/>
                  <a:pt x="405071" y="2589470"/>
                  <a:pt x="402025" y="2589470"/>
                </a:cubicBezTo>
                <a:cubicBezTo>
                  <a:pt x="402025" y="2586423"/>
                  <a:pt x="398978" y="2583377"/>
                  <a:pt x="398978" y="2580331"/>
                </a:cubicBezTo>
                <a:cubicBezTo>
                  <a:pt x="395932" y="2580331"/>
                  <a:pt x="395932" y="2577285"/>
                  <a:pt x="395932" y="2577285"/>
                </a:cubicBezTo>
                <a:cubicBezTo>
                  <a:pt x="392886" y="2571193"/>
                  <a:pt x="392886" y="2568147"/>
                  <a:pt x="395932" y="2565101"/>
                </a:cubicBezTo>
                <a:cubicBezTo>
                  <a:pt x="398978" y="2574239"/>
                  <a:pt x="402025" y="2580331"/>
                  <a:pt x="405071" y="2580331"/>
                </a:cubicBezTo>
                <a:cubicBezTo>
                  <a:pt x="402025" y="2574239"/>
                  <a:pt x="405071" y="2574239"/>
                  <a:pt x="405071" y="2571193"/>
                </a:cubicBezTo>
                <a:cubicBezTo>
                  <a:pt x="402025" y="2568147"/>
                  <a:pt x="402025" y="2565101"/>
                  <a:pt x="398978" y="2562055"/>
                </a:cubicBezTo>
                <a:cubicBezTo>
                  <a:pt x="392886" y="2540733"/>
                  <a:pt x="383748" y="2513318"/>
                  <a:pt x="371564" y="2491996"/>
                </a:cubicBezTo>
                <a:cubicBezTo>
                  <a:pt x="365472" y="2482858"/>
                  <a:pt x="356334" y="2470674"/>
                  <a:pt x="350241" y="2464582"/>
                </a:cubicBezTo>
                <a:cubicBezTo>
                  <a:pt x="350241" y="2461536"/>
                  <a:pt x="350241" y="2461536"/>
                  <a:pt x="353287" y="2461536"/>
                </a:cubicBezTo>
                <a:cubicBezTo>
                  <a:pt x="353287" y="2458490"/>
                  <a:pt x="353287" y="2458490"/>
                  <a:pt x="350241" y="2455444"/>
                </a:cubicBezTo>
                <a:cubicBezTo>
                  <a:pt x="350241" y="2452398"/>
                  <a:pt x="347195" y="2452398"/>
                  <a:pt x="347195" y="2452398"/>
                </a:cubicBezTo>
                <a:cubicBezTo>
                  <a:pt x="347195" y="2452398"/>
                  <a:pt x="347195" y="2455444"/>
                  <a:pt x="347195" y="2455444"/>
                </a:cubicBezTo>
                <a:cubicBezTo>
                  <a:pt x="344149" y="2452398"/>
                  <a:pt x="344149" y="2449351"/>
                  <a:pt x="341103" y="2446305"/>
                </a:cubicBezTo>
                <a:cubicBezTo>
                  <a:pt x="341103" y="2446305"/>
                  <a:pt x="341103" y="2443259"/>
                  <a:pt x="344149" y="2443259"/>
                </a:cubicBezTo>
                <a:cubicBezTo>
                  <a:pt x="338057" y="2434121"/>
                  <a:pt x="331965" y="2424983"/>
                  <a:pt x="328919" y="2418891"/>
                </a:cubicBezTo>
                <a:cubicBezTo>
                  <a:pt x="328919" y="2418891"/>
                  <a:pt x="328919" y="2418891"/>
                  <a:pt x="328919" y="2415845"/>
                </a:cubicBezTo>
                <a:cubicBezTo>
                  <a:pt x="328919" y="2415845"/>
                  <a:pt x="325873" y="2415845"/>
                  <a:pt x="325873" y="2415845"/>
                </a:cubicBezTo>
                <a:cubicBezTo>
                  <a:pt x="322827" y="2415845"/>
                  <a:pt x="322827" y="2415845"/>
                  <a:pt x="322827" y="2415845"/>
                </a:cubicBezTo>
                <a:cubicBezTo>
                  <a:pt x="322827" y="2415845"/>
                  <a:pt x="322827" y="2415845"/>
                  <a:pt x="322827" y="2412799"/>
                </a:cubicBezTo>
                <a:cubicBezTo>
                  <a:pt x="319781" y="2409753"/>
                  <a:pt x="316735" y="2409753"/>
                  <a:pt x="316735" y="2409753"/>
                </a:cubicBezTo>
                <a:lnTo>
                  <a:pt x="316735" y="2415845"/>
                </a:lnTo>
                <a:lnTo>
                  <a:pt x="313689" y="2412799"/>
                </a:lnTo>
                <a:cubicBezTo>
                  <a:pt x="310643" y="2406707"/>
                  <a:pt x="304550" y="2394523"/>
                  <a:pt x="301504" y="2394523"/>
                </a:cubicBezTo>
                <a:cubicBezTo>
                  <a:pt x="292366" y="2370154"/>
                  <a:pt x="295412" y="2376246"/>
                  <a:pt x="295412" y="2367108"/>
                </a:cubicBezTo>
                <a:cubicBezTo>
                  <a:pt x="289320" y="2351878"/>
                  <a:pt x="292366" y="2376246"/>
                  <a:pt x="289320" y="2364062"/>
                </a:cubicBezTo>
                <a:cubicBezTo>
                  <a:pt x="289320" y="2361016"/>
                  <a:pt x="295412" y="2354924"/>
                  <a:pt x="289320" y="2348832"/>
                </a:cubicBezTo>
                <a:cubicBezTo>
                  <a:pt x="289320" y="2354924"/>
                  <a:pt x="286274" y="2357970"/>
                  <a:pt x="283228" y="2351878"/>
                </a:cubicBezTo>
                <a:cubicBezTo>
                  <a:pt x="286274" y="2354924"/>
                  <a:pt x="286274" y="2342740"/>
                  <a:pt x="283228" y="2342740"/>
                </a:cubicBezTo>
                <a:cubicBezTo>
                  <a:pt x="274090" y="2333602"/>
                  <a:pt x="271044" y="2290957"/>
                  <a:pt x="258860" y="2269635"/>
                </a:cubicBezTo>
                <a:cubicBezTo>
                  <a:pt x="264952" y="2263543"/>
                  <a:pt x="255813" y="2254405"/>
                  <a:pt x="258860" y="2245266"/>
                </a:cubicBezTo>
                <a:cubicBezTo>
                  <a:pt x="252767" y="2251359"/>
                  <a:pt x="246675" y="2220898"/>
                  <a:pt x="252767" y="2239174"/>
                </a:cubicBezTo>
                <a:cubicBezTo>
                  <a:pt x="249721" y="2230036"/>
                  <a:pt x="246675" y="2223944"/>
                  <a:pt x="246675" y="2214806"/>
                </a:cubicBezTo>
                <a:cubicBezTo>
                  <a:pt x="243629" y="2217852"/>
                  <a:pt x="243629" y="2223944"/>
                  <a:pt x="240583" y="2211760"/>
                </a:cubicBezTo>
                <a:cubicBezTo>
                  <a:pt x="240583" y="2211760"/>
                  <a:pt x="243629" y="2211760"/>
                  <a:pt x="243629" y="2208714"/>
                </a:cubicBezTo>
                <a:cubicBezTo>
                  <a:pt x="234491" y="2205668"/>
                  <a:pt x="243629" y="2181299"/>
                  <a:pt x="231445" y="2175207"/>
                </a:cubicBezTo>
                <a:cubicBezTo>
                  <a:pt x="237537" y="2169115"/>
                  <a:pt x="225353" y="2156931"/>
                  <a:pt x="231445" y="2150839"/>
                </a:cubicBezTo>
                <a:cubicBezTo>
                  <a:pt x="228399" y="2144747"/>
                  <a:pt x="225353" y="2144747"/>
                  <a:pt x="222307" y="2135609"/>
                </a:cubicBezTo>
                <a:cubicBezTo>
                  <a:pt x="231445" y="2144747"/>
                  <a:pt x="222307" y="2123425"/>
                  <a:pt x="225353" y="2117333"/>
                </a:cubicBezTo>
                <a:cubicBezTo>
                  <a:pt x="216215" y="2111240"/>
                  <a:pt x="222307" y="2089918"/>
                  <a:pt x="216215" y="2089918"/>
                </a:cubicBezTo>
                <a:cubicBezTo>
                  <a:pt x="216215" y="2080780"/>
                  <a:pt x="216215" y="2080780"/>
                  <a:pt x="219261" y="2089918"/>
                </a:cubicBezTo>
                <a:cubicBezTo>
                  <a:pt x="216215" y="2077734"/>
                  <a:pt x="213169" y="2062504"/>
                  <a:pt x="213169" y="2050320"/>
                </a:cubicBezTo>
                <a:cubicBezTo>
                  <a:pt x="216215" y="2053366"/>
                  <a:pt x="216215" y="2056412"/>
                  <a:pt x="219261" y="2056412"/>
                </a:cubicBezTo>
                <a:lnTo>
                  <a:pt x="221831" y="2064122"/>
                </a:lnTo>
                <a:lnTo>
                  <a:pt x="220403" y="2068977"/>
                </a:lnTo>
                <a:cubicBezTo>
                  <a:pt x="220022" y="2070881"/>
                  <a:pt x="219261" y="2071642"/>
                  <a:pt x="216215" y="2068596"/>
                </a:cubicBezTo>
                <a:cubicBezTo>
                  <a:pt x="219261" y="2074688"/>
                  <a:pt x="219261" y="2080780"/>
                  <a:pt x="222307" y="2080780"/>
                </a:cubicBezTo>
                <a:cubicBezTo>
                  <a:pt x="222307" y="2086872"/>
                  <a:pt x="225353" y="2096010"/>
                  <a:pt x="228399" y="2102102"/>
                </a:cubicBezTo>
                <a:cubicBezTo>
                  <a:pt x="228399" y="2105148"/>
                  <a:pt x="228399" y="2105148"/>
                  <a:pt x="228399" y="2105148"/>
                </a:cubicBezTo>
                <a:cubicBezTo>
                  <a:pt x="228399" y="2108194"/>
                  <a:pt x="228399" y="2108194"/>
                  <a:pt x="228399" y="2108194"/>
                </a:cubicBezTo>
                <a:cubicBezTo>
                  <a:pt x="231445" y="2108194"/>
                  <a:pt x="231445" y="2108194"/>
                  <a:pt x="231445" y="2108194"/>
                </a:cubicBezTo>
                <a:cubicBezTo>
                  <a:pt x="231445" y="2108194"/>
                  <a:pt x="234491" y="2102102"/>
                  <a:pt x="234491" y="2092964"/>
                </a:cubicBezTo>
                <a:cubicBezTo>
                  <a:pt x="231445" y="2089918"/>
                  <a:pt x="231445" y="2089918"/>
                  <a:pt x="231445" y="2089918"/>
                </a:cubicBezTo>
                <a:cubicBezTo>
                  <a:pt x="231445" y="2086872"/>
                  <a:pt x="231445" y="2086872"/>
                  <a:pt x="231445" y="2086872"/>
                </a:cubicBezTo>
                <a:cubicBezTo>
                  <a:pt x="231445" y="2086872"/>
                  <a:pt x="231445" y="2083826"/>
                  <a:pt x="228399" y="2083826"/>
                </a:cubicBezTo>
                <a:cubicBezTo>
                  <a:pt x="231445" y="2074688"/>
                  <a:pt x="231445" y="2077734"/>
                  <a:pt x="228399" y="2062504"/>
                </a:cubicBezTo>
                <a:cubicBezTo>
                  <a:pt x="231445" y="2062504"/>
                  <a:pt x="234491" y="2062504"/>
                  <a:pt x="237537" y="2056412"/>
                </a:cubicBezTo>
                <a:cubicBezTo>
                  <a:pt x="234491" y="2041181"/>
                  <a:pt x="240583" y="2035089"/>
                  <a:pt x="237537" y="2022905"/>
                </a:cubicBezTo>
                <a:cubicBezTo>
                  <a:pt x="246675" y="1980261"/>
                  <a:pt x="246675" y="1931524"/>
                  <a:pt x="246675" y="1894971"/>
                </a:cubicBezTo>
                <a:cubicBezTo>
                  <a:pt x="246675" y="1891925"/>
                  <a:pt x="243629" y="1891925"/>
                  <a:pt x="243629" y="1891925"/>
                </a:cubicBezTo>
                <a:cubicBezTo>
                  <a:pt x="243629" y="1891925"/>
                  <a:pt x="240583" y="1891925"/>
                  <a:pt x="240583" y="1894971"/>
                </a:cubicBezTo>
                <a:cubicBezTo>
                  <a:pt x="243629" y="1928478"/>
                  <a:pt x="243629" y="1977215"/>
                  <a:pt x="234491" y="2013767"/>
                </a:cubicBezTo>
                <a:cubicBezTo>
                  <a:pt x="234491" y="2013767"/>
                  <a:pt x="234491" y="2013767"/>
                  <a:pt x="231445" y="2013767"/>
                </a:cubicBezTo>
                <a:cubicBezTo>
                  <a:pt x="231445" y="2010721"/>
                  <a:pt x="231445" y="2010721"/>
                  <a:pt x="228399" y="2007675"/>
                </a:cubicBezTo>
                <a:cubicBezTo>
                  <a:pt x="231445" y="2010721"/>
                  <a:pt x="231445" y="2013767"/>
                  <a:pt x="231445" y="2016813"/>
                </a:cubicBezTo>
                <a:cubicBezTo>
                  <a:pt x="231445" y="2016813"/>
                  <a:pt x="231445" y="2016813"/>
                  <a:pt x="228399" y="2019859"/>
                </a:cubicBezTo>
                <a:cubicBezTo>
                  <a:pt x="228399" y="2007675"/>
                  <a:pt x="228399" y="1986353"/>
                  <a:pt x="225353" y="1986353"/>
                </a:cubicBezTo>
                <a:cubicBezTo>
                  <a:pt x="228399" y="1992445"/>
                  <a:pt x="225353" y="1995491"/>
                  <a:pt x="222307" y="1995491"/>
                </a:cubicBezTo>
                <a:cubicBezTo>
                  <a:pt x="219261" y="1989399"/>
                  <a:pt x="219261" y="1983307"/>
                  <a:pt x="216215" y="1974168"/>
                </a:cubicBezTo>
                <a:cubicBezTo>
                  <a:pt x="216215" y="1968076"/>
                  <a:pt x="219261" y="1955892"/>
                  <a:pt x="216215" y="1943708"/>
                </a:cubicBezTo>
                <a:cubicBezTo>
                  <a:pt x="216215" y="1937616"/>
                  <a:pt x="216215" y="1931524"/>
                  <a:pt x="213169" y="1925432"/>
                </a:cubicBezTo>
                <a:cubicBezTo>
                  <a:pt x="213169" y="1901063"/>
                  <a:pt x="213169" y="1879741"/>
                  <a:pt x="213169" y="1852327"/>
                </a:cubicBezTo>
                <a:cubicBezTo>
                  <a:pt x="213169" y="1852327"/>
                  <a:pt x="210123" y="1855373"/>
                  <a:pt x="210123" y="1858419"/>
                </a:cubicBezTo>
                <a:cubicBezTo>
                  <a:pt x="210123" y="1858419"/>
                  <a:pt x="210123" y="1855373"/>
                  <a:pt x="210123" y="1855373"/>
                </a:cubicBezTo>
                <a:cubicBezTo>
                  <a:pt x="210123" y="1852327"/>
                  <a:pt x="210123" y="1852327"/>
                  <a:pt x="210123" y="1852327"/>
                </a:cubicBezTo>
                <a:cubicBezTo>
                  <a:pt x="210123" y="1849281"/>
                  <a:pt x="210123" y="1849281"/>
                  <a:pt x="210123" y="1846235"/>
                </a:cubicBezTo>
                <a:cubicBezTo>
                  <a:pt x="210123" y="1831004"/>
                  <a:pt x="207076" y="1815774"/>
                  <a:pt x="207076" y="1803590"/>
                </a:cubicBezTo>
                <a:cubicBezTo>
                  <a:pt x="207076" y="1800544"/>
                  <a:pt x="207076" y="1800544"/>
                  <a:pt x="207076" y="1797498"/>
                </a:cubicBezTo>
                <a:cubicBezTo>
                  <a:pt x="207076" y="1794452"/>
                  <a:pt x="207076" y="1791406"/>
                  <a:pt x="207076" y="1788360"/>
                </a:cubicBezTo>
                <a:cubicBezTo>
                  <a:pt x="207076" y="1782268"/>
                  <a:pt x="207076" y="1776176"/>
                  <a:pt x="207076" y="1770083"/>
                </a:cubicBezTo>
                <a:cubicBezTo>
                  <a:pt x="207076" y="1767037"/>
                  <a:pt x="207076" y="1767037"/>
                  <a:pt x="207076" y="1767037"/>
                </a:cubicBezTo>
                <a:cubicBezTo>
                  <a:pt x="207076" y="1763991"/>
                  <a:pt x="207076" y="1763991"/>
                  <a:pt x="207076" y="1763991"/>
                </a:cubicBezTo>
                <a:cubicBezTo>
                  <a:pt x="207076" y="1763991"/>
                  <a:pt x="207076" y="1763991"/>
                  <a:pt x="204030" y="1763991"/>
                </a:cubicBezTo>
                <a:cubicBezTo>
                  <a:pt x="207076" y="1760945"/>
                  <a:pt x="207076" y="1760945"/>
                  <a:pt x="210123" y="1760945"/>
                </a:cubicBezTo>
                <a:cubicBezTo>
                  <a:pt x="207076" y="1751807"/>
                  <a:pt x="207076" y="1751807"/>
                  <a:pt x="207076" y="1751807"/>
                </a:cubicBezTo>
                <a:cubicBezTo>
                  <a:pt x="207076" y="1751807"/>
                  <a:pt x="207076" y="1751807"/>
                  <a:pt x="204030" y="1754853"/>
                </a:cubicBezTo>
                <a:cubicBezTo>
                  <a:pt x="204030" y="1751807"/>
                  <a:pt x="204030" y="1751807"/>
                  <a:pt x="204030" y="1748761"/>
                </a:cubicBezTo>
                <a:cubicBezTo>
                  <a:pt x="207076" y="1736577"/>
                  <a:pt x="207076" y="1721347"/>
                  <a:pt x="207076" y="1709163"/>
                </a:cubicBezTo>
                <a:cubicBezTo>
                  <a:pt x="210123" y="1706116"/>
                  <a:pt x="210123" y="1700024"/>
                  <a:pt x="210123" y="1696978"/>
                </a:cubicBezTo>
                <a:cubicBezTo>
                  <a:pt x="210123" y="1693932"/>
                  <a:pt x="210123" y="1693932"/>
                  <a:pt x="210123" y="1690886"/>
                </a:cubicBezTo>
                <a:cubicBezTo>
                  <a:pt x="210123" y="1687840"/>
                  <a:pt x="213169" y="1684794"/>
                  <a:pt x="213169" y="1684794"/>
                </a:cubicBezTo>
                <a:cubicBezTo>
                  <a:pt x="216215" y="1684794"/>
                  <a:pt x="216215" y="1684794"/>
                  <a:pt x="216215" y="1687840"/>
                </a:cubicBezTo>
                <a:cubicBezTo>
                  <a:pt x="216215" y="1687840"/>
                  <a:pt x="219261" y="1687840"/>
                  <a:pt x="219261" y="1690886"/>
                </a:cubicBezTo>
                <a:cubicBezTo>
                  <a:pt x="219261" y="1690886"/>
                  <a:pt x="219261" y="1690886"/>
                  <a:pt x="219261" y="1687840"/>
                </a:cubicBezTo>
                <a:cubicBezTo>
                  <a:pt x="222307" y="1687840"/>
                  <a:pt x="222307" y="1687840"/>
                  <a:pt x="222307" y="1687840"/>
                </a:cubicBezTo>
                <a:cubicBezTo>
                  <a:pt x="222307" y="1684794"/>
                  <a:pt x="219261" y="1684794"/>
                  <a:pt x="219261" y="1681748"/>
                </a:cubicBezTo>
                <a:cubicBezTo>
                  <a:pt x="216215" y="1678702"/>
                  <a:pt x="216215" y="1675656"/>
                  <a:pt x="213169" y="1675656"/>
                </a:cubicBezTo>
                <a:cubicBezTo>
                  <a:pt x="213169" y="1678702"/>
                  <a:pt x="210123" y="1678702"/>
                  <a:pt x="210123" y="1678702"/>
                </a:cubicBezTo>
                <a:cubicBezTo>
                  <a:pt x="210123" y="1678702"/>
                  <a:pt x="210123" y="1672610"/>
                  <a:pt x="207076" y="1669564"/>
                </a:cubicBezTo>
                <a:cubicBezTo>
                  <a:pt x="207076" y="1663472"/>
                  <a:pt x="207076" y="1660426"/>
                  <a:pt x="210123" y="1654334"/>
                </a:cubicBezTo>
                <a:cubicBezTo>
                  <a:pt x="210123" y="1657380"/>
                  <a:pt x="213169" y="1657380"/>
                  <a:pt x="213169" y="1657380"/>
                </a:cubicBezTo>
                <a:cubicBezTo>
                  <a:pt x="213169" y="1654334"/>
                  <a:pt x="213169" y="1654334"/>
                  <a:pt x="213169" y="1654334"/>
                </a:cubicBezTo>
                <a:cubicBezTo>
                  <a:pt x="213169" y="1651288"/>
                  <a:pt x="213169" y="1651288"/>
                  <a:pt x="213169" y="1648242"/>
                </a:cubicBezTo>
                <a:cubicBezTo>
                  <a:pt x="213169" y="1645196"/>
                  <a:pt x="213169" y="1645196"/>
                  <a:pt x="213169" y="1645196"/>
                </a:cubicBezTo>
                <a:cubicBezTo>
                  <a:pt x="213169" y="1645196"/>
                  <a:pt x="213169" y="1645196"/>
                  <a:pt x="213169" y="1642150"/>
                </a:cubicBezTo>
                <a:cubicBezTo>
                  <a:pt x="213169" y="1636057"/>
                  <a:pt x="213169" y="1633011"/>
                  <a:pt x="213169" y="1629965"/>
                </a:cubicBezTo>
                <a:cubicBezTo>
                  <a:pt x="213169" y="1626919"/>
                  <a:pt x="213169" y="1623873"/>
                  <a:pt x="213169" y="1620827"/>
                </a:cubicBezTo>
                <a:cubicBezTo>
                  <a:pt x="216215" y="1617781"/>
                  <a:pt x="216215" y="1614735"/>
                  <a:pt x="216215" y="1611689"/>
                </a:cubicBezTo>
                <a:cubicBezTo>
                  <a:pt x="222307" y="1608643"/>
                  <a:pt x="219261" y="1593413"/>
                  <a:pt x="222307" y="1578183"/>
                </a:cubicBezTo>
                <a:cubicBezTo>
                  <a:pt x="219261" y="1578183"/>
                  <a:pt x="219261" y="1578183"/>
                  <a:pt x="219261" y="1578183"/>
                </a:cubicBezTo>
                <a:cubicBezTo>
                  <a:pt x="222307" y="1553814"/>
                  <a:pt x="225353" y="1535538"/>
                  <a:pt x="231445" y="1517262"/>
                </a:cubicBezTo>
                <a:cubicBezTo>
                  <a:pt x="231445" y="1514216"/>
                  <a:pt x="234491" y="1514216"/>
                  <a:pt x="234491" y="1511170"/>
                </a:cubicBezTo>
                <a:cubicBezTo>
                  <a:pt x="234491" y="1508124"/>
                  <a:pt x="234491" y="1508124"/>
                  <a:pt x="234491" y="1508124"/>
                </a:cubicBezTo>
                <a:cubicBezTo>
                  <a:pt x="231445" y="1511170"/>
                  <a:pt x="231445" y="1511170"/>
                  <a:pt x="231445" y="1511170"/>
                </a:cubicBezTo>
                <a:cubicBezTo>
                  <a:pt x="231445" y="1505078"/>
                  <a:pt x="234491" y="1502031"/>
                  <a:pt x="234491" y="1495939"/>
                </a:cubicBezTo>
                <a:cubicBezTo>
                  <a:pt x="234491" y="1492893"/>
                  <a:pt x="237537" y="1492893"/>
                  <a:pt x="237537" y="1492893"/>
                </a:cubicBezTo>
                <a:cubicBezTo>
                  <a:pt x="237537" y="1489847"/>
                  <a:pt x="237537" y="1489847"/>
                  <a:pt x="234491" y="1489847"/>
                </a:cubicBezTo>
                <a:cubicBezTo>
                  <a:pt x="234491" y="1486801"/>
                  <a:pt x="237537" y="1486801"/>
                  <a:pt x="237537" y="1483755"/>
                </a:cubicBezTo>
                <a:cubicBezTo>
                  <a:pt x="237537" y="1480709"/>
                  <a:pt x="237537" y="1477663"/>
                  <a:pt x="240583" y="1471571"/>
                </a:cubicBezTo>
                <a:cubicBezTo>
                  <a:pt x="240583" y="1471571"/>
                  <a:pt x="240583" y="1471571"/>
                  <a:pt x="240583" y="1468525"/>
                </a:cubicBezTo>
                <a:cubicBezTo>
                  <a:pt x="240583" y="1465479"/>
                  <a:pt x="240583" y="1462433"/>
                  <a:pt x="240583" y="1459387"/>
                </a:cubicBezTo>
                <a:cubicBezTo>
                  <a:pt x="243629" y="1459387"/>
                  <a:pt x="243629" y="1459387"/>
                  <a:pt x="243629" y="1459387"/>
                </a:cubicBezTo>
                <a:cubicBezTo>
                  <a:pt x="249721" y="1428926"/>
                  <a:pt x="258860" y="1395420"/>
                  <a:pt x="271044" y="1352775"/>
                </a:cubicBezTo>
                <a:cubicBezTo>
                  <a:pt x="271044" y="1352775"/>
                  <a:pt x="274090" y="1355821"/>
                  <a:pt x="274090" y="1352775"/>
                </a:cubicBezTo>
                <a:cubicBezTo>
                  <a:pt x="274090" y="1358867"/>
                  <a:pt x="271044" y="1361913"/>
                  <a:pt x="271044" y="1368005"/>
                </a:cubicBezTo>
                <a:cubicBezTo>
                  <a:pt x="271044" y="1371052"/>
                  <a:pt x="267998" y="1374098"/>
                  <a:pt x="267998" y="1386282"/>
                </a:cubicBezTo>
                <a:cubicBezTo>
                  <a:pt x="264952" y="1395420"/>
                  <a:pt x="261906" y="1404558"/>
                  <a:pt x="258860" y="1416742"/>
                </a:cubicBezTo>
                <a:cubicBezTo>
                  <a:pt x="252767" y="1447203"/>
                  <a:pt x="243629" y="1480709"/>
                  <a:pt x="243629" y="1514216"/>
                </a:cubicBezTo>
                <a:cubicBezTo>
                  <a:pt x="243629" y="1514216"/>
                  <a:pt x="240583" y="1517262"/>
                  <a:pt x="240583" y="1517262"/>
                </a:cubicBezTo>
                <a:cubicBezTo>
                  <a:pt x="240583" y="1520308"/>
                  <a:pt x="240583" y="1520308"/>
                  <a:pt x="240583" y="1523354"/>
                </a:cubicBezTo>
                <a:cubicBezTo>
                  <a:pt x="237537" y="1526400"/>
                  <a:pt x="237537" y="1529446"/>
                  <a:pt x="237537" y="1532492"/>
                </a:cubicBezTo>
                <a:cubicBezTo>
                  <a:pt x="240583" y="1532492"/>
                  <a:pt x="240583" y="1532492"/>
                  <a:pt x="240583" y="1529446"/>
                </a:cubicBezTo>
                <a:cubicBezTo>
                  <a:pt x="240583" y="1535538"/>
                  <a:pt x="240583" y="1538584"/>
                  <a:pt x="237537" y="1538584"/>
                </a:cubicBezTo>
                <a:cubicBezTo>
                  <a:pt x="237537" y="1541630"/>
                  <a:pt x="237537" y="1544676"/>
                  <a:pt x="237537" y="1547722"/>
                </a:cubicBezTo>
                <a:cubicBezTo>
                  <a:pt x="240583" y="1547722"/>
                  <a:pt x="240583" y="1547722"/>
                  <a:pt x="240583" y="1544676"/>
                </a:cubicBezTo>
                <a:cubicBezTo>
                  <a:pt x="243629" y="1541630"/>
                  <a:pt x="243629" y="1538584"/>
                  <a:pt x="243629" y="1538584"/>
                </a:cubicBezTo>
                <a:cubicBezTo>
                  <a:pt x="243629" y="1532492"/>
                  <a:pt x="243629" y="1529446"/>
                  <a:pt x="243629" y="1526400"/>
                </a:cubicBezTo>
                <a:cubicBezTo>
                  <a:pt x="243629" y="1526400"/>
                  <a:pt x="246675" y="1523354"/>
                  <a:pt x="246675" y="1523354"/>
                </a:cubicBezTo>
                <a:cubicBezTo>
                  <a:pt x="246675" y="1526400"/>
                  <a:pt x="249721" y="1526400"/>
                  <a:pt x="249721" y="1523354"/>
                </a:cubicBezTo>
                <a:cubicBezTo>
                  <a:pt x="249721" y="1523354"/>
                  <a:pt x="249721" y="1523354"/>
                  <a:pt x="249721" y="1520308"/>
                </a:cubicBezTo>
                <a:cubicBezTo>
                  <a:pt x="249721" y="1520308"/>
                  <a:pt x="249721" y="1517262"/>
                  <a:pt x="249721" y="1517262"/>
                </a:cubicBezTo>
                <a:cubicBezTo>
                  <a:pt x="249721" y="1514216"/>
                  <a:pt x="246675" y="1514216"/>
                  <a:pt x="246675" y="1511170"/>
                </a:cubicBezTo>
                <a:cubicBezTo>
                  <a:pt x="246675" y="1511170"/>
                  <a:pt x="246675" y="1508124"/>
                  <a:pt x="246675" y="1508124"/>
                </a:cubicBezTo>
                <a:cubicBezTo>
                  <a:pt x="246675" y="1508124"/>
                  <a:pt x="246675" y="1505078"/>
                  <a:pt x="246675" y="1505078"/>
                </a:cubicBezTo>
                <a:cubicBezTo>
                  <a:pt x="246675" y="1498985"/>
                  <a:pt x="249721" y="1492893"/>
                  <a:pt x="249721" y="1489847"/>
                </a:cubicBezTo>
                <a:cubicBezTo>
                  <a:pt x="249721" y="1486801"/>
                  <a:pt x="252767" y="1480709"/>
                  <a:pt x="255813" y="1474617"/>
                </a:cubicBezTo>
                <a:lnTo>
                  <a:pt x="255813" y="1476902"/>
                </a:lnTo>
                <a:cubicBezTo>
                  <a:pt x="255813" y="1477663"/>
                  <a:pt x="255813" y="1477663"/>
                  <a:pt x="255813" y="1477663"/>
                </a:cubicBezTo>
                <a:cubicBezTo>
                  <a:pt x="255813" y="1477663"/>
                  <a:pt x="255813" y="1480709"/>
                  <a:pt x="255813" y="1480709"/>
                </a:cubicBezTo>
                <a:cubicBezTo>
                  <a:pt x="255813" y="1480709"/>
                  <a:pt x="258860" y="1477663"/>
                  <a:pt x="258860" y="1477663"/>
                </a:cubicBezTo>
                <a:cubicBezTo>
                  <a:pt x="258860" y="1468525"/>
                  <a:pt x="258860" y="1468525"/>
                  <a:pt x="258860" y="1468525"/>
                </a:cubicBezTo>
                <a:cubicBezTo>
                  <a:pt x="258860" y="1468525"/>
                  <a:pt x="258860" y="1465479"/>
                  <a:pt x="258860" y="1462433"/>
                </a:cubicBezTo>
                <a:cubicBezTo>
                  <a:pt x="267998" y="1444157"/>
                  <a:pt x="271044" y="1435018"/>
                  <a:pt x="271044" y="1413696"/>
                </a:cubicBezTo>
                <a:cubicBezTo>
                  <a:pt x="271044" y="1413696"/>
                  <a:pt x="271044" y="1410650"/>
                  <a:pt x="271044" y="1410650"/>
                </a:cubicBezTo>
                <a:cubicBezTo>
                  <a:pt x="274090" y="1404558"/>
                  <a:pt x="277136" y="1398466"/>
                  <a:pt x="280182" y="1395420"/>
                </a:cubicBezTo>
                <a:cubicBezTo>
                  <a:pt x="277136" y="1386282"/>
                  <a:pt x="283228" y="1386282"/>
                  <a:pt x="286274" y="1377144"/>
                </a:cubicBezTo>
                <a:cubicBezTo>
                  <a:pt x="295412" y="1352775"/>
                  <a:pt x="301504" y="1322315"/>
                  <a:pt x="316735" y="1297946"/>
                </a:cubicBezTo>
                <a:lnTo>
                  <a:pt x="315507" y="1302550"/>
                </a:lnTo>
                <a:lnTo>
                  <a:pt x="313689" y="1307085"/>
                </a:lnTo>
                <a:cubicBezTo>
                  <a:pt x="313689" y="1307085"/>
                  <a:pt x="314450" y="1305562"/>
                  <a:pt x="315212" y="1303658"/>
                </a:cubicBezTo>
                <a:lnTo>
                  <a:pt x="315507" y="1302550"/>
                </a:lnTo>
                <a:lnTo>
                  <a:pt x="343769" y="1232076"/>
                </a:lnTo>
                <a:cubicBezTo>
                  <a:pt x="354811" y="1207327"/>
                  <a:pt x="366995" y="1182197"/>
                  <a:pt x="380702" y="1154782"/>
                </a:cubicBezTo>
                <a:cubicBezTo>
                  <a:pt x="380702" y="1157828"/>
                  <a:pt x="383748" y="1154782"/>
                  <a:pt x="383748" y="1154782"/>
                </a:cubicBezTo>
                <a:cubicBezTo>
                  <a:pt x="383748" y="1151736"/>
                  <a:pt x="383748" y="1151736"/>
                  <a:pt x="383748" y="1151736"/>
                </a:cubicBezTo>
                <a:cubicBezTo>
                  <a:pt x="386794" y="1145644"/>
                  <a:pt x="389840" y="1142598"/>
                  <a:pt x="392886" y="1139552"/>
                </a:cubicBezTo>
                <a:cubicBezTo>
                  <a:pt x="386794" y="1130414"/>
                  <a:pt x="405071" y="1109092"/>
                  <a:pt x="411163" y="1093861"/>
                </a:cubicBezTo>
                <a:cubicBezTo>
                  <a:pt x="414209" y="1093861"/>
                  <a:pt x="408117" y="1103000"/>
                  <a:pt x="414209" y="1103000"/>
                </a:cubicBezTo>
                <a:cubicBezTo>
                  <a:pt x="423347" y="1084723"/>
                  <a:pt x="405071" y="1099954"/>
                  <a:pt x="420301" y="1078631"/>
                </a:cubicBezTo>
                <a:cubicBezTo>
                  <a:pt x="420301" y="1078631"/>
                  <a:pt x="420301" y="1081677"/>
                  <a:pt x="420301" y="1084723"/>
                </a:cubicBezTo>
                <a:cubicBezTo>
                  <a:pt x="432485" y="1060355"/>
                  <a:pt x="447715" y="1042079"/>
                  <a:pt x="450762" y="1023802"/>
                </a:cubicBezTo>
                <a:cubicBezTo>
                  <a:pt x="450762" y="1023802"/>
                  <a:pt x="450762" y="1029894"/>
                  <a:pt x="453808" y="1026848"/>
                </a:cubicBezTo>
                <a:cubicBezTo>
                  <a:pt x="453808" y="1008572"/>
                  <a:pt x="469038" y="996388"/>
                  <a:pt x="481222" y="984204"/>
                </a:cubicBezTo>
                <a:cubicBezTo>
                  <a:pt x="487314" y="962881"/>
                  <a:pt x="499499" y="947651"/>
                  <a:pt x="514729" y="932421"/>
                </a:cubicBezTo>
                <a:cubicBezTo>
                  <a:pt x="526913" y="917191"/>
                  <a:pt x="542144" y="905007"/>
                  <a:pt x="554328" y="880638"/>
                </a:cubicBezTo>
                <a:cubicBezTo>
                  <a:pt x="557374" y="880638"/>
                  <a:pt x="557374" y="880638"/>
                  <a:pt x="557374" y="880638"/>
                </a:cubicBezTo>
                <a:cubicBezTo>
                  <a:pt x="554328" y="886730"/>
                  <a:pt x="554328" y="886730"/>
                  <a:pt x="554328" y="886730"/>
                </a:cubicBezTo>
                <a:cubicBezTo>
                  <a:pt x="554328" y="886730"/>
                  <a:pt x="554328" y="886730"/>
                  <a:pt x="557374" y="886730"/>
                </a:cubicBezTo>
                <a:cubicBezTo>
                  <a:pt x="557374" y="883684"/>
                  <a:pt x="557374" y="883684"/>
                  <a:pt x="557374" y="883684"/>
                </a:cubicBezTo>
                <a:cubicBezTo>
                  <a:pt x="560420" y="880638"/>
                  <a:pt x="560420" y="880638"/>
                  <a:pt x="560420" y="880638"/>
                </a:cubicBezTo>
                <a:cubicBezTo>
                  <a:pt x="563466" y="877592"/>
                  <a:pt x="569558" y="868454"/>
                  <a:pt x="575650" y="862362"/>
                </a:cubicBezTo>
                <a:cubicBezTo>
                  <a:pt x="575650" y="859316"/>
                  <a:pt x="572604" y="859316"/>
                  <a:pt x="575650" y="856270"/>
                </a:cubicBezTo>
                <a:cubicBezTo>
                  <a:pt x="575650" y="856270"/>
                  <a:pt x="575650" y="853224"/>
                  <a:pt x="578696" y="853224"/>
                </a:cubicBezTo>
                <a:cubicBezTo>
                  <a:pt x="578696" y="853224"/>
                  <a:pt x="575650" y="856270"/>
                  <a:pt x="578696" y="859316"/>
                </a:cubicBezTo>
                <a:cubicBezTo>
                  <a:pt x="581742" y="853224"/>
                  <a:pt x="581742" y="850178"/>
                  <a:pt x="584788" y="847132"/>
                </a:cubicBezTo>
                <a:cubicBezTo>
                  <a:pt x="584788" y="847132"/>
                  <a:pt x="584788" y="847132"/>
                  <a:pt x="584788" y="850178"/>
                </a:cubicBezTo>
                <a:cubicBezTo>
                  <a:pt x="584788" y="853224"/>
                  <a:pt x="584788" y="853224"/>
                  <a:pt x="584788" y="853224"/>
                </a:cubicBezTo>
                <a:cubicBezTo>
                  <a:pt x="584788" y="853224"/>
                  <a:pt x="587834" y="853224"/>
                  <a:pt x="587834" y="853224"/>
                </a:cubicBezTo>
                <a:cubicBezTo>
                  <a:pt x="587834" y="853224"/>
                  <a:pt x="587834" y="850178"/>
                  <a:pt x="587834" y="850178"/>
                </a:cubicBezTo>
                <a:cubicBezTo>
                  <a:pt x="590881" y="847132"/>
                  <a:pt x="587834" y="847132"/>
                  <a:pt x="587834" y="844086"/>
                </a:cubicBezTo>
                <a:cubicBezTo>
                  <a:pt x="587834" y="841040"/>
                  <a:pt x="590881" y="841040"/>
                  <a:pt x="590881" y="837994"/>
                </a:cubicBezTo>
                <a:cubicBezTo>
                  <a:pt x="590881" y="841040"/>
                  <a:pt x="593927" y="841040"/>
                  <a:pt x="593927" y="837994"/>
                </a:cubicBezTo>
                <a:cubicBezTo>
                  <a:pt x="596973" y="834948"/>
                  <a:pt x="596973" y="834948"/>
                  <a:pt x="596973" y="834948"/>
                </a:cubicBezTo>
                <a:cubicBezTo>
                  <a:pt x="596973" y="834948"/>
                  <a:pt x="596973" y="831901"/>
                  <a:pt x="596973" y="831901"/>
                </a:cubicBezTo>
                <a:cubicBezTo>
                  <a:pt x="600019" y="828855"/>
                  <a:pt x="600019" y="825809"/>
                  <a:pt x="603065" y="825809"/>
                </a:cubicBezTo>
                <a:lnTo>
                  <a:pt x="606111" y="822764"/>
                </a:lnTo>
                <a:lnTo>
                  <a:pt x="606111" y="825809"/>
                </a:lnTo>
                <a:cubicBezTo>
                  <a:pt x="609157" y="822763"/>
                  <a:pt x="609157" y="822763"/>
                  <a:pt x="609157" y="822763"/>
                </a:cubicBezTo>
                <a:cubicBezTo>
                  <a:pt x="609157" y="819717"/>
                  <a:pt x="612203" y="819717"/>
                  <a:pt x="612203" y="816671"/>
                </a:cubicBezTo>
                <a:cubicBezTo>
                  <a:pt x="615249" y="819717"/>
                  <a:pt x="618295" y="813625"/>
                  <a:pt x="621341" y="810579"/>
                </a:cubicBezTo>
                <a:cubicBezTo>
                  <a:pt x="621341" y="816671"/>
                  <a:pt x="627433" y="810579"/>
                  <a:pt x="624387" y="816671"/>
                </a:cubicBezTo>
                <a:cubicBezTo>
                  <a:pt x="633525" y="804487"/>
                  <a:pt x="633525" y="804487"/>
                  <a:pt x="633525" y="804487"/>
                </a:cubicBezTo>
                <a:cubicBezTo>
                  <a:pt x="633525" y="804487"/>
                  <a:pt x="636572" y="804487"/>
                  <a:pt x="636572" y="804487"/>
                </a:cubicBezTo>
                <a:cubicBezTo>
                  <a:pt x="636572" y="807533"/>
                  <a:pt x="636572" y="807533"/>
                  <a:pt x="636572" y="807533"/>
                </a:cubicBezTo>
                <a:cubicBezTo>
                  <a:pt x="633525" y="810579"/>
                  <a:pt x="633525" y="810579"/>
                  <a:pt x="633525" y="810579"/>
                </a:cubicBezTo>
                <a:cubicBezTo>
                  <a:pt x="630479" y="813625"/>
                  <a:pt x="630479" y="813625"/>
                  <a:pt x="633525" y="813625"/>
                </a:cubicBezTo>
                <a:cubicBezTo>
                  <a:pt x="633525" y="813625"/>
                  <a:pt x="633525" y="813625"/>
                  <a:pt x="636572" y="813625"/>
                </a:cubicBezTo>
                <a:cubicBezTo>
                  <a:pt x="636572" y="810579"/>
                  <a:pt x="636572" y="810579"/>
                  <a:pt x="636572" y="810579"/>
                </a:cubicBezTo>
                <a:cubicBezTo>
                  <a:pt x="639618" y="807533"/>
                  <a:pt x="639618" y="807533"/>
                  <a:pt x="639618" y="807533"/>
                </a:cubicBezTo>
                <a:cubicBezTo>
                  <a:pt x="639618" y="804487"/>
                  <a:pt x="639618" y="804487"/>
                  <a:pt x="639618" y="801441"/>
                </a:cubicBezTo>
                <a:cubicBezTo>
                  <a:pt x="639618" y="801441"/>
                  <a:pt x="636572" y="801441"/>
                  <a:pt x="636572" y="801441"/>
                </a:cubicBezTo>
                <a:cubicBezTo>
                  <a:pt x="645710" y="786211"/>
                  <a:pt x="645710" y="786211"/>
                  <a:pt x="648756" y="780119"/>
                </a:cubicBezTo>
                <a:cubicBezTo>
                  <a:pt x="642664" y="786211"/>
                  <a:pt x="642664" y="783165"/>
                  <a:pt x="639618" y="783165"/>
                </a:cubicBezTo>
                <a:cubicBezTo>
                  <a:pt x="642664" y="780119"/>
                  <a:pt x="645710" y="777073"/>
                  <a:pt x="648756" y="774027"/>
                </a:cubicBezTo>
                <a:cubicBezTo>
                  <a:pt x="651802" y="770981"/>
                  <a:pt x="654848" y="767935"/>
                  <a:pt x="657894" y="764888"/>
                </a:cubicBezTo>
                <a:cubicBezTo>
                  <a:pt x="660940" y="761842"/>
                  <a:pt x="660940" y="758796"/>
                  <a:pt x="663986" y="758796"/>
                </a:cubicBezTo>
                <a:cubicBezTo>
                  <a:pt x="663986" y="758796"/>
                  <a:pt x="663986" y="761842"/>
                  <a:pt x="663986" y="764888"/>
                </a:cubicBezTo>
                <a:cubicBezTo>
                  <a:pt x="673124" y="752704"/>
                  <a:pt x="673124" y="752704"/>
                  <a:pt x="673124" y="752704"/>
                </a:cubicBezTo>
                <a:cubicBezTo>
                  <a:pt x="676170" y="752704"/>
                  <a:pt x="676170" y="752704"/>
                  <a:pt x="676170" y="752704"/>
                </a:cubicBezTo>
                <a:cubicBezTo>
                  <a:pt x="676170" y="755750"/>
                  <a:pt x="676170" y="755750"/>
                  <a:pt x="676170" y="758796"/>
                </a:cubicBezTo>
                <a:cubicBezTo>
                  <a:pt x="679216" y="758796"/>
                  <a:pt x="679216" y="758796"/>
                  <a:pt x="679216" y="758796"/>
                </a:cubicBezTo>
                <a:cubicBezTo>
                  <a:pt x="679216" y="758796"/>
                  <a:pt x="679216" y="755750"/>
                  <a:pt x="679216" y="755750"/>
                </a:cubicBezTo>
                <a:cubicBezTo>
                  <a:pt x="682262" y="755750"/>
                  <a:pt x="682262" y="755750"/>
                  <a:pt x="682262" y="755750"/>
                </a:cubicBezTo>
                <a:cubicBezTo>
                  <a:pt x="682262" y="752704"/>
                  <a:pt x="682262" y="752704"/>
                  <a:pt x="682262" y="749658"/>
                </a:cubicBezTo>
                <a:cubicBezTo>
                  <a:pt x="682262" y="749658"/>
                  <a:pt x="682262" y="749658"/>
                  <a:pt x="685309" y="746612"/>
                </a:cubicBezTo>
                <a:cubicBezTo>
                  <a:pt x="685309" y="746612"/>
                  <a:pt x="685309" y="746612"/>
                  <a:pt x="688355" y="743566"/>
                </a:cubicBezTo>
                <a:cubicBezTo>
                  <a:pt x="688355" y="743566"/>
                  <a:pt x="691401" y="743566"/>
                  <a:pt x="691401" y="743566"/>
                </a:cubicBezTo>
                <a:cubicBezTo>
                  <a:pt x="691401" y="743566"/>
                  <a:pt x="691401" y="746612"/>
                  <a:pt x="691401" y="746612"/>
                </a:cubicBezTo>
                <a:cubicBezTo>
                  <a:pt x="688355" y="749658"/>
                  <a:pt x="688355" y="752704"/>
                  <a:pt x="688355" y="752704"/>
                </a:cubicBezTo>
                <a:cubicBezTo>
                  <a:pt x="685309" y="752704"/>
                  <a:pt x="685309" y="755750"/>
                  <a:pt x="685309" y="758796"/>
                </a:cubicBezTo>
                <a:cubicBezTo>
                  <a:pt x="688355" y="755750"/>
                  <a:pt x="688355" y="755750"/>
                  <a:pt x="691401" y="755750"/>
                </a:cubicBezTo>
                <a:cubicBezTo>
                  <a:pt x="694447" y="749658"/>
                  <a:pt x="694447" y="746612"/>
                  <a:pt x="697493" y="743566"/>
                </a:cubicBezTo>
                <a:cubicBezTo>
                  <a:pt x="697493" y="743566"/>
                  <a:pt x="697493" y="740520"/>
                  <a:pt x="697493" y="740520"/>
                </a:cubicBezTo>
                <a:cubicBezTo>
                  <a:pt x="700539" y="737474"/>
                  <a:pt x="700539" y="734428"/>
                  <a:pt x="700539" y="731382"/>
                </a:cubicBezTo>
                <a:cubicBezTo>
                  <a:pt x="703585" y="731382"/>
                  <a:pt x="703585" y="731382"/>
                  <a:pt x="703585" y="731382"/>
                </a:cubicBezTo>
                <a:cubicBezTo>
                  <a:pt x="712723" y="722244"/>
                  <a:pt x="727954" y="710060"/>
                  <a:pt x="737092" y="697876"/>
                </a:cubicBezTo>
                <a:cubicBezTo>
                  <a:pt x="737092" y="697876"/>
                  <a:pt x="740138" y="694829"/>
                  <a:pt x="740138" y="694829"/>
                </a:cubicBezTo>
                <a:cubicBezTo>
                  <a:pt x="740138" y="694829"/>
                  <a:pt x="743184" y="694829"/>
                  <a:pt x="743184" y="691783"/>
                </a:cubicBezTo>
                <a:cubicBezTo>
                  <a:pt x="746230" y="691783"/>
                  <a:pt x="746230" y="688737"/>
                  <a:pt x="749276" y="685691"/>
                </a:cubicBezTo>
                <a:cubicBezTo>
                  <a:pt x="749276" y="685691"/>
                  <a:pt x="752322" y="682645"/>
                  <a:pt x="752322" y="682645"/>
                </a:cubicBezTo>
                <a:cubicBezTo>
                  <a:pt x="755368" y="679599"/>
                  <a:pt x="758414" y="676553"/>
                  <a:pt x="761460" y="673507"/>
                </a:cubicBezTo>
                <a:cubicBezTo>
                  <a:pt x="764506" y="673507"/>
                  <a:pt x="767552" y="670461"/>
                  <a:pt x="767552" y="667415"/>
                </a:cubicBezTo>
                <a:cubicBezTo>
                  <a:pt x="770598" y="667415"/>
                  <a:pt x="770598" y="667415"/>
                  <a:pt x="770598" y="667415"/>
                </a:cubicBezTo>
                <a:cubicBezTo>
                  <a:pt x="773645" y="664369"/>
                  <a:pt x="782783" y="652185"/>
                  <a:pt x="794967" y="646093"/>
                </a:cubicBezTo>
                <a:cubicBezTo>
                  <a:pt x="798013" y="640001"/>
                  <a:pt x="813243" y="627816"/>
                  <a:pt x="819335" y="615632"/>
                </a:cubicBezTo>
                <a:cubicBezTo>
                  <a:pt x="822382" y="615632"/>
                  <a:pt x="831520" y="609540"/>
                  <a:pt x="831520" y="606494"/>
                </a:cubicBezTo>
                <a:cubicBezTo>
                  <a:pt x="816289" y="618678"/>
                  <a:pt x="828474" y="600402"/>
                  <a:pt x="822382" y="603448"/>
                </a:cubicBezTo>
                <a:cubicBezTo>
                  <a:pt x="816289" y="609540"/>
                  <a:pt x="819335" y="612586"/>
                  <a:pt x="801059" y="621724"/>
                </a:cubicBezTo>
                <a:cubicBezTo>
                  <a:pt x="807151" y="624770"/>
                  <a:pt x="773645" y="643047"/>
                  <a:pt x="773645" y="649139"/>
                </a:cubicBezTo>
                <a:cubicBezTo>
                  <a:pt x="788875" y="636955"/>
                  <a:pt x="773645" y="655231"/>
                  <a:pt x="767552" y="661323"/>
                </a:cubicBezTo>
                <a:cubicBezTo>
                  <a:pt x="764506" y="661323"/>
                  <a:pt x="764506" y="658277"/>
                  <a:pt x="767552" y="658277"/>
                </a:cubicBezTo>
                <a:cubicBezTo>
                  <a:pt x="767552" y="655231"/>
                  <a:pt x="767552" y="655231"/>
                  <a:pt x="767552" y="655231"/>
                </a:cubicBezTo>
                <a:cubicBezTo>
                  <a:pt x="767552" y="652185"/>
                  <a:pt x="767552" y="655231"/>
                  <a:pt x="764506" y="655231"/>
                </a:cubicBezTo>
                <a:cubicBezTo>
                  <a:pt x="761460" y="658277"/>
                  <a:pt x="761460" y="658277"/>
                  <a:pt x="761460" y="658277"/>
                </a:cubicBezTo>
                <a:cubicBezTo>
                  <a:pt x="758414" y="664369"/>
                  <a:pt x="761460" y="667415"/>
                  <a:pt x="761460" y="667415"/>
                </a:cubicBezTo>
                <a:cubicBezTo>
                  <a:pt x="761460" y="670461"/>
                  <a:pt x="758414" y="673507"/>
                  <a:pt x="755368" y="676553"/>
                </a:cubicBezTo>
                <a:cubicBezTo>
                  <a:pt x="752322" y="676553"/>
                  <a:pt x="752322" y="676553"/>
                  <a:pt x="749276" y="676553"/>
                </a:cubicBezTo>
                <a:cubicBezTo>
                  <a:pt x="749276" y="676553"/>
                  <a:pt x="749276" y="673507"/>
                  <a:pt x="749276" y="673507"/>
                </a:cubicBezTo>
                <a:cubicBezTo>
                  <a:pt x="749276" y="673507"/>
                  <a:pt x="749276" y="673507"/>
                  <a:pt x="746230" y="673507"/>
                </a:cubicBezTo>
                <a:cubicBezTo>
                  <a:pt x="746230" y="673507"/>
                  <a:pt x="746230" y="676553"/>
                  <a:pt x="746230" y="676553"/>
                </a:cubicBezTo>
                <a:cubicBezTo>
                  <a:pt x="746230" y="676553"/>
                  <a:pt x="746230" y="679599"/>
                  <a:pt x="746230" y="679599"/>
                </a:cubicBezTo>
                <a:cubicBezTo>
                  <a:pt x="746230" y="682645"/>
                  <a:pt x="743184" y="682645"/>
                  <a:pt x="743184" y="685691"/>
                </a:cubicBezTo>
                <a:cubicBezTo>
                  <a:pt x="740138" y="685691"/>
                  <a:pt x="740138" y="688737"/>
                  <a:pt x="740138" y="688737"/>
                </a:cubicBezTo>
                <a:cubicBezTo>
                  <a:pt x="737092" y="688737"/>
                  <a:pt x="737092" y="688737"/>
                  <a:pt x="737092" y="688737"/>
                </a:cubicBezTo>
                <a:cubicBezTo>
                  <a:pt x="734046" y="691783"/>
                  <a:pt x="734046" y="691783"/>
                  <a:pt x="734046" y="691783"/>
                </a:cubicBezTo>
                <a:cubicBezTo>
                  <a:pt x="737092" y="691783"/>
                  <a:pt x="737092" y="691783"/>
                  <a:pt x="737092" y="691783"/>
                </a:cubicBezTo>
                <a:cubicBezTo>
                  <a:pt x="734046" y="691783"/>
                  <a:pt x="734046" y="694829"/>
                  <a:pt x="734046" y="694829"/>
                </a:cubicBezTo>
                <a:cubicBezTo>
                  <a:pt x="721861" y="707014"/>
                  <a:pt x="709677" y="719198"/>
                  <a:pt x="700539" y="728336"/>
                </a:cubicBezTo>
                <a:cubicBezTo>
                  <a:pt x="697493" y="728336"/>
                  <a:pt x="697493" y="728336"/>
                  <a:pt x="697493" y="728336"/>
                </a:cubicBezTo>
                <a:cubicBezTo>
                  <a:pt x="697493" y="731382"/>
                  <a:pt x="697493" y="731382"/>
                  <a:pt x="697493" y="731382"/>
                </a:cubicBezTo>
                <a:cubicBezTo>
                  <a:pt x="694447" y="734428"/>
                  <a:pt x="694447" y="734428"/>
                  <a:pt x="694447" y="734428"/>
                </a:cubicBezTo>
                <a:cubicBezTo>
                  <a:pt x="694447" y="737474"/>
                  <a:pt x="694447" y="737474"/>
                  <a:pt x="694447" y="737474"/>
                </a:cubicBezTo>
                <a:cubicBezTo>
                  <a:pt x="694447" y="734428"/>
                  <a:pt x="694447" y="734428"/>
                  <a:pt x="691401" y="731382"/>
                </a:cubicBezTo>
                <a:cubicBezTo>
                  <a:pt x="688355" y="734428"/>
                  <a:pt x="685309" y="737474"/>
                  <a:pt x="679216" y="743566"/>
                </a:cubicBezTo>
                <a:cubicBezTo>
                  <a:pt x="679216" y="743566"/>
                  <a:pt x="679216" y="743566"/>
                  <a:pt x="676170" y="743566"/>
                </a:cubicBezTo>
                <a:lnTo>
                  <a:pt x="675127" y="741563"/>
                </a:lnTo>
                <a:lnTo>
                  <a:pt x="676618" y="740072"/>
                </a:lnTo>
                <a:lnTo>
                  <a:pt x="678074" y="738997"/>
                </a:lnTo>
                <a:cubicBezTo>
                  <a:pt x="680739" y="737474"/>
                  <a:pt x="683786" y="735951"/>
                  <a:pt x="682262" y="734428"/>
                </a:cubicBezTo>
                <a:lnTo>
                  <a:pt x="676618" y="740072"/>
                </a:lnTo>
                <a:lnTo>
                  <a:pt x="674981" y="741282"/>
                </a:lnTo>
                <a:lnTo>
                  <a:pt x="675127" y="741563"/>
                </a:lnTo>
                <a:lnTo>
                  <a:pt x="660940" y="755750"/>
                </a:lnTo>
                <a:cubicBezTo>
                  <a:pt x="654848" y="761842"/>
                  <a:pt x="651802" y="764888"/>
                  <a:pt x="645710" y="770981"/>
                </a:cubicBezTo>
                <a:cubicBezTo>
                  <a:pt x="642664" y="774027"/>
                  <a:pt x="636572" y="780119"/>
                  <a:pt x="633525" y="786211"/>
                </a:cubicBezTo>
                <a:cubicBezTo>
                  <a:pt x="624387" y="795349"/>
                  <a:pt x="618295" y="798395"/>
                  <a:pt x="606111" y="813625"/>
                </a:cubicBezTo>
                <a:cubicBezTo>
                  <a:pt x="603065" y="816671"/>
                  <a:pt x="600019" y="819717"/>
                  <a:pt x="600019" y="822763"/>
                </a:cubicBezTo>
                <a:cubicBezTo>
                  <a:pt x="596973" y="822763"/>
                  <a:pt x="596973" y="825809"/>
                  <a:pt x="593927" y="825809"/>
                </a:cubicBezTo>
                <a:cubicBezTo>
                  <a:pt x="593927" y="825809"/>
                  <a:pt x="590881" y="828855"/>
                  <a:pt x="590881" y="828855"/>
                </a:cubicBezTo>
                <a:cubicBezTo>
                  <a:pt x="587834" y="831901"/>
                  <a:pt x="584788" y="834948"/>
                  <a:pt x="581742" y="841040"/>
                </a:cubicBezTo>
                <a:cubicBezTo>
                  <a:pt x="581742" y="837994"/>
                  <a:pt x="572604" y="847132"/>
                  <a:pt x="575650" y="850178"/>
                </a:cubicBezTo>
                <a:cubicBezTo>
                  <a:pt x="572604" y="853224"/>
                  <a:pt x="569558" y="856270"/>
                  <a:pt x="566512" y="859316"/>
                </a:cubicBezTo>
                <a:cubicBezTo>
                  <a:pt x="539098" y="886730"/>
                  <a:pt x="508637" y="923283"/>
                  <a:pt x="487314" y="950697"/>
                </a:cubicBezTo>
                <a:cubicBezTo>
                  <a:pt x="484268" y="950697"/>
                  <a:pt x="484268" y="950697"/>
                  <a:pt x="484268" y="950697"/>
                </a:cubicBezTo>
                <a:cubicBezTo>
                  <a:pt x="484268" y="950697"/>
                  <a:pt x="481222" y="950697"/>
                  <a:pt x="481222" y="947651"/>
                </a:cubicBezTo>
                <a:cubicBezTo>
                  <a:pt x="481222" y="947651"/>
                  <a:pt x="484268" y="947651"/>
                  <a:pt x="484268" y="944605"/>
                </a:cubicBezTo>
                <a:cubicBezTo>
                  <a:pt x="487314" y="941559"/>
                  <a:pt x="487314" y="938513"/>
                  <a:pt x="490360" y="935467"/>
                </a:cubicBezTo>
                <a:cubicBezTo>
                  <a:pt x="493407" y="935467"/>
                  <a:pt x="493407" y="932421"/>
                  <a:pt x="493407" y="929375"/>
                </a:cubicBezTo>
                <a:cubicBezTo>
                  <a:pt x="496453" y="929375"/>
                  <a:pt x="496453" y="929375"/>
                  <a:pt x="496453" y="929375"/>
                </a:cubicBezTo>
                <a:cubicBezTo>
                  <a:pt x="496453" y="926329"/>
                  <a:pt x="496453" y="926329"/>
                  <a:pt x="496453" y="926329"/>
                </a:cubicBezTo>
                <a:cubicBezTo>
                  <a:pt x="499499" y="923283"/>
                  <a:pt x="502545" y="917191"/>
                  <a:pt x="508637" y="911099"/>
                </a:cubicBezTo>
                <a:cubicBezTo>
                  <a:pt x="508637" y="908053"/>
                  <a:pt x="508637" y="905007"/>
                  <a:pt x="508637" y="905007"/>
                </a:cubicBezTo>
                <a:lnTo>
                  <a:pt x="504225" y="907212"/>
                </a:lnTo>
                <a:lnTo>
                  <a:pt x="515490" y="891680"/>
                </a:lnTo>
                <a:cubicBezTo>
                  <a:pt x="523106" y="882161"/>
                  <a:pt x="529959" y="874546"/>
                  <a:pt x="536051" y="868454"/>
                </a:cubicBezTo>
                <a:cubicBezTo>
                  <a:pt x="536051" y="868454"/>
                  <a:pt x="533005" y="868454"/>
                  <a:pt x="536051" y="865408"/>
                </a:cubicBezTo>
                <a:cubicBezTo>
                  <a:pt x="542144" y="868454"/>
                  <a:pt x="563466" y="822763"/>
                  <a:pt x="560420" y="841040"/>
                </a:cubicBezTo>
                <a:cubicBezTo>
                  <a:pt x="563466" y="831901"/>
                  <a:pt x="566512" y="822763"/>
                  <a:pt x="572604" y="819717"/>
                </a:cubicBezTo>
                <a:cubicBezTo>
                  <a:pt x="572604" y="819717"/>
                  <a:pt x="572604" y="822763"/>
                  <a:pt x="575650" y="819717"/>
                </a:cubicBezTo>
                <a:cubicBezTo>
                  <a:pt x="578696" y="816671"/>
                  <a:pt x="575650" y="813625"/>
                  <a:pt x="578696" y="810579"/>
                </a:cubicBezTo>
                <a:cubicBezTo>
                  <a:pt x="575650" y="816671"/>
                  <a:pt x="600019" y="801441"/>
                  <a:pt x="593927" y="795349"/>
                </a:cubicBezTo>
                <a:cubicBezTo>
                  <a:pt x="600019" y="795349"/>
                  <a:pt x="612203" y="774027"/>
                  <a:pt x="609157" y="786211"/>
                </a:cubicBezTo>
                <a:cubicBezTo>
                  <a:pt x="630479" y="758796"/>
                  <a:pt x="648756" y="740520"/>
                  <a:pt x="663986" y="722244"/>
                </a:cubicBezTo>
                <a:cubicBezTo>
                  <a:pt x="667032" y="719198"/>
                  <a:pt x="673124" y="713106"/>
                  <a:pt x="676170" y="710060"/>
                </a:cubicBezTo>
                <a:cubicBezTo>
                  <a:pt x="700539" y="685691"/>
                  <a:pt x="724907" y="664369"/>
                  <a:pt x="752322" y="643047"/>
                </a:cubicBezTo>
                <a:cubicBezTo>
                  <a:pt x="758414" y="640001"/>
                  <a:pt x="770598" y="630863"/>
                  <a:pt x="770598" y="627816"/>
                </a:cubicBezTo>
                <a:cubicBezTo>
                  <a:pt x="770598" y="627816"/>
                  <a:pt x="770598" y="627816"/>
                  <a:pt x="770598" y="624770"/>
                </a:cubicBezTo>
                <a:cubicBezTo>
                  <a:pt x="770598" y="624770"/>
                  <a:pt x="773645" y="627816"/>
                  <a:pt x="773645" y="627816"/>
                </a:cubicBezTo>
                <a:cubicBezTo>
                  <a:pt x="776691" y="624770"/>
                  <a:pt x="779737" y="624770"/>
                  <a:pt x="779737" y="621724"/>
                </a:cubicBezTo>
                <a:cubicBezTo>
                  <a:pt x="782783" y="621724"/>
                  <a:pt x="782783" y="618678"/>
                  <a:pt x="782783" y="618678"/>
                </a:cubicBezTo>
                <a:cubicBezTo>
                  <a:pt x="782783" y="618678"/>
                  <a:pt x="782783" y="618678"/>
                  <a:pt x="779737" y="618678"/>
                </a:cubicBezTo>
                <a:cubicBezTo>
                  <a:pt x="791921" y="606494"/>
                  <a:pt x="807151" y="597356"/>
                  <a:pt x="822382" y="585172"/>
                </a:cubicBezTo>
                <a:cubicBezTo>
                  <a:pt x="855888" y="560803"/>
                  <a:pt x="855888" y="560803"/>
                  <a:pt x="855888" y="560803"/>
                </a:cubicBezTo>
                <a:cubicBezTo>
                  <a:pt x="868073" y="551665"/>
                  <a:pt x="868073" y="551665"/>
                  <a:pt x="868073" y="551665"/>
                </a:cubicBezTo>
                <a:cubicBezTo>
                  <a:pt x="871119" y="548619"/>
                  <a:pt x="886349" y="539481"/>
                  <a:pt x="898533" y="530343"/>
                </a:cubicBezTo>
                <a:cubicBezTo>
                  <a:pt x="910717" y="521205"/>
                  <a:pt x="922902" y="515113"/>
                  <a:pt x="919856" y="512067"/>
                </a:cubicBezTo>
                <a:cubicBezTo>
                  <a:pt x="956408" y="484652"/>
                  <a:pt x="999053" y="457238"/>
                  <a:pt x="1047790" y="429824"/>
                </a:cubicBezTo>
                <a:cubicBezTo>
                  <a:pt x="1072159" y="417639"/>
                  <a:pt x="1117850" y="396317"/>
                  <a:pt x="1151357" y="374995"/>
                </a:cubicBezTo>
                <a:cubicBezTo>
                  <a:pt x="1184863" y="365857"/>
                  <a:pt x="1218370" y="344534"/>
                  <a:pt x="1257969" y="329304"/>
                </a:cubicBezTo>
                <a:cubicBezTo>
                  <a:pt x="1261015" y="326258"/>
                  <a:pt x="1264061" y="329304"/>
                  <a:pt x="1270153" y="326258"/>
                </a:cubicBezTo>
                <a:cubicBezTo>
                  <a:pt x="1337167" y="301890"/>
                  <a:pt x="1410272" y="280567"/>
                  <a:pt x="1483378" y="262291"/>
                </a:cubicBezTo>
                <a:cubicBezTo>
                  <a:pt x="1519930" y="254676"/>
                  <a:pt x="1556483" y="248584"/>
                  <a:pt x="1593036" y="244015"/>
                </a:cubicBezTo>
                <a:lnTo>
                  <a:pt x="1666139" y="237923"/>
                </a:lnTo>
                <a:lnTo>
                  <a:pt x="1633396" y="241349"/>
                </a:lnTo>
                <a:cubicBezTo>
                  <a:pt x="1621974" y="243253"/>
                  <a:pt x="1611312" y="245538"/>
                  <a:pt x="1605220" y="247061"/>
                </a:cubicBezTo>
                <a:cubicBezTo>
                  <a:pt x="1602174" y="247061"/>
                  <a:pt x="1602174" y="247061"/>
                  <a:pt x="1602174" y="247061"/>
                </a:cubicBezTo>
                <a:cubicBezTo>
                  <a:pt x="1568667" y="253153"/>
                  <a:pt x="1547345" y="256199"/>
                  <a:pt x="1510792" y="262291"/>
                </a:cubicBezTo>
                <a:cubicBezTo>
                  <a:pt x="1507746" y="262291"/>
                  <a:pt x="1507746" y="262291"/>
                  <a:pt x="1507746" y="262291"/>
                </a:cubicBezTo>
                <a:cubicBezTo>
                  <a:pt x="1507746" y="265337"/>
                  <a:pt x="1504700" y="265337"/>
                  <a:pt x="1507746" y="265337"/>
                </a:cubicBezTo>
                <a:cubicBezTo>
                  <a:pt x="1507746" y="265337"/>
                  <a:pt x="1510792" y="265337"/>
                  <a:pt x="1513838" y="265337"/>
                </a:cubicBezTo>
                <a:cubicBezTo>
                  <a:pt x="1547345" y="259245"/>
                  <a:pt x="1571714" y="256199"/>
                  <a:pt x="1602174" y="250107"/>
                </a:cubicBezTo>
                <a:cubicBezTo>
                  <a:pt x="1602174" y="253153"/>
                  <a:pt x="1602174" y="253153"/>
                  <a:pt x="1605220" y="253153"/>
                </a:cubicBezTo>
                <a:cubicBezTo>
                  <a:pt x="1605220" y="253153"/>
                  <a:pt x="1608266" y="253153"/>
                  <a:pt x="1608266" y="253153"/>
                </a:cubicBezTo>
                <a:cubicBezTo>
                  <a:pt x="1608266" y="253153"/>
                  <a:pt x="1608266" y="253153"/>
                  <a:pt x="1608266" y="250107"/>
                </a:cubicBezTo>
                <a:cubicBezTo>
                  <a:pt x="1635681" y="244015"/>
                  <a:pt x="1666142" y="253153"/>
                  <a:pt x="1672234" y="240969"/>
                </a:cubicBezTo>
                <a:lnTo>
                  <a:pt x="1684418" y="240969"/>
                </a:lnTo>
                <a:cubicBezTo>
                  <a:pt x="1687464" y="240969"/>
                  <a:pt x="1690510" y="240969"/>
                  <a:pt x="1690510" y="240969"/>
                </a:cubicBezTo>
                <a:cubicBezTo>
                  <a:pt x="1690510" y="244015"/>
                  <a:pt x="1690510" y="250107"/>
                  <a:pt x="1687464" y="253153"/>
                </a:cubicBezTo>
                <a:cubicBezTo>
                  <a:pt x="1684418" y="253153"/>
                  <a:pt x="1681372" y="253153"/>
                  <a:pt x="1678326" y="253153"/>
                </a:cubicBezTo>
                <a:cubicBezTo>
                  <a:pt x="1669188" y="253153"/>
                  <a:pt x="1663095" y="256199"/>
                  <a:pt x="1657003" y="256199"/>
                </a:cubicBezTo>
                <a:cubicBezTo>
                  <a:pt x="1657003" y="256199"/>
                  <a:pt x="1653957" y="256199"/>
                  <a:pt x="1653957" y="256199"/>
                </a:cubicBezTo>
                <a:cubicBezTo>
                  <a:pt x="1650911" y="259245"/>
                  <a:pt x="1647865" y="259245"/>
                  <a:pt x="1644819" y="259245"/>
                </a:cubicBezTo>
                <a:cubicBezTo>
                  <a:pt x="1644819" y="259245"/>
                  <a:pt x="1641773" y="259245"/>
                  <a:pt x="1641773" y="259245"/>
                </a:cubicBezTo>
                <a:cubicBezTo>
                  <a:pt x="1641773" y="262291"/>
                  <a:pt x="1644819" y="262291"/>
                  <a:pt x="1644819" y="262291"/>
                </a:cubicBezTo>
                <a:cubicBezTo>
                  <a:pt x="1650911" y="262291"/>
                  <a:pt x="1650911" y="259245"/>
                  <a:pt x="1653957" y="259245"/>
                </a:cubicBezTo>
                <a:cubicBezTo>
                  <a:pt x="1653957" y="259245"/>
                  <a:pt x="1653957" y="259245"/>
                  <a:pt x="1657003" y="259245"/>
                </a:cubicBezTo>
                <a:cubicBezTo>
                  <a:pt x="1653957" y="259245"/>
                  <a:pt x="1653957" y="262291"/>
                  <a:pt x="1653957" y="262291"/>
                </a:cubicBezTo>
                <a:cubicBezTo>
                  <a:pt x="1653957" y="262291"/>
                  <a:pt x="1657003" y="262291"/>
                  <a:pt x="1657003" y="262291"/>
                </a:cubicBezTo>
                <a:cubicBezTo>
                  <a:pt x="1660049" y="262291"/>
                  <a:pt x="1663095" y="262291"/>
                  <a:pt x="1663095" y="262291"/>
                </a:cubicBezTo>
                <a:cubicBezTo>
                  <a:pt x="1663095" y="262291"/>
                  <a:pt x="1663095" y="259245"/>
                  <a:pt x="1663095" y="259245"/>
                </a:cubicBezTo>
                <a:cubicBezTo>
                  <a:pt x="1666142" y="259245"/>
                  <a:pt x="1672234" y="256199"/>
                  <a:pt x="1675280" y="256199"/>
                </a:cubicBezTo>
                <a:cubicBezTo>
                  <a:pt x="1681372" y="256199"/>
                  <a:pt x="1684418" y="256199"/>
                  <a:pt x="1690510" y="256199"/>
                </a:cubicBezTo>
                <a:cubicBezTo>
                  <a:pt x="1705740" y="256199"/>
                  <a:pt x="1705740" y="256199"/>
                  <a:pt x="1705740" y="256199"/>
                </a:cubicBezTo>
                <a:cubicBezTo>
                  <a:pt x="1708786" y="256199"/>
                  <a:pt x="1711833" y="253153"/>
                  <a:pt x="1711833" y="253153"/>
                </a:cubicBezTo>
                <a:cubicBezTo>
                  <a:pt x="1711833" y="253153"/>
                  <a:pt x="1708786" y="253153"/>
                  <a:pt x="1705740" y="253153"/>
                </a:cubicBezTo>
                <a:cubicBezTo>
                  <a:pt x="1693556" y="253153"/>
                  <a:pt x="1693556" y="253153"/>
                  <a:pt x="1693556" y="253153"/>
                </a:cubicBezTo>
                <a:cubicBezTo>
                  <a:pt x="1696602" y="247061"/>
                  <a:pt x="1699648" y="244015"/>
                  <a:pt x="1699648" y="240969"/>
                </a:cubicBezTo>
                <a:cubicBezTo>
                  <a:pt x="1699648" y="237923"/>
                  <a:pt x="1699648" y="237923"/>
                  <a:pt x="1699648" y="237923"/>
                </a:cubicBezTo>
                <a:cubicBezTo>
                  <a:pt x="1702694" y="237923"/>
                  <a:pt x="1702694" y="237923"/>
                  <a:pt x="1705740" y="237923"/>
                </a:cubicBezTo>
                <a:cubicBezTo>
                  <a:pt x="1708786" y="234877"/>
                  <a:pt x="1708786" y="234877"/>
                  <a:pt x="1708786" y="234877"/>
                </a:cubicBezTo>
                <a:cubicBezTo>
                  <a:pt x="1705740" y="231831"/>
                  <a:pt x="1705740" y="231831"/>
                  <a:pt x="1705740" y="231831"/>
                </a:cubicBezTo>
                <a:close/>
                <a:moveTo>
                  <a:pt x="1375768" y="157701"/>
                </a:moveTo>
                <a:lnTo>
                  <a:pt x="1373719" y="158725"/>
                </a:lnTo>
                <a:cubicBezTo>
                  <a:pt x="1373719" y="158725"/>
                  <a:pt x="1373719" y="158725"/>
                  <a:pt x="1370673" y="158725"/>
                </a:cubicBezTo>
                <a:close/>
                <a:moveTo>
                  <a:pt x="1864945" y="39930"/>
                </a:moveTo>
                <a:cubicBezTo>
                  <a:pt x="2157510" y="46212"/>
                  <a:pt x="2436796" y="124458"/>
                  <a:pt x="2683527" y="259245"/>
                </a:cubicBezTo>
                <a:cubicBezTo>
                  <a:pt x="2677435" y="259245"/>
                  <a:pt x="2674389" y="256199"/>
                  <a:pt x="2674389" y="259245"/>
                </a:cubicBezTo>
                <a:cubicBezTo>
                  <a:pt x="2695711" y="277521"/>
                  <a:pt x="2701804" y="274475"/>
                  <a:pt x="2723126" y="283613"/>
                </a:cubicBezTo>
                <a:cubicBezTo>
                  <a:pt x="2741402" y="292751"/>
                  <a:pt x="2762725" y="304936"/>
                  <a:pt x="2781001" y="317120"/>
                </a:cubicBezTo>
                <a:cubicBezTo>
                  <a:pt x="2784047" y="323212"/>
                  <a:pt x="2808416" y="338442"/>
                  <a:pt x="2814508" y="338442"/>
                </a:cubicBezTo>
                <a:cubicBezTo>
                  <a:pt x="2814508" y="341488"/>
                  <a:pt x="2814508" y="341488"/>
                  <a:pt x="2814508" y="341488"/>
                </a:cubicBezTo>
                <a:cubicBezTo>
                  <a:pt x="2817554" y="341488"/>
                  <a:pt x="2817554" y="341488"/>
                  <a:pt x="2817554" y="341488"/>
                </a:cubicBezTo>
                <a:cubicBezTo>
                  <a:pt x="2817554" y="344534"/>
                  <a:pt x="2817554" y="344534"/>
                  <a:pt x="2820600" y="344534"/>
                </a:cubicBezTo>
                <a:cubicBezTo>
                  <a:pt x="2823646" y="344534"/>
                  <a:pt x="2823646" y="344534"/>
                  <a:pt x="2826692" y="347580"/>
                </a:cubicBezTo>
                <a:cubicBezTo>
                  <a:pt x="2829738" y="350626"/>
                  <a:pt x="2838876" y="356718"/>
                  <a:pt x="2841923" y="356718"/>
                </a:cubicBezTo>
                <a:cubicBezTo>
                  <a:pt x="2857153" y="368903"/>
                  <a:pt x="2872383" y="381087"/>
                  <a:pt x="2890660" y="390225"/>
                </a:cubicBezTo>
                <a:cubicBezTo>
                  <a:pt x="2896752" y="396317"/>
                  <a:pt x="2902844" y="402409"/>
                  <a:pt x="2908936" y="405455"/>
                </a:cubicBezTo>
                <a:cubicBezTo>
                  <a:pt x="2924166" y="417639"/>
                  <a:pt x="2939397" y="429824"/>
                  <a:pt x="2951581" y="438962"/>
                </a:cubicBezTo>
                <a:cubicBezTo>
                  <a:pt x="2951581" y="438962"/>
                  <a:pt x="2948535" y="438962"/>
                  <a:pt x="2948535" y="438962"/>
                </a:cubicBezTo>
                <a:cubicBezTo>
                  <a:pt x="2951581" y="442008"/>
                  <a:pt x="2954627" y="445054"/>
                  <a:pt x="2957673" y="445054"/>
                </a:cubicBezTo>
                <a:cubicBezTo>
                  <a:pt x="3137391" y="591264"/>
                  <a:pt x="3289694" y="774027"/>
                  <a:pt x="3402398" y="981158"/>
                </a:cubicBezTo>
                <a:cubicBezTo>
                  <a:pt x="3524241" y="1218749"/>
                  <a:pt x="3594301" y="1483755"/>
                  <a:pt x="3600393" y="1767037"/>
                </a:cubicBezTo>
                <a:cubicBezTo>
                  <a:pt x="3597347" y="1767037"/>
                  <a:pt x="3597347" y="1767037"/>
                  <a:pt x="3594301" y="1767037"/>
                </a:cubicBezTo>
                <a:cubicBezTo>
                  <a:pt x="3591254" y="1724393"/>
                  <a:pt x="3572978" y="1706116"/>
                  <a:pt x="3560794" y="1678702"/>
                </a:cubicBezTo>
                <a:cubicBezTo>
                  <a:pt x="3560794" y="1678702"/>
                  <a:pt x="3557748" y="1684794"/>
                  <a:pt x="3557748" y="1690886"/>
                </a:cubicBezTo>
                <a:cubicBezTo>
                  <a:pt x="3551656" y="1678702"/>
                  <a:pt x="3554702" y="1654334"/>
                  <a:pt x="3551656" y="1636057"/>
                </a:cubicBezTo>
                <a:cubicBezTo>
                  <a:pt x="3545564" y="1620827"/>
                  <a:pt x="3536425" y="1596459"/>
                  <a:pt x="3536425" y="1596459"/>
                </a:cubicBezTo>
                <a:cubicBezTo>
                  <a:pt x="3530333" y="1599505"/>
                  <a:pt x="3530333" y="1611689"/>
                  <a:pt x="3530333" y="1626919"/>
                </a:cubicBezTo>
                <a:cubicBezTo>
                  <a:pt x="3527287" y="1626919"/>
                  <a:pt x="3527287" y="1623873"/>
                  <a:pt x="3527287" y="1623873"/>
                </a:cubicBezTo>
                <a:cubicBezTo>
                  <a:pt x="3527287" y="1620827"/>
                  <a:pt x="3527287" y="1620827"/>
                  <a:pt x="3527287" y="1620827"/>
                </a:cubicBezTo>
                <a:cubicBezTo>
                  <a:pt x="3527287" y="1620827"/>
                  <a:pt x="3527287" y="1617781"/>
                  <a:pt x="3527287" y="1617781"/>
                </a:cubicBezTo>
                <a:cubicBezTo>
                  <a:pt x="3527287" y="1617781"/>
                  <a:pt x="3527287" y="1614735"/>
                  <a:pt x="3527287" y="1611689"/>
                </a:cubicBezTo>
                <a:cubicBezTo>
                  <a:pt x="3524241" y="1611689"/>
                  <a:pt x="3524241" y="1611689"/>
                  <a:pt x="3524241" y="1614735"/>
                </a:cubicBezTo>
                <a:cubicBezTo>
                  <a:pt x="3524241" y="1614735"/>
                  <a:pt x="3524241" y="1617781"/>
                  <a:pt x="3524241" y="1617781"/>
                </a:cubicBezTo>
                <a:cubicBezTo>
                  <a:pt x="3524241" y="1620827"/>
                  <a:pt x="3524241" y="1620827"/>
                  <a:pt x="3524241" y="1620827"/>
                </a:cubicBezTo>
                <a:cubicBezTo>
                  <a:pt x="3518149" y="1602551"/>
                  <a:pt x="3518149" y="1626919"/>
                  <a:pt x="3521195" y="1629965"/>
                </a:cubicBezTo>
                <a:cubicBezTo>
                  <a:pt x="3521195" y="1633011"/>
                  <a:pt x="3524241" y="1633011"/>
                  <a:pt x="3524241" y="1633011"/>
                </a:cubicBezTo>
                <a:cubicBezTo>
                  <a:pt x="3524241" y="1633011"/>
                  <a:pt x="3524241" y="1629965"/>
                  <a:pt x="3524241" y="1629965"/>
                </a:cubicBezTo>
                <a:cubicBezTo>
                  <a:pt x="3527287" y="1626919"/>
                  <a:pt x="3527287" y="1626919"/>
                  <a:pt x="3527287" y="1626919"/>
                </a:cubicBezTo>
                <a:cubicBezTo>
                  <a:pt x="3527287" y="1626919"/>
                  <a:pt x="3527287" y="1633011"/>
                  <a:pt x="3527287" y="1636057"/>
                </a:cubicBezTo>
                <a:cubicBezTo>
                  <a:pt x="3527287" y="1639104"/>
                  <a:pt x="3527287" y="1639104"/>
                  <a:pt x="3527287" y="1639104"/>
                </a:cubicBezTo>
                <a:cubicBezTo>
                  <a:pt x="3527287" y="1660426"/>
                  <a:pt x="3521195" y="1675656"/>
                  <a:pt x="3512057" y="1663472"/>
                </a:cubicBezTo>
                <a:cubicBezTo>
                  <a:pt x="3512057" y="1648242"/>
                  <a:pt x="3509011" y="1648242"/>
                  <a:pt x="3509011" y="1626919"/>
                </a:cubicBezTo>
                <a:cubicBezTo>
                  <a:pt x="3502919" y="1623873"/>
                  <a:pt x="3502919" y="1636057"/>
                  <a:pt x="3496826" y="1639104"/>
                </a:cubicBezTo>
                <a:cubicBezTo>
                  <a:pt x="3487688" y="1611689"/>
                  <a:pt x="3481596" y="1565998"/>
                  <a:pt x="3466366" y="1565998"/>
                </a:cubicBezTo>
                <a:cubicBezTo>
                  <a:pt x="3466366" y="1565998"/>
                  <a:pt x="3466366" y="1562952"/>
                  <a:pt x="3466366" y="1562952"/>
                </a:cubicBezTo>
                <a:cubicBezTo>
                  <a:pt x="3466366" y="1562952"/>
                  <a:pt x="3466366" y="1556860"/>
                  <a:pt x="3466366" y="1556860"/>
                </a:cubicBezTo>
                <a:cubicBezTo>
                  <a:pt x="3463320" y="1553814"/>
                  <a:pt x="3463320" y="1550768"/>
                  <a:pt x="3463320" y="1553814"/>
                </a:cubicBezTo>
                <a:cubicBezTo>
                  <a:pt x="3460274" y="1547722"/>
                  <a:pt x="3460274" y="1538584"/>
                  <a:pt x="3454182" y="1520308"/>
                </a:cubicBezTo>
                <a:cubicBezTo>
                  <a:pt x="3451135" y="1514216"/>
                  <a:pt x="3451135" y="1511170"/>
                  <a:pt x="3451135" y="1508124"/>
                </a:cubicBezTo>
                <a:cubicBezTo>
                  <a:pt x="3451135" y="1508124"/>
                  <a:pt x="3448089" y="1505078"/>
                  <a:pt x="3448089" y="1505078"/>
                </a:cubicBezTo>
                <a:cubicBezTo>
                  <a:pt x="3448089" y="1502031"/>
                  <a:pt x="3448089" y="1502031"/>
                  <a:pt x="3448089" y="1502031"/>
                </a:cubicBezTo>
                <a:cubicBezTo>
                  <a:pt x="3448089" y="1498985"/>
                  <a:pt x="3445043" y="1502031"/>
                  <a:pt x="3445043" y="1502031"/>
                </a:cubicBezTo>
                <a:cubicBezTo>
                  <a:pt x="3445043" y="1498985"/>
                  <a:pt x="3445043" y="1498985"/>
                  <a:pt x="3445043" y="1498985"/>
                </a:cubicBezTo>
                <a:cubicBezTo>
                  <a:pt x="3441997" y="1498985"/>
                  <a:pt x="3441997" y="1486801"/>
                  <a:pt x="3438951" y="1486801"/>
                </a:cubicBezTo>
                <a:cubicBezTo>
                  <a:pt x="3441997" y="1502031"/>
                  <a:pt x="3438951" y="1489847"/>
                  <a:pt x="3435905" y="1495939"/>
                </a:cubicBezTo>
                <a:cubicBezTo>
                  <a:pt x="3432859" y="1477663"/>
                  <a:pt x="3432859" y="1502031"/>
                  <a:pt x="3429813" y="1489847"/>
                </a:cubicBezTo>
                <a:cubicBezTo>
                  <a:pt x="3426767" y="1471571"/>
                  <a:pt x="3423721" y="1471571"/>
                  <a:pt x="3426767" y="1462433"/>
                </a:cubicBezTo>
                <a:cubicBezTo>
                  <a:pt x="3417629" y="1462433"/>
                  <a:pt x="3411537" y="1419788"/>
                  <a:pt x="3402398" y="1389328"/>
                </a:cubicBezTo>
                <a:cubicBezTo>
                  <a:pt x="3402398" y="1386282"/>
                  <a:pt x="3399352" y="1380190"/>
                  <a:pt x="3396306" y="1371052"/>
                </a:cubicBezTo>
                <a:cubicBezTo>
                  <a:pt x="3387168" y="1343637"/>
                  <a:pt x="3381076" y="1325361"/>
                  <a:pt x="3374984" y="1310131"/>
                </a:cubicBezTo>
                <a:cubicBezTo>
                  <a:pt x="3371938" y="1304039"/>
                  <a:pt x="3374984" y="1307085"/>
                  <a:pt x="3374984" y="1300992"/>
                </a:cubicBezTo>
                <a:cubicBezTo>
                  <a:pt x="3371938" y="1300992"/>
                  <a:pt x="3368892" y="1297946"/>
                  <a:pt x="3368892" y="1294900"/>
                </a:cubicBezTo>
                <a:cubicBezTo>
                  <a:pt x="3368892" y="1291854"/>
                  <a:pt x="3374984" y="1300992"/>
                  <a:pt x="3371938" y="1291854"/>
                </a:cubicBezTo>
                <a:cubicBezTo>
                  <a:pt x="3362800" y="1276624"/>
                  <a:pt x="3365846" y="1273578"/>
                  <a:pt x="3353661" y="1249210"/>
                </a:cubicBezTo>
                <a:cubicBezTo>
                  <a:pt x="3359754" y="1249210"/>
                  <a:pt x="3359754" y="1249210"/>
                  <a:pt x="3359754" y="1249210"/>
                </a:cubicBezTo>
                <a:cubicBezTo>
                  <a:pt x="3353661" y="1233979"/>
                  <a:pt x="3350615" y="1227887"/>
                  <a:pt x="3350615" y="1240072"/>
                </a:cubicBezTo>
                <a:cubicBezTo>
                  <a:pt x="3344523" y="1230933"/>
                  <a:pt x="3350615" y="1227887"/>
                  <a:pt x="3341477" y="1218749"/>
                </a:cubicBezTo>
                <a:cubicBezTo>
                  <a:pt x="3344523" y="1221795"/>
                  <a:pt x="3344523" y="1218749"/>
                  <a:pt x="3341477" y="1215703"/>
                </a:cubicBezTo>
                <a:cubicBezTo>
                  <a:pt x="3344523" y="1215703"/>
                  <a:pt x="3344523" y="1215703"/>
                  <a:pt x="3344523" y="1215703"/>
                </a:cubicBezTo>
                <a:cubicBezTo>
                  <a:pt x="3347569" y="1218749"/>
                  <a:pt x="3347569" y="1215703"/>
                  <a:pt x="3347569" y="1215703"/>
                </a:cubicBezTo>
                <a:cubicBezTo>
                  <a:pt x="3347569" y="1212657"/>
                  <a:pt x="3347569" y="1212657"/>
                  <a:pt x="3347569" y="1212657"/>
                </a:cubicBezTo>
                <a:cubicBezTo>
                  <a:pt x="3353661" y="1224841"/>
                  <a:pt x="3350615" y="1206565"/>
                  <a:pt x="3344523" y="1197427"/>
                </a:cubicBezTo>
                <a:cubicBezTo>
                  <a:pt x="3347569" y="1197427"/>
                  <a:pt x="3347569" y="1197427"/>
                  <a:pt x="3347569" y="1197427"/>
                </a:cubicBezTo>
                <a:cubicBezTo>
                  <a:pt x="3347569" y="1197427"/>
                  <a:pt x="3347569" y="1197427"/>
                  <a:pt x="3347569" y="1194381"/>
                </a:cubicBezTo>
                <a:cubicBezTo>
                  <a:pt x="3347569" y="1194381"/>
                  <a:pt x="3344523" y="1191335"/>
                  <a:pt x="3344523" y="1191335"/>
                </a:cubicBezTo>
                <a:cubicBezTo>
                  <a:pt x="3338431" y="1176105"/>
                  <a:pt x="3329293" y="1154782"/>
                  <a:pt x="3320155" y="1133460"/>
                </a:cubicBezTo>
                <a:cubicBezTo>
                  <a:pt x="3307970" y="1112138"/>
                  <a:pt x="3295786" y="1090815"/>
                  <a:pt x="3286648" y="1075585"/>
                </a:cubicBezTo>
                <a:cubicBezTo>
                  <a:pt x="3283602" y="1063401"/>
                  <a:pt x="3271418" y="1045125"/>
                  <a:pt x="3259233" y="1023802"/>
                </a:cubicBezTo>
                <a:cubicBezTo>
                  <a:pt x="3250095" y="1005526"/>
                  <a:pt x="3237911" y="984204"/>
                  <a:pt x="3234865" y="965927"/>
                </a:cubicBezTo>
                <a:cubicBezTo>
                  <a:pt x="3228773" y="962881"/>
                  <a:pt x="3222681" y="953743"/>
                  <a:pt x="3219635" y="950697"/>
                </a:cubicBezTo>
                <a:cubicBezTo>
                  <a:pt x="3219635" y="950697"/>
                  <a:pt x="3219635" y="947651"/>
                  <a:pt x="3219635" y="947651"/>
                </a:cubicBezTo>
                <a:cubicBezTo>
                  <a:pt x="3216588" y="944605"/>
                  <a:pt x="3216588" y="944605"/>
                  <a:pt x="3216588" y="941559"/>
                </a:cubicBezTo>
                <a:cubicBezTo>
                  <a:pt x="3213542" y="941559"/>
                  <a:pt x="3213542" y="941559"/>
                  <a:pt x="3213542" y="944605"/>
                </a:cubicBezTo>
                <a:cubicBezTo>
                  <a:pt x="3192220" y="901961"/>
                  <a:pt x="3149575" y="847132"/>
                  <a:pt x="3109976" y="786211"/>
                </a:cubicBezTo>
                <a:cubicBezTo>
                  <a:pt x="3109976" y="786211"/>
                  <a:pt x="3109976" y="786211"/>
                  <a:pt x="3109976" y="783165"/>
                </a:cubicBezTo>
                <a:cubicBezTo>
                  <a:pt x="3119114" y="783165"/>
                  <a:pt x="3116068" y="792303"/>
                  <a:pt x="3134345" y="807533"/>
                </a:cubicBezTo>
                <a:cubicBezTo>
                  <a:pt x="3131299" y="810579"/>
                  <a:pt x="3131299" y="813625"/>
                  <a:pt x="3134345" y="819717"/>
                </a:cubicBezTo>
                <a:cubicBezTo>
                  <a:pt x="3137391" y="822763"/>
                  <a:pt x="3146529" y="831901"/>
                  <a:pt x="3155667" y="844086"/>
                </a:cubicBezTo>
                <a:cubicBezTo>
                  <a:pt x="3164805" y="856270"/>
                  <a:pt x="3173944" y="868454"/>
                  <a:pt x="3173944" y="871500"/>
                </a:cubicBezTo>
                <a:cubicBezTo>
                  <a:pt x="3180036" y="880638"/>
                  <a:pt x="3192220" y="898914"/>
                  <a:pt x="3204404" y="914145"/>
                </a:cubicBezTo>
                <a:cubicBezTo>
                  <a:pt x="3213542" y="929375"/>
                  <a:pt x="3222681" y="944605"/>
                  <a:pt x="3222681" y="947651"/>
                </a:cubicBezTo>
                <a:cubicBezTo>
                  <a:pt x="3231819" y="953743"/>
                  <a:pt x="3240957" y="978112"/>
                  <a:pt x="3250095" y="987250"/>
                </a:cubicBezTo>
                <a:cubicBezTo>
                  <a:pt x="3250095" y="987250"/>
                  <a:pt x="3250095" y="990296"/>
                  <a:pt x="3250095" y="990296"/>
                </a:cubicBezTo>
                <a:cubicBezTo>
                  <a:pt x="3250095" y="993342"/>
                  <a:pt x="3250095" y="993342"/>
                  <a:pt x="3250095" y="993342"/>
                </a:cubicBezTo>
                <a:cubicBezTo>
                  <a:pt x="3250095" y="993342"/>
                  <a:pt x="3253141" y="993342"/>
                  <a:pt x="3253141" y="993342"/>
                </a:cubicBezTo>
                <a:cubicBezTo>
                  <a:pt x="3259233" y="1002480"/>
                  <a:pt x="3256187" y="1002480"/>
                  <a:pt x="3259233" y="1008572"/>
                </a:cubicBezTo>
                <a:cubicBezTo>
                  <a:pt x="3259233" y="1008572"/>
                  <a:pt x="3259233" y="1011618"/>
                  <a:pt x="3259233" y="1011618"/>
                </a:cubicBezTo>
                <a:cubicBezTo>
                  <a:pt x="3259233" y="1011618"/>
                  <a:pt x="3262279" y="1014664"/>
                  <a:pt x="3262279" y="1014664"/>
                </a:cubicBezTo>
                <a:cubicBezTo>
                  <a:pt x="3262279" y="1011618"/>
                  <a:pt x="3262279" y="1011618"/>
                  <a:pt x="3262279" y="1011618"/>
                </a:cubicBezTo>
                <a:cubicBezTo>
                  <a:pt x="3271418" y="1026848"/>
                  <a:pt x="3274464" y="1035987"/>
                  <a:pt x="3283602" y="1045125"/>
                </a:cubicBezTo>
                <a:cubicBezTo>
                  <a:pt x="3280556" y="1045125"/>
                  <a:pt x="3280556" y="1045125"/>
                  <a:pt x="3280556" y="1045125"/>
                </a:cubicBezTo>
                <a:lnTo>
                  <a:pt x="3280556" y="1048171"/>
                </a:lnTo>
                <a:cubicBezTo>
                  <a:pt x="3280556" y="1051217"/>
                  <a:pt x="3283602" y="1051217"/>
                  <a:pt x="3283602" y="1051217"/>
                </a:cubicBezTo>
                <a:cubicBezTo>
                  <a:pt x="3283602" y="1051217"/>
                  <a:pt x="3283602" y="1051217"/>
                  <a:pt x="3286648" y="1051217"/>
                </a:cubicBezTo>
                <a:cubicBezTo>
                  <a:pt x="3286648" y="1054263"/>
                  <a:pt x="3286648" y="1054263"/>
                  <a:pt x="3286648" y="1054263"/>
                </a:cubicBezTo>
                <a:cubicBezTo>
                  <a:pt x="3292740" y="1063401"/>
                  <a:pt x="3289694" y="1066447"/>
                  <a:pt x="3292740" y="1072539"/>
                </a:cubicBezTo>
                <a:cubicBezTo>
                  <a:pt x="3295786" y="1072539"/>
                  <a:pt x="3295786" y="1069493"/>
                  <a:pt x="3298832" y="1075585"/>
                </a:cubicBezTo>
                <a:cubicBezTo>
                  <a:pt x="3298832" y="1078631"/>
                  <a:pt x="3301878" y="1078631"/>
                  <a:pt x="3301878" y="1081677"/>
                </a:cubicBezTo>
                <a:cubicBezTo>
                  <a:pt x="3298832" y="1081677"/>
                  <a:pt x="3298832" y="1081677"/>
                  <a:pt x="3298832" y="1084723"/>
                </a:cubicBezTo>
                <a:cubicBezTo>
                  <a:pt x="3298832" y="1084723"/>
                  <a:pt x="3298832" y="1087769"/>
                  <a:pt x="3301878" y="1087769"/>
                </a:cubicBezTo>
                <a:cubicBezTo>
                  <a:pt x="3301878" y="1087769"/>
                  <a:pt x="3301878" y="1090815"/>
                  <a:pt x="3304924" y="1090815"/>
                </a:cubicBezTo>
                <a:cubicBezTo>
                  <a:pt x="3307970" y="1096907"/>
                  <a:pt x="3323201" y="1121276"/>
                  <a:pt x="3320155" y="1118230"/>
                </a:cubicBezTo>
                <a:cubicBezTo>
                  <a:pt x="3326247" y="1115184"/>
                  <a:pt x="3311017" y="1109092"/>
                  <a:pt x="3317109" y="1106046"/>
                </a:cubicBezTo>
                <a:cubicBezTo>
                  <a:pt x="3314063" y="1103000"/>
                  <a:pt x="3311017" y="1099954"/>
                  <a:pt x="3307970" y="1093861"/>
                </a:cubicBezTo>
                <a:cubicBezTo>
                  <a:pt x="3307970" y="1093861"/>
                  <a:pt x="3307970" y="1093861"/>
                  <a:pt x="3307970" y="1090815"/>
                </a:cubicBezTo>
                <a:cubicBezTo>
                  <a:pt x="3307970" y="1090815"/>
                  <a:pt x="3307970" y="1087769"/>
                  <a:pt x="3307970" y="1087769"/>
                </a:cubicBezTo>
                <a:cubicBezTo>
                  <a:pt x="3307970" y="1084723"/>
                  <a:pt x="3304924" y="1081677"/>
                  <a:pt x="3304924" y="1081677"/>
                </a:cubicBezTo>
                <a:cubicBezTo>
                  <a:pt x="3304924" y="1072539"/>
                  <a:pt x="3295786" y="1069493"/>
                  <a:pt x="3289694" y="1057309"/>
                </a:cubicBezTo>
                <a:cubicBezTo>
                  <a:pt x="3292740" y="1057309"/>
                  <a:pt x="3292740" y="1054263"/>
                  <a:pt x="3289694" y="1051217"/>
                </a:cubicBezTo>
                <a:cubicBezTo>
                  <a:pt x="3289694" y="1048171"/>
                  <a:pt x="3289694" y="1048171"/>
                  <a:pt x="3289694" y="1048171"/>
                </a:cubicBezTo>
                <a:cubicBezTo>
                  <a:pt x="3289694" y="1048171"/>
                  <a:pt x="3289694" y="1045125"/>
                  <a:pt x="3289694" y="1042079"/>
                </a:cubicBezTo>
                <a:cubicBezTo>
                  <a:pt x="3286648" y="1042079"/>
                  <a:pt x="3286648" y="1039033"/>
                  <a:pt x="3286648" y="1042079"/>
                </a:cubicBezTo>
                <a:cubicBezTo>
                  <a:pt x="3286648" y="1042079"/>
                  <a:pt x="3283602" y="1042079"/>
                  <a:pt x="3283602" y="1042079"/>
                </a:cubicBezTo>
                <a:cubicBezTo>
                  <a:pt x="3283602" y="1032940"/>
                  <a:pt x="3277510" y="1035987"/>
                  <a:pt x="3274464" y="1029894"/>
                </a:cubicBezTo>
                <a:cubicBezTo>
                  <a:pt x="3271418" y="1020756"/>
                  <a:pt x="3268372" y="1014664"/>
                  <a:pt x="3265326" y="1011618"/>
                </a:cubicBezTo>
                <a:cubicBezTo>
                  <a:pt x="3265326" y="1011618"/>
                  <a:pt x="3265326" y="1008572"/>
                  <a:pt x="3265326" y="1008572"/>
                </a:cubicBezTo>
                <a:cubicBezTo>
                  <a:pt x="3265326" y="1008572"/>
                  <a:pt x="3265326" y="1008572"/>
                  <a:pt x="3265326" y="1005526"/>
                </a:cubicBezTo>
                <a:cubicBezTo>
                  <a:pt x="3259233" y="999434"/>
                  <a:pt x="3259233" y="999434"/>
                  <a:pt x="3256187" y="993342"/>
                </a:cubicBezTo>
                <a:cubicBezTo>
                  <a:pt x="3256187" y="996388"/>
                  <a:pt x="3256187" y="996388"/>
                  <a:pt x="3259233" y="996388"/>
                </a:cubicBezTo>
                <a:cubicBezTo>
                  <a:pt x="3259233" y="996388"/>
                  <a:pt x="3259233" y="996388"/>
                  <a:pt x="3259233" y="993342"/>
                </a:cubicBezTo>
                <a:cubicBezTo>
                  <a:pt x="3259233" y="993342"/>
                  <a:pt x="3256187" y="990296"/>
                  <a:pt x="3256187" y="990296"/>
                </a:cubicBezTo>
                <a:cubicBezTo>
                  <a:pt x="3253141" y="987250"/>
                  <a:pt x="3253141" y="987250"/>
                  <a:pt x="3253141" y="987250"/>
                </a:cubicBezTo>
                <a:cubicBezTo>
                  <a:pt x="3253141" y="984204"/>
                  <a:pt x="3253141" y="984204"/>
                  <a:pt x="3250095" y="978112"/>
                </a:cubicBezTo>
                <a:cubicBezTo>
                  <a:pt x="3250095" y="981158"/>
                  <a:pt x="3247049" y="978112"/>
                  <a:pt x="3244003" y="972020"/>
                </a:cubicBezTo>
                <a:cubicBezTo>
                  <a:pt x="3247049" y="972020"/>
                  <a:pt x="3247049" y="975066"/>
                  <a:pt x="3250095" y="975066"/>
                </a:cubicBezTo>
                <a:cubicBezTo>
                  <a:pt x="3244003" y="965927"/>
                  <a:pt x="3244003" y="972020"/>
                  <a:pt x="3240957" y="965927"/>
                </a:cubicBezTo>
                <a:cubicBezTo>
                  <a:pt x="3237911" y="956789"/>
                  <a:pt x="3240957" y="962881"/>
                  <a:pt x="3231819" y="950697"/>
                </a:cubicBezTo>
                <a:cubicBezTo>
                  <a:pt x="3234865" y="947651"/>
                  <a:pt x="3237911" y="950697"/>
                  <a:pt x="3240957" y="950697"/>
                </a:cubicBezTo>
                <a:cubicBezTo>
                  <a:pt x="3234865" y="944605"/>
                  <a:pt x="3231819" y="941559"/>
                  <a:pt x="3228773" y="938513"/>
                </a:cubicBezTo>
                <a:cubicBezTo>
                  <a:pt x="3231819" y="938513"/>
                  <a:pt x="3231819" y="938513"/>
                  <a:pt x="3231819" y="938513"/>
                </a:cubicBezTo>
                <a:cubicBezTo>
                  <a:pt x="3231819" y="938513"/>
                  <a:pt x="3231819" y="938513"/>
                  <a:pt x="3231819" y="935467"/>
                </a:cubicBezTo>
                <a:cubicBezTo>
                  <a:pt x="3231819" y="935467"/>
                  <a:pt x="3228773" y="935467"/>
                  <a:pt x="3228773" y="932421"/>
                </a:cubicBezTo>
                <a:cubicBezTo>
                  <a:pt x="3225727" y="929375"/>
                  <a:pt x="3222681" y="923283"/>
                  <a:pt x="3219635" y="923283"/>
                </a:cubicBezTo>
                <a:cubicBezTo>
                  <a:pt x="3219635" y="923283"/>
                  <a:pt x="3216588" y="920237"/>
                  <a:pt x="3216588" y="917191"/>
                </a:cubicBezTo>
                <a:cubicBezTo>
                  <a:pt x="3216588" y="917191"/>
                  <a:pt x="3216588" y="917191"/>
                  <a:pt x="3213542" y="914145"/>
                </a:cubicBezTo>
                <a:cubicBezTo>
                  <a:pt x="3213542" y="914145"/>
                  <a:pt x="3213542" y="914145"/>
                  <a:pt x="3213542" y="917191"/>
                </a:cubicBezTo>
                <a:cubicBezTo>
                  <a:pt x="3213542" y="917191"/>
                  <a:pt x="3213542" y="917191"/>
                  <a:pt x="3213542" y="920237"/>
                </a:cubicBezTo>
                <a:cubicBezTo>
                  <a:pt x="3204404" y="911099"/>
                  <a:pt x="3201358" y="901961"/>
                  <a:pt x="3198312" y="895868"/>
                </a:cubicBezTo>
                <a:cubicBezTo>
                  <a:pt x="3201358" y="895868"/>
                  <a:pt x="3204404" y="898914"/>
                  <a:pt x="3207450" y="898914"/>
                </a:cubicBezTo>
                <a:cubicBezTo>
                  <a:pt x="3198312" y="883684"/>
                  <a:pt x="3189174" y="868454"/>
                  <a:pt x="3189174" y="880638"/>
                </a:cubicBezTo>
                <a:cubicBezTo>
                  <a:pt x="3183082" y="865408"/>
                  <a:pt x="3183082" y="865408"/>
                  <a:pt x="3173944" y="856270"/>
                </a:cubicBezTo>
                <a:cubicBezTo>
                  <a:pt x="3173944" y="856270"/>
                  <a:pt x="3176990" y="856270"/>
                  <a:pt x="3176990" y="859316"/>
                </a:cubicBezTo>
                <a:cubicBezTo>
                  <a:pt x="3176990" y="859316"/>
                  <a:pt x="3180036" y="859316"/>
                  <a:pt x="3180036" y="859316"/>
                </a:cubicBezTo>
                <a:cubicBezTo>
                  <a:pt x="3183082" y="862362"/>
                  <a:pt x="3183082" y="859316"/>
                  <a:pt x="3183082" y="859316"/>
                </a:cubicBezTo>
                <a:cubicBezTo>
                  <a:pt x="3183082" y="856270"/>
                  <a:pt x="3183082" y="856270"/>
                  <a:pt x="3180036" y="853224"/>
                </a:cubicBezTo>
                <a:cubicBezTo>
                  <a:pt x="3183082" y="853224"/>
                  <a:pt x="3183082" y="853224"/>
                  <a:pt x="3183082" y="853224"/>
                </a:cubicBezTo>
                <a:cubicBezTo>
                  <a:pt x="3183082" y="856270"/>
                  <a:pt x="3186128" y="856270"/>
                  <a:pt x="3186128" y="856270"/>
                </a:cubicBezTo>
                <a:cubicBezTo>
                  <a:pt x="3186128" y="859316"/>
                  <a:pt x="3186128" y="859316"/>
                  <a:pt x="3186128" y="859316"/>
                </a:cubicBezTo>
                <a:cubicBezTo>
                  <a:pt x="3186128" y="859316"/>
                  <a:pt x="3189174" y="862362"/>
                  <a:pt x="3189174" y="862362"/>
                </a:cubicBezTo>
                <a:cubicBezTo>
                  <a:pt x="3189174" y="862362"/>
                  <a:pt x="3192220" y="865408"/>
                  <a:pt x="3192220" y="865408"/>
                </a:cubicBezTo>
                <a:cubicBezTo>
                  <a:pt x="3213542" y="898914"/>
                  <a:pt x="3231819" y="929375"/>
                  <a:pt x="3253141" y="962881"/>
                </a:cubicBezTo>
                <a:cubicBezTo>
                  <a:pt x="3253141" y="965927"/>
                  <a:pt x="3253141" y="965927"/>
                  <a:pt x="3253141" y="965927"/>
                </a:cubicBezTo>
                <a:cubicBezTo>
                  <a:pt x="3253141" y="968974"/>
                  <a:pt x="3256187" y="968974"/>
                  <a:pt x="3256187" y="968974"/>
                </a:cubicBezTo>
                <a:cubicBezTo>
                  <a:pt x="3265326" y="978112"/>
                  <a:pt x="3262279" y="978112"/>
                  <a:pt x="3268372" y="987250"/>
                </a:cubicBezTo>
                <a:cubicBezTo>
                  <a:pt x="3268372" y="990296"/>
                  <a:pt x="3268372" y="993342"/>
                  <a:pt x="3271418" y="996388"/>
                </a:cubicBezTo>
                <a:cubicBezTo>
                  <a:pt x="3271418" y="999434"/>
                  <a:pt x="3274464" y="999434"/>
                  <a:pt x="3274464" y="999434"/>
                </a:cubicBezTo>
                <a:cubicBezTo>
                  <a:pt x="3280556" y="1008572"/>
                  <a:pt x="3283602" y="1017710"/>
                  <a:pt x="3289694" y="1020756"/>
                </a:cubicBezTo>
                <a:cubicBezTo>
                  <a:pt x="3289694" y="1020756"/>
                  <a:pt x="3292740" y="1023802"/>
                  <a:pt x="3292740" y="1023802"/>
                </a:cubicBezTo>
                <a:cubicBezTo>
                  <a:pt x="3292740" y="1026848"/>
                  <a:pt x="3292740" y="1029894"/>
                  <a:pt x="3292740" y="1032940"/>
                </a:cubicBezTo>
                <a:cubicBezTo>
                  <a:pt x="3295786" y="1032940"/>
                  <a:pt x="3301878" y="1048171"/>
                  <a:pt x="3307970" y="1054263"/>
                </a:cubicBezTo>
                <a:cubicBezTo>
                  <a:pt x="3307970" y="1054263"/>
                  <a:pt x="3307970" y="1057309"/>
                  <a:pt x="3311017" y="1057309"/>
                </a:cubicBezTo>
                <a:cubicBezTo>
                  <a:pt x="3311017" y="1060355"/>
                  <a:pt x="3311017" y="1060355"/>
                  <a:pt x="3311017" y="1060355"/>
                </a:cubicBezTo>
                <a:cubicBezTo>
                  <a:pt x="3323201" y="1087769"/>
                  <a:pt x="3335385" y="1118230"/>
                  <a:pt x="3350615" y="1145644"/>
                </a:cubicBezTo>
                <a:cubicBezTo>
                  <a:pt x="3350615" y="1148690"/>
                  <a:pt x="3353661" y="1151736"/>
                  <a:pt x="3356707" y="1154782"/>
                </a:cubicBezTo>
                <a:cubicBezTo>
                  <a:pt x="3356707" y="1157828"/>
                  <a:pt x="3356707" y="1160874"/>
                  <a:pt x="3356707" y="1163920"/>
                </a:cubicBezTo>
                <a:cubicBezTo>
                  <a:pt x="3356707" y="1160874"/>
                  <a:pt x="3359754" y="1163920"/>
                  <a:pt x="3362800" y="1163920"/>
                </a:cubicBezTo>
                <a:cubicBezTo>
                  <a:pt x="3362800" y="1166966"/>
                  <a:pt x="3365846" y="1170013"/>
                  <a:pt x="3365846" y="1170013"/>
                </a:cubicBezTo>
                <a:cubicBezTo>
                  <a:pt x="3371938" y="1185243"/>
                  <a:pt x="3374984" y="1200473"/>
                  <a:pt x="3381076" y="1212657"/>
                </a:cubicBezTo>
                <a:cubicBezTo>
                  <a:pt x="3381076" y="1212657"/>
                  <a:pt x="3381076" y="1215703"/>
                  <a:pt x="3381076" y="1215703"/>
                </a:cubicBezTo>
                <a:cubicBezTo>
                  <a:pt x="3381076" y="1218749"/>
                  <a:pt x="3381076" y="1218749"/>
                  <a:pt x="3381076" y="1221795"/>
                </a:cubicBezTo>
                <a:cubicBezTo>
                  <a:pt x="3384122" y="1221795"/>
                  <a:pt x="3384122" y="1221795"/>
                  <a:pt x="3384122" y="1221795"/>
                </a:cubicBezTo>
                <a:cubicBezTo>
                  <a:pt x="3393260" y="1240072"/>
                  <a:pt x="3402398" y="1255302"/>
                  <a:pt x="3405445" y="1267486"/>
                </a:cubicBezTo>
                <a:cubicBezTo>
                  <a:pt x="3414583" y="1276624"/>
                  <a:pt x="3420675" y="1304039"/>
                  <a:pt x="3429813" y="1328407"/>
                </a:cubicBezTo>
                <a:cubicBezTo>
                  <a:pt x="3435905" y="1334499"/>
                  <a:pt x="3438951" y="1355821"/>
                  <a:pt x="3441997" y="1361913"/>
                </a:cubicBezTo>
                <a:cubicBezTo>
                  <a:pt x="3441997" y="1361913"/>
                  <a:pt x="3441997" y="1364959"/>
                  <a:pt x="3441997" y="1364959"/>
                </a:cubicBezTo>
                <a:cubicBezTo>
                  <a:pt x="3441997" y="1364959"/>
                  <a:pt x="3441997" y="1368005"/>
                  <a:pt x="3441997" y="1368005"/>
                </a:cubicBezTo>
                <a:cubicBezTo>
                  <a:pt x="3441997" y="1371052"/>
                  <a:pt x="3441997" y="1371052"/>
                  <a:pt x="3441997" y="1371052"/>
                </a:cubicBezTo>
                <a:cubicBezTo>
                  <a:pt x="3445043" y="1374098"/>
                  <a:pt x="3445043" y="1374098"/>
                  <a:pt x="3445043" y="1371052"/>
                </a:cubicBezTo>
                <a:cubicBezTo>
                  <a:pt x="3448089" y="1380190"/>
                  <a:pt x="3448089" y="1374098"/>
                  <a:pt x="3451135" y="1374098"/>
                </a:cubicBezTo>
                <a:cubicBezTo>
                  <a:pt x="3448089" y="1383236"/>
                  <a:pt x="3457228" y="1383236"/>
                  <a:pt x="3457228" y="1395420"/>
                </a:cubicBezTo>
                <a:cubicBezTo>
                  <a:pt x="3460274" y="1392374"/>
                  <a:pt x="3460274" y="1401512"/>
                  <a:pt x="3463320" y="1401512"/>
                </a:cubicBezTo>
                <a:cubicBezTo>
                  <a:pt x="3457228" y="1389328"/>
                  <a:pt x="3454182" y="1368005"/>
                  <a:pt x="3448089" y="1364959"/>
                </a:cubicBezTo>
                <a:cubicBezTo>
                  <a:pt x="3448089" y="1364959"/>
                  <a:pt x="3448089" y="1361913"/>
                  <a:pt x="3448089" y="1358867"/>
                </a:cubicBezTo>
                <a:cubicBezTo>
                  <a:pt x="3448089" y="1358867"/>
                  <a:pt x="3448089" y="1355821"/>
                  <a:pt x="3445043" y="1355821"/>
                </a:cubicBezTo>
                <a:cubicBezTo>
                  <a:pt x="3445043" y="1337545"/>
                  <a:pt x="3435905" y="1322315"/>
                  <a:pt x="3429813" y="1307085"/>
                </a:cubicBezTo>
                <a:cubicBezTo>
                  <a:pt x="3414583" y="1267486"/>
                  <a:pt x="3402398" y="1227887"/>
                  <a:pt x="3387168" y="1194381"/>
                </a:cubicBezTo>
                <a:cubicBezTo>
                  <a:pt x="3374984" y="1166966"/>
                  <a:pt x="3362800" y="1124322"/>
                  <a:pt x="3341477" y="1087769"/>
                </a:cubicBezTo>
                <a:cubicBezTo>
                  <a:pt x="3338431" y="1081677"/>
                  <a:pt x="3332339" y="1078631"/>
                  <a:pt x="3332339" y="1072539"/>
                </a:cubicBezTo>
                <a:cubicBezTo>
                  <a:pt x="3317109" y="1045125"/>
                  <a:pt x="3307970" y="1017710"/>
                  <a:pt x="3295786" y="996388"/>
                </a:cubicBezTo>
                <a:cubicBezTo>
                  <a:pt x="3283602" y="981158"/>
                  <a:pt x="3289694" y="990296"/>
                  <a:pt x="3280556" y="972020"/>
                </a:cubicBezTo>
                <a:cubicBezTo>
                  <a:pt x="3271418" y="950697"/>
                  <a:pt x="3259233" y="932421"/>
                  <a:pt x="3247049" y="920237"/>
                </a:cubicBezTo>
                <a:cubicBezTo>
                  <a:pt x="3234865" y="892822"/>
                  <a:pt x="3204404" y="856270"/>
                  <a:pt x="3189174" y="831901"/>
                </a:cubicBezTo>
                <a:cubicBezTo>
                  <a:pt x="3183082" y="822763"/>
                  <a:pt x="3180036" y="825809"/>
                  <a:pt x="3173944" y="816671"/>
                </a:cubicBezTo>
                <a:cubicBezTo>
                  <a:pt x="3180036" y="813625"/>
                  <a:pt x="3167851" y="798395"/>
                  <a:pt x="3158713" y="789257"/>
                </a:cubicBezTo>
                <a:cubicBezTo>
                  <a:pt x="3158713" y="789257"/>
                  <a:pt x="3155667" y="789257"/>
                  <a:pt x="3152621" y="786211"/>
                </a:cubicBezTo>
                <a:cubicBezTo>
                  <a:pt x="3143483" y="777073"/>
                  <a:pt x="3137391" y="755750"/>
                  <a:pt x="3122160" y="743566"/>
                </a:cubicBezTo>
                <a:cubicBezTo>
                  <a:pt x="3119114" y="740520"/>
                  <a:pt x="3116068" y="743566"/>
                  <a:pt x="3109976" y="737474"/>
                </a:cubicBezTo>
                <a:cubicBezTo>
                  <a:pt x="3109976" y="737474"/>
                  <a:pt x="3109976" y="728336"/>
                  <a:pt x="3103884" y="725290"/>
                </a:cubicBezTo>
                <a:cubicBezTo>
                  <a:pt x="3079516" y="691783"/>
                  <a:pt x="3039917" y="655231"/>
                  <a:pt x="3012502" y="627816"/>
                </a:cubicBezTo>
                <a:cubicBezTo>
                  <a:pt x="3000318" y="615632"/>
                  <a:pt x="2988134" y="600402"/>
                  <a:pt x="2972903" y="585172"/>
                </a:cubicBezTo>
                <a:cubicBezTo>
                  <a:pt x="2966811" y="579080"/>
                  <a:pt x="2954627" y="572988"/>
                  <a:pt x="2948535" y="566896"/>
                </a:cubicBezTo>
                <a:cubicBezTo>
                  <a:pt x="2948535" y="566896"/>
                  <a:pt x="2942443" y="557757"/>
                  <a:pt x="2942443" y="557757"/>
                </a:cubicBezTo>
                <a:cubicBezTo>
                  <a:pt x="2936351" y="551665"/>
                  <a:pt x="2933304" y="551665"/>
                  <a:pt x="2930258" y="548619"/>
                </a:cubicBezTo>
                <a:cubicBezTo>
                  <a:pt x="2930258" y="545573"/>
                  <a:pt x="2930258" y="545573"/>
                  <a:pt x="2930258" y="545573"/>
                </a:cubicBezTo>
                <a:cubicBezTo>
                  <a:pt x="2939397" y="545573"/>
                  <a:pt x="2942443" y="560803"/>
                  <a:pt x="2945489" y="554711"/>
                </a:cubicBezTo>
                <a:cubicBezTo>
                  <a:pt x="2945489" y="554711"/>
                  <a:pt x="2945489" y="554711"/>
                  <a:pt x="2945489" y="557757"/>
                </a:cubicBezTo>
                <a:cubicBezTo>
                  <a:pt x="2951581" y="560803"/>
                  <a:pt x="2951581" y="560803"/>
                  <a:pt x="2951581" y="560803"/>
                </a:cubicBezTo>
                <a:cubicBezTo>
                  <a:pt x="2951581" y="560803"/>
                  <a:pt x="2954627" y="560803"/>
                  <a:pt x="2954627" y="560803"/>
                </a:cubicBezTo>
                <a:cubicBezTo>
                  <a:pt x="2954627" y="560803"/>
                  <a:pt x="2954627" y="563850"/>
                  <a:pt x="2957673" y="563850"/>
                </a:cubicBezTo>
                <a:cubicBezTo>
                  <a:pt x="2957673" y="563850"/>
                  <a:pt x="2960719" y="563850"/>
                  <a:pt x="2960719" y="563850"/>
                </a:cubicBezTo>
                <a:cubicBezTo>
                  <a:pt x="2969857" y="572988"/>
                  <a:pt x="2969857" y="569942"/>
                  <a:pt x="2978995" y="579080"/>
                </a:cubicBezTo>
                <a:cubicBezTo>
                  <a:pt x="2978995" y="579080"/>
                  <a:pt x="2982042" y="582126"/>
                  <a:pt x="2982042" y="582126"/>
                </a:cubicBezTo>
                <a:cubicBezTo>
                  <a:pt x="2982042" y="582126"/>
                  <a:pt x="2982042" y="582126"/>
                  <a:pt x="2985088" y="582126"/>
                </a:cubicBezTo>
                <a:cubicBezTo>
                  <a:pt x="2985088" y="582126"/>
                  <a:pt x="2985088" y="585172"/>
                  <a:pt x="2985088" y="585172"/>
                </a:cubicBezTo>
                <a:cubicBezTo>
                  <a:pt x="2988134" y="591264"/>
                  <a:pt x="2972903" y="582126"/>
                  <a:pt x="2982042" y="588218"/>
                </a:cubicBezTo>
                <a:cubicBezTo>
                  <a:pt x="2985088" y="591264"/>
                  <a:pt x="2988134" y="588218"/>
                  <a:pt x="2997272" y="591264"/>
                </a:cubicBezTo>
                <a:cubicBezTo>
                  <a:pt x="3000318" y="600402"/>
                  <a:pt x="3006410" y="600402"/>
                  <a:pt x="3018594" y="615632"/>
                </a:cubicBezTo>
                <a:cubicBezTo>
                  <a:pt x="3015548" y="615632"/>
                  <a:pt x="3015548" y="615632"/>
                  <a:pt x="3015548" y="615632"/>
                </a:cubicBezTo>
                <a:cubicBezTo>
                  <a:pt x="3018594" y="618678"/>
                  <a:pt x="3018594" y="618678"/>
                  <a:pt x="3018594" y="618678"/>
                </a:cubicBezTo>
                <a:cubicBezTo>
                  <a:pt x="3018594" y="624770"/>
                  <a:pt x="3012502" y="615632"/>
                  <a:pt x="3009456" y="615632"/>
                </a:cubicBezTo>
                <a:cubicBezTo>
                  <a:pt x="3015548" y="624770"/>
                  <a:pt x="3018594" y="624770"/>
                  <a:pt x="3024686" y="624770"/>
                </a:cubicBezTo>
                <a:cubicBezTo>
                  <a:pt x="3024686" y="627816"/>
                  <a:pt x="3024686" y="627816"/>
                  <a:pt x="3027732" y="630863"/>
                </a:cubicBezTo>
                <a:cubicBezTo>
                  <a:pt x="3027732" y="633909"/>
                  <a:pt x="3030779" y="633909"/>
                  <a:pt x="3030779" y="633909"/>
                </a:cubicBezTo>
                <a:cubicBezTo>
                  <a:pt x="3033825" y="630863"/>
                  <a:pt x="3033825" y="630863"/>
                  <a:pt x="3033825" y="630863"/>
                </a:cubicBezTo>
                <a:cubicBezTo>
                  <a:pt x="3036871" y="643047"/>
                  <a:pt x="3042963" y="633909"/>
                  <a:pt x="3052101" y="649139"/>
                </a:cubicBezTo>
                <a:cubicBezTo>
                  <a:pt x="3055147" y="652185"/>
                  <a:pt x="3055147" y="652185"/>
                  <a:pt x="3055147" y="652185"/>
                </a:cubicBezTo>
                <a:cubicBezTo>
                  <a:pt x="3055147" y="652185"/>
                  <a:pt x="3058193" y="652185"/>
                  <a:pt x="3058193" y="652185"/>
                </a:cubicBezTo>
                <a:cubicBezTo>
                  <a:pt x="3079516" y="676553"/>
                  <a:pt x="3097792" y="694829"/>
                  <a:pt x="3116068" y="710060"/>
                </a:cubicBezTo>
                <a:cubicBezTo>
                  <a:pt x="3113022" y="710060"/>
                  <a:pt x="3113022" y="722244"/>
                  <a:pt x="3119114" y="719198"/>
                </a:cubicBezTo>
                <a:cubicBezTo>
                  <a:pt x="3116068" y="713106"/>
                  <a:pt x="3122160" y="716152"/>
                  <a:pt x="3125207" y="722244"/>
                </a:cubicBezTo>
                <a:cubicBezTo>
                  <a:pt x="3134345" y="734428"/>
                  <a:pt x="3152621" y="752704"/>
                  <a:pt x="3167851" y="774027"/>
                </a:cubicBezTo>
                <a:cubicBezTo>
                  <a:pt x="3183082" y="792303"/>
                  <a:pt x="3198312" y="813625"/>
                  <a:pt x="3210496" y="828855"/>
                </a:cubicBezTo>
                <a:cubicBezTo>
                  <a:pt x="3207450" y="825809"/>
                  <a:pt x="3210496" y="837994"/>
                  <a:pt x="3213542" y="837994"/>
                </a:cubicBezTo>
                <a:cubicBezTo>
                  <a:pt x="3210496" y="831901"/>
                  <a:pt x="3213542" y="831901"/>
                  <a:pt x="3216588" y="834948"/>
                </a:cubicBezTo>
                <a:cubicBezTo>
                  <a:pt x="3216588" y="841040"/>
                  <a:pt x="3228773" y="856270"/>
                  <a:pt x="3237911" y="868454"/>
                </a:cubicBezTo>
                <a:cubicBezTo>
                  <a:pt x="3247049" y="880638"/>
                  <a:pt x="3256187" y="889776"/>
                  <a:pt x="3253141" y="889776"/>
                </a:cubicBezTo>
                <a:cubicBezTo>
                  <a:pt x="3265326" y="901961"/>
                  <a:pt x="3271418" y="914145"/>
                  <a:pt x="3277510" y="926329"/>
                </a:cubicBezTo>
                <a:cubicBezTo>
                  <a:pt x="3286648" y="941559"/>
                  <a:pt x="3292740" y="956789"/>
                  <a:pt x="3307970" y="975066"/>
                </a:cubicBezTo>
                <a:cubicBezTo>
                  <a:pt x="3307970" y="975066"/>
                  <a:pt x="3307970" y="978112"/>
                  <a:pt x="3307970" y="981158"/>
                </a:cubicBezTo>
                <a:cubicBezTo>
                  <a:pt x="3320155" y="984204"/>
                  <a:pt x="3329293" y="1023802"/>
                  <a:pt x="3338431" y="1035987"/>
                </a:cubicBezTo>
                <a:cubicBezTo>
                  <a:pt x="3341477" y="1039033"/>
                  <a:pt x="3341477" y="1035987"/>
                  <a:pt x="3344523" y="1042079"/>
                </a:cubicBezTo>
                <a:cubicBezTo>
                  <a:pt x="3350615" y="1051217"/>
                  <a:pt x="3350615" y="1060355"/>
                  <a:pt x="3356707" y="1069493"/>
                </a:cubicBezTo>
                <a:cubicBezTo>
                  <a:pt x="3359754" y="1075585"/>
                  <a:pt x="3362800" y="1078631"/>
                  <a:pt x="3368892" y="1084723"/>
                </a:cubicBezTo>
                <a:cubicBezTo>
                  <a:pt x="3378030" y="1103000"/>
                  <a:pt x="3384122" y="1130414"/>
                  <a:pt x="3393260" y="1151736"/>
                </a:cubicBezTo>
                <a:cubicBezTo>
                  <a:pt x="3405445" y="1176105"/>
                  <a:pt x="3417629" y="1212657"/>
                  <a:pt x="3429813" y="1240072"/>
                </a:cubicBezTo>
                <a:cubicBezTo>
                  <a:pt x="3432859" y="1249210"/>
                  <a:pt x="3438951" y="1258348"/>
                  <a:pt x="3441997" y="1264440"/>
                </a:cubicBezTo>
                <a:cubicBezTo>
                  <a:pt x="3441997" y="1264440"/>
                  <a:pt x="3438951" y="1261394"/>
                  <a:pt x="3438951" y="1261394"/>
                </a:cubicBezTo>
                <a:cubicBezTo>
                  <a:pt x="3441997" y="1273578"/>
                  <a:pt x="3448089" y="1285762"/>
                  <a:pt x="3451135" y="1294900"/>
                </a:cubicBezTo>
                <a:cubicBezTo>
                  <a:pt x="3451135" y="1297946"/>
                  <a:pt x="3451135" y="1304039"/>
                  <a:pt x="3451135" y="1304039"/>
                </a:cubicBezTo>
                <a:cubicBezTo>
                  <a:pt x="3460274" y="1334499"/>
                  <a:pt x="3472458" y="1374098"/>
                  <a:pt x="3481596" y="1401512"/>
                </a:cubicBezTo>
                <a:cubicBezTo>
                  <a:pt x="3481596" y="1401512"/>
                  <a:pt x="3481596" y="1401512"/>
                  <a:pt x="3478550" y="1401512"/>
                </a:cubicBezTo>
                <a:cubicBezTo>
                  <a:pt x="3478550" y="1401512"/>
                  <a:pt x="3478550" y="1404558"/>
                  <a:pt x="3478550" y="1404558"/>
                </a:cubicBezTo>
                <a:cubicBezTo>
                  <a:pt x="3478550" y="1404558"/>
                  <a:pt x="3481596" y="1407604"/>
                  <a:pt x="3481596" y="1407604"/>
                </a:cubicBezTo>
                <a:cubicBezTo>
                  <a:pt x="3484642" y="1416742"/>
                  <a:pt x="3487688" y="1450249"/>
                  <a:pt x="3490734" y="1441111"/>
                </a:cubicBezTo>
                <a:cubicBezTo>
                  <a:pt x="3490734" y="1444157"/>
                  <a:pt x="3490734" y="1444157"/>
                  <a:pt x="3490734" y="1444157"/>
                </a:cubicBezTo>
                <a:cubicBezTo>
                  <a:pt x="3490734" y="1447203"/>
                  <a:pt x="3490734" y="1447203"/>
                  <a:pt x="3490734" y="1447203"/>
                </a:cubicBezTo>
                <a:cubicBezTo>
                  <a:pt x="3493780" y="1447203"/>
                  <a:pt x="3493780" y="1447203"/>
                  <a:pt x="3493780" y="1447203"/>
                </a:cubicBezTo>
                <a:cubicBezTo>
                  <a:pt x="3493780" y="1444157"/>
                  <a:pt x="3493780" y="1444157"/>
                  <a:pt x="3493780" y="1444157"/>
                </a:cubicBezTo>
                <a:cubicBezTo>
                  <a:pt x="3499873" y="1441111"/>
                  <a:pt x="3496826" y="1453295"/>
                  <a:pt x="3496826" y="1456341"/>
                </a:cubicBezTo>
                <a:cubicBezTo>
                  <a:pt x="3499873" y="1450249"/>
                  <a:pt x="3505965" y="1468525"/>
                  <a:pt x="3502919" y="1456341"/>
                </a:cubicBezTo>
                <a:cubicBezTo>
                  <a:pt x="3499873" y="1456341"/>
                  <a:pt x="3499873" y="1447203"/>
                  <a:pt x="3499873" y="1447203"/>
                </a:cubicBezTo>
                <a:cubicBezTo>
                  <a:pt x="3502919" y="1453295"/>
                  <a:pt x="3502919" y="1450249"/>
                  <a:pt x="3502919" y="1447203"/>
                </a:cubicBezTo>
                <a:cubicBezTo>
                  <a:pt x="3496826" y="1444157"/>
                  <a:pt x="3496826" y="1431972"/>
                  <a:pt x="3490734" y="1422834"/>
                </a:cubicBezTo>
                <a:cubicBezTo>
                  <a:pt x="3490734" y="1422834"/>
                  <a:pt x="3490734" y="1419788"/>
                  <a:pt x="3490734" y="1416742"/>
                </a:cubicBezTo>
                <a:cubicBezTo>
                  <a:pt x="3490734" y="1416742"/>
                  <a:pt x="3490734" y="1413696"/>
                  <a:pt x="3490734" y="1413696"/>
                </a:cubicBezTo>
                <a:cubicBezTo>
                  <a:pt x="3490734" y="1410650"/>
                  <a:pt x="3490734" y="1410650"/>
                  <a:pt x="3490734" y="1410650"/>
                </a:cubicBezTo>
                <a:cubicBezTo>
                  <a:pt x="3490734" y="1410650"/>
                  <a:pt x="3487688" y="1410650"/>
                  <a:pt x="3487688" y="1410650"/>
                </a:cubicBezTo>
                <a:cubicBezTo>
                  <a:pt x="3487688" y="1407604"/>
                  <a:pt x="3487688" y="1407604"/>
                  <a:pt x="3487688" y="1404558"/>
                </a:cubicBezTo>
                <a:cubicBezTo>
                  <a:pt x="3490734" y="1401512"/>
                  <a:pt x="3490734" y="1407604"/>
                  <a:pt x="3493780" y="1407604"/>
                </a:cubicBezTo>
                <a:cubicBezTo>
                  <a:pt x="3493780" y="1401512"/>
                  <a:pt x="3490734" y="1401512"/>
                  <a:pt x="3490734" y="1398466"/>
                </a:cubicBezTo>
                <a:cubicBezTo>
                  <a:pt x="3490734" y="1398466"/>
                  <a:pt x="3490734" y="1398466"/>
                  <a:pt x="3490734" y="1395420"/>
                </a:cubicBezTo>
                <a:cubicBezTo>
                  <a:pt x="3490734" y="1395420"/>
                  <a:pt x="3490734" y="1392374"/>
                  <a:pt x="3490734" y="1392374"/>
                </a:cubicBezTo>
                <a:cubicBezTo>
                  <a:pt x="3490734" y="1389328"/>
                  <a:pt x="3490734" y="1389328"/>
                  <a:pt x="3490734" y="1389328"/>
                </a:cubicBezTo>
                <a:cubicBezTo>
                  <a:pt x="3487688" y="1377144"/>
                  <a:pt x="3487688" y="1377144"/>
                  <a:pt x="3487688" y="1377144"/>
                </a:cubicBezTo>
                <a:cubicBezTo>
                  <a:pt x="3484642" y="1374098"/>
                  <a:pt x="3484642" y="1374098"/>
                  <a:pt x="3484642" y="1374098"/>
                </a:cubicBezTo>
                <a:cubicBezTo>
                  <a:pt x="3487688" y="1371052"/>
                  <a:pt x="3484642" y="1371052"/>
                  <a:pt x="3484642" y="1371052"/>
                </a:cubicBezTo>
                <a:lnTo>
                  <a:pt x="3484642" y="1374098"/>
                </a:lnTo>
                <a:cubicBezTo>
                  <a:pt x="3478550" y="1355821"/>
                  <a:pt x="3478550" y="1361913"/>
                  <a:pt x="3475504" y="1343637"/>
                </a:cubicBezTo>
                <a:cubicBezTo>
                  <a:pt x="3475504" y="1340591"/>
                  <a:pt x="3475504" y="1340591"/>
                  <a:pt x="3475504" y="1337545"/>
                </a:cubicBezTo>
                <a:cubicBezTo>
                  <a:pt x="3472458" y="1334499"/>
                  <a:pt x="3472458" y="1334499"/>
                  <a:pt x="3472458" y="1337545"/>
                </a:cubicBezTo>
                <a:cubicBezTo>
                  <a:pt x="3472458" y="1328407"/>
                  <a:pt x="3469412" y="1313177"/>
                  <a:pt x="3463320" y="1310131"/>
                </a:cubicBezTo>
                <a:cubicBezTo>
                  <a:pt x="3466366" y="1316223"/>
                  <a:pt x="3463320" y="1316223"/>
                  <a:pt x="3460274" y="1310131"/>
                </a:cubicBezTo>
                <a:lnTo>
                  <a:pt x="3460274" y="1307085"/>
                </a:lnTo>
                <a:cubicBezTo>
                  <a:pt x="3463320" y="1307085"/>
                  <a:pt x="3463320" y="1307085"/>
                  <a:pt x="3463320" y="1307085"/>
                </a:cubicBezTo>
                <a:cubicBezTo>
                  <a:pt x="3463320" y="1307085"/>
                  <a:pt x="3463320" y="1307085"/>
                  <a:pt x="3463320" y="1304039"/>
                </a:cubicBezTo>
                <a:cubicBezTo>
                  <a:pt x="3463320" y="1304039"/>
                  <a:pt x="3463320" y="1304039"/>
                  <a:pt x="3460274" y="1300992"/>
                </a:cubicBezTo>
                <a:cubicBezTo>
                  <a:pt x="3460274" y="1282716"/>
                  <a:pt x="3438951" y="1237026"/>
                  <a:pt x="3432859" y="1215703"/>
                </a:cubicBezTo>
                <a:cubicBezTo>
                  <a:pt x="3429813" y="1203519"/>
                  <a:pt x="3432859" y="1200473"/>
                  <a:pt x="3426767" y="1191335"/>
                </a:cubicBezTo>
                <a:cubicBezTo>
                  <a:pt x="3426767" y="1185243"/>
                  <a:pt x="3420675" y="1182197"/>
                  <a:pt x="3417629" y="1176105"/>
                </a:cubicBezTo>
                <a:cubicBezTo>
                  <a:pt x="3414583" y="1163920"/>
                  <a:pt x="3414583" y="1154782"/>
                  <a:pt x="3405445" y="1151736"/>
                </a:cubicBezTo>
                <a:cubicBezTo>
                  <a:pt x="3387168" y="1093861"/>
                  <a:pt x="3353661" y="1029894"/>
                  <a:pt x="3320155" y="975066"/>
                </a:cubicBezTo>
                <a:cubicBezTo>
                  <a:pt x="3323201" y="972020"/>
                  <a:pt x="3323201" y="972020"/>
                  <a:pt x="3323201" y="968974"/>
                </a:cubicBezTo>
                <a:cubicBezTo>
                  <a:pt x="3323201" y="968974"/>
                  <a:pt x="3323201" y="972020"/>
                  <a:pt x="3323201" y="972020"/>
                </a:cubicBezTo>
                <a:cubicBezTo>
                  <a:pt x="3326247" y="972020"/>
                  <a:pt x="3326247" y="972020"/>
                  <a:pt x="3326247" y="972020"/>
                </a:cubicBezTo>
                <a:cubicBezTo>
                  <a:pt x="3326247" y="972020"/>
                  <a:pt x="3326247" y="968974"/>
                  <a:pt x="3323201" y="965927"/>
                </a:cubicBezTo>
                <a:cubicBezTo>
                  <a:pt x="3323201" y="962881"/>
                  <a:pt x="3326247" y="962881"/>
                  <a:pt x="3323201" y="956789"/>
                </a:cubicBezTo>
                <a:cubicBezTo>
                  <a:pt x="3320155" y="959835"/>
                  <a:pt x="3317109" y="956789"/>
                  <a:pt x="3311017" y="947651"/>
                </a:cubicBezTo>
                <a:cubicBezTo>
                  <a:pt x="3311017" y="944605"/>
                  <a:pt x="3311017" y="944605"/>
                  <a:pt x="3311017" y="944605"/>
                </a:cubicBezTo>
                <a:cubicBezTo>
                  <a:pt x="3311017" y="944605"/>
                  <a:pt x="3307970" y="944605"/>
                  <a:pt x="3307970" y="941559"/>
                </a:cubicBezTo>
                <a:cubicBezTo>
                  <a:pt x="3307970" y="941559"/>
                  <a:pt x="3307970" y="938513"/>
                  <a:pt x="3307970" y="938513"/>
                </a:cubicBezTo>
                <a:cubicBezTo>
                  <a:pt x="3304924" y="938513"/>
                  <a:pt x="3304924" y="938513"/>
                  <a:pt x="3304924" y="938513"/>
                </a:cubicBezTo>
                <a:cubicBezTo>
                  <a:pt x="3304924" y="935467"/>
                  <a:pt x="3304924" y="935467"/>
                  <a:pt x="3301878" y="932421"/>
                </a:cubicBezTo>
                <a:cubicBezTo>
                  <a:pt x="3304924" y="926329"/>
                  <a:pt x="3292740" y="917191"/>
                  <a:pt x="3295786" y="917191"/>
                </a:cubicBezTo>
                <a:cubicBezTo>
                  <a:pt x="3295786" y="917191"/>
                  <a:pt x="3298832" y="917191"/>
                  <a:pt x="3298832" y="917191"/>
                </a:cubicBezTo>
                <a:cubicBezTo>
                  <a:pt x="3298832" y="920237"/>
                  <a:pt x="3301878" y="920237"/>
                  <a:pt x="3301878" y="920237"/>
                </a:cubicBezTo>
                <a:cubicBezTo>
                  <a:pt x="3301878" y="917191"/>
                  <a:pt x="3298832" y="917191"/>
                  <a:pt x="3298832" y="914145"/>
                </a:cubicBezTo>
                <a:cubicBezTo>
                  <a:pt x="3298832" y="914145"/>
                  <a:pt x="3295786" y="911099"/>
                  <a:pt x="3295786" y="911099"/>
                </a:cubicBezTo>
                <a:cubicBezTo>
                  <a:pt x="3292740" y="905007"/>
                  <a:pt x="3289694" y="898914"/>
                  <a:pt x="3286648" y="898914"/>
                </a:cubicBezTo>
                <a:cubicBezTo>
                  <a:pt x="3286648" y="898914"/>
                  <a:pt x="3286648" y="898914"/>
                  <a:pt x="3286648" y="895868"/>
                </a:cubicBezTo>
                <a:cubicBezTo>
                  <a:pt x="3286648" y="895868"/>
                  <a:pt x="3286648" y="892822"/>
                  <a:pt x="3283602" y="889776"/>
                </a:cubicBezTo>
                <a:cubicBezTo>
                  <a:pt x="3283602" y="889776"/>
                  <a:pt x="3280556" y="889776"/>
                  <a:pt x="3280556" y="889776"/>
                </a:cubicBezTo>
                <a:cubicBezTo>
                  <a:pt x="3280556" y="889776"/>
                  <a:pt x="3280556" y="892822"/>
                  <a:pt x="3280556" y="892822"/>
                </a:cubicBezTo>
                <a:cubicBezTo>
                  <a:pt x="3280556" y="889776"/>
                  <a:pt x="3280556" y="886730"/>
                  <a:pt x="3277510" y="883684"/>
                </a:cubicBezTo>
                <a:cubicBezTo>
                  <a:pt x="3277510" y="886730"/>
                  <a:pt x="3274464" y="886730"/>
                  <a:pt x="3271418" y="883684"/>
                </a:cubicBezTo>
                <a:cubicBezTo>
                  <a:pt x="3274464" y="883684"/>
                  <a:pt x="3271418" y="880638"/>
                  <a:pt x="3271418" y="877592"/>
                </a:cubicBezTo>
                <a:cubicBezTo>
                  <a:pt x="3268372" y="874546"/>
                  <a:pt x="3268372" y="874546"/>
                  <a:pt x="3268372" y="874546"/>
                </a:cubicBezTo>
                <a:cubicBezTo>
                  <a:pt x="3268372" y="871500"/>
                  <a:pt x="3268372" y="871500"/>
                  <a:pt x="3268372" y="871500"/>
                </a:cubicBezTo>
                <a:cubicBezTo>
                  <a:pt x="3265326" y="871500"/>
                  <a:pt x="3265326" y="871500"/>
                  <a:pt x="3265326" y="871500"/>
                </a:cubicBezTo>
                <a:cubicBezTo>
                  <a:pt x="3265326" y="871500"/>
                  <a:pt x="3265326" y="871500"/>
                  <a:pt x="3265326" y="874546"/>
                </a:cubicBezTo>
                <a:cubicBezTo>
                  <a:pt x="3256187" y="859316"/>
                  <a:pt x="3247049" y="844086"/>
                  <a:pt x="3240957" y="841040"/>
                </a:cubicBezTo>
                <a:cubicBezTo>
                  <a:pt x="3237911" y="837994"/>
                  <a:pt x="3237911" y="837994"/>
                  <a:pt x="3237911" y="834948"/>
                </a:cubicBezTo>
                <a:cubicBezTo>
                  <a:pt x="3234865" y="831901"/>
                  <a:pt x="3234865" y="831901"/>
                  <a:pt x="3231819" y="831901"/>
                </a:cubicBezTo>
                <a:lnTo>
                  <a:pt x="3231819" y="834123"/>
                </a:lnTo>
                <a:lnTo>
                  <a:pt x="3216588" y="814767"/>
                </a:lnTo>
                <a:cubicBezTo>
                  <a:pt x="3212019" y="808295"/>
                  <a:pt x="3207450" y="801441"/>
                  <a:pt x="3198312" y="789257"/>
                </a:cubicBezTo>
                <a:cubicBezTo>
                  <a:pt x="3189174" y="783165"/>
                  <a:pt x="3186128" y="780119"/>
                  <a:pt x="3183082" y="780119"/>
                </a:cubicBezTo>
                <a:cubicBezTo>
                  <a:pt x="3183082" y="777073"/>
                  <a:pt x="3186128" y="777073"/>
                  <a:pt x="3183082" y="770981"/>
                </a:cubicBezTo>
                <a:cubicBezTo>
                  <a:pt x="3176990" y="770981"/>
                  <a:pt x="3176990" y="761842"/>
                  <a:pt x="3167851" y="752704"/>
                </a:cubicBezTo>
                <a:cubicBezTo>
                  <a:pt x="3158713" y="743566"/>
                  <a:pt x="3164805" y="758796"/>
                  <a:pt x="3155667" y="746612"/>
                </a:cubicBezTo>
                <a:cubicBezTo>
                  <a:pt x="3164805" y="752704"/>
                  <a:pt x="3155667" y="740520"/>
                  <a:pt x="3146529" y="731382"/>
                </a:cubicBezTo>
                <a:cubicBezTo>
                  <a:pt x="3149575" y="731382"/>
                  <a:pt x="3149575" y="731382"/>
                  <a:pt x="3149575" y="731382"/>
                </a:cubicBezTo>
                <a:cubicBezTo>
                  <a:pt x="3152621" y="734428"/>
                  <a:pt x="3155667" y="737474"/>
                  <a:pt x="3155667" y="734428"/>
                </a:cubicBezTo>
                <a:cubicBezTo>
                  <a:pt x="3155667" y="734428"/>
                  <a:pt x="3155667" y="731382"/>
                  <a:pt x="3152621" y="728336"/>
                </a:cubicBezTo>
                <a:cubicBezTo>
                  <a:pt x="3149575" y="725290"/>
                  <a:pt x="3149575" y="725290"/>
                  <a:pt x="3149575" y="725290"/>
                </a:cubicBezTo>
                <a:cubicBezTo>
                  <a:pt x="3152621" y="725290"/>
                  <a:pt x="3155667" y="734428"/>
                  <a:pt x="3158713" y="731382"/>
                </a:cubicBezTo>
                <a:cubicBezTo>
                  <a:pt x="3152621" y="725290"/>
                  <a:pt x="3149575" y="719198"/>
                  <a:pt x="3146529" y="719198"/>
                </a:cubicBezTo>
                <a:cubicBezTo>
                  <a:pt x="3143483" y="719198"/>
                  <a:pt x="3143483" y="719198"/>
                  <a:pt x="3143483" y="716152"/>
                </a:cubicBezTo>
                <a:cubicBezTo>
                  <a:pt x="3140437" y="713106"/>
                  <a:pt x="3137391" y="710060"/>
                  <a:pt x="3134345" y="710060"/>
                </a:cubicBezTo>
                <a:cubicBezTo>
                  <a:pt x="3134345" y="710060"/>
                  <a:pt x="3134345" y="713106"/>
                  <a:pt x="3137391" y="716152"/>
                </a:cubicBezTo>
                <a:cubicBezTo>
                  <a:pt x="3137391" y="719198"/>
                  <a:pt x="3137391" y="719198"/>
                  <a:pt x="3137391" y="719198"/>
                </a:cubicBezTo>
                <a:cubicBezTo>
                  <a:pt x="3131299" y="716152"/>
                  <a:pt x="3131299" y="722244"/>
                  <a:pt x="3128253" y="710060"/>
                </a:cubicBezTo>
                <a:cubicBezTo>
                  <a:pt x="3125207" y="713106"/>
                  <a:pt x="3131299" y="719198"/>
                  <a:pt x="3131299" y="722244"/>
                </a:cubicBezTo>
                <a:cubicBezTo>
                  <a:pt x="3122160" y="710060"/>
                  <a:pt x="3125207" y="707014"/>
                  <a:pt x="3119114" y="700922"/>
                </a:cubicBezTo>
                <a:cubicBezTo>
                  <a:pt x="3122160" y="700922"/>
                  <a:pt x="3122160" y="703968"/>
                  <a:pt x="3122160" y="703968"/>
                </a:cubicBezTo>
                <a:cubicBezTo>
                  <a:pt x="3125207" y="707014"/>
                  <a:pt x="3125207" y="707014"/>
                  <a:pt x="3128253" y="703968"/>
                </a:cubicBezTo>
                <a:cubicBezTo>
                  <a:pt x="3128253" y="703968"/>
                  <a:pt x="3125207" y="700922"/>
                  <a:pt x="3122160" y="697876"/>
                </a:cubicBezTo>
                <a:cubicBezTo>
                  <a:pt x="3128253" y="700922"/>
                  <a:pt x="3128253" y="697876"/>
                  <a:pt x="3122160" y="694829"/>
                </a:cubicBezTo>
                <a:cubicBezTo>
                  <a:pt x="3122160" y="691783"/>
                  <a:pt x="3122160" y="691783"/>
                  <a:pt x="3122160" y="691783"/>
                </a:cubicBezTo>
                <a:cubicBezTo>
                  <a:pt x="3125207" y="694829"/>
                  <a:pt x="3125207" y="691783"/>
                  <a:pt x="3125207" y="691783"/>
                </a:cubicBezTo>
                <a:cubicBezTo>
                  <a:pt x="3122160" y="688737"/>
                  <a:pt x="3122160" y="688737"/>
                  <a:pt x="3119114" y="688737"/>
                </a:cubicBezTo>
                <a:cubicBezTo>
                  <a:pt x="3119114" y="685691"/>
                  <a:pt x="3119114" y="685691"/>
                  <a:pt x="3116068" y="685691"/>
                </a:cubicBezTo>
                <a:cubicBezTo>
                  <a:pt x="3113022" y="679599"/>
                  <a:pt x="3113022" y="679599"/>
                  <a:pt x="3109976" y="673507"/>
                </a:cubicBezTo>
                <a:cubicBezTo>
                  <a:pt x="3113022" y="676553"/>
                  <a:pt x="3113022" y="676553"/>
                  <a:pt x="3113022" y="676553"/>
                </a:cubicBezTo>
                <a:cubicBezTo>
                  <a:pt x="3116068" y="679599"/>
                  <a:pt x="3119114" y="679599"/>
                  <a:pt x="3119114" y="679599"/>
                </a:cubicBezTo>
                <a:cubicBezTo>
                  <a:pt x="3119114" y="676553"/>
                  <a:pt x="3116068" y="673507"/>
                  <a:pt x="3113022" y="670461"/>
                </a:cubicBezTo>
                <a:cubicBezTo>
                  <a:pt x="3109976" y="667415"/>
                  <a:pt x="3109976" y="667415"/>
                  <a:pt x="3109976" y="667415"/>
                </a:cubicBezTo>
                <a:cubicBezTo>
                  <a:pt x="3106930" y="664369"/>
                  <a:pt x="3106930" y="664369"/>
                  <a:pt x="3106930" y="664369"/>
                </a:cubicBezTo>
                <a:cubicBezTo>
                  <a:pt x="3103884" y="661323"/>
                  <a:pt x="3100838" y="661323"/>
                  <a:pt x="3100838" y="664369"/>
                </a:cubicBezTo>
                <a:cubicBezTo>
                  <a:pt x="3100838" y="664369"/>
                  <a:pt x="3100838" y="667415"/>
                  <a:pt x="3103884" y="670461"/>
                </a:cubicBezTo>
                <a:cubicBezTo>
                  <a:pt x="3103884" y="670461"/>
                  <a:pt x="3103884" y="670461"/>
                  <a:pt x="3106930" y="670461"/>
                </a:cubicBezTo>
                <a:cubicBezTo>
                  <a:pt x="3109976" y="673507"/>
                  <a:pt x="3109976" y="673507"/>
                  <a:pt x="3109976" y="673507"/>
                </a:cubicBezTo>
                <a:cubicBezTo>
                  <a:pt x="3094746" y="667415"/>
                  <a:pt x="3106930" y="676553"/>
                  <a:pt x="3113022" y="685691"/>
                </a:cubicBezTo>
                <a:cubicBezTo>
                  <a:pt x="3109976" y="682645"/>
                  <a:pt x="3109976" y="682645"/>
                  <a:pt x="3109976" y="682645"/>
                </a:cubicBezTo>
                <a:cubicBezTo>
                  <a:pt x="3109976" y="682645"/>
                  <a:pt x="3109976" y="685691"/>
                  <a:pt x="3109976" y="685691"/>
                </a:cubicBezTo>
                <a:cubicBezTo>
                  <a:pt x="3109976" y="685691"/>
                  <a:pt x="3109976" y="685691"/>
                  <a:pt x="3109976" y="688737"/>
                </a:cubicBezTo>
                <a:cubicBezTo>
                  <a:pt x="3113022" y="688737"/>
                  <a:pt x="3113022" y="688737"/>
                  <a:pt x="3113022" y="688737"/>
                </a:cubicBezTo>
                <a:cubicBezTo>
                  <a:pt x="3116068" y="691783"/>
                  <a:pt x="3116068" y="691783"/>
                  <a:pt x="3116068" y="691783"/>
                </a:cubicBezTo>
                <a:cubicBezTo>
                  <a:pt x="3113022" y="691783"/>
                  <a:pt x="3113022" y="691783"/>
                  <a:pt x="3113022" y="691783"/>
                </a:cubicBezTo>
                <a:cubicBezTo>
                  <a:pt x="3113022" y="691783"/>
                  <a:pt x="3113022" y="694829"/>
                  <a:pt x="3116068" y="694829"/>
                </a:cubicBezTo>
                <a:cubicBezTo>
                  <a:pt x="3116068" y="697876"/>
                  <a:pt x="3116068" y="697876"/>
                  <a:pt x="3116068" y="697876"/>
                </a:cubicBezTo>
                <a:cubicBezTo>
                  <a:pt x="3106930" y="694829"/>
                  <a:pt x="3103884" y="688737"/>
                  <a:pt x="3094746" y="676553"/>
                </a:cubicBezTo>
                <a:cubicBezTo>
                  <a:pt x="3097792" y="676553"/>
                  <a:pt x="3097792" y="676553"/>
                  <a:pt x="3097792" y="676553"/>
                </a:cubicBezTo>
                <a:cubicBezTo>
                  <a:pt x="3100838" y="676553"/>
                  <a:pt x="3100838" y="676553"/>
                  <a:pt x="3100838" y="676553"/>
                </a:cubicBezTo>
                <a:cubicBezTo>
                  <a:pt x="3097792" y="673507"/>
                  <a:pt x="3097792" y="673507"/>
                  <a:pt x="3097792" y="673507"/>
                </a:cubicBezTo>
                <a:cubicBezTo>
                  <a:pt x="3094746" y="673507"/>
                  <a:pt x="3094746" y="673507"/>
                  <a:pt x="3094746" y="673507"/>
                </a:cubicBezTo>
                <a:cubicBezTo>
                  <a:pt x="3091700" y="670461"/>
                  <a:pt x="3091700" y="670461"/>
                  <a:pt x="3091700" y="670461"/>
                </a:cubicBezTo>
                <a:cubicBezTo>
                  <a:pt x="3088654" y="667415"/>
                  <a:pt x="3091700" y="664369"/>
                  <a:pt x="3085608" y="658277"/>
                </a:cubicBezTo>
                <a:cubicBezTo>
                  <a:pt x="3085608" y="655231"/>
                  <a:pt x="3085608" y="655231"/>
                  <a:pt x="3085608" y="655231"/>
                </a:cubicBezTo>
                <a:cubicBezTo>
                  <a:pt x="3082562" y="655231"/>
                  <a:pt x="3082562" y="652185"/>
                  <a:pt x="3082562" y="652185"/>
                </a:cubicBezTo>
                <a:cubicBezTo>
                  <a:pt x="3079516" y="652185"/>
                  <a:pt x="3079516" y="652185"/>
                  <a:pt x="3079516" y="652185"/>
                </a:cubicBezTo>
                <a:cubicBezTo>
                  <a:pt x="3079516" y="655231"/>
                  <a:pt x="3079516" y="655231"/>
                  <a:pt x="3079516" y="655231"/>
                </a:cubicBezTo>
                <a:cubicBezTo>
                  <a:pt x="3073423" y="649139"/>
                  <a:pt x="3073423" y="640001"/>
                  <a:pt x="3067331" y="640001"/>
                </a:cubicBezTo>
                <a:cubicBezTo>
                  <a:pt x="3067331" y="640001"/>
                  <a:pt x="3064285" y="640001"/>
                  <a:pt x="3064285" y="636955"/>
                </a:cubicBezTo>
                <a:cubicBezTo>
                  <a:pt x="3064285" y="636955"/>
                  <a:pt x="3061239" y="636955"/>
                  <a:pt x="3061239" y="636955"/>
                </a:cubicBezTo>
                <a:cubicBezTo>
                  <a:pt x="3061239" y="640001"/>
                  <a:pt x="3061239" y="640001"/>
                  <a:pt x="3061239" y="640001"/>
                </a:cubicBezTo>
                <a:cubicBezTo>
                  <a:pt x="3049055" y="618678"/>
                  <a:pt x="3055147" y="633909"/>
                  <a:pt x="3049055" y="633909"/>
                </a:cubicBezTo>
                <a:cubicBezTo>
                  <a:pt x="3046009" y="621724"/>
                  <a:pt x="3027732" y="603448"/>
                  <a:pt x="3012502" y="588218"/>
                </a:cubicBezTo>
                <a:cubicBezTo>
                  <a:pt x="3009456" y="591264"/>
                  <a:pt x="3009456" y="591264"/>
                  <a:pt x="3009456" y="591264"/>
                </a:cubicBezTo>
                <a:cubicBezTo>
                  <a:pt x="3009456" y="588218"/>
                  <a:pt x="3009456" y="588218"/>
                  <a:pt x="3009456" y="588218"/>
                </a:cubicBezTo>
                <a:cubicBezTo>
                  <a:pt x="3009456" y="588218"/>
                  <a:pt x="3009456" y="585172"/>
                  <a:pt x="3006410" y="585172"/>
                </a:cubicBezTo>
                <a:cubicBezTo>
                  <a:pt x="3006410" y="585172"/>
                  <a:pt x="3006410" y="588218"/>
                  <a:pt x="3006410" y="588218"/>
                </a:cubicBezTo>
                <a:cubicBezTo>
                  <a:pt x="2997272" y="579080"/>
                  <a:pt x="2991180" y="566896"/>
                  <a:pt x="2988134" y="560803"/>
                </a:cubicBezTo>
                <a:cubicBezTo>
                  <a:pt x="2985088" y="563850"/>
                  <a:pt x="2985088" y="566896"/>
                  <a:pt x="2982042" y="563850"/>
                </a:cubicBezTo>
                <a:cubicBezTo>
                  <a:pt x="2982042" y="560803"/>
                  <a:pt x="2982042" y="560803"/>
                  <a:pt x="2978995" y="557757"/>
                </a:cubicBezTo>
                <a:cubicBezTo>
                  <a:pt x="2975949" y="560803"/>
                  <a:pt x="2975949" y="557757"/>
                  <a:pt x="2972903" y="551665"/>
                </a:cubicBezTo>
                <a:cubicBezTo>
                  <a:pt x="2972903" y="551665"/>
                  <a:pt x="2972903" y="551665"/>
                  <a:pt x="2975949" y="551665"/>
                </a:cubicBezTo>
                <a:cubicBezTo>
                  <a:pt x="2975949" y="551665"/>
                  <a:pt x="2975949" y="551665"/>
                  <a:pt x="2975949" y="548619"/>
                </a:cubicBezTo>
                <a:cubicBezTo>
                  <a:pt x="2972903" y="548619"/>
                  <a:pt x="2972903" y="545573"/>
                  <a:pt x="2969857" y="545573"/>
                </a:cubicBezTo>
                <a:cubicBezTo>
                  <a:pt x="2969857" y="545573"/>
                  <a:pt x="2966811" y="545573"/>
                  <a:pt x="2966811" y="545573"/>
                </a:cubicBezTo>
                <a:cubicBezTo>
                  <a:pt x="2966811" y="539481"/>
                  <a:pt x="2939397" y="521205"/>
                  <a:pt x="2945489" y="527297"/>
                </a:cubicBezTo>
                <a:cubicBezTo>
                  <a:pt x="2954627" y="527297"/>
                  <a:pt x="2942443" y="539481"/>
                  <a:pt x="2951581" y="536435"/>
                </a:cubicBezTo>
                <a:cubicBezTo>
                  <a:pt x="2954627" y="533389"/>
                  <a:pt x="2960719" y="536435"/>
                  <a:pt x="2963765" y="542527"/>
                </a:cubicBezTo>
                <a:cubicBezTo>
                  <a:pt x="2960719" y="542527"/>
                  <a:pt x="2960719" y="542527"/>
                  <a:pt x="2960719" y="539481"/>
                </a:cubicBezTo>
                <a:cubicBezTo>
                  <a:pt x="2957673" y="539481"/>
                  <a:pt x="2957673" y="539481"/>
                  <a:pt x="2957673" y="539481"/>
                </a:cubicBezTo>
                <a:cubicBezTo>
                  <a:pt x="2954627" y="539481"/>
                  <a:pt x="2957673" y="542527"/>
                  <a:pt x="2957673" y="542527"/>
                </a:cubicBezTo>
                <a:cubicBezTo>
                  <a:pt x="2960719" y="545573"/>
                  <a:pt x="2960719" y="545573"/>
                  <a:pt x="2960719" y="545573"/>
                </a:cubicBezTo>
                <a:cubicBezTo>
                  <a:pt x="2957673" y="545573"/>
                  <a:pt x="2957673" y="545573"/>
                  <a:pt x="2957673" y="545573"/>
                </a:cubicBezTo>
                <a:cubicBezTo>
                  <a:pt x="2957673" y="542527"/>
                  <a:pt x="2954627" y="542527"/>
                  <a:pt x="2954627" y="542527"/>
                </a:cubicBezTo>
                <a:cubicBezTo>
                  <a:pt x="2954627" y="542527"/>
                  <a:pt x="2954627" y="545573"/>
                  <a:pt x="2954627" y="545573"/>
                </a:cubicBezTo>
                <a:cubicBezTo>
                  <a:pt x="2957673" y="548619"/>
                  <a:pt x="2957673" y="548619"/>
                  <a:pt x="2957673" y="548619"/>
                </a:cubicBezTo>
                <a:cubicBezTo>
                  <a:pt x="2960719" y="551665"/>
                  <a:pt x="2960719" y="551665"/>
                  <a:pt x="2960719" y="551665"/>
                </a:cubicBezTo>
                <a:cubicBezTo>
                  <a:pt x="2960719" y="551665"/>
                  <a:pt x="2954627" y="548619"/>
                  <a:pt x="2954627" y="548619"/>
                </a:cubicBezTo>
                <a:cubicBezTo>
                  <a:pt x="2951581" y="545573"/>
                  <a:pt x="2951581" y="545573"/>
                  <a:pt x="2951581" y="545573"/>
                </a:cubicBezTo>
                <a:cubicBezTo>
                  <a:pt x="2948535" y="542527"/>
                  <a:pt x="2948535" y="542527"/>
                  <a:pt x="2948535" y="542527"/>
                </a:cubicBezTo>
                <a:cubicBezTo>
                  <a:pt x="2948535" y="539481"/>
                  <a:pt x="2945489" y="536435"/>
                  <a:pt x="2942443" y="536435"/>
                </a:cubicBezTo>
                <a:cubicBezTo>
                  <a:pt x="2939397" y="536435"/>
                  <a:pt x="2939397" y="539481"/>
                  <a:pt x="2942443" y="542527"/>
                </a:cubicBezTo>
                <a:cubicBezTo>
                  <a:pt x="2942443" y="542527"/>
                  <a:pt x="2942443" y="542527"/>
                  <a:pt x="2942443" y="545573"/>
                </a:cubicBezTo>
                <a:cubicBezTo>
                  <a:pt x="2933304" y="536435"/>
                  <a:pt x="2942443" y="536435"/>
                  <a:pt x="2930258" y="530343"/>
                </a:cubicBezTo>
                <a:cubicBezTo>
                  <a:pt x="2933304" y="530343"/>
                  <a:pt x="2933304" y="530343"/>
                  <a:pt x="2933304" y="530343"/>
                </a:cubicBezTo>
                <a:cubicBezTo>
                  <a:pt x="2933304" y="530343"/>
                  <a:pt x="2933304" y="530343"/>
                  <a:pt x="2933304" y="527297"/>
                </a:cubicBezTo>
                <a:cubicBezTo>
                  <a:pt x="2930258" y="527297"/>
                  <a:pt x="2930258" y="527297"/>
                  <a:pt x="2930258" y="527297"/>
                </a:cubicBezTo>
                <a:cubicBezTo>
                  <a:pt x="2930258" y="527297"/>
                  <a:pt x="2927212" y="527297"/>
                  <a:pt x="2927212" y="527297"/>
                </a:cubicBezTo>
                <a:cubicBezTo>
                  <a:pt x="2924166" y="524251"/>
                  <a:pt x="2924166" y="524251"/>
                  <a:pt x="2924166" y="524251"/>
                </a:cubicBezTo>
                <a:cubicBezTo>
                  <a:pt x="2921120" y="521205"/>
                  <a:pt x="2921120" y="521205"/>
                  <a:pt x="2915028" y="515113"/>
                </a:cubicBezTo>
                <a:cubicBezTo>
                  <a:pt x="2908936" y="521205"/>
                  <a:pt x="2896752" y="505975"/>
                  <a:pt x="2896752" y="515113"/>
                </a:cubicBezTo>
                <a:cubicBezTo>
                  <a:pt x="2902844" y="515113"/>
                  <a:pt x="2905890" y="521205"/>
                  <a:pt x="2911982" y="524251"/>
                </a:cubicBezTo>
                <a:cubicBezTo>
                  <a:pt x="2905890" y="521205"/>
                  <a:pt x="2905890" y="521205"/>
                  <a:pt x="2905890" y="524251"/>
                </a:cubicBezTo>
                <a:cubicBezTo>
                  <a:pt x="2905890" y="524251"/>
                  <a:pt x="2905890" y="524251"/>
                  <a:pt x="2905890" y="527297"/>
                </a:cubicBezTo>
                <a:cubicBezTo>
                  <a:pt x="2899798" y="518159"/>
                  <a:pt x="2890660" y="509021"/>
                  <a:pt x="2881521" y="502929"/>
                </a:cubicBezTo>
                <a:cubicBezTo>
                  <a:pt x="2875429" y="496837"/>
                  <a:pt x="2866291" y="487698"/>
                  <a:pt x="2857153" y="481606"/>
                </a:cubicBezTo>
                <a:cubicBezTo>
                  <a:pt x="2860199" y="484652"/>
                  <a:pt x="2866291" y="487698"/>
                  <a:pt x="2863245" y="481606"/>
                </a:cubicBezTo>
                <a:cubicBezTo>
                  <a:pt x="2851061" y="475514"/>
                  <a:pt x="2851061" y="475514"/>
                  <a:pt x="2851061" y="469422"/>
                </a:cubicBezTo>
                <a:cubicBezTo>
                  <a:pt x="2838876" y="463330"/>
                  <a:pt x="2835830" y="454192"/>
                  <a:pt x="2838876" y="463330"/>
                </a:cubicBezTo>
                <a:cubicBezTo>
                  <a:pt x="2835830" y="463330"/>
                  <a:pt x="2835830" y="463330"/>
                  <a:pt x="2832784" y="463330"/>
                </a:cubicBezTo>
                <a:cubicBezTo>
                  <a:pt x="2817554" y="451146"/>
                  <a:pt x="2802324" y="442008"/>
                  <a:pt x="2790139" y="429824"/>
                </a:cubicBezTo>
                <a:cubicBezTo>
                  <a:pt x="2787093" y="429824"/>
                  <a:pt x="2784047" y="426777"/>
                  <a:pt x="2781001" y="423731"/>
                </a:cubicBezTo>
                <a:cubicBezTo>
                  <a:pt x="2793185" y="429824"/>
                  <a:pt x="2802324" y="432870"/>
                  <a:pt x="2814508" y="438962"/>
                </a:cubicBezTo>
                <a:cubicBezTo>
                  <a:pt x="2814508" y="438962"/>
                  <a:pt x="2823646" y="448100"/>
                  <a:pt x="2814508" y="435916"/>
                </a:cubicBezTo>
                <a:cubicBezTo>
                  <a:pt x="2817554" y="438962"/>
                  <a:pt x="2823646" y="442008"/>
                  <a:pt x="2820600" y="435916"/>
                </a:cubicBezTo>
                <a:cubicBezTo>
                  <a:pt x="2808416" y="435916"/>
                  <a:pt x="2796232" y="426777"/>
                  <a:pt x="2781001" y="420685"/>
                </a:cubicBezTo>
                <a:cubicBezTo>
                  <a:pt x="2784047" y="420685"/>
                  <a:pt x="2784047" y="417639"/>
                  <a:pt x="2781001" y="417639"/>
                </a:cubicBezTo>
                <a:cubicBezTo>
                  <a:pt x="2784047" y="417639"/>
                  <a:pt x="2784047" y="417639"/>
                  <a:pt x="2784047" y="417639"/>
                </a:cubicBezTo>
                <a:cubicBezTo>
                  <a:pt x="2784047" y="414593"/>
                  <a:pt x="2784047" y="414593"/>
                  <a:pt x="2781001" y="414593"/>
                </a:cubicBezTo>
                <a:cubicBezTo>
                  <a:pt x="2781001" y="411547"/>
                  <a:pt x="2774909" y="408501"/>
                  <a:pt x="2768817" y="405455"/>
                </a:cubicBezTo>
                <a:cubicBezTo>
                  <a:pt x="2765771" y="405455"/>
                  <a:pt x="2765771" y="405455"/>
                  <a:pt x="2765771" y="405455"/>
                </a:cubicBezTo>
                <a:cubicBezTo>
                  <a:pt x="2765771" y="402409"/>
                  <a:pt x="2765771" y="402409"/>
                  <a:pt x="2762725" y="402409"/>
                </a:cubicBezTo>
                <a:cubicBezTo>
                  <a:pt x="2759679" y="399363"/>
                  <a:pt x="2759679" y="399363"/>
                  <a:pt x="2756633" y="396317"/>
                </a:cubicBezTo>
                <a:cubicBezTo>
                  <a:pt x="2756633" y="396317"/>
                  <a:pt x="2756633" y="393271"/>
                  <a:pt x="2756633" y="393271"/>
                </a:cubicBezTo>
                <a:cubicBezTo>
                  <a:pt x="2753587" y="390225"/>
                  <a:pt x="2753587" y="390225"/>
                  <a:pt x="2753587" y="390225"/>
                </a:cubicBezTo>
                <a:cubicBezTo>
                  <a:pt x="2750541" y="393271"/>
                  <a:pt x="2750541" y="393271"/>
                  <a:pt x="2750541" y="393271"/>
                </a:cubicBezTo>
                <a:cubicBezTo>
                  <a:pt x="2744448" y="387179"/>
                  <a:pt x="2738356" y="387179"/>
                  <a:pt x="2732264" y="384133"/>
                </a:cubicBezTo>
                <a:cubicBezTo>
                  <a:pt x="2732264" y="384133"/>
                  <a:pt x="2735310" y="384133"/>
                  <a:pt x="2735310" y="384133"/>
                </a:cubicBezTo>
                <a:cubicBezTo>
                  <a:pt x="2735310" y="384133"/>
                  <a:pt x="2735310" y="384133"/>
                  <a:pt x="2735310" y="381087"/>
                </a:cubicBezTo>
                <a:cubicBezTo>
                  <a:pt x="2735310" y="381087"/>
                  <a:pt x="2732264" y="381087"/>
                  <a:pt x="2732264" y="381087"/>
                </a:cubicBezTo>
                <a:cubicBezTo>
                  <a:pt x="2732264" y="381087"/>
                  <a:pt x="2729218" y="381087"/>
                  <a:pt x="2729218" y="381087"/>
                </a:cubicBezTo>
                <a:cubicBezTo>
                  <a:pt x="2735310" y="378041"/>
                  <a:pt x="2707896" y="368903"/>
                  <a:pt x="2720080" y="378041"/>
                </a:cubicBezTo>
                <a:cubicBezTo>
                  <a:pt x="2720080" y="381087"/>
                  <a:pt x="2723126" y="381087"/>
                  <a:pt x="2723126" y="381087"/>
                </a:cubicBezTo>
                <a:cubicBezTo>
                  <a:pt x="2713988" y="384133"/>
                  <a:pt x="2741402" y="387179"/>
                  <a:pt x="2750541" y="393271"/>
                </a:cubicBezTo>
                <a:cubicBezTo>
                  <a:pt x="2747495" y="393271"/>
                  <a:pt x="2747495" y="393271"/>
                  <a:pt x="2744448" y="393271"/>
                </a:cubicBezTo>
                <a:cubicBezTo>
                  <a:pt x="2744448" y="393271"/>
                  <a:pt x="2744448" y="396317"/>
                  <a:pt x="2744448" y="396317"/>
                </a:cubicBezTo>
                <a:cubicBezTo>
                  <a:pt x="2747495" y="396317"/>
                  <a:pt x="2747495" y="396317"/>
                  <a:pt x="2747495" y="396317"/>
                </a:cubicBezTo>
                <a:cubicBezTo>
                  <a:pt x="2747495" y="399363"/>
                  <a:pt x="2750541" y="399363"/>
                  <a:pt x="2750541" y="399363"/>
                </a:cubicBezTo>
                <a:cubicBezTo>
                  <a:pt x="2753587" y="399363"/>
                  <a:pt x="2753587" y="399363"/>
                  <a:pt x="2753587" y="399363"/>
                </a:cubicBezTo>
                <a:cubicBezTo>
                  <a:pt x="2765771" y="411547"/>
                  <a:pt x="2738356" y="393271"/>
                  <a:pt x="2750541" y="402409"/>
                </a:cubicBezTo>
                <a:cubicBezTo>
                  <a:pt x="2744448" y="399363"/>
                  <a:pt x="2738356" y="396317"/>
                  <a:pt x="2732264" y="393271"/>
                </a:cubicBezTo>
                <a:cubicBezTo>
                  <a:pt x="2710942" y="378041"/>
                  <a:pt x="2686573" y="365857"/>
                  <a:pt x="2671343" y="356718"/>
                </a:cubicBezTo>
                <a:cubicBezTo>
                  <a:pt x="2631744" y="335396"/>
                  <a:pt x="2601283" y="314074"/>
                  <a:pt x="2570823" y="298844"/>
                </a:cubicBezTo>
                <a:cubicBezTo>
                  <a:pt x="2546454" y="286659"/>
                  <a:pt x="2515994" y="274475"/>
                  <a:pt x="2488579" y="265337"/>
                </a:cubicBezTo>
                <a:cubicBezTo>
                  <a:pt x="2476395" y="253153"/>
                  <a:pt x="2455072" y="247061"/>
                  <a:pt x="2433750" y="240969"/>
                </a:cubicBezTo>
                <a:cubicBezTo>
                  <a:pt x="2424612" y="228785"/>
                  <a:pt x="2397197" y="219646"/>
                  <a:pt x="2366736" y="210508"/>
                </a:cubicBezTo>
                <a:cubicBezTo>
                  <a:pt x="2339322" y="198324"/>
                  <a:pt x="2308861" y="189186"/>
                  <a:pt x="2302769" y="180048"/>
                </a:cubicBezTo>
                <a:cubicBezTo>
                  <a:pt x="2290585" y="177002"/>
                  <a:pt x="2278401" y="173956"/>
                  <a:pt x="2272308" y="170910"/>
                </a:cubicBezTo>
                <a:cubicBezTo>
                  <a:pt x="2263170" y="173956"/>
                  <a:pt x="2232710" y="164818"/>
                  <a:pt x="2229663" y="158725"/>
                </a:cubicBezTo>
                <a:cubicBezTo>
                  <a:pt x="2171788" y="143495"/>
                  <a:pt x="2107821" y="128265"/>
                  <a:pt x="2043854" y="119127"/>
                </a:cubicBezTo>
                <a:cubicBezTo>
                  <a:pt x="2046900" y="119127"/>
                  <a:pt x="2046900" y="119127"/>
                  <a:pt x="2046900" y="116081"/>
                </a:cubicBezTo>
                <a:cubicBezTo>
                  <a:pt x="2034715" y="116081"/>
                  <a:pt x="2031669" y="116081"/>
                  <a:pt x="2031669" y="116081"/>
                </a:cubicBezTo>
                <a:cubicBezTo>
                  <a:pt x="2022531" y="116081"/>
                  <a:pt x="2010347" y="113035"/>
                  <a:pt x="1998163" y="113035"/>
                </a:cubicBezTo>
                <a:cubicBezTo>
                  <a:pt x="2001209" y="113035"/>
                  <a:pt x="2004255" y="109989"/>
                  <a:pt x="1998163" y="109989"/>
                </a:cubicBezTo>
                <a:cubicBezTo>
                  <a:pt x="1998163" y="113035"/>
                  <a:pt x="1992070" y="109989"/>
                  <a:pt x="1992070" y="113035"/>
                </a:cubicBezTo>
                <a:cubicBezTo>
                  <a:pt x="1976840" y="109989"/>
                  <a:pt x="1967702" y="109989"/>
                  <a:pt x="1955518" y="106943"/>
                </a:cubicBezTo>
                <a:cubicBezTo>
                  <a:pt x="1955518" y="106943"/>
                  <a:pt x="1952472" y="106943"/>
                  <a:pt x="1952472" y="106943"/>
                </a:cubicBezTo>
                <a:lnTo>
                  <a:pt x="1943333" y="106943"/>
                </a:lnTo>
                <a:cubicBezTo>
                  <a:pt x="1943333" y="103897"/>
                  <a:pt x="1940287" y="103897"/>
                  <a:pt x="1937241" y="103897"/>
                </a:cubicBezTo>
                <a:cubicBezTo>
                  <a:pt x="1934195" y="103897"/>
                  <a:pt x="1928103" y="103897"/>
                  <a:pt x="1928103" y="103897"/>
                </a:cubicBezTo>
                <a:cubicBezTo>
                  <a:pt x="1928103" y="103897"/>
                  <a:pt x="1928103" y="106943"/>
                  <a:pt x="1928103" y="106943"/>
                </a:cubicBezTo>
                <a:cubicBezTo>
                  <a:pt x="1931149" y="97805"/>
                  <a:pt x="1918965" y="103897"/>
                  <a:pt x="1922011" y="106943"/>
                </a:cubicBezTo>
                <a:cubicBezTo>
                  <a:pt x="1894596" y="103897"/>
                  <a:pt x="1861090" y="103897"/>
                  <a:pt x="1827583" y="103897"/>
                </a:cubicBezTo>
                <a:cubicBezTo>
                  <a:pt x="1794076" y="103897"/>
                  <a:pt x="1763616" y="103897"/>
                  <a:pt x="1736201" y="103897"/>
                </a:cubicBezTo>
                <a:cubicBezTo>
                  <a:pt x="1730109" y="100851"/>
                  <a:pt x="1708786" y="106943"/>
                  <a:pt x="1690510" y="103897"/>
                </a:cubicBezTo>
                <a:cubicBezTo>
                  <a:pt x="1687464" y="103897"/>
                  <a:pt x="1687464" y="103897"/>
                  <a:pt x="1687464" y="103897"/>
                </a:cubicBezTo>
                <a:cubicBezTo>
                  <a:pt x="1687464" y="103897"/>
                  <a:pt x="1684418" y="103897"/>
                  <a:pt x="1684418" y="103897"/>
                </a:cubicBezTo>
                <a:cubicBezTo>
                  <a:pt x="1684418" y="103897"/>
                  <a:pt x="1681372" y="103897"/>
                  <a:pt x="1681372" y="103897"/>
                </a:cubicBezTo>
                <a:cubicBezTo>
                  <a:pt x="1681372" y="106943"/>
                  <a:pt x="1681372" y="106943"/>
                  <a:pt x="1684418" y="106943"/>
                </a:cubicBezTo>
                <a:cubicBezTo>
                  <a:pt x="1678326" y="106943"/>
                  <a:pt x="1672234" y="106943"/>
                  <a:pt x="1669188" y="109989"/>
                </a:cubicBezTo>
                <a:cubicBezTo>
                  <a:pt x="1666142" y="109989"/>
                  <a:pt x="1660049" y="109989"/>
                  <a:pt x="1657003" y="109989"/>
                </a:cubicBezTo>
                <a:cubicBezTo>
                  <a:pt x="1647865" y="109989"/>
                  <a:pt x="1641773" y="109989"/>
                  <a:pt x="1632635" y="109989"/>
                </a:cubicBezTo>
                <a:cubicBezTo>
                  <a:pt x="1617405" y="109989"/>
                  <a:pt x="1605220" y="116081"/>
                  <a:pt x="1589990" y="113035"/>
                </a:cubicBezTo>
                <a:cubicBezTo>
                  <a:pt x="1593036" y="113035"/>
                  <a:pt x="1589990" y="109989"/>
                  <a:pt x="1586944" y="109989"/>
                </a:cubicBezTo>
                <a:cubicBezTo>
                  <a:pt x="1583898" y="109989"/>
                  <a:pt x="1580852" y="109989"/>
                  <a:pt x="1580852" y="113035"/>
                </a:cubicBezTo>
                <a:cubicBezTo>
                  <a:pt x="1580852" y="113035"/>
                  <a:pt x="1577806" y="113035"/>
                  <a:pt x="1577806" y="113035"/>
                </a:cubicBezTo>
                <a:cubicBezTo>
                  <a:pt x="1577806" y="113035"/>
                  <a:pt x="1577806" y="109989"/>
                  <a:pt x="1571714" y="109989"/>
                </a:cubicBezTo>
                <a:cubicBezTo>
                  <a:pt x="1568667" y="113035"/>
                  <a:pt x="1571714" y="113035"/>
                  <a:pt x="1571714" y="116081"/>
                </a:cubicBezTo>
                <a:cubicBezTo>
                  <a:pt x="1571714" y="116081"/>
                  <a:pt x="1568667" y="116081"/>
                  <a:pt x="1568667" y="116081"/>
                </a:cubicBezTo>
                <a:cubicBezTo>
                  <a:pt x="1565621" y="116081"/>
                  <a:pt x="1562575" y="116081"/>
                  <a:pt x="1562575" y="119127"/>
                </a:cubicBezTo>
                <a:cubicBezTo>
                  <a:pt x="1562575" y="119127"/>
                  <a:pt x="1562575" y="119127"/>
                  <a:pt x="1565621" y="119127"/>
                </a:cubicBezTo>
                <a:cubicBezTo>
                  <a:pt x="1568667" y="119127"/>
                  <a:pt x="1568667" y="119127"/>
                  <a:pt x="1568667" y="119127"/>
                </a:cubicBezTo>
                <a:cubicBezTo>
                  <a:pt x="1547345" y="119127"/>
                  <a:pt x="1507746" y="125219"/>
                  <a:pt x="1492516" y="137403"/>
                </a:cubicBezTo>
                <a:cubicBezTo>
                  <a:pt x="1478808" y="137403"/>
                  <a:pt x="1461294" y="140449"/>
                  <a:pt x="1440733" y="144638"/>
                </a:cubicBezTo>
                <a:lnTo>
                  <a:pt x="1375768" y="157701"/>
                </a:lnTo>
                <a:lnTo>
                  <a:pt x="1379811" y="155679"/>
                </a:lnTo>
                <a:cubicBezTo>
                  <a:pt x="1376765" y="152633"/>
                  <a:pt x="1373719" y="152633"/>
                  <a:pt x="1370673" y="155679"/>
                </a:cubicBezTo>
                <a:cubicBezTo>
                  <a:pt x="1370673" y="155679"/>
                  <a:pt x="1367627" y="155679"/>
                  <a:pt x="1364581" y="155679"/>
                </a:cubicBezTo>
                <a:cubicBezTo>
                  <a:pt x="1364581" y="152633"/>
                  <a:pt x="1361535" y="152633"/>
                  <a:pt x="1355443" y="152633"/>
                </a:cubicBezTo>
                <a:cubicBezTo>
                  <a:pt x="1355443" y="155679"/>
                  <a:pt x="1355443" y="158725"/>
                  <a:pt x="1361535" y="158725"/>
                </a:cubicBezTo>
                <a:cubicBezTo>
                  <a:pt x="1361535" y="158725"/>
                  <a:pt x="1361535" y="158725"/>
                  <a:pt x="1358489" y="158725"/>
                </a:cubicBezTo>
                <a:cubicBezTo>
                  <a:pt x="1355443" y="158725"/>
                  <a:pt x="1352397" y="161772"/>
                  <a:pt x="1352397" y="161772"/>
                </a:cubicBezTo>
                <a:cubicBezTo>
                  <a:pt x="1355443" y="164818"/>
                  <a:pt x="1358489" y="164818"/>
                  <a:pt x="1361535" y="161772"/>
                </a:cubicBezTo>
                <a:cubicBezTo>
                  <a:pt x="1352397" y="170910"/>
                  <a:pt x="1343259" y="173956"/>
                  <a:pt x="1328028" y="180048"/>
                </a:cubicBezTo>
                <a:cubicBezTo>
                  <a:pt x="1331074" y="177002"/>
                  <a:pt x="1328028" y="177002"/>
                  <a:pt x="1324982" y="177002"/>
                </a:cubicBezTo>
                <a:cubicBezTo>
                  <a:pt x="1309752" y="180048"/>
                  <a:pt x="1294522" y="192232"/>
                  <a:pt x="1282337" y="195278"/>
                </a:cubicBezTo>
                <a:cubicBezTo>
                  <a:pt x="1282337" y="195278"/>
                  <a:pt x="1285383" y="192232"/>
                  <a:pt x="1285383" y="192232"/>
                </a:cubicBezTo>
                <a:cubicBezTo>
                  <a:pt x="1264061" y="198324"/>
                  <a:pt x="1245785" y="210508"/>
                  <a:pt x="1239692" y="207462"/>
                </a:cubicBezTo>
                <a:cubicBezTo>
                  <a:pt x="1239692" y="207462"/>
                  <a:pt x="1239692" y="210508"/>
                  <a:pt x="1236646" y="210508"/>
                </a:cubicBezTo>
                <a:cubicBezTo>
                  <a:pt x="1227508" y="219646"/>
                  <a:pt x="1242739" y="210508"/>
                  <a:pt x="1245785" y="210508"/>
                </a:cubicBezTo>
                <a:cubicBezTo>
                  <a:pt x="1227508" y="219646"/>
                  <a:pt x="1221416" y="216600"/>
                  <a:pt x="1212278" y="225738"/>
                </a:cubicBezTo>
                <a:cubicBezTo>
                  <a:pt x="1212278" y="219646"/>
                  <a:pt x="1218370" y="216600"/>
                  <a:pt x="1206186" y="219646"/>
                </a:cubicBezTo>
                <a:cubicBezTo>
                  <a:pt x="1203140" y="225738"/>
                  <a:pt x="1209232" y="225738"/>
                  <a:pt x="1203140" y="231831"/>
                </a:cubicBezTo>
                <a:cubicBezTo>
                  <a:pt x="1200094" y="231831"/>
                  <a:pt x="1200094" y="231831"/>
                  <a:pt x="1197048" y="231831"/>
                </a:cubicBezTo>
                <a:cubicBezTo>
                  <a:pt x="1194001" y="234877"/>
                  <a:pt x="1190955" y="234877"/>
                  <a:pt x="1190955" y="237923"/>
                </a:cubicBezTo>
                <a:cubicBezTo>
                  <a:pt x="1190955" y="237923"/>
                  <a:pt x="1194001" y="237923"/>
                  <a:pt x="1197048" y="237923"/>
                </a:cubicBezTo>
                <a:cubicBezTo>
                  <a:pt x="1197048" y="237923"/>
                  <a:pt x="1197048" y="237923"/>
                  <a:pt x="1200094" y="237923"/>
                </a:cubicBezTo>
                <a:cubicBezTo>
                  <a:pt x="1169633" y="250107"/>
                  <a:pt x="1163541" y="256199"/>
                  <a:pt x="1126988" y="274475"/>
                </a:cubicBezTo>
                <a:cubicBezTo>
                  <a:pt x="1114804" y="265337"/>
                  <a:pt x="1123942" y="277521"/>
                  <a:pt x="1102620" y="277521"/>
                </a:cubicBezTo>
                <a:cubicBezTo>
                  <a:pt x="1102620" y="274475"/>
                  <a:pt x="1102620" y="274475"/>
                  <a:pt x="1102620" y="274475"/>
                </a:cubicBezTo>
                <a:cubicBezTo>
                  <a:pt x="1105666" y="271429"/>
                  <a:pt x="1102620" y="271429"/>
                  <a:pt x="1099573" y="274475"/>
                </a:cubicBezTo>
                <a:cubicBezTo>
                  <a:pt x="1096527" y="274475"/>
                  <a:pt x="1093481" y="277521"/>
                  <a:pt x="1090435" y="277521"/>
                </a:cubicBezTo>
                <a:cubicBezTo>
                  <a:pt x="1090435" y="280567"/>
                  <a:pt x="1090435" y="280567"/>
                  <a:pt x="1090435" y="280567"/>
                </a:cubicBezTo>
                <a:cubicBezTo>
                  <a:pt x="1084343" y="283613"/>
                  <a:pt x="1084343" y="286659"/>
                  <a:pt x="1087389" y="289705"/>
                </a:cubicBezTo>
                <a:cubicBezTo>
                  <a:pt x="1081297" y="289705"/>
                  <a:pt x="1075205" y="295798"/>
                  <a:pt x="1072159" y="298844"/>
                </a:cubicBezTo>
                <a:cubicBezTo>
                  <a:pt x="1081297" y="292751"/>
                  <a:pt x="1087389" y="292751"/>
                  <a:pt x="1090435" y="289705"/>
                </a:cubicBezTo>
                <a:cubicBezTo>
                  <a:pt x="1090435" y="286659"/>
                  <a:pt x="1090435" y="286659"/>
                  <a:pt x="1093481" y="283613"/>
                </a:cubicBezTo>
                <a:cubicBezTo>
                  <a:pt x="1093481" y="283613"/>
                  <a:pt x="1093481" y="283613"/>
                  <a:pt x="1096527" y="283613"/>
                </a:cubicBezTo>
                <a:cubicBezTo>
                  <a:pt x="1099573" y="280567"/>
                  <a:pt x="1102620" y="280567"/>
                  <a:pt x="1102620" y="277521"/>
                </a:cubicBezTo>
                <a:cubicBezTo>
                  <a:pt x="1117850" y="283613"/>
                  <a:pt x="1133080" y="283613"/>
                  <a:pt x="1160495" y="265337"/>
                </a:cubicBezTo>
                <a:cubicBezTo>
                  <a:pt x="1160495" y="265337"/>
                  <a:pt x="1163541" y="265337"/>
                  <a:pt x="1166587" y="265337"/>
                </a:cubicBezTo>
                <a:cubicBezTo>
                  <a:pt x="1163541" y="268383"/>
                  <a:pt x="1163541" y="268383"/>
                  <a:pt x="1163541" y="268383"/>
                </a:cubicBezTo>
                <a:cubicBezTo>
                  <a:pt x="1163541" y="271429"/>
                  <a:pt x="1166587" y="271429"/>
                  <a:pt x="1169633" y="268383"/>
                </a:cubicBezTo>
                <a:cubicBezTo>
                  <a:pt x="1160495" y="275998"/>
                  <a:pt x="1152118" y="281329"/>
                  <a:pt x="1142599" y="285517"/>
                </a:cubicBezTo>
                <a:lnTo>
                  <a:pt x="1111758" y="294874"/>
                </a:lnTo>
                <a:lnTo>
                  <a:pt x="1111758" y="292751"/>
                </a:lnTo>
                <a:cubicBezTo>
                  <a:pt x="1111758" y="292751"/>
                  <a:pt x="1108712" y="295798"/>
                  <a:pt x="1108712" y="295798"/>
                </a:cubicBezTo>
                <a:cubicBezTo>
                  <a:pt x="1102620" y="295798"/>
                  <a:pt x="1102620" y="298844"/>
                  <a:pt x="1096527" y="298844"/>
                </a:cubicBezTo>
                <a:cubicBezTo>
                  <a:pt x="1093481" y="298844"/>
                  <a:pt x="1093481" y="298844"/>
                  <a:pt x="1093481" y="298844"/>
                </a:cubicBezTo>
                <a:cubicBezTo>
                  <a:pt x="1093481" y="298844"/>
                  <a:pt x="1093481" y="301890"/>
                  <a:pt x="1093481" y="301890"/>
                </a:cubicBezTo>
                <a:cubicBezTo>
                  <a:pt x="1090435" y="301890"/>
                  <a:pt x="1090435" y="301890"/>
                  <a:pt x="1090435" y="301890"/>
                </a:cubicBezTo>
                <a:cubicBezTo>
                  <a:pt x="1075205" y="307982"/>
                  <a:pt x="1056929" y="304936"/>
                  <a:pt x="1041698" y="317120"/>
                </a:cubicBezTo>
                <a:cubicBezTo>
                  <a:pt x="1047790" y="311028"/>
                  <a:pt x="1041698" y="314074"/>
                  <a:pt x="1035606" y="314074"/>
                </a:cubicBezTo>
                <a:cubicBezTo>
                  <a:pt x="1047790" y="304936"/>
                  <a:pt x="1053882" y="307982"/>
                  <a:pt x="1053882" y="301890"/>
                </a:cubicBezTo>
                <a:cubicBezTo>
                  <a:pt x="1032560" y="314074"/>
                  <a:pt x="1017330" y="320166"/>
                  <a:pt x="989915" y="332350"/>
                </a:cubicBezTo>
                <a:cubicBezTo>
                  <a:pt x="989915" y="329304"/>
                  <a:pt x="989915" y="329304"/>
                  <a:pt x="989915" y="329304"/>
                </a:cubicBezTo>
                <a:cubicBezTo>
                  <a:pt x="989915" y="329304"/>
                  <a:pt x="986869" y="329304"/>
                  <a:pt x="983823" y="332350"/>
                </a:cubicBezTo>
                <a:cubicBezTo>
                  <a:pt x="980777" y="332350"/>
                  <a:pt x="977731" y="335396"/>
                  <a:pt x="977731" y="338442"/>
                </a:cubicBezTo>
                <a:cubicBezTo>
                  <a:pt x="974685" y="338442"/>
                  <a:pt x="968593" y="344534"/>
                  <a:pt x="962501" y="350626"/>
                </a:cubicBezTo>
                <a:cubicBezTo>
                  <a:pt x="959454" y="350626"/>
                  <a:pt x="965547" y="344534"/>
                  <a:pt x="959454" y="347580"/>
                </a:cubicBezTo>
                <a:cubicBezTo>
                  <a:pt x="959454" y="350626"/>
                  <a:pt x="953362" y="353672"/>
                  <a:pt x="953362" y="353672"/>
                </a:cubicBezTo>
                <a:cubicBezTo>
                  <a:pt x="953362" y="353672"/>
                  <a:pt x="950316" y="353672"/>
                  <a:pt x="947270" y="356718"/>
                </a:cubicBezTo>
                <a:cubicBezTo>
                  <a:pt x="947270" y="356718"/>
                  <a:pt x="947270" y="356718"/>
                  <a:pt x="944224" y="356718"/>
                </a:cubicBezTo>
                <a:lnTo>
                  <a:pt x="946835" y="359329"/>
                </a:lnTo>
                <a:lnTo>
                  <a:pt x="939655" y="364714"/>
                </a:lnTo>
                <a:cubicBezTo>
                  <a:pt x="938132" y="365857"/>
                  <a:pt x="938132" y="365857"/>
                  <a:pt x="938132" y="365857"/>
                </a:cubicBezTo>
                <a:cubicBezTo>
                  <a:pt x="941178" y="362811"/>
                  <a:pt x="941178" y="359764"/>
                  <a:pt x="938132" y="362811"/>
                </a:cubicBezTo>
                <a:cubicBezTo>
                  <a:pt x="910717" y="384133"/>
                  <a:pt x="883303" y="411547"/>
                  <a:pt x="855888" y="438962"/>
                </a:cubicBezTo>
                <a:cubicBezTo>
                  <a:pt x="828474" y="469422"/>
                  <a:pt x="804105" y="496837"/>
                  <a:pt x="779737" y="521205"/>
                </a:cubicBezTo>
                <a:cubicBezTo>
                  <a:pt x="773645" y="521205"/>
                  <a:pt x="773645" y="521205"/>
                  <a:pt x="773645" y="515113"/>
                </a:cubicBezTo>
                <a:cubicBezTo>
                  <a:pt x="752322" y="536435"/>
                  <a:pt x="740138" y="557757"/>
                  <a:pt x="727954" y="576034"/>
                </a:cubicBezTo>
                <a:cubicBezTo>
                  <a:pt x="712723" y="594310"/>
                  <a:pt x="700539" y="615632"/>
                  <a:pt x="679216" y="640001"/>
                </a:cubicBezTo>
                <a:cubicBezTo>
                  <a:pt x="682262" y="636955"/>
                  <a:pt x="682262" y="633909"/>
                  <a:pt x="679216" y="633909"/>
                </a:cubicBezTo>
                <a:cubicBezTo>
                  <a:pt x="679216" y="633909"/>
                  <a:pt x="676170" y="636955"/>
                  <a:pt x="673124" y="636955"/>
                </a:cubicBezTo>
                <a:cubicBezTo>
                  <a:pt x="673124" y="636955"/>
                  <a:pt x="673124" y="640001"/>
                  <a:pt x="673124" y="640001"/>
                </a:cubicBezTo>
                <a:cubicBezTo>
                  <a:pt x="670078" y="636955"/>
                  <a:pt x="670078" y="636955"/>
                  <a:pt x="670078" y="636955"/>
                </a:cubicBezTo>
                <a:cubicBezTo>
                  <a:pt x="667032" y="643047"/>
                  <a:pt x="657894" y="649139"/>
                  <a:pt x="660940" y="652185"/>
                </a:cubicBezTo>
                <a:cubicBezTo>
                  <a:pt x="657894" y="652185"/>
                  <a:pt x="654848" y="655231"/>
                  <a:pt x="654848" y="655231"/>
                </a:cubicBezTo>
                <a:cubicBezTo>
                  <a:pt x="651802" y="658277"/>
                  <a:pt x="651802" y="661323"/>
                  <a:pt x="654848" y="658277"/>
                </a:cubicBezTo>
                <a:cubicBezTo>
                  <a:pt x="657894" y="658277"/>
                  <a:pt x="657894" y="658277"/>
                  <a:pt x="657894" y="658277"/>
                </a:cubicBezTo>
                <a:cubicBezTo>
                  <a:pt x="642664" y="673507"/>
                  <a:pt x="642664" y="682645"/>
                  <a:pt x="630479" y="694829"/>
                </a:cubicBezTo>
                <a:cubicBezTo>
                  <a:pt x="636572" y="697876"/>
                  <a:pt x="624387" y="700922"/>
                  <a:pt x="627433" y="703968"/>
                </a:cubicBezTo>
                <a:cubicBezTo>
                  <a:pt x="633525" y="697876"/>
                  <a:pt x="633525" y="703968"/>
                  <a:pt x="639618" y="697876"/>
                </a:cubicBezTo>
                <a:cubicBezTo>
                  <a:pt x="642664" y="691783"/>
                  <a:pt x="633525" y="700922"/>
                  <a:pt x="639618" y="691783"/>
                </a:cubicBezTo>
                <a:cubicBezTo>
                  <a:pt x="644187" y="688737"/>
                  <a:pt x="647233" y="684930"/>
                  <a:pt x="649898" y="681884"/>
                </a:cubicBezTo>
                <a:lnTo>
                  <a:pt x="652411" y="680208"/>
                </a:lnTo>
                <a:lnTo>
                  <a:pt x="651802" y="682645"/>
                </a:lnTo>
                <a:cubicBezTo>
                  <a:pt x="667032" y="670461"/>
                  <a:pt x="682262" y="655231"/>
                  <a:pt x="700539" y="636955"/>
                </a:cubicBezTo>
                <a:cubicBezTo>
                  <a:pt x="718815" y="618678"/>
                  <a:pt x="734046" y="597356"/>
                  <a:pt x="752322" y="582126"/>
                </a:cubicBezTo>
                <a:cubicBezTo>
                  <a:pt x="752322" y="585172"/>
                  <a:pt x="755368" y="585172"/>
                  <a:pt x="755368" y="582126"/>
                </a:cubicBezTo>
                <a:cubicBezTo>
                  <a:pt x="773645" y="566896"/>
                  <a:pt x="788875" y="554711"/>
                  <a:pt x="810197" y="539481"/>
                </a:cubicBezTo>
                <a:cubicBezTo>
                  <a:pt x="807151" y="533389"/>
                  <a:pt x="822382" y="530343"/>
                  <a:pt x="828474" y="524251"/>
                </a:cubicBezTo>
                <a:cubicBezTo>
                  <a:pt x="834566" y="521205"/>
                  <a:pt x="831520" y="518159"/>
                  <a:pt x="837612" y="515113"/>
                </a:cubicBezTo>
                <a:cubicBezTo>
                  <a:pt x="837612" y="515113"/>
                  <a:pt x="846750" y="512067"/>
                  <a:pt x="855888" y="505975"/>
                </a:cubicBezTo>
                <a:cubicBezTo>
                  <a:pt x="861980" y="499883"/>
                  <a:pt x="874165" y="487698"/>
                  <a:pt x="886349" y="478560"/>
                </a:cubicBezTo>
                <a:cubicBezTo>
                  <a:pt x="898533" y="469422"/>
                  <a:pt x="901579" y="466376"/>
                  <a:pt x="916810" y="454192"/>
                </a:cubicBezTo>
                <a:cubicBezTo>
                  <a:pt x="950316" y="432870"/>
                  <a:pt x="992961" y="411547"/>
                  <a:pt x="1008191" y="396317"/>
                </a:cubicBezTo>
                <a:cubicBezTo>
                  <a:pt x="1017330" y="399363"/>
                  <a:pt x="1029514" y="384133"/>
                  <a:pt x="1035606" y="378041"/>
                </a:cubicBezTo>
                <a:cubicBezTo>
                  <a:pt x="1032560" y="381087"/>
                  <a:pt x="1035606" y="381087"/>
                  <a:pt x="1038652" y="381087"/>
                </a:cubicBezTo>
                <a:cubicBezTo>
                  <a:pt x="1063021" y="362811"/>
                  <a:pt x="1096527" y="356718"/>
                  <a:pt x="1133080" y="332350"/>
                </a:cubicBezTo>
                <a:cubicBezTo>
                  <a:pt x="1148311" y="323212"/>
                  <a:pt x="1136126" y="329304"/>
                  <a:pt x="1157449" y="323212"/>
                </a:cubicBezTo>
                <a:cubicBezTo>
                  <a:pt x="1169633" y="317120"/>
                  <a:pt x="1181817" y="311028"/>
                  <a:pt x="1194001" y="304936"/>
                </a:cubicBezTo>
                <a:cubicBezTo>
                  <a:pt x="1236646" y="286659"/>
                  <a:pt x="1285383" y="271429"/>
                  <a:pt x="1324982" y="259245"/>
                </a:cubicBezTo>
                <a:cubicBezTo>
                  <a:pt x="1340213" y="253153"/>
                  <a:pt x="1355443" y="250107"/>
                  <a:pt x="1367627" y="240969"/>
                </a:cubicBezTo>
                <a:cubicBezTo>
                  <a:pt x="1364581" y="244015"/>
                  <a:pt x="1370673" y="247061"/>
                  <a:pt x="1391996" y="240969"/>
                </a:cubicBezTo>
                <a:cubicBezTo>
                  <a:pt x="1373719" y="247061"/>
                  <a:pt x="1349351" y="253153"/>
                  <a:pt x="1331074" y="262291"/>
                </a:cubicBezTo>
                <a:cubicBezTo>
                  <a:pt x="1306706" y="268383"/>
                  <a:pt x="1276245" y="277521"/>
                  <a:pt x="1264061" y="286659"/>
                </a:cubicBezTo>
                <a:cubicBezTo>
                  <a:pt x="1251877" y="289705"/>
                  <a:pt x="1257969" y="295798"/>
                  <a:pt x="1236646" y="298844"/>
                </a:cubicBezTo>
                <a:cubicBezTo>
                  <a:pt x="1236646" y="295798"/>
                  <a:pt x="1233600" y="295798"/>
                  <a:pt x="1227508" y="295798"/>
                </a:cubicBezTo>
                <a:cubicBezTo>
                  <a:pt x="1224462" y="301890"/>
                  <a:pt x="1224462" y="304936"/>
                  <a:pt x="1218370" y="307982"/>
                </a:cubicBezTo>
                <a:cubicBezTo>
                  <a:pt x="1212278" y="307982"/>
                  <a:pt x="1203140" y="311028"/>
                  <a:pt x="1190955" y="314074"/>
                </a:cubicBezTo>
                <a:cubicBezTo>
                  <a:pt x="1163541" y="329304"/>
                  <a:pt x="1130034" y="341488"/>
                  <a:pt x="1111758" y="350626"/>
                </a:cubicBezTo>
                <a:cubicBezTo>
                  <a:pt x="1102620" y="353672"/>
                  <a:pt x="1105666" y="359764"/>
                  <a:pt x="1096527" y="362811"/>
                </a:cubicBezTo>
                <a:cubicBezTo>
                  <a:pt x="1075205" y="368903"/>
                  <a:pt x="1044744" y="387179"/>
                  <a:pt x="1017330" y="405455"/>
                </a:cubicBezTo>
                <a:cubicBezTo>
                  <a:pt x="986869" y="423731"/>
                  <a:pt x="962501" y="445054"/>
                  <a:pt x="944224" y="451146"/>
                </a:cubicBezTo>
                <a:cubicBezTo>
                  <a:pt x="947270" y="451146"/>
                  <a:pt x="941178" y="454192"/>
                  <a:pt x="938132" y="457238"/>
                </a:cubicBezTo>
                <a:cubicBezTo>
                  <a:pt x="938132" y="457238"/>
                  <a:pt x="941178" y="454192"/>
                  <a:pt x="935086" y="454192"/>
                </a:cubicBezTo>
                <a:cubicBezTo>
                  <a:pt x="932040" y="460284"/>
                  <a:pt x="895487" y="481606"/>
                  <a:pt x="904625" y="481606"/>
                </a:cubicBezTo>
                <a:cubicBezTo>
                  <a:pt x="889395" y="493790"/>
                  <a:pt x="883303" y="490744"/>
                  <a:pt x="883303" y="490744"/>
                </a:cubicBezTo>
                <a:cubicBezTo>
                  <a:pt x="871119" y="499883"/>
                  <a:pt x="883303" y="493790"/>
                  <a:pt x="886349" y="496837"/>
                </a:cubicBezTo>
                <a:cubicBezTo>
                  <a:pt x="874165" y="505975"/>
                  <a:pt x="874165" y="505975"/>
                  <a:pt x="874165" y="505975"/>
                </a:cubicBezTo>
                <a:cubicBezTo>
                  <a:pt x="877211" y="499883"/>
                  <a:pt x="868073" y="505975"/>
                  <a:pt x="861980" y="505975"/>
                </a:cubicBezTo>
                <a:cubicBezTo>
                  <a:pt x="852842" y="524251"/>
                  <a:pt x="819335" y="536435"/>
                  <a:pt x="801059" y="560803"/>
                </a:cubicBezTo>
                <a:cubicBezTo>
                  <a:pt x="798013" y="560803"/>
                  <a:pt x="798013" y="563850"/>
                  <a:pt x="794967" y="563850"/>
                </a:cubicBezTo>
                <a:cubicBezTo>
                  <a:pt x="794967" y="563850"/>
                  <a:pt x="791921" y="566896"/>
                  <a:pt x="791921" y="566896"/>
                </a:cubicBezTo>
                <a:cubicBezTo>
                  <a:pt x="785829" y="569942"/>
                  <a:pt x="779737" y="579080"/>
                  <a:pt x="788875" y="572988"/>
                </a:cubicBezTo>
                <a:cubicBezTo>
                  <a:pt x="788875" y="572988"/>
                  <a:pt x="788875" y="572988"/>
                  <a:pt x="791921" y="569942"/>
                </a:cubicBezTo>
                <a:lnTo>
                  <a:pt x="794246" y="569942"/>
                </a:lnTo>
                <a:lnTo>
                  <a:pt x="762222" y="595833"/>
                </a:lnTo>
                <a:cubicBezTo>
                  <a:pt x="751561" y="604210"/>
                  <a:pt x="741661" y="612586"/>
                  <a:pt x="731000" y="624770"/>
                </a:cubicBezTo>
                <a:cubicBezTo>
                  <a:pt x="727954" y="624770"/>
                  <a:pt x="721861" y="624770"/>
                  <a:pt x="718815" y="624770"/>
                </a:cubicBezTo>
                <a:cubicBezTo>
                  <a:pt x="688355" y="655231"/>
                  <a:pt x="654848" y="688737"/>
                  <a:pt x="621341" y="725290"/>
                </a:cubicBezTo>
                <a:cubicBezTo>
                  <a:pt x="603065" y="743566"/>
                  <a:pt x="587834" y="761842"/>
                  <a:pt x="569558" y="780119"/>
                </a:cubicBezTo>
                <a:cubicBezTo>
                  <a:pt x="569558" y="780119"/>
                  <a:pt x="569558" y="780119"/>
                  <a:pt x="566512" y="780119"/>
                </a:cubicBezTo>
                <a:cubicBezTo>
                  <a:pt x="572604" y="770981"/>
                  <a:pt x="569558" y="770981"/>
                  <a:pt x="575650" y="764888"/>
                </a:cubicBezTo>
                <a:cubicBezTo>
                  <a:pt x="575650" y="764888"/>
                  <a:pt x="575650" y="761842"/>
                  <a:pt x="575650" y="761842"/>
                </a:cubicBezTo>
                <a:cubicBezTo>
                  <a:pt x="578696" y="761842"/>
                  <a:pt x="584788" y="752704"/>
                  <a:pt x="587834" y="749658"/>
                </a:cubicBezTo>
                <a:cubicBezTo>
                  <a:pt x="587834" y="749658"/>
                  <a:pt x="587834" y="746612"/>
                  <a:pt x="590881" y="746612"/>
                </a:cubicBezTo>
                <a:cubicBezTo>
                  <a:pt x="590881" y="743566"/>
                  <a:pt x="590881" y="743566"/>
                  <a:pt x="590881" y="743566"/>
                </a:cubicBezTo>
                <a:cubicBezTo>
                  <a:pt x="592404" y="738997"/>
                  <a:pt x="596973" y="731382"/>
                  <a:pt x="600780" y="725671"/>
                </a:cubicBezTo>
                <a:lnTo>
                  <a:pt x="603651" y="721658"/>
                </a:lnTo>
                <a:lnTo>
                  <a:pt x="606111" y="719198"/>
                </a:lnTo>
                <a:cubicBezTo>
                  <a:pt x="606872" y="717675"/>
                  <a:pt x="606492" y="717865"/>
                  <a:pt x="605445" y="719150"/>
                </a:cubicBezTo>
                <a:lnTo>
                  <a:pt x="603651" y="721658"/>
                </a:lnTo>
                <a:lnTo>
                  <a:pt x="603065" y="722244"/>
                </a:lnTo>
                <a:cubicBezTo>
                  <a:pt x="603065" y="719198"/>
                  <a:pt x="603065" y="719198"/>
                  <a:pt x="603065" y="716152"/>
                </a:cubicBezTo>
                <a:cubicBezTo>
                  <a:pt x="603065" y="716152"/>
                  <a:pt x="600019" y="716152"/>
                  <a:pt x="596973" y="719198"/>
                </a:cubicBezTo>
                <a:cubicBezTo>
                  <a:pt x="596973" y="719198"/>
                  <a:pt x="596973" y="722244"/>
                  <a:pt x="596973" y="722244"/>
                </a:cubicBezTo>
                <a:cubicBezTo>
                  <a:pt x="593927" y="719198"/>
                  <a:pt x="593927" y="719198"/>
                  <a:pt x="593927" y="719198"/>
                </a:cubicBezTo>
                <a:cubicBezTo>
                  <a:pt x="596973" y="719198"/>
                  <a:pt x="596973" y="719198"/>
                  <a:pt x="596973" y="716152"/>
                </a:cubicBezTo>
                <a:cubicBezTo>
                  <a:pt x="596973" y="716152"/>
                  <a:pt x="600019" y="716152"/>
                  <a:pt x="600019" y="713106"/>
                </a:cubicBezTo>
                <a:cubicBezTo>
                  <a:pt x="600019" y="713106"/>
                  <a:pt x="600019" y="713106"/>
                  <a:pt x="600019" y="710060"/>
                </a:cubicBezTo>
                <a:cubicBezTo>
                  <a:pt x="603065" y="710060"/>
                  <a:pt x="603065" y="710060"/>
                  <a:pt x="603065" y="710060"/>
                </a:cubicBezTo>
                <a:cubicBezTo>
                  <a:pt x="609157" y="700922"/>
                  <a:pt x="612203" y="697876"/>
                  <a:pt x="615249" y="691783"/>
                </a:cubicBezTo>
                <a:cubicBezTo>
                  <a:pt x="612203" y="691783"/>
                  <a:pt x="612203" y="691783"/>
                  <a:pt x="612203" y="691783"/>
                </a:cubicBezTo>
                <a:cubicBezTo>
                  <a:pt x="615249" y="691783"/>
                  <a:pt x="615249" y="691783"/>
                  <a:pt x="615249" y="688737"/>
                </a:cubicBezTo>
                <a:cubicBezTo>
                  <a:pt x="612203" y="688737"/>
                  <a:pt x="612203" y="691783"/>
                  <a:pt x="609157" y="691783"/>
                </a:cubicBezTo>
                <a:cubicBezTo>
                  <a:pt x="612203" y="688737"/>
                  <a:pt x="609157" y="691783"/>
                  <a:pt x="606111" y="691783"/>
                </a:cubicBezTo>
                <a:cubicBezTo>
                  <a:pt x="624387" y="673507"/>
                  <a:pt x="633525" y="658277"/>
                  <a:pt x="642664" y="643047"/>
                </a:cubicBezTo>
                <a:cubicBezTo>
                  <a:pt x="654848" y="630863"/>
                  <a:pt x="667032" y="615632"/>
                  <a:pt x="685309" y="597356"/>
                </a:cubicBezTo>
                <a:cubicBezTo>
                  <a:pt x="679216" y="597356"/>
                  <a:pt x="679216" y="597356"/>
                  <a:pt x="685309" y="591264"/>
                </a:cubicBezTo>
                <a:cubicBezTo>
                  <a:pt x="685309" y="594310"/>
                  <a:pt x="685309" y="594310"/>
                  <a:pt x="685309" y="594310"/>
                </a:cubicBezTo>
                <a:cubicBezTo>
                  <a:pt x="685309" y="594310"/>
                  <a:pt x="685309" y="594310"/>
                  <a:pt x="688355" y="594310"/>
                </a:cubicBezTo>
                <a:cubicBezTo>
                  <a:pt x="688355" y="591264"/>
                  <a:pt x="688355" y="591264"/>
                  <a:pt x="688355" y="591264"/>
                </a:cubicBezTo>
                <a:cubicBezTo>
                  <a:pt x="691401" y="588218"/>
                  <a:pt x="691401" y="588218"/>
                  <a:pt x="691401" y="588218"/>
                </a:cubicBezTo>
                <a:cubicBezTo>
                  <a:pt x="700539" y="582126"/>
                  <a:pt x="700539" y="582126"/>
                  <a:pt x="700539" y="582126"/>
                </a:cubicBezTo>
                <a:cubicBezTo>
                  <a:pt x="697493" y="579080"/>
                  <a:pt x="700539" y="576034"/>
                  <a:pt x="700539" y="572988"/>
                </a:cubicBezTo>
                <a:cubicBezTo>
                  <a:pt x="691401" y="579080"/>
                  <a:pt x="697493" y="582126"/>
                  <a:pt x="691401" y="585172"/>
                </a:cubicBezTo>
                <a:cubicBezTo>
                  <a:pt x="691401" y="585172"/>
                  <a:pt x="691401" y="585172"/>
                  <a:pt x="688355" y="585172"/>
                </a:cubicBezTo>
                <a:cubicBezTo>
                  <a:pt x="688355" y="585172"/>
                  <a:pt x="688355" y="585172"/>
                  <a:pt x="691401" y="582126"/>
                </a:cubicBezTo>
                <a:cubicBezTo>
                  <a:pt x="691401" y="582126"/>
                  <a:pt x="688355" y="582126"/>
                  <a:pt x="688355" y="582126"/>
                </a:cubicBezTo>
                <a:cubicBezTo>
                  <a:pt x="688355" y="582126"/>
                  <a:pt x="685309" y="585172"/>
                  <a:pt x="685309" y="585172"/>
                </a:cubicBezTo>
                <a:cubicBezTo>
                  <a:pt x="685309" y="585172"/>
                  <a:pt x="685309" y="585172"/>
                  <a:pt x="685309" y="588218"/>
                </a:cubicBezTo>
                <a:cubicBezTo>
                  <a:pt x="679216" y="594310"/>
                  <a:pt x="679216" y="603448"/>
                  <a:pt x="673124" y="597356"/>
                </a:cubicBezTo>
                <a:cubicBezTo>
                  <a:pt x="670078" y="600402"/>
                  <a:pt x="676170" y="603448"/>
                  <a:pt x="676170" y="603448"/>
                </a:cubicBezTo>
                <a:cubicBezTo>
                  <a:pt x="673124" y="606494"/>
                  <a:pt x="670078" y="603448"/>
                  <a:pt x="670078" y="603448"/>
                </a:cubicBezTo>
                <a:cubicBezTo>
                  <a:pt x="663986" y="609540"/>
                  <a:pt x="657894" y="621724"/>
                  <a:pt x="657894" y="621724"/>
                </a:cubicBezTo>
                <a:cubicBezTo>
                  <a:pt x="648756" y="633909"/>
                  <a:pt x="630479" y="649139"/>
                  <a:pt x="624387" y="658277"/>
                </a:cubicBezTo>
                <a:cubicBezTo>
                  <a:pt x="624387" y="658277"/>
                  <a:pt x="627433" y="655231"/>
                  <a:pt x="630479" y="655231"/>
                </a:cubicBezTo>
                <a:cubicBezTo>
                  <a:pt x="627433" y="658277"/>
                  <a:pt x="624387" y="661323"/>
                  <a:pt x="624387" y="661323"/>
                </a:cubicBezTo>
                <a:cubicBezTo>
                  <a:pt x="621341" y="661323"/>
                  <a:pt x="624387" y="667415"/>
                  <a:pt x="624387" y="667415"/>
                </a:cubicBezTo>
                <a:cubicBezTo>
                  <a:pt x="618295" y="670461"/>
                  <a:pt x="621341" y="664369"/>
                  <a:pt x="618295" y="667415"/>
                </a:cubicBezTo>
                <a:cubicBezTo>
                  <a:pt x="612203" y="670461"/>
                  <a:pt x="618295" y="676553"/>
                  <a:pt x="612203" y="673507"/>
                </a:cubicBezTo>
                <a:cubicBezTo>
                  <a:pt x="609157" y="682645"/>
                  <a:pt x="593927" y="707014"/>
                  <a:pt x="584788" y="710060"/>
                </a:cubicBezTo>
                <a:cubicBezTo>
                  <a:pt x="587834" y="710060"/>
                  <a:pt x="587834" y="710060"/>
                  <a:pt x="590881" y="710060"/>
                </a:cubicBezTo>
                <a:cubicBezTo>
                  <a:pt x="572604" y="731382"/>
                  <a:pt x="551282" y="761842"/>
                  <a:pt x="545190" y="770981"/>
                </a:cubicBezTo>
                <a:cubicBezTo>
                  <a:pt x="542144" y="780119"/>
                  <a:pt x="514729" y="807533"/>
                  <a:pt x="511683" y="825809"/>
                </a:cubicBezTo>
                <a:cubicBezTo>
                  <a:pt x="505591" y="828855"/>
                  <a:pt x="508637" y="822763"/>
                  <a:pt x="508637" y="822763"/>
                </a:cubicBezTo>
                <a:cubicBezTo>
                  <a:pt x="507114" y="827332"/>
                  <a:pt x="502545" y="834186"/>
                  <a:pt x="497595" y="840659"/>
                </a:cubicBezTo>
                <a:lnTo>
                  <a:pt x="484376" y="856144"/>
                </a:lnTo>
                <a:lnTo>
                  <a:pt x="487314" y="850178"/>
                </a:lnTo>
                <a:cubicBezTo>
                  <a:pt x="487314" y="850178"/>
                  <a:pt x="484268" y="856270"/>
                  <a:pt x="484268" y="856270"/>
                </a:cubicBezTo>
                <a:lnTo>
                  <a:pt x="484376" y="856144"/>
                </a:lnTo>
                <a:lnTo>
                  <a:pt x="482602" y="859744"/>
                </a:lnTo>
                <a:cubicBezTo>
                  <a:pt x="479890" y="865598"/>
                  <a:pt x="482745" y="861600"/>
                  <a:pt x="487314" y="859316"/>
                </a:cubicBezTo>
                <a:cubicBezTo>
                  <a:pt x="472084" y="880638"/>
                  <a:pt x="472084" y="883684"/>
                  <a:pt x="459900" y="895868"/>
                </a:cubicBezTo>
                <a:cubicBezTo>
                  <a:pt x="456854" y="895868"/>
                  <a:pt x="456854" y="895868"/>
                  <a:pt x="456854" y="895868"/>
                </a:cubicBezTo>
                <a:cubicBezTo>
                  <a:pt x="456854" y="898914"/>
                  <a:pt x="456854" y="898914"/>
                  <a:pt x="453808" y="898914"/>
                </a:cubicBezTo>
                <a:cubicBezTo>
                  <a:pt x="453808" y="898914"/>
                  <a:pt x="453808" y="898914"/>
                  <a:pt x="453808" y="901961"/>
                </a:cubicBezTo>
                <a:cubicBezTo>
                  <a:pt x="453808" y="901961"/>
                  <a:pt x="456854" y="901961"/>
                  <a:pt x="456854" y="901961"/>
                </a:cubicBezTo>
                <a:cubicBezTo>
                  <a:pt x="456854" y="901961"/>
                  <a:pt x="453808" y="905007"/>
                  <a:pt x="453808" y="908053"/>
                </a:cubicBezTo>
                <a:cubicBezTo>
                  <a:pt x="453808" y="908053"/>
                  <a:pt x="453808" y="908053"/>
                  <a:pt x="453808" y="905007"/>
                </a:cubicBezTo>
                <a:cubicBezTo>
                  <a:pt x="453808" y="905007"/>
                  <a:pt x="453808" y="905007"/>
                  <a:pt x="450762" y="905007"/>
                </a:cubicBezTo>
                <a:cubicBezTo>
                  <a:pt x="450762" y="908053"/>
                  <a:pt x="447715" y="908053"/>
                  <a:pt x="447715" y="911099"/>
                </a:cubicBezTo>
                <a:cubicBezTo>
                  <a:pt x="447715" y="914145"/>
                  <a:pt x="447715" y="914145"/>
                  <a:pt x="447715" y="914145"/>
                </a:cubicBezTo>
                <a:cubicBezTo>
                  <a:pt x="441623" y="914145"/>
                  <a:pt x="435531" y="929375"/>
                  <a:pt x="444669" y="920237"/>
                </a:cubicBezTo>
                <a:cubicBezTo>
                  <a:pt x="441623" y="917191"/>
                  <a:pt x="444669" y="917191"/>
                  <a:pt x="447715" y="917191"/>
                </a:cubicBezTo>
                <a:cubicBezTo>
                  <a:pt x="447715" y="920237"/>
                  <a:pt x="444669" y="920237"/>
                  <a:pt x="444669" y="923283"/>
                </a:cubicBezTo>
                <a:cubicBezTo>
                  <a:pt x="441623" y="923283"/>
                  <a:pt x="441623" y="926329"/>
                  <a:pt x="441623" y="926329"/>
                </a:cubicBezTo>
                <a:cubicBezTo>
                  <a:pt x="438577" y="929375"/>
                  <a:pt x="429439" y="941559"/>
                  <a:pt x="429439" y="941559"/>
                </a:cubicBezTo>
                <a:cubicBezTo>
                  <a:pt x="432485" y="938513"/>
                  <a:pt x="432485" y="938513"/>
                  <a:pt x="435531" y="941559"/>
                </a:cubicBezTo>
                <a:cubicBezTo>
                  <a:pt x="438577" y="935467"/>
                  <a:pt x="441623" y="929375"/>
                  <a:pt x="444669" y="926329"/>
                </a:cubicBezTo>
                <a:cubicBezTo>
                  <a:pt x="444669" y="926329"/>
                  <a:pt x="447715" y="923283"/>
                  <a:pt x="447715" y="923283"/>
                </a:cubicBezTo>
                <a:cubicBezTo>
                  <a:pt x="447715" y="926329"/>
                  <a:pt x="447715" y="926329"/>
                  <a:pt x="447715" y="929375"/>
                </a:cubicBezTo>
                <a:cubicBezTo>
                  <a:pt x="438577" y="935467"/>
                  <a:pt x="426393" y="965927"/>
                  <a:pt x="411163" y="981158"/>
                </a:cubicBezTo>
                <a:cubicBezTo>
                  <a:pt x="414209" y="984204"/>
                  <a:pt x="398978" y="1008572"/>
                  <a:pt x="383748" y="1026848"/>
                </a:cubicBezTo>
                <a:cubicBezTo>
                  <a:pt x="380702" y="1026848"/>
                  <a:pt x="380702" y="1026848"/>
                  <a:pt x="380702" y="1026848"/>
                </a:cubicBezTo>
                <a:cubicBezTo>
                  <a:pt x="380702" y="1029894"/>
                  <a:pt x="377656" y="1029894"/>
                  <a:pt x="377656" y="1032940"/>
                </a:cubicBezTo>
                <a:cubicBezTo>
                  <a:pt x="377656" y="1035987"/>
                  <a:pt x="377656" y="1035987"/>
                  <a:pt x="380702" y="1035987"/>
                </a:cubicBezTo>
                <a:cubicBezTo>
                  <a:pt x="377656" y="1039033"/>
                  <a:pt x="368518" y="1048171"/>
                  <a:pt x="371564" y="1051217"/>
                </a:cubicBezTo>
                <a:cubicBezTo>
                  <a:pt x="368518" y="1051217"/>
                  <a:pt x="368518" y="1051217"/>
                  <a:pt x="368518" y="1051217"/>
                </a:cubicBezTo>
                <a:cubicBezTo>
                  <a:pt x="368518" y="1051217"/>
                  <a:pt x="368518" y="1054263"/>
                  <a:pt x="365472" y="1054263"/>
                </a:cubicBezTo>
                <a:cubicBezTo>
                  <a:pt x="365472" y="1057309"/>
                  <a:pt x="365472" y="1060355"/>
                  <a:pt x="365472" y="1060355"/>
                </a:cubicBezTo>
                <a:cubicBezTo>
                  <a:pt x="362426" y="1063401"/>
                  <a:pt x="361664" y="1067970"/>
                  <a:pt x="360903" y="1071778"/>
                </a:cubicBezTo>
                <a:lnTo>
                  <a:pt x="359989" y="1073148"/>
                </a:lnTo>
                <a:lnTo>
                  <a:pt x="360522" y="1071016"/>
                </a:lnTo>
                <a:cubicBezTo>
                  <a:pt x="360903" y="1069493"/>
                  <a:pt x="360903" y="1067970"/>
                  <a:pt x="359380" y="1066447"/>
                </a:cubicBezTo>
                <a:cubicBezTo>
                  <a:pt x="359380" y="1066447"/>
                  <a:pt x="356334" y="1069493"/>
                  <a:pt x="353287" y="1072539"/>
                </a:cubicBezTo>
                <a:cubicBezTo>
                  <a:pt x="353287" y="1075585"/>
                  <a:pt x="353287" y="1075585"/>
                  <a:pt x="353287" y="1075585"/>
                </a:cubicBezTo>
                <a:cubicBezTo>
                  <a:pt x="347195" y="1075585"/>
                  <a:pt x="350241" y="1066447"/>
                  <a:pt x="356334" y="1063401"/>
                </a:cubicBezTo>
                <a:cubicBezTo>
                  <a:pt x="350241" y="1066447"/>
                  <a:pt x="356334" y="1051217"/>
                  <a:pt x="350241" y="1060355"/>
                </a:cubicBezTo>
                <a:cubicBezTo>
                  <a:pt x="356334" y="1066447"/>
                  <a:pt x="338057" y="1066447"/>
                  <a:pt x="338057" y="1078631"/>
                </a:cubicBezTo>
                <a:cubicBezTo>
                  <a:pt x="338057" y="1081677"/>
                  <a:pt x="338057" y="1081677"/>
                  <a:pt x="338057" y="1081677"/>
                </a:cubicBezTo>
                <a:cubicBezTo>
                  <a:pt x="338057" y="1081677"/>
                  <a:pt x="338057" y="1081677"/>
                  <a:pt x="335011" y="1081677"/>
                </a:cubicBezTo>
                <a:cubicBezTo>
                  <a:pt x="335011" y="1081677"/>
                  <a:pt x="335011" y="1084723"/>
                  <a:pt x="335011" y="1084723"/>
                </a:cubicBezTo>
                <a:cubicBezTo>
                  <a:pt x="335011" y="1087769"/>
                  <a:pt x="335011" y="1087769"/>
                  <a:pt x="335011" y="1087769"/>
                </a:cubicBezTo>
                <a:cubicBezTo>
                  <a:pt x="335011" y="1084723"/>
                  <a:pt x="338057" y="1084723"/>
                  <a:pt x="338057" y="1084723"/>
                </a:cubicBezTo>
                <a:cubicBezTo>
                  <a:pt x="338057" y="1087769"/>
                  <a:pt x="335011" y="1093861"/>
                  <a:pt x="335011" y="1096907"/>
                </a:cubicBezTo>
                <a:cubicBezTo>
                  <a:pt x="338057" y="1090815"/>
                  <a:pt x="338057" y="1096907"/>
                  <a:pt x="338057" y="1096907"/>
                </a:cubicBezTo>
                <a:cubicBezTo>
                  <a:pt x="341103" y="1093861"/>
                  <a:pt x="344149" y="1087769"/>
                  <a:pt x="347195" y="1084723"/>
                </a:cubicBezTo>
                <a:cubicBezTo>
                  <a:pt x="347195" y="1084723"/>
                  <a:pt x="347195" y="1084723"/>
                  <a:pt x="350241" y="1084723"/>
                </a:cubicBezTo>
                <a:cubicBezTo>
                  <a:pt x="347195" y="1087769"/>
                  <a:pt x="347195" y="1087769"/>
                  <a:pt x="347195" y="1087769"/>
                </a:cubicBezTo>
                <a:cubicBezTo>
                  <a:pt x="347195" y="1090815"/>
                  <a:pt x="347195" y="1093861"/>
                  <a:pt x="350241" y="1093861"/>
                </a:cubicBezTo>
                <a:cubicBezTo>
                  <a:pt x="350241" y="1093861"/>
                  <a:pt x="353287" y="1090815"/>
                  <a:pt x="353287" y="1087769"/>
                </a:cubicBezTo>
                <a:cubicBezTo>
                  <a:pt x="353287" y="1087769"/>
                  <a:pt x="353287" y="1087769"/>
                  <a:pt x="353287" y="1084723"/>
                </a:cubicBezTo>
                <a:cubicBezTo>
                  <a:pt x="356334" y="1081677"/>
                  <a:pt x="356334" y="1081677"/>
                  <a:pt x="356334" y="1081677"/>
                </a:cubicBezTo>
                <a:cubicBezTo>
                  <a:pt x="356334" y="1090815"/>
                  <a:pt x="350241" y="1096907"/>
                  <a:pt x="344149" y="1109092"/>
                </a:cubicBezTo>
                <a:cubicBezTo>
                  <a:pt x="356334" y="1090815"/>
                  <a:pt x="347195" y="1109092"/>
                  <a:pt x="350241" y="1115184"/>
                </a:cubicBezTo>
                <a:cubicBezTo>
                  <a:pt x="350241" y="1115184"/>
                  <a:pt x="350241" y="1118230"/>
                  <a:pt x="350241" y="1118230"/>
                </a:cubicBezTo>
                <a:cubicBezTo>
                  <a:pt x="350241" y="1118230"/>
                  <a:pt x="350241" y="1115184"/>
                  <a:pt x="347195" y="1115184"/>
                </a:cubicBezTo>
                <a:cubicBezTo>
                  <a:pt x="347195" y="1115184"/>
                  <a:pt x="347195" y="1115184"/>
                  <a:pt x="347195" y="1112138"/>
                </a:cubicBezTo>
                <a:cubicBezTo>
                  <a:pt x="347195" y="1112138"/>
                  <a:pt x="347195" y="1112138"/>
                  <a:pt x="344149" y="1112138"/>
                </a:cubicBezTo>
                <a:cubicBezTo>
                  <a:pt x="344149" y="1115184"/>
                  <a:pt x="341103" y="1118230"/>
                  <a:pt x="341103" y="1118230"/>
                </a:cubicBezTo>
                <a:cubicBezTo>
                  <a:pt x="341103" y="1118230"/>
                  <a:pt x="341103" y="1121276"/>
                  <a:pt x="341103" y="1121276"/>
                </a:cubicBezTo>
                <a:cubicBezTo>
                  <a:pt x="338057" y="1124322"/>
                  <a:pt x="338057" y="1124322"/>
                  <a:pt x="335011" y="1127368"/>
                </a:cubicBezTo>
                <a:cubicBezTo>
                  <a:pt x="335011" y="1124322"/>
                  <a:pt x="335011" y="1124322"/>
                  <a:pt x="335011" y="1121276"/>
                </a:cubicBezTo>
                <a:cubicBezTo>
                  <a:pt x="335011" y="1118230"/>
                  <a:pt x="335011" y="1118230"/>
                  <a:pt x="331965" y="1121276"/>
                </a:cubicBezTo>
                <a:cubicBezTo>
                  <a:pt x="331965" y="1121276"/>
                  <a:pt x="328919" y="1124322"/>
                  <a:pt x="328919" y="1127368"/>
                </a:cubicBezTo>
                <a:cubicBezTo>
                  <a:pt x="328919" y="1130414"/>
                  <a:pt x="328919" y="1130414"/>
                  <a:pt x="328919" y="1133460"/>
                </a:cubicBezTo>
                <a:cubicBezTo>
                  <a:pt x="328919" y="1139552"/>
                  <a:pt x="331965" y="1145644"/>
                  <a:pt x="335011" y="1142598"/>
                </a:cubicBezTo>
                <a:cubicBezTo>
                  <a:pt x="335011" y="1145644"/>
                  <a:pt x="335011" y="1148690"/>
                  <a:pt x="331965" y="1151736"/>
                </a:cubicBezTo>
                <a:cubicBezTo>
                  <a:pt x="325873" y="1166966"/>
                  <a:pt x="316735" y="1182197"/>
                  <a:pt x="310643" y="1197427"/>
                </a:cubicBezTo>
                <a:cubicBezTo>
                  <a:pt x="310643" y="1197427"/>
                  <a:pt x="307597" y="1194381"/>
                  <a:pt x="307597" y="1194381"/>
                </a:cubicBezTo>
                <a:cubicBezTo>
                  <a:pt x="307597" y="1194381"/>
                  <a:pt x="307597" y="1197427"/>
                  <a:pt x="307597" y="1197427"/>
                </a:cubicBezTo>
                <a:cubicBezTo>
                  <a:pt x="307597" y="1197427"/>
                  <a:pt x="304550" y="1197427"/>
                  <a:pt x="304550" y="1197427"/>
                </a:cubicBezTo>
                <a:cubicBezTo>
                  <a:pt x="310643" y="1182197"/>
                  <a:pt x="304550" y="1194381"/>
                  <a:pt x="301504" y="1194381"/>
                </a:cubicBezTo>
                <a:cubicBezTo>
                  <a:pt x="304550" y="1185243"/>
                  <a:pt x="310643" y="1176105"/>
                  <a:pt x="310643" y="1166966"/>
                </a:cubicBezTo>
                <a:cubicBezTo>
                  <a:pt x="313689" y="1170013"/>
                  <a:pt x="313689" y="1170013"/>
                  <a:pt x="313689" y="1170013"/>
                </a:cubicBezTo>
                <a:cubicBezTo>
                  <a:pt x="316735" y="1163920"/>
                  <a:pt x="319781" y="1157828"/>
                  <a:pt x="319781" y="1157828"/>
                </a:cubicBezTo>
                <a:cubicBezTo>
                  <a:pt x="316735" y="1163920"/>
                  <a:pt x="313689" y="1163920"/>
                  <a:pt x="313689" y="1163920"/>
                </a:cubicBezTo>
                <a:cubicBezTo>
                  <a:pt x="316735" y="1157828"/>
                  <a:pt x="313689" y="1154782"/>
                  <a:pt x="316735" y="1151736"/>
                </a:cubicBezTo>
                <a:cubicBezTo>
                  <a:pt x="316735" y="1148690"/>
                  <a:pt x="316735" y="1148690"/>
                  <a:pt x="316735" y="1148690"/>
                </a:cubicBezTo>
                <a:cubicBezTo>
                  <a:pt x="316735" y="1148690"/>
                  <a:pt x="319781" y="1148690"/>
                  <a:pt x="319781" y="1145644"/>
                </a:cubicBezTo>
                <a:cubicBezTo>
                  <a:pt x="319781" y="1145644"/>
                  <a:pt x="319781" y="1145644"/>
                  <a:pt x="319781" y="1142598"/>
                </a:cubicBezTo>
                <a:cubicBezTo>
                  <a:pt x="319781" y="1142598"/>
                  <a:pt x="319781" y="1139552"/>
                  <a:pt x="319781" y="1139552"/>
                </a:cubicBezTo>
                <a:cubicBezTo>
                  <a:pt x="313689" y="1142598"/>
                  <a:pt x="313689" y="1142598"/>
                  <a:pt x="313689" y="1142598"/>
                </a:cubicBezTo>
                <a:cubicBezTo>
                  <a:pt x="313689" y="1142598"/>
                  <a:pt x="310643" y="1145644"/>
                  <a:pt x="310643" y="1148690"/>
                </a:cubicBezTo>
                <a:lnTo>
                  <a:pt x="310643" y="1151736"/>
                </a:lnTo>
                <a:cubicBezTo>
                  <a:pt x="313689" y="1151736"/>
                  <a:pt x="313689" y="1151736"/>
                  <a:pt x="313689" y="1151736"/>
                </a:cubicBezTo>
                <a:cubicBezTo>
                  <a:pt x="310643" y="1160874"/>
                  <a:pt x="301504" y="1182197"/>
                  <a:pt x="298458" y="1194381"/>
                </a:cubicBezTo>
                <a:cubicBezTo>
                  <a:pt x="295412" y="1197427"/>
                  <a:pt x="295412" y="1197427"/>
                  <a:pt x="295412" y="1197427"/>
                </a:cubicBezTo>
                <a:cubicBezTo>
                  <a:pt x="292366" y="1200473"/>
                  <a:pt x="292366" y="1200473"/>
                  <a:pt x="292366" y="1203519"/>
                </a:cubicBezTo>
                <a:cubicBezTo>
                  <a:pt x="295412" y="1203519"/>
                  <a:pt x="295412" y="1203519"/>
                  <a:pt x="295412" y="1203519"/>
                </a:cubicBezTo>
                <a:cubicBezTo>
                  <a:pt x="292366" y="1206565"/>
                  <a:pt x="289320" y="1215703"/>
                  <a:pt x="286274" y="1221795"/>
                </a:cubicBezTo>
                <a:cubicBezTo>
                  <a:pt x="283228" y="1221795"/>
                  <a:pt x="283228" y="1224841"/>
                  <a:pt x="283228" y="1227887"/>
                </a:cubicBezTo>
                <a:cubicBezTo>
                  <a:pt x="283228" y="1230933"/>
                  <a:pt x="283228" y="1230933"/>
                  <a:pt x="283228" y="1230933"/>
                </a:cubicBezTo>
                <a:cubicBezTo>
                  <a:pt x="283228" y="1230933"/>
                  <a:pt x="283228" y="1230933"/>
                  <a:pt x="286274" y="1230933"/>
                </a:cubicBezTo>
                <a:cubicBezTo>
                  <a:pt x="274090" y="1261394"/>
                  <a:pt x="264952" y="1276624"/>
                  <a:pt x="264952" y="1297946"/>
                </a:cubicBezTo>
                <a:cubicBezTo>
                  <a:pt x="264952" y="1297946"/>
                  <a:pt x="261906" y="1297946"/>
                  <a:pt x="261906" y="1300992"/>
                </a:cubicBezTo>
                <a:cubicBezTo>
                  <a:pt x="261906" y="1304039"/>
                  <a:pt x="261906" y="1304039"/>
                  <a:pt x="261906" y="1304039"/>
                </a:cubicBezTo>
                <a:cubicBezTo>
                  <a:pt x="261906" y="1307085"/>
                  <a:pt x="261906" y="1307085"/>
                  <a:pt x="261906" y="1307085"/>
                </a:cubicBezTo>
                <a:cubicBezTo>
                  <a:pt x="258860" y="1307085"/>
                  <a:pt x="255813" y="1316223"/>
                  <a:pt x="255813" y="1322315"/>
                </a:cubicBezTo>
                <a:cubicBezTo>
                  <a:pt x="255813" y="1322315"/>
                  <a:pt x="255813" y="1325361"/>
                  <a:pt x="252767" y="1325361"/>
                </a:cubicBezTo>
                <a:cubicBezTo>
                  <a:pt x="252767" y="1328407"/>
                  <a:pt x="252767" y="1328407"/>
                  <a:pt x="252767" y="1331453"/>
                </a:cubicBezTo>
                <a:cubicBezTo>
                  <a:pt x="252767" y="1331453"/>
                  <a:pt x="252767" y="1334499"/>
                  <a:pt x="252767" y="1334499"/>
                </a:cubicBezTo>
                <a:cubicBezTo>
                  <a:pt x="252767" y="1334499"/>
                  <a:pt x="252767" y="1334499"/>
                  <a:pt x="249721" y="1337545"/>
                </a:cubicBezTo>
                <a:cubicBezTo>
                  <a:pt x="249721" y="1337545"/>
                  <a:pt x="249721" y="1340591"/>
                  <a:pt x="249721" y="1340591"/>
                </a:cubicBezTo>
                <a:cubicBezTo>
                  <a:pt x="252767" y="1346683"/>
                  <a:pt x="240583" y="1355821"/>
                  <a:pt x="249721" y="1358867"/>
                </a:cubicBezTo>
                <a:cubicBezTo>
                  <a:pt x="246675" y="1358867"/>
                  <a:pt x="246675" y="1358867"/>
                  <a:pt x="246675" y="1361913"/>
                </a:cubicBezTo>
                <a:cubicBezTo>
                  <a:pt x="246675" y="1361913"/>
                  <a:pt x="246675" y="1364959"/>
                  <a:pt x="246675" y="1364959"/>
                </a:cubicBezTo>
                <a:cubicBezTo>
                  <a:pt x="246675" y="1368005"/>
                  <a:pt x="243629" y="1371052"/>
                  <a:pt x="243629" y="1374098"/>
                </a:cubicBezTo>
                <a:cubicBezTo>
                  <a:pt x="243629" y="1374098"/>
                  <a:pt x="243629" y="1374098"/>
                  <a:pt x="243629" y="1377144"/>
                </a:cubicBezTo>
                <a:cubicBezTo>
                  <a:pt x="240583" y="1386282"/>
                  <a:pt x="237537" y="1392374"/>
                  <a:pt x="234491" y="1401512"/>
                </a:cubicBezTo>
                <a:cubicBezTo>
                  <a:pt x="234491" y="1404558"/>
                  <a:pt x="234491" y="1404558"/>
                  <a:pt x="234491" y="1404558"/>
                </a:cubicBezTo>
                <a:cubicBezTo>
                  <a:pt x="234491" y="1404558"/>
                  <a:pt x="234491" y="1404558"/>
                  <a:pt x="231445" y="1404558"/>
                </a:cubicBezTo>
                <a:cubicBezTo>
                  <a:pt x="231445" y="1407604"/>
                  <a:pt x="231445" y="1407604"/>
                  <a:pt x="231445" y="1407604"/>
                </a:cubicBezTo>
                <a:cubicBezTo>
                  <a:pt x="231445" y="1410650"/>
                  <a:pt x="231445" y="1410650"/>
                  <a:pt x="231445" y="1410650"/>
                </a:cubicBezTo>
                <a:cubicBezTo>
                  <a:pt x="231445" y="1410650"/>
                  <a:pt x="234491" y="1410650"/>
                  <a:pt x="234491" y="1410650"/>
                </a:cubicBezTo>
                <a:cubicBezTo>
                  <a:pt x="231445" y="1413696"/>
                  <a:pt x="231445" y="1416742"/>
                  <a:pt x="231445" y="1419788"/>
                </a:cubicBezTo>
                <a:cubicBezTo>
                  <a:pt x="231445" y="1419788"/>
                  <a:pt x="231445" y="1416742"/>
                  <a:pt x="231445" y="1416742"/>
                </a:cubicBezTo>
                <a:cubicBezTo>
                  <a:pt x="228399" y="1425880"/>
                  <a:pt x="228399" y="1425880"/>
                  <a:pt x="228399" y="1428926"/>
                </a:cubicBezTo>
                <a:cubicBezTo>
                  <a:pt x="228399" y="1431972"/>
                  <a:pt x="228399" y="1435018"/>
                  <a:pt x="228399" y="1438065"/>
                </a:cubicBezTo>
                <a:cubicBezTo>
                  <a:pt x="228399" y="1438065"/>
                  <a:pt x="225353" y="1441111"/>
                  <a:pt x="225353" y="1441111"/>
                </a:cubicBezTo>
                <a:cubicBezTo>
                  <a:pt x="225353" y="1444157"/>
                  <a:pt x="225353" y="1444157"/>
                  <a:pt x="225353" y="1444157"/>
                </a:cubicBezTo>
                <a:cubicBezTo>
                  <a:pt x="225353" y="1444157"/>
                  <a:pt x="222307" y="1444157"/>
                  <a:pt x="222307" y="1447203"/>
                </a:cubicBezTo>
                <a:cubicBezTo>
                  <a:pt x="222307" y="1447203"/>
                  <a:pt x="222307" y="1450249"/>
                  <a:pt x="222307" y="1450249"/>
                </a:cubicBezTo>
                <a:cubicBezTo>
                  <a:pt x="225353" y="1450249"/>
                  <a:pt x="225353" y="1450249"/>
                  <a:pt x="225353" y="1450249"/>
                </a:cubicBezTo>
                <a:cubicBezTo>
                  <a:pt x="225353" y="1459387"/>
                  <a:pt x="222307" y="1468525"/>
                  <a:pt x="225353" y="1477663"/>
                </a:cubicBezTo>
                <a:cubicBezTo>
                  <a:pt x="225353" y="1474617"/>
                  <a:pt x="225353" y="1474617"/>
                  <a:pt x="222307" y="1474617"/>
                </a:cubicBezTo>
                <a:cubicBezTo>
                  <a:pt x="222307" y="1471571"/>
                  <a:pt x="222307" y="1471571"/>
                  <a:pt x="219261" y="1474617"/>
                </a:cubicBezTo>
                <a:cubicBezTo>
                  <a:pt x="219261" y="1477663"/>
                  <a:pt x="219261" y="1480709"/>
                  <a:pt x="219261" y="1480709"/>
                </a:cubicBezTo>
                <a:cubicBezTo>
                  <a:pt x="219261" y="1483755"/>
                  <a:pt x="219261" y="1483755"/>
                  <a:pt x="219261" y="1483755"/>
                </a:cubicBezTo>
                <a:cubicBezTo>
                  <a:pt x="213169" y="1492893"/>
                  <a:pt x="222307" y="1502031"/>
                  <a:pt x="213169" y="1514216"/>
                </a:cubicBezTo>
                <a:cubicBezTo>
                  <a:pt x="216215" y="1514216"/>
                  <a:pt x="216215" y="1514216"/>
                  <a:pt x="216215" y="1514216"/>
                </a:cubicBezTo>
                <a:cubicBezTo>
                  <a:pt x="213169" y="1514216"/>
                  <a:pt x="213169" y="1514216"/>
                  <a:pt x="213169" y="1517262"/>
                </a:cubicBezTo>
                <a:cubicBezTo>
                  <a:pt x="213169" y="1520308"/>
                  <a:pt x="213169" y="1520308"/>
                  <a:pt x="213169" y="1520308"/>
                </a:cubicBezTo>
                <a:cubicBezTo>
                  <a:pt x="213169" y="1529446"/>
                  <a:pt x="213169" y="1538584"/>
                  <a:pt x="213169" y="1538584"/>
                </a:cubicBezTo>
                <a:cubicBezTo>
                  <a:pt x="210884" y="1545438"/>
                  <a:pt x="213740" y="1538584"/>
                  <a:pt x="215310" y="1541154"/>
                </a:cubicBezTo>
                <a:lnTo>
                  <a:pt x="216189" y="1547538"/>
                </a:lnTo>
                <a:lnTo>
                  <a:pt x="215774" y="1547642"/>
                </a:lnTo>
                <a:lnTo>
                  <a:pt x="212026" y="1546961"/>
                </a:lnTo>
                <a:cubicBezTo>
                  <a:pt x="210884" y="1547722"/>
                  <a:pt x="210123" y="1549245"/>
                  <a:pt x="210123" y="1550768"/>
                </a:cubicBezTo>
                <a:cubicBezTo>
                  <a:pt x="211646" y="1552291"/>
                  <a:pt x="213930" y="1549245"/>
                  <a:pt x="215453" y="1547722"/>
                </a:cubicBezTo>
                <a:lnTo>
                  <a:pt x="215774" y="1547642"/>
                </a:lnTo>
                <a:lnTo>
                  <a:pt x="216215" y="1547722"/>
                </a:lnTo>
                <a:lnTo>
                  <a:pt x="216189" y="1547538"/>
                </a:lnTo>
                <a:lnTo>
                  <a:pt x="216976" y="1547341"/>
                </a:lnTo>
                <a:cubicBezTo>
                  <a:pt x="217166" y="1548103"/>
                  <a:pt x="216976" y="1550007"/>
                  <a:pt x="216215" y="1553814"/>
                </a:cubicBezTo>
                <a:cubicBezTo>
                  <a:pt x="213169" y="1553814"/>
                  <a:pt x="213169" y="1553814"/>
                  <a:pt x="213169" y="1556860"/>
                </a:cubicBezTo>
                <a:cubicBezTo>
                  <a:pt x="213169" y="1556860"/>
                  <a:pt x="213169" y="1559906"/>
                  <a:pt x="213169" y="1559906"/>
                </a:cubicBezTo>
                <a:cubicBezTo>
                  <a:pt x="210123" y="1562952"/>
                  <a:pt x="210123" y="1562952"/>
                  <a:pt x="210123" y="1562952"/>
                </a:cubicBezTo>
                <a:cubicBezTo>
                  <a:pt x="210123" y="1565998"/>
                  <a:pt x="210123" y="1565998"/>
                  <a:pt x="210123" y="1565998"/>
                </a:cubicBezTo>
                <a:cubicBezTo>
                  <a:pt x="210123" y="1565998"/>
                  <a:pt x="210123" y="1569044"/>
                  <a:pt x="210123" y="1572091"/>
                </a:cubicBezTo>
                <a:cubicBezTo>
                  <a:pt x="210123" y="1572091"/>
                  <a:pt x="210123" y="1575137"/>
                  <a:pt x="210123" y="1578183"/>
                </a:cubicBezTo>
                <a:cubicBezTo>
                  <a:pt x="207076" y="1578183"/>
                  <a:pt x="207076" y="1581229"/>
                  <a:pt x="207076" y="1584275"/>
                </a:cubicBezTo>
                <a:cubicBezTo>
                  <a:pt x="204030" y="1587321"/>
                  <a:pt x="204030" y="1587321"/>
                  <a:pt x="204030" y="1590367"/>
                </a:cubicBezTo>
                <a:cubicBezTo>
                  <a:pt x="204030" y="1590367"/>
                  <a:pt x="204030" y="1593413"/>
                  <a:pt x="204030" y="1593413"/>
                </a:cubicBezTo>
                <a:cubicBezTo>
                  <a:pt x="204030" y="1593413"/>
                  <a:pt x="204030" y="1596459"/>
                  <a:pt x="204030" y="1596459"/>
                </a:cubicBezTo>
                <a:cubicBezTo>
                  <a:pt x="200984" y="1596459"/>
                  <a:pt x="200984" y="1596459"/>
                  <a:pt x="200984" y="1596459"/>
                </a:cubicBezTo>
                <a:cubicBezTo>
                  <a:pt x="200984" y="1596459"/>
                  <a:pt x="200984" y="1596459"/>
                  <a:pt x="197938" y="1599505"/>
                </a:cubicBezTo>
                <a:cubicBezTo>
                  <a:pt x="197938" y="1602551"/>
                  <a:pt x="197938" y="1602551"/>
                  <a:pt x="197938" y="1602551"/>
                </a:cubicBezTo>
                <a:cubicBezTo>
                  <a:pt x="200984" y="1605597"/>
                  <a:pt x="200984" y="1605597"/>
                  <a:pt x="200984" y="1605597"/>
                </a:cubicBezTo>
                <a:cubicBezTo>
                  <a:pt x="200984" y="1608643"/>
                  <a:pt x="200984" y="1608643"/>
                  <a:pt x="200984" y="1608643"/>
                </a:cubicBezTo>
                <a:cubicBezTo>
                  <a:pt x="200984" y="1608643"/>
                  <a:pt x="200984" y="1611689"/>
                  <a:pt x="200984" y="1611689"/>
                </a:cubicBezTo>
                <a:cubicBezTo>
                  <a:pt x="200984" y="1614735"/>
                  <a:pt x="200984" y="1617781"/>
                  <a:pt x="200984" y="1620827"/>
                </a:cubicBezTo>
                <a:cubicBezTo>
                  <a:pt x="197938" y="1626919"/>
                  <a:pt x="197938" y="1629965"/>
                  <a:pt x="197938" y="1629965"/>
                </a:cubicBezTo>
                <a:cubicBezTo>
                  <a:pt x="197938" y="1633011"/>
                  <a:pt x="197938" y="1633011"/>
                  <a:pt x="197938" y="1633011"/>
                </a:cubicBezTo>
                <a:cubicBezTo>
                  <a:pt x="197938" y="1636057"/>
                  <a:pt x="197938" y="1636057"/>
                  <a:pt x="197938" y="1639104"/>
                </a:cubicBezTo>
                <a:cubicBezTo>
                  <a:pt x="197938" y="1639104"/>
                  <a:pt x="197938" y="1639104"/>
                  <a:pt x="200984" y="1639104"/>
                </a:cubicBezTo>
                <a:cubicBezTo>
                  <a:pt x="197938" y="1642150"/>
                  <a:pt x="197938" y="1642150"/>
                  <a:pt x="197938" y="1642150"/>
                </a:cubicBezTo>
                <a:cubicBezTo>
                  <a:pt x="197938" y="1642150"/>
                  <a:pt x="197938" y="1645196"/>
                  <a:pt x="197938" y="1648242"/>
                </a:cubicBezTo>
                <a:cubicBezTo>
                  <a:pt x="197938" y="1663472"/>
                  <a:pt x="200984" y="1666518"/>
                  <a:pt x="197938" y="1675656"/>
                </a:cubicBezTo>
                <a:cubicBezTo>
                  <a:pt x="194892" y="1675656"/>
                  <a:pt x="194892" y="1678702"/>
                  <a:pt x="194892" y="1678702"/>
                </a:cubicBezTo>
                <a:cubicBezTo>
                  <a:pt x="194892" y="1678702"/>
                  <a:pt x="194892" y="1681748"/>
                  <a:pt x="194892" y="1681748"/>
                </a:cubicBezTo>
                <a:cubicBezTo>
                  <a:pt x="197938" y="1681748"/>
                  <a:pt x="197938" y="1681748"/>
                  <a:pt x="197938" y="1681748"/>
                </a:cubicBezTo>
                <a:cubicBezTo>
                  <a:pt x="194892" y="1687840"/>
                  <a:pt x="194892" y="1693932"/>
                  <a:pt x="194892" y="1696978"/>
                </a:cubicBezTo>
                <a:cubicBezTo>
                  <a:pt x="194892" y="1700024"/>
                  <a:pt x="194892" y="1700024"/>
                  <a:pt x="194892" y="1700024"/>
                </a:cubicBezTo>
                <a:cubicBezTo>
                  <a:pt x="194892" y="1703070"/>
                  <a:pt x="194892" y="1703070"/>
                  <a:pt x="197938" y="1703070"/>
                </a:cubicBezTo>
                <a:cubicBezTo>
                  <a:pt x="197938" y="1712209"/>
                  <a:pt x="197938" y="1718301"/>
                  <a:pt x="194892" y="1724393"/>
                </a:cubicBezTo>
                <a:cubicBezTo>
                  <a:pt x="197938" y="1724393"/>
                  <a:pt x="197938" y="1724393"/>
                  <a:pt x="197938" y="1724393"/>
                </a:cubicBezTo>
                <a:cubicBezTo>
                  <a:pt x="197938" y="1736577"/>
                  <a:pt x="197938" y="1736577"/>
                  <a:pt x="197938" y="1736577"/>
                </a:cubicBezTo>
                <a:cubicBezTo>
                  <a:pt x="197938" y="1736577"/>
                  <a:pt x="197938" y="1736577"/>
                  <a:pt x="194892" y="1739623"/>
                </a:cubicBezTo>
                <a:cubicBezTo>
                  <a:pt x="194892" y="1733531"/>
                  <a:pt x="191846" y="1730485"/>
                  <a:pt x="188800" y="1736577"/>
                </a:cubicBezTo>
                <a:cubicBezTo>
                  <a:pt x="194892" y="1733531"/>
                  <a:pt x="191846" y="1748761"/>
                  <a:pt x="194892" y="1748761"/>
                </a:cubicBezTo>
                <a:cubicBezTo>
                  <a:pt x="194892" y="1776176"/>
                  <a:pt x="194892" y="1770083"/>
                  <a:pt x="197938" y="1797498"/>
                </a:cubicBezTo>
                <a:cubicBezTo>
                  <a:pt x="197938" y="1797498"/>
                  <a:pt x="194892" y="1797498"/>
                  <a:pt x="194892" y="1797498"/>
                </a:cubicBezTo>
                <a:cubicBezTo>
                  <a:pt x="194892" y="1800544"/>
                  <a:pt x="194892" y="1800544"/>
                  <a:pt x="194892" y="1803590"/>
                </a:cubicBezTo>
                <a:cubicBezTo>
                  <a:pt x="194892" y="1821866"/>
                  <a:pt x="194892" y="1827958"/>
                  <a:pt x="194892" y="1840142"/>
                </a:cubicBezTo>
                <a:cubicBezTo>
                  <a:pt x="194892" y="1840142"/>
                  <a:pt x="194892" y="1840142"/>
                  <a:pt x="194892" y="1843189"/>
                </a:cubicBezTo>
                <a:cubicBezTo>
                  <a:pt x="194892" y="1843189"/>
                  <a:pt x="194892" y="1843189"/>
                  <a:pt x="194892" y="1846235"/>
                </a:cubicBezTo>
                <a:cubicBezTo>
                  <a:pt x="191846" y="1867557"/>
                  <a:pt x="197938" y="1846235"/>
                  <a:pt x="200984" y="1858419"/>
                </a:cubicBezTo>
                <a:cubicBezTo>
                  <a:pt x="197938" y="1858419"/>
                  <a:pt x="191846" y="1867557"/>
                  <a:pt x="197938" y="1864511"/>
                </a:cubicBezTo>
                <a:cubicBezTo>
                  <a:pt x="197938" y="1867557"/>
                  <a:pt x="197938" y="1867557"/>
                  <a:pt x="197938" y="1867557"/>
                </a:cubicBezTo>
                <a:cubicBezTo>
                  <a:pt x="197938" y="1867557"/>
                  <a:pt x="197938" y="1867557"/>
                  <a:pt x="197938" y="1870603"/>
                </a:cubicBezTo>
                <a:cubicBezTo>
                  <a:pt x="194892" y="1870603"/>
                  <a:pt x="197938" y="1873649"/>
                  <a:pt x="197938" y="1873649"/>
                </a:cubicBezTo>
                <a:cubicBezTo>
                  <a:pt x="197938" y="1885833"/>
                  <a:pt x="194892" y="1885833"/>
                  <a:pt x="191846" y="1885833"/>
                </a:cubicBezTo>
                <a:cubicBezTo>
                  <a:pt x="191846" y="1898017"/>
                  <a:pt x="197938" y="1901063"/>
                  <a:pt x="194892" y="1907155"/>
                </a:cubicBezTo>
                <a:cubicBezTo>
                  <a:pt x="197938" y="1913248"/>
                  <a:pt x="197938" y="1922386"/>
                  <a:pt x="204030" y="1922386"/>
                </a:cubicBezTo>
                <a:cubicBezTo>
                  <a:pt x="200984" y="1928478"/>
                  <a:pt x="204030" y="1940662"/>
                  <a:pt x="197938" y="1937616"/>
                </a:cubicBezTo>
                <a:cubicBezTo>
                  <a:pt x="200984" y="1949800"/>
                  <a:pt x="204030" y="1937616"/>
                  <a:pt x="200984" y="1952846"/>
                </a:cubicBezTo>
                <a:cubicBezTo>
                  <a:pt x="200984" y="1955892"/>
                  <a:pt x="204030" y="1958938"/>
                  <a:pt x="207076" y="1961984"/>
                </a:cubicBezTo>
                <a:cubicBezTo>
                  <a:pt x="200984" y="1955892"/>
                  <a:pt x="204030" y="1986353"/>
                  <a:pt x="210123" y="2001583"/>
                </a:cubicBezTo>
                <a:cubicBezTo>
                  <a:pt x="207076" y="2007675"/>
                  <a:pt x="207076" y="2004629"/>
                  <a:pt x="204030" y="2001583"/>
                </a:cubicBezTo>
                <a:cubicBezTo>
                  <a:pt x="207076" y="2007675"/>
                  <a:pt x="207076" y="2010721"/>
                  <a:pt x="210123" y="2010721"/>
                </a:cubicBezTo>
                <a:cubicBezTo>
                  <a:pt x="204030" y="2013767"/>
                  <a:pt x="210123" y="2013767"/>
                  <a:pt x="207076" y="2022905"/>
                </a:cubicBezTo>
                <a:cubicBezTo>
                  <a:pt x="210123" y="2028997"/>
                  <a:pt x="210123" y="2019859"/>
                  <a:pt x="213169" y="2041181"/>
                </a:cubicBezTo>
                <a:lnTo>
                  <a:pt x="211230" y="2038689"/>
                </a:lnTo>
                <a:lnTo>
                  <a:pt x="210123" y="2032043"/>
                </a:lnTo>
                <a:cubicBezTo>
                  <a:pt x="210123" y="2033566"/>
                  <a:pt x="210123" y="2035851"/>
                  <a:pt x="210503" y="2037754"/>
                </a:cubicBezTo>
                <a:lnTo>
                  <a:pt x="211230" y="2038689"/>
                </a:lnTo>
                <a:lnTo>
                  <a:pt x="213169" y="2050320"/>
                </a:lnTo>
                <a:cubicBezTo>
                  <a:pt x="210123" y="2047274"/>
                  <a:pt x="207076" y="2047274"/>
                  <a:pt x="204030" y="2050320"/>
                </a:cubicBezTo>
                <a:cubicBezTo>
                  <a:pt x="200984" y="2028997"/>
                  <a:pt x="200984" y="2019859"/>
                  <a:pt x="194892" y="1998537"/>
                </a:cubicBezTo>
                <a:cubicBezTo>
                  <a:pt x="188800" y="2001583"/>
                  <a:pt x="185754" y="1989399"/>
                  <a:pt x="182708" y="1974168"/>
                </a:cubicBezTo>
                <a:cubicBezTo>
                  <a:pt x="179662" y="1968076"/>
                  <a:pt x="179662" y="1965030"/>
                  <a:pt x="179662" y="1958938"/>
                </a:cubicBezTo>
                <a:cubicBezTo>
                  <a:pt x="179662" y="1955892"/>
                  <a:pt x="179662" y="1949800"/>
                  <a:pt x="179662" y="1946754"/>
                </a:cubicBezTo>
                <a:cubicBezTo>
                  <a:pt x="176616" y="1949800"/>
                  <a:pt x="179662" y="1919340"/>
                  <a:pt x="173570" y="1934570"/>
                </a:cubicBezTo>
                <a:lnTo>
                  <a:pt x="173570" y="1913248"/>
                </a:lnTo>
                <a:cubicBezTo>
                  <a:pt x="173570" y="1894971"/>
                  <a:pt x="179662" y="1916294"/>
                  <a:pt x="176616" y="1904109"/>
                </a:cubicBezTo>
                <a:cubicBezTo>
                  <a:pt x="176616" y="1901063"/>
                  <a:pt x="176616" y="1898017"/>
                  <a:pt x="176616" y="1894971"/>
                </a:cubicBezTo>
                <a:cubicBezTo>
                  <a:pt x="176616" y="1894971"/>
                  <a:pt x="176616" y="1891925"/>
                  <a:pt x="176616" y="1891925"/>
                </a:cubicBezTo>
                <a:cubicBezTo>
                  <a:pt x="176616" y="1891925"/>
                  <a:pt x="176616" y="1891925"/>
                  <a:pt x="176616" y="1888879"/>
                </a:cubicBezTo>
                <a:cubicBezTo>
                  <a:pt x="176616" y="1891925"/>
                  <a:pt x="176616" y="1891925"/>
                  <a:pt x="179662" y="1891925"/>
                </a:cubicBezTo>
                <a:cubicBezTo>
                  <a:pt x="176616" y="1879741"/>
                  <a:pt x="176616" y="1879741"/>
                  <a:pt x="176616" y="1879741"/>
                </a:cubicBezTo>
                <a:cubicBezTo>
                  <a:pt x="179662" y="1876695"/>
                  <a:pt x="179662" y="1876695"/>
                  <a:pt x="179662" y="1876695"/>
                </a:cubicBezTo>
                <a:cubicBezTo>
                  <a:pt x="179662" y="1876695"/>
                  <a:pt x="179662" y="1876695"/>
                  <a:pt x="179662" y="1873649"/>
                </a:cubicBezTo>
                <a:cubicBezTo>
                  <a:pt x="179662" y="1870603"/>
                  <a:pt x="179662" y="1870603"/>
                  <a:pt x="179662" y="1870603"/>
                </a:cubicBezTo>
                <a:cubicBezTo>
                  <a:pt x="179662" y="1867557"/>
                  <a:pt x="176616" y="1867557"/>
                  <a:pt x="176616" y="1867557"/>
                </a:cubicBezTo>
                <a:cubicBezTo>
                  <a:pt x="179662" y="1852327"/>
                  <a:pt x="176616" y="1852327"/>
                  <a:pt x="176616" y="1849281"/>
                </a:cubicBezTo>
                <a:cubicBezTo>
                  <a:pt x="176616" y="1849281"/>
                  <a:pt x="173570" y="1846235"/>
                  <a:pt x="173570" y="1846235"/>
                </a:cubicBezTo>
                <a:cubicBezTo>
                  <a:pt x="173570" y="1837096"/>
                  <a:pt x="176616" y="1827958"/>
                  <a:pt x="173570" y="1827958"/>
                </a:cubicBezTo>
                <a:cubicBezTo>
                  <a:pt x="173570" y="1824912"/>
                  <a:pt x="173570" y="1824912"/>
                  <a:pt x="173570" y="1824912"/>
                </a:cubicBezTo>
                <a:cubicBezTo>
                  <a:pt x="173570" y="1824912"/>
                  <a:pt x="173570" y="1821866"/>
                  <a:pt x="173570" y="1821866"/>
                </a:cubicBezTo>
                <a:cubicBezTo>
                  <a:pt x="170524" y="1824912"/>
                  <a:pt x="170524" y="1824912"/>
                  <a:pt x="170524" y="1824912"/>
                </a:cubicBezTo>
                <a:cubicBezTo>
                  <a:pt x="176616" y="1812728"/>
                  <a:pt x="173570" y="1788360"/>
                  <a:pt x="170524" y="1791406"/>
                </a:cubicBezTo>
                <a:cubicBezTo>
                  <a:pt x="173570" y="1794452"/>
                  <a:pt x="170524" y="1797498"/>
                  <a:pt x="170524" y="1800544"/>
                </a:cubicBezTo>
                <a:cubicBezTo>
                  <a:pt x="170524" y="1794452"/>
                  <a:pt x="167478" y="1791406"/>
                  <a:pt x="167478" y="1791406"/>
                </a:cubicBezTo>
                <a:cubicBezTo>
                  <a:pt x="167478" y="1800544"/>
                  <a:pt x="167478" y="1800544"/>
                  <a:pt x="167478" y="1800544"/>
                </a:cubicBezTo>
                <a:cubicBezTo>
                  <a:pt x="167478" y="1800544"/>
                  <a:pt x="164431" y="1800544"/>
                  <a:pt x="164431" y="1797498"/>
                </a:cubicBezTo>
                <a:cubicBezTo>
                  <a:pt x="161385" y="1800544"/>
                  <a:pt x="161385" y="1803590"/>
                  <a:pt x="164431" y="1803590"/>
                </a:cubicBezTo>
                <a:cubicBezTo>
                  <a:pt x="164431" y="1803590"/>
                  <a:pt x="164431" y="1803590"/>
                  <a:pt x="164431" y="1806636"/>
                </a:cubicBezTo>
                <a:cubicBezTo>
                  <a:pt x="158339" y="1815774"/>
                  <a:pt x="152247" y="1818820"/>
                  <a:pt x="152247" y="1840142"/>
                </a:cubicBezTo>
                <a:cubicBezTo>
                  <a:pt x="152247" y="1843189"/>
                  <a:pt x="152247" y="1843189"/>
                  <a:pt x="152247" y="1846235"/>
                </a:cubicBezTo>
                <a:cubicBezTo>
                  <a:pt x="149201" y="1843189"/>
                  <a:pt x="149201" y="1843189"/>
                  <a:pt x="146155" y="1843189"/>
                </a:cubicBezTo>
                <a:cubicBezTo>
                  <a:pt x="146155" y="1840142"/>
                  <a:pt x="146155" y="1840142"/>
                  <a:pt x="146155" y="1837096"/>
                </a:cubicBezTo>
                <a:cubicBezTo>
                  <a:pt x="143109" y="1837096"/>
                  <a:pt x="143109" y="1834050"/>
                  <a:pt x="143109" y="1837096"/>
                </a:cubicBezTo>
                <a:cubicBezTo>
                  <a:pt x="143109" y="1837096"/>
                  <a:pt x="143109" y="1840142"/>
                  <a:pt x="143109" y="1840142"/>
                </a:cubicBezTo>
                <a:cubicBezTo>
                  <a:pt x="140063" y="1818820"/>
                  <a:pt x="143109" y="1809682"/>
                  <a:pt x="140063" y="1785314"/>
                </a:cubicBezTo>
                <a:cubicBezTo>
                  <a:pt x="143109" y="1788360"/>
                  <a:pt x="143109" y="1791406"/>
                  <a:pt x="143109" y="1788360"/>
                </a:cubicBezTo>
                <a:lnTo>
                  <a:pt x="146155" y="1785314"/>
                </a:lnTo>
                <a:lnTo>
                  <a:pt x="146155" y="1791406"/>
                </a:lnTo>
                <a:cubicBezTo>
                  <a:pt x="149201" y="1776176"/>
                  <a:pt x="149201" y="1767037"/>
                  <a:pt x="146155" y="1757899"/>
                </a:cubicBezTo>
                <a:cubicBezTo>
                  <a:pt x="146155" y="1757899"/>
                  <a:pt x="146155" y="1757899"/>
                  <a:pt x="149201" y="1757899"/>
                </a:cubicBezTo>
                <a:lnTo>
                  <a:pt x="149201" y="1754853"/>
                </a:lnTo>
                <a:cubicBezTo>
                  <a:pt x="149201" y="1751807"/>
                  <a:pt x="149201" y="1751807"/>
                  <a:pt x="149201" y="1748761"/>
                </a:cubicBezTo>
                <a:cubicBezTo>
                  <a:pt x="146155" y="1742669"/>
                  <a:pt x="149201" y="1730485"/>
                  <a:pt x="149201" y="1727439"/>
                </a:cubicBezTo>
                <a:cubicBezTo>
                  <a:pt x="149201" y="1727439"/>
                  <a:pt x="149201" y="1724393"/>
                  <a:pt x="149201" y="1724393"/>
                </a:cubicBezTo>
                <a:cubicBezTo>
                  <a:pt x="149201" y="1721347"/>
                  <a:pt x="149201" y="1721347"/>
                  <a:pt x="149201" y="1721347"/>
                </a:cubicBezTo>
                <a:cubicBezTo>
                  <a:pt x="146155" y="1712209"/>
                  <a:pt x="149201" y="1693932"/>
                  <a:pt x="146155" y="1690886"/>
                </a:cubicBezTo>
                <a:cubicBezTo>
                  <a:pt x="146155" y="1690886"/>
                  <a:pt x="146155" y="1687840"/>
                  <a:pt x="146155" y="1687840"/>
                </a:cubicBezTo>
                <a:cubicBezTo>
                  <a:pt x="146155" y="1687840"/>
                  <a:pt x="146155" y="1684794"/>
                  <a:pt x="146155" y="1684794"/>
                </a:cubicBezTo>
                <a:cubicBezTo>
                  <a:pt x="146155" y="1681748"/>
                  <a:pt x="146155" y="1678702"/>
                  <a:pt x="146155" y="1678702"/>
                </a:cubicBezTo>
                <a:cubicBezTo>
                  <a:pt x="143109" y="1678702"/>
                  <a:pt x="143109" y="1678702"/>
                  <a:pt x="143109" y="1684794"/>
                </a:cubicBezTo>
                <a:cubicBezTo>
                  <a:pt x="143109" y="1684794"/>
                  <a:pt x="140063" y="1684794"/>
                  <a:pt x="140063" y="1687840"/>
                </a:cubicBezTo>
                <a:cubicBezTo>
                  <a:pt x="143109" y="1681748"/>
                  <a:pt x="140063" y="1678702"/>
                  <a:pt x="140063" y="1675656"/>
                </a:cubicBezTo>
                <a:cubicBezTo>
                  <a:pt x="143109" y="1675656"/>
                  <a:pt x="143109" y="1675656"/>
                  <a:pt x="143109" y="1675656"/>
                </a:cubicBezTo>
                <a:cubicBezTo>
                  <a:pt x="143109" y="1675656"/>
                  <a:pt x="143109" y="1672610"/>
                  <a:pt x="143109" y="1672610"/>
                </a:cubicBezTo>
                <a:cubicBezTo>
                  <a:pt x="143109" y="1669564"/>
                  <a:pt x="143109" y="1669564"/>
                  <a:pt x="143109" y="1669564"/>
                </a:cubicBezTo>
                <a:cubicBezTo>
                  <a:pt x="140063" y="1669564"/>
                  <a:pt x="140063" y="1669564"/>
                  <a:pt x="140063" y="1669564"/>
                </a:cubicBezTo>
                <a:cubicBezTo>
                  <a:pt x="140063" y="1657380"/>
                  <a:pt x="143109" y="1660426"/>
                  <a:pt x="146155" y="1654334"/>
                </a:cubicBezTo>
                <a:cubicBezTo>
                  <a:pt x="143109" y="1654334"/>
                  <a:pt x="143109" y="1645196"/>
                  <a:pt x="140063" y="1645196"/>
                </a:cubicBezTo>
                <a:cubicBezTo>
                  <a:pt x="143109" y="1654334"/>
                  <a:pt x="133971" y="1657380"/>
                  <a:pt x="137017" y="1666518"/>
                </a:cubicBezTo>
                <a:cubicBezTo>
                  <a:pt x="140063" y="1660426"/>
                  <a:pt x="140063" y="1663472"/>
                  <a:pt x="140063" y="1669564"/>
                </a:cubicBezTo>
                <a:cubicBezTo>
                  <a:pt x="137017" y="1669564"/>
                  <a:pt x="137017" y="1669564"/>
                  <a:pt x="137017" y="1669564"/>
                </a:cubicBezTo>
                <a:cubicBezTo>
                  <a:pt x="137017" y="1669564"/>
                  <a:pt x="137017" y="1669564"/>
                  <a:pt x="137017" y="1672610"/>
                </a:cubicBezTo>
                <a:cubicBezTo>
                  <a:pt x="137017" y="1672610"/>
                  <a:pt x="137017" y="1675656"/>
                  <a:pt x="137017" y="1675656"/>
                </a:cubicBezTo>
                <a:cubicBezTo>
                  <a:pt x="140063" y="1675656"/>
                  <a:pt x="140063" y="1675656"/>
                  <a:pt x="140063" y="1675656"/>
                </a:cubicBezTo>
                <a:cubicBezTo>
                  <a:pt x="143109" y="1678702"/>
                  <a:pt x="137017" y="1687840"/>
                  <a:pt x="140063" y="1690886"/>
                </a:cubicBezTo>
                <a:cubicBezTo>
                  <a:pt x="137017" y="1690886"/>
                  <a:pt x="137017" y="1690886"/>
                  <a:pt x="137017" y="1690886"/>
                </a:cubicBezTo>
                <a:cubicBezTo>
                  <a:pt x="137017" y="1690886"/>
                  <a:pt x="137017" y="1690886"/>
                  <a:pt x="137017" y="1693932"/>
                </a:cubicBezTo>
                <a:cubicBezTo>
                  <a:pt x="137017" y="1696978"/>
                  <a:pt x="137017" y="1696978"/>
                  <a:pt x="137017" y="1696978"/>
                </a:cubicBezTo>
                <a:cubicBezTo>
                  <a:pt x="133971" y="1721347"/>
                  <a:pt x="137017" y="1754853"/>
                  <a:pt x="140063" y="1767037"/>
                </a:cubicBezTo>
                <a:cubicBezTo>
                  <a:pt x="140063" y="1767037"/>
                  <a:pt x="140063" y="1767037"/>
                  <a:pt x="137017" y="1767037"/>
                </a:cubicBezTo>
                <a:cubicBezTo>
                  <a:pt x="137017" y="1767037"/>
                  <a:pt x="137017" y="1770083"/>
                  <a:pt x="137017" y="1773129"/>
                </a:cubicBezTo>
                <a:cubicBezTo>
                  <a:pt x="140063" y="1788360"/>
                  <a:pt x="137017" y="1782268"/>
                  <a:pt x="137017" y="1785314"/>
                </a:cubicBezTo>
                <a:cubicBezTo>
                  <a:pt x="140063" y="1794452"/>
                  <a:pt x="140063" y="1834050"/>
                  <a:pt x="137017" y="1834050"/>
                </a:cubicBezTo>
                <a:cubicBezTo>
                  <a:pt x="140063" y="1849281"/>
                  <a:pt x="137017" y="1852327"/>
                  <a:pt x="140063" y="1882787"/>
                </a:cubicBezTo>
                <a:cubicBezTo>
                  <a:pt x="140063" y="1891925"/>
                  <a:pt x="137017" y="1901063"/>
                  <a:pt x="137017" y="1910202"/>
                </a:cubicBezTo>
                <a:cubicBezTo>
                  <a:pt x="133971" y="1916294"/>
                  <a:pt x="130925" y="1913248"/>
                  <a:pt x="130925" y="1919340"/>
                </a:cubicBezTo>
                <a:cubicBezTo>
                  <a:pt x="124833" y="1937616"/>
                  <a:pt x="127879" y="1965030"/>
                  <a:pt x="124833" y="1983307"/>
                </a:cubicBezTo>
                <a:cubicBezTo>
                  <a:pt x="124833" y="1986353"/>
                  <a:pt x="121787" y="1980261"/>
                  <a:pt x="121787" y="1977215"/>
                </a:cubicBezTo>
                <a:cubicBezTo>
                  <a:pt x="118740" y="1986353"/>
                  <a:pt x="118740" y="2022905"/>
                  <a:pt x="109602" y="2013767"/>
                </a:cubicBezTo>
                <a:cubicBezTo>
                  <a:pt x="106556" y="2007675"/>
                  <a:pt x="106556" y="2007675"/>
                  <a:pt x="106556" y="2007675"/>
                </a:cubicBezTo>
                <a:cubicBezTo>
                  <a:pt x="106556" y="2013767"/>
                  <a:pt x="106556" y="2013767"/>
                  <a:pt x="106556" y="2013767"/>
                </a:cubicBezTo>
                <a:cubicBezTo>
                  <a:pt x="100464" y="2004629"/>
                  <a:pt x="100464" y="1989399"/>
                  <a:pt x="97418" y="1971122"/>
                </a:cubicBezTo>
                <a:cubicBezTo>
                  <a:pt x="97418" y="1961984"/>
                  <a:pt x="97418" y="1952846"/>
                  <a:pt x="94372" y="1958938"/>
                </a:cubicBezTo>
                <a:cubicBezTo>
                  <a:pt x="94372" y="1955892"/>
                  <a:pt x="94372" y="1955892"/>
                  <a:pt x="94372" y="1955892"/>
                </a:cubicBezTo>
                <a:cubicBezTo>
                  <a:pt x="91326" y="1955892"/>
                  <a:pt x="91326" y="1955892"/>
                  <a:pt x="91326" y="1955892"/>
                </a:cubicBezTo>
                <a:cubicBezTo>
                  <a:pt x="85234" y="1955892"/>
                  <a:pt x="91326" y="1946754"/>
                  <a:pt x="91326" y="1940662"/>
                </a:cubicBezTo>
                <a:cubicBezTo>
                  <a:pt x="88280" y="1946754"/>
                  <a:pt x="85234" y="1931524"/>
                  <a:pt x="85234" y="1940662"/>
                </a:cubicBezTo>
                <a:cubicBezTo>
                  <a:pt x="88280" y="1943708"/>
                  <a:pt x="88280" y="1949800"/>
                  <a:pt x="85234" y="1949800"/>
                </a:cubicBezTo>
                <a:cubicBezTo>
                  <a:pt x="88280" y="1952846"/>
                  <a:pt x="88280" y="1958938"/>
                  <a:pt x="88280" y="1968076"/>
                </a:cubicBezTo>
                <a:cubicBezTo>
                  <a:pt x="79142" y="1977215"/>
                  <a:pt x="76096" y="2016813"/>
                  <a:pt x="79142" y="2050320"/>
                </a:cubicBezTo>
                <a:cubicBezTo>
                  <a:pt x="76096" y="2053366"/>
                  <a:pt x="76096" y="2053366"/>
                  <a:pt x="73049" y="2056412"/>
                </a:cubicBezTo>
                <a:cubicBezTo>
                  <a:pt x="70003" y="2053366"/>
                  <a:pt x="70003" y="2050320"/>
                  <a:pt x="70003" y="2047274"/>
                </a:cubicBezTo>
                <a:cubicBezTo>
                  <a:pt x="70003" y="2047274"/>
                  <a:pt x="70003" y="2044228"/>
                  <a:pt x="70003" y="2044228"/>
                </a:cubicBezTo>
                <a:cubicBezTo>
                  <a:pt x="70003" y="2044228"/>
                  <a:pt x="66957" y="2041181"/>
                  <a:pt x="66957" y="2041181"/>
                </a:cubicBezTo>
                <a:cubicBezTo>
                  <a:pt x="66957" y="2041181"/>
                  <a:pt x="66957" y="2041181"/>
                  <a:pt x="66957" y="2044228"/>
                </a:cubicBezTo>
                <a:cubicBezTo>
                  <a:pt x="66957" y="2044228"/>
                  <a:pt x="66957" y="2047274"/>
                  <a:pt x="66957" y="2047274"/>
                </a:cubicBezTo>
                <a:cubicBezTo>
                  <a:pt x="66957" y="2047274"/>
                  <a:pt x="63911" y="2044228"/>
                  <a:pt x="63911" y="2041181"/>
                </a:cubicBezTo>
                <a:cubicBezTo>
                  <a:pt x="63911" y="2035089"/>
                  <a:pt x="63911" y="2032043"/>
                  <a:pt x="63911" y="2025951"/>
                </a:cubicBezTo>
                <a:lnTo>
                  <a:pt x="66957" y="2035394"/>
                </a:lnTo>
                <a:lnTo>
                  <a:pt x="66957" y="2038135"/>
                </a:lnTo>
                <a:cubicBezTo>
                  <a:pt x="70003" y="2042705"/>
                  <a:pt x="69242" y="2041182"/>
                  <a:pt x="67719" y="2037755"/>
                </a:cubicBezTo>
                <a:lnTo>
                  <a:pt x="66957" y="2035394"/>
                </a:lnTo>
                <a:lnTo>
                  <a:pt x="66957" y="2030140"/>
                </a:lnTo>
                <a:cubicBezTo>
                  <a:pt x="66957" y="2028997"/>
                  <a:pt x="66957" y="2028997"/>
                  <a:pt x="66957" y="2028997"/>
                </a:cubicBezTo>
                <a:cubicBezTo>
                  <a:pt x="66957" y="2028997"/>
                  <a:pt x="70003" y="2028997"/>
                  <a:pt x="70003" y="2028997"/>
                </a:cubicBezTo>
                <a:cubicBezTo>
                  <a:pt x="70003" y="2028997"/>
                  <a:pt x="70003" y="2028997"/>
                  <a:pt x="70003" y="2025951"/>
                </a:cubicBezTo>
                <a:cubicBezTo>
                  <a:pt x="70003" y="2025951"/>
                  <a:pt x="70003" y="2022905"/>
                  <a:pt x="70003" y="2022905"/>
                </a:cubicBezTo>
                <a:cubicBezTo>
                  <a:pt x="66957" y="2025951"/>
                  <a:pt x="66957" y="2022905"/>
                  <a:pt x="66957" y="2022905"/>
                </a:cubicBezTo>
                <a:cubicBezTo>
                  <a:pt x="66957" y="2019859"/>
                  <a:pt x="66957" y="2016813"/>
                  <a:pt x="63911" y="2016813"/>
                </a:cubicBezTo>
                <a:cubicBezTo>
                  <a:pt x="63911" y="2013767"/>
                  <a:pt x="63911" y="2013767"/>
                  <a:pt x="63911" y="2013767"/>
                </a:cubicBezTo>
                <a:cubicBezTo>
                  <a:pt x="66957" y="2013767"/>
                  <a:pt x="66957" y="2010721"/>
                  <a:pt x="63911" y="2010721"/>
                </a:cubicBezTo>
                <a:cubicBezTo>
                  <a:pt x="63911" y="2007675"/>
                  <a:pt x="63911" y="2000822"/>
                  <a:pt x="63911" y="1995872"/>
                </a:cubicBezTo>
                <a:lnTo>
                  <a:pt x="63911" y="1992445"/>
                </a:lnTo>
                <a:cubicBezTo>
                  <a:pt x="63911" y="1998537"/>
                  <a:pt x="60865" y="2007675"/>
                  <a:pt x="60865" y="2007675"/>
                </a:cubicBezTo>
                <a:cubicBezTo>
                  <a:pt x="60865" y="1998537"/>
                  <a:pt x="57819" y="1989399"/>
                  <a:pt x="57819" y="1980261"/>
                </a:cubicBezTo>
                <a:cubicBezTo>
                  <a:pt x="54773" y="1965030"/>
                  <a:pt x="51727" y="1980261"/>
                  <a:pt x="45635" y="1971122"/>
                </a:cubicBezTo>
                <a:cubicBezTo>
                  <a:pt x="42589" y="1952846"/>
                  <a:pt x="39543" y="1949800"/>
                  <a:pt x="39543" y="1928478"/>
                </a:cubicBezTo>
                <a:cubicBezTo>
                  <a:pt x="36497" y="1931524"/>
                  <a:pt x="36497" y="1937616"/>
                  <a:pt x="36497" y="1946754"/>
                </a:cubicBezTo>
                <a:cubicBezTo>
                  <a:pt x="36497" y="1943708"/>
                  <a:pt x="33451" y="1937616"/>
                  <a:pt x="33451" y="1925432"/>
                </a:cubicBezTo>
                <a:cubicBezTo>
                  <a:pt x="30405" y="1928478"/>
                  <a:pt x="27359" y="1928478"/>
                  <a:pt x="27359" y="1940662"/>
                </a:cubicBezTo>
                <a:cubicBezTo>
                  <a:pt x="27359" y="1937616"/>
                  <a:pt x="27359" y="1937616"/>
                  <a:pt x="27359" y="1937616"/>
                </a:cubicBezTo>
                <a:cubicBezTo>
                  <a:pt x="24312" y="1885833"/>
                  <a:pt x="24312" y="1834050"/>
                  <a:pt x="24312" y="1782268"/>
                </a:cubicBezTo>
                <a:cubicBezTo>
                  <a:pt x="24312" y="1776176"/>
                  <a:pt x="24312" y="1770083"/>
                  <a:pt x="24312" y="1763991"/>
                </a:cubicBezTo>
                <a:cubicBezTo>
                  <a:pt x="57819" y="975066"/>
                  <a:pt x="609157" y="286659"/>
                  <a:pt x="1388950" y="91712"/>
                </a:cubicBezTo>
                <a:cubicBezTo>
                  <a:pt x="1388950" y="94759"/>
                  <a:pt x="1388950" y="94759"/>
                  <a:pt x="1391996" y="94759"/>
                </a:cubicBezTo>
                <a:cubicBezTo>
                  <a:pt x="1391996" y="94759"/>
                  <a:pt x="1395042" y="94759"/>
                  <a:pt x="1395042" y="94759"/>
                </a:cubicBezTo>
                <a:cubicBezTo>
                  <a:pt x="1391996" y="94759"/>
                  <a:pt x="1391996" y="100851"/>
                  <a:pt x="1398088" y="97805"/>
                </a:cubicBezTo>
                <a:cubicBezTo>
                  <a:pt x="1391996" y="100851"/>
                  <a:pt x="1391996" y="100851"/>
                  <a:pt x="1391996" y="100851"/>
                </a:cubicBezTo>
                <a:cubicBezTo>
                  <a:pt x="1388950" y="100851"/>
                  <a:pt x="1388950" y="103897"/>
                  <a:pt x="1391996" y="103897"/>
                </a:cubicBezTo>
                <a:cubicBezTo>
                  <a:pt x="1391996" y="103897"/>
                  <a:pt x="1395042" y="103897"/>
                  <a:pt x="1395042" y="103897"/>
                </a:cubicBezTo>
                <a:cubicBezTo>
                  <a:pt x="1398088" y="103897"/>
                  <a:pt x="1398088" y="103897"/>
                  <a:pt x="1398088" y="103897"/>
                </a:cubicBezTo>
                <a:cubicBezTo>
                  <a:pt x="1401134" y="100851"/>
                  <a:pt x="1401134" y="100851"/>
                  <a:pt x="1401134" y="100851"/>
                </a:cubicBezTo>
                <a:cubicBezTo>
                  <a:pt x="1404180" y="100851"/>
                  <a:pt x="1404180" y="100851"/>
                  <a:pt x="1404180" y="100851"/>
                </a:cubicBezTo>
                <a:cubicBezTo>
                  <a:pt x="1401134" y="106943"/>
                  <a:pt x="1404180" y="106943"/>
                  <a:pt x="1413318" y="106943"/>
                </a:cubicBezTo>
                <a:cubicBezTo>
                  <a:pt x="1419410" y="100851"/>
                  <a:pt x="1413318" y="103897"/>
                  <a:pt x="1416364" y="97805"/>
                </a:cubicBezTo>
                <a:lnTo>
                  <a:pt x="1413318" y="97805"/>
                </a:lnTo>
                <a:cubicBezTo>
                  <a:pt x="1416364" y="97805"/>
                  <a:pt x="1416364" y="94759"/>
                  <a:pt x="1413318" y="94759"/>
                </a:cubicBezTo>
                <a:cubicBezTo>
                  <a:pt x="1413318" y="94759"/>
                  <a:pt x="1407226" y="94759"/>
                  <a:pt x="1404180" y="94759"/>
                </a:cubicBezTo>
                <a:cubicBezTo>
                  <a:pt x="1401134" y="97805"/>
                  <a:pt x="1401134" y="97805"/>
                  <a:pt x="1401134" y="97805"/>
                </a:cubicBezTo>
                <a:cubicBezTo>
                  <a:pt x="1401134" y="94759"/>
                  <a:pt x="1404180" y="94759"/>
                  <a:pt x="1404180" y="91712"/>
                </a:cubicBezTo>
                <a:cubicBezTo>
                  <a:pt x="1404180" y="91712"/>
                  <a:pt x="1407226" y="91712"/>
                  <a:pt x="1407226" y="91712"/>
                </a:cubicBezTo>
                <a:cubicBezTo>
                  <a:pt x="1410272" y="91712"/>
                  <a:pt x="1413318" y="88666"/>
                  <a:pt x="1413318" y="88666"/>
                </a:cubicBezTo>
                <a:cubicBezTo>
                  <a:pt x="1413318" y="88666"/>
                  <a:pt x="1413318" y="88666"/>
                  <a:pt x="1410272" y="88666"/>
                </a:cubicBezTo>
                <a:cubicBezTo>
                  <a:pt x="1459009" y="76482"/>
                  <a:pt x="1510792" y="67344"/>
                  <a:pt x="1559529" y="58206"/>
                </a:cubicBezTo>
                <a:cubicBezTo>
                  <a:pt x="1559529" y="61252"/>
                  <a:pt x="1562575" y="64298"/>
                  <a:pt x="1571714" y="64298"/>
                </a:cubicBezTo>
                <a:cubicBezTo>
                  <a:pt x="1571714" y="61252"/>
                  <a:pt x="1568667" y="58206"/>
                  <a:pt x="1565621" y="58206"/>
                </a:cubicBezTo>
                <a:cubicBezTo>
                  <a:pt x="1565621" y="58206"/>
                  <a:pt x="1568667" y="58206"/>
                  <a:pt x="1568667" y="58206"/>
                </a:cubicBezTo>
                <a:cubicBezTo>
                  <a:pt x="1668426" y="43737"/>
                  <a:pt x="1767423" y="37836"/>
                  <a:pt x="1864945" y="39930"/>
                </a:cubicBezTo>
                <a:close/>
                <a:moveTo>
                  <a:pt x="1807840" y="0"/>
                </a:moveTo>
                <a:cubicBezTo>
                  <a:pt x="2119853" y="0"/>
                  <a:pt x="2413405" y="79043"/>
                  <a:pt x="2669564" y="218197"/>
                </a:cubicBezTo>
                <a:lnTo>
                  <a:pt x="2711904" y="243919"/>
                </a:lnTo>
                <a:lnTo>
                  <a:pt x="2707896" y="244015"/>
                </a:lnTo>
                <a:cubicBezTo>
                  <a:pt x="2720080" y="247061"/>
                  <a:pt x="2717034" y="250107"/>
                  <a:pt x="2717034" y="253153"/>
                </a:cubicBezTo>
                <a:cubicBezTo>
                  <a:pt x="2448980" y="94759"/>
                  <a:pt x="2138282" y="3377"/>
                  <a:pt x="1803214" y="3377"/>
                </a:cubicBezTo>
                <a:cubicBezTo>
                  <a:pt x="877211" y="3377"/>
                  <a:pt x="115694" y="703968"/>
                  <a:pt x="15174" y="1602551"/>
                </a:cubicBezTo>
                <a:cubicBezTo>
                  <a:pt x="15174" y="1608643"/>
                  <a:pt x="15174" y="1614735"/>
                  <a:pt x="15174" y="1620827"/>
                </a:cubicBezTo>
                <a:cubicBezTo>
                  <a:pt x="9082" y="1681748"/>
                  <a:pt x="6036" y="1739623"/>
                  <a:pt x="6036" y="1800544"/>
                </a:cubicBezTo>
                <a:cubicBezTo>
                  <a:pt x="6036" y="1824912"/>
                  <a:pt x="6036" y="1849281"/>
                  <a:pt x="6036" y="1873649"/>
                </a:cubicBezTo>
                <a:cubicBezTo>
                  <a:pt x="9082" y="1952846"/>
                  <a:pt x="18220" y="2028997"/>
                  <a:pt x="30405" y="2105148"/>
                </a:cubicBezTo>
                <a:cubicBezTo>
                  <a:pt x="33451" y="2123425"/>
                  <a:pt x="36497" y="2141701"/>
                  <a:pt x="42589" y="2159977"/>
                </a:cubicBezTo>
                <a:cubicBezTo>
                  <a:pt x="42589" y="2163023"/>
                  <a:pt x="42589" y="2169115"/>
                  <a:pt x="42589" y="2175207"/>
                </a:cubicBezTo>
                <a:cubicBezTo>
                  <a:pt x="42589" y="2175207"/>
                  <a:pt x="42589" y="2175207"/>
                  <a:pt x="45635" y="2175207"/>
                </a:cubicBezTo>
                <a:cubicBezTo>
                  <a:pt x="79142" y="2342740"/>
                  <a:pt x="137017" y="2501134"/>
                  <a:pt x="216215" y="2644298"/>
                </a:cubicBezTo>
                <a:cubicBezTo>
                  <a:pt x="237537" y="2689989"/>
                  <a:pt x="261906" y="2735680"/>
                  <a:pt x="289320" y="2778324"/>
                </a:cubicBezTo>
                <a:cubicBezTo>
                  <a:pt x="284751" y="2769186"/>
                  <a:pt x="279420" y="2761571"/>
                  <a:pt x="274471" y="2755860"/>
                </a:cubicBezTo>
                <a:lnTo>
                  <a:pt x="266216" y="2748606"/>
                </a:lnTo>
                <a:lnTo>
                  <a:pt x="218197" y="2669564"/>
                </a:lnTo>
                <a:cubicBezTo>
                  <a:pt x="79043" y="2413405"/>
                  <a:pt x="0" y="2119853"/>
                  <a:pt x="0" y="1807840"/>
                </a:cubicBezTo>
                <a:cubicBezTo>
                  <a:pt x="0" y="809398"/>
                  <a:pt x="809398" y="0"/>
                  <a:pt x="1807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4915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7B63FC95-5720-43C4-901E-0881DAEA0DBA}"/>
              </a:ext>
            </a:extLst>
          </p:cNvPr>
          <p:cNvSpPr/>
          <p:nvPr userDrawn="1"/>
        </p:nvSpPr>
        <p:spPr>
          <a:xfrm>
            <a:off x="387008" y="279641"/>
            <a:ext cx="788613" cy="687814"/>
          </a:xfrm>
          <a:prstGeom prst="parallelogram">
            <a:avLst>
              <a:gd name="adj" fmla="val 87589"/>
            </a:avLst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485324D9-2D43-44A7-8BBC-8D8CA38BF787}"/>
              </a:ext>
            </a:extLst>
          </p:cNvPr>
          <p:cNvSpPr/>
          <p:nvPr userDrawn="1"/>
        </p:nvSpPr>
        <p:spPr>
          <a:xfrm>
            <a:off x="553789" y="279641"/>
            <a:ext cx="788613" cy="687814"/>
          </a:xfrm>
          <a:prstGeom prst="parallelogram">
            <a:avLst>
              <a:gd name="adj" fmla="val 875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190" y="-613"/>
            <a:ext cx="1076777" cy="1218083"/>
          </a:xfrm>
          <a:custGeom>
            <a:avLst/>
            <a:gdLst>
              <a:gd name="connsiteX0" fmla="*/ 830 w 807583"/>
              <a:gd name="connsiteY0" fmla="*/ 1113 h 1218083"/>
              <a:gd name="connsiteX1" fmla="*/ 807583 w 807583"/>
              <a:gd name="connsiteY1" fmla="*/ 0 h 1218083"/>
              <a:gd name="connsiteX2" fmla="*/ 3250 w 807583"/>
              <a:gd name="connsiteY2" fmla="*/ 1218083 h 1218083"/>
              <a:gd name="connsiteX3" fmla="*/ 830 w 807583"/>
              <a:gd name="connsiteY3" fmla="*/ 1113 h 1218083"/>
              <a:gd name="connsiteX4" fmla="*/ 0 w 795805"/>
              <a:gd name="connsiteY4" fmla="*/ 0 h 126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583" h="1218083">
                <a:moveTo>
                  <a:pt x="830" y="1113"/>
                </a:moveTo>
                <a:lnTo>
                  <a:pt x="807583" y="0"/>
                </a:lnTo>
                <a:lnTo>
                  <a:pt x="3250" y="1218083"/>
                </a:lnTo>
                <a:cubicBezTo>
                  <a:pt x="6879" y="813103"/>
                  <a:pt x="-2799" y="406093"/>
                  <a:pt x="830" y="1113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3"/>
          <p:cNvSpPr/>
          <p:nvPr userDrawn="1"/>
        </p:nvSpPr>
        <p:spPr>
          <a:xfrm>
            <a:off x="0" y="970485"/>
            <a:ext cx="223365" cy="252305"/>
          </a:xfrm>
          <a:custGeom>
            <a:avLst/>
            <a:gdLst/>
            <a:ahLst/>
            <a:cxnLst/>
            <a:rect l="l" t="t" r="r" b="b"/>
            <a:pathLst>
              <a:path w="167524" h="252305">
                <a:moveTo>
                  <a:pt x="2261" y="0"/>
                </a:moveTo>
                <a:lnTo>
                  <a:pt x="167524" y="0"/>
                </a:lnTo>
                <a:lnTo>
                  <a:pt x="0" y="2523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1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10773" y="6887113"/>
                </a:lnTo>
                <a:cubicBezTo>
                  <a:pt x="7106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6771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00731" y="-8359"/>
            <a:ext cx="4070135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7190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>
            <a:extLst>
              <a:ext uri="{FF2B5EF4-FFF2-40B4-BE49-F238E27FC236}">
                <a16:creationId xmlns:a16="http://schemas.microsoft.com/office/drawing/2014/main" id="{D330320F-6A8C-480B-ACC8-5A63392104DC}"/>
              </a:ext>
            </a:extLst>
          </p:cNvPr>
          <p:cNvSpPr/>
          <p:nvPr userDrawn="1"/>
        </p:nvSpPr>
        <p:spPr>
          <a:xfrm>
            <a:off x="6576053" y="4075470"/>
            <a:ext cx="5615947" cy="1800200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7ED3B153-9814-436F-A89C-D1A103A6A891}"/>
              </a:ext>
            </a:extLst>
          </p:cNvPr>
          <p:cNvSpPr/>
          <p:nvPr userDrawn="1"/>
        </p:nvSpPr>
        <p:spPr>
          <a:xfrm>
            <a:off x="0" y="4075470"/>
            <a:ext cx="5615947" cy="1800200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354871" y="163142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2524" y="1631426"/>
            <a:ext cx="4993984" cy="4777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2529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52639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1A9DF19A-1EAC-41BA-B229-824FD6AFB8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207906" y="0"/>
            <a:ext cx="6984094" cy="6858000"/>
          </a:xfrm>
          <a:custGeom>
            <a:avLst/>
            <a:gdLst>
              <a:gd name="connsiteX0" fmla="*/ 4217880 w 6984094"/>
              <a:gd name="connsiteY0" fmla="*/ 0 h 6858000"/>
              <a:gd name="connsiteX1" fmla="*/ 6984094 w 6984094"/>
              <a:gd name="connsiteY1" fmla="*/ 0 h 6858000"/>
              <a:gd name="connsiteX2" fmla="*/ 6984094 w 6984094"/>
              <a:gd name="connsiteY2" fmla="*/ 2325739 h 6858000"/>
              <a:gd name="connsiteX3" fmla="*/ 6782132 w 6984094"/>
              <a:gd name="connsiteY3" fmla="*/ 2313504 h 6858000"/>
              <a:gd name="connsiteX4" fmla="*/ 3805425 w 6984094"/>
              <a:gd name="connsiteY4" fmla="*/ 3562270 h 6858000"/>
              <a:gd name="connsiteX5" fmla="*/ 2833125 w 6984094"/>
              <a:gd name="connsiteY5" fmla="*/ 6853250 h 6858000"/>
              <a:gd name="connsiteX6" fmla="*/ 2805519 w 6984094"/>
              <a:gd name="connsiteY6" fmla="*/ 6858000 h 6858000"/>
              <a:gd name="connsiteX7" fmla="*/ 35047 w 6984094"/>
              <a:gd name="connsiteY7" fmla="*/ 6858000 h 6858000"/>
              <a:gd name="connsiteX8" fmla="*/ 9970 w 6984094"/>
              <a:gd name="connsiteY8" fmla="*/ 6558731 h 6858000"/>
              <a:gd name="connsiteX9" fmla="*/ 1764100 w 6984094"/>
              <a:gd name="connsiteY9" fmla="*/ 1679792 h 6858000"/>
              <a:gd name="connsiteX10" fmla="*/ 3914430 w 6984094"/>
              <a:gd name="connsiteY10" fmla="*/ 127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84094" h="6858000">
                <a:moveTo>
                  <a:pt x="4217880" y="0"/>
                </a:moveTo>
                <a:lnTo>
                  <a:pt x="6984094" y="0"/>
                </a:lnTo>
                <a:lnTo>
                  <a:pt x="6984094" y="2325739"/>
                </a:lnTo>
                <a:lnTo>
                  <a:pt x="6782132" y="2313504"/>
                </a:lnTo>
                <a:cubicBezTo>
                  <a:pt x="5659496" y="2278105"/>
                  <a:pt x="4571855" y="2731167"/>
                  <a:pt x="3805425" y="3562270"/>
                </a:cubicBezTo>
                <a:cubicBezTo>
                  <a:pt x="2987900" y="4448780"/>
                  <a:pt x="2628636" y="5664793"/>
                  <a:pt x="2833125" y="6853250"/>
                </a:cubicBezTo>
                <a:lnTo>
                  <a:pt x="2805519" y="6858000"/>
                </a:lnTo>
                <a:lnTo>
                  <a:pt x="35047" y="6858000"/>
                </a:lnTo>
                <a:lnTo>
                  <a:pt x="9970" y="6558731"/>
                </a:lnTo>
                <a:cubicBezTo>
                  <a:pt x="-87874" y="4773244"/>
                  <a:pt x="537238" y="3010180"/>
                  <a:pt x="1764100" y="1679792"/>
                </a:cubicBezTo>
                <a:cubicBezTo>
                  <a:pt x="2377531" y="1014598"/>
                  <a:pt x="3110938" y="490606"/>
                  <a:pt x="3914430" y="1270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6848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9" r:id="rId2"/>
    <p:sldLayoutId id="2147483690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705" r:id="rId9"/>
    <p:sldLayoutId id="2147483707" r:id="rId10"/>
    <p:sldLayoutId id="2147483708" r:id="rId11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microsoft.com/office/2007/relationships/hdphoto" Target="../media/hdphoto1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microsoft.com/office/2007/relationships/hdphoto" Target="../media/hdphoto15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microsoft.com/office/2007/relationships/hdphoto" Target="../media/hdphoto14.wdp"/><Relationship Id="rId4" Type="http://schemas.openxmlformats.org/officeDocument/2006/relationships/image" Target="../media/image46.png"/><Relationship Id="rId9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2">
            <a:extLst>
              <a:ext uri="{FF2B5EF4-FFF2-40B4-BE49-F238E27FC236}">
                <a16:creationId xmlns:a16="http://schemas.microsoft.com/office/drawing/2014/main" id="{A2562A00-D235-9686-6962-26BE5A122E24}"/>
              </a:ext>
            </a:extLst>
          </p:cNvPr>
          <p:cNvSpPr/>
          <p:nvPr/>
        </p:nvSpPr>
        <p:spPr>
          <a:xfrm rot="5400000">
            <a:off x="6273261" y="339754"/>
            <a:ext cx="2277526" cy="1598017"/>
          </a:xfrm>
          <a:prstGeom prst="triangl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1E205D6E-E5AD-7130-05EE-9269928547ED}"/>
              </a:ext>
            </a:extLst>
          </p:cNvPr>
          <p:cNvSpPr/>
          <p:nvPr/>
        </p:nvSpPr>
        <p:spPr>
          <a:xfrm rot="16200000">
            <a:off x="6917266" y="-227815"/>
            <a:ext cx="1095155" cy="1550780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18">
            <a:extLst>
              <a:ext uri="{FF2B5EF4-FFF2-40B4-BE49-F238E27FC236}">
                <a16:creationId xmlns:a16="http://schemas.microsoft.com/office/drawing/2014/main" id="{2AEE4384-C682-FDBD-F928-F8A3F12C3EFF}"/>
              </a:ext>
            </a:extLst>
          </p:cNvPr>
          <p:cNvSpPr/>
          <p:nvPr/>
        </p:nvSpPr>
        <p:spPr>
          <a:xfrm rot="2140381">
            <a:off x="5446410" y="806009"/>
            <a:ext cx="1586716" cy="1113313"/>
          </a:xfrm>
          <a:prstGeom prst="triangl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9">
            <a:extLst>
              <a:ext uri="{FF2B5EF4-FFF2-40B4-BE49-F238E27FC236}">
                <a16:creationId xmlns:a16="http://schemas.microsoft.com/office/drawing/2014/main" id="{0FD50263-E10A-71C1-5C20-B99FD0B12F87}"/>
              </a:ext>
            </a:extLst>
          </p:cNvPr>
          <p:cNvSpPr/>
          <p:nvPr/>
        </p:nvSpPr>
        <p:spPr>
          <a:xfrm rot="2140381">
            <a:off x="4150381" y="-111847"/>
            <a:ext cx="1586716" cy="1113313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20">
            <a:extLst>
              <a:ext uri="{FF2B5EF4-FFF2-40B4-BE49-F238E27FC236}">
                <a16:creationId xmlns:a16="http://schemas.microsoft.com/office/drawing/2014/main" id="{1902AFFD-D42B-6D55-6BA3-C7AB6E1AA97B}"/>
              </a:ext>
            </a:extLst>
          </p:cNvPr>
          <p:cNvSpPr/>
          <p:nvPr/>
        </p:nvSpPr>
        <p:spPr>
          <a:xfrm rot="12922524">
            <a:off x="4857993" y="316356"/>
            <a:ext cx="1527917" cy="1072057"/>
          </a:xfrm>
          <a:prstGeom prst="triangl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FADCE676-38A1-F024-29F2-2E5B408872B4}"/>
              </a:ext>
            </a:extLst>
          </p:cNvPr>
          <p:cNvSpPr/>
          <p:nvPr/>
        </p:nvSpPr>
        <p:spPr>
          <a:xfrm rot="5400000" flipH="1">
            <a:off x="8382326" y="-111047"/>
            <a:ext cx="480890" cy="680958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C5F04F01-73C6-90C2-D7D8-D03E9308BF8C}"/>
              </a:ext>
            </a:extLst>
          </p:cNvPr>
          <p:cNvSpPr/>
          <p:nvPr/>
        </p:nvSpPr>
        <p:spPr>
          <a:xfrm rot="5400000" flipV="1">
            <a:off x="11207369" y="5866285"/>
            <a:ext cx="820945" cy="1162488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34DBB327-73EC-67BC-B855-0B862943720D}"/>
              </a:ext>
            </a:extLst>
          </p:cNvPr>
          <p:cNvSpPr/>
          <p:nvPr/>
        </p:nvSpPr>
        <p:spPr>
          <a:xfrm rot="5400000">
            <a:off x="-210630" y="210630"/>
            <a:ext cx="6917312" cy="6496052"/>
          </a:xfrm>
          <a:custGeom>
            <a:avLst/>
            <a:gdLst>
              <a:gd name="connsiteX0" fmla="*/ 0 w 6917312"/>
              <a:gd name="connsiteY0" fmla="*/ 6496052 h 6496052"/>
              <a:gd name="connsiteX1" fmla="*/ 0 w 6917312"/>
              <a:gd name="connsiteY1" fmla="*/ 3210959 h 6496052"/>
              <a:gd name="connsiteX2" fmla="*/ 2288161 w 6917312"/>
              <a:gd name="connsiteY2" fmla="*/ 0 h 6496052"/>
              <a:gd name="connsiteX3" fmla="*/ 6917312 w 6917312"/>
              <a:gd name="connsiteY3" fmla="*/ 6496052 h 649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312" h="6496052">
                <a:moveTo>
                  <a:pt x="0" y="6496052"/>
                </a:moveTo>
                <a:lnTo>
                  <a:pt x="0" y="3210959"/>
                </a:lnTo>
                <a:lnTo>
                  <a:pt x="2288161" y="0"/>
                </a:lnTo>
                <a:lnTo>
                  <a:pt x="6917312" y="649605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4F5DF7A-CE99-DFD4-2487-5CF8DC3DE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415" y="85725"/>
            <a:ext cx="4810125" cy="67722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FF93E00-621C-CE2C-EEE0-5563CC016261}"/>
              </a:ext>
            </a:extLst>
          </p:cNvPr>
          <p:cNvSpPr txBox="1"/>
          <p:nvPr/>
        </p:nvSpPr>
        <p:spPr>
          <a:xfrm>
            <a:off x="4148877" y="2795755"/>
            <a:ext cx="3658374" cy="2646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16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CR7</a:t>
            </a:r>
            <a:endParaRPr lang="es-PE" sz="16600" b="1" dirty="0">
              <a:solidFill>
                <a:schemeClr val="bg1"/>
              </a:solidFill>
              <a:latin typeface="Aharoni" panose="02010803020104030203" pitchFamily="2" charset="-79"/>
              <a:cs typeface="Aharoni" pitchFamily="2" charset="-79"/>
            </a:endParaRPr>
          </a:p>
        </p:txBody>
      </p:sp>
      <p:sp>
        <p:nvSpPr>
          <p:cNvPr id="16" name="Isosceles Triangle 9">
            <a:extLst>
              <a:ext uri="{FF2B5EF4-FFF2-40B4-BE49-F238E27FC236}">
                <a16:creationId xmlns:a16="http://schemas.microsoft.com/office/drawing/2014/main" id="{D83C9EC4-BD80-30B6-4A38-05DB91C65C4A}"/>
              </a:ext>
            </a:extLst>
          </p:cNvPr>
          <p:cNvSpPr/>
          <p:nvPr/>
        </p:nvSpPr>
        <p:spPr>
          <a:xfrm rot="12056913">
            <a:off x="5363426" y="5337451"/>
            <a:ext cx="251202" cy="216553"/>
          </a:xfrm>
          <a:prstGeom prst="triangl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8537E5F-B566-4D90-6692-01E7775BCFCA}"/>
              </a:ext>
            </a:extLst>
          </p:cNvPr>
          <p:cNvSpPr txBox="1"/>
          <p:nvPr/>
        </p:nvSpPr>
        <p:spPr>
          <a:xfrm>
            <a:off x="4158398" y="4896147"/>
            <a:ext cx="58231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s-MX" altLang="ko-KR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 TEMPLATE</a:t>
            </a:r>
            <a:endParaRPr lang="ko-KR" altLang="en-US" sz="4000">
              <a:solidFill>
                <a:schemeClr val="bg1"/>
              </a:solidFill>
              <a:latin typeface="Aharoni" panose="02010803020104030203" pitchFamily="2" charset="-79"/>
              <a:cs typeface="Aharoni" pitchFamily="2" charset="-79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9F97C52-C8E5-F708-612E-DAAA907CAA42}"/>
              </a:ext>
            </a:extLst>
          </p:cNvPr>
          <p:cNvCxnSpPr/>
          <p:nvPr/>
        </p:nvCxnSpPr>
        <p:spPr>
          <a:xfrm>
            <a:off x="6644290" y="5800662"/>
            <a:ext cx="2914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D4AA667-8799-98E8-7AEE-C4A8F36E5DF3}"/>
              </a:ext>
            </a:extLst>
          </p:cNvPr>
          <p:cNvCxnSpPr/>
          <p:nvPr/>
        </p:nvCxnSpPr>
        <p:spPr>
          <a:xfrm>
            <a:off x="2786665" y="5806026"/>
            <a:ext cx="2914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C348C8D2-2B98-5086-C8BC-C8A449B18357}"/>
              </a:ext>
            </a:extLst>
          </p:cNvPr>
          <p:cNvGrpSpPr/>
          <p:nvPr/>
        </p:nvGrpSpPr>
        <p:grpSpPr>
          <a:xfrm>
            <a:off x="5798203" y="5505529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90E12823-5747-1447-5199-B385153B24C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F0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C42CBEFE-36F9-8153-8FA7-115D9FFE2BC2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</p:grpSp>
      <p:sp>
        <p:nvSpPr>
          <p:cNvPr id="23" name="TextBox 59">
            <a:extLst>
              <a:ext uri="{FF2B5EF4-FFF2-40B4-BE49-F238E27FC236}">
                <a16:creationId xmlns:a16="http://schemas.microsoft.com/office/drawing/2014/main" id="{B64E9801-5546-D4EF-BEF2-462B0126580C}"/>
              </a:ext>
            </a:extLst>
          </p:cNvPr>
          <p:cNvSpPr txBox="1"/>
          <p:nvPr/>
        </p:nvSpPr>
        <p:spPr>
          <a:xfrm>
            <a:off x="4293943" y="6331987"/>
            <a:ext cx="37119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ko-KR" altLang="en-US" sz="12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A977AEE-9BED-89E7-BA08-01A800DDF381}"/>
              </a:ext>
            </a:extLst>
          </p:cNvPr>
          <p:cNvGrpSpPr/>
          <p:nvPr/>
        </p:nvGrpSpPr>
        <p:grpSpPr>
          <a:xfrm>
            <a:off x="9406582" y="6292791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E1AD9422-C683-54C9-31EF-E7D7FEBC8E58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A6079EA9-6CA5-7A53-FF38-1E3A338355F0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B659F589-F963-A040-03CB-7E2CF802C5B9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72087990-BBCB-A614-6706-07569D5C3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4699B969-C648-7E79-3911-E189198F9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3416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8DA748-5289-EAFC-5AEE-4B445A9A0CB4}"/>
              </a:ext>
            </a:extLst>
          </p:cNvPr>
          <p:cNvSpPr/>
          <p:nvPr/>
        </p:nvSpPr>
        <p:spPr>
          <a:xfrm rot="16200000">
            <a:off x="2712297" y="187238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BE486E19-CC8D-471D-42D9-EA27946CF7EC}"/>
              </a:ext>
            </a:extLst>
          </p:cNvPr>
          <p:cNvSpPr/>
          <p:nvPr/>
        </p:nvSpPr>
        <p:spPr>
          <a:xfrm rot="16200000">
            <a:off x="636308" y="2158934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B57602-5FAE-CDDD-67F7-C44C2A313F83}"/>
              </a:ext>
            </a:extLst>
          </p:cNvPr>
          <p:cNvSpPr/>
          <p:nvPr/>
        </p:nvSpPr>
        <p:spPr>
          <a:xfrm rot="16200000">
            <a:off x="2712296" y="162481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04DFF8D-D072-298C-7792-935D46A34DB0}"/>
              </a:ext>
            </a:extLst>
          </p:cNvPr>
          <p:cNvSpPr/>
          <p:nvPr/>
        </p:nvSpPr>
        <p:spPr>
          <a:xfrm rot="16200000">
            <a:off x="636307" y="359650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D7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CCF52DF-F568-765A-474E-F52791F874E6}"/>
              </a:ext>
            </a:extLst>
          </p:cNvPr>
          <p:cNvSpPr/>
          <p:nvPr/>
        </p:nvSpPr>
        <p:spPr>
          <a:xfrm rot="16200000">
            <a:off x="2712296" y="3060501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E3D2ED8-FD71-BCB3-7E7F-EBECA04890EE}"/>
              </a:ext>
            </a:extLst>
          </p:cNvPr>
          <p:cNvSpPr/>
          <p:nvPr/>
        </p:nvSpPr>
        <p:spPr>
          <a:xfrm rot="16200000">
            <a:off x="636307" y="5032197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2EDB956D-5284-474A-97B3-CF5D9AC0D5F7}"/>
              </a:ext>
            </a:extLst>
          </p:cNvPr>
          <p:cNvSpPr/>
          <p:nvPr/>
        </p:nvSpPr>
        <p:spPr>
          <a:xfrm rot="5400000" flipH="1">
            <a:off x="7929336" y="187238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3509B10-CE25-0225-70A3-5CDA10D05E63}"/>
              </a:ext>
            </a:extLst>
          </p:cNvPr>
          <p:cNvSpPr/>
          <p:nvPr/>
        </p:nvSpPr>
        <p:spPr>
          <a:xfrm rot="5400000" flipH="1">
            <a:off x="10310124" y="2158934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FF642EA8-C210-ECA7-36E1-FF5BD9036254}"/>
              </a:ext>
            </a:extLst>
          </p:cNvPr>
          <p:cNvSpPr/>
          <p:nvPr/>
        </p:nvSpPr>
        <p:spPr>
          <a:xfrm rot="5400000" flipH="1">
            <a:off x="7929335" y="1624811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B24F6F8B-489C-A32D-C26D-1B7F6697102F}"/>
              </a:ext>
            </a:extLst>
          </p:cNvPr>
          <p:cNvSpPr/>
          <p:nvPr/>
        </p:nvSpPr>
        <p:spPr>
          <a:xfrm rot="5400000" flipH="1">
            <a:off x="10310123" y="3596507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D7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949C4655-7196-7FAC-A9B3-2EC8DD41E393}"/>
              </a:ext>
            </a:extLst>
          </p:cNvPr>
          <p:cNvSpPr/>
          <p:nvPr/>
        </p:nvSpPr>
        <p:spPr>
          <a:xfrm rot="5400000" flipH="1">
            <a:off x="7929334" y="3064269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DDDDCFC7-8D50-FF37-6942-EEDFBF581000}"/>
              </a:ext>
            </a:extLst>
          </p:cNvPr>
          <p:cNvSpPr/>
          <p:nvPr/>
        </p:nvSpPr>
        <p:spPr>
          <a:xfrm rot="5400000" flipH="1">
            <a:off x="10310122" y="5035965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14530037-0963-1587-849F-CDE66E48ACC0}"/>
              </a:ext>
            </a:extLst>
          </p:cNvPr>
          <p:cNvGrpSpPr/>
          <p:nvPr/>
        </p:nvGrpSpPr>
        <p:grpSpPr>
          <a:xfrm>
            <a:off x="1804559" y="2172706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336EEB-0D7A-6A06-9B32-2DB24F44AC2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5AC5B7-E17B-D77E-47F7-CF395D5BDD3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CCC545D8-8D24-C222-C3F9-5937DECE851D}"/>
              </a:ext>
            </a:extLst>
          </p:cNvPr>
          <p:cNvGrpSpPr/>
          <p:nvPr/>
        </p:nvGrpSpPr>
        <p:grpSpPr>
          <a:xfrm>
            <a:off x="1804559" y="3609260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834A90-1DF2-7B4C-5E10-FA600F13095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374AB3-9C00-DD89-C4E4-4C9F2F7100D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47950021-7419-BD78-3BFA-4DCB8237CC50}"/>
              </a:ext>
            </a:extLst>
          </p:cNvPr>
          <p:cNvGrpSpPr/>
          <p:nvPr/>
        </p:nvGrpSpPr>
        <p:grpSpPr>
          <a:xfrm>
            <a:off x="1804559" y="5045814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917223-F345-A247-3CE4-13D75EA22A8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C9C1A-60AD-3983-BDBF-1F5D42E2101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4">
            <a:extLst>
              <a:ext uri="{FF2B5EF4-FFF2-40B4-BE49-F238E27FC236}">
                <a16:creationId xmlns:a16="http://schemas.microsoft.com/office/drawing/2014/main" id="{2C6AF749-D0B0-4157-C8ED-C82CD3331117}"/>
              </a:ext>
            </a:extLst>
          </p:cNvPr>
          <p:cNvGrpSpPr/>
          <p:nvPr/>
        </p:nvGrpSpPr>
        <p:grpSpPr>
          <a:xfrm>
            <a:off x="7100518" y="2187552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45963A-4B9D-AA31-82B2-232CF6886C3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32E5AA-CCC5-9A72-50E6-7B19F230DED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129626B8-5F2C-8C82-EDA4-40222C56B3A8}"/>
              </a:ext>
            </a:extLst>
          </p:cNvPr>
          <p:cNvGrpSpPr/>
          <p:nvPr/>
        </p:nvGrpSpPr>
        <p:grpSpPr>
          <a:xfrm>
            <a:off x="7100521" y="3613030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851F7F-9432-4AD4-EE3D-86B6BF7DF8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F72288-9A4A-901B-D893-7D7E52D01EE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72CD7BDE-31C0-A5E9-3B32-2E80AFFF9D17}"/>
              </a:ext>
            </a:extLst>
          </p:cNvPr>
          <p:cNvGrpSpPr/>
          <p:nvPr/>
        </p:nvGrpSpPr>
        <p:grpSpPr>
          <a:xfrm>
            <a:off x="7100524" y="5046837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0F5814-229A-A303-1940-8AF9E81A9FB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627A77-2B99-6496-8177-0E4485D28AA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5D1320B0-1466-E4E7-A462-3259D744F2D9}"/>
              </a:ext>
            </a:extLst>
          </p:cNvPr>
          <p:cNvSpPr>
            <a:spLocks noChangeAspect="1"/>
          </p:cNvSpPr>
          <p:nvPr/>
        </p:nvSpPr>
        <p:spPr>
          <a:xfrm rot="9900000">
            <a:off x="999575" y="388288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93E9DB13-53C9-9468-EB75-F35E9292B770}"/>
              </a:ext>
            </a:extLst>
          </p:cNvPr>
          <p:cNvSpPr/>
          <p:nvPr/>
        </p:nvSpPr>
        <p:spPr>
          <a:xfrm>
            <a:off x="1028123" y="250490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C88465A-178A-8BF4-AAED-ECDFA8A85957}"/>
              </a:ext>
            </a:extLst>
          </p:cNvPr>
          <p:cNvSpPr/>
          <p:nvPr/>
        </p:nvSpPr>
        <p:spPr>
          <a:xfrm>
            <a:off x="10698612" y="243312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649B91D2-E6CC-F9DB-DE7A-2ADB49B96458}"/>
              </a:ext>
            </a:extLst>
          </p:cNvPr>
          <p:cNvSpPr/>
          <p:nvPr/>
        </p:nvSpPr>
        <p:spPr>
          <a:xfrm>
            <a:off x="10652956" y="396533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B749EBD7-BFDD-1507-A708-A35EE9E7A70B}"/>
              </a:ext>
            </a:extLst>
          </p:cNvPr>
          <p:cNvSpPr>
            <a:spLocks noChangeAspect="1"/>
          </p:cNvSpPr>
          <p:nvPr/>
        </p:nvSpPr>
        <p:spPr>
          <a:xfrm>
            <a:off x="10673391" y="531777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64824D5-BBC7-B283-77A7-B70DB17872EE}"/>
              </a:ext>
            </a:extLst>
          </p:cNvPr>
          <p:cNvSpPr>
            <a:spLocks noChangeAspect="1"/>
          </p:cNvSpPr>
          <p:nvPr/>
        </p:nvSpPr>
        <p:spPr>
          <a:xfrm>
            <a:off x="1007687" y="530757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B1294481-0CEF-4144-9483-1F56BAC9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624" y="1339809"/>
            <a:ext cx="2060951" cy="5478255"/>
          </a:xfrm>
          <a:prstGeom prst="rect">
            <a:avLst/>
          </a:prstGeom>
        </p:spPr>
      </p:pic>
      <p:grpSp>
        <p:nvGrpSpPr>
          <p:cNvPr id="397" name="Group 387">
            <a:extLst>
              <a:ext uri="{FF2B5EF4-FFF2-40B4-BE49-F238E27FC236}">
                <a16:creationId xmlns:a16="http://schemas.microsoft.com/office/drawing/2014/main" id="{A66BB7BF-DED6-539C-6DA2-900A4253B859}"/>
              </a:ext>
            </a:extLst>
          </p:cNvPr>
          <p:cNvGrpSpPr/>
          <p:nvPr/>
        </p:nvGrpSpPr>
        <p:grpSpPr>
          <a:xfrm>
            <a:off x="749693" y="-10322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398" name="Freeform: Shape 41">
              <a:extLst>
                <a:ext uri="{FF2B5EF4-FFF2-40B4-BE49-F238E27FC236}">
                  <a16:creationId xmlns:a16="http://schemas.microsoft.com/office/drawing/2014/main" id="{88E632EF-D8C1-D007-4243-C9886C6362E0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42">
              <a:extLst>
                <a:ext uri="{FF2B5EF4-FFF2-40B4-BE49-F238E27FC236}">
                  <a16:creationId xmlns:a16="http://schemas.microsoft.com/office/drawing/2014/main" id="{71E692CF-AFF8-FFBC-0B0E-19FF3D914A6A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43">
              <a:extLst>
                <a:ext uri="{FF2B5EF4-FFF2-40B4-BE49-F238E27FC236}">
                  <a16:creationId xmlns:a16="http://schemas.microsoft.com/office/drawing/2014/main" id="{ADADECDF-A856-3213-58E4-09B186B64397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4">
              <a:extLst>
                <a:ext uri="{FF2B5EF4-FFF2-40B4-BE49-F238E27FC236}">
                  <a16:creationId xmlns:a16="http://schemas.microsoft.com/office/drawing/2014/main" id="{DFCE0846-A1EB-4DD2-21B4-3E6C634142DB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5">
              <a:extLst>
                <a:ext uri="{FF2B5EF4-FFF2-40B4-BE49-F238E27FC236}">
                  <a16:creationId xmlns:a16="http://schemas.microsoft.com/office/drawing/2014/main" id="{B8A5B224-7749-D24A-A451-BE7098D355D4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6">
              <a:extLst>
                <a:ext uri="{FF2B5EF4-FFF2-40B4-BE49-F238E27FC236}">
                  <a16:creationId xmlns:a16="http://schemas.microsoft.com/office/drawing/2014/main" id="{9FE92AF6-48D5-DB87-A1A5-3DB288E4933C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7">
              <a:extLst>
                <a:ext uri="{FF2B5EF4-FFF2-40B4-BE49-F238E27FC236}">
                  <a16:creationId xmlns:a16="http://schemas.microsoft.com/office/drawing/2014/main" id="{CF0B67B8-300D-6194-8FA8-231F6091DA28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8">
              <a:extLst>
                <a:ext uri="{FF2B5EF4-FFF2-40B4-BE49-F238E27FC236}">
                  <a16:creationId xmlns:a16="http://schemas.microsoft.com/office/drawing/2014/main" id="{8FCCF83B-699A-5A13-8D79-C949F932CFB1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9">
              <a:extLst>
                <a:ext uri="{FF2B5EF4-FFF2-40B4-BE49-F238E27FC236}">
                  <a16:creationId xmlns:a16="http://schemas.microsoft.com/office/drawing/2014/main" id="{362211CF-1F29-6707-FBBE-1AC990E991DE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50">
              <a:extLst>
                <a:ext uri="{FF2B5EF4-FFF2-40B4-BE49-F238E27FC236}">
                  <a16:creationId xmlns:a16="http://schemas.microsoft.com/office/drawing/2014/main" id="{B9AEC1FB-427D-C3AF-C055-A58F26B6F846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51">
              <a:extLst>
                <a:ext uri="{FF2B5EF4-FFF2-40B4-BE49-F238E27FC236}">
                  <a16:creationId xmlns:a16="http://schemas.microsoft.com/office/drawing/2014/main" id="{B066EFFE-FBD1-8A04-286E-E32B11C0BBA6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52">
              <a:extLst>
                <a:ext uri="{FF2B5EF4-FFF2-40B4-BE49-F238E27FC236}">
                  <a16:creationId xmlns:a16="http://schemas.microsoft.com/office/drawing/2014/main" id="{D0849246-1209-1174-5CE8-58D7556543EE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53">
              <a:extLst>
                <a:ext uri="{FF2B5EF4-FFF2-40B4-BE49-F238E27FC236}">
                  <a16:creationId xmlns:a16="http://schemas.microsoft.com/office/drawing/2014/main" id="{3F3DC245-A3E7-088B-C8C4-D4FEBE857437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54">
              <a:extLst>
                <a:ext uri="{FF2B5EF4-FFF2-40B4-BE49-F238E27FC236}">
                  <a16:creationId xmlns:a16="http://schemas.microsoft.com/office/drawing/2014/main" id="{0DF9E320-FD57-3ECD-67D8-A1A706E1C65D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55">
              <a:extLst>
                <a:ext uri="{FF2B5EF4-FFF2-40B4-BE49-F238E27FC236}">
                  <a16:creationId xmlns:a16="http://schemas.microsoft.com/office/drawing/2014/main" id="{2135D4CA-FDDE-0BD5-4BE9-BA4E5D0FC4D9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56">
              <a:extLst>
                <a:ext uri="{FF2B5EF4-FFF2-40B4-BE49-F238E27FC236}">
                  <a16:creationId xmlns:a16="http://schemas.microsoft.com/office/drawing/2014/main" id="{1DFDF767-6729-7E2B-3A27-3015C5870A4C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57">
              <a:extLst>
                <a:ext uri="{FF2B5EF4-FFF2-40B4-BE49-F238E27FC236}">
                  <a16:creationId xmlns:a16="http://schemas.microsoft.com/office/drawing/2014/main" id="{697A7FAF-CEFB-C920-82A7-FF6FBB5C4561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58">
              <a:extLst>
                <a:ext uri="{FF2B5EF4-FFF2-40B4-BE49-F238E27FC236}">
                  <a16:creationId xmlns:a16="http://schemas.microsoft.com/office/drawing/2014/main" id="{7D7B8F11-5128-FEDA-CACE-1BB6242C6493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59">
              <a:extLst>
                <a:ext uri="{FF2B5EF4-FFF2-40B4-BE49-F238E27FC236}">
                  <a16:creationId xmlns:a16="http://schemas.microsoft.com/office/drawing/2014/main" id="{561F22E2-C5C1-FB93-0451-1829609F5D36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60">
              <a:extLst>
                <a:ext uri="{FF2B5EF4-FFF2-40B4-BE49-F238E27FC236}">
                  <a16:creationId xmlns:a16="http://schemas.microsoft.com/office/drawing/2014/main" id="{9925458C-06EC-4888-E32C-7FD3B6DEF028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61">
              <a:extLst>
                <a:ext uri="{FF2B5EF4-FFF2-40B4-BE49-F238E27FC236}">
                  <a16:creationId xmlns:a16="http://schemas.microsoft.com/office/drawing/2014/main" id="{4EEBF424-D958-FAA1-6001-3C6813A79C16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62">
              <a:extLst>
                <a:ext uri="{FF2B5EF4-FFF2-40B4-BE49-F238E27FC236}">
                  <a16:creationId xmlns:a16="http://schemas.microsoft.com/office/drawing/2014/main" id="{198299C9-7433-5B6B-B394-6C721D18E303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63">
              <a:extLst>
                <a:ext uri="{FF2B5EF4-FFF2-40B4-BE49-F238E27FC236}">
                  <a16:creationId xmlns:a16="http://schemas.microsoft.com/office/drawing/2014/main" id="{1C6BE83D-E105-DCFE-F960-BF7AF2E124D8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64">
              <a:extLst>
                <a:ext uri="{FF2B5EF4-FFF2-40B4-BE49-F238E27FC236}">
                  <a16:creationId xmlns:a16="http://schemas.microsoft.com/office/drawing/2014/main" id="{7AD5E055-6A4E-3E01-2FDB-C7F66F4470D9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65">
              <a:extLst>
                <a:ext uri="{FF2B5EF4-FFF2-40B4-BE49-F238E27FC236}">
                  <a16:creationId xmlns:a16="http://schemas.microsoft.com/office/drawing/2014/main" id="{165D2B21-5715-6562-C7CC-97A58F8939EE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66">
              <a:extLst>
                <a:ext uri="{FF2B5EF4-FFF2-40B4-BE49-F238E27FC236}">
                  <a16:creationId xmlns:a16="http://schemas.microsoft.com/office/drawing/2014/main" id="{8D031C4A-81EF-9308-55FA-254DA3CBF4A2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67">
              <a:extLst>
                <a:ext uri="{FF2B5EF4-FFF2-40B4-BE49-F238E27FC236}">
                  <a16:creationId xmlns:a16="http://schemas.microsoft.com/office/drawing/2014/main" id="{D6C62261-B38E-F8B6-EF1F-A855D697AE64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68">
              <a:extLst>
                <a:ext uri="{FF2B5EF4-FFF2-40B4-BE49-F238E27FC236}">
                  <a16:creationId xmlns:a16="http://schemas.microsoft.com/office/drawing/2014/main" id="{1DA63C36-F82F-F4D0-BDED-9DE63981D240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69">
              <a:extLst>
                <a:ext uri="{FF2B5EF4-FFF2-40B4-BE49-F238E27FC236}">
                  <a16:creationId xmlns:a16="http://schemas.microsoft.com/office/drawing/2014/main" id="{3EB825D4-26EA-B1C5-D370-28C26B8FDB16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70">
              <a:extLst>
                <a:ext uri="{FF2B5EF4-FFF2-40B4-BE49-F238E27FC236}">
                  <a16:creationId xmlns:a16="http://schemas.microsoft.com/office/drawing/2014/main" id="{8AB87E80-DE9A-E708-EF66-224BE47693AE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71">
              <a:extLst>
                <a:ext uri="{FF2B5EF4-FFF2-40B4-BE49-F238E27FC236}">
                  <a16:creationId xmlns:a16="http://schemas.microsoft.com/office/drawing/2014/main" id="{57260CDD-9ACC-65C7-B41D-66A6ACD803CB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72">
              <a:extLst>
                <a:ext uri="{FF2B5EF4-FFF2-40B4-BE49-F238E27FC236}">
                  <a16:creationId xmlns:a16="http://schemas.microsoft.com/office/drawing/2014/main" id="{740ABB22-A59F-112B-A668-6465F67B0BAA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73">
              <a:extLst>
                <a:ext uri="{FF2B5EF4-FFF2-40B4-BE49-F238E27FC236}">
                  <a16:creationId xmlns:a16="http://schemas.microsoft.com/office/drawing/2014/main" id="{8C798BBA-E0BB-224D-3989-8CDA62E81DB8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74">
              <a:extLst>
                <a:ext uri="{FF2B5EF4-FFF2-40B4-BE49-F238E27FC236}">
                  <a16:creationId xmlns:a16="http://schemas.microsoft.com/office/drawing/2014/main" id="{2F7AF405-2EE7-D93D-3A6C-3A31EEA0F668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75">
              <a:extLst>
                <a:ext uri="{FF2B5EF4-FFF2-40B4-BE49-F238E27FC236}">
                  <a16:creationId xmlns:a16="http://schemas.microsoft.com/office/drawing/2014/main" id="{A49140FF-7412-9C2F-B31A-1D6FE219B1D5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76">
              <a:extLst>
                <a:ext uri="{FF2B5EF4-FFF2-40B4-BE49-F238E27FC236}">
                  <a16:creationId xmlns:a16="http://schemas.microsoft.com/office/drawing/2014/main" id="{20E0A85F-E333-D1C7-1451-52CEEA0E84DE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77">
              <a:extLst>
                <a:ext uri="{FF2B5EF4-FFF2-40B4-BE49-F238E27FC236}">
                  <a16:creationId xmlns:a16="http://schemas.microsoft.com/office/drawing/2014/main" id="{F22219DE-DA2F-2385-D700-200B21838535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78">
              <a:extLst>
                <a:ext uri="{FF2B5EF4-FFF2-40B4-BE49-F238E27FC236}">
                  <a16:creationId xmlns:a16="http://schemas.microsoft.com/office/drawing/2014/main" id="{562C2A7B-BFF4-E223-A4C4-39B477068455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79">
              <a:extLst>
                <a:ext uri="{FF2B5EF4-FFF2-40B4-BE49-F238E27FC236}">
                  <a16:creationId xmlns:a16="http://schemas.microsoft.com/office/drawing/2014/main" id="{C8D2ABF2-6CA1-9911-ACA8-99C5965EB3B9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80">
              <a:extLst>
                <a:ext uri="{FF2B5EF4-FFF2-40B4-BE49-F238E27FC236}">
                  <a16:creationId xmlns:a16="http://schemas.microsoft.com/office/drawing/2014/main" id="{E407C169-CA21-E58C-153E-CEB0DB73D8B6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81">
              <a:extLst>
                <a:ext uri="{FF2B5EF4-FFF2-40B4-BE49-F238E27FC236}">
                  <a16:creationId xmlns:a16="http://schemas.microsoft.com/office/drawing/2014/main" id="{2A84BD55-3BF7-D744-728C-F49DDEEAF972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82">
              <a:extLst>
                <a:ext uri="{FF2B5EF4-FFF2-40B4-BE49-F238E27FC236}">
                  <a16:creationId xmlns:a16="http://schemas.microsoft.com/office/drawing/2014/main" id="{4AFA59A6-88C8-E59B-462F-A5E8A07C304D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83">
              <a:extLst>
                <a:ext uri="{FF2B5EF4-FFF2-40B4-BE49-F238E27FC236}">
                  <a16:creationId xmlns:a16="http://schemas.microsoft.com/office/drawing/2014/main" id="{C8252BFF-BD40-664E-1F20-37B5F643D8FD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84">
              <a:extLst>
                <a:ext uri="{FF2B5EF4-FFF2-40B4-BE49-F238E27FC236}">
                  <a16:creationId xmlns:a16="http://schemas.microsoft.com/office/drawing/2014/main" id="{6015A88A-D327-99D7-E86D-967508BDA462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85">
              <a:extLst>
                <a:ext uri="{FF2B5EF4-FFF2-40B4-BE49-F238E27FC236}">
                  <a16:creationId xmlns:a16="http://schemas.microsoft.com/office/drawing/2014/main" id="{96BFF965-5F93-9565-3690-C0893CF3B054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86">
              <a:extLst>
                <a:ext uri="{FF2B5EF4-FFF2-40B4-BE49-F238E27FC236}">
                  <a16:creationId xmlns:a16="http://schemas.microsoft.com/office/drawing/2014/main" id="{ED710E67-3031-9B66-37CF-4E74249B410B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87">
              <a:extLst>
                <a:ext uri="{FF2B5EF4-FFF2-40B4-BE49-F238E27FC236}">
                  <a16:creationId xmlns:a16="http://schemas.microsoft.com/office/drawing/2014/main" id="{7ABA257B-F50B-CE19-5D79-7202D99243C1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88">
              <a:extLst>
                <a:ext uri="{FF2B5EF4-FFF2-40B4-BE49-F238E27FC236}">
                  <a16:creationId xmlns:a16="http://schemas.microsoft.com/office/drawing/2014/main" id="{B9B0E531-567B-2041-3A56-6AD29F74F54F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89">
              <a:extLst>
                <a:ext uri="{FF2B5EF4-FFF2-40B4-BE49-F238E27FC236}">
                  <a16:creationId xmlns:a16="http://schemas.microsoft.com/office/drawing/2014/main" id="{F7D71709-942F-AB8F-38FF-80D837A22318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90">
              <a:extLst>
                <a:ext uri="{FF2B5EF4-FFF2-40B4-BE49-F238E27FC236}">
                  <a16:creationId xmlns:a16="http://schemas.microsoft.com/office/drawing/2014/main" id="{145B88ED-C4B8-EE76-6C62-AAECEDDD104F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91">
              <a:extLst>
                <a:ext uri="{FF2B5EF4-FFF2-40B4-BE49-F238E27FC236}">
                  <a16:creationId xmlns:a16="http://schemas.microsoft.com/office/drawing/2014/main" id="{F1D20244-957E-FA70-18D4-AED6F8BE4052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92">
              <a:extLst>
                <a:ext uri="{FF2B5EF4-FFF2-40B4-BE49-F238E27FC236}">
                  <a16:creationId xmlns:a16="http://schemas.microsoft.com/office/drawing/2014/main" id="{D1A3DC27-13C8-61AC-EF6F-DCD1F63A7AF9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93">
              <a:extLst>
                <a:ext uri="{FF2B5EF4-FFF2-40B4-BE49-F238E27FC236}">
                  <a16:creationId xmlns:a16="http://schemas.microsoft.com/office/drawing/2014/main" id="{7336F7A5-9DBB-D4A7-C347-0B1BE765967F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94">
              <a:extLst>
                <a:ext uri="{FF2B5EF4-FFF2-40B4-BE49-F238E27FC236}">
                  <a16:creationId xmlns:a16="http://schemas.microsoft.com/office/drawing/2014/main" id="{404D2C1E-0EF7-463E-8163-3DD8CA7D3579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95">
              <a:extLst>
                <a:ext uri="{FF2B5EF4-FFF2-40B4-BE49-F238E27FC236}">
                  <a16:creationId xmlns:a16="http://schemas.microsoft.com/office/drawing/2014/main" id="{7232E58C-0F5C-AFFC-3DA8-0CDAB6FFE443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96">
              <a:extLst>
                <a:ext uri="{FF2B5EF4-FFF2-40B4-BE49-F238E27FC236}">
                  <a16:creationId xmlns:a16="http://schemas.microsoft.com/office/drawing/2014/main" id="{1B7F7458-91EE-4A6A-C7DD-926784A85B3C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97">
              <a:extLst>
                <a:ext uri="{FF2B5EF4-FFF2-40B4-BE49-F238E27FC236}">
                  <a16:creationId xmlns:a16="http://schemas.microsoft.com/office/drawing/2014/main" id="{FA9F1D7B-4789-3E42-5870-57A4A8EE00B0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98">
              <a:extLst>
                <a:ext uri="{FF2B5EF4-FFF2-40B4-BE49-F238E27FC236}">
                  <a16:creationId xmlns:a16="http://schemas.microsoft.com/office/drawing/2014/main" id="{380F05D5-12E4-F017-34A1-0DEEDA3D5461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99">
              <a:extLst>
                <a:ext uri="{FF2B5EF4-FFF2-40B4-BE49-F238E27FC236}">
                  <a16:creationId xmlns:a16="http://schemas.microsoft.com/office/drawing/2014/main" id="{50DFB4CA-0F85-FA38-4D57-609B8F2EEDA2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100">
              <a:extLst>
                <a:ext uri="{FF2B5EF4-FFF2-40B4-BE49-F238E27FC236}">
                  <a16:creationId xmlns:a16="http://schemas.microsoft.com/office/drawing/2014/main" id="{545CC257-8560-7933-11EB-EAB06A88BD08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101">
              <a:extLst>
                <a:ext uri="{FF2B5EF4-FFF2-40B4-BE49-F238E27FC236}">
                  <a16:creationId xmlns:a16="http://schemas.microsoft.com/office/drawing/2014/main" id="{A3B96E5B-B435-F55A-99DB-8DBC67C7A78B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102">
              <a:extLst>
                <a:ext uri="{FF2B5EF4-FFF2-40B4-BE49-F238E27FC236}">
                  <a16:creationId xmlns:a16="http://schemas.microsoft.com/office/drawing/2014/main" id="{828F1DAC-5654-5355-AD80-6C92B425AC4C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103">
              <a:extLst>
                <a:ext uri="{FF2B5EF4-FFF2-40B4-BE49-F238E27FC236}">
                  <a16:creationId xmlns:a16="http://schemas.microsoft.com/office/drawing/2014/main" id="{41DFD043-0A8E-78A4-BBC3-2477DD9F6C74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104">
              <a:extLst>
                <a:ext uri="{FF2B5EF4-FFF2-40B4-BE49-F238E27FC236}">
                  <a16:creationId xmlns:a16="http://schemas.microsoft.com/office/drawing/2014/main" id="{CAE798FF-7835-D666-55EA-75FE9B30CA45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105">
              <a:extLst>
                <a:ext uri="{FF2B5EF4-FFF2-40B4-BE49-F238E27FC236}">
                  <a16:creationId xmlns:a16="http://schemas.microsoft.com/office/drawing/2014/main" id="{204D3773-4355-F65D-BB22-94C5B264BA62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106">
              <a:extLst>
                <a:ext uri="{FF2B5EF4-FFF2-40B4-BE49-F238E27FC236}">
                  <a16:creationId xmlns:a16="http://schemas.microsoft.com/office/drawing/2014/main" id="{61EB10A2-552A-1FB0-CFDB-BB6B3FFA77F7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107">
              <a:extLst>
                <a:ext uri="{FF2B5EF4-FFF2-40B4-BE49-F238E27FC236}">
                  <a16:creationId xmlns:a16="http://schemas.microsoft.com/office/drawing/2014/main" id="{C2D3011E-6763-EDFD-ED10-DEA87328D62F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108">
              <a:extLst>
                <a:ext uri="{FF2B5EF4-FFF2-40B4-BE49-F238E27FC236}">
                  <a16:creationId xmlns:a16="http://schemas.microsoft.com/office/drawing/2014/main" id="{25B59E70-9EA2-BBB1-E025-2DA7D914C0D3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109">
              <a:extLst>
                <a:ext uri="{FF2B5EF4-FFF2-40B4-BE49-F238E27FC236}">
                  <a16:creationId xmlns:a16="http://schemas.microsoft.com/office/drawing/2014/main" id="{E8F13D04-110D-784B-C7E3-650B50534F36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110">
              <a:extLst>
                <a:ext uri="{FF2B5EF4-FFF2-40B4-BE49-F238E27FC236}">
                  <a16:creationId xmlns:a16="http://schemas.microsoft.com/office/drawing/2014/main" id="{BC856849-957F-EF49-66F3-43597CD72E58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111">
              <a:extLst>
                <a:ext uri="{FF2B5EF4-FFF2-40B4-BE49-F238E27FC236}">
                  <a16:creationId xmlns:a16="http://schemas.microsoft.com/office/drawing/2014/main" id="{C586EEE8-58EC-45BC-CC9A-511E28E1FC15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112">
              <a:extLst>
                <a:ext uri="{FF2B5EF4-FFF2-40B4-BE49-F238E27FC236}">
                  <a16:creationId xmlns:a16="http://schemas.microsoft.com/office/drawing/2014/main" id="{09682149-652D-0ABB-D482-356F66A7F4D5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113">
              <a:extLst>
                <a:ext uri="{FF2B5EF4-FFF2-40B4-BE49-F238E27FC236}">
                  <a16:creationId xmlns:a16="http://schemas.microsoft.com/office/drawing/2014/main" id="{8A2457C8-9338-5211-4B52-29D884A8FDF4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114">
              <a:extLst>
                <a:ext uri="{FF2B5EF4-FFF2-40B4-BE49-F238E27FC236}">
                  <a16:creationId xmlns:a16="http://schemas.microsoft.com/office/drawing/2014/main" id="{BE1D32BB-6BDE-A6A3-CA80-FFFF71DCF44E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115">
              <a:extLst>
                <a:ext uri="{FF2B5EF4-FFF2-40B4-BE49-F238E27FC236}">
                  <a16:creationId xmlns:a16="http://schemas.microsoft.com/office/drawing/2014/main" id="{592A6628-3BCC-E042-C60E-96A9933CD7AD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116">
              <a:extLst>
                <a:ext uri="{FF2B5EF4-FFF2-40B4-BE49-F238E27FC236}">
                  <a16:creationId xmlns:a16="http://schemas.microsoft.com/office/drawing/2014/main" id="{72614556-A041-FC2B-E03D-AF7017D5BFFA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117">
              <a:extLst>
                <a:ext uri="{FF2B5EF4-FFF2-40B4-BE49-F238E27FC236}">
                  <a16:creationId xmlns:a16="http://schemas.microsoft.com/office/drawing/2014/main" id="{409FB2D4-DBB4-A2D2-ECED-5AA5F343375C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118">
              <a:extLst>
                <a:ext uri="{FF2B5EF4-FFF2-40B4-BE49-F238E27FC236}">
                  <a16:creationId xmlns:a16="http://schemas.microsoft.com/office/drawing/2014/main" id="{2D273F8C-0796-5D12-97CC-DF2C9F54F286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119">
              <a:extLst>
                <a:ext uri="{FF2B5EF4-FFF2-40B4-BE49-F238E27FC236}">
                  <a16:creationId xmlns:a16="http://schemas.microsoft.com/office/drawing/2014/main" id="{DEA128B3-8AB0-757C-4CB6-ABB3AAB91AB0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120">
              <a:extLst>
                <a:ext uri="{FF2B5EF4-FFF2-40B4-BE49-F238E27FC236}">
                  <a16:creationId xmlns:a16="http://schemas.microsoft.com/office/drawing/2014/main" id="{55873836-AA55-4A22-86FC-E650023F8F8D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121">
              <a:extLst>
                <a:ext uri="{FF2B5EF4-FFF2-40B4-BE49-F238E27FC236}">
                  <a16:creationId xmlns:a16="http://schemas.microsoft.com/office/drawing/2014/main" id="{7AC109C0-CEDD-F37F-B207-C86E2A2BE58D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122">
              <a:extLst>
                <a:ext uri="{FF2B5EF4-FFF2-40B4-BE49-F238E27FC236}">
                  <a16:creationId xmlns:a16="http://schemas.microsoft.com/office/drawing/2014/main" id="{4F36F81E-4977-7091-0D77-A3281F44B8F2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123">
              <a:extLst>
                <a:ext uri="{FF2B5EF4-FFF2-40B4-BE49-F238E27FC236}">
                  <a16:creationId xmlns:a16="http://schemas.microsoft.com/office/drawing/2014/main" id="{EB9E8AA3-0CE4-015D-9099-5CC990EC6D96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124">
              <a:extLst>
                <a:ext uri="{FF2B5EF4-FFF2-40B4-BE49-F238E27FC236}">
                  <a16:creationId xmlns:a16="http://schemas.microsoft.com/office/drawing/2014/main" id="{164CF4D4-B2ED-8F53-EA51-A4D341B53A43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125">
              <a:extLst>
                <a:ext uri="{FF2B5EF4-FFF2-40B4-BE49-F238E27FC236}">
                  <a16:creationId xmlns:a16="http://schemas.microsoft.com/office/drawing/2014/main" id="{18E0856E-819C-0718-BBF6-BBF31D169973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126">
              <a:extLst>
                <a:ext uri="{FF2B5EF4-FFF2-40B4-BE49-F238E27FC236}">
                  <a16:creationId xmlns:a16="http://schemas.microsoft.com/office/drawing/2014/main" id="{12E8696F-D0D4-FC71-23AE-BEBB2EBA3C36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127">
              <a:extLst>
                <a:ext uri="{FF2B5EF4-FFF2-40B4-BE49-F238E27FC236}">
                  <a16:creationId xmlns:a16="http://schemas.microsoft.com/office/drawing/2014/main" id="{B8DB371E-C6CC-9A6F-D072-A9911A848596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128">
              <a:extLst>
                <a:ext uri="{FF2B5EF4-FFF2-40B4-BE49-F238E27FC236}">
                  <a16:creationId xmlns:a16="http://schemas.microsoft.com/office/drawing/2014/main" id="{86464AE6-A701-EE74-8CD8-B222B06297A4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129">
              <a:extLst>
                <a:ext uri="{FF2B5EF4-FFF2-40B4-BE49-F238E27FC236}">
                  <a16:creationId xmlns:a16="http://schemas.microsoft.com/office/drawing/2014/main" id="{681A5F38-607F-8DA4-249D-369FE928F4EE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130">
              <a:extLst>
                <a:ext uri="{FF2B5EF4-FFF2-40B4-BE49-F238E27FC236}">
                  <a16:creationId xmlns:a16="http://schemas.microsoft.com/office/drawing/2014/main" id="{0F5962BE-BA97-D977-8B3C-D8FFD6D4D336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131">
              <a:extLst>
                <a:ext uri="{FF2B5EF4-FFF2-40B4-BE49-F238E27FC236}">
                  <a16:creationId xmlns:a16="http://schemas.microsoft.com/office/drawing/2014/main" id="{C6896351-5014-3B3B-32A4-93862BEAAF84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132">
              <a:extLst>
                <a:ext uri="{FF2B5EF4-FFF2-40B4-BE49-F238E27FC236}">
                  <a16:creationId xmlns:a16="http://schemas.microsoft.com/office/drawing/2014/main" id="{D46D2E08-E0C6-2CFB-2DE4-4A7C83DE1A62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133">
              <a:extLst>
                <a:ext uri="{FF2B5EF4-FFF2-40B4-BE49-F238E27FC236}">
                  <a16:creationId xmlns:a16="http://schemas.microsoft.com/office/drawing/2014/main" id="{4405A423-ABC3-6D4B-300A-AE9BE363488E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134">
              <a:extLst>
                <a:ext uri="{FF2B5EF4-FFF2-40B4-BE49-F238E27FC236}">
                  <a16:creationId xmlns:a16="http://schemas.microsoft.com/office/drawing/2014/main" id="{B883E427-BA5A-4D29-0BC3-1562C676C31D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135">
              <a:extLst>
                <a:ext uri="{FF2B5EF4-FFF2-40B4-BE49-F238E27FC236}">
                  <a16:creationId xmlns:a16="http://schemas.microsoft.com/office/drawing/2014/main" id="{2179C360-B023-DE75-E5F1-D9B293248A98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136">
              <a:extLst>
                <a:ext uri="{FF2B5EF4-FFF2-40B4-BE49-F238E27FC236}">
                  <a16:creationId xmlns:a16="http://schemas.microsoft.com/office/drawing/2014/main" id="{2ACB1981-306C-F7C1-A7A0-8610A10CD8BD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137">
              <a:extLst>
                <a:ext uri="{FF2B5EF4-FFF2-40B4-BE49-F238E27FC236}">
                  <a16:creationId xmlns:a16="http://schemas.microsoft.com/office/drawing/2014/main" id="{86E7766D-040E-5848-117E-21FEF7B654B1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138">
              <a:extLst>
                <a:ext uri="{FF2B5EF4-FFF2-40B4-BE49-F238E27FC236}">
                  <a16:creationId xmlns:a16="http://schemas.microsoft.com/office/drawing/2014/main" id="{31991DD2-E811-FB0B-F9D6-82FFC6D96842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139">
              <a:extLst>
                <a:ext uri="{FF2B5EF4-FFF2-40B4-BE49-F238E27FC236}">
                  <a16:creationId xmlns:a16="http://schemas.microsoft.com/office/drawing/2014/main" id="{96F6CC21-D6E9-DDA2-CB5B-A99AA42B9801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140">
              <a:extLst>
                <a:ext uri="{FF2B5EF4-FFF2-40B4-BE49-F238E27FC236}">
                  <a16:creationId xmlns:a16="http://schemas.microsoft.com/office/drawing/2014/main" id="{443E2581-A863-5CF3-BEF1-59111CDAA509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141">
              <a:extLst>
                <a:ext uri="{FF2B5EF4-FFF2-40B4-BE49-F238E27FC236}">
                  <a16:creationId xmlns:a16="http://schemas.microsoft.com/office/drawing/2014/main" id="{EC0EF352-3540-EAB2-E67F-290BBDD21621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142">
              <a:extLst>
                <a:ext uri="{FF2B5EF4-FFF2-40B4-BE49-F238E27FC236}">
                  <a16:creationId xmlns:a16="http://schemas.microsoft.com/office/drawing/2014/main" id="{8116BBE3-E3BF-75E2-E3FE-27E4EADE234B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143">
              <a:extLst>
                <a:ext uri="{FF2B5EF4-FFF2-40B4-BE49-F238E27FC236}">
                  <a16:creationId xmlns:a16="http://schemas.microsoft.com/office/drawing/2014/main" id="{3557B494-6D96-CE76-B5EC-3504C2768D95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144">
              <a:extLst>
                <a:ext uri="{FF2B5EF4-FFF2-40B4-BE49-F238E27FC236}">
                  <a16:creationId xmlns:a16="http://schemas.microsoft.com/office/drawing/2014/main" id="{AAE657E0-CEEC-659C-21C6-D5AC8B3B2D6F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145">
              <a:extLst>
                <a:ext uri="{FF2B5EF4-FFF2-40B4-BE49-F238E27FC236}">
                  <a16:creationId xmlns:a16="http://schemas.microsoft.com/office/drawing/2014/main" id="{A152FDDD-CDAA-4A80-6E3D-AC53D5AE7021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146">
              <a:extLst>
                <a:ext uri="{FF2B5EF4-FFF2-40B4-BE49-F238E27FC236}">
                  <a16:creationId xmlns:a16="http://schemas.microsoft.com/office/drawing/2014/main" id="{A1187E69-5E7A-F045-715F-0E44C0CF4D79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147">
              <a:extLst>
                <a:ext uri="{FF2B5EF4-FFF2-40B4-BE49-F238E27FC236}">
                  <a16:creationId xmlns:a16="http://schemas.microsoft.com/office/drawing/2014/main" id="{96662B1F-2FB5-28AF-F4AB-D227BA1BBC44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148">
              <a:extLst>
                <a:ext uri="{FF2B5EF4-FFF2-40B4-BE49-F238E27FC236}">
                  <a16:creationId xmlns:a16="http://schemas.microsoft.com/office/drawing/2014/main" id="{AC9A21EC-7A8A-DC07-ABA0-8BC494F66415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149">
              <a:extLst>
                <a:ext uri="{FF2B5EF4-FFF2-40B4-BE49-F238E27FC236}">
                  <a16:creationId xmlns:a16="http://schemas.microsoft.com/office/drawing/2014/main" id="{E6E97239-4DF7-9039-9D9A-3D24889EA5D3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150">
              <a:extLst>
                <a:ext uri="{FF2B5EF4-FFF2-40B4-BE49-F238E27FC236}">
                  <a16:creationId xmlns:a16="http://schemas.microsoft.com/office/drawing/2014/main" id="{EBE33364-5C59-4A6C-3152-1B98EB00D27D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151">
              <a:extLst>
                <a:ext uri="{FF2B5EF4-FFF2-40B4-BE49-F238E27FC236}">
                  <a16:creationId xmlns:a16="http://schemas.microsoft.com/office/drawing/2014/main" id="{1A1C3A6E-B1BA-E431-BABE-366BD60168FD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152">
              <a:extLst>
                <a:ext uri="{FF2B5EF4-FFF2-40B4-BE49-F238E27FC236}">
                  <a16:creationId xmlns:a16="http://schemas.microsoft.com/office/drawing/2014/main" id="{F7DDC4F5-490B-3F0A-82B0-366D4CF4AFC6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153">
              <a:extLst>
                <a:ext uri="{FF2B5EF4-FFF2-40B4-BE49-F238E27FC236}">
                  <a16:creationId xmlns:a16="http://schemas.microsoft.com/office/drawing/2014/main" id="{F3F460FD-FC2B-AACB-6206-DDC68D45FE94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154">
              <a:extLst>
                <a:ext uri="{FF2B5EF4-FFF2-40B4-BE49-F238E27FC236}">
                  <a16:creationId xmlns:a16="http://schemas.microsoft.com/office/drawing/2014/main" id="{9F6DA6E6-D729-A03D-3E67-9A7B21B36DDE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155">
              <a:extLst>
                <a:ext uri="{FF2B5EF4-FFF2-40B4-BE49-F238E27FC236}">
                  <a16:creationId xmlns:a16="http://schemas.microsoft.com/office/drawing/2014/main" id="{C4A570D7-3551-747A-AD04-AA1A3566DBD9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156">
              <a:extLst>
                <a:ext uri="{FF2B5EF4-FFF2-40B4-BE49-F238E27FC236}">
                  <a16:creationId xmlns:a16="http://schemas.microsoft.com/office/drawing/2014/main" id="{53C85CB9-AB6B-B1E5-1162-DEFF99887C47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157">
              <a:extLst>
                <a:ext uri="{FF2B5EF4-FFF2-40B4-BE49-F238E27FC236}">
                  <a16:creationId xmlns:a16="http://schemas.microsoft.com/office/drawing/2014/main" id="{D313CF04-C176-10C3-CBF2-39F2709BBD93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158">
              <a:extLst>
                <a:ext uri="{FF2B5EF4-FFF2-40B4-BE49-F238E27FC236}">
                  <a16:creationId xmlns:a16="http://schemas.microsoft.com/office/drawing/2014/main" id="{47F358FE-2B6A-9F9E-7721-139CC9ED35FE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159">
              <a:extLst>
                <a:ext uri="{FF2B5EF4-FFF2-40B4-BE49-F238E27FC236}">
                  <a16:creationId xmlns:a16="http://schemas.microsoft.com/office/drawing/2014/main" id="{8AD07583-5F58-32E7-C54F-2328ACCB49AC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160">
              <a:extLst>
                <a:ext uri="{FF2B5EF4-FFF2-40B4-BE49-F238E27FC236}">
                  <a16:creationId xmlns:a16="http://schemas.microsoft.com/office/drawing/2014/main" id="{7FEB8683-1D6A-CF4C-049E-B8A06E4AB7A3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161">
              <a:extLst>
                <a:ext uri="{FF2B5EF4-FFF2-40B4-BE49-F238E27FC236}">
                  <a16:creationId xmlns:a16="http://schemas.microsoft.com/office/drawing/2014/main" id="{CF11DC6D-0D0B-C46C-F3BB-407514D894FB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162">
              <a:extLst>
                <a:ext uri="{FF2B5EF4-FFF2-40B4-BE49-F238E27FC236}">
                  <a16:creationId xmlns:a16="http://schemas.microsoft.com/office/drawing/2014/main" id="{F6A53137-81E0-CE11-7522-1AC1E0F4ED00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163">
              <a:extLst>
                <a:ext uri="{FF2B5EF4-FFF2-40B4-BE49-F238E27FC236}">
                  <a16:creationId xmlns:a16="http://schemas.microsoft.com/office/drawing/2014/main" id="{64452BFA-E29B-5384-CF76-14B00C030E7F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164">
              <a:extLst>
                <a:ext uri="{FF2B5EF4-FFF2-40B4-BE49-F238E27FC236}">
                  <a16:creationId xmlns:a16="http://schemas.microsoft.com/office/drawing/2014/main" id="{A7197FD0-9B02-19A5-AD8B-1E5EC1FB86FA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165">
              <a:extLst>
                <a:ext uri="{FF2B5EF4-FFF2-40B4-BE49-F238E27FC236}">
                  <a16:creationId xmlns:a16="http://schemas.microsoft.com/office/drawing/2014/main" id="{9C958010-BAC5-6E6E-B3D7-B8EF782FEE64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166">
              <a:extLst>
                <a:ext uri="{FF2B5EF4-FFF2-40B4-BE49-F238E27FC236}">
                  <a16:creationId xmlns:a16="http://schemas.microsoft.com/office/drawing/2014/main" id="{A315C1F9-4D92-BEBA-8F23-A80177B037DF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167">
              <a:extLst>
                <a:ext uri="{FF2B5EF4-FFF2-40B4-BE49-F238E27FC236}">
                  <a16:creationId xmlns:a16="http://schemas.microsoft.com/office/drawing/2014/main" id="{30329C62-798D-C9C1-E34B-62CBB9BB2F07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168">
              <a:extLst>
                <a:ext uri="{FF2B5EF4-FFF2-40B4-BE49-F238E27FC236}">
                  <a16:creationId xmlns:a16="http://schemas.microsoft.com/office/drawing/2014/main" id="{C67B20DF-203C-C7CA-B256-38197F870BEA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169">
              <a:extLst>
                <a:ext uri="{FF2B5EF4-FFF2-40B4-BE49-F238E27FC236}">
                  <a16:creationId xmlns:a16="http://schemas.microsoft.com/office/drawing/2014/main" id="{7B123B15-B45A-E59C-BC06-78B58B91DE0B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170">
              <a:extLst>
                <a:ext uri="{FF2B5EF4-FFF2-40B4-BE49-F238E27FC236}">
                  <a16:creationId xmlns:a16="http://schemas.microsoft.com/office/drawing/2014/main" id="{BC34168E-FB80-34F0-EF77-A66621B00895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171">
              <a:extLst>
                <a:ext uri="{FF2B5EF4-FFF2-40B4-BE49-F238E27FC236}">
                  <a16:creationId xmlns:a16="http://schemas.microsoft.com/office/drawing/2014/main" id="{716E7E34-DA7B-AC69-6985-BBE8ACCD7938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172">
              <a:extLst>
                <a:ext uri="{FF2B5EF4-FFF2-40B4-BE49-F238E27FC236}">
                  <a16:creationId xmlns:a16="http://schemas.microsoft.com/office/drawing/2014/main" id="{7BD70FFA-9180-08C0-0811-83B9B64F7782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173">
              <a:extLst>
                <a:ext uri="{FF2B5EF4-FFF2-40B4-BE49-F238E27FC236}">
                  <a16:creationId xmlns:a16="http://schemas.microsoft.com/office/drawing/2014/main" id="{80B7999C-4B98-A097-AFC6-F276C7653822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174">
              <a:extLst>
                <a:ext uri="{FF2B5EF4-FFF2-40B4-BE49-F238E27FC236}">
                  <a16:creationId xmlns:a16="http://schemas.microsoft.com/office/drawing/2014/main" id="{1EA542E6-9B05-BB6B-FA7F-C476E28ADC35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175">
              <a:extLst>
                <a:ext uri="{FF2B5EF4-FFF2-40B4-BE49-F238E27FC236}">
                  <a16:creationId xmlns:a16="http://schemas.microsoft.com/office/drawing/2014/main" id="{B2FAF6A0-1332-5CC4-BB17-2D929FE07CE3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176">
              <a:extLst>
                <a:ext uri="{FF2B5EF4-FFF2-40B4-BE49-F238E27FC236}">
                  <a16:creationId xmlns:a16="http://schemas.microsoft.com/office/drawing/2014/main" id="{107C16FA-D2AD-8AF8-A706-5F3DC3762346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177">
              <a:extLst>
                <a:ext uri="{FF2B5EF4-FFF2-40B4-BE49-F238E27FC236}">
                  <a16:creationId xmlns:a16="http://schemas.microsoft.com/office/drawing/2014/main" id="{88FA8D80-C913-3B56-C8EE-0691FE97D830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178">
              <a:extLst>
                <a:ext uri="{FF2B5EF4-FFF2-40B4-BE49-F238E27FC236}">
                  <a16:creationId xmlns:a16="http://schemas.microsoft.com/office/drawing/2014/main" id="{01F97B11-7160-BBA9-E60F-6CC7CE2E6B51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179">
              <a:extLst>
                <a:ext uri="{FF2B5EF4-FFF2-40B4-BE49-F238E27FC236}">
                  <a16:creationId xmlns:a16="http://schemas.microsoft.com/office/drawing/2014/main" id="{D6D50529-B61A-9CBC-D8A4-A463A9778BDE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180">
              <a:extLst>
                <a:ext uri="{FF2B5EF4-FFF2-40B4-BE49-F238E27FC236}">
                  <a16:creationId xmlns:a16="http://schemas.microsoft.com/office/drawing/2014/main" id="{283A2795-8174-92C9-48E3-1AD398A50DD1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181">
              <a:extLst>
                <a:ext uri="{FF2B5EF4-FFF2-40B4-BE49-F238E27FC236}">
                  <a16:creationId xmlns:a16="http://schemas.microsoft.com/office/drawing/2014/main" id="{DFEAA5D5-1267-79F6-F69A-FD12C2F04A73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182">
              <a:extLst>
                <a:ext uri="{FF2B5EF4-FFF2-40B4-BE49-F238E27FC236}">
                  <a16:creationId xmlns:a16="http://schemas.microsoft.com/office/drawing/2014/main" id="{65F1CD32-8B92-9877-B2B0-B7A11C8C68C6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183">
              <a:extLst>
                <a:ext uri="{FF2B5EF4-FFF2-40B4-BE49-F238E27FC236}">
                  <a16:creationId xmlns:a16="http://schemas.microsoft.com/office/drawing/2014/main" id="{7E5D19F7-49ED-AB57-C90D-1BCEE61F005A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184">
              <a:extLst>
                <a:ext uri="{FF2B5EF4-FFF2-40B4-BE49-F238E27FC236}">
                  <a16:creationId xmlns:a16="http://schemas.microsoft.com/office/drawing/2014/main" id="{A71E5126-D798-152E-2F48-48168BE6EF98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185">
              <a:extLst>
                <a:ext uri="{FF2B5EF4-FFF2-40B4-BE49-F238E27FC236}">
                  <a16:creationId xmlns:a16="http://schemas.microsoft.com/office/drawing/2014/main" id="{06482B04-C75B-9678-1BFB-922BAE7C5EBA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186">
              <a:extLst>
                <a:ext uri="{FF2B5EF4-FFF2-40B4-BE49-F238E27FC236}">
                  <a16:creationId xmlns:a16="http://schemas.microsoft.com/office/drawing/2014/main" id="{6A63BE5F-64F1-E225-543C-741E5C73E11A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187">
              <a:extLst>
                <a:ext uri="{FF2B5EF4-FFF2-40B4-BE49-F238E27FC236}">
                  <a16:creationId xmlns:a16="http://schemas.microsoft.com/office/drawing/2014/main" id="{34F13BE2-8FBF-0E4D-D9FE-5BBB5E7A0E04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188">
              <a:extLst>
                <a:ext uri="{FF2B5EF4-FFF2-40B4-BE49-F238E27FC236}">
                  <a16:creationId xmlns:a16="http://schemas.microsoft.com/office/drawing/2014/main" id="{D54871ED-DF8B-0421-7866-396DDDA62156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189">
              <a:extLst>
                <a:ext uri="{FF2B5EF4-FFF2-40B4-BE49-F238E27FC236}">
                  <a16:creationId xmlns:a16="http://schemas.microsoft.com/office/drawing/2014/main" id="{128C0BC7-6027-C7BA-EDE0-1649D7A5E14B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190">
              <a:extLst>
                <a:ext uri="{FF2B5EF4-FFF2-40B4-BE49-F238E27FC236}">
                  <a16:creationId xmlns:a16="http://schemas.microsoft.com/office/drawing/2014/main" id="{852AEFDF-C6E1-F2F7-65B0-973C3F6EB7BB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191">
              <a:extLst>
                <a:ext uri="{FF2B5EF4-FFF2-40B4-BE49-F238E27FC236}">
                  <a16:creationId xmlns:a16="http://schemas.microsoft.com/office/drawing/2014/main" id="{AE747E44-1597-1804-EDC4-391A009D420E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192">
              <a:extLst>
                <a:ext uri="{FF2B5EF4-FFF2-40B4-BE49-F238E27FC236}">
                  <a16:creationId xmlns:a16="http://schemas.microsoft.com/office/drawing/2014/main" id="{5C3B91D6-5450-C4BA-5AE4-FDF641E9723A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193">
              <a:extLst>
                <a:ext uri="{FF2B5EF4-FFF2-40B4-BE49-F238E27FC236}">
                  <a16:creationId xmlns:a16="http://schemas.microsoft.com/office/drawing/2014/main" id="{EECE0513-311A-56B6-5F2F-A92D6F24228A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194">
              <a:extLst>
                <a:ext uri="{FF2B5EF4-FFF2-40B4-BE49-F238E27FC236}">
                  <a16:creationId xmlns:a16="http://schemas.microsoft.com/office/drawing/2014/main" id="{124522E7-F81A-1CD7-0FC1-D61D76F76D83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195">
              <a:extLst>
                <a:ext uri="{FF2B5EF4-FFF2-40B4-BE49-F238E27FC236}">
                  <a16:creationId xmlns:a16="http://schemas.microsoft.com/office/drawing/2014/main" id="{8AC87125-09D7-CFF3-4D70-97397B5FED81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196">
              <a:extLst>
                <a:ext uri="{FF2B5EF4-FFF2-40B4-BE49-F238E27FC236}">
                  <a16:creationId xmlns:a16="http://schemas.microsoft.com/office/drawing/2014/main" id="{E5C9D6AA-5861-EEF9-E4A2-D4F47AFE3C63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197">
              <a:extLst>
                <a:ext uri="{FF2B5EF4-FFF2-40B4-BE49-F238E27FC236}">
                  <a16:creationId xmlns:a16="http://schemas.microsoft.com/office/drawing/2014/main" id="{9D33A73C-5E10-BE29-B18C-0A0A577E9F78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198">
              <a:extLst>
                <a:ext uri="{FF2B5EF4-FFF2-40B4-BE49-F238E27FC236}">
                  <a16:creationId xmlns:a16="http://schemas.microsoft.com/office/drawing/2014/main" id="{2A4AABF6-FB05-F130-458D-5655A64E7898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199">
              <a:extLst>
                <a:ext uri="{FF2B5EF4-FFF2-40B4-BE49-F238E27FC236}">
                  <a16:creationId xmlns:a16="http://schemas.microsoft.com/office/drawing/2014/main" id="{662594E9-43FB-CC71-1767-1810F9E0FE36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200">
              <a:extLst>
                <a:ext uri="{FF2B5EF4-FFF2-40B4-BE49-F238E27FC236}">
                  <a16:creationId xmlns:a16="http://schemas.microsoft.com/office/drawing/2014/main" id="{8AF888D3-6382-DCB1-A4B8-89889F5FA174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201">
              <a:extLst>
                <a:ext uri="{FF2B5EF4-FFF2-40B4-BE49-F238E27FC236}">
                  <a16:creationId xmlns:a16="http://schemas.microsoft.com/office/drawing/2014/main" id="{511D021D-4CB4-A28B-BFEE-C25B0302DBEA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202">
              <a:extLst>
                <a:ext uri="{FF2B5EF4-FFF2-40B4-BE49-F238E27FC236}">
                  <a16:creationId xmlns:a16="http://schemas.microsoft.com/office/drawing/2014/main" id="{AC27EA5B-45B3-79FA-E87A-B4D8459E0844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203">
              <a:extLst>
                <a:ext uri="{FF2B5EF4-FFF2-40B4-BE49-F238E27FC236}">
                  <a16:creationId xmlns:a16="http://schemas.microsoft.com/office/drawing/2014/main" id="{6B5A88C4-DBB8-3D88-FA38-8F2C13876A2B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204">
              <a:extLst>
                <a:ext uri="{FF2B5EF4-FFF2-40B4-BE49-F238E27FC236}">
                  <a16:creationId xmlns:a16="http://schemas.microsoft.com/office/drawing/2014/main" id="{292E8FC6-6A7A-1957-10F8-5EFF54405F9B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205">
              <a:extLst>
                <a:ext uri="{FF2B5EF4-FFF2-40B4-BE49-F238E27FC236}">
                  <a16:creationId xmlns:a16="http://schemas.microsoft.com/office/drawing/2014/main" id="{D819FF13-394A-D40D-DADB-E84E46AD9A25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206">
              <a:extLst>
                <a:ext uri="{FF2B5EF4-FFF2-40B4-BE49-F238E27FC236}">
                  <a16:creationId xmlns:a16="http://schemas.microsoft.com/office/drawing/2014/main" id="{471B84C0-CC80-F561-8360-53E1A62E8D8D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207">
              <a:extLst>
                <a:ext uri="{FF2B5EF4-FFF2-40B4-BE49-F238E27FC236}">
                  <a16:creationId xmlns:a16="http://schemas.microsoft.com/office/drawing/2014/main" id="{88C0B236-220F-D0E7-44D7-F343A27A8D6F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208">
              <a:extLst>
                <a:ext uri="{FF2B5EF4-FFF2-40B4-BE49-F238E27FC236}">
                  <a16:creationId xmlns:a16="http://schemas.microsoft.com/office/drawing/2014/main" id="{E3053BC8-B193-450B-C10F-44A96BA72219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209">
              <a:extLst>
                <a:ext uri="{FF2B5EF4-FFF2-40B4-BE49-F238E27FC236}">
                  <a16:creationId xmlns:a16="http://schemas.microsoft.com/office/drawing/2014/main" id="{AF1C5BFC-3D5C-5EF6-F2BE-D707353D6B63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210">
              <a:extLst>
                <a:ext uri="{FF2B5EF4-FFF2-40B4-BE49-F238E27FC236}">
                  <a16:creationId xmlns:a16="http://schemas.microsoft.com/office/drawing/2014/main" id="{3DD90EA5-73E4-AE82-9823-E42A0094A0DE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211">
              <a:extLst>
                <a:ext uri="{FF2B5EF4-FFF2-40B4-BE49-F238E27FC236}">
                  <a16:creationId xmlns:a16="http://schemas.microsoft.com/office/drawing/2014/main" id="{CCF367E4-6DB1-3CA3-3B44-D78E6AC2B106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212">
              <a:extLst>
                <a:ext uri="{FF2B5EF4-FFF2-40B4-BE49-F238E27FC236}">
                  <a16:creationId xmlns:a16="http://schemas.microsoft.com/office/drawing/2014/main" id="{8A5DE817-B7CD-C886-0DE6-E18001D17897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213">
              <a:extLst>
                <a:ext uri="{FF2B5EF4-FFF2-40B4-BE49-F238E27FC236}">
                  <a16:creationId xmlns:a16="http://schemas.microsoft.com/office/drawing/2014/main" id="{3BE9DACF-67C6-2DF4-D519-83C6F5BCD168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214">
              <a:extLst>
                <a:ext uri="{FF2B5EF4-FFF2-40B4-BE49-F238E27FC236}">
                  <a16:creationId xmlns:a16="http://schemas.microsoft.com/office/drawing/2014/main" id="{2F0E0F26-86F4-C854-3057-85066A21BFB9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215">
              <a:extLst>
                <a:ext uri="{FF2B5EF4-FFF2-40B4-BE49-F238E27FC236}">
                  <a16:creationId xmlns:a16="http://schemas.microsoft.com/office/drawing/2014/main" id="{1B4172F5-13A3-BA7A-71B9-C0B88049B0C8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216">
              <a:extLst>
                <a:ext uri="{FF2B5EF4-FFF2-40B4-BE49-F238E27FC236}">
                  <a16:creationId xmlns:a16="http://schemas.microsoft.com/office/drawing/2014/main" id="{602AA6F0-4225-B478-204C-03861E106FAA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217">
              <a:extLst>
                <a:ext uri="{FF2B5EF4-FFF2-40B4-BE49-F238E27FC236}">
                  <a16:creationId xmlns:a16="http://schemas.microsoft.com/office/drawing/2014/main" id="{766E230B-83F4-1134-652A-12880F826122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218">
              <a:extLst>
                <a:ext uri="{FF2B5EF4-FFF2-40B4-BE49-F238E27FC236}">
                  <a16:creationId xmlns:a16="http://schemas.microsoft.com/office/drawing/2014/main" id="{888270D6-D5DE-7575-4836-C0DF67FBD74C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219">
              <a:extLst>
                <a:ext uri="{FF2B5EF4-FFF2-40B4-BE49-F238E27FC236}">
                  <a16:creationId xmlns:a16="http://schemas.microsoft.com/office/drawing/2014/main" id="{D29CBE57-5CDC-94A9-BAB4-352F92EF4FA3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220">
              <a:extLst>
                <a:ext uri="{FF2B5EF4-FFF2-40B4-BE49-F238E27FC236}">
                  <a16:creationId xmlns:a16="http://schemas.microsoft.com/office/drawing/2014/main" id="{02210A72-934E-1306-87A4-9BB6D4BBAA93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221">
              <a:extLst>
                <a:ext uri="{FF2B5EF4-FFF2-40B4-BE49-F238E27FC236}">
                  <a16:creationId xmlns:a16="http://schemas.microsoft.com/office/drawing/2014/main" id="{D358B050-E49B-A919-1106-6ACFB3AA5AF2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222">
              <a:extLst>
                <a:ext uri="{FF2B5EF4-FFF2-40B4-BE49-F238E27FC236}">
                  <a16:creationId xmlns:a16="http://schemas.microsoft.com/office/drawing/2014/main" id="{9A1C3D46-6F15-5FEE-5F1E-C962BC4865F1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223">
              <a:extLst>
                <a:ext uri="{FF2B5EF4-FFF2-40B4-BE49-F238E27FC236}">
                  <a16:creationId xmlns:a16="http://schemas.microsoft.com/office/drawing/2014/main" id="{B82F7DFB-A87C-1366-EE19-DB3C2C76B886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224">
              <a:extLst>
                <a:ext uri="{FF2B5EF4-FFF2-40B4-BE49-F238E27FC236}">
                  <a16:creationId xmlns:a16="http://schemas.microsoft.com/office/drawing/2014/main" id="{38461D7E-B4CE-4513-FE37-ABC97D8C55CB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225">
              <a:extLst>
                <a:ext uri="{FF2B5EF4-FFF2-40B4-BE49-F238E27FC236}">
                  <a16:creationId xmlns:a16="http://schemas.microsoft.com/office/drawing/2014/main" id="{02245A3A-3422-546E-C12B-C3F12BE7CCBB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226">
              <a:extLst>
                <a:ext uri="{FF2B5EF4-FFF2-40B4-BE49-F238E27FC236}">
                  <a16:creationId xmlns:a16="http://schemas.microsoft.com/office/drawing/2014/main" id="{7ED17620-4AFE-269B-857A-C7938212D2C6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227">
              <a:extLst>
                <a:ext uri="{FF2B5EF4-FFF2-40B4-BE49-F238E27FC236}">
                  <a16:creationId xmlns:a16="http://schemas.microsoft.com/office/drawing/2014/main" id="{45EF4D5C-684D-AA94-39D2-E07D76C9627C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228">
              <a:extLst>
                <a:ext uri="{FF2B5EF4-FFF2-40B4-BE49-F238E27FC236}">
                  <a16:creationId xmlns:a16="http://schemas.microsoft.com/office/drawing/2014/main" id="{8428B309-6EE4-C070-D7CC-1D7874D85221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229">
              <a:extLst>
                <a:ext uri="{FF2B5EF4-FFF2-40B4-BE49-F238E27FC236}">
                  <a16:creationId xmlns:a16="http://schemas.microsoft.com/office/drawing/2014/main" id="{8226462E-37C0-AAD3-8F8B-7728E50DD0BA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230">
              <a:extLst>
                <a:ext uri="{FF2B5EF4-FFF2-40B4-BE49-F238E27FC236}">
                  <a16:creationId xmlns:a16="http://schemas.microsoft.com/office/drawing/2014/main" id="{39F054B0-1CE5-B205-84B5-1FDF39961AD2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231">
              <a:extLst>
                <a:ext uri="{FF2B5EF4-FFF2-40B4-BE49-F238E27FC236}">
                  <a16:creationId xmlns:a16="http://schemas.microsoft.com/office/drawing/2014/main" id="{E62FE020-F5C2-78B7-1640-4D40AADFEB03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232">
              <a:extLst>
                <a:ext uri="{FF2B5EF4-FFF2-40B4-BE49-F238E27FC236}">
                  <a16:creationId xmlns:a16="http://schemas.microsoft.com/office/drawing/2014/main" id="{90B63B0E-BD1A-A0D0-9352-A07F2C1987E8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233">
              <a:extLst>
                <a:ext uri="{FF2B5EF4-FFF2-40B4-BE49-F238E27FC236}">
                  <a16:creationId xmlns:a16="http://schemas.microsoft.com/office/drawing/2014/main" id="{E2934E0D-C74D-5493-B5A2-D22C87F58C63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234">
              <a:extLst>
                <a:ext uri="{FF2B5EF4-FFF2-40B4-BE49-F238E27FC236}">
                  <a16:creationId xmlns:a16="http://schemas.microsoft.com/office/drawing/2014/main" id="{BCDA6DD4-158E-A185-6BDD-551A7D904612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235">
              <a:extLst>
                <a:ext uri="{FF2B5EF4-FFF2-40B4-BE49-F238E27FC236}">
                  <a16:creationId xmlns:a16="http://schemas.microsoft.com/office/drawing/2014/main" id="{044877AC-4FBF-A9C7-7609-31B65F5EBB2F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236">
              <a:extLst>
                <a:ext uri="{FF2B5EF4-FFF2-40B4-BE49-F238E27FC236}">
                  <a16:creationId xmlns:a16="http://schemas.microsoft.com/office/drawing/2014/main" id="{C60C320E-B0C3-52B4-F752-E2E104DFE20C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237">
              <a:extLst>
                <a:ext uri="{FF2B5EF4-FFF2-40B4-BE49-F238E27FC236}">
                  <a16:creationId xmlns:a16="http://schemas.microsoft.com/office/drawing/2014/main" id="{1E24FA7F-B0BD-BCF9-9F43-3DC565F3D7DD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238">
              <a:extLst>
                <a:ext uri="{FF2B5EF4-FFF2-40B4-BE49-F238E27FC236}">
                  <a16:creationId xmlns:a16="http://schemas.microsoft.com/office/drawing/2014/main" id="{8E8F62F9-2E9D-E085-7BE2-0C443A3E36AD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239">
              <a:extLst>
                <a:ext uri="{FF2B5EF4-FFF2-40B4-BE49-F238E27FC236}">
                  <a16:creationId xmlns:a16="http://schemas.microsoft.com/office/drawing/2014/main" id="{57385D8D-57D8-E321-F5A2-015129D3F335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240">
              <a:extLst>
                <a:ext uri="{FF2B5EF4-FFF2-40B4-BE49-F238E27FC236}">
                  <a16:creationId xmlns:a16="http://schemas.microsoft.com/office/drawing/2014/main" id="{20BD824F-8817-254C-E31B-5F6DDB47B364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241">
              <a:extLst>
                <a:ext uri="{FF2B5EF4-FFF2-40B4-BE49-F238E27FC236}">
                  <a16:creationId xmlns:a16="http://schemas.microsoft.com/office/drawing/2014/main" id="{66B2B874-D437-6B2F-5BC3-B29598A8F8CE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242">
              <a:extLst>
                <a:ext uri="{FF2B5EF4-FFF2-40B4-BE49-F238E27FC236}">
                  <a16:creationId xmlns:a16="http://schemas.microsoft.com/office/drawing/2014/main" id="{402C607E-2B79-036B-95E2-17A39B2A0D1F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243">
              <a:extLst>
                <a:ext uri="{FF2B5EF4-FFF2-40B4-BE49-F238E27FC236}">
                  <a16:creationId xmlns:a16="http://schemas.microsoft.com/office/drawing/2014/main" id="{26CF34C7-B2D5-4AA0-D609-417D8C92477C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244">
              <a:extLst>
                <a:ext uri="{FF2B5EF4-FFF2-40B4-BE49-F238E27FC236}">
                  <a16:creationId xmlns:a16="http://schemas.microsoft.com/office/drawing/2014/main" id="{D02745D8-A35B-C019-CB7E-0F318752C34A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245">
              <a:extLst>
                <a:ext uri="{FF2B5EF4-FFF2-40B4-BE49-F238E27FC236}">
                  <a16:creationId xmlns:a16="http://schemas.microsoft.com/office/drawing/2014/main" id="{940D7491-6B52-A6B8-BA9A-CE2E39C1912D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246">
              <a:extLst>
                <a:ext uri="{FF2B5EF4-FFF2-40B4-BE49-F238E27FC236}">
                  <a16:creationId xmlns:a16="http://schemas.microsoft.com/office/drawing/2014/main" id="{48B65B3C-5DD0-162C-76EB-9C22C83E83F5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247">
              <a:extLst>
                <a:ext uri="{FF2B5EF4-FFF2-40B4-BE49-F238E27FC236}">
                  <a16:creationId xmlns:a16="http://schemas.microsoft.com/office/drawing/2014/main" id="{66B8C342-EC62-51DF-F3E4-DE34C6EC682B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248">
              <a:extLst>
                <a:ext uri="{FF2B5EF4-FFF2-40B4-BE49-F238E27FC236}">
                  <a16:creationId xmlns:a16="http://schemas.microsoft.com/office/drawing/2014/main" id="{2053C7FC-7713-98C1-6328-77E5250D438D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249">
              <a:extLst>
                <a:ext uri="{FF2B5EF4-FFF2-40B4-BE49-F238E27FC236}">
                  <a16:creationId xmlns:a16="http://schemas.microsoft.com/office/drawing/2014/main" id="{383DE1B2-02BD-FCC5-06C9-FD28D5D73CEC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250">
              <a:extLst>
                <a:ext uri="{FF2B5EF4-FFF2-40B4-BE49-F238E27FC236}">
                  <a16:creationId xmlns:a16="http://schemas.microsoft.com/office/drawing/2014/main" id="{C6154CA2-70AC-3D1F-A5A3-B8579355BCAC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251">
              <a:extLst>
                <a:ext uri="{FF2B5EF4-FFF2-40B4-BE49-F238E27FC236}">
                  <a16:creationId xmlns:a16="http://schemas.microsoft.com/office/drawing/2014/main" id="{E8E3A4B5-6B6E-AE9E-8709-D17ABFDCB77F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252">
              <a:extLst>
                <a:ext uri="{FF2B5EF4-FFF2-40B4-BE49-F238E27FC236}">
                  <a16:creationId xmlns:a16="http://schemas.microsoft.com/office/drawing/2014/main" id="{0832E2F9-8E7C-0F43-1DBE-C774EB79A278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253">
              <a:extLst>
                <a:ext uri="{FF2B5EF4-FFF2-40B4-BE49-F238E27FC236}">
                  <a16:creationId xmlns:a16="http://schemas.microsoft.com/office/drawing/2014/main" id="{6A9157B1-C21E-B9CD-6EA4-4CA09305F930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254">
              <a:extLst>
                <a:ext uri="{FF2B5EF4-FFF2-40B4-BE49-F238E27FC236}">
                  <a16:creationId xmlns:a16="http://schemas.microsoft.com/office/drawing/2014/main" id="{9559094A-B913-FD02-3FF4-2888895EAEBA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255">
              <a:extLst>
                <a:ext uri="{FF2B5EF4-FFF2-40B4-BE49-F238E27FC236}">
                  <a16:creationId xmlns:a16="http://schemas.microsoft.com/office/drawing/2014/main" id="{15D263EB-5321-5848-159D-FEB6B861F9D4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256">
              <a:extLst>
                <a:ext uri="{FF2B5EF4-FFF2-40B4-BE49-F238E27FC236}">
                  <a16:creationId xmlns:a16="http://schemas.microsoft.com/office/drawing/2014/main" id="{E3ACC1A2-C900-AF3F-BAB7-0855989A7EA8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257">
              <a:extLst>
                <a:ext uri="{FF2B5EF4-FFF2-40B4-BE49-F238E27FC236}">
                  <a16:creationId xmlns:a16="http://schemas.microsoft.com/office/drawing/2014/main" id="{FEE875AF-DBB8-D96E-7A55-F25890C457F1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258">
              <a:extLst>
                <a:ext uri="{FF2B5EF4-FFF2-40B4-BE49-F238E27FC236}">
                  <a16:creationId xmlns:a16="http://schemas.microsoft.com/office/drawing/2014/main" id="{21BBD589-BBEF-A00D-A325-5DB7F0DC931C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259">
              <a:extLst>
                <a:ext uri="{FF2B5EF4-FFF2-40B4-BE49-F238E27FC236}">
                  <a16:creationId xmlns:a16="http://schemas.microsoft.com/office/drawing/2014/main" id="{94232940-F3A5-5426-AA17-7D3881F25611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260">
              <a:extLst>
                <a:ext uri="{FF2B5EF4-FFF2-40B4-BE49-F238E27FC236}">
                  <a16:creationId xmlns:a16="http://schemas.microsoft.com/office/drawing/2014/main" id="{A074BED6-B9FB-E6D3-2035-6553F529B378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261">
              <a:extLst>
                <a:ext uri="{FF2B5EF4-FFF2-40B4-BE49-F238E27FC236}">
                  <a16:creationId xmlns:a16="http://schemas.microsoft.com/office/drawing/2014/main" id="{65D653EB-3F1A-5EC0-56ED-C05441A0C0CB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262">
              <a:extLst>
                <a:ext uri="{FF2B5EF4-FFF2-40B4-BE49-F238E27FC236}">
                  <a16:creationId xmlns:a16="http://schemas.microsoft.com/office/drawing/2014/main" id="{76BEB2BD-E065-7291-FB93-08E0BE9FBFAB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263">
              <a:extLst>
                <a:ext uri="{FF2B5EF4-FFF2-40B4-BE49-F238E27FC236}">
                  <a16:creationId xmlns:a16="http://schemas.microsoft.com/office/drawing/2014/main" id="{11DA5A69-E197-6474-8B1B-F06B30104C64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264">
              <a:extLst>
                <a:ext uri="{FF2B5EF4-FFF2-40B4-BE49-F238E27FC236}">
                  <a16:creationId xmlns:a16="http://schemas.microsoft.com/office/drawing/2014/main" id="{A99FF806-2E26-751F-EBFF-446C27BB181E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265">
              <a:extLst>
                <a:ext uri="{FF2B5EF4-FFF2-40B4-BE49-F238E27FC236}">
                  <a16:creationId xmlns:a16="http://schemas.microsoft.com/office/drawing/2014/main" id="{B4509138-42D2-73F2-26B3-F7CD104BDDCE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266">
              <a:extLst>
                <a:ext uri="{FF2B5EF4-FFF2-40B4-BE49-F238E27FC236}">
                  <a16:creationId xmlns:a16="http://schemas.microsoft.com/office/drawing/2014/main" id="{10A32E15-1ED5-3677-B2EF-75C8F8D99328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267">
              <a:extLst>
                <a:ext uri="{FF2B5EF4-FFF2-40B4-BE49-F238E27FC236}">
                  <a16:creationId xmlns:a16="http://schemas.microsoft.com/office/drawing/2014/main" id="{43A3A112-4E69-DD2F-5C3F-86665A707F4F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268">
              <a:extLst>
                <a:ext uri="{FF2B5EF4-FFF2-40B4-BE49-F238E27FC236}">
                  <a16:creationId xmlns:a16="http://schemas.microsoft.com/office/drawing/2014/main" id="{65E6E932-ED1A-79F0-8717-1DDAFE94DAA3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269">
              <a:extLst>
                <a:ext uri="{FF2B5EF4-FFF2-40B4-BE49-F238E27FC236}">
                  <a16:creationId xmlns:a16="http://schemas.microsoft.com/office/drawing/2014/main" id="{C0AA1878-AFE2-25DE-10EA-E206C71C589D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270">
              <a:extLst>
                <a:ext uri="{FF2B5EF4-FFF2-40B4-BE49-F238E27FC236}">
                  <a16:creationId xmlns:a16="http://schemas.microsoft.com/office/drawing/2014/main" id="{B480F97E-0A0F-F212-B13A-EF4C67ECCE0F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271">
              <a:extLst>
                <a:ext uri="{FF2B5EF4-FFF2-40B4-BE49-F238E27FC236}">
                  <a16:creationId xmlns:a16="http://schemas.microsoft.com/office/drawing/2014/main" id="{3AF4AAF1-67D7-2770-2CEF-9A17463B3CEB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272">
              <a:extLst>
                <a:ext uri="{FF2B5EF4-FFF2-40B4-BE49-F238E27FC236}">
                  <a16:creationId xmlns:a16="http://schemas.microsoft.com/office/drawing/2014/main" id="{BF8E0F9D-8984-84EC-A28D-C457EA5DB60F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273">
              <a:extLst>
                <a:ext uri="{FF2B5EF4-FFF2-40B4-BE49-F238E27FC236}">
                  <a16:creationId xmlns:a16="http://schemas.microsoft.com/office/drawing/2014/main" id="{B88A2281-CC5A-D3B8-C553-1664FD05F396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274">
              <a:extLst>
                <a:ext uri="{FF2B5EF4-FFF2-40B4-BE49-F238E27FC236}">
                  <a16:creationId xmlns:a16="http://schemas.microsoft.com/office/drawing/2014/main" id="{E891F819-5934-DAE6-3FC4-362FCCE1DF79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275">
              <a:extLst>
                <a:ext uri="{FF2B5EF4-FFF2-40B4-BE49-F238E27FC236}">
                  <a16:creationId xmlns:a16="http://schemas.microsoft.com/office/drawing/2014/main" id="{326C9EA9-BE98-32BF-DC42-B2B8E246BA8E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276">
              <a:extLst>
                <a:ext uri="{FF2B5EF4-FFF2-40B4-BE49-F238E27FC236}">
                  <a16:creationId xmlns:a16="http://schemas.microsoft.com/office/drawing/2014/main" id="{3F554FAA-D01E-B14C-019F-411C592DDC37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277">
              <a:extLst>
                <a:ext uri="{FF2B5EF4-FFF2-40B4-BE49-F238E27FC236}">
                  <a16:creationId xmlns:a16="http://schemas.microsoft.com/office/drawing/2014/main" id="{AFDFE3C3-3E81-DAA7-5E7A-20CEB4428FB9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278">
              <a:extLst>
                <a:ext uri="{FF2B5EF4-FFF2-40B4-BE49-F238E27FC236}">
                  <a16:creationId xmlns:a16="http://schemas.microsoft.com/office/drawing/2014/main" id="{85B52ACC-FD7B-6F4C-3E10-C57ED66E6011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279">
              <a:extLst>
                <a:ext uri="{FF2B5EF4-FFF2-40B4-BE49-F238E27FC236}">
                  <a16:creationId xmlns:a16="http://schemas.microsoft.com/office/drawing/2014/main" id="{987DC3BF-25D3-6E32-3209-3748B8C94633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280">
              <a:extLst>
                <a:ext uri="{FF2B5EF4-FFF2-40B4-BE49-F238E27FC236}">
                  <a16:creationId xmlns:a16="http://schemas.microsoft.com/office/drawing/2014/main" id="{49CBECFF-F433-BD49-B542-1C142BE98DD9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281">
              <a:extLst>
                <a:ext uri="{FF2B5EF4-FFF2-40B4-BE49-F238E27FC236}">
                  <a16:creationId xmlns:a16="http://schemas.microsoft.com/office/drawing/2014/main" id="{AA10AC87-4A97-ED48-5FF0-A740595627B8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282">
              <a:extLst>
                <a:ext uri="{FF2B5EF4-FFF2-40B4-BE49-F238E27FC236}">
                  <a16:creationId xmlns:a16="http://schemas.microsoft.com/office/drawing/2014/main" id="{BB770E60-9D0D-6808-E29B-4A19296317BF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283">
              <a:extLst>
                <a:ext uri="{FF2B5EF4-FFF2-40B4-BE49-F238E27FC236}">
                  <a16:creationId xmlns:a16="http://schemas.microsoft.com/office/drawing/2014/main" id="{B7874913-C9CE-94FB-A5C5-BBB3CB894643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284">
              <a:extLst>
                <a:ext uri="{FF2B5EF4-FFF2-40B4-BE49-F238E27FC236}">
                  <a16:creationId xmlns:a16="http://schemas.microsoft.com/office/drawing/2014/main" id="{4BFE0A70-2645-478F-12F7-A7F922777245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285">
              <a:extLst>
                <a:ext uri="{FF2B5EF4-FFF2-40B4-BE49-F238E27FC236}">
                  <a16:creationId xmlns:a16="http://schemas.microsoft.com/office/drawing/2014/main" id="{16AB65BC-F69B-CAB0-EE83-D379F37B66B5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286">
              <a:extLst>
                <a:ext uri="{FF2B5EF4-FFF2-40B4-BE49-F238E27FC236}">
                  <a16:creationId xmlns:a16="http://schemas.microsoft.com/office/drawing/2014/main" id="{B4A3AE4B-3E56-5579-9E2E-BAF6E9C88011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287">
              <a:extLst>
                <a:ext uri="{FF2B5EF4-FFF2-40B4-BE49-F238E27FC236}">
                  <a16:creationId xmlns:a16="http://schemas.microsoft.com/office/drawing/2014/main" id="{162FDC1D-1C78-2726-A06B-B9182A94D59A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288">
              <a:extLst>
                <a:ext uri="{FF2B5EF4-FFF2-40B4-BE49-F238E27FC236}">
                  <a16:creationId xmlns:a16="http://schemas.microsoft.com/office/drawing/2014/main" id="{03372000-9485-13D1-EBBA-F11F022DEB7F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289">
              <a:extLst>
                <a:ext uri="{FF2B5EF4-FFF2-40B4-BE49-F238E27FC236}">
                  <a16:creationId xmlns:a16="http://schemas.microsoft.com/office/drawing/2014/main" id="{9D234630-D39F-FBE0-D335-BE2C1E3436AF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290">
              <a:extLst>
                <a:ext uri="{FF2B5EF4-FFF2-40B4-BE49-F238E27FC236}">
                  <a16:creationId xmlns:a16="http://schemas.microsoft.com/office/drawing/2014/main" id="{1FDCEC5D-2996-61A2-1AD1-EFFF29DFF1C1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291">
              <a:extLst>
                <a:ext uri="{FF2B5EF4-FFF2-40B4-BE49-F238E27FC236}">
                  <a16:creationId xmlns:a16="http://schemas.microsoft.com/office/drawing/2014/main" id="{B25828F1-49D8-73CD-0AED-7B038EB936BE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292">
              <a:extLst>
                <a:ext uri="{FF2B5EF4-FFF2-40B4-BE49-F238E27FC236}">
                  <a16:creationId xmlns:a16="http://schemas.microsoft.com/office/drawing/2014/main" id="{8BE2AE4D-8795-30F8-3C16-4DE5AFF14735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293">
              <a:extLst>
                <a:ext uri="{FF2B5EF4-FFF2-40B4-BE49-F238E27FC236}">
                  <a16:creationId xmlns:a16="http://schemas.microsoft.com/office/drawing/2014/main" id="{CF7908DF-CCDF-C8A2-319D-034DC4E2BF6E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294">
              <a:extLst>
                <a:ext uri="{FF2B5EF4-FFF2-40B4-BE49-F238E27FC236}">
                  <a16:creationId xmlns:a16="http://schemas.microsoft.com/office/drawing/2014/main" id="{552B4BF7-24E9-EE70-05B9-611A1F4711BD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295">
              <a:extLst>
                <a:ext uri="{FF2B5EF4-FFF2-40B4-BE49-F238E27FC236}">
                  <a16:creationId xmlns:a16="http://schemas.microsoft.com/office/drawing/2014/main" id="{8400C730-864D-E683-F8F6-0010184AB283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296">
              <a:extLst>
                <a:ext uri="{FF2B5EF4-FFF2-40B4-BE49-F238E27FC236}">
                  <a16:creationId xmlns:a16="http://schemas.microsoft.com/office/drawing/2014/main" id="{1355816C-1A3A-7A95-0051-305A0E1570DB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297">
              <a:extLst>
                <a:ext uri="{FF2B5EF4-FFF2-40B4-BE49-F238E27FC236}">
                  <a16:creationId xmlns:a16="http://schemas.microsoft.com/office/drawing/2014/main" id="{1179413D-A616-EF4A-D961-A7CC7FFC8010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298">
              <a:extLst>
                <a:ext uri="{FF2B5EF4-FFF2-40B4-BE49-F238E27FC236}">
                  <a16:creationId xmlns:a16="http://schemas.microsoft.com/office/drawing/2014/main" id="{30478F91-BD36-38AB-A186-8395FB3BDEB8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299">
              <a:extLst>
                <a:ext uri="{FF2B5EF4-FFF2-40B4-BE49-F238E27FC236}">
                  <a16:creationId xmlns:a16="http://schemas.microsoft.com/office/drawing/2014/main" id="{3A3206F7-2D41-F6EC-5475-2F8522B06726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300">
              <a:extLst>
                <a:ext uri="{FF2B5EF4-FFF2-40B4-BE49-F238E27FC236}">
                  <a16:creationId xmlns:a16="http://schemas.microsoft.com/office/drawing/2014/main" id="{F4C1597C-4522-5F7C-DF91-D41E6E36BEA2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301">
              <a:extLst>
                <a:ext uri="{FF2B5EF4-FFF2-40B4-BE49-F238E27FC236}">
                  <a16:creationId xmlns:a16="http://schemas.microsoft.com/office/drawing/2014/main" id="{4C059E25-4673-0AA9-9F06-D791DB9EB9C5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302">
              <a:extLst>
                <a:ext uri="{FF2B5EF4-FFF2-40B4-BE49-F238E27FC236}">
                  <a16:creationId xmlns:a16="http://schemas.microsoft.com/office/drawing/2014/main" id="{629CA8BE-FBEE-DE35-2274-A6912E7FAB6C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303">
              <a:extLst>
                <a:ext uri="{FF2B5EF4-FFF2-40B4-BE49-F238E27FC236}">
                  <a16:creationId xmlns:a16="http://schemas.microsoft.com/office/drawing/2014/main" id="{C1840C3C-6CC2-5395-FEC3-D7932EB59698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304">
              <a:extLst>
                <a:ext uri="{FF2B5EF4-FFF2-40B4-BE49-F238E27FC236}">
                  <a16:creationId xmlns:a16="http://schemas.microsoft.com/office/drawing/2014/main" id="{23AD64AA-E3AC-83DF-DB10-329AFB60C521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305">
              <a:extLst>
                <a:ext uri="{FF2B5EF4-FFF2-40B4-BE49-F238E27FC236}">
                  <a16:creationId xmlns:a16="http://schemas.microsoft.com/office/drawing/2014/main" id="{170D99AA-98C6-2851-C705-E707803D321F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306">
              <a:extLst>
                <a:ext uri="{FF2B5EF4-FFF2-40B4-BE49-F238E27FC236}">
                  <a16:creationId xmlns:a16="http://schemas.microsoft.com/office/drawing/2014/main" id="{DDD1A19F-577E-07E6-E1BC-F22AA50C2A81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307">
              <a:extLst>
                <a:ext uri="{FF2B5EF4-FFF2-40B4-BE49-F238E27FC236}">
                  <a16:creationId xmlns:a16="http://schemas.microsoft.com/office/drawing/2014/main" id="{4C14D955-5E78-E9BE-F241-4307DD458B07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308">
              <a:extLst>
                <a:ext uri="{FF2B5EF4-FFF2-40B4-BE49-F238E27FC236}">
                  <a16:creationId xmlns:a16="http://schemas.microsoft.com/office/drawing/2014/main" id="{21C41FB9-78B5-8FF1-80B5-55C5A1F351B8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309">
              <a:extLst>
                <a:ext uri="{FF2B5EF4-FFF2-40B4-BE49-F238E27FC236}">
                  <a16:creationId xmlns:a16="http://schemas.microsoft.com/office/drawing/2014/main" id="{393920A3-7F36-7423-E265-AE04BAC5A048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310">
              <a:extLst>
                <a:ext uri="{FF2B5EF4-FFF2-40B4-BE49-F238E27FC236}">
                  <a16:creationId xmlns:a16="http://schemas.microsoft.com/office/drawing/2014/main" id="{2DFA7C53-A390-F1B3-9B78-098AE244E920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311">
              <a:extLst>
                <a:ext uri="{FF2B5EF4-FFF2-40B4-BE49-F238E27FC236}">
                  <a16:creationId xmlns:a16="http://schemas.microsoft.com/office/drawing/2014/main" id="{BEBD05BE-452E-79D3-E999-8B7CD6FAD71A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312">
              <a:extLst>
                <a:ext uri="{FF2B5EF4-FFF2-40B4-BE49-F238E27FC236}">
                  <a16:creationId xmlns:a16="http://schemas.microsoft.com/office/drawing/2014/main" id="{D18C4463-0487-05D4-1A3C-C2C43D8FC61E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0" name="Freeform: Shape 313">
              <a:extLst>
                <a:ext uri="{FF2B5EF4-FFF2-40B4-BE49-F238E27FC236}">
                  <a16:creationId xmlns:a16="http://schemas.microsoft.com/office/drawing/2014/main" id="{5F98FD25-5D4D-C4AC-1EC5-264F8362BE3D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314">
              <a:extLst>
                <a:ext uri="{FF2B5EF4-FFF2-40B4-BE49-F238E27FC236}">
                  <a16:creationId xmlns:a16="http://schemas.microsoft.com/office/drawing/2014/main" id="{79EFFC91-7CC1-9119-A2E3-9B2B33BF3C0E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315">
              <a:extLst>
                <a:ext uri="{FF2B5EF4-FFF2-40B4-BE49-F238E27FC236}">
                  <a16:creationId xmlns:a16="http://schemas.microsoft.com/office/drawing/2014/main" id="{DBCA7A45-1A24-BA10-65C5-1F431F8AE40D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316">
              <a:extLst>
                <a:ext uri="{FF2B5EF4-FFF2-40B4-BE49-F238E27FC236}">
                  <a16:creationId xmlns:a16="http://schemas.microsoft.com/office/drawing/2014/main" id="{BA9C1D49-2883-6085-572E-8E91701137DA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317">
              <a:extLst>
                <a:ext uri="{FF2B5EF4-FFF2-40B4-BE49-F238E27FC236}">
                  <a16:creationId xmlns:a16="http://schemas.microsoft.com/office/drawing/2014/main" id="{6CD40A9B-1029-108A-CA78-6DDCCC561AE6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318">
              <a:extLst>
                <a:ext uri="{FF2B5EF4-FFF2-40B4-BE49-F238E27FC236}">
                  <a16:creationId xmlns:a16="http://schemas.microsoft.com/office/drawing/2014/main" id="{B5279B4F-15C0-1BA3-0E62-5D1816AF66BB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6" name="Freeform: Shape 319">
              <a:extLst>
                <a:ext uri="{FF2B5EF4-FFF2-40B4-BE49-F238E27FC236}">
                  <a16:creationId xmlns:a16="http://schemas.microsoft.com/office/drawing/2014/main" id="{0ED2B44E-275C-FA68-8D0E-21134750AEE6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7" name="Freeform: Shape 320">
              <a:extLst>
                <a:ext uri="{FF2B5EF4-FFF2-40B4-BE49-F238E27FC236}">
                  <a16:creationId xmlns:a16="http://schemas.microsoft.com/office/drawing/2014/main" id="{31C2DA8B-16D9-D1EA-E4A7-4FA479F4C54A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8" name="Freeform: Shape 321">
              <a:extLst>
                <a:ext uri="{FF2B5EF4-FFF2-40B4-BE49-F238E27FC236}">
                  <a16:creationId xmlns:a16="http://schemas.microsoft.com/office/drawing/2014/main" id="{672D45A1-38AC-1F36-25A3-9A8A5669CA46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9" name="Freeform: Shape 322">
              <a:extLst>
                <a:ext uri="{FF2B5EF4-FFF2-40B4-BE49-F238E27FC236}">
                  <a16:creationId xmlns:a16="http://schemas.microsoft.com/office/drawing/2014/main" id="{B42762DD-B5B6-EDE3-F3FC-7AC39B9D0CB9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0" name="Freeform: Shape 323">
              <a:extLst>
                <a:ext uri="{FF2B5EF4-FFF2-40B4-BE49-F238E27FC236}">
                  <a16:creationId xmlns:a16="http://schemas.microsoft.com/office/drawing/2014/main" id="{C38F889C-E7CB-DE8C-F92F-61349FDEF4EC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1" name="Freeform: Shape 324">
              <a:extLst>
                <a:ext uri="{FF2B5EF4-FFF2-40B4-BE49-F238E27FC236}">
                  <a16:creationId xmlns:a16="http://schemas.microsoft.com/office/drawing/2014/main" id="{1339349F-9850-D206-8580-080E75B648C2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2" name="Freeform: Shape 325">
              <a:extLst>
                <a:ext uri="{FF2B5EF4-FFF2-40B4-BE49-F238E27FC236}">
                  <a16:creationId xmlns:a16="http://schemas.microsoft.com/office/drawing/2014/main" id="{A89CA3EA-67A4-5DFF-7EB1-9A7951C485F9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3" name="Freeform: Shape 326">
              <a:extLst>
                <a:ext uri="{FF2B5EF4-FFF2-40B4-BE49-F238E27FC236}">
                  <a16:creationId xmlns:a16="http://schemas.microsoft.com/office/drawing/2014/main" id="{956D0D54-B80B-6198-8669-5FDDC06FDA54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4" name="Freeform: Shape 327">
              <a:extLst>
                <a:ext uri="{FF2B5EF4-FFF2-40B4-BE49-F238E27FC236}">
                  <a16:creationId xmlns:a16="http://schemas.microsoft.com/office/drawing/2014/main" id="{28E9A004-5F7C-862D-9F5A-08B69626BDA2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5" name="Freeform: Shape 328">
              <a:extLst>
                <a:ext uri="{FF2B5EF4-FFF2-40B4-BE49-F238E27FC236}">
                  <a16:creationId xmlns:a16="http://schemas.microsoft.com/office/drawing/2014/main" id="{C9AFA641-5484-02C0-D015-D09F883A7A4E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6" name="Freeform: Shape 329">
              <a:extLst>
                <a:ext uri="{FF2B5EF4-FFF2-40B4-BE49-F238E27FC236}">
                  <a16:creationId xmlns:a16="http://schemas.microsoft.com/office/drawing/2014/main" id="{C7A5AF08-A0E8-5B7D-6995-B5863B851FA2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7" name="Freeform: Shape 330">
              <a:extLst>
                <a:ext uri="{FF2B5EF4-FFF2-40B4-BE49-F238E27FC236}">
                  <a16:creationId xmlns:a16="http://schemas.microsoft.com/office/drawing/2014/main" id="{B6A3CA45-B86C-D1C8-33C3-EBC06839332A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8" name="Freeform: Shape 331">
              <a:extLst>
                <a:ext uri="{FF2B5EF4-FFF2-40B4-BE49-F238E27FC236}">
                  <a16:creationId xmlns:a16="http://schemas.microsoft.com/office/drawing/2014/main" id="{1D51FE07-A250-5CE1-403C-DE16608FC306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9" name="Freeform: Shape 332">
              <a:extLst>
                <a:ext uri="{FF2B5EF4-FFF2-40B4-BE49-F238E27FC236}">
                  <a16:creationId xmlns:a16="http://schemas.microsoft.com/office/drawing/2014/main" id="{4DB1AD86-015E-44D7-7DA1-8B8015D15473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0" name="Freeform: Shape 333">
              <a:extLst>
                <a:ext uri="{FF2B5EF4-FFF2-40B4-BE49-F238E27FC236}">
                  <a16:creationId xmlns:a16="http://schemas.microsoft.com/office/drawing/2014/main" id="{F8BE4F79-505E-3711-87C8-415B873C4939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1" name="Freeform: Shape 334">
              <a:extLst>
                <a:ext uri="{FF2B5EF4-FFF2-40B4-BE49-F238E27FC236}">
                  <a16:creationId xmlns:a16="http://schemas.microsoft.com/office/drawing/2014/main" id="{FC80C323-5117-4DBE-CAE1-FF2774B4092E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2" name="Freeform: Shape 335">
              <a:extLst>
                <a:ext uri="{FF2B5EF4-FFF2-40B4-BE49-F238E27FC236}">
                  <a16:creationId xmlns:a16="http://schemas.microsoft.com/office/drawing/2014/main" id="{04E433DA-B46F-3953-5780-7C259FDEF795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336">
              <a:extLst>
                <a:ext uri="{FF2B5EF4-FFF2-40B4-BE49-F238E27FC236}">
                  <a16:creationId xmlns:a16="http://schemas.microsoft.com/office/drawing/2014/main" id="{06A33E6A-8581-FB28-39E0-C89179C04817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337">
              <a:extLst>
                <a:ext uri="{FF2B5EF4-FFF2-40B4-BE49-F238E27FC236}">
                  <a16:creationId xmlns:a16="http://schemas.microsoft.com/office/drawing/2014/main" id="{E32E2C78-F1BE-C7A5-727F-5EB69FFC7F8F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5" name="Freeform: Shape 338">
              <a:extLst>
                <a:ext uri="{FF2B5EF4-FFF2-40B4-BE49-F238E27FC236}">
                  <a16:creationId xmlns:a16="http://schemas.microsoft.com/office/drawing/2014/main" id="{364DDFE1-7D67-C477-BA7B-85B5AB430CFC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6" name="Freeform: Shape 339">
              <a:extLst>
                <a:ext uri="{FF2B5EF4-FFF2-40B4-BE49-F238E27FC236}">
                  <a16:creationId xmlns:a16="http://schemas.microsoft.com/office/drawing/2014/main" id="{2A1185D7-79A9-D37C-AD06-B1B4508E5A9A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7" name="Freeform: Shape 340">
              <a:extLst>
                <a:ext uri="{FF2B5EF4-FFF2-40B4-BE49-F238E27FC236}">
                  <a16:creationId xmlns:a16="http://schemas.microsoft.com/office/drawing/2014/main" id="{B16361B1-F73E-A372-9198-558D07B30595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8" name="Freeform: Shape 341">
              <a:extLst>
                <a:ext uri="{FF2B5EF4-FFF2-40B4-BE49-F238E27FC236}">
                  <a16:creationId xmlns:a16="http://schemas.microsoft.com/office/drawing/2014/main" id="{787C3B8D-46A4-3DF5-8884-C58C0A8847DF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9" name="Freeform: Shape 342">
              <a:extLst>
                <a:ext uri="{FF2B5EF4-FFF2-40B4-BE49-F238E27FC236}">
                  <a16:creationId xmlns:a16="http://schemas.microsoft.com/office/drawing/2014/main" id="{1D6C9F51-884E-F02B-8500-5C08EFB8303E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0" name="Freeform: Shape 343">
              <a:extLst>
                <a:ext uri="{FF2B5EF4-FFF2-40B4-BE49-F238E27FC236}">
                  <a16:creationId xmlns:a16="http://schemas.microsoft.com/office/drawing/2014/main" id="{08E4A8E3-5664-B834-F309-C7FE120E20DA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344">
              <a:extLst>
                <a:ext uri="{FF2B5EF4-FFF2-40B4-BE49-F238E27FC236}">
                  <a16:creationId xmlns:a16="http://schemas.microsoft.com/office/drawing/2014/main" id="{B0ED24EF-1EFA-5138-46C8-9762BB6DA970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345">
              <a:extLst>
                <a:ext uri="{FF2B5EF4-FFF2-40B4-BE49-F238E27FC236}">
                  <a16:creationId xmlns:a16="http://schemas.microsoft.com/office/drawing/2014/main" id="{B76612E0-2616-3759-BB3F-7C0B3FE48ADC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346">
              <a:extLst>
                <a:ext uri="{FF2B5EF4-FFF2-40B4-BE49-F238E27FC236}">
                  <a16:creationId xmlns:a16="http://schemas.microsoft.com/office/drawing/2014/main" id="{D47E13A9-B00F-5932-8B85-5D2005B93657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347">
              <a:extLst>
                <a:ext uri="{FF2B5EF4-FFF2-40B4-BE49-F238E27FC236}">
                  <a16:creationId xmlns:a16="http://schemas.microsoft.com/office/drawing/2014/main" id="{3881BDCA-3CC8-3B0D-0F4B-2E00B51B7E53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348">
              <a:extLst>
                <a:ext uri="{FF2B5EF4-FFF2-40B4-BE49-F238E27FC236}">
                  <a16:creationId xmlns:a16="http://schemas.microsoft.com/office/drawing/2014/main" id="{A00DDD31-93AF-61EF-F382-65568343A65B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349">
              <a:extLst>
                <a:ext uri="{FF2B5EF4-FFF2-40B4-BE49-F238E27FC236}">
                  <a16:creationId xmlns:a16="http://schemas.microsoft.com/office/drawing/2014/main" id="{FA09816D-CE6C-8A23-AB34-196235C192B5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350">
              <a:extLst>
                <a:ext uri="{FF2B5EF4-FFF2-40B4-BE49-F238E27FC236}">
                  <a16:creationId xmlns:a16="http://schemas.microsoft.com/office/drawing/2014/main" id="{2F7E4B00-86B4-8D50-66F4-CCEDDD99D24C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351">
              <a:extLst>
                <a:ext uri="{FF2B5EF4-FFF2-40B4-BE49-F238E27FC236}">
                  <a16:creationId xmlns:a16="http://schemas.microsoft.com/office/drawing/2014/main" id="{A0C09D42-60D9-2AA6-0657-C4761B9196BC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9" name="Freeform: Shape 352">
              <a:extLst>
                <a:ext uri="{FF2B5EF4-FFF2-40B4-BE49-F238E27FC236}">
                  <a16:creationId xmlns:a16="http://schemas.microsoft.com/office/drawing/2014/main" id="{09AA95BB-2B12-1FAB-468B-4419E241ADE6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0" name="Freeform: Shape 353">
              <a:extLst>
                <a:ext uri="{FF2B5EF4-FFF2-40B4-BE49-F238E27FC236}">
                  <a16:creationId xmlns:a16="http://schemas.microsoft.com/office/drawing/2014/main" id="{31805C8D-B6FB-0BC7-F277-449A95F285BB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1" name="Freeform: Shape 354">
              <a:extLst>
                <a:ext uri="{FF2B5EF4-FFF2-40B4-BE49-F238E27FC236}">
                  <a16:creationId xmlns:a16="http://schemas.microsoft.com/office/drawing/2014/main" id="{E0303F0B-215F-90CB-B76C-FEA40AF4CAFB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2" name="Freeform: Shape 355">
              <a:extLst>
                <a:ext uri="{FF2B5EF4-FFF2-40B4-BE49-F238E27FC236}">
                  <a16:creationId xmlns:a16="http://schemas.microsoft.com/office/drawing/2014/main" id="{223503B2-9B4B-B32C-7397-D1FAC56F7358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3" name="Freeform: Shape 356">
              <a:extLst>
                <a:ext uri="{FF2B5EF4-FFF2-40B4-BE49-F238E27FC236}">
                  <a16:creationId xmlns:a16="http://schemas.microsoft.com/office/drawing/2014/main" id="{B09290D3-1666-00A4-AD28-32434A2F62B5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357">
              <a:extLst>
                <a:ext uri="{FF2B5EF4-FFF2-40B4-BE49-F238E27FC236}">
                  <a16:creationId xmlns:a16="http://schemas.microsoft.com/office/drawing/2014/main" id="{268E5DE9-DD5F-2F9A-0BC8-3960FF0A3F6C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358">
              <a:extLst>
                <a:ext uri="{FF2B5EF4-FFF2-40B4-BE49-F238E27FC236}">
                  <a16:creationId xmlns:a16="http://schemas.microsoft.com/office/drawing/2014/main" id="{63898CE8-09F7-52D8-8A9B-0DD4D3301495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359">
              <a:extLst>
                <a:ext uri="{FF2B5EF4-FFF2-40B4-BE49-F238E27FC236}">
                  <a16:creationId xmlns:a16="http://schemas.microsoft.com/office/drawing/2014/main" id="{B8120A71-F759-E18A-8DDD-13A292314CFF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360">
              <a:extLst>
                <a:ext uri="{FF2B5EF4-FFF2-40B4-BE49-F238E27FC236}">
                  <a16:creationId xmlns:a16="http://schemas.microsoft.com/office/drawing/2014/main" id="{29313659-7C26-5C23-BF91-E5DA53C8A09D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361">
              <a:extLst>
                <a:ext uri="{FF2B5EF4-FFF2-40B4-BE49-F238E27FC236}">
                  <a16:creationId xmlns:a16="http://schemas.microsoft.com/office/drawing/2014/main" id="{91247380-A39F-C7A6-CD27-757E4DB9D52F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362">
              <a:extLst>
                <a:ext uri="{FF2B5EF4-FFF2-40B4-BE49-F238E27FC236}">
                  <a16:creationId xmlns:a16="http://schemas.microsoft.com/office/drawing/2014/main" id="{0D5360A2-CE19-694A-932D-83D8EC74682A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363">
              <a:extLst>
                <a:ext uri="{FF2B5EF4-FFF2-40B4-BE49-F238E27FC236}">
                  <a16:creationId xmlns:a16="http://schemas.microsoft.com/office/drawing/2014/main" id="{A5DAB30F-85D5-3E81-1ECF-652EEBAE1697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364">
              <a:extLst>
                <a:ext uri="{FF2B5EF4-FFF2-40B4-BE49-F238E27FC236}">
                  <a16:creationId xmlns:a16="http://schemas.microsoft.com/office/drawing/2014/main" id="{DBAA9CD2-6B68-EF1D-D824-2DBCEE0B1CA2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365">
              <a:extLst>
                <a:ext uri="{FF2B5EF4-FFF2-40B4-BE49-F238E27FC236}">
                  <a16:creationId xmlns:a16="http://schemas.microsoft.com/office/drawing/2014/main" id="{13BA2A86-0492-D8FD-1A1C-3AD2BD19D1E5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366">
              <a:extLst>
                <a:ext uri="{FF2B5EF4-FFF2-40B4-BE49-F238E27FC236}">
                  <a16:creationId xmlns:a16="http://schemas.microsoft.com/office/drawing/2014/main" id="{3F8ACDA8-B42F-C1AA-8A39-8D0CB13C0826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367">
              <a:extLst>
                <a:ext uri="{FF2B5EF4-FFF2-40B4-BE49-F238E27FC236}">
                  <a16:creationId xmlns:a16="http://schemas.microsoft.com/office/drawing/2014/main" id="{BEF2BB1D-AF26-565F-1F6D-E8EC9FFB797F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368">
              <a:extLst>
                <a:ext uri="{FF2B5EF4-FFF2-40B4-BE49-F238E27FC236}">
                  <a16:creationId xmlns:a16="http://schemas.microsoft.com/office/drawing/2014/main" id="{826236CB-2697-3C60-4B81-EB02BC6DF49D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369">
              <a:extLst>
                <a:ext uri="{FF2B5EF4-FFF2-40B4-BE49-F238E27FC236}">
                  <a16:creationId xmlns:a16="http://schemas.microsoft.com/office/drawing/2014/main" id="{EA20F690-5E14-C416-F5C2-C7C568DE205F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370">
              <a:extLst>
                <a:ext uri="{FF2B5EF4-FFF2-40B4-BE49-F238E27FC236}">
                  <a16:creationId xmlns:a16="http://schemas.microsoft.com/office/drawing/2014/main" id="{0C26378F-6EBB-0BB0-7157-7B0AA53834AD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371">
              <a:extLst>
                <a:ext uri="{FF2B5EF4-FFF2-40B4-BE49-F238E27FC236}">
                  <a16:creationId xmlns:a16="http://schemas.microsoft.com/office/drawing/2014/main" id="{5374764A-B638-0C89-4C94-AD77A1F6744D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372">
              <a:extLst>
                <a:ext uri="{FF2B5EF4-FFF2-40B4-BE49-F238E27FC236}">
                  <a16:creationId xmlns:a16="http://schemas.microsoft.com/office/drawing/2014/main" id="{1DCDE401-FEC5-A312-EC34-F700010BB565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373">
              <a:extLst>
                <a:ext uri="{FF2B5EF4-FFF2-40B4-BE49-F238E27FC236}">
                  <a16:creationId xmlns:a16="http://schemas.microsoft.com/office/drawing/2014/main" id="{E58B2BF6-D440-2F29-CED8-34A022F64BB3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374">
              <a:extLst>
                <a:ext uri="{FF2B5EF4-FFF2-40B4-BE49-F238E27FC236}">
                  <a16:creationId xmlns:a16="http://schemas.microsoft.com/office/drawing/2014/main" id="{B1FC5AA5-B74B-3E0C-D79F-B3428D89F759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375">
              <a:extLst>
                <a:ext uri="{FF2B5EF4-FFF2-40B4-BE49-F238E27FC236}">
                  <a16:creationId xmlns:a16="http://schemas.microsoft.com/office/drawing/2014/main" id="{C7A8A2F9-0F33-25FC-5543-A39B82D93850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3" name="Freeform: Shape 376">
              <a:extLst>
                <a:ext uri="{FF2B5EF4-FFF2-40B4-BE49-F238E27FC236}">
                  <a16:creationId xmlns:a16="http://schemas.microsoft.com/office/drawing/2014/main" id="{DFF49C4E-CA2E-19BB-5B5D-BED85855A729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4" name="Freeform: Shape 377">
              <a:extLst>
                <a:ext uri="{FF2B5EF4-FFF2-40B4-BE49-F238E27FC236}">
                  <a16:creationId xmlns:a16="http://schemas.microsoft.com/office/drawing/2014/main" id="{5ED3B2B8-A923-A50C-9D19-15882F76FA2D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378">
              <a:extLst>
                <a:ext uri="{FF2B5EF4-FFF2-40B4-BE49-F238E27FC236}">
                  <a16:creationId xmlns:a16="http://schemas.microsoft.com/office/drawing/2014/main" id="{FF2DD720-82BB-D642-3E66-0FA632B05A7C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379">
              <a:extLst>
                <a:ext uri="{FF2B5EF4-FFF2-40B4-BE49-F238E27FC236}">
                  <a16:creationId xmlns:a16="http://schemas.microsoft.com/office/drawing/2014/main" id="{A0DB60EB-56B5-BFB2-9A23-301F9B898D49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7" name="Freeform: Shape 380">
              <a:extLst>
                <a:ext uri="{FF2B5EF4-FFF2-40B4-BE49-F238E27FC236}">
                  <a16:creationId xmlns:a16="http://schemas.microsoft.com/office/drawing/2014/main" id="{D8A3A092-469E-B36A-B031-549CA0D2C7EA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8" name="Freeform: Shape 381">
              <a:extLst>
                <a:ext uri="{FF2B5EF4-FFF2-40B4-BE49-F238E27FC236}">
                  <a16:creationId xmlns:a16="http://schemas.microsoft.com/office/drawing/2014/main" id="{F6E826CB-D1E4-7758-5F68-6EDCD921918E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9" name="Freeform: Shape 382">
              <a:extLst>
                <a:ext uri="{FF2B5EF4-FFF2-40B4-BE49-F238E27FC236}">
                  <a16:creationId xmlns:a16="http://schemas.microsoft.com/office/drawing/2014/main" id="{772A2F97-3B48-C40A-72EF-33090250C095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0" name="Freeform: Shape 383">
              <a:extLst>
                <a:ext uri="{FF2B5EF4-FFF2-40B4-BE49-F238E27FC236}">
                  <a16:creationId xmlns:a16="http://schemas.microsoft.com/office/drawing/2014/main" id="{0DE4D964-290C-2A3C-E7A5-9D6FF2734AF3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1" name="Freeform: Shape 384">
              <a:extLst>
                <a:ext uri="{FF2B5EF4-FFF2-40B4-BE49-F238E27FC236}">
                  <a16:creationId xmlns:a16="http://schemas.microsoft.com/office/drawing/2014/main" id="{F6F554E4-16B9-817E-40CA-6F6B3518918A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2" name="Freeform: Shape 385">
              <a:extLst>
                <a:ext uri="{FF2B5EF4-FFF2-40B4-BE49-F238E27FC236}">
                  <a16:creationId xmlns:a16="http://schemas.microsoft.com/office/drawing/2014/main" id="{A11BF8E7-D18E-04A0-542C-61035E2C7FC0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3" name="Freeform: Shape 386">
              <a:extLst>
                <a:ext uri="{FF2B5EF4-FFF2-40B4-BE49-F238E27FC236}">
                  <a16:creationId xmlns:a16="http://schemas.microsoft.com/office/drawing/2014/main" id="{0C3CC2AE-9034-FA0A-B452-F17CCC515B0F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44" name="Imagen 743">
            <a:extLst>
              <a:ext uri="{FF2B5EF4-FFF2-40B4-BE49-F238E27FC236}">
                <a16:creationId xmlns:a16="http://schemas.microsoft.com/office/drawing/2014/main" id="{326E352F-5D19-33C0-E98D-AD98E67E2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03" y="430026"/>
            <a:ext cx="817149" cy="818318"/>
          </a:xfrm>
          <a:prstGeom prst="rect">
            <a:avLst/>
          </a:prstGeom>
        </p:spPr>
      </p:pic>
      <p:pic>
        <p:nvPicPr>
          <p:cNvPr id="745" name="Imagen 744">
            <a:extLst>
              <a:ext uri="{FF2B5EF4-FFF2-40B4-BE49-F238E27FC236}">
                <a16:creationId xmlns:a16="http://schemas.microsoft.com/office/drawing/2014/main" id="{B49A3B7B-4F26-A585-63D8-218F05F3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489" y="328835"/>
            <a:ext cx="1232390" cy="1232390"/>
          </a:xfrm>
          <a:prstGeom prst="rect">
            <a:avLst/>
          </a:prstGeom>
        </p:spPr>
      </p:pic>
      <p:sp>
        <p:nvSpPr>
          <p:cNvPr id="746" name="Text Placeholder 1">
            <a:extLst>
              <a:ext uri="{FF2B5EF4-FFF2-40B4-BE49-F238E27FC236}">
                <a16:creationId xmlns:a16="http://schemas.microsoft.com/office/drawing/2014/main" id="{DEBDC6BA-D386-1B2A-0648-BA0A32A8F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7878" y="534209"/>
            <a:ext cx="7898659" cy="724247"/>
          </a:xfrm>
        </p:spPr>
        <p:txBody>
          <a:bodyPr/>
          <a:lstStyle/>
          <a:p>
            <a:r>
              <a:rPr lang="en-US" sz="4400" spc="600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sz="4400" spc="600" dirty="0"/>
              <a:t> </a:t>
            </a:r>
            <a:r>
              <a:rPr lang="en-US" sz="4400" spc="600" dirty="0">
                <a:solidFill>
                  <a:srgbClr val="C60308"/>
                </a:solidFill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1984452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 62">
            <a:extLst>
              <a:ext uri="{FF2B5EF4-FFF2-40B4-BE49-F238E27FC236}">
                <a16:creationId xmlns:a16="http://schemas.microsoft.com/office/drawing/2014/main" id="{7114BE5F-DD1B-ECA2-DB23-20A643514CB8}"/>
              </a:ext>
            </a:extLst>
          </p:cNvPr>
          <p:cNvGrpSpPr/>
          <p:nvPr/>
        </p:nvGrpSpPr>
        <p:grpSpPr>
          <a:xfrm>
            <a:off x="1" y="0"/>
            <a:ext cx="941696" cy="6750087"/>
            <a:chOff x="1" y="0"/>
            <a:chExt cx="941696" cy="6858000"/>
          </a:xfrm>
        </p:grpSpPr>
        <p:sp>
          <p:nvSpPr>
            <p:cNvPr id="405" name="Parallelogram 55">
              <a:extLst>
                <a:ext uri="{FF2B5EF4-FFF2-40B4-BE49-F238E27FC236}">
                  <a16:creationId xmlns:a16="http://schemas.microsoft.com/office/drawing/2014/main" id="{0ACAACCA-563D-FBB5-F431-7C76D65A9D10}"/>
                </a:ext>
              </a:extLst>
            </p:cNvPr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6" name="Freeform 59">
              <a:extLst>
                <a:ext uri="{FF2B5EF4-FFF2-40B4-BE49-F238E27FC236}">
                  <a16:creationId xmlns:a16="http://schemas.microsoft.com/office/drawing/2014/main" id="{1C526FE3-D9E4-870C-9CE3-B176F5BD064C}"/>
                </a:ext>
              </a:extLst>
            </p:cNvPr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7" name="Freeform 61">
              <a:extLst>
                <a:ext uri="{FF2B5EF4-FFF2-40B4-BE49-F238E27FC236}">
                  <a16:creationId xmlns:a16="http://schemas.microsoft.com/office/drawing/2014/main" id="{DC337031-C232-BC55-C0DE-98BD2A6ED821}"/>
                </a:ext>
              </a:extLst>
            </p:cNvPr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6">
            <a:extLst>
              <a:ext uri="{FF2B5EF4-FFF2-40B4-BE49-F238E27FC236}">
                <a16:creationId xmlns:a16="http://schemas.microsoft.com/office/drawing/2014/main" id="{B38CBB1B-03AC-5E03-992F-B26266258C4B}"/>
              </a:ext>
            </a:extLst>
          </p:cNvPr>
          <p:cNvSpPr/>
          <p:nvPr/>
        </p:nvSpPr>
        <p:spPr>
          <a:xfrm>
            <a:off x="9009380" y="3555866"/>
            <a:ext cx="3182620" cy="360000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FD7B905B-E0C6-DD39-0F97-50C55B56D209}"/>
              </a:ext>
            </a:extLst>
          </p:cNvPr>
          <p:cNvGrpSpPr/>
          <p:nvPr/>
        </p:nvGrpSpPr>
        <p:grpSpPr>
          <a:xfrm>
            <a:off x="6266873" y="4952819"/>
            <a:ext cx="2842506" cy="923330"/>
            <a:chOff x="2551706" y="4283314"/>
            <a:chExt cx="1480091" cy="923330"/>
          </a:xfrm>
        </p:grpSpPr>
        <p:sp>
          <p:nvSpPr>
            <p:cNvPr id="4" name="TextBox 43">
              <a:extLst>
                <a:ext uri="{FF2B5EF4-FFF2-40B4-BE49-F238E27FC236}">
                  <a16:creationId xmlns:a16="http://schemas.microsoft.com/office/drawing/2014/main" id="{9A5BCC82-DC05-D688-8939-AB6BF9DD820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4">
              <a:extLst>
                <a:ext uri="{FF2B5EF4-FFF2-40B4-BE49-F238E27FC236}">
                  <a16:creationId xmlns:a16="http://schemas.microsoft.com/office/drawing/2014/main" id="{405DC287-A269-809F-A6CF-0A0E3B6BCB87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012C675A-48D9-A4B9-ECB2-7EB71521B7CF}"/>
              </a:ext>
            </a:extLst>
          </p:cNvPr>
          <p:cNvGrpSpPr/>
          <p:nvPr/>
        </p:nvGrpSpPr>
        <p:grpSpPr>
          <a:xfrm>
            <a:off x="4403451" y="5903763"/>
            <a:ext cx="2842506" cy="923330"/>
            <a:chOff x="2551706" y="4283314"/>
            <a:chExt cx="1480091" cy="923330"/>
          </a:xfrm>
        </p:grpSpPr>
        <p:sp>
          <p:nvSpPr>
            <p:cNvPr id="7" name="TextBox 46">
              <a:extLst>
                <a:ext uri="{FF2B5EF4-FFF2-40B4-BE49-F238E27FC236}">
                  <a16:creationId xmlns:a16="http://schemas.microsoft.com/office/drawing/2014/main" id="{2FA92D79-4D02-AFFF-1DB6-1DD4A90226B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47">
              <a:extLst>
                <a:ext uri="{FF2B5EF4-FFF2-40B4-BE49-F238E27FC236}">
                  <a16:creationId xmlns:a16="http://schemas.microsoft.com/office/drawing/2014/main" id="{1347C503-CD98-DB92-D1E3-A7CB950C1497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01623F88-E130-5195-DB4D-234544CCC5BE}"/>
              </a:ext>
            </a:extLst>
          </p:cNvPr>
          <p:cNvGrpSpPr/>
          <p:nvPr/>
        </p:nvGrpSpPr>
        <p:grpSpPr>
          <a:xfrm>
            <a:off x="8130294" y="4001876"/>
            <a:ext cx="2842506" cy="923330"/>
            <a:chOff x="2551706" y="4283314"/>
            <a:chExt cx="1480091" cy="923330"/>
          </a:xfrm>
        </p:grpSpPr>
        <p:sp>
          <p:nvSpPr>
            <p:cNvPr id="10" name="TextBox 49">
              <a:extLst>
                <a:ext uri="{FF2B5EF4-FFF2-40B4-BE49-F238E27FC236}">
                  <a16:creationId xmlns:a16="http://schemas.microsoft.com/office/drawing/2014/main" id="{522A8F17-3CF0-9E4F-7BCB-AA67F02BE61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50">
              <a:extLst>
                <a:ext uri="{FF2B5EF4-FFF2-40B4-BE49-F238E27FC236}">
                  <a16:creationId xmlns:a16="http://schemas.microsoft.com/office/drawing/2014/main" id="{93A3ED97-455C-9CD3-837E-DFD350D48B89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51">
            <a:extLst>
              <a:ext uri="{FF2B5EF4-FFF2-40B4-BE49-F238E27FC236}">
                <a16:creationId xmlns:a16="http://schemas.microsoft.com/office/drawing/2014/main" id="{ABD7CCAB-C615-0B9D-5BA8-D234F5A529F7}"/>
              </a:ext>
            </a:extLst>
          </p:cNvPr>
          <p:cNvSpPr txBox="1"/>
          <p:nvPr/>
        </p:nvSpPr>
        <p:spPr>
          <a:xfrm>
            <a:off x="3637132" y="254865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55">
            <a:extLst>
              <a:ext uri="{FF2B5EF4-FFF2-40B4-BE49-F238E27FC236}">
                <a16:creationId xmlns:a16="http://schemas.microsoft.com/office/drawing/2014/main" id="{41A48660-A686-6F6B-F7C2-28AF037B6D24}"/>
              </a:ext>
            </a:extLst>
          </p:cNvPr>
          <p:cNvSpPr/>
          <p:nvPr/>
        </p:nvSpPr>
        <p:spPr>
          <a:xfrm>
            <a:off x="0" y="6417421"/>
            <a:ext cx="4296988" cy="360000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평행 사변형 56">
            <a:extLst>
              <a:ext uri="{FF2B5EF4-FFF2-40B4-BE49-F238E27FC236}">
                <a16:creationId xmlns:a16="http://schemas.microsoft.com/office/drawing/2014/main" id="{C857B9F0-2B24-2A2D-7405-70C8688A6088}"/>
              </a:ext>
            </a:extLst>
          </p:cNvPr>
          <p:cNvSpPr/>
          <p:nvPr/>
        </p:nvSpPr>
        <p:spPr>
          <a:xfrm rot="16200000">
            <a:off x="3431424" y="5911857"/>
            <a:ext cx="1310938" cy="420190"/>
          </a:xfrm>
          <a:prstGeom prst="parallelogram">
            <a:avLst>
              <a:gd name="adj" fmla="val 84008"/>
            </a:avLst>
          </a:prstGeom>
          <a:solidFill>
            <a:srgbClr val="C6030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평행 사변형 57">
            <a:extLst>
              <a:ext uri="{FF2B5EF4-FFF2-40B4-BE49-F238E27FC236}">
                <a16:creationId xmlns:a16="http://schemas.microsoft.com/office/drawing/2014/main" id="{4DC3966C-124D-98AF-5CA6-31E1D46F0EDA}"/>
              </a:ext>
            </a:extLst>
          </p:cNvPr>
          <p:cNvSpPr/>
          <p:nvPr/>
        </p:nvSpPr>
        <p:spPr>
          <a:xfrm flipH="1">
            <a:off x="3876798" y="5466482"/>
            <a:ext cx="2278270" cy="356368"/>
          </a:xfrm>
          <a:prstGeom prst="parallelogram">
            <a:avLst>
              <a:gd name="adj" fmla="val 118955"/>
            </a:avLst>
          </a:prstGeom>
          <a:solidFill>
            <a:srgbClr val="D74E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평행 사변형 58">
            <a:extLst>
              <a:ext uri="{FF2B5EF4-FFF2-40B4-BE49-F238E27FC236}">
                <a16:creationId xmlns:a16="http://schemas.microsoft.com/office/drawing/2014/main" id="{BFE14E88-B096-D76C-F9C4-2D9939CF3728}"/>
              </a:ext>
            </a:extLst>
          </p:cNvPr>
          <p:cNvSpPr/>
          <p:nvPr/>
        </p:nvSpPr>
        <p:spPr>
          <a:xfrm rot="16200000">
            <a:off x="5292074" y="4957284"/>
            <a:ext cx="1310938" cy="420190"/>
          </a:xfrm>
          <a:prstGeom prst="parallelogram">
            <a:avLst>
              <a:gd name="adj" fmla="val 84008"/>
            </a:avLst>
          </a:prstGeom>
          <a:solidFill>
            <a:srgbClr val="D74E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평행 사변형 59">
            <a:extLst>
              <a:ext uri="{FF2B5EF4-FFF2-40B4-BE49-F238E27FC236}">
                <a16:creationId xmlns:a16="http://schemas.microsoft.com/office/drawing/2014/main" id="{2200362E-E58B-1313-4C97-2A396D96DD3F}"/>
              </a:ext>
            </a:extLst>
          </p:cNvPr>
          <p:cNvSpPr/>
          <p:nvPr/>
        </p:nvSpPr>
        <p:spPr>
          <a:xfrm flipH="1">
            <a:off x="5737448" y="4511503"/>
            <a:ext cx="2278270" cy="356368"/>
          </a:xfrm>
          <a:prstGeom prst="parallelogram">
            <a:avLst>
              <a:gd name="adj" fmla="val 118955"/>
            </a:avLst>
          </a:prstGeom>
          <a:solidFill>
            <a:srgbClr val="D74E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평행 사변형 60">
            <a:extLst>
              <a:ext uri="{FF2B5EF4-FFF2-40B4-BE49-F238E27FC236}">
                <a16:creationId xmlns:a16="http://schemas.microsoft.com/office/drawing/2014/main" id="{549ECC0E-8FB5-C88B-D88B-698326F86D8D}"/>
              </a:ext>
            </a:extLst>
          </p:cNvPr>
          <p:cNvSpPr/>
          <p:nvPr/>
        </p:nvSpPr>
        <p:spPr>
          <a:xfrm rot="16200000">
            <a:off x="7149476" y="4002307"/>
            <a:ext cx="1310938" cy="420190"/>
          </a:xfrm>
          <a:prstGeom prst="parallelogram">
            <a:avLst>
              <a:gd name="adj" fmla="val 84008"/>
            </a:avLst>
          </a:prstGeom>
          <a:solidFill>
            <a:srgbClr val="C6030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평행 사변형 61">
            <a:extLst>
              <a:ext uri="{FF2B5EF4-FFF2-40B4-BE49-F238E27FC236}">
                <a16:creationId xmlns:a16="http://schemas.microsoft.com/office/drawing/2014/main" id="{3B9F5219-2F4F-3CDB-560C-2A73504F92F1}"/>
              </a:ext>
            </a:extLst>
          </p:cNvPr>
          <p:cNvSpPr/>
          <p:nvPr/>
        </p:nvSpPr>
        <p:spPr>
          <a:xfrm flipH="1">
            <a:off x="7594850" y="3556524"/>
            <a:ext cx="2278270" cy="356368"/>
          </a:xfrm>
          <a:prstGeom prst="parallelogram">
            <a:avLst>
              <a:gd name="adj" fmla="val 118955"/>
            </a:avLst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83">
            <a:extLst>
              <a:ext uri="{FF2B5EF4-FFF2-40B4-BE49-F238E27FC236}">
                <a16:creationId xmlns:a16="http://schemas.microsoft.com/office/drawing/2014/main" id="{B7332A35-535B-DBFF-D534-C990AE2B4137}"/>
              </a:ext>
            </a:extLst>
          </p:cNvPr>
          <p:cNvGrpSpPr/>
          <p:nvPr/>
        </p:nvGrpSpPr>
        <p:grpSpPr>
          <a:xfrm>
            <a:off x="6341305" y="3687416"/>
            <a:ext cx="1013483" cy="747509"/>
            <a:chOff x="7058026" y="1474788"/>
            <a:chExt cx="2776538" cy="2047875"/>
          </a:xfrm>
          <a:solidFill>
            <a:schemeClr val="bg1">
              <a:lumMod val="50000"/>
            </a:schemeClr>
          </a:solidFill>
        </p:grpSpPr>
        <p:sp>
          <p:nvSpPr>
            <p:cNvPr id="21" name="Freeform 266">
              <a:extLst>
                <a:ext uri="{FF2B5EF4-FFF2-40B4-BE49-F238E27FC236}">
                  <a16:creationId xmlns:a16="http://schemas.microsoft.com/office/drawing/2014/main" id="{F34DC7D7-204B-9CF4-369E-C4CB15AE7486}"/>
                </a:ext>
              </a:extLst>
            </p:cNvPr>
            <p:cNvSpPr/>
            <p:nvPr/>
          </p:nvSpPr>
          <p:spPr bwMode="auto">
            <a:xfrm>
              <a:off x="8064501" y="1474788"/>
              <a:ext cx="763588" cy="696913"/>
            </a:xfrm>
            <a:custGeom>
              <a:avLst/>
              <a:gdLst>
                <a:gd name="T0" fmla="*/ 0 w 1002"/>
                <a:gd name="T1" fmla="*/ 914 h 914"/>
                <a:gd name="T2" fmla="*/ 1002 w 1002"/>
                <a:gd name="T3" fmla="*/ 914 h 914"/>
                <a:gd name="T4" fmla="*/ 1002 w 1002"/>
                <a:gd name="T5" fmla="*/ 0 h 914"/>
                <a:gd name="T6" fmla="*/ 913 w 1002"/>
                <a:gd name="T7" fmla="*/ 0 h 914"/>
                <a:gd name="T8" fmla="*/ 501 w 1002"/>
                <a:gd name="T9" fmla="*/ 217 h 914"/>
                <a:gd name="T10" fmla="*/ 89 w 1002"/>
                <a:gd name="T11" fmla="*/ 0 h 914"/>
                <a:gd name="T12" fmla="*/ 0 w 1002"/>
                <a:gd name="T13" fmla="*/ 0 h 914"/>
                <a:gd name="T14" fmla="*/ 0 w 1002"/>
                <a:gd name="T15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2" h="914">
                  <a:moveTo>
                    <a:pt x="0" y="914"/>
                  </a:moveTo>
                  <a:lnTo>
                    <a:pt x="1002" y="914"/>
                  </a:lnTo>
                  <a:lnTo>
                    <a:pt x="1002" y="0"/>
                  </a:lnTo>
                  <a:lnTo>
                    <a:pt x="913" y="0"/>
                  </a:lnTo>
                  <a:cubicBezTo>
                    <a:pt x="823" y="131"/>
                    <a:pt x="672" y="217"/>
                    <a:pt x="501" y="217"/>
                  </a:cubicBezTo>
                  <a:cubicBezTo>
                    <a:pt x="330" y="217"/>
                    <a:pt x="179" y="131"/>
                    <a:pt x="89" y="0"/>
                  </a:cubicBezTo>
                  <a:lnTo>
                    <a:pt x="0" y="0"/>
                  </a:lnTo>
                  <a:lnTo>
                    <a:pt x="0" y="914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67">
              <a:extLst>
                <a:ext uri="{FF2B5EF4-FFF2-40B4-BE49-F238E27FC236}">
                  <a16:creationId xmlns:a16="http://schemas.microsoft.com/office/drawing/2014/main" id="{3CEF2F71-444B-1CD7-70E4-E136BCC180D7}"/>
                </a:ext>
              </a:extLst>
            </p:cNvPr>
            <p:cNvSpPr/>
            <p:nvPr/>
          </p:nvSpPr>
          <p:spPr bwMode="auto">
            <a:xfrm>
              <a:off x="7058026" y="1474788"/>
              <a:ext cx="2776538" cy="696913"/>
            </a:xfrm>
            <a:custGeom>
              <a:avLst/>
              <a:gdLst>
                <a:gd name="T0" fmla="*/ 3638 w 3644"/>
                <a:gd name="T1" fmla="*/ 835 h 914"/>
                <a:gd name="T2" fmla="*/ 3532 w 3644"/>
                <a:gd name="T3" fmla="*/ 914 h 914"/>
                <a:gd name="T4" fmla="*/ 112 w 3644"/>
                <a:gd name="T5" fmla="*/ 914 h 914"/>
                <a:gd name="T6" fmla="*/ 6 w 3644"/>
                <a:gd name="T7" fmla="*/ 835 h 914"/>
                <a:gd name="T8" fmla="*/ 2 w 3644"/>
                <a:gd name="T9" fmla="*/ 791 h 914"/>
                <a:gd name="T10" fmla="*/ 908 w 3644"/>
                <a:gd name="T11" fmla="*/ 0 h 914"/>
                <a:gd name="T12" fmla="*/ 1321 w 3644"/>
                <a:gd name="T13" fmla="*/ 0 h 914"/>
                <a:gd name="T14" fmla="*/ 1822 w 3644"/>
                <a:gd name="T15" fmla="*/ 502 h 914"/>
                <a:gd name="T16" fmla="*/ 2323 w 3644"/>
                <a:gd name="T17" fmla="*/ 0 h 914"/>
                <a:gd name="T18" fmla="*/ 2736 w 3644"/>
                <a:gd name="T19" fmla="*/ 0 h 914"/>
                <a:gd name="T20" fmla="*/ 3642 w 3644"/>
                <a:gd name="T21" fmla="*/ 791 h 914"/>
                <a:gd name="T22" fmla="*/ 3638 w 3644"/>
                <a:gd name="T23" fmla="*/ 83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4" h="914">
                  <a:moveTo>
                    <a:pt x="3638" y="835"/>
                  </a:moveTo>
                  <a:cubicBezTo>
                    <a:pt x="3625" y="880"/>
                    <a:pt x="3583" y="914"/>
                    <a:pt x="3532" y="914"/>
                  </a:cubicBezTo>
                  <a:lnTo>
                    <a:pt x="112" y="914"/>
                  </a:lnTo>
                  <a:cubicBezTo>
                    <a:pt x="61" y="914"/>
                    <a:pt x="19" y="880"/>
                    <a:pt x="6" y="835"/>
                  </a:cubicBezTo>
                  <a:cubicBezTo>
                    <a:pt x="2" y="821"/>
                    <a:pt x="0" y="806"/>
                    <a:pt x="2" y="791"/>
                  </a:cubicBezTo>
                  <a:cubicBezTo>
                    <a:pt x="63" y="344"/>
                    <a:pt x="445" y="0"/>
                    <a:pt x="908" y="0"/>
                  </a:cubicBezTo>
                  <a:lnTo>
                    <a:pt x="1321" y="0"/>
                  </a:lnTo>
                  <a:cubicBezTo>
                    <a:pt x="1321" y="277"/>
                    <a:pt x="1546" y="502"/>
                    <a:pt x="1822" y="502"/>
                  </a:cubicBezTo>
                  <a:cubicBezTo>
                    <a:pt x="2098" y="502"/>
                    <a:pt x="2323" y="277"/>
                    <a:pt x="2323" y="0"/>
                  </a:cubicBezTo>
                  <a:lnTo>
                    <a:pt x="2736" y="0"/>
                  </a:lnTo>
                  <a:cubicBezTo>
                    <a:pt x="3199" y="0"/>
                    <a:pt x="3581" y="344"/>
                    <a:pt x="3642" y="791"/>
                  </a:cubicBezTo>
                  <a:cubicBezTo>
                    <a:pt x="3644" y="806"/>
                    <a:pt x="3642" y="821"/>
                    <a:pt x="3638" y="8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B9157053-6941-16EE-76D5-EB188B9ACFC2}"/>
                </a:ext>
              </a:extLst>
            </p:cNvPr>
            <p:cNvSpPr/>
            <p:nvPr/>
          </p:nvSpPr>
          <p:spPr bwMode="auto">
            <a:xfrm>
              <a:off x="7062788" y="1525588"/>
              <a:ext cx="2767013" cy="1997075"/>
            </a:xfrm>
            <a:custGeom>
              <a:avLst/>
              <a:gdLst>
                <a:gd name="connsiteX0" fmla="*/ 687182 w 2767013"/>
                <a:gd name="connsiteY0" fmla="*/ 0 h 1997075"/>
                <a:gd name="connsiteX1" fmla="*/ 1001823 w 2767013"/>
                <a:gd name="connsiteY1" fmla="*/ 0 h 1997075"/>
                <a:gd name="connsiteX2" fmla="*/ 1383506 w 2767013"/>
                <a:gd name="connsiteY2" fmla="*/ 382176 h 1997075"/>
                <a:gd name="connsiteX3" fmla="*/ 1765190 w 2767013"/>
                <a:gd name="connsiteY3" fmla="*/ 0 h 1997075"/>
                <a:gd name="connsiteX4" fmla="*/ 2079831 w 2767013"/>
                <a:gd name="connsiteY4" fmla="*/ 0 h 1997075"/>
                <a:gd name="connsiteX5" fmla="*/ 2767013 w 2767013"/>
                <a:gd name="connsiteY5" fmla="*/ 585850 h 1997075"/>
                <a:gd name="connsiteX6" fmla="*/ 2686258 w 2767013"/>
                <a:gd name="connsiteY6" fmla="*/ 646113 h 1997075"/>
                <a:gd name="connsiteX7" fmla="*/ 2103577 w 2767013"/>
                <a:gd name="connsiteY7" fmla="*/ 646113 h 1997075"/>
                <a:gd name="connsiteX8" fmla="*/ 2041447 w 2767013"/>
                <a:gd name="connsiteY8" fmla="*/ 1290388 h 1997075"/>
                <a:gd name="connsiteX9" fmla="*/ 2041447 w 2767013"/>
                <a:gd name="connsiteY9" fmla="*/ 1299526 h 1997075"/>
                <a:gd name="connsiteX10" fmla="*/ 2075714 w 2767013"/>
                <a:gd name="connsiteY10" fmla="*/ 1932346 h 1997075"/>
                <a:gd name="connsiteX11" fmla="*/ 2014794 w 2767013"/>
                <a:gd name="connsiteY11" fmla="*/ 1997075 h 1997075"/>
                <a:gd name="connsiteX12" fmla="*/ 752220 w 2767013"/>
                <a:gd name="connsiteY12" fmla="*/ 1997075 h 1997075"/>
                <a:gd name="connsiteX13" fmla="*/ 691300 w 2767013"/>
                <a:gd name="connsiteY13" fmla="*/ 1932346 h 1997075"/>
                <a:gd name="connsiteX14" fmla="*/ 725568 w 2767013"/>
                <a:gd name="connsiteY14" fmla="*/ 1299526 h 1997075"/>
                <a:gd name="connsiteX15" fmla="*/ 725568 w 2767013"/>
                <a:gd name="connsiteY15" fmla="*/ 1290388 h 1997075"/>
                <a:gd name="connsiteX16" fmla="*/ 663437 w 2767013"/>
                <a:gd name="connsiteY16" fmla="*/ 646113 h 1997075"/>
                <a:gd name="connsiteX17" fmla="*/ 80756 w 2767013"/>
                <a:gd name="connsiteY17" fmla="*/ 646113 h 1997075"/>
                <a:gd name="connsiteX18" fmla="*/ 0 w 2767013"/>
                <a:gd name="connsiteY18" fmla="*/ 585850 h 1997075"/>
                <a:gd name="connsiteX19" fmla="*/ 687182 w 2767013"/>
                <a:gd name="connsiteY19" fmla="*/ 0 h 199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7013" h="1997075">
                  <a:moveTo>
                    <a:pt x="687182" y="0"/>
                  </a:moveTo>
                  <a:lnTo>
                    <a:pt x="1001823" y="0"/>
                  </a:lnTo>
                  <a:cubicBezTo>
                    <a:pt x="1001823" y="210540"/>
                    <a:pt x="1173238" y="382176"/>
                    <a:pt x="1383506" y="382176"/>
                  </a:cubicBezTo>
                  <a:cubicBezTo>
                    <a:pt x="1593775" y="382176"/>
                    <a:pt x="1765190" y="210540"/>
                    <a:pt x="1765190" y="0"/>
                  </a:cubicBezTo>
                  <a:lnTo>
                    <a:pt x="2079831" y="0"/>
                  </a:lnTo>
                  <a:cubicBezTo>
                    <a:pt x="2426469" y="0"/>
                    <a:pt x="2713684" y="253258"/>
                    <a:pt x="2767013" y="585850"/>
                  </a:cubicBezTo>
                  <a:cubicBezTo>
                    <a:pt x="2757109" y="620177"/>
                    <a:pt x="2725112" y="646113"/>
                    <a:pt x="2686258" y="646113"/>
                  </a:cubicBezTo>
                  <a:lnTo>
                    <a:pt x="2103577" y="646113"/>
                  </a:lnTo>
                  <a:lnTo>
                    <a:pt x="2041447" y="1290388"/>
                  </a:lnTo>
                  <a:cubicBezTo>
                    <a:pt x="2041447" y="1293434"/>
                    <a:pt x="2041447" y="1296480"/>
                    <a:pt x="2041447" y="1299526"/>
                  </a:cubicBezTo>
                  <a:lnTo>
                    <a:pt x="2075714" y="1932346"/>
                  </a:lnTo>
                  <a:cubicBezTo>
                    <a:pt x="2077999" y="1967376"/>
                    <a:pt x="2049823" y="1997075"/>
                    <a:pt x="2014794" y="1997075"/>
                  </a:cubicBezTo>
                  <a:lnTo>
                    <a:pt x="752220" y="1997075"/>
                  </a:lnTo>
                  <a:cubicBezTo>
                    <a:pt x="717191" y="1997075"/>
                    <a:pt x="689015" y="1967376"/>
                    <a:pt x="691300" y="1932346"/>
                  </a:cubicBezTo>
                  <a:lnTo>
                    <a:pt x="725568" y="1299526"/>
                  </a:lnTo>
                  <a:cubicBezTo>
                    <a:pt x="725568" y="1296480"/>
                    <a:pt x="725568" y="1293434"/>
                    <a:pt x="725568" y="1290388"/>
                  </a:cubicBezTo>
                  <a:lnTo>
                    <a:pt x="663437" y="646113"/>
                  </a:lnTo>
                  <a:lnTo>
                    <a:pt x="80756" y="646113"/>
                  </a:lnTo>
                  <a:cubicBezTo>
                    <a:pt x="41902" y="646113"/>
                    <a:pt x="9904" y="620177"/>
                    <a:pt x="0" y="585850"/>
                  </a:cubicBezTo>
                  <a:cubicBezTo>
                    <a:pt x="53329" y="253258"/>
                    <a:pt x="340544" y="0"/>
                    <a:pt x="687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65">
              <a:extLst>
                <a:ext uri="{FF2B5EF4-FFF2-40B4-BE49-F238E27FC236}">
                  <a16:creationId xmlns:a16="http://schemas.microsoft.com/office/drawing/2014/main" id="{82793993-69C5-6513-3772-3085C03A69C4}"/>
                </a:ext>
              </a:extLst>
            </p:cNvPr>
            <p:cNvSpPr/>
            <p:nvPr/>
          </p:nvSpPr>
          <p:spPr bwMode="auto">
            <a:xfrm>
              <a:off x="7985126" y="2136775"/>
              <a:ext cx="920750" cy="636588"/>
            </a:xfrm>
            <a:custGeom>
              <a:avLst/>
              <a:gdLst>
                <a:gd name="T0" fmla="*/ 1089 w 1208"/>
                <a:gd name="T1" fmla="*/ 834 h 834"/>
                <a:gd name="T2" fmla="*/ 119 w 1208"/>
                <a:gd name="T3" fmla="*/ 834 h 834"/>
                <a:gd name="T4" fmla="*/ 0 w 1208"/>
                <a:gd name="T5" fmla="*/ 714 h 834"/>
                <a:gd name="T6" fmla="*/ 0 w 1208"/>
                <a:gd name="T7" fmla="*/ 120 h 834"/>
                <a:gd name="T8" fmla="*/ 119 w 1208"/>
                <a:gd name="T9" fmla="*/ 0 h 834"/>
                <a:gd name="T10" fmla="*/ 1089 w 1208"/>
                <a:gd name="T11" fmla="*/ 0 h 834"/>
                <a:gd name="T12" fmla="*/ 1208 w 1208"/>
                <a:gd name="T13" fmla="*/ 120 h 834"/>
                <a:gd name="T14" fmla="*/ 1208 w 1208"/>
                <a:gd name="T15" fmla="*/ 714 h 834"/>
                <a:gd name="T16" fmla="*/ 1089 w 1208"/>
                <a:gd name="T17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834">
                  <a:moveTo>
                    <a:pt x="1089" y="834"/>
                  </a:moveTo>
                  <a:lnTo>
                    <a:pt x="119" y="834"/>
                  </a:lnTo>
                  <a:cubicBezTo>
                    <a:pt x="54" y="834"/>
                    <a:pt x="0" y="780"/>
                    <a:pt x="0" y="714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19" y="0"/>
                  </a:cubicBezTo>
                  <a:lnTo>
                    <a:pt x="1089" y="0"/>
                  </a:lnTo>
                  <a:cubicBezTo>
                    <a:pt x="1154" y="0"/>
                    <a:pt x="1208" y="54"/>
                    <a:pt x="1208" y="120"/>
                  </a:cubicBezTo>
                  <a:lnTo>
                    <a:pt x="1208" y="714"/>
                  </a:lnTo>
                  <a:cubicBezTo>
                    <a:pt x="1208" y="780"/>
                    <a:pt x="1154" y="834"/>
                    <a:pt x="1089" y="8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69">
              <a:extLst>
                <a:ext uri="{FF2B5EF4-FFF2-40B4-BE49-F238E27FC236}">
                  <a16:creationId xmlns:a16="http://schemas.microsoft.com/office/drawing/2014/main" id="{BD43528D-949A-22E8-7A2F-C06C1BA75009}"/>
                </a:ext>
              </a:extLst>
            </p:cNvPr>
            <p:cNvSpPr/>
            <p:nvPr/>
          </p:nvSpPr>
          <p:spPr bwMode="auto">
            <a:xfrm>
              <a:off x="7899401" y="1474788"/>
              <a:ext cx="1093788" cy="547688"/>
            </a:xfrm>
            <a:custGeom>
              <a:avLst/>
              <a:gdLst>
                <a:gd name="T0" fmla="*/ 718 w 1436"/>
                <a:gd name="T1" fmla="*/ 502 h 718"/>
                <a:gd name="T2" fmla="*/ 217 w 1436"/>
                <a:gd name="T3" fmla="*/ 0 h 718"/>
                <a:gd name="T4" fmla="*/ 0 w 1436"/>
                <a:gd name="T5" fmla="*/ 0 h 718"/>
                <a:gd name="T6" fmla="*/ 718 w 1436"/>
                <a:gd name="T7" fmla="*/ 718 h 718"/>
                <a:gd name="T8" fmla="*/ 1436 w 1436"/>
                <a:gd name="T9" fmla="*/ 0 h 718"/>
                <a:gd name="T10" fmla="*/ 1219 w 1436"/>
                <a:gd name="T11" fmla="*/ 0 h 718"/>
                <a:gd name="T12" fmla="*/ 718 w 1436"/>
                <a:gd name="T13" fmla="*/ 5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6" h="718">
                  <a:moveTo>
                    <a:pt x="718" y="502"/>
                  </a:moveTo>
                  <a:cubicBezTo>
                    <a:pt x="442" y="502"/>
                    <a:pt x="217" y="277"/>
                    <a:pt x="217" y="0"/>
                  </a:cubicBezTo>
                  <a:lnTo>
                    <a:pt x="0" y="0"/>
                  </a:lnTo>
                  <a:cubicBezTo>
                    <a:pt x="0" y="397"/>
                    <a:pt x="321" y="718"/>
                    <a:pt x="718" y="718"/>
                  </a:cubicBezTo>
                  <a:cubicBezTo>
                    <a:pt x="1115" y="718"/>
                    <a:pt x="1436" y="397"/>
                    <a:pt x="1436" y="0"/>
                  </a:cubicBezTo>
                  <a:lnTo>
                    <a:pt x="1219" y="0"/>
                  </a:lnTo>
                  <a:cubicBezTo>
                    <a:pt x="1219" y="277"/>
                    <a:pt x="994" y="502"/>
                    <a:pt x="718" y="5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Chord 14">
            <a:extLst>
              <a:ext uri="{FF2B5EF4-FFF2-40B4-BE49-F238E27FC236}">
                <a16:creationId xmlns:a16="http://schemas.microsoft.com/office/drawing/2014/main" id="{2991A8B2-4FB9-ECD9-FC54-7BC8CDE1CD4F}"/>
              </a:ext>
            </a:extLst>
          </p:cNvPr>
          <p:cNvSpPr/>
          <p:nvPr/>
        </p:nvSpPr>
        <p:spPr>
          <a:xfrm>
            <a:off x="9996528" y="1869708"/>
            <a:ext cx="1349860" cy="1703408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F450734-5E12-50A5-05B6-84B653A84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322" y="1202948"/>
            <a:ext cx="4548654" cy="5547139"/>
          </a:xfrm>
          <a:prstGeom prst="rect">
            <a:avLst/>
          </a:prstGeom>
        </p:spPr>
      </p:pic>
      <p:grpSp>
        <p:nvGrpSpPr>
          <p:cNvPr id="28" name="Group 36">
            <a:extLst>
              <a:ext uri="{FF2B5EF4-FFF2-40B4-BE49-F238E27FC236}">
                <a16:creationId xmlns:a16="http://schemas.microsoft.com/office/drawing/2014/main" id="{280405C7-3DFB-3E17-1757-8C673CC17EB0}"/>
              </a:ext>
            </a:extLst>
          </p:cNvPr>
          <p:cNvGrpSpPr/>
          <p:nvPr/>
        </p:nvGrpSpPr>
        <p:grpSpPr>
          <a:xfrm>
            <a:off x="4428520" y="4558297"/>
            <a:ext cx="796140" cy="780478"/>
            <a:chOff x="6846896" y="2302630"/>
            <a:chExt cx="2407391" cy="236003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9" name="Oval 35">
              <a:extLst>
                <a:ext uri="{FF2B5EF4-FFF2-40B4-BE49-F238E27FC236}">
                  <a16:creationId xmlns:a16="http://schemas.microsoft.com/office/drawing/2014/main" id="{ED1A03EE-C88E-A133-C08A-CAEBDA989EF2}"/>
                </a:ext>
              </a:extLst>
            </p:cNvPr>
            <p:cNvSpPr/>
            <p:nvPr/>
          </p:nvSpPr>
          <p:spPr>
            <a:xfrm>
              <a:off x="6858578" y="2310064"/>
              <a:ext cx="2376797" cy="23525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B0F06428-2A6D-2B86-FD4B-4C35FECAB424}"/>
                </a:ext>
              </a:extLst>
            </p:cNvPr>
            <p:cNvSpPr/>
            <p:nvPr/>
          </p:nvSpPr>
          <p:spPr>
            <a:xfrm>
              <a:off x="7163010" y="3086576"/>
              <a:ext cx="533400" cy="219075"/>
            </a:xfrm>
            <a:custGeom>
              <a:avLst/>
              <a:gdLst>
                <a:gd name="connsiteX0" fmla="*/ 82508 w 533400"/>
                <a:gd name="connsiteY0" fmla="*/ 8096 h 219075"/>
                <a:gd name="connsiteX1" fmla="*/ 132990 w 533400"/>
                <a:gd name="connsiteY1" fmla="*/ 54769 h 219075"/>
                <a:gd name="connsiteX2" fmla="*/ 449220 w 533400"/>
                <a:gd name="connsiteY2" fmla="*/ 139541 h 219075"/>
                <a:gd name="connsiteX3" fmla="*/ 516848 w 533400"/>
                <a:gd name="connsiteY3" fmla="*/ 149066 h 219075"/>
                <a:gd name="connsiteX4" fmla="*/ 516848 w 533400"/>
                <a:gd name="connsiteY4" fmla="*/ 216694 h 219075"/>
                <a:gd name="connsiteX5" fmla="*/ 441600 w 533400"/>
                <a:gd name="connsiteY5" fmla="*/ 147161 h 219075"/>
                <a:gd name="connsiteX6" fmla="*/ 129180 w 533400"/>
                <a:gd name="connsiteY6" fmla="*/ 64294 h 219075"/>
                <a:gd name="connsiteX7" fmla="*/ 58695 w 533400"/>
                <a:gd name="connsiteY7" fmla="*/ 85249 h 219075"/>
                <a:gd name="connsiteX8" fmla="*/ 23453 w 533400"/>
                <a:gd name="connsiteY8" fmla="*/ 50006 h 219075"/>
                <a:gd name="connsiteX9" fmla="*/ 56790 w 533400"/>
                <a:gd name="connsiteY9" fmla="*/ 33814 h 219075"/>
                <a:gd name="connsiteX10" fmla="*/ 78698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82508" y="8096"/>
                  </a:moveTo>
                  <a:cubicBezTo>
                    <a:pt x="82508" y="8096"/>
                    <a:pt x="93938" y="52864"/>
                    <a:pt x="132990" y="54769"/>
                  </a:cubicBezTo>
                  <a:cubicBezTo>
                    <a:pt x="172043" y="56674"/>
                    <a:pt x="347303" y="93821"/>
                    <a:pt x="449220" y="139541"/>
                  </a:cubicBezTo>
                  <a:cubicBezTo>
                    <a:pt x="449220" y="139541"/>
                    <a:pt x="488273" y="156686"/>
                    <a:pt x="516848" y="149066"/>
                  </a:cubicBezTo>
                  <a:cubicBezTo>
                    <a:pt x="545423" y="141446"/>
                    <a:pt x="516848" y="216694"/>
                    <a:pt x="516848" y="216694"/>
                  </a:cubicBezTo>
                  <a:cubicBezTo>
                    <a:pt x="516848" y="216694"/>
                    <a:pt x="527325" y="178594"/>
                    <a:pt x="441600" y="147161"/>
                  </a:cubicBezTo>
                  <a:cubicBezTo>
                    <a:pt x="367305" y="118586"/>
                    <a:pt x="278723" y="75724"/>
                    <a:pt x="129180" y="64294"/>
                  </a:cubicBezTo>
                  <a:cubicBezTo>
                    <a:pt x="109178" y="62389"/>
                    <a:pt x="82508" y="70009"/>
                    <a:pt x="58695" y="85249"/>
                  </a:cubicBezTo>
                  <a:cubicBezTo>
                    <a:pt x="-30840" y="141446"/>
                    <a:pt x="23453" y="50006"/>
                    <a:pt x="23453" y="50006"/>
                  </a:cubicBezTo>
                  <a:lnTo>
                    <a:pt x="56790" y="33814"/>
                  </a:lnTo>
                  <a:lnTo>
                    <a:pt x="78698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37CD296F-4C37-52FE-870B-B673BA0309E2}"/>
                </a:ext>
              </a:extLst>
            </p:cNvPr>
            <p:cNvSpPr/>
            <p:nvPr/>
          </p:nvSpPr>
          <p:spPr>
            <a:xfrm>
              <a:off x="8437254" y="3084671"/>
              <a:ext cx="533400" cy="219075"/>
            </a:xfrm>
            <a:custGeom>
              <a:avLst/>
              <a:gdLst>
                <a:gd name="connsiteX0" fmla="*/ 454184 w 533400"/>
                <a:gd name="connsiteY0" fmla="*/ 7144 h 219075"/>
                <a:gd name="connsiteX1" fmla="*/ 403701 w 533400"/>
                <a:gd name="connsiteY1" fmla="*/ 53816 h 219075"/>
                <a:gd name="connsiteX2" fmla="*/ 87471 w 533400"/>
                <a:gd name="connsiteY2" fmla="*/ 138589 h 219075"/>
                <a:gd name="connsiteX3" fmla="*/ 19844 w 533400"/>
                <a:gd name="connsiteY3" fmla="*/ 148114 h 219075"/>
                <a:gd name="connsiteX4" fmla="*/ 19844 w 533400"/>
                <a:gd name="connsiteY4" fmla="*/ 215741 h 219075"/>
                <a:gd name="connsiteX5" fmla="*/ 95091 w 533400"/>
                <a:gd name="connsiteY5" fmla="*/ 146209 h 219075"/>
                <a:gd name="connsiteX6" fmla="*/ 406559 w 533400"/>
                <a:gd name="connsiteY6" fmla="*/ 64294 h 219075"/>
                <a:gd name="connsiteX7" fmla="*/ 477044 w 533400"/>
                <a:gd name="connsiteY7" fmla="*/ 85249 h 219075"/>
                <a:gd name="connsiteX8" fmla="*/ 512286 w 533400"/>
                <a:gd name="connsiteY8" fmla="*/ 50006 h 219075"/>
                <a:gd name="connsiteX9" fmla="*/ 478949 w 533400"/>
                <a:gd name="connsiteY9" fmla="*/ 33814 h 219075"/>
                <a:gd name="connsiteX10" fmla="*/ 457041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454184" y="7144"/>
                  </a:moveTo>
                  <a:cubicBezTo>
                    <a:pt x="454184" y="7144"/>
                    <a:pt x="442754" y="51911"/>
                    <a:pt x="403701" y="53816"/>
                  </a:cubicBezTo>
                  <a:cubicBezTo>
                    <a:pt x="364649" y="55721"/>
                    <a:pt x="189389" y="92869"/>
                    <a:pt x="87471" y="138589"/>
                  </a:cubicBezTo>
                  <a:cubicBezTo>
                    <a:pt x="87471" y="138589"/>
                    <a:pt x="48419" y="155734"/>
                    <a:pt x="19844" y="148114"/>
                  </a:cubicBezTo>
                  <a:cubicBezTo>
                    <a:pt x="-8731" y="140494"/>
                    <a:pt x="19844" y="215741"/>
                    <a:pt x="19844" y="215741"/>
                  </a:cubicBezTo>
                  <a:cubicBezTo>
                    <a:pt x="19844" y="215741"/>
                    <a:pt x="9366" y="177641"/>
                    <a:pt x="95091" y="146209"/>
                  </a:cubicBezTo>
                  <a:cubicBezTo>
                    <a:pt x="169386" y="118586"/>
                    <a:pt x="257969" y="75724"/>
                    <a:pt x="406559" y="64294"/>
                  </a:cubicBezTo>
                  <a:cubicBezTo>
                    <a:pt x="426561" y="62389"/>
                    <a:pt x="453231" y="70009"/>
                    <a:pt x="477044" y="85249"/>
                  </a:cubicBezTo>
                  <a:cubicBezTo>
                    <a:pt x="566579" y="141446"/>
                    <a:pt x="512286" y="50006"/>
                    <a:pt x="512286" y="50006"/>
                  </a:cubicBezTo>
                  <a:lnTo>
                    <a:pt x="478949" y="33814"/>
                  </a:lnTo>
                  <a:lnTo>
                    <a:pt x="457041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13">
              <a:extLst>
                <a:ext uri="{FF2B5EF4-FFF2-40B4-BE49-F238E27FC236}">
                  <a16:creationId xmlns:a16="http://schemas.microsoft.com/office/drawing/2014/main" id="{3984A379-8062-BC58-95C8-CA5C2AF69742}"/>
                </a:ext>
              </a:extLst>
            </p:cNvPr>
            <p:cNvSpPr/>
            <p:nvPr/>
          </p:nvSpPr>
          <p:spPr>
            <a:xfrm>
              <a:off x="6986914" y="3417981"/>
              <a:ext cx="295275" cy="638175"/>
            </a:xfrm>
            <a:custGeom>
              <a:avLst/>
              <a:gdLst>
                <a:gd name="connsiteX0" fmla="*/ 48101 w 295275"/>
                <a:gd name="connsiteY0" fmla="*/ 46261 h 638175"/>
                <a:gd name="connsiteX1" fmla="*/ 38576 w 295275"/>
                <a:gd name="connsiteY1" fmla="*/ 123413 h 638175"/>
                <a:gd name="connsiteX2" fmla="*/ 177641 w 295275"/>
                <a:gd name="connsiteY2" fmla="*/ 559658 h 638175"/>
                <a:gd name="connsiteX3" fmla="*/ 296704 w 295275"/>
                <a:gd name="connsiteY3" fmla="*/ 633953 h 638175"/>
                <a:gd name="connsiteX4" fmla="*/ 183356 w 295275"/>
                <a:gd name="connsiteY4" fmla="*/ 592043 h 638175"/>
                <a:gd name="connsiteX5" fmla="*/ 120491 w 295275"/>
                <a:gd name="connsiteY5" fmla="*/ 493936 h 638175"/>
                <a:gd name="connsiteX6" fmla="*/ 25241 w 295275"/>
                <a:gd name="connsiteY6" fmla="*/ 98648 h 638175"/>
                <a:gd name="connsiteX7" fmla="*/ 7144 w 295275"/>
                <a:gd name="connsiteY7" fmla="*/ 29116 h 638175"/>
                <a:gd name="connsiteX8" fmla="*/ 29051 w 295275"/>
                <a:gd name="connsiteY8" fmla="*/ 7208 h 638175"/>
                <a:gd name="connsiteX9" fmla="*/ 48101 w 295275"/>
                <a:gd name="connsiteY9" fmla="*/ 4626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48101" y="46261"/>
                  </a:moveTo>
                  <a:cubicBezTo>
                    <a:pt x="48101" y="46261"/>
                    <a:pt x="40481" y="56738"/>
                    <a:pt x="38576" y="123413"/>
                  </a:cubicBezTo>
                  <a:cubicBezTo>
                    <a:pt x="37624" y="191041"/>
                    <a:pt x="73819" y="462503"/>
                    <a:pt x="177641" y="559658"/>
                  </a:cubicBezTo>
                  <a:cubicBezTo>
                    <a:pt x="281464" y="656813"/>
                    <a:pt x="296704" y="633953"/>
                    <a:pt x="296704" y="633953"/>
                  </a:cubicBezTo>
                  <a:lnTo>
                    <a:pt x="183356" y="592043"/>
                  </a:lnTo>
                  <a:cubicBezTo>
                    <a:pt x="183356" y="592043"/>
                    <a:pt x="155734" y="556801"/>
                    <a:pt x="120491" y="493936"/>
                  </a:cubicBezTo>
                  <a:cubicBezTo>
                    <a:pt x="63341" y="390113"/>
                    <a:pt x="28099" y="206281"/>
                    <a:pt x="25241" y="98648"/>
                  </a:cubicBezTo>
                  <a:cubicBezTo>
                    <a:pt x="23336" y="-8984"/>
                    <a:pt x="7144" y="29116"/>
                    <a:pt x="7144" y="29116"/>
                  </a:cubicBezTo>
                  <a:cubicBezTo>
                    <a:pt x="7144" y="29116"/>
                    <a:pt x="25241" y="10066"/>
                    <a:pt x="29051" y="7208"/>
                  </a:cubicBezTo>
                  <a:cubicBezTo>
                    <a:pt x="33814" y="5303"/>
                    <a:pt x="48101" y="46261"/>
                    <a:pt x="48101" y="462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18E8F68B-F6E0-BE0B-D70B-60B17E06D75C}"/>
                </a:ext>
              </a:extLst>
            </p:cNvPr>
            <p:cNvSpPr/>
            <p:nvPr/>
          </p:nvSpPr>
          <p:spPr>
            <a:xfrm>
              <a:off x="8836669" y="3403739"/>
              <a:ext cx="295275" cy="638175"/>
            </a:xfrm>
            <a:custGeom>
              <a:avLst/>
              <a:gdLst>
                <a:gd name="connsiteX0" fmla="*/ 243364 w 295275"/>
                <a:gd name="connsiteY0" fmla="*/ 40501 h 638175"/>
                <a:gd name="connsiteX1" fmla="*/ 256699 w 295275"/>
                <a:gd name="connsiteY1" fmla="*/ 111938 h 638175"/>
                <a:gd name="connsiteX2" fmla="*/ 125254 w 295275"/>
                <a:gd name="connsiteY2" fmla="*/ 561518 h 638175"/>
                <a:gd name="connsiteX3" fmla="*/ 7144 w 295275"/>
                <a:gd name="connsiteY3" fmla="*/ 635813 h 638175"/>
                <a:gd name="connsiteX4" fmla="*/ 120491 w 295275"/>
                <a:gd name="connsiteY4" fmla="*/ 592951 h 638175"/>
                <a:gd name="connsiteX5" fmla="*/ 183356 w 295275"/>
                <a:gd name="connsiteY5" fmla="*/ 494843 h 638175"/>
                <a:gd name="connsiteX6" fmla="*/ 270986 w 295275"/>
                <a:gd name="connsiteY6" fmla="*/ 86221 h 638175"/>
                <a:gd name="connsiteX7" fmla="*/ 295751 w 295275"/>
                <a:gd name="connsiteY7" fmla="*/ 29071 h 638175"/>
                <a:gd name="connsiteX8" fmla="*/ 273844 w 295275"/>
                <a:gd name="connsiteY8" fmla="*/ 7163 h 638175"/>
                <a:gd name="connsiteX9" fmla="*/ 243364 w 295275"/>
                <a:gd name="connsiteY9" fmla="*/ 4050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243364" y="40501"/>
                  </a:moveTo>
                  <a:cubicBezTo>
                    <a:pt x="243364" y="40501"/>
                    <a:pt x="255746" y="45263"/>
                    <a:pt x="256699" y="111938"/>
                  </a:cubicBezTo>
                  <a:cubicBezTo>
                    <a:pt x="257651" y="179566"/>
                    <a:pt x="229076" y="464363"/>
                    <a:pt x="125254" y="561518"/>
                  </a:cubicBezTo>
                  <a:cubicBezTo>
                    <a:pt x="21431" y="658673"/>
                    <a:pt x="7144" y="635813"/>
                    <a:pt x="7144" y="635813"/>
                  </a:cubicBezTo>
                  <a:lnTo>
                    <a:pt x="120491" y="592951"/>
                  </a:lnTo>
                  <a:cubicBezTo>
                    <a:pt x="120491" y="592951"/>
                    <a:pt x="148114" y="557708"/>
                    <a:pt x="183356" y="494843"/>
                  </a:cubicBezTo>
                  <a:cubicBezTo>
                    <a:pt x="240506" y="391021"/>
                    <a:pt x="268129" y="193853"/>
                    <a:pt x="270986" y="86221"/>
                  </a:cubicBezTo>
                  <a:cubicBezTo>
                    <a:pt x="272891" y="-21412"/>
                    <a:pt x="295751" y="29071"/>
                    <a:pt x="295751" y="29071"/>
                  </a:cubicBezTo>
                  <a:cubicBezTo>
                    <a:pt x="295751" y="29071"/>
                    <a:pt x="277654" y="10021"/>
                    <a:pt x="273844" y="7163"/>
                  </a:cubicBezTo>
                  <a:cubicBezTo>
                    <a:pt x="269081" y="6211"/>
                    <a:pt x="243364" y="40501"/>
                    <a:pt x="243364" y="405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EA2ACF3F-89DF-D984-3BC2-BF4619D35A46}"/>
                </a:ext>
              </a:extLst>
            </p:cNvPr>
            <p:cNvSpPr/>
            <p:nvPr/>
          </p:nvSpPr>
          <p:spPr>
            <a:xfrm>
              <a:off x="7480347" y="3667601"/>
              <a:ext cx="390525" cy="552450"/>
            </a:xfrm>
            <a:custGeom>
              <a:avLst/>
              <a:gdLst>
                <a:gd name="connsiteX0" fmla="*/ 316668 w 390525"/>
                <a:gd name="connsiteY0" fmla="*/ 13811 h 552450"/>
                <a:gd name="connsiteX1" fmla="*/ 304285 w 390525"/>
                <a:gd name="connsiteY1" fmla="*/ 88106 h 552450"/>
                <a:gd name="connsiteX2" fmla="*/ 84258 w 390525"/>
                <a:gd name="connsiteY2" fmla="*/ 420529 h 552450"/>
                <a:gd name="connsiteX3" fmla="*/ 20440 w 390525"/>
                <a:gd name="connsiteY3" fmla="*/ 437674 h 552450"/>
                <a:gd name="connsiteX4" fmla="*/ 90925 w 390525"/>
                <a:gd name="connsiteY4" fmla="*/ 523399 h 552450"/>
                <a:gd name="connsiteX5" fmla="*/ 97593 w 390525"/>
                <a:gd name="connsiteY5" fmla="*/ 550069 h 552450"/>
                <a:gd name="connsiteX6" fmla="*/ 96640 w 390525"/>
                <a:gd name="connsiteY6" fmla="*/ 422434 h 552450"/>
                <a:gd name="connsiteX7" fmla="*/ 314763 w 390525"/>
                <a:gd name="connsiteY7" fmla="*/ 91916 h 552450"/>
                <a:gd name="connsiteX8" fmla="*/ 375723 w 390525"/>
                <a:gd name="connsiteY8" fmla="*/ 48101 h 552450"/>
                <a:gd name="connsiteX9" fmla="*/ 375723 w 390525"/>
                <a:gd name="connsiteY9" fmla="*/ 7144 h 552450"/>
                <a:gd name="connsiteX10" fmla="*/ 316668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316668" y="13811"/>
                  </a:moveTo>
                  <a:cubicBezTo>
                    <a:pt x="316668" y="13811"/>
                    <a:pt x="332860" y="38576"/>
                    <a:pt x="304285" y="88106"/>
                  </a:cubicBezTo>
                  <a:cubicBezTo>
                    <a:pt x="275710" y="137636"/>
                    <a:pt x="84258" y="420529"/>
                    <a:pt x="84258" y="420529"/>
                  </a:cubicBezTo>
                  <a:cubicBezTo>
                    <a:pt x="84258" y="420529"/>
                    <a:pt x="72828" y="438626"/>
                    <a:pt x="20440" y="437674"/>
                  </a:cubicBezTo>
                  <a:cubicBezTo>
                    <a:pt x="-31947" y="436721"/>
                    <a:pt x="87115" y="517684"/>
                    <a:pt x="90925" y="523399"/>
                  </a:cubicBezTo>
                  <a:cubicBezTo>
                    <a:pt x="95688" y="529114"/>
                    <a:pt x="97593" y="550069"/>
                    <a:pt x="97593" y="550069"/>
                  </a:cubicBezTo>
                  <a:cubicBezTo>
                    <a:pt x="97593" y="550069"/>
                    <a:pt x="76638" y="471011"/>
                    <a:pt x="96640" y="422434"/>
                  </a:cubicBezTo>
                  <a:cubicBezTo>
                    <a:pt x="116643" y="372904"/>
                    <a:pt x="314763" y="91916"/>
                    <a:pt x="314763" y="91916"/>
                  </a:cubicBezTo>
                  <a:cubicBezTo>
                    <a:pt x="314763" y="91916"/>
                    <a:pt x="338575" y="59531"/>
                    <a:pt x="375723" y="48101"/>
                  </a:cubicBezTo>
                  <a:cubicBezTo>
                    <a:pt x="411918" y="36671"/>
                    <a:pt x="375723" y="7144"/>
                    <a:pt x="375723" y="7144"/>
                  </a:cubicBezTo>
                  <a:lnTo>
                    <a:pt x="316668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5D5289D9-279D-8864-3990-84C86E5F3FA7}"/>
                </a:ext>
              </a:extLst>
            </p:cNvPr>
            <p:cNvSpPr/>
            <p:nvPr/>
          </p:nvSpPr>
          <p:spPr>
            <a:xfrm>
              <a:off x="8236700" y="3652361"/>
              <a:ext cx="390525" cy="552450"/>
            </a:xfrm>
            <a:custGeom>
              <a:avLst/>
              <a:gdLst>
                <a:gd name="connsiteX0" fmla="*/ 82285 w 390525"/>
                <a:gd name="connsiteY0" fmla="*/ 13811 h 552450"/>
                <a:gd name="connsiteX1" fmla="*/ 94668 w 390525"/>
                <a:gd name="connsiteY1" fmla="*/ 88106 h 552450"/>
                <a:gd name="connsiteX2" fmla="*/ 314695 w 390525"/>
                <a:gd name="connsiteY2" fmla="*/ 420529 h 552450"/>
                <a:gd name="connsiteX3" fmla="*/ 378513 w 390525"/>
                <a:gd name="connsiteY3" fmla="*/ 437674 h 552450"/>
                <a:gd name="connsiteX4" fmla="*/ 308028 w 390525"/>
                <a:gd name="connsiteY4" fmla="*/ 523399 h 552450"/>
                <a:gd name="connsiteX5" fmla="*/ 301360 w 390525"/>
                <a:gd name="connsiteY5" fmla="*/ 550069 h 552450"/>
                <a:gd name="connsiteX6" fmla="*/ 302313 w 390525"/>
                <a:gd name="connsiteY6" fmla="*/ 422434 h 552450"/>
                <a:gd name="connsiteX7" fmla="*/ 84190 w 390525"/>
                <a:gd name="connsiteY7" fmla="*/ 91916 h 552450"/>
                <a:gd name="connsiteX8" fmla="*/ 23230 w 390525"/>
                <a:gd name="connsiteY8" fmla="*/ 48101 h 552450"/>
                <a:gd name="connsiteX9" fmla="*/ 23230 w 390525"/>
                <a:gd name="connsiteY9" fmla="*/ 7144 h 552450"/>
                <a:gd name="connsiteX10" fmla="*/ 82285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82285" y="13811"/>
                  </a:moveTo>
                  <a:cubicBezTo>
                    <a:pt x="82285" y="13811"/>
                    <a:pt x="66093" y="38576"/>
                    <a:pt x="94668" y="88106"/>
                  </a:cubicBezTo>
                  <a:cubicBezTo>
                    <a:pt x="123243" y="137636"/>
                    <a:pt x="314695" y="420529"/>
                    <a:pt x="314695" y="420529"/>
                  </a:cubicBezTo>
                  <a:cubicBezTo>
                    <a:pt x="314695" y="420529"/>
                    <a:pt x="326125" y="438626"/>
                    <a:pt x="378513" y="437674"/>
                  </a:cubicBezTo>
                  <a:cubicBezTo>
                    <a:pt x="430900" y="436721"/>
                    <a:pt x="311838" y="517684"/>
                    <a:pt x="308028" y="523399"/>
                  </a:cubicBezTo>
                  <a:cubicBezTo>
                    <a:pt x="303265" y="529114"/>
                    <a:pt x="301360" y="550069"/>
                    <a:pt x="301360" y="550069"/>
                  </a:cubicBezTo>
                  <a:cubicBezTo>
                    <a:pt x="301360" y="550069"/>
                    <a:pt x="322315" y="471011"/>
                    <a:pt x="302313" y="422434"/>
                  </a:cubicBezTo>
                  <a:cubicBezTo>
                    <a:pt x="282310" y="372904"/>
                    <a:pt x="84190" y="91916"/>
                    <a:pt x="84190" y="91916"/>
                  </a:cubicBezTo>
                  <a:cubicBezTo>
                    <a:pt x="84190" y="91916"/>
                    <a:pt x="60378" y="59531"/>
                    <a:pt x="23230" y="48101"/>
                  </a:cubicBezTo>
                  <a:cubicBezTo>
                    <a:pt x="-12965" y="36671"/>
                    <a:pt x="23230" y="7144"/>
                    <a:pt x="23230" y="7144"/>
                  </a:cubicBezTo>
                  <a:lnTo>
                    <a:pt x="82285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BB8AE54B-C46B-B4C8-E42E-DB328F9785E6}"/>
                </a:ext>
              </a:extLst>
            </p:cNvPr>
            <p:cNvSpPr/>
            <p:nvPr/>
          </p:nvSpPr>
          <p:spPr>
            <a:xfrm>
              <a:off x="7773679" y="4406741"/>
              <a:ext cx="600075" cy="95250"/>
            </a:xfrm>
            <a:custGeom>
              <a:avLst/>
              <a:gdLst>
                <a:gd name="connsiteX0" fmla="*/ 7144 w 600075"/>
                <a:gd name="connsiteY0" fmla="*/ 30956 h 95250"/>
                <a:gd name="connsiteX1" fmla="*/ 280511 w 600075"/>
                <a:gd name="connsiteY1" fmla="*/ 89059 h 95250"/>
                <a:gd name="connsiteX2" fmla="*/ 593884 w 600075"/>
                <a:gd name="connsiteY2" fmla="*/ 7144 h 95250"/>
                <a:gd name="connsiteX3" fmla="*/ 588169 w 600075"/>
                <a:gd name="connsiteY3" fmla="*/ 34766 h 95250"/>
                <a:gd name="connsiteX4" fmla="*/ 280511 w 600075"/>
                <a:gd name="connsiteY4" fmla="*/ 94774 h 95250"/>
                <a:gd name="connsiteX5" fmla="*/ 7144 w 600075"/>
                <a:gd name="connsiteY5" fmla="*/ 45244 h 95250"/>
                <a:gd name="connsiteX6" fmla="*/ 7144 w 600075"/>
                <a:gd name="connsiteY6" fmla="*/ 309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5" h="95250">
                  <a:moveTo>
                    <a:pt x="7144" y="30956"/>
                  </a:moveTo>
                  <a:cubicBezTo>
                    <a:pt x="7144" y="30956"/>
                    <a:pt x="31909" y="82391"/>
                    <a:pt x="280511" y="89059"/>
                  </a:cubicBezTo>
                  <a:cubicBezTo>
                    <a:pt x="529114" y="95726"/>
                    <a:pt x="593884" y="7144"/>
                    <a:pt x="593884" y="7144"/>
                  </a:cubicBezTo>
                  <a:lnTo>
                    <a:pt x="588169" y="34766"/>
                  </a:lnTo>
                  <a:cubicBezTo>
                    <a:pt x="588169" y="34766"/>
                    <a:pt x="519589" y="99536"/>
                    <a:pt x="280511" y="94774"/>
                  </a:cubicBezTo>
                  <a:cubicBezTo>
                    <a:pt x="52864" y="90011"/>
                    <a:pt x="7144" y="45244"/>
                    <a:pt x="7144" y="45244"/>
                  </a:cubicBezTo>
                  <a:lnTo>
                    <a:pt x="7144" y="30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03E0FC6D-1A0A-3D90-264A-11C8961DE801}"/>
                </a:ext>
              </a:extLst>
            </p:cNvPr>
            <p:cNvSpPr/>
            <p:nvPr/>
          </p:nvSpPr>
          <p:spPr>
            <a:xfrm>
              <a:off x="7213609" y="2436971"/>
              <a:ext cx="523875" cy="381000"/>
            </a:xfrm>
            <a:custGeom>
              <a:avLst/>
              <a:gdLst>
                <a:gd name="connsiteX0" fmla="*/ 27146 w 523875"/>
                <a:gd name="connsiteY0" fmla="*/ 362426 h 381000"/>
                <a:gd name="connsiteX1" fmla="*/ 212884 w 523875"/>
                <a:gd name="connsiteY1" fmla="*/ 131921 h 381000"/>
                <a:gd name="connsiteX2" fmla="*/ 516731 w 523875"/>
                <a:gd name="connsiteY2" fmla="*/ 17621 h 381000"/>
                <a:gd name="connsiteX3" fmla="*/ 516731 w 523875"/>
                <a:gd name="connsiteY3" fmla="*/ 7144 h 381000"/>
                <a:gd name="connsiteX4" fmla="*/ 206216 w 523875"/>
                <a:gd name="connsiteY4" fmla="*/ 130969 h 381000"/>
                <a:gd name="connsiteX5" fmla="*/ 7144 w 523875"/>
                <a:gd name="connsiteY5" fmla="*/ 359569 h 381000"/>
                <a:gd name="connsiteX6" fmla="*/ 7144 w 523875"/>
                <a:gd name="connsiteY6" fmla="*/ 383381 h 381000"/>
                <a:gd name="connsiteX7" fmla="*/ 27146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27146" y="362426"/>
                  </a:moveTo>
                  <a:cubicBezTo>
                    <a:pt x="27146" y="362426"/>
                    <a:pt x="72866" y="230029"/>
                    <a:pt x="212884" y="131921"/>
                  </a:cubicBezTo>
                  <a:cubicBezTo>
                    <a:pt x="352901" y="33814"/>
                    <a:pt x="516731" y="17621"/>
                    <a:pt x="516731" y="17621"/>
                  </a:cubicBezTo>
                  <a:lnTo>
                    <a:pt x="516731" y="7144"/>
                  </a:lnTo>
                  <a:cubicBezTo>
                    <a:pt x="516731" y="7144"/>
                    <a:pt x="345281" y="27146"/>
                    <a:pt x="206216" y="130969"/>
                  </a:cubicBezTo>
                  <a:cubicBezTo>
                    <a:pt x="67151" y="235744"/>
                    <a:pt x="7144" y="359569"/>
                    <a:pt x="7144" y="359569"/>
                  </a:cubicBezTo>
                  <a:lnTo>
                    <a:pt x="7144" y="383381"/>
                  </a:lnTo>
                  <a:lnTo>
                    <a:pt x="27146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4AF2963B-449D-1FD5-FBF9-F3468828F111}"/>
                </a:ext>
              </a:extLst>
            </p:cNvPr>
            <p:cNvSpPr/>
            <p:nvPr/>
          </p:nvSpPr>
          <p:spPr>
            <a:xfrm>
              <a:off x="8363276" y="2424588"/>
              <a:ext cx="523875" cy="381000"/>
            </a:xfrm>
            <a:custGeom>
              <a:avLst/>
              <a:gdLst>
                <a:gd name="connsiteX0" fmla="*/ 496729 w 523875"/>
                <a:gd name="connsiteY0" fmla="*/ 362426 h 381000"/>
                <a:gd name="connsiteX1" fmla="*/ 310991 w 523875"/>
                <a:gd name="connsiteY1" fmla="*/ 131921 h 381000"/>
                <a:gd name="connsiteX2" fmla="*/ 7144 w 523875"/>
                <a:gd name="connsiteY2" fmla="*/ 17621 h 381000"/>
                <a:gd name="connsiteX3" fmla="*/ 7144 w 523875"/>
                <a:gd name="connsiteY3" fmla="*/ 7144 h 381000"/>
                <a:gd name="connsiteX4" fmla="*/ 317659 w 523875"/>
                <a:gd name="connsiteY4" fmla="*/ 130969 h 381000"/>
                <a:gd name="connsiteX5" fmla="*/ 516731 w 523875"/>
                <a:gd name="connsiteY5" fmla="*/ 359569 h 381000"/>
                <a:gd name="connsiteX6" fmla="*/ 516731 w 523875"/>
                <a:gd name="connsiteY6" fmla="*/ 383381 h 381000"/>
                <a:gd name="connsiteX7" fmla="*/ 496729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496729" y="362426"/>
                  </a:moveTo>
                  <a:cubicBezTo>
                    <a:pt x="496729" y="362426"/>
                    <a:pt x="451009" y="230029"/>
                    <a:pt x="310991" y="131921"/>
                  </a:cubicBezTo>
                  <a:cubicBezTo>
                    <a:pt x="170974" y="33814"/>
                    <a:pt x="7144" y="17621"/>
                    <a:pt x="7144" y="17621"/>
                  </a:cubicBezTo>
                  <a:lnTo>
                    <a:pt x="7144" y="7144"/>
                  </a:lnTo>
                  <a:cubicBezTo>
                    <a:pt x="7144" y="7144"/>
                    <a:pt x="178594" y="27146"/>
                    <a:pt x="317659" y="130969"/>
                  </a:cubicBezTo>
                  <a:cubicBezTo>
                    <a:pt x="456724" y="235744"/>
                    <a:pt x="516731" y="359569"/>
                    <a:pt x="516731" y="359569"/>
                  </a:cubicBezTo>
                  <a:lnTo>
                    <a:pt x="516731" y="383381"/>
                  </a:lnTo>
                  <a:lnTo>
                    <a:pt x="496729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C4D89812-1857-747A-0BD3-823CB318C107}"/>
                </a:ext>
              </a:extLst>
            </p:cNvPr>
            <p:cNvSpPr/>
            <p:nvPr/>
          </p:nvSpPr>
          <p:spPr>
            <a:xfrm>
              <a:off x="7997180" y="2522696"/>
              <a:ext cx="104775" cy="495300"/>
            </a:xfrm>
            <a:custGeom>
              <a:avLst/>
              <a:gdLst>
                <a:gd name="connsiteX0" fmla="*/ 41770 w 104775"/>
                <a:gd name="connsiteY0" fmla="*/ 30004 h 495300"/>
                <a:gd name="connsiteX1" fmla="*/ 44628 w 104775"/>
                <a:gd name="connsiteY1" fmla="*/ 30956 h 495300"/>
                <a:gd name="connsiteX2" fmla="*/ 69393 w 104775"/>
                <a:gd name="connsiteY2" fmla="*/ 72866 h 495300"/>
                <a:gd name="connsiteX3" fmla="*/ 57963 w 104775"/>
                <a:gd name="connsiteY3" fmla="*/ 428149 h 495300"/>
                <a:gd name="connsiteX4" fmla="*/ 17958 w 104775"/>
                <a:gd name="connsiteY4" fmla="*/ 478631 h 495300"/>
                <a:gd name="connsiteX5" fmla="*/ 65583 w 104775"/>
                <a:gd name="connsiteY5" fmla="*/ 488156 h 495300"/>
                <a:gd name="connsiteX6" fmla="*/ 92253 w 104775"/>
                <a:gd name="connsiteY6" fmla="*/ 474821 h 495300"/>
                <a:gd name="connsiteX7" fmla="*/ 65583 w 104775"/>
                <a:gd name="connsiteY7" fmla="*/ 427196 h 495300"/>
                <a:gd name="connsiteX8" fmla="*/ 77965 w 104775"/>
                <a:gd name="connsiteY8" fmla="*/ 68104 h 495300"/>
                <a:gd name="connsiteX9" fmla="*/ 104635 w 104775"/>
                <a:gd name="connsiteY9" fmla="*/ 13811 h 495300"/>
                <a:gd name="connsiteX10" fmla="*/ 58915 w 104775"/>
                <a:gd name="connsiteY10" fmla="*/ 7144 h 495300"/>
                <a:gd name="connsiteX11" fmla="*/ 41770 w 104775"/>
                <a:gd name="connsiteY11" fmla="*/ 3000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495300">
                  <a:moveTo>
                    <a:pt x="41770" y="30004"/>
                  </a:moveTo>
                  <a:cubicBezTo>
                    <a:pt x="41770" y="30004"/>
                    <a:pt x="42723" y="30004"/>
                    <a:pt x="44628" y="30956"/>
                  </a:cubicBezTo>
                  <a:cubicBezTo>
                    <a:pt x="51295" y="32861"/>
                    <a:pt x="67488" y="41434"/>
                    <a:pt x="69393" y="72866"/>
                  </a:cubicBezTo>
                  <a:cubicBezTo>
                    <a:pt x="72250" y="113824"/>
                    <a:pt x="57963" y="428149"/>
                    <a:pt x="57963" y="428149"/>
                  </a:cubicBezTo>
                  <a:cubicBezTo>
                    <a:pt x="57963" y="428149"/>
                    <a:pt x="57963" y="460534"/>
                    <a:pt x="17958" y="478631"/>
                  </a:cubicBezTo>
                  <a:cubicBezTo>
                    <a:pt x="-23000" y="495776"/>
                    <a:pt x="65583" y="488156"/>
                    <a:pt x="65583" y="488156"/>
                  </a:cubicBezTo>
                  <a:lnTo>
                    <a:pt x="92253" y="474821"/>
                  </a:lnTo>
                  <a:cubicBezTo>
                    <a:pt x="92253" y="474821"/>
                    <a:pt x="63678" y="445294"/>
                    <a:pt x="65583" y="427196"/>
                  </a:cubicBezTo>
                  <a:cubicBezTo>
                    <a:pt x="67488" y="410051"/>
                    <a:pt x="73203" y="101441"/>
                    <a:pt x="77965" y="68104"/>
                  </a:cubicBezTo>
                  <a:cubicBezTo>
                    <a:pt x="83680" y="21431"/>
                    <a:pt x="104635" y="13811"/>
                    <a:pt x="104635" y="13811"/>
                  </a:cubicBezTo>
                  <a:lnTo>
                    <a:pt x="58915" y="7144"/>
                  </a:lnTo>
                  <a:lnTo>
                    <a:pt x="41770" y="300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21">
              <a:extLst>
                <a:ext uri="{FF2B5EF4-FFF2-40B4-BE49-F238E27FC236}">
                  <a16:creationId xmlns:a16="http://schemas.microsoft.com/office/drawing/2014/main" id="{7D037995-FF77-9B4A-F5BC-EDF0A15F71AC}"/>
                </a:ext>
              </a:extLst>
            </p:cNvPr>
            <p:cNvSpPr/>
            <p:nvPr/>
          </p:nvSpPr>
          <p:spPr>
            <a:xfrm>
              <a:off x="7554604" y="4539138"/>
              <a:ext cx="76200" cy="95250"/>
            </a:xfrm>
            <a:custGeom>
              <a:avLst/>
              <a:gdLst>
                <a:gd name="connsiteX0" fmla="*/ 7144 w 76200"/>
                <a:gd name="connsiteY0" fmla="*/ 13811 h 95250"/>
                <a:gd name="connsiteX1" fmla="*/ 18574 w 76200"/>
                <a:gd name="connsiteY1" fmla="*/ 23336 h 95250"/>
                <a:gd name="connsiteX2" fmla="*/ 71914 w 76200"/>
                <a:gd name="connsiteY2" fmla="*/ 88106 h 95250"/>
                <a:gd name="connsiteX3" fmla="*/ 24289 w 76200"/>
                <a:gd name="connsiteY3" fmla="*/ 21431 h 95250"/>
                <a:gd name="connsiteX4" fmla="*/ 19526 w 76200"/>
                <a:gd name="connsiteY4" fmla="*/ 7144 h 95250"/>
                <a:gd name="connsiteX5" fmla="*/ 714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44" y="13811"/>
                  </a:moveTo>
                  <a:cubicBezTo>
                    <a:pt x="7144" y="13811"/>
                    <a:pt x="13811" y="16669"/>
                    <a:pt x="18574" y="23336"/>
                  </a:cubicBezTo>
                  <a:cubicBezTo>
                    <a:pt x="23336" y="29051"/>
                    <a:pt x="48101" y="73819"/>
                    <a:pt x="71914" y="88106"/>
                  </a:cubicBezTo>
                  <a:cubicBezTo>
                    <a:pt x="71914" y="88106"/>
                    <a:pt x="40481" y="60484"/>
                    <a:pt x="24289" y="21431"/>
                  </a:cubicBezTo>
                  <a:lnTo>
                    <a:pt x="19526" y="7144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22">
              <a:extLst>
                <a:ext uri="{FF2B5EF4-FFF2-40B4-BE49-F238E27FC236}">
                  <a16:creationId xmlns:a16="http://schemas.microsoft.com/office/drawing/2014/main" id="{4B868D37-0DC3-8A2E-D497-F14404F0AD86}"/>
                </a:ext>
              </a:extLst>
            </p:cNvPr>
            <p:cNvSpPr/>
            <p:nvPr/>
          </p:nvSpPr>
          <p:spPr>
            <a:xfrm>
              <a:off x="8489959" y="4535328"/>
              <a:ext cx="76200" cy="95250"/>
            </a:xfrm>
            <a:custGeom>
              <a:avLst/>
              <a:gdLst>
                <a:gd name="connsiteX0" fmla="*/ 71914 w 76200"/>
                <a:gd name="connsiteY0" fmla="*/ 13811 h 95250"/>
                <a:gd name="connsiteX1" fmla="*/ 60484 w 76200"/>
                <a:gd name="connsiteY1" fmla="*/ 23336 h 95250"/>
                <a:gd name="connsiteX2" fmla="*/ 7144 w 76200"/>
                <a:gd name="connsiteY2" fmla="*/ 88106 h 95250"/>
                <a:gd name="connsiteX3" fmla="*/ 54769 w 76200"/>
                <a:gd name="connsiteY3" fmla="*/ 21431 h 95250"/>
                <a:gd name="connsiteX4" fmla="*/ 59531 w 76200"/>
                <a:gd name="connsiteY4" fmla="*/ 7144 h 95250"/>
                <a:gd name="connsiteX5" fmla="*/ 7191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914" y="13811"/>
                  </a:moveTo>
                  <a:cubicBezTo>
                    <a:pt x="71914" y="13811"/>
                    <a:pt x="65246" y="16669"/>
                    <a:pt x="60484" y="23336"/>
                  </a:cubicBezTo>
                  <a:cubicBezTo>
                    <a:pt x="55721" y="29051"/>
                    <a:pt x="30956" y="73819"/>
                    <a:pt x="7144" y="88106"/>
                  </a:cubicBezTo>
                  <a:cubicBezTo>
                    <a:pt x="7144" y="88106"/>
                    <a:pt x="38576" y="60484"/>
                    <a:pt x="54769" y="21431"/>
                  </a:cubicBezTo>
                  <a:lnTo>
                    <a:pt x="59531" y="7144"/>
                  </a:lnTo>
                  <a:lnTo>
                    <a:pt x="7191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A864BFB8-9CCE-23FB-B8BE-246E581609F8}"/>
                </a:ext>
              </a:extLst>
            </p:cNvPr>
            <p:cNvSpPr/>
            <p:nvPr/>
          </p:nvSpPr>
          <p:spPr>
            <a:xfrm>
              <a:off x="7075496" y="4203858"/>
              <a:ext cx="114300" cy="57150"/>
            </a:xfrm>
            <a:custGeom>
              <a:avLst/>
              <a:gdLst>
                <a:gd name="connsiteX0" fmla="*/ 109061 w 114300"/>
                <a:gd name="connsiteY0" fmla="*/ 48101 h 57150"/>
                <a:gd name="connsiteX1" fmla="*/ 7144 w 114300"/>
                <a:gd name="connsiteY1" fmla="*/ 7144 h 57150"/>
                <a:gd name="connsiteX2" fmla="*/ 112871 w 114300"/>
                <a:gd name="connsiteY2" fmla="*/ 55721 h 57150"/>
                <a:gd name="connsiteX3" fmla="*/ 109061 w 114300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109061" y="48101"/>
                  </a:moveTo>
                  <a:cubicBezTo>
                    <a:pt x="109061" y="48101"/>
                    <a:pt x="47149" y="47149"/>
                    <a:pt x="7144" y="7144"/>
                  </a:cubicBezTo>
                  <a:cubicBezTo>
                    <a:pt x="7144" y="7144"/>
                    <a:pt x="38576" y="50006"/>
                    <a:pt x="112871" y="55721"/>
                  </a:cubicBezTo>
                  <a:lnTo>
                    <a:pt x="109061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2EB638A2-BCD3-B09A-46FC-F97151DB51AB}"/>
                </a:ext>
              </a:extLst>
            </p:cNvPr>
            <p:cNvSpPr/>
            <p:nvPr/>
          </p:nvSpPr>
          <p:spPr>
            <a:xfrm>
              <a:off x="8932871" y="4194333"/>
              <a:ext cx="104775" cy="57150"/>
            </a:xfrm>
            <a:custGeom>
              <a:avLst/>
              <a:gdLst>
                <a:gd name="connsiteX0" fmla="*/ 10954 w 104775"/>
                <a:gd name="connsiteY0" fmla="*/ 48101 h 57150"/>
                <a:gd name="connsiteX1" fmla="*/ 97631 w 104775"/>
                <a:gd name="connsiteY1" fmla="*/ 7144 h 57150"/>
                <a:gd name="connsiteX2" fmla="*/ 7144 w 104775"/>
                <a:gd name="connsiteY2" fmla="*/ 55721 h 57150"/>
                <a:gd name="connsiteX3" fmla="*/ 10954 w 104775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7150">
                  <a:moveTo>
                    <a:pt x="10954" y="48101"/>
                  </a:moveTo>
                  <a:cubicBezTo>
                    <a:pt x="10954" y="48101"/>
                    <a:pt x="63341" y="47149"/>
                    <a:pt x="97631" y="7144"/>
                  </a:cubicBezTo>
                  <a:cubicBezTo>
                    <a:pt x="97631" y="7144"/>
                    <a:pt x="70961" y="50006"/>
                    <a:pt x="7144" y="55721"/>
                  </a:cubicBezTo>
                  <a:lnTo>
                    <a:pt x="10954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F48AE92A-A99D-51E0-2125-0BC1ECF7459B}"/>
                </a:ext>
              </a:extLst>
            </p:cNvPr>
            <p:cNvSpPr/>
            <p:nvPr/>
          </p:nvSpPr>
          <p:spPr>
            <a:xfrm>
              <a:off x="6846896" y="3349133"/>
              <a:ext cx="66675" cy="95250"/>
            </a:xfrm>
            <a:custGeom>
              <a:avLst/>
              <a:gdLst>
                <a:gd name="connsiteX0" fmla="*/ 59531 w 66675"/>
                <a:gd name="connsiteY0" fmla="*/ 16049 h 95250"/>
                <a:gd name="connsiteX1" fmla="*/ 7144 w 66675"/>
                <a:gd name="connsiteY1" fmla="*/ 93201 h 95250"/>
                <a:gd name="connsiteX2" fmla="*/ 9049 w 66675"/>
                <a:gd name="connsiteY2" fmla="*/ 64626 h 95250"/>
                <a:gd name="connsiteX3" fmla="*/ 59531 w 66675"/>
                <a:gd name="connsiteY3" fmla="*/ 9381 h 95250"/>
                <a:gd name="connsiteX4" fmla="*/ 59531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59531" y="16049"/>
                  </a:moveTo>
                  <a:cubicBezTo>
                    <a:pt x="59531" y="16049"/>
                    <a:pt x="15716" y="57959"/>
                    <a:pt x="7144" y="93201"/>
                  </a:cubicBezTo>
                  <a:lnTo>
                    <a:pt x="9049" y="64626"/>
                  </a:lnTo>
                  <a:cubicBezTo>
                    <a:pt x="9049" y="64626"/>
                    <a:pt x="42386" y="17001"/>
                    <a:pt x="59531" y="9381"/>
                  </a:cubicBezTo>
                  <a:cubicBezTo>
                    <a:pt x="75724" y="1761"/>
                    <a:pt x="59531" y="16049"/>
                    <a:pt x="59531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26">
              <a:extLst>
                <a:ext uri="{FF2B5EF4-FFF2-40B4-BE49-F238E27FC236}">
                  <a16:creationId xmlns:a16="http://schemas.microsoft.com/office/drawing/2014/main" id="{E3945B56-E804-43DD-A0BA-C32D897E162F}"/>
                </a:ext>
              </a:extLst>
            </p:cNvPr>
            <p:cNvSpPr/>
            <p:nvPr/>
          </p:nvSpPr>
          <p:spPr>
            <a:xfrm>
              <a:off x="7052818" y="2791301"/>
              <a:ext cx="28575" cy="85725"/>
            </a:xfrm>
            <a:custGeom>
              <a:avLst/>
              <a:gdLst>
                <a:gd name="connsiteX0" fmla="*/ 9820 w 28575"/>
                <a:gd name="connsiteY0" fmla="*/ 82391 h 85725"/>
                <a:gd name="connsiteX1" fmla="*/ 12677 w 28575"/>
                <a:gd name="connsiteY1" fmla="*/ 30004 h 85725"/>
                <a:gd name="connsiteX2" fmla="*/ 28870 w 28575"/>
                <a:gd name="connsiteY2" fmla="*/ 7144 h 85725"/>
                <a:gd name="connsiteX3" fmla="*/ 9820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9820" y="82391"/>
                  </a:moveTo>
                  <a:cubicBezTo>
                    <a:pt x="9820" y="82391"/>
                    <a:pt x="2200" y="51911"/>
                    <a:pt x="12677" y="30004"/>
                  </a:cubicBezTo>
                  <a:lnTo>
                    <a:pt x="28870" y="7144"/>
                  </a:lnTo>
                  <a:cubicBezTo>
                    <a:pt x="27917" y="7144"/>
                    <a:pt x="3152" y="51911"/>
                    <a:pt x="9820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27">
              <a:extLst>
                <a:ext uri="{FF2B5EF4-FFF2-40B4-BE49-F238E27FC236}">
                  <a16:creationId xmlns:a16="http://schemas.microsoft.com/office/drawing/2014/main" id="{50DF1D97-1A4A-9059-0FA8-710D96E30BC9}"/>
                </a:ext>
              </a:extLst>
            </p:cNvPr>
            <p:cNvSpPr/>
            <p:nvPr/>
          </p:nvSpPr>
          <p:spPr>
            <a:xfrm>
              <a:off x="9187612" y="3347228"/>
              <a:ext cx="66675" cy="95250"/>
            </a:xfrm>
            <a:custGeom>
              <a:avLst/>
              <a:gdLst>
                <a:gd name="connsiteX0" fmla="*/ 14340 w 66675"/>
                <a:gd name="connsiteY0" fmla="*/ 16049 h 95250"/>
                <a:gd name="connsiteX1" fmla="*/ 66728 w 66675"/>
                <a:gd name="connsiteY1" fmla="*/ 93201 h 95250"/>
                <a:gd name="connsiteX2" fmla="*/ 64823 w 66675"/>
                <a:gd name="connsiteY2" fmla="*/ 64626 h 95250"/>
                <a:gd name="connsiteX3" fmla="*/ 14340 w 66675"/>
                <a:gd name="connsiteY3" fmla="*/ 9381 h 95250"/>
                <a:gd name="connsiteX4" fmla="*/ 14340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14340" y="16049"/>
                  </a:moveTo>
                  <a:cubicBezTo>
                    <a:pt x="14340" y="16049"/>
                    <a:pt x="58155" y="57959"/>
                    <a:pt x="66728" y="93201"/>
                  </a:cubicBezTo>
                  <a:lnTo>
                    <a:pt x="64823" y="64626"/>
                  </a:lnTo>
                  <a:cubicBezTo>
                    <a:pt x="64823" y="64626"/>
                    <a:pt x="31485" y="17001"/>
                    <a:pt x="14340" y="9381"/>
                  </a:cubicBezTo>
                  <a:cubicBezTo>
                    <a:pt x="-1852" y="1761"/>
                    <a:pt x="14340" y="16049"/>
                    <a:pt x="14340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28">
              <a:extLst>
                <a:ext uri="{FF2B5EF4-FFF2-40B4-BE49-F238E27FC236}">
                  <a16:creationId xmlns:a16="http://schemas.microsoft.com/office/drawing/2014/main" id="{ABBF004D-97CB-D720-7728-DBBA3FA99808}"/>
                </a:ext>
              </a:extLst>
            </p:cNvPr>
            <p:cNvSpPr/>
            <p:nvPr/>
          </p:nvSpPr>
          <p:spPr>
            <a:xfrm>
              <a:off x="9019549" y="2790348"/>
              <a:ext cx="28575" cy="85725"/>
            </a:xfrm>
            <a:custGeom>
              <a:avLst/>
              <a:gdLst>
                <a:gd name="connsiteX0" fmla="*/ 26194 w 28575"/>
                <a:gd name="connsiteY0" fmla="*/ 82391 h 85725"/>
                <a:gd name="connsiteX1" fmla="*/ 23336 w 28575"/>
                <a:gd name="connsiteY1" fmla="*/ 30004 h 85725"/>
                <a:gd name="connsiteX2" fmla="*/ 7144 w 28575"/>
                <a:gd name="connsiteY2" fmla="*/ 7144 h 85725"/>
                <a:gd name="connsiteX3" fmla="*/ 26194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26194" y="82391"/>
                  </a:moveTo>
                  <a:cubicBezTo>
                    <a:pt x="26194" y="82391"/>
                    <a:pt x="33814" y="51911"/>
                    <a:pt x="23336" y="30004"/>
                  </a:cubicBezTo>
                  <a:lnTo>
                    <a:pt x="7144" y="7144"/>
                  </a:lnTo>
                  <a:cubicBezTo>
                    <a:pt x="8096" y="7144"/>
                    <a:pt x="32861" y="50959"/>
                    <a:pt x="26194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29">
              <a:extLst>
                <a:ext uri="{FF2B5EF4-FFF2-40B4-BE49-F238E27FC236}">
                  <a16:creationId xmlns:a16="http://schemas.microsoft.com/office/drawing/2014/main" id="{4B7D75E8-ABF2-9E45-4298-23B9C7187B69}"/>
                </a:ext>
              </a:extLst>
            </p:cNvPr>
            <p:cNvSpPr/>
            <p:nvPr/>
          </p:nvSpPr>
          <p:spPr>
            <a:xfrm>
              <a:off x="7634614" y="2965608"/>
              <a:ext cx="838200" cy="771525"/>
            </a:xfrm>
            <a:custGeom>
              <a:avLst/>
              <a:gdLst>
                <a:gd name="connsiteX0" fmla="*/ 639604 w 838200"/>
                <a:gd name="connsiteY0" fmla="*/ 135731 h 771525"/>
                <a:gd name="connsiteX1" fmla="*/ 421481 w 838200"/>
                <a:gd name="connsiteY1" fmla="*/ 7144 h 771525"/>
                <a:gd name="connsiteX2" fmla="*/ 203359 w 838200"/>
                <a:gd name="connsiteY2" fmla="*/ 135731 h 771525"/>
                <a:gd name="connsiteX3" fmla="*/ 7144 w 838200"/>
                <a:gd name="connsiteY3" fmla="*/ 283369 h 771525"/>
                <a:gd name="connsiteX4" fmla="*/ 80486 w 838200"/>
                <a:gd name="connsiteY4" fmla="*/ 536734 h 771525"/>
                <a:gd name="connsiteX5" fmla="*/ 173831 w 838200"/>
                <a:gd name="connsiteY5" fmla="*/ 753904 h 771525"/>
                <a:gd name="connsiteX6" fmla="*/ 421481 w 838200"/>
                <a:gd name="connsiteY6" fmla="*/ 767239 h 771525"/>
                <a:gd name="connsiteX7" fmla="*/ 669131 w 838200"/>
                <a:gd name="connsiteY7" fmla="*/ 753904 h 771525"/>
                <a:gd name="connsiteX8" fmla="*/ 762476 w 838200"/>
                <a:gd name="connsiteY8" fmla="*/ 536734 h 771525"/>
                <a:gd name="connsiteX9" fmla="*/ 835819 w 838200"/>
                <a:gd name="connsiteY9" fmla="*/ 283369 h 771525"/>
                <a:gd name="connsiteX10" fmla="*/ 639604 w 838200"/>
                <a:gd name="connsiteY10" fmla="*/ 135731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200" h="771525">
                  <a:moveTo>
                    <a:pt x="639604" y="135731"/>
                  </a:moveTo>
                  <a:cubicBezTo>
                    <a:pt x="559594" y="83344"/>
                    <a:pt x="421481" y="7144"/>
                    <a:pt x="421481" y="7144"/>
                  </a:cubicBezTo>
                  <a:cubicBezTo>
                    <a:pt x="421481" y="7144"/>
                    <a:pt x="283369" y="84296"/>
                    <a:pt x="203359" y="135731"/>
                  </a:cubicBezTo>
                  <a:cubicBezTo>
                    <a:pt x="122396" y="188119"/>
                    <a:pt x="7144" y="283369"/>
                    <a:pt x="7144" y="283369"/>
                  </a:cubicBezTo>
                  <a:cubicBezTo>
                    <a:pt x="7144" y="283369"/>
                    <a:pt x="18574" y="361474"/>
                    <a:pt x="80486" y="536734"/>
                  </a:cubicBezTo>
                  <a:cubicBezTo>
                    <a:pt x="118586" y="646271"/>
                    <a:pt x="173831" y="753904"/>
                    <a:pt x="173831" y="753904"/>
                  </a:cubicBezTo>
                  <a:cubicBezTo>
                    <a:pt x="173831" y="753904"/>
                    <a:pt x="282416" y="767239"/>
                    <a:pt x="421481" y="767239"/>
                  </a:cubicBezTo>
                  <a:cubicBezTo>
                    <a:pt x="544354" y="767239"/>
                    <a:pt x="669131" y="753904"/>
                    <a:pt x="669131" y="753904"/>
                  </a:cubicBezTo>
                  <a:cubicBezTo>
                    <a:pt x="669131" y="753904"/>
                    <a:pt x="724376" y="646271"/>
                    <a:pt x="762476" y="536734"/>
                  </a:cubicBezTo>
                  <a:cubicBezTo>
                    <a:pt x="824389" y="360521"/>
                    <a:pt x="835819" y="283369"/>
                    <a:pt x="835819" y="283369"/>
                  </a:cubicBezTo>
                  <a:cubicBezTo>
                    <a:pt x="835819" y="283369"/>
                    <a:pt x="720566" y="188119"/>
                    <a:pt x="639604" y="13573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30">
              <a:extLst>
                <a:ext uri="{FF2B5EF4-FFF2-40B4-BE49-F238E27FC236}">
                  <a16:creationId xmlns:a16="http://schemas.microsoft.com/office/drawing/2014/main" id="{6E9AAE08-123B-609E-0512-DF20B78943BB}"/>
                </a:ext>
              </a:extLst>
            </p:cNvPr>
            <p:cNvSpPr/>
            <p:nvPr/>
          </p:nvSpPr>
          <p:spPr>
            <a:xfrm>
              <a:off x="6892616" y="2763611"/>
              <a:ext cx="371475" cy="742950"/>
            </a:xfrm>
            <a:custGeom>
              <a:avLst/>
              <a:gdLst>
                <a:gd name="connsiteX0" fmla="*/ 171926 w 371475"/>
                <a:gd name="connsiteY0" fmla="*/ 95793 h 742950"/>
                <a:gd name="connsiteX1" fmla="*/ 7144 w 371475"/>
                <a:gd name="connsiteY1" fmla="*/ 599666 h 742950"/>
                <a:gd name="connsiteX2" fmla="*/ 124301 w 371475"/>
                <a:gd name="connsiteY2" fmla="*/ 737778 h 742950"/>
                <a:gd name="connsiteX3" fmla="*/ 372904 w 371475"/>
                <a:gd name="connsiteY3" fmla="*/ 378686 h 742950"/>
                <a:gd name="connsiteX4" fmla="*/ 359569 w 371475"/>
                <a:gd name="connsiteY4" fmla="*/ 7211 h 742950"/>
                <a:gd name="connsiteX5" fmla="*/ 171926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171926" y="95793"/>
                  </a:moveTo>
                  <a:cubicBezTo>
                    <a:pt x="171926" y="95793"/>
                    <a:pt x="9049" y="348206"/>
                    <a:pt x="7144" y="599666"/>
                  </a:cubicBezTo>
                  <a:cubicBezTo>
                    <a:pt x="7144" y="599666"/>
                    <a:pt x="40481" y="712061"/>
                    <a:pt x="124301" y="737778"/>
                  </a:cubicBezTo>
                  <a:cubicBezTo>
                    <a:pt x="124301" y="737778"/>
                    <a:pt x="251936" y="452981"/>
                    <a:pt x="372904" y="378686"/>
                  </a:cubicBezTo>
                  <a:cubicBezTo>
                    <a:pt x="372904" y="378686"/>
                    <a:pt x="304324" y="175803"/>
                    <a:pt x="359569" y="7211"/>
                  </a:cubicBezTo>
                  <a:cubicBezTo>
                    <a:pt x="359569" y="7211"/>
                    <a:pt x="281464" y="1496"/>
                    <a:pt x="171926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31">
              <a:extLst>
                <a:ext uri="{FF2B5EF4-FFF2-40B4-BE49-F238E27FC236}">
                  <a16:creationId xmlns:a16="http://schemas.microsoft.com/office/drawing/2014/main" id="{ADD34CDC-095B-F48A-7F44-78CD4A582ADE}"/>
                </a:ext>
              </a:extLst>
            </p:cNvPr>
            <p:cNvSpPr/>
            <p:nvPr/>
          </p:nvSpPr>
          <p:spPr>
            <a:xfrm>
              <a:off x="8837621" y="2763611"/>
              <a:ext cx="371475" cy="742950"/>
            </a:xfrm>
            <a:custGeom>
              <a:avLst/>
              <a:gdLst>
                <a:gd name="connsiteX0" fmla="*/ 208121 w 371475"/>
                <a:gd name="connsiteY0" fmla="*/ 95793 h 742950"/>
                <a:gd name="connsiteX1" fmla="*/ 372904 w 371475"/>
                <a:gd name="connsiteY1" fmla="*/ 599666 h 742950"/>
                <a:gd name="connsiteX2" fmla="*/ 255746 w 371475"/>
                <a:gd name="connsiteY2" fmla="*/ 737778 h 742950"/>
                <a:gd name="connsiteX3" fmla="*/ 7144 w 371475"/>
                <a:gd name="connsiteY3" fmla="*/ 378686 h 742950"/>
                <a:gd name="connsiteX4" fmla="*/ 20479 w 371475"/>
                <a:gd name="connsiteY4" fmla="*/ 7211 h 742950"/>
                <a:gd name="connsiteX5" fmla="*/ 208121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208121" y="95793"/>
                  </a:moveTo>
                  <a:cubicBezTo>
                    <a:pt x="208121" y="95793"/>
                    <a:pt x="370999" y="348206"/>
                    <a:pt x="372904" y="599666"/>
                  </a:cubicBezTo>
                  <a:cubicBezTo>
                    <a:pt x="372904" y="599666"/>
                    <a:pt x="339566" y="712061"/>
                    <a:pt x="255746" y="737778"/>
                  </a:cubicBezTo>
                  <a:cubicBezTo>
                    <a:pt x="255746" y="737778"/>
                    <a:pt x="128111" y="452981"/>
                    <a:pt x="7144" y="378686"/>
                  </a:cubicBezTo>
                  <a:cubicBezTo>
                    <a:pt x="7144" y="378686"/>
                    <a:pt x="75724" y="175803"/>
                    <a:pt x="20479" y="7211"/>
                  </a:cubicBezTo>
                  <a:cubicBezTo>
                    <a:pt x="20479" y="7211"/>
                    <a:pt x="98584" y="1496"/>
                    <a:pt x="208121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32">
              <a:extLst>
                <a:ext uri="{FF2B5EF4-FFF2-40B4-BE49-F238E27FC236}">
                  <a16:creationId xmlns:a16="http://schemas.microsoft.com/office/drawing/2014/main" id="{FF717462-1CC4-CC00-E112-569AAE689591}"/>
                </a:ext>
              </a:extLst>
            </p:cNvPr>
            <p:cNvSpPr/>
            <p:nvPr/>
          </p:nvSpPr>
          <p:spPr>
            <a:xfrm>
              <a:off x="7670809" y="2302630"/>
              <a:ext cx="781050" cy="266700"/>
            </a:xfrm>
            <a:custGeom>
              <a:avLst/>
              <a:gdLst>
                <a:gd name="connsiteX0" fmla="*/ 101441 w 781050"/>
                <a:gd name="connsiteY0" fmla="*/ 45282 h 266700"/>
                <a:gd name="connsiteX1" fmla="*/ 630079 w 781050"/>
                <a:gd name="connsiteY1" fmla="*/ 35757 h 266700"/>
                <a:gd name="connsiteX2" fmla="*/ 775811 w 781050"/>
                <a:gd name="connsiteY2" fmla="*/ 148152 h 266700"/>
                <a:gd name="connsiteX3" fmla="*/ 398621 w 781050"/>
                <a:gd name="connsiteY3" fmla="*/ 265310 h 266700"/>
                <a:gd name="connsiteX4" fmla="*/ 7144 w 781050"/>
                <a:gd name="connsiteY4" fmla="*/ 161487 h 266700"/>
                <a:gd name="connsiteX5" fmla="*/ 101441 w 781050"/>
                <a:gd name="connsiteY5" fmla="*/ 4528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66700">
                  <a:moveTo>
                    <a:pt x="101441" y="45282"/>
                  </a:moveTo>
                  <a:cubicBezTo>
                    <a:pt x="101441" y="45282"/>
                    <a:pt x="358616" y="-33775"/>
                    <a:pt x="630079" y="35757"/>
                  </a:cubicBezTo>
                  <a:cubicBezTo>
                    <a:pt x="630079" y="35757"/>
                    <a:pt x="729139" y="71000"/>
                    <a:pt x="775811" y="148152"/>
                  </a:cubicBezTo>
                  <a:cubicBezTo>
                    <a:pt x="775811" y="148152"/>
                    <a:pt x="531971" y="178632"/>
                    <a:pt x="398621" y="265310"/>
                  </a:cubicBezTo>
                  <a:cubicBezTo>
                    <a:pt x="398621" y="265310"/>
                    <a:pt x="220504" y="158630"/>
                    <a:pt x="7144" y="161487"/>
                  </a:cubicBezTo>
                  <a:cubicBezTo>
                    <a:pt x="7144" y="162440"/>
                    <a:pt x="16669" y="103385"/>
                    <a:pt x="101441" y="4528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33">
              <a:extLst>
                <a:ext uri="{FF2B5EF4-FFF2-40B4-BE49-F238E27FC236}">
                  <a16:creationId xmlns:a16="http://schemas.microsoft.com/office/drawing/2014/main" id="{A59B2149-12BA-D418-23B9-10CEA47DC70B}"/>
                </a:ext>
              </a:extLst>
            </p:cNvPr>
            <p:cNvSpPr/>
            <p:nvPr/>
          </p:nvSpPr>
          <p:spPr>
            <a:xfrm>
              <a:off x="7143099" y="3983831"/>
              <a:ext cx="676275" cy="581025"/>
            </a:xfrm>
            <a:custGeom>
              <a:avLst/>
              <a:gdLst>
                <a:gd name="connsiteX0" fmla="*/ 25266 w 676275"/>
                <a:gd name="connsiteY0" fmla="*/ 7144 h 581025"/>
                <a:gd name="connsiteX1" fmla="*/ 38601 w 676275"/>
                <a:gd name="connsiteY1" fmla="*/ 274796 h 581025"/>
                <a:gd name="connsiteX2" fmla="*/ 435793 w 676275"/>
                <a:gd name="connsiteY2" fmla="*/ 582454 h 581025"/>
                <a:gd name="connsiteX3" fmla="*/ 669156 w 676275"/>
                <a:gd name="connsiteY3" fmla="*/ 475774 h 581025"/>
                <a:gd name="connsiteX4" fmla="*/ 424363 w 676275"/>
                <a:gd name="connsiteY4" fmla="*/ 116681 h 581025"/>
                <a:gd name="connsiteX5" fmla="*/ 25266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25266" y="7144"/>
                  </a:moveTo>
                  <a:cubicBezTo>
                    <a:pt x="25266" y="7144"/>
                    <a:pt x="-23312" y="113824"/>
                    <a:pt x="38601" y="274796"/>
                  </a:cubicBezTo>
                  <a:cubicBezTo>
                    <a:pt x="38601" y="274796"/>
                    <a:pt x="148138" y="465296"/>
                    <a:pt x="435793" y="582454"/>
                  </a:cubicBezTo>
                  <a:cubicBezTo>
                    <a:pt x="435793" y="582454"/>
                    <a:pt x="585336" y="569119"/>
                    <a:pt x="669156" y="475774"/>
                  </a:cubicBezTo>
                  <a:cubicBezTo>
                    <a:pt x="669156" y="475774"/>
                    <a:pt x="431983" y="238601"/>
                    <a:pt x="424363" y="116681"/>
                  </a:cubicBezTo>
                  <a:cubicBezTo>
                    <a:pt x="424363" y="116681"/>
                    <a:pt x="247198" y="131921"/>
                    <a:pt x="25266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34">
              <a:extLst>
                <a:ext uri="{FF2B5EF4-FFF2-40B4-BE49-F238E27FC236}">
                  <a16:creationId xmlns:a16="http://schemas.microsoft.com/office/drawing/2014/main" id="{3DB007ED-8CF7-FC5C-D9E4-554DD4B99DA9}"/>
                </a:ext>
              </a:extLst>
            </p:cNvPr>
            <p:cNvSpPr/>
            <p:nvPr/>
          </p:nvSpPr>
          <p:spPr>
            <a:xfrm>
              <a:off x="8308984" y="3973353"/>
              <a:ext cx="676275" cy="581025"/>
            </a:xfrm>
            <a:custGeom>
              <a:avLst/>
              <a:gdLst>
                <a:gd name="connsiteX0" fmla="*/ 651034 w 676275"/>
                <a:gd name="connsiteY0" fmla="*/ 7144 h 581025"/>
                <a:gd name="connsiteX1" fmla="*/ 637699 w 676275"/>
                <a:gd name="connsiteY1" fmla="*/ 274796 h 581025"/>
                <a:gd name="connsiteX2" fmla="*/ 240506 w 676275"/>
                <a:gd name="connsiteY2" fmla="*/ 582454 h 581025"/>
                <a:gd name="connsiteX3" fmla="*/ 7144 w 676275"/>
                <a:gd name="connsiteY3" fmla="*/ 475774 h 581025"/>
                <a:gd name="connsiteX4" fmla="*/ 251936 w 676275"/>
                <a:gd name="connsiteY4" fmla="*/ 116681 h 581025"/>
                <a:gd name="connsiteX5" fmla="*/ 651034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651034" y="7144"/>
                  </a:moveTo>
                  <a:cubicBezTo>
                    <a:pt x="651034" y="7144"/>
                    <a:pt x="699611" y="113824"/>
                    <a:pt x="637699" y="274796"/>
                  </a:cubicBezTo>
                  <a:cubicBezTo>
                    <a:pt x="637699" y="274796"/>
                    <a:pt x="528161" y="465296"/>
                    <a:pt x="240506" y="582454"/>
                  </a:cubicBezTo>
                  <a:cubicBezTo>
                    <a:pt x="240506" y="582454"/>
                    <a:pt x="90964" y="569119"/>
                    <a:pt x="7144" y="475774"/>
                  </a:cubicBezTo>
                  <a:cubicBezTo>
                    <a:pt x="7144" y="475774"/>
                    <a:pt x="244316" y="238601"/>
                    <a:pt x="251936" y="116681"/>
                  </a:cubicBezTo>
                  <a:cubicBezTo>
                    <a:pt x="251936" y="116681"/>
                    <a:pt x="429101" y="131921"/>
                    <a:pt x="651034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387">
            <a:extLst>
              <a:ext uri="{FF2B5EF4-FFF2-40B4-BE49-F238E27FC236}">
                <a16:creationId xmlns:a16="http://schemas.microsoft.com/office/drawing/2014/main" id="{46D9A50F-4F68-D0DC-B858-D0FA05835C54}"/>
              </a:ext>
            </a:extLst>
          </p:cNvPr>
          <p:cNvGrpSpPr/>
          <p:nvPr/>
        </p:nvGrpSpPr>
        <p:grpSpPr>
          <a:xfrm>
            <a:off x="437698" y="41689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55" name="Freeform: Shape 41">
              <a:extLst>
                <a:ext uri="{FF2B5EF4-FFF2-40B4-BE49-F238E27FC236}">
                  <a16:creationId xmlns:a16="http://schemas.microsoft.com/office/drawing/2014/main" id="{802E1A26-D150-E84C-83D3-5D475655F75F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42">
              <a:extLst>
                <a:ext uri="{FF2B5EF4-FFF2-40B4-BE49-F238E27FC236}">
                  <a16:creationId xmlns:a16="http://schemas.microsoft.com/office/drawing/2014/main" id="{3E0EA7AE-82EE-F58C-7B9D-C262A6867D51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43">
              <a:extLst>
                <a:ext uri="{FF2B5EF4-FFF2-40B4-BE49-F238E27FC236}">
                  <a16:creationId xmlns:a16="http://schemas.microsoft.com/office/drawing/2014/main" id="{7DC83DDA-F2EB-FE16-E66E-62741A16EC40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44">
              <a:extLst>
                <a:ext uri="{FF2B5EF4-FFF2-40B4-BE49-F238E27FC236}">
                  <a16:creationId xmlns:a16="http://schemas.microsoft.com/office/drawing/2014/main" id="{466091F9-43FB-D6EE-2191-D5632C1D13EE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45">
              <a:extLst>
                <a:ext uri="{FF2B5EF4-FFF2-40B4-BE49-F238E27FC236}">
                  <a16:creationId xmlns:a16="http://schemas.microsoft.com/office/drawing/2014/main" id="{EA1125F8-1359-02A1-CCDB-ABF0D8B02974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951BFCA0-BBA3-6E4E-32E9-E2C143277909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A30DB5F8-C2F9-09BC-9E16-EEA9443857AD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96F1D816-4952-DDA7-A564-80D1F71DD8BA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49">
              <a:extLst>
                <a:ext uri="{FF2B5EF4-FFF2-40B4-BE49-F238E27FC236}">
                  <a16:creationId xmlns:a16="http://schemas.microsoft.com/office/drawing/2014/main" id="{6805F00E-FB4F-7CD4-6675-1CDCFE44DF8A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50">
              <a:extLst>
                <a:ext uri="{FF2B5EF4-FFF2-40B4-BE49-F238E27FC236}">
                  <a16:creationId xmlns:a16="http://schemas.microsoft.com/office/drawing/2014/main" id="{2B22F9ED-2B0E-FBC3-90F4-95D62D335431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51">
              <a:extLst>
                <a:ext uri="{FF2B5EF4-FFF2-40B4-BE49-F238E27FC236}">
                  <a16:creationId xmlns:a16="http://schemas.microsoft.com/office/drawing/2014/main" id="{79A7E214-BE12-EDF0-5B22-544E91DDFC3F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52">
              <a:extLst>
                <a:ext uri="{FF2B5EF4-FFF2-40B4-BE49-F238E27FC236}">
                  <a16:creationId xmlns:a16="http://schemas.microsoft.com/office/drawing/2014/main" id="{C43D8FA3-ABAE-3D1C-D296-71C58A56B78C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53">
              <a:extLst>
                <a:ext uri="{FF2B5EF4-FFF2-40B4-BE49-F238E27FC236}">
                  <a16:creationId xmlns:a16="http://schemas.microsoft.com/office/drawing/2014/main" id="{1D73060D-7601-AE10-F648-CF65EECE24E9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54">
              <a:extLst>
                <a:ext uri="{FF2B5EF4-FFF2-40B4-BE49-F238E27FC236}">
                  <a16:creationId xmlns:a16="http://schemas.microsoft.com/office/drawing/2014/main" id="{A0B4DC4E-BD1F-BA16-8989-56571139BB32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55">
              <a:extLst>
                <a:ext uri="{FF2B5EF4-FFF2-40B4-BE49-F238E27FC236}">
                  <a16:creationId xmlns:a16="http://schemas.microsoft.com/office/drawing/2014/main" id="{803CA1FF-C83A-251D-D859-9DEC11A68692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56">
              <a:extLst>
                <a:ext uri="{FF2B5EF4-FFF2-40B4-BE49-F238E27FC236}">
                  <a16:creationId xmlns:a16="http://schemas.microsoft.com/office/drawing/2014/main" id="{287CC373-225A-9B8A-67D6-B17F1B77A999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57">
              <a:extLst>
                <a:ext uri="{FF2B5EF4-FFF2-40B4-BE49-F238E27FC236}">
                  <a16:creationId xmlns:a16="http://schemas.microsoft.com/office/drawing/2014/main" id="{ADED8CCD-A34E-DBEB-63CE-F528935FFD97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58">
              <a:extLst>
                <a:ext uri="{FF2B5EF4-FFF2-40B4-BE49-F238E27FC236}">
                  <a16:creationId xmlns:a16="http://schemas.microsoft.com/office/drawing/2014/main" id="{8A00478F-D565-0023-8015-7C856F4FA251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59">
              <a:extLst>
                <a:ext uri="{FF2B5EF4-FFF2-40B4-BE49-F238E27FC236}">
                  <a16:creationId xmlns:a16="http://schemas.microsoft.com/office/drawing/2014/main" id="{12782BE5-2D24-2689-3CF7-87B33E8E2023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60">
              <a:extLst>
                <a:ext uri="{FF2B5EF4-FFF2-40B4-BE49-F238E27FC236}">
                  <a16:creationId xmlns:a16="http://schemas.microsoft.com/office/drawing/2014/main" id="{86B82AC9-0819-BB3B-AD98-28E953B865A9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61">
              <a:extLst>
                <a:ext uri="{FF2B5EF4-FFF2-40B4-BE49-F238E27FC236}">
                  <a16:creationId xmlns:a16="http://schemas.microsoft.com/office/drawing/2014/main" id="{957000CB-7686-7BB6-332C-1A7906122AF5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62">
              <a:extLst>
                <a:ext uri="{FF2B5EF4-FFF2-40B4-BE49-F238E27FC236}">
                  <a16:creationId xmlns:a16="http://schemas.microsoft.com/office/drawing/2014/main" id="{8582481B-5839-0DAC-2BD5-E02DE65F494B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63">
              <a:extLst>
                <a:ext uri="{FF2B5EF4-FFF2-40B4-BE49-F238E27FC236}">
                  <a16:creationId xmlns:a16="http://schemas.microsoft.com/office/drawing/2014/main" id="{08032746-8710-0DC9-0253-AA41211A77D1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64">
              <a:extLst>
                <a:ext uri="{FF2B5EF4-FFF2-40B4-BE49-F238E27FC236}">
                  <a16:creationId xmlns:a16="http://schemas.microsoft.com/office/drawing/2014/main" id="{F96A1F96-697B-1AB1-AC3B-6C445794FBF7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65">
              <a:extLst>
                <a:ext uri="{FF2B5EF4-FFF2-40B4-BE49-F238E27FC236}">
                  <a16:creationId xmlns:a16="http://schemas.microsoft.com/office/drawing/2014/main" id="{7E750F38-7B9C-E890-DA0E-A52EFD8B7111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66">
              <a:extLst>
                <a:ext uri="{FF2B5EF4-FFF2-40B4-BE49-F238E27FC236}">
                  <a16:creationId xmlns:a16="http://schemas.microsoft.com/office/drawing/2014/main" id="{4344FF4D-9D3C-F10A-407A-742CCEDCD753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67">
              <a:extLst>
                <a:ext uri="{FF2B5EF4-FFF2-40B4-BE49-F238E27FC236}">
                  <a16:creationId xmlns:a16="http://schemas.microsoft.com/office/drawing/2014/main" id="{C3B80E30-F64D-DD55-AA43-760BFD35D8B8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68">
              <a:extLst>
                <a:ext uri="{FF2B5EF4-FFF2-40B4-BE49-F238E27FC236}">
                  <a16:creationId xmlns:a16="http://schemas.microsoft.com/office/drawing/2014/main" id="{441D3C35-35F8-5514-C56D-314C787B12CC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69">
              <a:extLst>
                <a:ext uri="{FF2B5EF4-FFF2-40B4-BE49-F238E27FC236}">
                  <a16:creationId xmlns:a16="http://schemas.microsoft.com/office/drawing/2014/main" id="{5117BD93-63DD-B1CE-286E-B8D33DA388C1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70">
              <a:extLst>
                <a:ext uri="{FF2B5EF4-FFF2-40B4-BE49-F238E27FC236}">
                  <a16:creationId xmlns:a16="http://schemas.microsoft.com/office/drawing/2014/main" id="{2B5DC10B-79E7-98FF-F896-E2605BD6EF73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71">
              <a:extLst>
                <a:ext uri="{FF2B5EF4-FFF2-40B4-BE49-F238E27FC236}">
                  <a16:creationId xmlns:a16="http://schemas.microsoft.com/office/drawing/2014/main" id="{D6A67DE3-4DE4-825E-643E-C84D56BAC30E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72">
              <a:extLst>
                <a:ext uri="{FF2B5EF4-FFF2-40B4-BE49-F238E27FC236}">
                  <a16:creationId xmlns:a16="http://schemas.microsoft.com/office/drawing/2014/main" id="{80A5D358-D165-8DE1-E29D-65CE452B596C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73">
              <a:extLst>
                <a:ext uri="{FF2B5EF4-FFF2-40B4-BE49-F238E27FC236}">
                  <a16:creationId xmlns:a16="http://schemas.microsoft.com/office/drawing/2014/main" id="{C35381AA-697B-2BCE-96E4-B3CCCB98D1F5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74">
              <a:extLst>
                <a:ext uri="{FF2B5EF4-FFF2-40B4-BE49-F238E27FC236}">
                  <a16:creationId xmlns:a16="http://schemas.microsoft.com/office/drawing/2014/main" id="{C5281CF5-ABA4-24D2-B199-C918A3194EC2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75">
              <a:extLst>
                <a:ext uri="{FF2B5EF4-FFF2-40B4-BE49-F238E27FC236}">
                  <a16:creationId xmlns:a16="http://schemas.microsoft.com/office/drawing/2014/main" id="{4F0F07F6-FE70-C2D8-6AFE-BA39E8A7B843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76">
              <a:extLst>
                <a:ext uri="{FF2B5EF4-FFF2-40B4-BE49-F238E27FC236}">
                  <a16:creationId xmlns:a16="http://schemas.microsoft.com/office/drawing/2014/main" id="{CA10EAC0-3C69-993F-2EC2-42EED8D37401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77">
              <a:extLst>
                <a:ext uri="{FF2B5EF4-FFF2-40B4-BE49-F238E27FC236}">
                  <a16:creationId xmlns:a16="http://schemas.microsoft.com/office/drawing/2014/main" id="{C917DC82-E395-1ACE-30BD-EA7249BD802A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78">
              <a:extLst>
                <a:ext uri="{FF2B5EF4-FFF2-40B4-BE49-F238E27FC236}">
                  <a16:creationId xmlns:a16="http://schemas.microsoft.com/office/drawing/2014/main" id="{C7852761-5897-C1B3-C095-4DDF199AAE40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79">
              <a:extLst>
                <a:ext uri="{FF2B5EF4-FFF2-40B4-BE49-F238E27FC236}">
                  <a16:creationId xmlns:a16="http://schemas.microsoft.com/office/drawing/2014/main" id="{9C423A9C-0B56-DEFF-55B3-3F29DB27E3B1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80">
              <a:extLst>
                <a:ext uri="{FF2B5EF4-FFF2-40B4-BE49-F238E27FC236}">
                  <a16:creationId xmlns:a16="http://schemas.microsoft.com/office/drawing/2014/main" id="{20DD8BFB-0758-6306-14E2-18B2ECF2C2FF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81">
              <a:extLst>
                <a:ext uri="{FF2B5EF4-FFF2-40B4-BE49-F238E27FC236}">
                  <a16:creationId xmlns:a16="http://schemas.microsoft.com/office/drawing/2014/main" id="{DD152112-7292-EB88-89BF-6A20B319399B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82">
              <a:extLst>
                <a:ext uri="{FF2B5EF4-FFF2-40B4-BE49-F238E27FC236}">
                  <a16:creationId xmlns:a16="http://schemas.microsoft.com/office/drawing/2014/main" id="{9ED91F65-DFA0-305B-C856-0FD748C513F2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83">
              <a:extLst>
                <a:ext uri="{FF2B5EF4-FFF2-40B4-BE49-F238E27FC236}">
                  <a16:creationId xmlns:a16="http://schemas.microsoft.com/office/drawing/2014/main" id="{1CB067B3-8207-03DA-F824-944063F144FC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:a16="http://schemas.microsoft.com/office/drawing/2014/main" id="{A838043D-61A3-E11A-D11E-8288A7458307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85">
              <a:extLst>
                <a:ext uri="{FF2B5EF4-FFF2-40B4-BE49-F238E27FC236}">
                  <a16:creationId xmlns:a16="http://schemas.microsoft.com/office/drawing/2014/main" id="{0E11A477-451C-54AE-7EB0-898C58BE0FA8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86">
              <a:extLst>
                <a:ext uri="{FF2B5EF4-FFF2-40B4-BE49-F238E27FC236}">
                  <a16:creationId xmlns:a16="http://schemas.microsoft.com/office/drawing/2014/main" id="{DF0F4CB3-E752-B3F4-9E73-2B220DF7F0A6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87">
              <a:extLst>
                <a:ext uri="{FF2B5EF4-FFF2-40B4-BE49-F238E27FC236}">
                  <a16:creationId xmlns:a16="http://schemas.microsoft.com/office/drawing/2014/main" id="{72BEAE24-A2FA-BC9B-B17B-08D9F996B08F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88">
              <a:extLst>
                <a:ext uri="{FF2B5EF4-FFF2-40B4-BE49-F238E27FC236}">
                  <a16:creationId xmlns:a16="http://schemas.microsoft.com/office/drawing/2014/main" id="{4F37EDF2-DF01-422D-9B78-4D9B9AC192C7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89">
              <a:extLst>
                <a:ext uri="{FF2B5EF4-FFF2-40B4-BE49-F238E27FC236}">
                  <a16:creationId xmlns:a16="http://schemas.microsoft.com/office/drawing/2014/main" id="{3CD104CB-52DF-267A-9C87-CA586E4B1A2A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90">
              <a:extLst>
                <a:ext uri="{FF2B5EF4-FFF2-40B4-BE49-F238E27FC236}">
                  <a16:creationId xmlns:a16="http://schemas.microsoft.com/office/drawing/2014/main" id="{36EAADDC-C544-36FB-1C1C-3DC9FDC2606F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91">
              <a:extLst>
                <a:ext uri="{FF2B5EF4-FFF2-40B4-BE49-F238E27FC236}">
                  <a16:creationId xmlns:a16="http://schemas.microsoft.com/office/drawing/2014/main" id="{E3232862-FB6B-95EF-6EE8-583EE96AB1FC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92">
              <a:extLst>
                <a:ext uri="{FF2B5EF4-FFF2-40B4-BE49-F238E27FC236}">
                  <a16:creationId xmlns:a16="http://schemas.microsoft.com/office/drawing/2014/main" id="{374451F1-604E-711A-35D1-23114F5066DC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93">
              <a:extLst>
                <a:ext uri="{FF2B5EF4-FFF2-40B4-BE49-F238E27FC236}">
                  <a16:creationId xmlns:a16="http://schemas.microsoft.com/office/drawing/2014/main" id="{AF11440F-52D4-7034-B2CE-D522F26F082F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94">
              <a:extLst>
                <a:ext uri="{FF2B5EF4-FFF2-40B4-BE49-F238E27FC236}">
                  <a16:creationId xmlns:a16="http://schemas.microsoft.com/office/drawing/2014/main" id="{E793FAF1-254B-0497-5F89-72E0937EDAE9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95">
              <a:extLst>
                <a:ext uri="{FF2B5EF4-FFF2-40B4-BE49-F238E27FC236}">
                  <a16:creationId xmlns:a16="http://schemas.microsoft.com/office/drawing/2014/main" id="{6A0F604B-DD57-D3D1-527B-38A1D40D3355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96">
              <a:extLst>
                <a:ext uri="{FF2B5EF4-FFF2-40B4-BE49-F238E27FC236}">
                  <a16:creationId xmlns:a16="http://schemas.microsoft.com/office/drawing/2014/main" id="{7BE5EFC2-09BB-2AC3-63B4-2170CFA3DB64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97">
              <a:extLst>
                <a:ext uri="{FF2B5EF4-FFF2-40B4-BE49-F238E27FC236}">
                  <a16:creationId xmlns:a16="http://schemas.microsoft.com/office/drawing/2014/main" id="{BD377DD2-ADDD-7F57-D70B-DD5E64E3EB25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98">
              <a:extLst>
                <a:ext uri="{FF2B5EF4-FFF2-40B4-BE49-F238E27FC236}">
                  <a16:creationId xmlns:a16="http://schemas.microsoft.com/office/drawing/2014/main" id="{2FDFBED8-7BF6-D9AA-9C0C-9C56C46A033C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99">
              <a:extLst>
                <a:ext uri="{FF2B5EF4-FFF2-40B4-BE49-F238E27FC236}">
                  <a16:creationId xmlns:a16="http://schemas.microsoft.com/office/drawing/2014/main" id="{EFE513AC-93F3-57E8-EB7E-5228140369CD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00">
              <a:extLst>
                <a:ext uri="{FF2B5EF4-FFF2-40B4-BE49-F238E27FC236}">
                  <a16:creationId xmlns:a16="http://schemas.microsoft.com/office/drawing/2014/main" id="{B68B0B94-0FED-90BC-4DBE-DB81E42EBC94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01">
              <a:extLst>
                <a:ext uri="{FF2B5EF4-FFF2-40B4-BE49-F238E27FC236}">
                  <a16:creationId xmlns:a16="http://schemas.microsoft.com/office/drawing/2014/main" id="{26D41216-0B5A-9012-2C67-0739EC7C3ECE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02">
              <a:extLst>
                <a:ext uri="{FF2B5EF4-FFF2-40B4-BE49-F238E27FC236}">
                  <a16:creationId xmlns:a16="http://schemas.microsoft.com/office/drawing/2014/main" id="{8318B55F-ADB0-603D-B45B-BEF8BA6F2F83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03">
              <a:extLst>
                <a:ext uri="{FF2B5EF4-FFF2-40B4-BE49-F238E27FC236}">
                  <a16:creationId xmlns:a16="http://schemas.microsoft.com/office/drawing/2014/main" id="{CEC58CFE-7464-FA8B-BA9B-A7B66889AD38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04">
              <a:extLst>
                <a:ext uri="{FF2B5EF4-FFF2-40B4-BE49-F238E27FC236}">
                  <a16:creationId xmlns:a16="http://schemas.microsoft.com/office/drawing/2014/main" id="{1FA0EB81-EE03-BB3A-2216-D1812A2676B4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05">
              <a:extLst>
                <a:ext uri="{FF2B5EF4-FFF2-40B4-BE49-F238E27FC236}">
                  <a16:creationId xmlns:a16="http://schemas.microsoft.com/office/drawing/2014/main" id="{027C850F-88A6-1B98-7A08-7C7F82EA78E0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06">
              <a:extLst>
                <a:ext uri="{FF2B5EF4-FFF2-40B4-BE49-F238E27FC236}">
                  <a16:creationId xmlns:a16="http://schemas.microsoft.com/office/drawing/2014/main" id="{2A45642D-B6FE-D716-0BAA-2A06DA43F629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07">
              <a:extLst>
                <a:ext uri="{FF2B5EF4-FFF2-40B4-BE49-F238E27FC236}">
                  <a16:creationId xmlns:a16="http://schemas.microsoft.com/office/drawing/2014/main" id="{6E91CCD5-77B4-0978-F32F-D552C401E8D5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08">
              <a:extLst>
                <a:ext uri="{FF2B5EF4-FFF2-40B4-BE49-F238E27FC236}">
                  <a16:creationId xmlns:a16="http://schemas.microsoft.com/office/drawing/2014/main" id="{6D035504-4389-949C-6556-86E44F2F485C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09">
              <a:extLst>
                <a:ext uri="{FF2B5EF4-FFF2-40B4-BE49-F238E27FC236}">
                  <a16:creationId xmlns:a16="http://schemas.microsoft.com/office/drawing/2014/main" id="{97DA0B61-E26A-7852-76E0-BE5F7D8249E2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10">
              <a:extLst>
                <a:ext uri="{FF2B5EF4-FFF2-40B4-BE49-F238E27FC236}">
                  <a16:creationId xmlns:a16="http://schemas.microsoft.com/office/drawing/2014/main" id="{47856CD2-7766-3E11-C5C1-D9A8F75FAAEF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11">
              <a:extLst>
                <a:ext uri="{FF2B5EF4-FFF2-40B4-BE49-F238E27FC236}">
                  <a16:creationId xmlns:a16="http://schemas.microsoft.com/office/drawing/2014/main" id="{59265E4A-D570-2ABB-5F1E-7A9D586353D4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12">
              <a:extLst>
                <a:ext uri="{FF2B5EF4-FFF2-40B4-BE49-F238E27FC236}">
                  <a16:creationId xmlns:a16="http://schemas.microsoft.com/office/drawing/2014/main" id="{56563D06-24CE-DB5F-9799-C07D7D51F19A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13">
              <a:extLst>
                <a:ext uri="{FF2B5EF4-FFF2-40B4-BE49-F238E27FC236}">
                  <a16:creationId xmlns:a16="http://schemas.microsoft.com/office/drawing/2014/main" id="{BF064029-DC44-DE88-9722-87B4D0E1EADA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14">
              <a:extLst>
                <a:ext uri="{FF2B5EF4-FFF2-40B4-BE49-F238E27FC236}">
                  <a16:creationId xmlns:a16="http://schemas.microsoft.com/office/drawing/2014/main" id="{D0BDA8F4-F9F8-6199-B690-DA6AAC017367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15">
              <a:extLst>
                <a:ext uri="{FF2B5EF4-FFF2-40B4-BE49-F238E27FC236}">
                  <a16:creationId xmlns:a16="http://schemas.microsoft.com/office/drawing/2014/main" id="{B5DBC7B2-D8D3-7299-1597-DD0A58818A85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16">
              <a:extLst>
                <a:ext uri="{FF2B5EF4-FFF2-40B4-BE49-F238E27FC236}">
                  <a16:creationId xmlns:a16="http://schemas.microsoft.com/office/drawing/2014/main" id="{A04CEDEF-1318-A04B-3556-CC82BA501FEA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17">
              <a:extLst>
                <a:ext uri="{FF2B5EF4-FFF2-40B4-BE49-F238E27FC236}">
                  <a16:creationId xmlns:a16="http://schemas.microsoft.com/office/drawing/2014/main" id="{D44D92BC-CD2F-4D65-5F6F-EE781F7EF30A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18">
              <a:extLst>
                <a:ext uri="{FF2B5EF4-FFF2-40B4-BE49-F238E27FC236}">
                  <a16:creationId xmlns:a16="http://schemas.microsoft.com/office/drawing/2014/main" id="{DE922625-D0B9-3371-A59D-6240B42FAF3A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19">
              <a:extLst>
                <a:ext uri="{FF2B5EF4-FFF2-40B4-BE49-F238E27FC236}">
                  <a16:creationId xmlns:a16="http://schemas.microsoft.com/office/drawing/2014/main" id="{4A84D7E1-A4A0-CD0E-9DB5-ACAF56E64A44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20">
              <a:extLst>
                <a:ext uri="{FF2B5EF4-FFF2-40B4-BE49-F238E27FC236}">
                  <a16:creationId xmlns:a16="http://schemas.microsoft.com/office/drawing/2014/main" id="{B4B46871-AF77-0F7C-07D0-A5DEBDC6AB35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21">
              <a:extLst>
                <a:ext uri="{FF2B5EF4-FFF2-40B4-BE49-F238E27FC236}">
                  <a16:creationId xmlns:a16="http://schemas.microsoft.com/office/drawing/2014/main" id="{ED050A76-BE32-E5A8-C430-B018EF1446E6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22">
              <a:extLst>
                <a:ext uri="{FF2B5EF4-FFF2-40B4-BE49-F238E27FC236}">
                  <a16:creationId xmlns:a16="http://schemas.microsoft.com/office/drawing/2014/main" id="{A1D895F4-0CAF-F73F-D077-29551BB39BA8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23">
              <a:extLst>
                <a:ext uri="{FF2B5EF4-FFF2-40B4-BE49-F238E27FC236}">
                  <a16:creationId xmlns:a16="http://schemas.microsoft.com/office/drawing/2014/main" id="{C9AE7C2A-D17C-2D52-93FD-E7B5FBAF2C50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24">
              <a:extLst>
                <a:ext uri="{FF2B5EF4-FFF2-40B4-BE49-F238E27FC236}">
                  <a16:creationId xmlns:a16="http://schemas.microsoft.com/office/drawing/2014/main" id="{59661846-334D-904C-BE10-60609106E118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25">
              <a:extLst>
                <a:ext uri="{FF2B5EF4-FFF2-40B4-BE49-F238E27FC236}">
                  <a16:creationId xmlns:a16="http://schemas.microsoft.com/office/drawing/2014/main" id="{482B1F0E-B29A-0883-7725-913AA7B75A90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26">
              <a:extLst>
                <a:ext uri="{FF2B5EF4-FFF2-40B4-BE49-F238E27FC236}">
                  <a16:creationId xmlns:a16="http://schemas.microsoft.com/office/drawing/2014/main" id="{11889D0B-19A7-F13A-840D-C6B8A792A272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27">
              <a:extLst>
                <a:ext uri="{FF2B5EF4-FFF2-40B4-BE49-F238E27FC236}">
                  <a16:creationId xmlns:a16="http://schemas.microsoft.com/office/drawing/2014/main" id="{36390E96-CD8F-C82E-B490-50F1F3599259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28">
              <a:extLst>
                <a:ext uri="{FF2B5EF4-FFF2-40B4-BE49-F238E27FC236}">
                  <a16:creationId xmlns:a16="http://schemas.microsoft.com/office/drawing/2014/main" id="{124D621A-41E2-A887-E10E-E2F401B5CCD4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29">
              <a:extLst>
                <a:ext uri="{FF2B5EF4-FFF2-40B4-BE49-F238E27FC236}">
                  <a16:creationId xmlns:a16="http://schemas.microsoft.com/office/drawing/2014/main" id="{5B27804E-74A5-CA5D-AD6B-A38877BED500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30">
              <a:extLst>
                <a:ext uri="{FF2B5EF4-FFF2-40B4-BE49-F238E27FC236}">
                  <a16:creationId xmlns:a16="http://schemas.microsoft.com/office/drawing/2014/main" id="{071E6E60-7FAC-D359-87AA-84BF4993B182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31">
              <a:extLst>
                <a:ext uri="{FF2B5EF4-FFF2-40B4-BE49-F238E27FC236}">
                  <a16:creationId xmlns:a16="http://schemas.microsoft.com/office/drawing/2014/main" id="{95BF93F1-2079-BEF2-2530-6AD80C664441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32">
              <a:extLst>
                <a:ext uri="{FF2B5EF4-FFF2-40B4-BE49-F238E27FC236}">
                  <a16:creationId xmlns:a16="http://schemas.microsoft.com/office/drawing/2014/main" id="{7300E3F2-2317-FC1F-304C-A0A727A7FAC5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33">
              <a:extLst>
                <a:ext uri="{FF2B5EF4-FFF2-40B4-BE49-F238E27FC236}">
                  <a16:creationId xmlns:a16="http://schemas.microsoft.com/office/drawing/2014/main" id="{92269BA3-61A3-3133-7C3F-CF5C66CF6BAE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34">
              <a:extLst>
                <a:ext uri="{FF2B5EF4-FFF2-40B4-BE49-F238E27FC236}">
                  <a16:creationId xmlns:a16="http://schemas.microsoft.com/office/drawing/2014/main" id="{6783F6E6-0D18-7DE3-72F6-D86BF6ED0D9D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35">
              <a:extLst>
                <a:ext uri="{FF2B5EF4-FFF2-40B4-BE49-F238E27FC236}">
                  <a16:creationId xmlns:a16="http://schemas.microsoft.com/office/drawing/2014/main" id="{B03E3B59-FDA2-5E0A-8A32-D07074B4266F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36">
              <a:extLst>
                <a:ext uri="{FF2B5EF4-FFF2-40B4-BE49-F238E27FC236}">
                  <a16:creationId xmlns:a16="http://schemas.microsoft.com/office/drawing/2014/main" id="{9F03B83C-7AF6-C42B-0A3E-AF02976C73CC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37">
              <a:extLst>
                <a:ext uri="{FF2B5EF4-FFF2-40B4-BE49-F238E27FC236}">
                  <a16:creationId xmlns:a16="http://schemas.microsoft.com/office/drawing/2014/main" id="{31BC9FB5-98B0-C2BF-C3FC-BBF77E556D78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38">
              <a:extLst>
                <a:ext uri="{FF2B5EF4-FFF2-40B4-BE49-F238E27FC236}">
                  <a16:creationId xmlns:a16="http://schemas.microsoft.com/office/drawing/2014/main" id="{F278FB11-FCD4-63F8-531D-1F27C1454695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39">
              <a:extLst>
                <a:ext uri="{FF2B5EF4-FFF2-40B4-BE49-F238E27FC236}">
                  <a16:creationId xmlns:a16="http://schemas.microsoft.com/office/drawing/2014/main" id="{6434A58C-64D5-8666-598B-F2A7634C2978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40">
              <a:extLst>
                <a:ext uri="{FF2B5EF4-FFF2-40B4-BE49-F238E27FC236}">
                  <a16:creationId xmlns:a16="http://schemas.microsoft.com/office/drawing/2014/main" id="{4CDEF2D9-6945-D673-F7D1-412FE8B0CEB1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41">
              <a:extLst>
                <a:ext uri="{FF2B5EF4-FFF2-40B4-BE49-F238E27FC236}">
                  <a16:creationId xmlns:a16="http://schemas.microsoft.com/office/drawing/2014/main" id="{D1DD6B1D-B433-A671-B3DA-A6F461D72B65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42">
              <a:extLst>
                <a:ext uri="{FF2B5EF4-FFF2-40B4-BE49-F238E27FC236}">
                  <a16:creationId xmlns:a16="http://schemas.microsoft.com/office/drawing/2014/main" id="{EC967A36-F626-55CB-DE19-A29FB23A1B7A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43">
              <a:extLst>
                <a:ext uri="{FF2B5EF4-FFF2-40B4-BE49-F238E27FC236}">
                  <a16:creationId xmlns:a16="http://schemas.microsoft.com/office/drawing/2014/main" id="{FA61FB99-1718-40E8-67E1-4A0D92AFCCA4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44">
              <a:extLst>
                <a:ext uri="{FF2B5EF4-FFF2-40B4-BE49-F238E27FC236}">
                  <a16:creationId xmlns:a16="http://schemas.microsoft.com/office/drawing/2014/main" id="{7DCAADA1-E0F0-4493-1B9C-EB77A3B8AC28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45">
              <a:extLst>
                <a:ext uri="{FF2B5EF4-FFF2-40B4-BE49-F238E27FC236}">
                  <a16:creationId xmlns:a16="http://schemas.microsoft.com/office/drawing/2014/main" id="{2FC0DD22-E345-8A29-9FD6-33BBE89C5D58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46">
              <a:extLst>
                <a:ext uri="{FF2B5EF4-FFF2-40B4-BE49-F238E27FC236}">
                  <a16:creationId xmlns:a16="http://schemas.microsoft.com/office/drawing/2014/main" id="{A0A3FA0E-5170-3247-2ADE-D719944AE8AC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47">
              <a:extLst>
                <a:ext uri="{FF2B5EF4-FFF2-40B4-BE49-F238E27FC236}">
                  <a16:creationId xmlns:a16="http://schemas.microsoft.com/office/drawing/2014/main" id="{6EBC0C2D-6D22-0491-3CCB-B20816ABC3CB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48">
              <a:extLst>
                <a:ext uri="{FF2B5EF4-FFF2-40B4-BE49-F238E27FC236}">
                  <a16:creationId xmlns:a16="http://schemas.microsoft.com/office/drawing/2014/main" id="{191A295E-4E17-3C13-EDE7-A16474EFACF6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49">
              <a:extLst>
                <a:ext uri="{FF2B5EF4-FFF2-40B4-BE49-F238E27FC236}">
                  <a16:creationId xmlns:a16="http://schemas.microsoft.com/office/drawing/2014/main" id="{89C93D93-944E-15E7-BEF2-87F8446EE57B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50">
              <a:extLst>
                <a:ext uri="{FF2B5EF4-FFF2-40B4-BE49-F238E27FC236}">
                  <a16:creationId xmlns:a16="http://schemas.microsoft.com/office/drawing/2014/main" id="{4CE2C171-ADE6-DD13-02F8-63A09DE429AE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51">
              <a:extLst>
                <a:ext uri="{FF2B5EF4-FFF2-40B4-BE49-F238E27FC236}">
                  <a16:creationId xmlns:a16="http://schemas.microsoft.com/office/drawing/2014/main" id="{CBED73D7-14C0-31D8-975B-A657A3BE6FA6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52">
              <a:extLst>
                <a:ext uri="{FF2B5EF4-FFF2-40B4-BE49-F238E27FC236}">
                  <a16:creationId xmlns:a16="http://schemas.microsoft.com/office/drawing/2014/main" id="{0334851C-C192-40BF-3921-953CCEAF6479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53">
              <a:extLst>
                <a:ext uri="{FF2B5EF4-FFF2-40B4-BE49-F238E27FC236}">
                  <a16:creationId xmlns:a16="http://schemas.microsoft.com/office/drawing/2014/main" id="{0379BC3F-CD05-8D69-7979-1CAC3EB42259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54">
              <a:extLst>
                <a:ext uri="{FF2B5EF4-FFF2-40B4-BE49-F238E27FC236}">
                  <a16:creationId xmlns:a16="http://schemas.microsoft.com/office/drawing/2014/main" id="{AEB8C4E2-82EE-7044-EED7-662501B14399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55">
              <a:extLst>
                <a:ext uri="{FF2B5EF4-FFF2-40B4-BE49-F238E27FC236}">
                  <a16:creationId xmlns:a16="http://schemas.microsoft.com/office/drawing/2014/main" id="{7D87D9C3-95EC-F700-C976-898A5F4662EC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56">
              <a:extLst>
                <a:ext uri="{FF2B5EF4-FFF2-40B4-BE49-F238E27FC236}">
                  <a16:creationId xmlns:a16="http://schemas.microsoft.com/office/drawing/2014/main" id="{B7AC5E7B-6625-33DE-0946-386F5338C78F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57">
              <a:extLst>
                <a:ext uri="{FF2B5EF4-FFF2-40B4-BE49-F238E27FC236}">
                  <a16:creationId xmlns:a16="http://schemas.microsoft.com/office/drawing/2014/main" id="{15E4CF0D-8DE9-E620-C0D9-280F6EE07A41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58">
              <a:extLst>
                <a:ext uri="{FF2B5EF4-FFF2-40B4-BE49-F238E27FC236}">
                  <a16:creationId xmlns:a16="http://schemas.microsoft.com/office/drawing/2014/main" id="{DF658869-EC15-006B-0FCA-0D7FF20F0D8B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59">
              <a:extLst>
                <a:ext uri="{FF2B5EF4-FFF2-40B4-BE49-F238E27FC236}">
                  <a16:creationId xmlns:a16="http://schemas.microsoft.com/office/drawing/2014/main" id="{34A6ABA7-B762-A8BC-9AC6-89FB8C69E2E3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60">
              <a:extLst>
                <a:ext uri="{FF2B5EF4-FFF2-40B4-BE49-F238E27FC236}">
                  <a16:creationId xmlns:a16="http://schemas.microsoft.com/office/drawing/2014/main" id="{B74CC8B3-564F-68B0-00D2-686F9BD89BDA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61">
              <a:extLst>
                <a:ext uri="{FF2B5EF4-FFF2-40B4-BE49-F238E27FC236}">
                  <a16:creationId xmlns:a16="http://schemas.microsoft.com/office/drawing/2014/main" id="{A627B34D-A602-FCFA-9773-DF315C8F0584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62">
              <a:extLst>
                <a:ext uri="{FF2B5EF4-FFF2-40B4-BE49-F238E27FC236}">
                  <a16:creationId xmlns:a16="http://schemas.microsoft.com/office/drawing/2014/main" id="{7CB26899-09F8-ABE4-2E46-1D1E58B47A2F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63">
              <a:extLst>
                <a:ext uri="{FF2B5EF4-FFF2-40B4-BE49-F238E27FC236}">
                  <a16:creationId xmlns:a16="http://schemas.microsoft.com/office/drawing/2014/main" id="{74658FF5-EED0-D7AC-2990-9D96AD388CBF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64">
              <a:extLst>
                <a:ext uri="{FF2B5EF4-FFF2-40B4-BE49-F238E27FC236}">
                  <a16:creationId xmlns:a16="http://schemas.microsoft.com/office/drawing/2014/main" id="{1901627F-1EDA-7027-FEE5-B51BBD25A904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65">
              <a:extLst>
                <a:ext uri="{FF2B5EF4-FFF2-40B4-BE49-F238E27FC236}">
                  <a16:creationId xmlns:a16="http://schemas.microsoft.com/office/drawing/2014/main" id="{698A3D5C-5F1B-19ED-6379-5541DA2800E7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66">
              <a:extLst>
                <a:ext uri="{FF2B5EF4-FFF2-40B4-BE49-F238E27FC236}">
                  <a16:creationId xmlns:a16="http://schemas.microsoft.com/office/drawing/2014/main" id="{715607C6-1EB7-2B3E-2B88-37007C848858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67">
              <a:extLst>
                <a:ext uri="{FF2B5EF4-FFF2-40B4-BE49-F238E27FC236}">
                  <a16:creationId xmlns:a16="http://schemas.microsoft.com/office/drawing/2014/main" id="{F0A6291D-7B50-920C-F5DE-7AC7E61D9526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68">
              <a:extLst>
                <a:ext uri="{FF2B5EF4-FFF2-40B4-BE49-F238E27FC236}">
                  <a16:creationId xmlns:a16="http://schemas.microsoft.com/office/drawing/2014/main" id="{1FC1AA26-0965-D1C6-AE8C-CCC741B75C5B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69">
              <a:extLst>
                <a:ext uri="{FF2B5EF4-FFF2-40B4-BE49-F238E27FC236}">
                  <a16:creationId xmlns:a16="http://schemas.microsoft.com/office/drawing/2014/main" id="{7005460B-51C5-1784-3BDA-BE48610AF167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70">
              <a:extLst>
                <a:ext uri="{FF2B5EF4-FFF2-40B4-BE49-F238E27FC236}">
                  <a16:creationId xmlns:a16="http://schemas.microsoft.com/office/drawing/2014/main" id="{47B39801-4A3B-0B01-7790-9D89910FEA61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71">
              <a:extLst>
                <a:ext uri="{FF2B5EF4-FFF2-40B4-BE49-F238E27FC236}">
                  <a16:creationId xmlns:a16="http://schemas.microsoft.com/office/drawing/2014/main" id="{E0F52950-1211-E0EA-FEA4-F6CF983C2DED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72">
              <a:extLst>
                <a:ext uri="{FF2B5EF4-FFF2-40B4-BE49-F238E27FC236}">
                  <a16:creationId xmlns:a16="http://schemas.microsoft.com/office/drawing/2014/main" id="{907F0415-C08B-311F-E0BD-18DE4BD4A020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73">
              <a:extLst>
                <a:ext uri="{FF2B5EF4-FFF2-40B4-BE49-F238E27FC236}">
                  <a16:creationId xmlns:a16="http://schemas.microsoft.com/office/drawing/2014/main" id="{C945A961-6099-5188-2E25-E047DC2DFBFB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74">
              <a:extLst>
                <a:ext uri="{FF2B5EF4-FFF2-40B4-BE49-F238E27FC236}">
                  <a16:creationId xmlns:a16="http://schemas.microsoft.com/office/drawing/2014/main" id="{360D4A6B-C589-B175-F943-7DE0B7707975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75">
              <a:extLst>
                <a:ext uri="{FF2B5EF4-FFF2-40B4-BE49-F238E27FC236}">
                  <a16:creationId xmlns:a16="http://schemas.microsoft.com/office/drawing/2014/main" id="{ED4FCB3F-C15F-1352-1474-F9C033334F2B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76">
              <a:extLst>
                <a:ext uri="{FF2B5EF4-FFF2-40B4-BE49-F238E27FC236}">
                  <a16:creationId xmlns:a16="http://schemas.microsoft.com/office/drawing/2014/main" id="{6F7A84CA-80D7-0835-6497-4649C0369771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77">
              <a:extLst>
                <a:ext uri="{FF2B5EF4-FFF2-40B4-BE49-F238E27FC236}">
                  <a16:creationId xmlns:a16="http://schemas.microsoft.com/office/drawing/2014/main" id="{F2B414F8-9481-6EED-74B4-2C61D82E27D6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78">
              <a:extLst>
                <a:ext uri="{FF2B5EF4-FFF2-40B4-BE49-F238E27FC236}">
                  <a16:creationId xmlns:a16="http://schemas.microsoft.com/office/drawing/2014/main" id="{3EA353D4-CFC7-4DE1-4B56-68F4BBB9D006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79">
              <a:extLst>
                <a:ext uri="{FF2B5EF4-FFF2-40B4-BE49-F238E27FC236}">
                  <a16:creationId xmlns:a16="http://schemas.microsoft.com/office/drawing/2014/main" id="{10AA658E-9500-DC71-D33E-EC3231A173BD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80">
              <a:extLst>
                <a:ext uri="{FF2B5EF4-FFF2-40B4-BE49-F238E27FC236}">
                  <a16:creationId xmlns:a16="http://schemas.microsoft.com/office/drawing/2014/main" id="{8030C0B8-FB35-8D58-2509-76D0C00986AC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81">
              <a:extLst>
                <a:ext uri="{FF2B5EF4-FFF2-40B4-BE49-F238E27FC236}">
                  <a16:creationId xmlns:a16="http://schemas.microsoft.com/office/drawing/2014/main" id="{58024DF7-C522-414B-CB70-1B6AC5A9AA6E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82">
              <a:extLst>
                <a:ext uri="{FF2B5EF4-FFF2-40B4-BE49-F238E27FC236}">
                  <a16:creationId xmlns:a16="http://schemas.microsoft.com/office/drawing/2014/main" id="{1FDC030D-CBF3-217A-014B-10389975AF20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83">
              <a:extLst>
                <a:ext uri="{FF2B5EF4-FFF2-40B4-BE49-F238E27FC236}">
                  <a16:creationId xmlns:a16="http://schemas.microsoft.com/office/drawing/2014/main" id="{35DC2375-661B-7003-12AB-359286132CD7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84">
              <a:extLst>
                <a:ext uri="{FF2B5EF4-FFF2-40B4-BE49-F238E27FC236}">
                  <a16:creationId xmlns:a16="http://schemas.microsoft.com/office/drawing/2014/main" id="{60C11FA5-3941-16B5-F345-0E904BF3E0DD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85">
              <a:extLst>
                <a:ext uri="{FF2B5EF4-FFF2-40B4-BE49-F238E27FC236}">
                  <a16:creationId xmlns:a16="http://schemas.microsoft.com/office/drawing/2014/main" id="{2C6FFB4F-6F96-3E72-3C5E-7ACB75C3277C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86">
              <a:extLst>
                <a:ext uri="{FF2B5EF4-FFF2-40B4-BE49-F238E27FC236}">
                  <a16:creationId xmlns:a16="http://schemas.microsoft.com/office/drawing/2014/main" id="{ADE3D46B-233D-46F8-9401-ADA9AEEF6158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187">
              <a:extLst>
                <a:ext uri="{FF2B5EF4-FFF2-40B4-BE49-F238E27FC236}">
                  <a16:creationId xmlns:a16="http://schemas.microsoft.com/office/drawing/2014/main" id="{2079BA01-8998-8763-3861-3236A1961AB4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188">
              <a:extLst>
                <a:ext uri="{FF2B5EF4-FFF2-40B4-BE49-F238E27FC236}">
                  <a16:creationId xmlns:a16="http://schemas.microsoft.com/office/drawing/2014/main" id="{451A524F-EAF3-C939-3C52-4964415A6F39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189">
              <a:extLst>
                <a:ext uri="{FF2B5EF4-FFF2-40B4-BE49-F238E27FC236}">
                  <a16:creationId xmlns:a16="http://schemas.microsoft.com/office/drawing/2014/main" id="{C99608F6-993D-EC23-5F85-62D5E454C123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190">
              <a:extLst>
                <a:ext uri="{FF2B5EF4-FFF2-40B4-BE49-F238E27FC236}">
                  <a16:creationId xmlns:a16="http://schemas.microsoft.com/office/drawing/2014/main" id="{C297382C-E201-787B-82C0-AA823AF54131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191">
              <a:extLst>
                <a:ext uri="{FF2B5EF4-FFF2-40B4-BE49-F238E27FC236}">
                  <a16:creationId xmlns:a16="http://schemas.microsoft.com/office/drawing/2014/main" id="{5F7C2AD2-72FA-7D4B-16BD-6FF0DF81C8D6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192">
              <a:extLst>
                <a:ext uri="{FF2B5EF4-FFF2-40B4-BE49-F238E27FC236}">
                  <a16:creationId xmlns:a16="http://schemas.microsoft.com/office/drawing/2014/main" id="{13F5F8CC-F119-EBDB-B4B0-16F19BA37E56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193">
              <a:extLst>
                <a:ext uri="{FF2B5EF4-FFF2-40B4-BE49-F238E27FC236}">
                  <a16:creationId xmlns:a16="http://schemas.microsoft.com/office/drawing/2014/main" id="{7333C90B-6E21-94D0-9439-86BF2C98365A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194">
              <a:extLst>
                <a:ext uri="{FF2B5EF4-FFF2-40B4-BE49-F238E27FC236}">
                  <a16:creationId xmlns:a16="http://schemas.microsoft.com/office/drawing/2014/main" id="{09EFBE26-8722-59FF-CF08-AD8A79CC1404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195">
              <a:extLst>
                <a:ext uri="{FF2B5EF4-FFF2-40B4-BE49-F238E27FC236}">
                  <a16:creationId xmlns:a16="http://schemas.microsoft.com/office/drawing/2014/main" id="{C10B36BD-A4D1-AE35-C246-DC495100C797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196">
              <a:extLst>
                <a:ext uri="{FF2B5EF4-FFF2-40B4-BE49-F238E27FC236}">
                  <a16:creationId xmlns:a16="http://schemas.microsoft.com/office/drawing/2014/main" id="{912D82E7-9C5A-0854-0B00-F13EA745859F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197">
              <a:extLst>
                <a:ext uri="{FF2B5EF4-FFF2-40B4-BE49-F238E27FC236}">
                  <a16:creationId xmlns:a16="http://schemas.microsoft.com/office/drawing/2014/main" id="{EF2FF0DD-2DAF-1C2F-62C1-3A2B4395A763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198">
              <a:extLst>
                <a:ext uri="{FF2B5EF4-FFF2-40B4-BE49-F238E27FC236}">
                  <a16:creationId xmlns:a16="http://schemas.microsoft.com/office/drawing/2014/main" id="{EE1194E0-85A7-C57A-AACA-B6EEC105AB1A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199">
              <a:extLst>
                <a:ext uri="{FF2B5EF4-FFF2-40B4-BE49-F238E27FC236}">
                  <a16:creationId xmlns:a16="http://schemas.microsoft.com/office/drawing/2014/main" id="{0C7BA520-D23C-16B4-3BFB-489C857CADE7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00">
              <a:extLst>
                <a:ext uri="{FF2B5EF4-FFF2-40B4-BE49-F238E27FC236}">
                  <a16:creationId xmlns:a16="http://schemas.microsoft.com/office/drawing/2014/main" id="{450AC8FC-E5C6-642F-570B-DD3B4275F104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01">
              <a:extLst>
                <a:ext uri="{FF2B5EF4-FFF2-40B4-BE49-F238E27FC236}">
                  <a16:creationId xmlns:a16="http://schemas.microsoft.com/office/drawing/2014/main" id="{9CB0A9BA-5F25-2E8D-09EE-1D6E088FEA08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02">
              <a:extLst>
                <a:ext uri="{FF2B5EF4-FFF2-40B4-BE49-F238E27FC236}">
                  <a16:creationId xmlns:a16="http://schemas.microsoft.com/office/drawing/2014/main" id="{AAB29D3B-29E0-1717-3ECD-076B194EA8CD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03">
              <a:extLst>
                <a:ext uri="{FF2B5EF4-FFF2-40B4-BE49-F238E27FC236}">
                  <a16:creationId xmlns:a16="http://schemas.microsoft.com/office/drawing/2014/main" id="{EF602D92-B6B9-D93B-D291-F3BE06C2C75F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04">
              <a:extLst>
                <a:ext uri="{FF2B5EF4-FFF2-40B4-BE49-F238E27FC236}">
                  <a16:creationId xmlns:a16="http://schemas.microsoft.com/office/drawing/2014/main" id="{1039A1F8-DF81-D5A8-00A1-B7E3E940B6FE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05">
              <a:extLst>
                <a:ext uri="{FF2B5EF4-FFF2-40B4-BE49-F238E27FC236}">
                  <a16:creationId xmlns:a16="http://schemas.microsoft.com/office/drawing/2014/main" id="{320056DF-0F6B-5EFF-698F-296FB988029A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06">
              <a:extLst>
                <a:ext uri="{FF2B5EF4-FFF2-40B4-BE49-F238E27FC236}">
                  <a16:creationId xmlns:a16="http://schemas.microsoft.com/office/drawing/2014/main" id="{F2A33F98-637A-CD73-FF4E-E5460888AC2A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07">
              <a:extLst>
                <a:ext uri="{FF2B5EF4-FFF2-40B4-BE49-F238E27FC236}">
                  <a16:creationId xmlns:a16="http://schemas.microsoft.com/office/drawing/2014/main" id="{5CD74DFE-AED2-DC8E-820A-05AB81543D65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08">
              <a:extLst>
                <a:ext uri="{FF2B5EF4-FFF2-40B4-BE49-F238E27FC236}">
                  <a16:creationId xmlns:a16="http://schemas.microsoft.com/office/drawing/2014/main" id="{B0C75688-2232-8FAD-57AE-45243AE3ED5D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09">
              <a:extLst>
                <a:ext uri="{FF2B5EF4-FFF2-40B4-BE49-F238E27FC236}">
                  <a16:creationId xmlns:a16="http://schemas.microsoft.com/office/drawing/2014/main" id="{27C23CAE-A4EF-3E1B-456B-A0706A19C149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10">
              <a:extLst>
                <a:ext uri="{FF2B5EF4-FFF2-40B4-BE49-F238E27FC236}">
                  <a16:creationId xmlns:a16="http://schemas.microsoft.com/office/drawing/2014/main" id="{B34C3BF6-D314-7981-B6C7-95AE9518157C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11">
              <a:extLst>
                <a:ext uri="{FF2B5EF4-FFF2-40B4-BE49-F238E27FC236}">
                  <a16:creationId xmlns:a16="http://schemas.microsoft.com/office/drawing/2014/main" id="{D1205AD4-39D5-6DC7-A153-6D8CB3B99F66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12">
              <a:extLst>
                <a:ext uri="{FF2B5EF4-FFF2-40B4-BE49-F238E27FC236}">
                  <a16:creationId xmlns:a16="http://schemas.microsoft.com/office/drawing/2014/main" id="{DCDD77C8-7E12-8751-9C91-3132DF6898EB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13">
              <a:extLst>
                <a:ext uri="{FF2B5EF4-FFF2-40B4-BE49-F238E27FC236}">
                  <a16:creationId xmlns:a16="http://schemas.microsoft.com/office/drawing/2014/main" id="{111684C0-EB34-6243-2EEF-E1B39BA51564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14">
              <a:extLst>
                <a:ext uri="{FF2B5EF4-FFF2-40B4-BE49-F238E27FC236}">
                  <a16:creationId xmlns:a16="http://schemas.microsoft.com/office/drawing/2014/main" id="{22AB3903-907E-C62D-9A6E-99767CAF94E6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15">
              <a:extLst>
                <a:ext uri="{FF2B5EF4-FFF2-40B4-BE49-F238E27FC236}">
                  <a16:creationId xmlns:a16="http://schemas.microsoft.com/office/drawing/2014/main" id="{C9721E65-DC35-B556-6497-D054DAFBCFC1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16">
              <a:extLst>
                <a:ext uri="{FF2B5EF4-FFF2-40B4-BE49-F238E27FC236}">
                  <a16:creationId xmlns:a16="http://schemas.microsoft.com/office/drawing/2014/main" id="{2A150EFF-E70F-2B1D-03C9-A6A706A2808B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17">
              <a:extLst>
                <a:ext uri="{FF2B5EF4-FFF2-40B4-BE49-F238E27FC236}">
                  <a16:creationId xmlns:a16="http://schemas.microsoft.com/office/drawing/2014/main" id="{8A242D44-BC54-BBF8-DCE0-E45002A1C837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18">
              <a:extLst>
                <a:ext uri="{FF2B5EF4-FFF2-40B4-BE49-F238E27FC236}">
                  <a16:creationId xmlns:a16="http://schemas.microsoft.com/office/drawing/2014/main" id="{09E4E995-4283-C92C-8094-1F9CFB8ED83E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19">
              <a:extLst>
                <a:ext uri="{FF2B5EF4-FFF2-40B4-BE49-F238E27FC236}">
                  <a16:creationId xmlns:a16="http://schemas.microsoft.com/office/drawing/2014/main" id="{561EE20B-B494-43DA-F72F-12DF1BA0027F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20">
              <a:extLst>
                <a:ext uri="{FF2B5EF4-FFF2-40B4-BE49-F238E27FC236}">
                  <a16:creationId xmlns:a16="http://schemas.microsoft.com/office/drawing/2014/main" id="{8F513C9E-C73A-AEB0-060C-9C1A1D603DDD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21">
              <a:extLst>
                <a:ext uri="{FF2B5EF4-FFF2-40B4-BE49-F238E27FC236}">
                  <a16:creationId xmlns:a16="http://schemas.microsoft.com/office/drawing/2014/main" id="{C554071B-F76D-5A75-9E26-727196518AF2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22">
              <a:extLst>
                <a:ext uri="{FF2B5EF4-FFF2-40B4-BE49-F238E27FC236}">
                  <a16:creationId xmlns:a16="http://schemas.microsoft.com/office/drawing/2014/main" id="{E5AFCC55-5DF2-9125-6B51-03D63CB690B7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23">
              <a:extLst>
                <a:ext uri="{FF2B5EF4-FFF2-40B4-BE49-F238E27FC236}">
                  <a16:creationId xmlns:a16="http://schemas.microsoft.com/office/drawing/2014/main" id="{8EB2AE02-4A54-663B-A41F-AF862325DFB3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24">
              <a:extLst>
                <a:ext uri="{FF2B5EF4-FFF2-40B4-BE49-F238E27FC236}">
                  <a16:creationId xmlns:a16="http://schemas.microsoft.com/office/drawing/2014/main" id="{CFB0BBD9-01B7-B68F-EBF2-0D1F4A7F2ED0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25">
              <a:extLst>
                <a:ext uri="{FF2B5EF4-FFF2-40B4-BE49-F238E27FC236}">
                  <a16:creationId xmlns:a16="http://schemas.microsoft.com/office/drawing/2014/main" id="{EEFB17C2-62F4-459F-9353-5CA8CCE30757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26">
              <a:extLst>
                <a:ext uri="{FF2B5EF4-FFF2-40B4-BE49-F238E27FC236}">
                  <a16:creationId xmlns:a16="http://schemas.microsoft.com/office/drawing/2014/main" id="{C3DED403-41A5-6E77-310B-B576AB69F233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27">
              <a:extLst>
                <a:ext uri="{FF2B5EF4-FFF2-40B4-BE49-F238E27FC236}">
                  <a16:creationId xmlns:a16="http://schemas.microsoft.com/office/drawing/2014/main" id="{04645025-D135-9E3D-F319-08D1A9D778A6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28">
              <a:extLst>
                <a:ext uri="{FF2B5EF4-FFF2-40B4-BE49-F238E27FC236}">
                  <a16:creationId xmlns:a16="http://schemas.microsoft.com/office/drawing/2014/main" id="{0AEC138F-4EF4-C4A2-3D40-E9852B4DCB87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29">
              <a:extLst>
                <a:ext uri="{FF2B5EF4-FFF2-40B4-BE49-F238E27FC236}">
                  <a16:creationId xmlns:a16="http://schemas.microsoft.com/office/drawing/2014/main" id="{26EBA0DD-FB25-CC41-154A-DC66E92190EE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30">
              <a:extLst>
                <a:ext uri="{FF2B5EF4-FFF2-40B4-BE49-F238E27FC236}">
                  <a16:creationId xmlns:a16="http://schemas.microsoft.com/office/drawing/2014/main" id="{3AA4809C-A030-9B03-2E78-93D0D754DA58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31">
              <a:extLst>
                <a:ext uri="{FF2B5EF4-FFF2-40B4-BE49-F238E27FC236}">
                  <a16:creationId xmlns:a16="http://schemas.microsoft.com/office/drawing/2014/main" id="{296A5FB5-9256-DB9B-2500-944B5CCBB677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32">
              <a:extLst>
                <a:ext uri="{FF2B5EF4-FFF2-40B4-BE49-F238E27FC236}">
                  <a16:creationId xmlns:a16="http://schemas.microsoft.com/office/drawing/2014/main" id="{B1004317-AEA4-1D3D-72D8-C2A169DF857D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33">
              <a:extLst>
                <a:ext uri="{FF2B5EF4-FFF2-40B4-BE49-F238E27FC236}">
                  <a16:creationId xmlns:a16="http://schemas.microsoft.com/office/drawing/2014/main" id="{FACB130E-B5B7-02F8-B823-277A5F73A3DE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34">
              <a:extLst>
                <a:ext uri="{FF2B5EF4-FFF2-40B4-BE49-F238E27FC236}">
                  <a16:creationId xmlns:a16="http://schemas.microsoft.com/office/drawing/2014/main" id="{475CDC19-60BD-49F5-C6DA-99C2BF99F917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35">
              <a:extLst>
                <a:ext uri="{FF2B5EF4-FFF2-40B4-BE49-F238E27FC236}">
                  <a16:creationId xmlns:a16="http://schemas.microsoft.com/office/drawing/2014/main" id="{5E26C17E-0ACC-9E03-E21B-26C9636B8ED0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36">
              <a:extLst>
                <a:ext uri="{FF2B5EF4-FFF2-40B4-BE49-F238E27FC236}">
                  <a16:creationId xmlns:a16="http://schemas.microsoft.com/office/drawing/2014/main" id="{81488761-363E-C977-BB65-3535C5D6B5FC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37">
              <a:extLst>
                <a:ext uri="{FF2B5EF4-FFF2-40B4-BE49-F238E27FC236}">
                  <a16:creationId xmlns:a16="http://schemas.microsoft.com/office/drawing/2014/main" id="{46774D6E-4BE9-669E-C866-615CFAC0FE7D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38">
              <a:extLst>
                <a:ext uri="{FF2B5EF4-FFF2-40B4-BE49-F238E27FC236}">
                  <a16:creationId xmlns:a16="http://schemas.microsoft.com/office/drawing/2014/main" id="{77529D35-16D1-5FAA-196C-1A776D6DEACE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39">
              <a:extLst>
                <a:ext uri="{FF2B5EF4-FFF2-40B4-BE49-F238E27FC236}">
                  <a16:creationId xmlns:a16="http://schemas.microsoft.com/office/drawing/2014/main" id="{79355F06-91E5-3B78-5B98-9C6026BDF155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40">
              <a:extLst>
                <a:ext uri="{FF2B5EF4-FFF2-40B4-BE49-F238E27FC236}">
                  <a16:creationId xmlns:a16="http://schemas.microsoft.com/office/drawing/2014/main" id="{5DD98B5E-7E05-0B95-AB2C-D200950A1214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41">
              <a:extLst>
                <a:ext uri="{FF2B5EF4-FFF2-40B4-BE49-F238E27FC236}">
                  <a16:creationId xmlns:a16="http://schemas.microsoft.com/office/drawing/2014/main" id="{86A0166E-AE39-20E6-6DCC-8F7B9920C39D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42">
              <a:extLst>
                <a:ext uri="{FF2B5EF4-FFF2-40B4-BE49-F238E27FC236}">
                  <a16:creationId xmlns:a16="http://schemas.microsoft.com/office/drawing/2014/main" id="{E324B52E-7584-6287-31DB-42CB173DFF87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43">
              <a:extLst>
                <a:ext uri="{FF2B5EF4-FFF2-40B4-BE49-F238E27FC236}">
                  <a16:creationId xmlns:a16="http://schemas.microsoft.com/office/drawing/2014/main" id="{63008C11-6B02-DF85-0B10-EC72BE4A32FE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44">
              <a:extLst>
                <a:ext uri="{FF2B5EF4-FFF2-40B4-BE49-F238E27FC236}">
                  <a16:creationId xmlns:a16="http://schemas.microsoft.com/office/drawing/2014/main" id="{E5A713F4-7E9F-863F-E21A-8AC0E2D9FC30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45">
              <a:extLst>
                <a:ext uri="{FF2B5EF4-FFF2-40B4-BE49-F238E27FC236}">
                  <a16:creationId xmlns:a16="http://schemas.microsoft.com/office/drawing/2014/main" id="{BA9BFF14-DEB3-2CF0-4B5D-53137D94B7FF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46">
              <a:extLst>
                <a:ext uri="{FF2B5EF4-FFF2-40B4-BE49-F238E27FC236}">
                  <a16:creationId xmlns:a16="http://schemas.microsoft.com/office/drawing/2014/main" id="{48B2A66B-9E01-C4E5-B450-A50471F2C8A6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47">
              <a:extLst>
                <a:ext uri="{FF2B5EF4-FFF2-40B4-BE49-F238E27FC236}">
                  <a16:creationId xmlns:a16="http://schemas.microsoft.com/office/drawing/2014/main" id="{61F90605-D7E4-1BBD-87D7-94765215B2CD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48">
              <a:extLst>
                <a:ext uri="{FF2B5EF4-FFF2-40B4-BE49-F238E27FC236}">
                  <a16:creationId xmlns:a16="http://schemas.microsoft.com/office/drawing/2014/main" id="{22F46B00-B6DB-1AAE-CD17-B940787345DB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49">
              <a:extLst>
                <a:ext uri="{FF2B5EF4-FFF2-40B4-BE49-F238E27FC236}">
                  <a16:creationId xmlns:a16="http://schemas.microsoft.com/office/drawing/2014/main" id="{F4069BBA-D228-4287-A91A-BA7E50C7AB57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50">
              <a:extLst>
                <a:ext uri="{FF2B5EF4-FFF2-40B4-BE49-F238E27FC236}">
                  <a16:creationId xmlns:a16="http://schemas.microsoft.com/office/drawing/2014/main" id="{818367B8-E65D-5879-B32E-614B33237912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51">
              <a:extLst>
                <a:ext uri="{FF2B5EF4-FFF2-40B4-BE49-F238E27FC236}">
                  <a16:creationId xmlns:a16="http://schemas.microsoft.com/office/drawing/2014/main" id="{9CD252C6-EF8B-A1F5-A9B3-2943C94FAA1D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52">
              <a:extLst>
                <a:ext uri="{FF2B5EF4-FFF2-40B4-BE49-F238E27FC236}">
                  <a16:creationId xmlns:a16="http://schemas.microsoft.com/office/drawing/2014/main" id="{DC6B68AC-59E3-1DC7-8852-31EE6EE73C9E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53">
              <a:extLst>
                <a:ext uri="{FF2B5EF4-FFF2-40B4-BE49-F238E27FC236}">
                  <a16:creationId xmlns:a16="http://schemas.microsoft.com/office/drawing/2014/main" id="{AC4CAE3C-8F91-27D2-4E45-F7B4B8562924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54">
              <a:extLst>
                <a:ext uri="{FF2B5EF4-FFF2-40B4-BE49-F238E27FC236}">
                  <a16:creationId xmlns:a16="http://schemas.microsoft.com/office/drawing/2014/main" id="{1598516D-E1AB-3FE6-A78B-32E93FB8D8F3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55">
              <a:extLst>
                <a:ext uri="{FF2B5EF4-FFF2-40B4-BE49-F238E27FC236}">
                  <a16:creationId xmlns:a16="http://schemas.microsoft.com/office/drawing/2014/main" id="{A626B4AD-29A7-7942-28D9-79D4FEE8E027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56">
              <a:extLst>
                <a:ext uri="{FF2B5EF4-FFF2-40B4-BE49-F238E27FC236}">
                  <a16:creationId xmlns:a16="http://schemas.microsoft.com/office/drawing/2014/main" id="{429D9F0E-A4CF-9F0B-C4FD-F53A4D66AF27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57">
              <a:extLst>
                <a:ext uri="{FF2B5EF4-FFF2-40B4-BE49-F238E27FC236}">
                  <a16:creationId xmlns:a16="http://schemas.microsoft.com/office/drawing/2014/main" id="{9035F8C2-2E4C-7812-CE05-2A36301BCAE4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58">
              <a:extLst>
                <a:ext uri="{FF2B5EF4-FFF2-40B4-BE49-F238E27FC236}">
                  <a16:creationId xmlns:a16="http://schemas.microsoft.com/office/drawing/2014/main" id="{0AA40D13-20E3-D346-F2DF-B034420F08F8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59">
              <a:extLst>
                <a:ext uri="{FF2B5EF4-FFF2-40B4-BE49-F238E27FC236}">
                  <a16:creationId xmlns:a16="http://schemas.microsoft.com/office/drawing/2014/main" id="{DF0B019B-336E-0236-CE64-2A86885FC719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60">
              <a:extLst>
                <a:ext uri="{FF2B5EF4-FFF2-40B4-BE49-F238E27FC236}">
                  <a16:creationId xmlns:a16="http://schemas.microsoft.com/office/drawing/2014/main" id="{2BF5B60A-363B-6D51-354D-BE2B9BA0CCED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61">
              <a:extLst>
                <a:ext uri="{FF2B5EF4-FFF2-40B4-BE49-F238E27FC236}">
                  <a16:creationId xmlns:a16="http://schemas.microsoft.com/office/drawing/2014/main" id="{810EFEEC-F146-5C49-F8EA-F3A0DDA9F461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62">
              <a:extLst>
                <a:ext uri="{FF2B5EF4-FFF2-40B4-BE49-F238E27FC236}">
                  <a16:creationId xmlns:a16="http://schemas.microsoft.com/office/drawing/2014/main" id="{97BDAC12-4EE9-F247-0915-DB9918FFC097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63">
              <a:extLst>
                <a:ext uri="{FF2B5EF4-FFF2-40B4-BE49-F238E27FC236}">
                  <a16:creationId xmlns:a16="http://schemas.microsoft.com/office/drawing/2014/main" id="{08DF2550-CCB7-BB27-A43C-70202E83ECDF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64">
              <a:extLst>
                <a:ext uri="{FF2B5EF4-FFF2-40B4-BE49-F238E27FC236}">
                  <a16:creationId xmlns:a16="http://schemas.microsoft.com/office/drawing/2014/main" id="{DB10F648-2DF4-FC05-BDE5-63B80C4B5896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65">
              <a:extLst>
                <a:ext uri="{FF2B5EF4-FFF2-40B4-BE49-F238E27FC236}">
                  <a16:creationId xmlns:a16="http://schemas.microsoft.com/office/drawing/2014/main" id="{85520A2C-8011-8491-4234-18758323B21B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66">
              <a:extLst>
                <a:ext uri="{FF2B5EF4-FFF2-40B4-BE49-F238E27FC236}">
                  <a16:creationId xmlns:a16="http://schemas.microsoft.com/office/drawing/2014/main" id="{AAD4808F-FA81-0F9A-1A35-5C5C3E4A3C8C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67">
              <a:extLst>
                <a:ext uri="{FF2B5EF4-FFF2-40B4-BE49-F238E27FC236}">
                  <a16:creationId xmlns:a16="http://schemas.microsoft.com/office/drawing/2014/main" id="{3198684E-A080-0F12-4E6E-EC4DF3F670C4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68">
              <a:extLst>
                <a:ext uri="{FF2B5EF4-FFF2-40B4-BE49-F238E27FC236}">
                  <a16:creationId xmlns:a16="http://schemas.microsoft.com/office/drawing/2014/main" id="{3A8C1675-E098-4C3E-D674-A2ECF4C3016F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69">
              <a:extLst>
                <a:ext uri="{FF2B5EF4-FFF2-40B4-BE49-F238E27FC236}">
                  <a16:creationId xmlns:a16="http://schemas.microsoft.com/office/drawing/2014/main" id="{80387916-84F1-22F5-76D0-4954CE7755E8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70">
              <a:extLst>
                <a:ext uri="{FF2B5EF4-FFF2-40B4-BE49-F238E27FC236}">
                  <a16:creationId xmlns:a16="http://schemas.microsoft.com/office/drawing/2014/main" id="{26014E9B-9D0D-9179-203E-15737F1EF1A2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71">
              <a:extLst>
                <a:ext uri="{FF2B5EF4-FFF2-40B4-BE49-F238E27FC236}">
                  <a16:creationId xmlns:a16="http://schemas.microsoft.com/office/drawing/2014/main" id="{5E571E7F-E5CA-A5C4-B352-4595D2B980D1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72">
              <a:extLst>
                <a:ext uri="{FF2B5EF4-FFF2-40B4-BE49-F238E27FC236}">
                  <a16:creationId xmlns:a16="http://schemas.microsoft.com/office/drawing/2014/main" id="{989FDD9B-423E-1581-6CA1-61F70449839E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73">
              <a:extLst>
                <a:ext uri="{FF2B5EF4-FFF2-40B4-BE49-F238E27FC236}">
                  <a16:creationId xmlns:a16="http://schemas.microsoft.com/office/drawing/2014/main" id="{A7AF9277-45EB-43C7-7A33-8618DFBCEC9B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74">
              <a:extLst>
                <a:ext uri="{FF2B5EF4-FFF2-40B4-BE49-F238E27FC236}">
                  <a16:creationId xmlns:a16="http://schemas.microsoft.com/office/drawing/2014/main" id="{EABD8EF9-4FBB-EB21-A067-540B8788ACCF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75">
              <a:extLst>
                <a:ext uri="{FF2B5EF4-FFF2-40B4-BE49-F238E27FC236}">
                  <a16:creationId xmlns:a16="http://schemas.microsoft.com/office/drawing/2014/main" id="{74BEB50C-418D-CE2B-B223-0250475BBA53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76">
              <a:extLst>
                <a:ext uri="{FF2B5EF4-FFF2-40B4-BE49-F238E27FC236}">
                  <a16:creationId xmlns:a16="http://schemas.microsoft.com/office/drawing/2014/main" id="{5B69D059-802E-750C-10E1-E813B1923C3B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77">
              <a:extLst>
                <a:ext uri="{FF2B5EF4-FFF2-40B4-BE49-F238E27FC236}">
                  <a16:creationId xmlns:a16="http://schemas.microsoft.com/office/drawing/2014/main" id="{56C095F4-7887-F2AE-DA31-E7303C1EC743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78">
              <a:extLst>
                <a:ext uri="{FF2B5EF4-FFF2-40B4-BE49-F238E27FC236}">
                  <a16:creationId xmlns:a16="http://schemas.microsoft.com/office/drawing/2014/main" id="{DEA9E4FE-D6AD-3C3D-D430-39B307B8281A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79">
              <a:extLst>
                <a:ext uri="{FF2B5EF4-FFF2-40B4-BE49-F238E27FC236}">
                  <a16:creationId xmlns:a16="http://schemas.microsoft.com/office/drawing/2014/main" id="{122AB625-9654-9AF2-F713-E8EE4FB3BA2F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80">
              <a:extLst>
                <a:ext uri="{FF2B5EF4-FFF2-40B4-BE49-F238E27FC236}">
                  <a16:creationId xmlns:a16="http://schemas.microsoft.com/office/drawing/2014/main" id="{50DC270B-2A59-7913-BE5F-51DBCB0C933D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81">
              <a:extLst>
                <a:ext uri="{FF2B5EF4-FFF2-40B4-BE49-F238E27FC236}">
                  <a16:creationId xmlns:a16="http://schemas.microsoft.com/office/drawing/2014/main" id="{1A3DDA81-7FC6-9A2E-CA4B-8CD63984AED6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82">
              <a:extLst>
                <a:ext uri="{FF2B5EF4-FFF2-40B4-BE49-F238E27FC236}">
                  <a16:creationId xmlns:a16="http://schemas.microsoft.com/office/drawing/2014/main" id="{8ECFD8F2-2F4C-00F9-1FAB-3A13D7C5B45F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83">
              <a:extLst>
                <a:ext uri="{FF2B5EF4-FFF2-40B4-BE49-F238E27FC236}">
                  <a16:creationId xmlns:a16="http://schemas.microsoft.com/office/drawing/2014/main" id="{1F9645FC-9677-CF15-FA73-21EFAEC2E1E2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84">
              <a:extLst>
                <a:ext uri="{FF2B5EF4-FFF2-40B4-BE49-F238E27FC236}">
                  <a16:creationId xmlns:a16="http://schemas.microsoft.com/office/drawing/2014/main" id="{2C291710-2ABD-902E-3850-C6A57FB8F818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85">
              <a:extLst>
                <a:ext uri="{FF2B5EF4-FFF2-40B4-BE49-F238E27FC236}">
                  <a16:creationId xmlns:a16="http://schemas.microsoft.com/office/drawing/2014/main" id="{B1D60196-B4D8-1295-5915-7CCDF30902EA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86">
              <a:extLst>
                <a:ext uri="{FF2B5EF4-FFF2-40B4-BE49-F238E27FC236}">
                  <a16:creationId xmlns:a16="http://schemas.microsoft.com/office/drawing/2014/main" id="{4FBBEF6E-685B-A8D6-08F4-BD6B3FC6E51B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287">
              <a:extLst>
                <a:ext uri="{FF2B5EF4-FFF2-40B4-BE49-F238E27FC236}">
                  <a16:creationId xmlns:a16="http://schemas.microsoft.com/office/drawing/2014/main" id="{0FB99515-CDAF-BB84-146E-5455328648A6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288">
              <a:extLst>
                <a:ext uri="{FF2B5EF4-FFF2-40B4-BE49-F238E27FC236}">
                  <a16:creationId xmlns:a16="http://schemas.microsoft.com/office/drawing/2014/main" id="{4ABBF95D-CD6D-751B-BCA4-76654A98A3A6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289">
              <a:extLst>
                <a:ext uri="{FF2B5EF4-FFF2-40B4-BE49-F238E27FC236}">
                  <a16:creationId xmlns:a16="http://schemas.microsoft.com/office/drawing/2014/main" id="{67974A73-3722-FB34-046A-78F3DE9A5DBE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290">
              <a:extLst>
                <a:ext uri="{FF2B5EF4-FFF2-40B4-BE49-F238E27FC236}">
                  <a16:creationId xmlns:a16="http://schemas.microsoft.com/office/drawing/2014/main" id="{FDB811B9-0EC5-0F3A-A8F1-32D92BB1C069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291">
              <a:extLst>
                <a:ext uri="{FF2B5EF4-FFF2-40B4-BE49-F238E27FC236}">
                  <a16:creationId xmlns:a16="http://schemas.microsoft.com/office/drawing/2014/main" id="{9236CF47-6525-5740-3660-BB0A9C282802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292">
              <a:extLst>
                <a:ext uri="{FF2B5EF4-FFF2-40B4-BE49-F238E27FC236}">
                  <a16:creationId xmlns:a16="http://schemas.microsoft.com/office/drawing/2014/main" id="{621A79BC-C674-EDAF-07B9-A9FE429F51BE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293">
              <a:extLst>
                <a:ext uri="{FF2B5EF4-FFF2-40B4-BE49-F238E27FC236}">
                  <a16:creationId xmlns:a16="http://schemas.microsoft.com/office/drawing/2014/main" id="{B615D83E-C80C-23A7-B3D0-40139E13E533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294">
              <a:extLst>
                <a:ext uri="{FF2B5EF4-FFF2-40B4-BE49-F238E27FC236}">
                  <a16:creationId xmlns:a16="http://schemas.microsoft.com/office/drawing/2014/main" id="{42AB739C-5950-2742-FFB9-F15A64B4BC90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295">
              <a:extLst>
                <a:ext uri="{FF2B5EF4-FFF2-40B4-BE49-F238E27FC236}">
                  <a16:creationId xmlns:a16="http://schemas.microsoft.com/office/drawing/2014/main" id="{0EA1475B-D446-DDAF-C81F-06B0FAFBEB7E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296">
              <a:extLst>
                <a:ext uri="{FF2B5EF4-FFF2-40B4-BE49-F238E27FC236}">
                  <a16:creationId xmlns:a16="http://schemas.microsoft.com/office/drawing/2014/main" id="{7022CEDF-88DD-1D4D-9D51-093C9B868ECA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297">
              <a:extLst>
                <a:ext uri="{FF2B5EF4-FFF2-40B4-BE49-F238E27FC236}">
                  <a16:creationId xmlns:a16="http://schemas.microsoft.com/office/drawing/2014/main" id="{DAE7A4EA-F317-5107-C0AB-4202F8267714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298">
              <a:extLst>
                <a:ext uri="{FF2B5EF4-FFF2-40B4-BE49-F238E27FC236}">
                  <a16:creationId xmlns:a16="http://schemas.microsoft.com/office/drawing/2014/main" id="{BDA409AE-C801-FFDB-CA5B-4C4514CE62D6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299">
              <a:extLst>
                <a:ext uri="{FF2B5EF4-FFF2-40B4-BE49-F238E27FC236}">
                  <a16:creationId xmlns:a16="http://schemas.microsoft.com/office/drawing/2014/main" id="{24540BE9-C1A4-0007-AE55-434E7095411A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00">
              <a:extLst>
                <a:ext uri="{FF2B5EF4-FFF2-40B4-BE49-F238E27FC236}">
                  <a16:creationId xmlns:a16="http://schemas.microsoft.com/office/drawing/2014/main" id="{8C6BB6C3-CC0D-A893-3AED-BD4139165612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01">
              <a:extLst>
                <a:ext uri="{FF2B5EF4-FFF2-40B4-BE49-F238E27FC236}">
                  <a16:creationId xmlns:a16="http://schemas.microsoft.com/office/drawing/2014/main" id="{212386EE-834B-D22F-3691-6082E1F2A62A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02">
              <a:extLst>
                <a:ext uri="{FF2B5EF4-FFF2-40B4-BE49-F238E27FC236}">
                  <a16:creationId xmlns:a16="http://schemas.microsoft.com/office/drawing/2014/main" id="{B87F2278-6016-D33D-E934-9E7F16CE78AB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03">
              <a:extLst>
                <a:ext uri="{FF2B5EF4-FFF2-40B4-BE49-F238E27FC236}">
                  <a16:creationId xmlns:a16="http://schemas.microsoft.com/office/drawing/2014/main" id="{FE8C0658-CC37-4589-4796-5F1843E47106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04">
              <a:extLst>
                <a:ext uri="{FF2B5EF4-FFF2-40B4-BE49-F238E27FC236}">
                  <a16:creationId xmlns:a16="http://schemas.microsoft.com/office/drawing/2014/main" id="{A636033A-E5D0-3E28-C05B-724C1E984216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05">
              <a:extLst>
                <a:ext uri="{FF2B5EF4-FFF2-40B4-BE49-F238E27FC236}">
                  <a16:creationId xmlns:a16="http://schemas.microsoft.com/office/drawing/2014/main" id="{7F0DF8BF-4750-9B85-86A8-519E8753BAC8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06">
              <a:extLst>
                <a:ext uri="{FF2B5EF4-FFF2-40B4-BE49-F238E27FC236}">
                  <a16:creationId xmlns:a16="http://schemas.microsoft.com/office/drawing/2014/main" id="{A9CB0CA4-000F-7276-DF8A-8BEAECAEA238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07">
              <a:extLst>
                <a:ext uri="{FF2B5EF4-FFF2-40B4-BE49-F238E27FC236}">
                  <a16:creationId xmlns:a16="http://schemas.microsoft.com/office/drawing/2014/main" id="{C97020E4-17C1-5A4C-5C82-0B4D8D33923F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08">
              <a:extLst>
                <a:ext uri="{FF2B5EF4-FFF2-40B4-BE49-F238E27FC236}">
                  <a16:creationId xmlns:a16="http://schemas.microsoft.com/office/drawing/2014/main" id="{3E9DC115-3707-6F53-704D-D7DDAC871ABF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09">
              <a:extLst>
                <a:ext uri="{FF2B5EF4-FFF2-40B4-BE49-F238E27FC236}">
                  <a16:creationId xmlns:a16="http://schemas.microsoft.com/office/drawing/2014/main" id="{3B8D6C40-D838-FAB1-6A0E-E2E86460EEF8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10">
              <a:extLst>
                <a:ext uri="{FF2B5EF4-FFF2-40B4-BE49-F238E27FC236}">
                  <a16:creationId xmlns:a16="http://schemas.microsoft.com/office/drawing/2014/main" id="{7D1FA3BC-8656-940D-5DF2-C6ABD6EF84F8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11">
              <a:extLst>
                <a:ext uri="{FF2B5EF4-FFF2-40B4-BE49-F238E27FC236}">
                  <a16:creationId xmlns:a16="http://schemas.microsoft.com/office/drawing/2014/main" id="{E62ADA3A-6908-B449-97BA-4E104C307FBE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12">
              <a:extLst>
                <a:ext uri="{FF2B5EF4-FFF2-40B4-BE49-F238E27FC236}">
                  <a16:creationId xmlns:a16="http://schemas.microsoft.com/office/drawing/2014/main" id="{6850AB76-0192-AD77-FBF6-2EB8E66221C1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13">
              <a:extLst>
                <a:ext uri="{FF2B5EF4-FFF2-40B4-BE49-F238E27FC236}">
                  <a16:creationId xmlns:a16="http://schemas.microsoft.com/office/drawing/2014/main" id="{A0029264-D0E9-5C0D-B299-B118706D998C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14">
              <a:extLst>
                <a:ext uri="{FF2B5EF4-FFF2-40B4-BE49-F238E27FC236}">
                  <a16:creationId xmlns:a16="http://schemas.microsoft.com/office/drawing/2014/main" id="{D07A14CB-4F98-7D17-BE7A-A048E6AC8E90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15">
              <a:extLst>
                <a:ext uri="{FF2B5EF4-FFF2-40B4-BE49-F238E27FC236}">
                  <a16:creationId xmlns:a16="http://schemas.microsoft.com/office/drawing/2014/main" id="{6882F318-6FBE-913C-1E60-D5ABBCBE79E3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16">
              <a:extLst>
                <a:ext uri="{FF2B5EF4-FFF2-40B4-BE49-F238E27FC236}">
                  <a16:creationId xmlns:a16="http://schemas.microsoft.com/office/drawing/2014/main" id="{BBF20F47-A410-6480-20DE-8347E59FFC19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17">
              <a:extLst>
                <a:ext uri="{FF2B5EF4-FFF2-40B4-BE49-F238E27FC236}">
                  <a16:creationId xmlns:a16="http://schemas.microsoft.com/office/drawing/2014/main" id="{BA1D7749-0140-1436-6F9A-9F8603A5B79C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18">
              <a:extLst>
                <a:ext uri="{FF2B5EF4-FFF2-40B4-BE49-F238E27FC236}">
                  <a16:creationId xmlns:a16="http://schemas.microsoft.com/office/drawing/2014/main" id="{9315C436-EDC9-61D9-342E-21FAE67A1621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19">
              <a:extLst>
                <a:ext uri="{FF2B5EF4-FFF2-40B4-BE49-F238E27FC236}">
                  <a16:creationId xmlns:a16="http://schemas.microsoft.com/office/drawing/2014/main" id="{0FE8D2B8-9E9F-8F2E-5322-7FC3457B6921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20">
              <a:extLst>
                <a:ext uri="{FF2B5EF4-FFF2-40B4-BE49-F238E27FC236}">
                  <a16:creationId xmlns:a16="http://schemas.microsoft.com/office/drawing/2014/main" id="{DF6E100D-3712-10F6-CF6A-89BE0B8862A9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21">
              <a:extLst>
                <a:ext uri="{FF2B5EF4-FFF2-40B4-BE49-F238E27FC236}">
                  <a16:creationId xmlns:a16="http://schemas.microsoft.com/office/drawing/2014/main" id="{AD8EBEB6-14C3-B300-BBE8-B81E9FD32D4D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22">
              <a:extLst>
                <a:ext uri="{FF2B5EF4-FFF2-40B4-BE49-F238E27FC236}">
                  <a16:creationId xmlns:a16="http://schemas.microsoft.com/office/drawing/2014/main" id="{6821A40C-0DD1-892A-CA30-CD855814519A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23">
              <a:extLst>
                <a:ext uri="{FF2B5EF4-FFF2-40B4-BE49-F238E27FC236}">
                  <a16:creationId xmlns:a16="http://schemas.microsoft.com/office/drawing/2014/main" id="{3D98F8DE-B40D-3A82-7BE2-AD122B928F9B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24">
              <a:extLst>
                <a:ext uri="{FF2B5EF4-FFF2-40B4-BE49-F238E27FC236}">
                  <a16:creationId xmlns:a16="http://schemas.microsoft.com/office/drawing/2014/main" id="{49E5EAFC-7649-B1A7-3476-B3DA33029B27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25">
              <a:extLst>
                <a:ext uri="{FF2B5EF4-FFF2-40B4-BE49-F238E27FC236}">
                  <a16:creationId xmlns:a16="http://schemas.microsoft.com/office/drawing/2014/main" id="{756E7119-0AEE-3A19-D913-1CF000D0CF26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26">
              <a:extLst>
                <a:ext uri="{FF2B5EF4-FFF2-40B4-BE49-F238E27FC236}">
                  <a16:creationId xmlns:a16="http://schemas.microsoft.com/office/drawing/2014/main" id="{D6E3FAFB-02A3-0A68-9A5C-CA18A9E028F4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27">
              <a:extLst>
                <a:ext uri="{FF2B5EF4-FFF2-40B4-BE49-F238E27FC236}">
                  <a16:creationId xmlns:a16="http://schemas.microsoft.com/office/drawing/2014/main" id="{007313CB-E0C9-6772-217A-04CC571813C5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28">
              <a:extLst>
                <a:ext uri="{FF2B5EF4-FFF2-40B4-BE49-F238E27FC236}">
                  <a16:creationId xmlns:a16="http://schemas.microsoft.com/office/drawing/2014/main" id="{77C0230A-5CAE-6328-B787-F67DD7EA24AB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29">
              <a:extLst>
                <a:ext uri="{FF2B5EF4-FFF2-40B4-BE49-F238E27FC236}">
                  <a16:creationId xmlns:a16="http://schemas.microsoft.com/office/drawing/2014/main" id="{6ACA3589-9BAD-207C-3486-C78DE72A818D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30">
              <a:extLst>
                <a:ext uri="{FF2B5EF4-FFF2-40B4-BE49-F238E27FC236}">
                  <a16:creationId xmlns:a16="http://schemas.microsoft.com/office/drawing/2014/main" id="{02E8B55F-FDBC-F299-7C83-0C84A8FDCDE7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31">
              <a:extLst>
                <a:ext uri="{FF2B5EF4-FFF2-40B4-BE49-F238E27FC236}">
                  <a16:creationId xmlns:a16="http://schemas.microsoft.com/office/drawing/2014/main" id="{FBCA194E-F40E-688A-ED0B-7A6A4B7D5E26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32">
              <a:extLst>
                <a:ext uri="{FF2B5EF4-FFF2-40B4-BE49-F238E27FC236}">
                  <a16:creationId xmlns:a16="http://schemas.microsoft.com/office/drawing/2014/main" id="{0B7FD55F-AC2B-8269-79DA-A5205B29E120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33">
              <a:extLst>
                <a:ext uri="{FF2B5EF4-FFF2-40B4-BE49-F238E27FC236}">
                  <a16:creationId xmlns:a16="http://schemas.microsoft.com/office/drawing/2014/main" id="{0E099B40-A06E-78ED-EB41-A12C0F8EBD4B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34">
              <a:extLst>
                <a:ext uri="{FF2B5EF4-FFF2-40B4-BE49-F238E27FC236}">
                  <a16:creationId xmlns:a16="http://schemas.microsoft.com/office/drawing/2014/main" id="{5AC35A72-077E-46EA-000B-E660C2E1525E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35">
              <a:extLst>
                <a:ext uri="{FF2B5EF4-FFF2-40B4-BE49-F238E27FC236}">
                  <a16:creationId xmlns:a16="http://schemas.microsoft.com/office/drawing/2014/main" id="{CEC5C091-B35E-4AE7-503F-AAB2E0B9B56C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36">
              <a:extLst>
                <a:ext uri="{FF2B5EF4-FFF2-40B4-BE49-F238E27FC236}">
                  <a16:creationId xmlns:a16="http://schemas.microsoft.com/office/drawing/2014/main" id="{1FA7D4AC-63A6-0870-08CE-E01995C4BF6E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37">
              <a:extLst>
                <a:ext uri="{FF2B5EF4-FFF2-40B4-BE49-F238E27FC236}">
                  <a16:creationId xmlns:a16="http://schemas.microsoft.com/office/drawing/2014/main" id="{7505E0F2-92A0-3B91-38B7-3C02DEF39009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38">
              <a:extLst>
                <a:ext uri="{FF2B5EF4-FFF2-40B4-BE49-F238E27FC236}">
                  <a16:creationId xmlns:a16="http://schemas.microsoft.com/office/drawing/2014/main" id="{12D580DC-35A9-3A0E-D22F-72BD2CAAAC8E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39">
              <a:extLst>
                <a:ext uri="{FF2B5EF4-FFF2-40B4-BE49-F238E27FC236}">
                  <a16:creationId xmlns:a16="http://schemas.microsoft.com/office/drawing/2014/main" id="{AA1856D8-18E9-2F89-4EFF-7D58015739E6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40">
              <a:extLst>
                <a:ext uri="{FF2B5EF4-FFF2-40B4-BE49-F238E27FC236}">
                  <a16:creationId xmlns:a16="http://schemas.microsoft.com/office/drawing/2014/main" id="{EAA903FD-80A3-682B-8B2A-5B70E7600C36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41">
              <a:extLst>
                <a:ext uri="{FF2B5EF4-FFF2-40B4-BE49-F238E27FC236}">
                  <a16:creationId xmlns:a16="http://schemas.microsoft.com/office/drawing/2014/main" id="{162E7028-8810-64A7-C476-C7B6A432CF36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42">
              <a:extLst>
                <a:ext uri="{FF2B5EF4-FFF2-40B4-BE49-F238E27FC236}">
                  <a16:creationId xmlns:a16="http://schemas.microsoft.com/office/drawing/2014/main" id="{70D3C6FF-D682-B2DB-0CA2-A15624B520A0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43">
              <a:extLst>
                <a:ext uri="{FF2B5EF4-FFF2-40B4-BE49-F238E27FC236}">
                  <a16:creationId xmlns:a16="http://schemas.microsoft.com/office/drawing/2014/main" id="{22E25E74-CB77-40F9-36D6-EBE7DA628BB4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44">
              <a:extLst>
                <a:ext uri="{FF2B5EF4-FFF2-40B4-BE49-F238E27FC236}">
                  <a16:creationId xmlns:a16="http://schemas.microsoft.com/office/drawing/2014/main" id="{8B254DFA-4533-C7DD-F8A5-D974737ED83A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45">
              <a:extLst>
                <a:ext uri="{FF2B5EF4-FFF2-40B4-BE49-F238E27FC236}">
                  <a16:creationId xmlns:a16="http://schemas.microsoft.com/office/drawing/2014/main" id="{9C7F9C81-341B-D5E0-CD2D-FC55646C7882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46">
              <a:extLst>
                <a:ext uri="{FF2B5EF4-FFF2-40B4-BE49-F238E27FC236}">
                  <a16:creationId xmlns:a16="http://schemas.microsoft.com/office/drawing/2014/main" id="{249995C9-9D43-8F0D-2BB3-4E2943C82524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47">
              <a:extLst>
                <a:ext uri="{FF2B5EF4-FFF2-40B4-BE49-F238E27FC236}">
                  <a16:creationId xmlns:a16="http://schemas.microsoft.com/office/drawing/2014/main" id="{C3FCCA47-A2FE-B847-676B-A1435EFFE767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48">
              <a:extLst>
                <a:ext uri="{FF2B5EF4-FFF2-40B4-BE49-F238E27FC236}">
                  <a16:creationId xmlns:a16="http://schemas.microsoft.com/office/drawing/2014/main" id="{71CB8428-27C4-7F92-C760-31CEB10A275B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49">
              <a:extLst>
                <a:ext uri="{FF2B5EF4-FFF2-40B4-BE49-F238E27FC236}">
                  <a16:creationId xmlns:a16="http://schemas.microsoft.com/office/drawing/2014/main" id="{FB7D8A95-80AD-AB13-BB49-D64BB7866C0F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50">
              <a:extLst>
                <a:ext uri="{FF2B5EF4-FFF2-40B4-BE49-F238E27FC236}">
                  <a16:creationId xmlns:a16="http://schemas.microsoft.com/office/drawing/2014/main" id="{92527468-A038-159A-D5F9-78D10215FEBE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51">
              <a:extLst>
                <a:ext uri="{FF2B5EF4-FFF2-40B4-BE49-F238E27FC236}">
                  <a16:creationId xmlns:a16="http://schemas.microsoft.com/office/drawing/2014/main" id="{8B4DBD1C-3659-381C-84D8-A3AC50852A21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52">
              <a:extLst>
                <a:ext uri="{FF2B5EF4-FFF2-40B4-BE49-F238E27FC236}">
                  <a16:creationId xmlns:a16="http://schemas.microsoft.com/office/drawing/2014/main" id="{174CC451-E1C8-A513-0288-5130AC803187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53">
              <a:extLst>
                <a:ext uri="{FF2B5EF4-FFF2-40B4-BE49-F238E27FC236}">
                  <a16:creationId xmlns:a16="http://schemas.microsoft.com/office/drawing/2014/main" id="{A3D045A5-E0A1-AC24-36E0-930247D01606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54">
              <a:extLst>
                <a:ext uri="{FF2B5EF4-FFF2-40B4-BE49-F238E27FC236}">
                  <a16:creationId xmlns:a16="http://schemas.microsoft.com/office/drawing/2014/main" id="{13917127-FB65-E6CD-D2C4-D9B8D1D13D17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55">
              <a:extLst>
                <a:ext uri="{FF2B5EF4-FFF2-40B4-BE49-F238E27FC236}">
                  <a16:creationId xmlns:a16="http://schemas.microsoft.com/office/drawing/2014/main" id="{4DB05B99-95F6-8501-9250-F90D5F4F5DB4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56">
              <a:extLst>
                <a:ext uri="{FF2B5EF4-FFF2-40B4-BE49-F238E27FC236}">
                  <a16:creationId xmlns:a16="http://schemas.microsoft.com/office/drawing/2014/main" id="{B47604D2-BE03-6C53-8D93-CD484B917438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57">
              <a:extLst>
                <a:ext uri="{FF2B5EF4-FFF2-40B4-BE49-F238E27FC236}">
                  <a16:creationId xmlns:a16="http://schemas.microsoft.com/office/drawing/2014/main" id="{7CE625E4-8E58-1FE1-2867-0C7E6BBC1B11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58">
              <a:extLst>
                <a:ext uri="{FF2B5EF4-FFF2-40B4-BE49-F238E27FC236}">
                  <a16:creationId xmlns:a16="http://schemas.microsoft.com/office/drawing/2014/main" id="{5A885304-40D8-555B-B49C-26F69D48EA60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59">
              <a:extLst>
                <a:ext uri="{FF2B5EF4-FFF2-40B4-BE49-F238E27FC236}">
                  <a16:creationId xmlns:a16="http://schemas.microsoft.com/office/drawing/2014/main" id="{6865BC47-AD1F-6AF2-8666-08C4D9DB9319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60">
              <a:extLst>
                <a:ext uri="{FF2B5EF4-FFF2-40B4-BE49-F238E27FC236}">
                  <a16:creationId xmlns:a16="http://schemas.microsoft.com/office/drawing/2014/main" id="{D560A446-80F1-C464-E73B-9BAFE05A589A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61">
              <a:extLst>
                <a:ext uri="{FF2B5EF4-FFF2-40B4-BE49-F238E27FC236}">
                  <a16:creationId xmlns:a16="http://schemas.microsoft.com/office/drawing/2014/main" id="{EED3970D-5643-0ED9-DA7C-D0CDE057B2E4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62">
              <a:extLst>
                <a:ext uri="{FF2B5EF4-FFF2-40B4-BE49-F238E27FC236}">
                  <a16:creationId xmlns:a16="http://schemas.microsoft.com/office/drawing/2014/main" id="{E68591DA-C483-C6C2-1BE2-FB6E1C74CA5F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63">
              <a:extLst>
                <a:ext uri="{FF2B5EF4-FFF2-40B4-BE49-F238E27FC236}">
                  <a16:creationId xmlns:a16="http://schemas.microsoft.com/office/drawing/2014/main" id="{CD9FB25A-51A3-3102-12C1-0BD786CA93A2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64">
              <a:extLst>
                <a:ext uri="{FF2B5EF4-FFF2-40B4-BE49-F238E27FC236}">
                  <a16:creationId xmlns:a16="http://schemas.microsoft.com/office/drawing/2014/main" id="{D6136F0F-122E-8B6E-FC2E-98D8D35B69BC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65">
              <a:extLst>
                <a:ext uri="{FF2B5EF4-FFF2-40B4-BE49-F238E27FC236}">
                  <a16:creationId xmlns:a16="http://schemas.microsoft.com/office/drawing/2014/main" id="{325980DF-AB5A-8801-5028-282A394BCEA0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66">
              <a:extLst>
                <a:ext uri="{FF2B5EF4-FFF2-40B4-BE49-F238E27FC236}">
                  <a16:creationId xmlns:a16="http://schemas.microsoft.com/office/drawing/2014/main" id="{5AB34861-D4EF-890B-636F-A73462434419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67">
              <a:extLst>
                <a:ext uri="{FF2B5EF4-FFF2-40B4-BE49-F238E27FC236}">
                  <a16:creationId xmlns:a16="http://schemas.microsoft.com/office/drawing/2014/main" id="{1064F0C8-6206-0003-06FD-F41AC9656F8F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68">
              <a:extLst>
                <a:ext uri="{FF2B5EF4-FFF2-40B4-BE49-F238E27FC236}">
                  <a16:creationId xmlns:a16="http://schemas.microsoft.com/office/drawing/2014/main" id="{4144B5B4-5D2C-DB42-E204-C4E37510BD0A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69">
              <a:extLst>
                <a:ext uri="{FF2B5EF4-FFF2-40B4-BE49-F238E27FC236}">
                  <a16:creationId xmlns:a16="http://schemas.microsoft.com/office/drawing/2014/main" id="{516946F7-1451-66D5-7A49-7C0BB2E41BA1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70">
              <a:extLst>
                <a:ext uri="{FF2B5EF4-FFF2-40B4-BE49-F238E27FC236}">
                  <a16:creationId xmlns:a16="http://schemas.microsoft.com/office/drawing/2014/main" id="{55A5A4CF-7852-2EA6-56FD-40355AF2891A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71">
              <a:extLst>
                <a:ext uri="{FF2B5EF4-FFF2-40B4-BE49-F238E27FC236}">
                  <a16:creationId xmlns:a16="http://schemas.microsoft.com/office/drawing/2014/main" id="{2C0A1D15-945D-B991-BD39-9A647C89F3EA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72">
              <a:extLst>
                <a:ext uri="{FF2B5EF4-FFF2-40B4-BE49-F238E27FC236}">
                  <a16:creationId xmlns:a16="http://schemas.microsoft.com/office/drawing/2014/main" id="{2A545612-CE0C-2483-FEA2-4C8D65895022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73">
              <a:extLst>
                <a:ext uri="{FF2B5EF4-FFF2-40B4-BE49-F238E27FC236}">
                  <a16:creationId xmlns:a16="http://schemas.microsoft.com/office/drawing/2014/main" id="{003ED468-813B-66C6-33A5-0789928F0AB6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74">
              <a:extLst>
                <a:ext uri="{FF2B5EF4-FFF2-40B4-BE49-F238E27FC236}">
                  <a16:creationId xmlns:a16="http://schemas.microsoft.com/office/drawing/2014/main" id="{3E4FAD3B-9564-F3D9-5B15-BC5637A0B4CB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75">
              <a:extLst>
                <a:ext uri="{FF2B5EF4-FFF2-40B4-BE49-F238E27FC236}">
                  <a16:creationId xmlns:a16="http://schemas.microsoft.com/office/drawing/2014/main" id="{75D5D5EA-500C-E046-8577-12F13D41A3F9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76">
              <a:extLst>
                <a:ext uri="{FF2B5EF4-FFF2-40B4-BE49-F238E27FC236}">
                  <a16:creationId xmlns:a16="http://schemas.microsoft.com/office/drawing/2014/main" id="{7E9DE07E-8496-B995-47CB-4F398F77040A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77">
              <a:extLst>
                <a:ext uri="{FF2B5EF4-FFF2-40B4-BE49-F238E27FC236}">
                  <a16:creationId xmlns:a16="http://schemas.microsoft.com/office/drawing/2014/main" id="{15403B9C-7453-6EDD-C0C2-6499D4805297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78">
              <a:extLst>
                <a:ext uri="{FF2B5EF4-FFF2-40B4-BE49-F238E27FC236}">
                  <a16:creationId xmlns:a16="http://schemas.microsoft.com/office/drawing/2014/main" id="{C701D2A8-4CF8-991D-1780-3CA6E755A1B5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79">
              <a:extLst>
                <a:ext uri="{FF2B5EF4-FFF2-40B4-BE49-F238E27FC236}">
                  <a16:creationId xmlns:a16="http://schemas.microsoft.com/office/drawing/2014/main" id="{6BE4BCE6-80CA-F320-9E21-F6B4D87E0518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80">
              <a:extLst>
                <a:ext uri="{FF2B5EF4-FFF2-40B4-BE49-F238E27FC236}">
                  <a16:creationId xmlns:a16="http://schemas.microsoft.com/office/drawing/2014/main" id="{F7814401-9E87-A4EE-089A-8A224EA25A2F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81">
              <a:extLst>
                <a:ext uri="{FF2B5EF4-FFF2-40B4-BE49-F238E27FC236}">
                  <a16:creationId xmlns:a16="http://schemas.microsoft.com/office/drawing/2014/main" id="{2156B17F-02E5-0ECA-10BB-122CC46760EE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82">
              <a:extLst>
                <a:ext uri="{FF2B5EF4-FFF2-40B4-BE49-F238E27FC236}">
                  <a16:creationId xmlns:a16="http://schemas.microsoft.com/office/drawing/2014/main" id="{8B324628-A49C-8D77-A64D-470B12CD6DA3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83">
              <a:extLst>
                <a:ext uri="{FF2B5EF4-FFF2-40B4-BE49-F238E27FC236}">
                  <a16:creationId xmlns:a16="http://schemas.microsoft.com/office/drawing/2014/main" id="{41AA7AB7-C6B3-E1A0-2993-5B73CEE1B832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84">
              <a:extLst>
                <a:ext uri="{FF2B5EF4-FFF2-40B4-BE49-F238E27FC236}">
                  <a16:creationId xmlns:a16="http://schemas.microsoft.com/office/drawing/2014/main" id="{87C415BC-B94F-CCF8-CD7C-8DE7224CC09A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85">
              <a:extLst>
                <a:ext uri="{FF2B5EF4-FFF2-40B4-BE49-F238E27FC236}">
                  <a16:creationId xmlns:a16="http://schemas.microsoft.com/office/drawing/2014/main" id="{C6462184-E819-E561-F205-A8EB75CC53E5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86">
              <a:extLst>
                <a:ext uri="{FF2B5EF4-FFF2-40B4-BE49-F238E27FC236}">
                  <a16:creationId xmlns:a16="http://schemas.microsoft.com/office/drawing/2014/main" id="{08B10582-A108-209C-F04F-CB7855354CD5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01" name="Imagen 400">
            <a:extLst>
              <a:ext uri="{FF2B5EF4-FFF2-40B4-BE49-F238E27FC236}">
                <a16:creationId xmlns:a16="http://schemas.microsoft.com/office/drawing/2014/main" id="{366480F6-5592-BA64-B187-3923EE8E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08" y="482037"/>
            <a:ext cx="817149" cy="818318"/>
          </a:xfrm>
          <a:prstGeom prst="rect">
            <a:avLst/>
          </a:prstGeom>
        </p:spPr>
      </p:pic>
      <p:pic>
        <p:nvPicPr>
          <p:cNvPr id="402" name="Imagen 401">
            <a:extLst>
              <a:ext uri="{FF2B5EF4-FFF2-40B4-BE49-F238E27FC236}">
                <a16:creationId xmlns:a16="http://schemas.microsoft.com/office/drawing/2014/main" id="{004AD9C4-9D7E-B573-AB22-753F4E50E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958" y="5167378"/>
            <a:ext cx="1301787" cy="1301787"/>
          </a:xfrm>
          <a:prstGeom prst="rect">
            <a:avLst/>
          </a:prstGeom>
        </p:spPr>
      </p:pic>
      <p:sp>
        <p:nvSpPr>
          <p:cNvPr id="403" name="Text Placeholder 1">
            <a:extLst>
              <a:ext uri="{FF2B5EF4-FFF2-40B4-BE49-F238E27FC236}">
                <a16:creationId xmlns:a16="http://schemas.microsoft.com/office/drawing/2014/main" id="{8D873C1A-7D38-D688-60BB-9FF06F6C42EF}"/>
              </a:ext>
            </a:extLst>
          </p:cNvPr>
          <p:cNvSpPr txBox="1"/>
          <p:nvPr/>
        </p:nvSpPr>
        <p:spPr>
          <a:xfrm>
            <a:off x="2054526" y="519983"/>
            <a:ext cx="7706174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spc="600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sz="4400" spc="600" dirty="0"/>
              <a:t> </a:t>
            </a:r>
            <a:r>
              <a:rPr lang="en-US" sz="4400" spc="600" dirty="0">
                <a:solidFill>
                  <a:srgbClr val="C60308"/>
                </a:solidFill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2944277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387">
            <a:extLst>
              <a:ext uri="{FF2B5EF4-FFF2-40B4-BE49-F238E27FC236}">
                <a16:creationId xmlns:a16="http://schemas.microsoft.com/office/drawing/2014/main" id="{DC58DC8E-C050-77D7-EE83-C0FFA750EF75}"/>
              </a:ext>
            </a:extLst>
          </p:cNvPr>
          <p:cNvGrpSpPr/>
          <p:nvPr/>
        </p:nvGrpSpPr>
        <p:grpSpPr>
          <a:xfrm>
            <a:off x="482078" y="-107631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99" name="Freeform: Shape 41">
              <a:extLst>
                <a:ext uri="{FF2B5EF4-FFF2-40B4-BE49-F238E27FC236}">
                  <a16:creationId xmlns:a16="http://schemas.microsoft.com/office/drawing/2014/main" id="{D3875F58-DDA8-FF78-A95F-D213BE5CC27C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42">
              <a:extLst>
                <a:ext uri="{FF2B5EF4-FFF2-40B4-BE49-F238E27FC236}">
                  <a16:creationId xmlns:a16="http://schemas.microsoft.com/office/drawing/2014/main" id="{58460E74-6DBE-DF0E-4A3E-1C1EC4471297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43">
              <a:extLst>
                <a:ext uri="{FF2B5EF4-FFF2-40B4-BE49-F238E27FC236}">
                  <a16:creationId xmlns:a16="http://schemas.microsoft.com/office/drawing/2014/main" id="{416A7321-1ED5-FFD5-5ED7-6135CE8DA8E0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44">
              <a:extLst>
                <a:ext uri="{FF2B5EF4-FFF2-40B4-BE49-F238E27FC236}">
                  <a16:creationId xmlns:a16="http://schemas.microsoft.com/office/drawing/2014/main" id="{6773D16F-6BC1-1BF2-80CF-E485266D2FCB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45">
              <a:extLst>
                <a:ext uri="{FF2B5EF4-FFF2-40B4-BE49-F238E27FC236}">
                  <a16:creationId xmlns:a16="http://schemas.microsoft.com/office/drawing/2014/main" id="{76CC3978-9023-9E58-9594-66337379910B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46">
              <a:extLst>
                <a:ext uri="{FF2B5EF4-FFF2-40B4-BE49-F238E27FC236}">
                  <a16:creationId xmlns:a16="http://schemas.microsoft.com/office/drawing/2014/main" id="{ADA6EAC0-04C6-11B5-C94B-04A46BED26D4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47">
              <a:extLst>
                <a:ext uri="{FF2B5EF4-FFF2-40B4-BE49-F238E27FC236}">
                  <a16:creationId xmlns:a16="http://schemas.microsoft.com/office/drawing/2014/main" id="{7877BD8A-D2C0-443A-5A46-827B275E3435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48">
              <a:extLst>
                <a:ext uri="{FF2B5EF4-FFF2-40B4-BE49-F238E27FC236}">
                  <a16:creationId xmlns:a16="http://schemas.microsoft.com/office/drawing/2014/main" id="{EEDD27E9-19BC-723A-26D4-ECF764FB9B17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49">
              <a:extLst>
                <a:ext uri="{FF2B5EF4-FFF2-40B4-BE49-F238E27FC236}">
                  <a16:creationId xmlns:a16="http://schemas.microsoft.com/office/drawing/2014/main" id="{CD9A8885-CDDB-5A5E-98D8-53CCB46E82ED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50">
              <a:extLst>
                <a:ext uri="{FF2B5EF4-FFF2-40B4-BE49-F238E27FC236}">
                  <a16:creationId xmlns:a16="http://schemas.microsoft.com/office/drawing/2014/main" id="{E66FA13E-441F-D5EC-8091-2DD4B8C961F8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51">
              <a:extLst>
                <a:ext uri="{FF2B5EF4-FFF2-40B4-BE49-F238E27FC236}">
                  <a16:creationId xmlns:a16="http://schemas.microsoft.com/office/drawing/2014/main" id="{FB552A13-A0CC-A1D5-CC1F-7BA2A3BB41F2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52">
              <a:extLst>
                <a:ext uri="{FF2B5EF4-FFF2-40B4-BE49-F238E27FC236}">
                  <a16:creationId xmlns:a16="http://schemas.microsoft.com/office/drawing/2014/main" id="{8D2625F6-1767-775B-0BB9-C49AAF46F712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53">
              <a:extLst>
                <a:ext uri="{FF2B5EF4-FFF2-40B4-BE49-F238E27FC236}">
                  <a16:creationId xmlns:a16="http://schemas.microsoft.com/office/drawing/2014/main" id="{6C3B6780-4F72-1B57-10CA-E67093F4CA2A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54">
              <a:extLst>
                <a:ext uri="{FF2B5EF4-FFF2-40B4-BE49-F238E27FC236}">
                  <a16:creationId xmlns:a16="http://schemas.microsoft.com/office/drawing/2014/main" id="{08802CCA-0E5E-EAF0-BB43-2DCAC54DB60B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55">
              <a:extLst>
                <a:ext uri="{FF2B5EF4-FFF2-40B4-BE49-F238E27FC236}">
                  <a16:creationId xmlns:a16="http://schemas.microsoft.com/office/drawing/2014/main" id="{32C7D8BB-705B-C9AD-C705-84E1444FDA7B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56">
              <a:extLst>
                <a:ext uri="{FF2B5EF4-FFF2-40B4-BE49-F238E27FC236}">
                  <a16:creationId xmlns:a16="http://schemas.microsoft.com/office/drawing/2014/main" id="{E3EE91F2-F9D3-210D-8167-981728AA9E9A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57">
              <a:extLst>
                <a:ext uri="{FF2B5EF4-FFF2-40B4-BE49-F238E27FC236}">
                  <a16:creationId xmlns:a16="http://schemas.microsoft.com/office/drawing/2014/main" id="{472B7FAD-7035-132D-26D7-AD262F46D6EB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58">
              <a:extLst>
                <a:ext uri="{FF2B5EF4-FFF2-40B4-BE49-F238E27FC236}">
                  <a16:creationId xmlns:a16="http://schemas.microsoft.com/office/drawing/2014/main" id="{1D8E3953-3122-0F2D-8FD7-264BED329C42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59">
              <a:extLst>
                <a:ext uri="{FF2B5EF4-FFF2-40B4-BE49-F238E27FC236}">
                  <a16:creationId xmlns:a16="http://schemas.microsoft.com/office/drawing/2014/main" id="{7D98589D-1C13-4F25-C3EE-32FA299E347F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60">
              <a:extLst>
                <a:ext uri="{FF2B5EF4-FFF2-40B4-BE49-F238E27FC236}">
                  <a16:creationId xmlns:a16="http://schemas.microsoft.com/office/drawing/2014/main" id="{12DF0546-CC42-3D4F-4D19-D04BDA79E0E5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61">
              <a:extLst>
                <a:ext uri="{FF2B5EF4-FFF2-40B4-BE49-F238E27FC236}">
                  <a16:creationId xmlns:a16="http://schemas.microsoft.com/office/drawing/2014/main" id="{61537354-497D-E214-0276-BCF6A2D21C7E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62">
              <a:extLst>
                <a:ext uri="{FF2B5EF4-FFF2-40B4-BE49-F238E27FC236}">
                  <a16:creationId xmlns:a16="http://schemas.microsoft.com/office/drawing/2014/main" id="{366D9825-E6CC-623E-754F-D1E70B27025B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63">
              <a:extLst>
                <a:ext uri="{FF2B5EF4-FFF2-40B4-BE49-F238E27FC236}">
                  <a16:creationId xmlns:a16="http://schemas.microsoft.com/office/drawing/2014/main" id="{02A5130C-6212-80E3-03E7-1DD4393B0245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64">
              <a:extLst>
                <a:ext uri="{FF2B5EF4-FFF2-40B4-BE49-F238E27FC236}">
                  <a16:creationId xmlns:a16="http://schemas.microsoft.com/office/drawing/2014/main" id="{2D206ECA-1EBD-C92F-D49C-937717BDA8CC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65">
              <a:extLst>
                <a:ext uri="{FF2B5EF4-FFF2-40B4-BE49-F238E27FC236}">
                  <a16:creationId xmlns:a16="http://schemas.microsoft.com/office/drawing/2014/main" id="{6F691155-F2B6-7851-9E7B-B5695E42A27D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66">
              <a:extLst>
                <a:ext uri="{FF2B5EF4-FFF2-40B4-BE49-F238E27FC236}">
                  <a16:creationId xmlns:a16="http://schemas.microsoft.com/office/drawing/2014/main" id="{FC51E6A8-DC98-14A9-F5C6-57C20CBBA802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67">
              <a:extLst>
                <a:ext uri="{FF2B5EF4-FFF2-40B4-BE49-F238E27FC236}">
                  <a16:creationId xmlns:a16="http://schemas.microsoft.com/office/drawing/2014/main" id="{D53CA1B1-79CC-20A4-7933-E26004E8C36E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68">
              <a:extLst>
                <a:ext uri="{FF2B5EF4-FFF2-40B4-BE49-F238E27FC236}">
                  <a16:creationId xmlns:a16="http://schemas.microsoft.com/office/drawing/2014/main" id="{DD6771D3-2666-18BE-7E0A-BDD9AE59F512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69">
              <a:extLst>
                <a:ext uri="{FF2B5EF4-FFF2-40B4-BE49-F238E27FC236}">
                  <a16:creationId xmlns:a16="http://schemas.microsoft.com/office/drawing/2014/main" id="{835DA8F6-2217-A21F-A9B0-5D684D8434A3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70">
              <a:extLst>
                <a:ext uri="{FF2B5EF4-FFF2-40B4-BE49-F238E27FC236}">
                  <a16:creationId xmlns:a16="http://schemas.microsoft.com/office/drawing/2014/main" id="{384B79CE-3C11-C84C-F581-49E8C4869054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71">
              <a:extLst>
                <a:ext uri="{FF2B5EF4-FFF2-40B4-BE49-F238E27FC236}">
                  <a16:creationId xmlns:a16="http://schemas.microsoft.com/office/drawing/2014/main" id="{DCE18159-7D02-AB0F-4FC7-E1921321F42D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72">
              <a:extLst>
                <a:ext uri="{FF2B5EF4-FFF2-40B4-BE49-F238E27FC236}">
                  <a16:creationId xmlns:a16="http://schemas.microsoft.com/office/drawing/2014/main" id="{3E290FB1-F6E9-F7DA-67E7-3D03E5B0A674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73">
              <a:extLst>
                <a:ext uri="{FF2B5EF4-FFF2-40B4-BE49-F238E27FC236}">
                  <a16:creationId xmlns:a16="http://schemas.microsoft.com/office/drawing/2014/main" id="{2DFD8C63-628B-F074-4B4A-7840B20B7FD6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74">
              <a:extLst>
                <a:ext uri="{FF2B5EF4-FFF2-40B4-BE49-F238E27FC236}">
                  <a16:creationId xmlns:a16="http://schemas.microsoft.com/office/drawing/2014/main" id="{08141A41-9410-90F7-03C0-79CB10F0CAE8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75">
              <a:extLst>
                <a:ext uri="{FF2B5EF4-FFF2-40B4-BE49-F238E27FC236}">
                  <a16:creationId xmlns:a16="http://schemas.microsoft.com/office/drawing/2014/main" id="{DE2F2454-B1BB-7D1F-2EDA-F6CC008EF8AE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76">
              <a:extLst>
                <a:ext uri="{FF2B5EF4-FFF2-40B4-BE49-F238E27FC236}">
                  <a16:creationId xmlns:a16="http://schemas.microsoft.com/office/drawing/2014/main" id="{0FE95C37-00B8-800F-5D9E-9FE8BC7E09F5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77">
              <a:extLst>
                <a:ext uri="{FF2B5EF4-FFF2-40B4-BE49-F238E27FC236}">
                  <a16:creationId xmlns:a16="http://schemas.microsoft.com/office/drawing/2014/main" id="{88B6B873-3A4B-B817-6F5A-CBF9C412734E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78">
              <a:extLst>
                <a:ext uri="{FF2B5EF4-FFF2-40B4-BE49-F238E27FC236}">
                  <a16:creationId xmlns:a16="http://schemas.microsoft.com/office/drawing/2014/main" id="{1FC19F28-0C9D-A46C-8FA4-06256115104F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79">
              <a:extLst>
                <a:ext uri="{FF2B5EF4-FFF2-40B4-BE49-F238E27FC236}">
                  <a16:creationId xmlns:a16="http://schemas.microsoft.com/office/drawing/2014/main" id="{9FDAC9E7-25AE-02BC-9D1D-E679EA4820A3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80">
              <a:extLst>
                <a:ext uri="{FF2B5EF4-FFF2-40B4-BE49-F238E27FC236}">
                  <a16:creationId xmlns:a16="http://schemas.microsoft.com/office/drawing/2014/main" id="{7DD9FF40-F6BA-D210-09A7-C5563C5F081B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81">
              <a:extLst>
                <a:ext uri="{FF2B5EF4-FFF2-40B4-BE49-F238E27FC236}">
                  <a16:creationId xmlns:a16="http://schemas.microsoft.com/office/drawing/2014/main" id="{FC28A16F-589A-9215-4D00-CCE089663A64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82">
              <a:extLst>
                <a:ext uri="{FF2B5EF4-FFF2-40B4-BE49-F238E27FC236}">
                  <a16:creationId xmlns:a16="http://schemas.microsoft.com/office/drawing/2014/main" id="{28AF0E84-64FA-4777-F1CE-69864B2AAFD2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83">
              <a:extLst>
                <a:ext uri="{FF2B5EF4-FFF2-40B4-BE49-F238E27FC236}">
                  <a16:creationId xmlns:a16="http://schemas.microsoft.com/office/drawing/2014/main" id="{824F9F3F-ACB1-35E5-AF08-2D0D7D971E3D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84">
              <a:extLst>
                <a:ext uri="{FF2B5EF4-FFF2-40B4-BE49-F238E27FC236}">
                  <a16:creationId xmlns:a16="http://schemas.microsoft.com/office/drawing/2014/main" id="{EC3A6778-4498-C86B-B1C9-C472F83CD9D5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85">
              <a:extLst>
                <a:ext uri="{FF2B5EF4-FFF2-40B4-BE49-F238E27FC236}">
                  <a16:creationId xmlns:a16="http://schemas.microsoft.com/office/drawing/2014/main" id="{3EFEFDE4-4475-2A5B-0E05-2B28597F2EF6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86">
              <a:extLst>
                <a:ext uri="{FF2B5EF4-FFF2-40B4-BE49-F238E27FC236}">
                  <a16:creationId xmlns:a16="http://schemas.microsoft.com/office/drawing/2014/main" id="{0509E0D7-54FF-D481-489D-B6C78717E514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87">
              <a:extLst>
                <a:ext uri="{FF2B5EF4-FFF2-40B4-BE49-F238E27FC236}">
                  <a16:creationId xmlns:a16="http://schemas.microsoft.com/office/drawing/2014/main" id="{A9B6DEE5-1EE9-1017-FCA3-B9E6178CF72D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88">
              <a:extLst>
                <a:ext uri="{FF2B5EF4-FFF2-40B4-BE49-F238E27FC236}">
                  <a16:creationId xmlns:a16="http://schemas.microsoft.com/office/drawing/2014/main" id="{62DD7249-8D3D-2217-DABC-C23A21F48A91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89">
              <a:extLst>
                <a:ext uri="{FF2B5EF4-FFF2-40B4-BE49-F238E27FC236}">
                  <a16:creationId xmlns:a16="http://schemas.microsoft.com/office/drawing/2014/main" id="{E7DCAC7A-1700-9E65-C52B-7422398048A4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90">
              <a:extLst>
                <a:ext uri="{FF2B5EF4-FFF2-40B4-BE49-F238E27FC236}">
                  <a16:creationId xmlns:a16="http://schemas.microsoft.com/office/drawing/2014/main" id="{E88EEDD9-5F30-01CE-9536-931D8654CFBF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91">
              <a:extLst>
                <a:ext uri="{FF2B5EF4-FFF2-40B4-BE49-F238E27FC236}">
                  <a16:creationId xmlns:a16="http://schemas.microsoft.com/office/drawing/2014/main" id="{C426F702-C1C7-72D3-EEED-E31700E1F40F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92">
              <a:extLst>
                <a:ext uri="{FF2B5EF4-FFF2-40B4-BE49-F238E27FC236}">
                  <a16:creationId xmlns:a16="http://schemas.microsoft.com/office/drawing/2014/main" id="{9F65DCB3-88B7-EE29-C94E-42C220F2F4A0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93">
              <a:extLst>
                <a:ext uri="{FF2B5EF4-FFF2-40B4-BE49-F238E27FC236}">
                  <a16:creationId xmlns:a16="http://schemas.microsoft.com/office/drawing/2014/main" id="{A760FD57-0F28-FE13-82CA-3A6E837CB68B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94">
              <a:extLst>
                <a:ext uri="{FF2B5EF4-FFF2-40B4-BE49-F238E27FC236}">
                  <a16:creationId xmlns:a16="http://schemas.microsoft.com/office/drawing/2014/main" id="{4B98A131-8743-3298-228C-BA34A12EE1E8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95">
              <a:extLst>
                <a:ext uri="{FF2B5EF4-FFF2-40B4-BE49-F238E27FC236}">
                  <a16:creationId xmlns:a16="http://schemas.microsoft.com/office/drawing/2014/main" id="{DC7DE3A3-735B-B839-B1E4-702A75A4BD92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96">
              <a:extLst>
                <a:ext uri="{FF2B5EF4-FFF2-40B4-BE49-F238E27FC236}">
                  <a16:creationId xmlns:a16="http://schemas.microsoft.com/office/drawing/2014/main" id="{2CAC5628-7DF4-2C35-5C3A-638CD7E7CBD3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97">
              <a:extLst>
                <a:ext uri="{FF2B5EF4-FFF2-40B4-BE49-F238E27FC236}">
                  <a16:creationId xmlns:a16="http://schemas.microsoft.com/office/drawing/2014/main" id="{087F860D-499F-C00F-B318-D5BDF51F37ED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98">
              <a:extLst>
                <a:ext uri="{FF2B5EF4-FFF2-40B4-BE49-F238E27FC236}">
                  <a16:creationId xmlns:a16="http://schemas.microsoft.com/office/drawing/2014/main" id="{907EFF92-37BC-B226-4285-FA09E5E5C14A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99">
              <a:extLst>
                <a:ext uri="{FF2B5EF4-FFF2-40B4-BE49-F238E27FC236}">
                  <a16:creationId xmlns:a16="http://schemas.microsoft.com/office/drawing/2014/main" id="{87F0CD8C-BA0B-AF33-7B28-0FF89EB927A4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00">
              <a:extLst>
                <a:ext uri="{FF2B5EF4-FFF2-40B4-BE49-F238E27FC236}">
                  <a16:creationId xmlns:a16="http://schemas.microsoft.com/office/drawing/2014/main" id="{96B6CC14-63BA-B0D5-E057-CFAC374CC47D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01">
              <a:extLst>
                <a:ext uri="{FF2B5EF4-FFF2-40B4-BE49-F238E27FC236}">
                  <a16:creationId xmlns:a16="http://schemas.microsoft.com/office/drawing/2014/main" id="{AE34B903-02A3-49F4-C585-0FF45066BCA6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02">
              <a:extLst>
                <a:ext uri="{FF2B5EF4-FFF2-40B4-BE49-F238E27FC236}">
                  <a16:creationId xmlns:a16="http://schemas.microsoft.com/office/drawing/2014/main" id="{5500CA1F-30C3-78EB-F237-B7CFE84BD99D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03">
              <a:extLst>
                <a:ext uri="{FF2B5EF4-FFF2-40B4-BE49-F238E27FC236}">
                  <a16:creationId xmlns:a16="http://schemas.microsoft.com/office/drawing/2014/main" id="{0A18D52C-A4E0-9710-5EA3-517F049E506C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04">
              <a:extLst>
                <a:ext uri="{FF2B5EF4-FFF2-40B4-BE49-F238E27FC236}">
                  <a16:creationId xmlns:a16="http://schemas.microsoft.com/office/drawing/2014/main" id="{2CB4ADA2-E69A-E238-51E5-1BA09CAFA018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05">
              <a:extLst>
                <a:ext uri="{FF2B5EF4-FFF2-40B4-BE49-F238E27FC236}">
                  <a16:creationId xmlns:a16="http://schemas.microsoft.com/office/drawing/2014/main" id="{9F99D5D7-3809-5A78-94AE-54751775B2E9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06">
              <a:extLst>
                <a:ext uri="{FF2B5EF4-FFF2-40B4-BE49-F238E27FC236}">
                  <a16:creationId xmlns:a16="http://schemas.microsoft.com/office/drawing/2014/main" id="{74825EB7-5AA4-E83D-DF7F-A1137B4EC517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07">
              <a:extLst>
                <a:ext uri="{FF2B5EF4-FFF2-40B4-BE49-F238E27FC236}">
                  <a16:creationId xmlns:a16="http://schemas.microsoft.com/office/drawing/2014/main" id="{1A372B48-B165-978A-0FA7-37A499D50EBE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08">
              <a:extLst>
                <a:ext uri="{FF2B5EF4-FFF2-40B4-BE49-F238E27FC236}">
                  <a16:creationId xmlns:a16="http://schemas.microsoft.com/office/drawing/2014/main" id="{3F65B7D0-C75C-9BB2-F8B8-09E0615122C7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09">
              <a:extLst>
                <a:ext uri="{FF2B5EF4-FFF2-40B4-BE49-F238E27FC236}">
                  <a16:creationId xmlns:a16="http://schemas.microsoft.com/office/drawing/2014/main" id="{93E9B4FE-3F35-78DD-39F6-F010F135892B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10">
              <a:extLst>
                <a:ext uri="{FF2B5EF4-FFF2-40B4-BE49-F238E27FC236}">
                  <a16:creationId xmlns:a16="http://schemas.microsoft.com/office/drawing/2014/main" id="{1EB38A18-0F52-FC99-7ADE-D9C0EC19C9DA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11">
              <a:extLst>
                <a:ext uri="{FF2B5EF4-FFF2-40B4-BE49-F238E27FC236}">
                  <a16:creationId xmlns:a16="http://schemas.microsoft.com/office/drawing/2014/main" id="{D992DB88-59A6-4725-C37A-597A761FE3EA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12">
              <a:extLst>
                <a:ext uri="{FF2B5EF4-FFF2-40B4-BE49-F238E27FC236}">
                  <a16:creationId xmlns:a16="http://schemas.microsoft.com/office/drawing/2014/main" id="{73126D7A-39E8-8FD3-629A-B67C41B01814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13">
              <a:extLst>
                <a:ext uri="{FF2B5EF4-FFF2-40B4-BE49-F238E27FC236}">
                  <a16:creationId xmlns:a16="http://schemas.microsoft.com/office/drawing/2014/main" id="{087CFAD8-CDDB-B9FE-2CAA-38612B777D03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14">
              <a:extLst>
                <a:ext uri="{FF2B5EF4-FFF2-40B4-BE49-F238E27FC236}">
                  <a16:creationId xmlns:a16="http://schemas.microsoft.com/office/drawing/2014/main" id="{4692044F-1452-DD7F-398B-D8F9F75DCCDE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15">
              <a:extLst>
                <a:ext uri="{FF2B5EF4-FFF2-40B4-BE49-F238E27FC236}">
                  <a16:creationId xmlns:a16="http://schemas.microsoft.com/office/drawing/2014/main" id="{56EF6236-926E-B2AF-8C26-6C8B298423C0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16">
              <a:extLst>
                <a:ext uri="{FF2B5EF4-FFF2-40B4-BE49-F238E27FC236}">
                  <a16:creationId xmlns:a16="http://schemas.microsoft.com/office/drawing/2014/main" id="{B1A9BDCD-7193-8C1B-74A5-FF20B07B7679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17">
              <a:extLst>
                <a:ext uri="{FF2B5EF4-FFF2-40B4-BE49-F238E27FC236}">
                  <a16:creationId xmlns:a16="http://schemas.microsoft.com/office/drawing/2014/main" id="{20E40B18-890A-6E26-E5FE-322E37E16BCF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18">
              <a:extLst>
                <a:ext uri="{FF2B5EF4-FFF2-40B4-BE49-F238E27FC236}">
                  <a16:creationId xmlns:a16="http://schemas.microsoft.com/office/drawing/2014/main" id="{A99248F2-960A-D626-BF34-1D739CA82215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19">
              <a:extLst>
                <a:ext uri="{FF2B5EF4-FFF2-40B4-BE49-F238E27FC236}">
                  <a16:creationId xmlns:a16="http://schemas.microsoft.com/office/drawing/2014/main" id="{97BEB732-7882-E8E2-B135-5FC271297E66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20">
              <a:extLst>
                <a:ext uri="{FF2B5EF4-FFF2-40B4-BE49-F238E27FC236}">
                  <a16:creationId xmlns:a16="http://schemas.microsoft.com/office/drawing/2014/main" id="{67FE1760-3875-41D0-9425-3D3385075935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21">
              <a:extLst>
                <a:ext uri="{FF2B5EF4-FFF2-40B4-BE49-F238E27FC236}">
                  <a16:creationId xmlns:a16="http://schemas.microsoft.com/office/drawing/2014/main" id="{BE2415CA-03FF-E4DF-2D39-84ED5C0E214D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22">
              <a:extLst>
                <a:ext uri="{FF2B5EF4-FFF2-40B4-BE49-F238E27FC236}">
                  <a16:creationId xmlns:a16="http://schemas.microsoft.com/office/drawing/2014/main" id="{A0B6ED0D-A8D3-C018-AE22-86C7C3D026F3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23">
              <a:extLst>
                <a:ext uri="{FF2B5EF4-FFF2-40B4-BE49-F238E27FC236}">
                  <a16:creationId xmlns:a16="http://schemas.microsoft.com/office/drawing/2014/main" id="{3A6935CD-1445-5AFB-B51D-105FD7A4EC05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24">
              <a:extLst>
                <a:ext uri="{FF2B5EF4-FFF2-40B4-BE49-F238E27FC236}">
                  <a16:creationId xmlns:a16="http://schemas.microsoft.com/office/drawing/2014/main" id="{D07EC8F0-F75D-3B4E-B70F-BBF6591A11B1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25">
              <a:extLst>
                <a:ext uri="{FF2B5EF4-FFF2-40B4-BE49-F238E27FC236}">
                  <a16:creationId xmlns:a16="http://schemas.microsoft.com/office/drawing/2014/main" id="{FCBFA896-0DF5-F21C-9C15-6C4A13CA4269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26">
              <a:extLst>
                <a:ext uri="{FF2B5EF4-FFF2-40B4-BE49-F238E27FC236}">
                  <a16:creationId xmlns:a16="http://schemas.microsoft.com/office/drawing/2014/main" id="{22AB4E67-0E01-3322-ACCA-422F1FECB076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27">
              <a:extLst>
                <a:ext uri="{FF2B5EF4-FFF2-40B4-BE49-F238E27FC236}">
                  <a16:creationId xmlns:a16="http://schemas.microsoft.com/office/drawing/2014/main" id="{149443B2-4F77-6EBC-A725-97D7CA8E7D54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28">
              <a:extLst>
                <a:ext uri="{FF2B5EF4-FFF2-40B4-BE49-F238E27FC236}">
                  <a16:creationId xmlns:a16="http://schemas.microsoft.com/office/drawing/2014/main" id="{1561EA39-55D7-689C-58C6-7349331BD68F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29">
              <a:extLst>
                <a:ext uri="{FF2B5EF4-FFF2-40B4-BE49-F238E27FC236}">
                  <a16:creationId xmlns:a16="http://schemas.microsoft.com/office/drawing/2014/main" id="{3D58AFF7-8DF7-2809-A7AC-DA4147D8FB7E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30">
              <a:extLst>
                <a:ext uri="{FF2B5EF4-FFF2-40B4-BE49-F238E27FC236}">
                  <a16:creationId xmlns:a16="http://schemas.microsoft.com/office/drawing/2014/main" id="{0F65ED47-FAB6-3EB2-6A8F-3A89D11F8ED2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31">
              <a:extLst>
                <a:ext uri="{FF2B5EF4-FFF2-40B4-BE49-F238E27FC236}">
                  <a16:creationId xmlns:a16="http://schemas.microsoft.com/office/drawing/2014/main" id="{CD7FB5A1-8120-D46E-4F5D-A2FD58187580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32">
              <a:extLst>
                <a:ext uri="{FF2B5EF4-FFF2-40B4-BE49-F238E27FC236}">
                  <a16:creationId xmlns:a16="http://schemas.microsoft.com/office/drawing/2014/main" id="{34E446B5-86A9-0F18-1C22-61BC4AECDF2F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33">
              <a:extLst>
                <a:ext uri="{FF2B5EF4-FFF2-40B4-BE49-F238E27FC236}">
                  <a16:creationId xmlns:a16="http://schemas.microsoft.com/office/drawing/2014/main" id="{32BE99DD-4481-A21F-613B-1F56A59FF2B3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34">
              <a:extLst>
                <a:ext uri="{FF2B5EF4-FFF2-40B4-BE49-F238E27FC236}">
                  <a16:creationId xmlns:a16="http://schemas.microsoft.com/office/drawing/2014/main" id="{2CF6FE21-0F64-FC48-36F8-D6B9267C218B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35">
              <a:extLst>
                <a:ext uri="{FF2B5EF4-FFF2-40B4-BE49-F238E27FC236}">
                  <a16:creationId xmlns:a16="http://schemas.microsoft.com/office/drawing/2014/main" id="{5E56B246-68F1-816B-4545-B8139808A9F7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36">
              <a:extLst>
                <a:ext uri="{FF2B5EF4-FFF2-40B4-BE49-F238E27FC236}">
                  <a16:creationId xmlns:a16="http://schemas.microsoft.com/office/drawing/2014/main" id="{48CDB3BE-AB38-BDB6-7003-A045B0CF63BD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37">
              <a:extLst>
                <a:ext uri="{FF2B5EF4-FFF2-40B4-BE49-F238E27FC236}">
                  <a16:creationId xmlns:a16="http://schemas.microsoft.com/office/drawing/2014/main" id="{4E66314A-8253-C549-46C6-8E36F15F6C87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38">
              <a:extLst>
                <a:ext uri="{FF2B5EF4-FFF2-40B4-BE49-F238E27FC236}">
                  <a16:creationId xmlns:a16="http://schemas.microsoft.com/office/drawing/2014/main" id="{DDAD97D9-F791-93EE-BA36-C54935B30421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39">
              <a:extLst>
                <a:ext uri="{FF2B5EF4-FFF2-40B4-BE49-F238E27FC236}">
                  <a16:creationId xmlns:a16="http://schemas.microsoft.com/office/drawing/2014/main" id="{DD2EA6B6-CF9C-72DB-634F-84091BA820FC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40">
              <a:extLst>
                <a:ext uri="{FF2B5EF4-FFF2-40B4-BE49-F238E27FC236}">
                  <a16:creationId xmlns:a16="http://schemas.microsoft.com/office/drawing/2014/main" id="{762784A4-1B3D-489C-0782-00E4D26E7222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41">
              <a:extLst>
                <a:ext uri="{FF2B5EF4-FFF2-40B4-BE49-F238E27FC236}">
                  <a16:creationId xmlns:a16="http://schemas.microsoft.com/office/drawing/2014/main" id="{79B7A2D6-5AAB-6B19-442A-DE9897DB005A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42">
              <a:extLst>
                <a:ext uri="{FF2B5EF4-FFF2-40B4-BE49-F238E27FC236}">
                  <a16:creationId xmlns:a16="http://schemas.microsoft.com/office/drawing/2014/main" id="{7F43F3DF-D56E-6BE7-86EB-9B22E20F5964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143">
              <a:extLst>
                <a:ext uri="{FF2B5EF4-FFF2-40B4-BE49-F238E27FC236}">
                  <a16:creationId xmlns:a16="http://schemas.microsoft.com/office/drawing/2014/main" id="{D2256395-AECE-5604-5F1D-A5F61A581A80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144">
              <a:extLst>
                <a:ext uri="{FF2B5EF4-FFF2-40B4-BE49-F238E27FC236}">
                  <a16:creationId xmlns:a16="http://schemas.microsoft.com/office/drawing/2014/main" id="{8A1FFC90-01B6-D240-8485-21E5989CF720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145">
              <a:extLst>
                <a:ext uri="{FF2B5EF4-FFF2-40B4-BE49-F238E27FC236}">
                  <a16:creationId xmlns:a16="http://schemas.microsoft.com/office/drawing/2014/main" id="{F9A0E244-D349-6090-9306-CFA5C770F6F7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146">
              <a:extLst>
                <a:ext uri="{FF2B5EF4-FFF2-40B4-BE49-F238E27FC236}">
                  <a16:creationId xmlns:a16="http://schemas.microsoft.com/office/drawing/2014/main" id="{68846436-1375-AA57-D6B4-2A277E6A2D95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147">
              <a:extLst>
                <a:ext uri="{FF2B5EF4-FFF2-40B4-BE49-F238E27FC236}">
                  <a16:creationId xmlns:a16="http://schemas.microsoft.com/office/drawing/2014/main" id="{C308B6E3-6176-3D14-2E94-47935111994B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148">
              <a:extLst>
                <a:ext uri="{FF2B5EF4-FFF2-40B4-BE49-F238E27FC236}">
                  <a16:creationId xmlns:a16="http://schemas.microsoft.com/office/drawing/2014/main" id="{B30D2ACD-F130-E0EC-8FD8-BDAF8182703C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149">
              <a:extLst>
                <a:ext uri="{FF2B5EF4-FFF2-40B4-BE49-F238E27FC236}">
                  <a16:creationId xmlns:a16="http://schemas.microsoft.com/office/drawing/2014/main" id="{2720FE19-DAD7-5C32-DFC9-04937A1F27C7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150">
              <a:extLst>
                <a:ext uri="{FF2B5EF4-FFF2-40B4-BE49-F238E27FC236}">
                  <a16:creationId xmlns:a16="http://schemas.microsoft.com/office/drawing/2014/main" id="{48E11A1A-C033-DECB-AB84-F2D3B99A158C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151">
              <a:extLst>
                <a:ext uri="{FF2B5EF4-FFF2-40B4-BE49-F238E27FC236}">
                  <a16:creationId xmlns:a16="http://schemas.microsoft.com/office/drawing/2014/main" id="{B78A0D2A-A42D-1C74-A84D-3E0858A02B19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152">
              <a:extLst>
                <a:ext uri="{FF2B5EF4-FFF2-40B4-BE49-F238E27FC236}">
                  <a16:creationId xmlns:a16="http://schemas.microsoft.com/office/drawing/2014/main" id="{EF549665-60F6-66B2-91AA-F0B2FE081B0B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153">
              <a:extLst>
                <a:ext uri="{FF2B5EF4-FFF2-40B4-BE49-F238E27FC236}">
                  <a16:creationId xmlns:a16="http://schemas.microsoft.com/office/drawing/2014/main" id="{D911CE4B-DF0C-0E79-EE3E-6D43B38C266B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154">
              <a:extLst>
                <a:ext uri="{FF2B5EF4-FFF2-40B4-BE49-F238E27FC236}">
                  <a16:creationId xmlns:a16="http://schemas.microsoft.com/office/drawing/2014/main" id="{DC34FC06-77AC-FD1C-35D7-BA8790A40443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155">
              <a:extLst>
                <a:ext uri="{FF2B5EF4-FFF2-40B4-BE49-F238E27FC236}">
                  <a16:creationId xmlns:a16="http://schemas.microsoft.com/office/drawing/2014/main" id="{3D86D340-2C78-BA7D-FA34-06EF3CDA235F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156">
              <a:extLst>
                <a:ext uri="{FF2B5EF4-FFF2-40B4-BE49-F238E27FC236}">
                  <a16:creationId xmlns:a16="http://schemas.microsoft.com/office/drawing/2014/main" id="{F35E47C7-932B-E904-488B-99AACCACF780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157">
              <a:extLst>
                <a:ext uri="{FF2B5EF4-FFF2-40B4-BE49-F238E27FC236}">
                  <a16:creationId xmlns:a16="http://schemas.microsoft.com/office/drawing/2014/main" id="{7EDED96E-90CA-BF4A-BC6A-3B7E00ACB8C5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158">
              <a:extLst>
                <a:ext uri="{FF2B5EF4-FFF2-40B4-BE49-F238E27FC236}">
                  <a16:creationId xmlns:a16="http://schemas.microsoft.com/office/drawing/2014/main" id="{BA8D331E-E740-286B-74CF-BB6BDFB44000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159">
              <a:extLst>
                <a:ext uri="{FF2B5EF4-FFF2-40B4-BE49-F238E27FC236}">
                  <a16:creationId xmlns:a16="http://schemas.microsoft.com/office/drawing/2014/main" id="{0BAEE4B1-8DB0-98D1-2B52-AF9C05B2B5C6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160">
              <a:extLst>
                <a:ext uri="{FF2B5EF4-FFF2-40B4-BE49-F238E27FC236}">
                  <a16:creationId xmlns:a16="http://schemas.microsoft.com/office/drawing/2014/main" id="{86F7A25A-20B8-DA73-3F5C-6E8B8A52F318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161">
              <a:extLst>
                <a:ext uri="{FF2B5EF4-FFF2-40B4-BE49-F238E27FC236}">
                  <a16:creationId xmlns:a16="http://schemas.microsoft.com/office/drawing/2014/main" id="{E548F7E0-9416-EB4B-551C-F28D41904FD0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162">
              <a:extLst>
                <a:ext uri="{FF2B5EF4-FFF2-40B4-BE49-F238E27FC236}">
                  <a16:creationId xmlns:a16="http://schemas.microsoft.com/office/drawing/2014/main" id="{4F812F37-4F54-54CE-4317-7A3AAA8BBEC9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163">
              <a:extLst>
                <a:ext uri="{FF2B5EF4-FFF2-40B4-BE49-F238E27FC236}">
                  <a16:creationId xmlns:a16="http://schemas.microsoft.com/office/drawing/2014/main" id="{315E9244-9453-736D-81FD-70F97B087128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164">
              <a:extLst>
                <a:ext uri="{FF2B5EF4-FFF2-40B4-BE49-F238E27FC236}">
                  <a16:creationId xmlns:a16="http://schemas.microsoft.com/office/drawing/2014/main" id="{470E232E-3AED-1692-1FE3-69A93B7BC40F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165">
              <a:extLst>
                <a:ext uri="{FF2B5EF4-FFF2-40B4-BE49-F238E27FC236}">
                  <a16:creationId xmlns:a16="http://schemas.microsoft.com/office/drawing/2014/main" id="{D8242EA3-BFDC-B767-3FAE-89113EB7A76A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166">
              <a:extLst>
                <a:ext uri="{FF2B5EF4-FFF2-40B4-BE49-F238E27FC236}">
                  <a16:creationId xmlns:a16="http://schemas.microsoft.com/office/drawing/2014/main" id="{CA5A37CF-08C0-DE1B-1BBF-9B57DDC8629B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167">
              <a:extLst>
                <a:ext uri="{FF2B5EF4-FFF2-40B4-BE49-F238E27FC236}">
                  <a16:creationId xmlns:a16="http://schemas.microsoft.com/office/drawing/2014/main" id="{A6409698-428F-C284-F0A9-188E3B890591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168">
              <a:extLst>
                <a:ext uri="{FF2B5EF4-FFF2-40B4-BE49-F238E27FC236}">
                  <a16:creationId xmlns:a16="http://schemas.microsoft.com/office/drawing/2014/main" id="{0C3D45E7-77AA-0CF4-F78D-8F5C4C410B2A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169">
              <a:extLst>
                <a:ext uri="{FF2B5EF4-FFF2-40B4-BE49-F238E27FC236}">
                  <a16:creationId xmlns:a16="http://schemas.microsoft.com/office/drawing/2014/main" id="{74C5358D-9E11-EB46-6AF6-192CCB4CF5AF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170">
              <a:extLst>
                <a:ext uri="{FF2B5EF4-FFF2-40B4-BE49-F238E27FC236}">
                  <a16:creationId xmlns:a16="http://schemas.microsoft.com/office/drawing/2014/main" id="{6A9CB5E6-4585-6665-0615-19E4F1B5D7E8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171">
              <a:extLst>
                <a:ext uri="{FF2B5EF4-FFF2-40B4-BE49-F238E27FC236}">
                  <a16:creationId xmlns:a16="http://schemas.microsoft.com/office/drawing/2014/main" id="{647113F4-DD4B-9AA4-F93A-CD46DA887595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172">
              <a:extLst>
                <a:ext uri="{FF2B5EF4-FFF2-40B4-BE49-F238E27FC236}">
                  <a16:creationId xmlns:a16="http://schemas.microsoft.com/office/drawing/2014/main" id="{D74A20A6-E62E-A0B4-B1E1-3305F04484E2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173">
              <a:extLst>
                <a:ext uri="{FF2B5EF4-FFF2-40B4-BE49-F238E27FC236}">
                  <a16:creationId xmlns:a16="http://schemas.microsoft.com/office/drawing/2014/main" id="{E1BFF04A-629E-E4FC-88DF-93B339D2458D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174">
              <a:extLst>
                <a:ext uri="{FF2B5EF4-FFF2-40B4-BE49-F238E27FC236}">
                  <a16:creationId xmlns:a16="http://schemas.microsoft.com/office/drawing/2014/main" id="{20CDF189-BDC0-F4F7-0226-08ACD9B1E1E6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175">
              <a:extLst>
                <a:ext uri="{FF2B5EF4-FFF2-40B4-BE49-F238E27FC236}">
                  <a16:creationId xmlns:a16="http://schemas.microsoft.com/office/drawing/2014/main" id="{3EA000F4-7AFC-1074-E599-181AAB864781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176">
              <a:extLst>
                <a:ext uri="{FF2B5EF4-FFF2-40B4-BE49-F238E27FC236}">
                  <a16:creationId xmlns:a16="http://schemas.microsoft.com/office/drawing/2014/main" id="{64151BC3-5DFB-37E9-E98E-EBF9BB38B3CE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177">
              <a:extLst>
                <a:ext uri="{FF2B5EF4-FFF2-40B4-BE49-F238E27FC236}">
                  <a16:creationId xmlns:a16="http://schemas.microsoft.com/office/drawing/2014/main" id="{C45B2AD1-BFE8-333B-F4C0-BEDA23BEC26F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178">
              <a:extLst>
                <a:ext uri="{FF2B5EF4-FFF2-40B4-BE49-F238E27FC236}">
                  <a16:creationId xmlns:a16="http://schemas.microsoft.com/office/drawing/2014/main" id="{C7BCD3C7-1B52-32FE-854A-718389818A97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179">
              <a:extLst>
                <a:ext uri="{FF2B5EF4-FFF2-40B4-BE49-F238E27FC236}">
                  <a16:creationId xmlns:a16="http://schemas.microsoft.com/office/drawing/2014/main" id="{19193C71-ABF4-ADF2-92FA-2C53071FCDB8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180">
              <a:extLst>
                <a:ext uri="{FF2B5EF4-FFF2-40B4-BE49-F238E27FC236}">
                  <a16:creationId xmlns:a16="http://schemas.microsoft.com/office/drawing/2014/main" id="{4D10BDB2-5ABA-077C-1D52-0FC94FF64343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181">
              <a:extLst>
                <a:ext uri="{FF2B5EF4-FFF2-40B4-BE49-F238E27FC236}">
                  <a16:creationId xmlns:a16="http://schemas.microsoft.com/office/drawing/2014/main" id="{79F14603-DC6B-42AA-35DC-3E330BB07EC1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182">
              <a:extLst>
                <a:ext uri="{FF2B5EF4-FFF2-40B4-BE49-F238E27FC236}">
                  <a16:creationId xmlns:a16="http://schemas.microsoft.com/office/drawing/2014/main" id="{A56BCFE4-78BF-76EB-250D-8AE5F3938CFA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183">
              <a:extLst>
                <a:ext uri="{FF2B5EF4-FFF2-40B4-BE49-F238E27FC236}">
                  <a16:creationId xmlns:a16="http://schemas.microsoft.com/office/drawing/2014/main" id="{8B808A8E-3B4C-6F7B-4CFF-96E3C3C8A821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184">
              <a:extLst>
                <a:ext uri="{FF2B5EF4-FFF2-40B4-BE49-F238E27FC236}">
                  <a16:creationId xmlns:a16="http://schemas.microsoft.com/office/drawing/2014/main" id="{397640A4-367F-B216-5587-1AB898B982FF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185">
              <a:extLst>
                <a:ext uri="{FF2B5EF4-FFF2-40B4-BE49-F238E27FC236}">
                  <a16:creationId xmlns:a16="http://schemas.microsoft.com/office/drawing/2014/main" id="{91378BF8-0D58-2206-7B0A-04F4A85B38DA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186">
              <a:extLst>
                <a:ext uri="{FF2B5EF4-FFF2-40B4-BE49-F238E27FC236}">
                  <a16:creationId xmlns:a16="http://schemas.microsoft.com/office/drawing/2014/main" id="{0148119F-A28B-297E-4D02-48D9288BFF3F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187">
              <a:extLst>
                <a:ext uri="{FF2B5EF4-FFF2-40B4-BE49-F238E27FC236}">
                  <a16:creationId xmlns:a16="http://schemas.microsoft.com/office/drawing/2014/main" id="{4F6D795A-B38A-3057-43C0-A69BEDC2FDA3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188">
              <a:extLst>
                <a:ext uri="{FF2B5EF4-FFF2-40B4-BE49-F238E27FC236}">
                  <a16:creationId xmlns:a16="http://schemas.microsoft.com/office/drawing/2014/main" id="{942345EE-E1C6-7A53-B08D-A61566452F3A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189">
              <a:extLst>
                <a:ext uri="{FF2B5EF4-FFF2-40B4-BE49-F238E27FC236}">
                  <a16:creationId xmlns:a16="http://schemas.microsoft.com/office/drawing/2014/main" id="{EC5CE9C6-9D45-0135-5FA9-95E317CB47AF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190">
              <a:extLst>
                <a:ext uri="{FF2B5EF4-FFF2-40B4-BE49-F238E27FC236}">
                  <a16:creationId xmlns:a16="http://schemas.microsoft.com/office/drawing/2014/main" id="{DEFC4DB6-6FA8-C3E2-F733-F9B208EFC145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191">
              <a:extLst>
                <a:ext uri="{FF2B5EF4-FFF2-40B4-BE49-F238E27FC236}">
                  <a16:creationId xmlns:a16="http://schemas.microsoft.com/office/drawing/2014/main" id="{0C608CD9-747E-0FC2-021F-6529FF6CB8C0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192">
              <a:extLst>
                <a:ext uri="{FF2B5EF4-FFF2-40B4-BE49-F238E27FC236}">
                  <a16:creationId xmlns:a16="http://schemas.microsoft.com/office/drawing/2014/main" id="{1B5B39B1-DEAF-3CED-C148-61ACC82AF558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193">
              <a:extLst>
                <a:ext uri="{FF2B5EF4-FFF2-40B4-BE49-F238E27FC236}">
                  <a16:creationId xmlns:a16="http://schemas.microsoft.com/office/drawing/2014/main" id="{4A1CADBD-7018-AA43-6ED7-FDD0D05AA313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194">
              <a:extLst>
                <a:ext uri="{FF2B5EF4-FFF2-40B4-BE49-F238E27FC236}">
                  <a16:creationId xmlns:a16="http://schemas.microsoft.com/office/drawing/2014/main" id="{D59BDDC3-4B6C-0263-85EB-E1DA640AF3F5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195">
              <a:extLst>
                <a:ext uri="{FF2B5EF4-FFF2-40B4-BE49-F238E27FC236}">
                  <a16:creationId xmlns:a16="http://schemas.microsoft.com/office/drawing/2014/main" id="{0C452445-8505-2CD9-336D-4F72CFE78188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196">
              <a:extLst>
                <a:ext uri="{FF2B5EF4-FFF2-40B4-BE49-F238E27FC236}">
                  <a16:creationId xmlns:a16="http://schemas.microsoft.com/office/drawing/2014/main" id="{DF43AB2C-4117-DBCC-8277-55EFC58DB405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197">
              <a:extLst>
                <a:ext uri="{FF2B5EF4-FFF2-40B4-BE49-F238E27FC236}">
                  <a16:creationId xmlns:a16="http://schemas.microsoft.com/office/drawing/2014/main" id="{CBF8688C-A493-DD0C-F2E3-A736288A1037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198">
              <a:extLst>
                <a:ext uri="{FF2B5EF4-FFF2-40B4-BE49-F238E27FC236}">
                  <a16:creationId xmlns:a16="http://schemas.microsoft.com/office/drawing/2014/main" id="{ABC7CCD8-7B13-9A25-61C5-763DAE5C047D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199">
              <a:extLst>
                <a:ext uri="{FF2B5EF4-FFF2-40B4-BE49-F238E27FC236}">
                  <a16:creationId xmlns:a16="http://schemas.microsoft.com/office/drawing/2014/main" id="{6CB4E98D-90E9-8B83-5019-F2F107CE32F5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00">
              <a:extLst>
                <a:ext uri="{FF2B5EF4-FFF2-40B4-BE49-F238E27FC236}">
                  <a16:creationId xmlns:a16="http://schemas.microsoft.com/office/drawing/2014/main" id="{C2015F1A-F09E-0A6F-DAD7-C4CAC036653C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01">
              <a:extLst>
                <a:ext uri="{FF2B5EF4-FFF2-40B4-BE49-F238E27FC236}">
                  <a16:creationId xmlns:a16="http://schemas.microsoft.com/office/drawing/2014/main" id="{85A5CA3E-65BA-4DD4-57AD-375C9F113766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02">
              <a:extLst>
                <a:ext uri="{FF2B5EF4-FFF2-40B4-BE49-F238E27FC236}">
                  <a16:creationId xmlns:a16="http://schemas.microsoft.com/office/drawing/2014/main" id="{D5EE56C7-6788-D3C3-2071-AFBFC3AB1BC4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03">
              <a:extLst>
                <a:ext uri="{FF2B5EF4-FFF2-40B4-BE49-F238E27FC236}">
                  <a16:creationId xmlns:a16="http://schemas.microsoft.com/office/drawing/2014/main" id="{803A8274-2387-7464-EEF7-1534A7CAFF08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04">
              <a:extLst>
                <a:ext uri="{FF2B5EF4-FFF2-40B4-BE49-F238E27FC236}">
                  <a16:creationId xmlns:a16="http://schemas.microsoft.com/office/drawing/2014/main" id="{BA4C908C-2162-578F-9C20-8C2EBC3A79EB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05">
              <a:extLst>
                <a:ext uri="{FF2B5EF4-FFF2-40B4-BE49-F238E27FC236}">
                  <a16:creationId xmlns:a16="http://schemas.microsoft.com/office/drawing/2014/main" id="{41A33E96-68B9-C494-D106-68647F11C0F3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06">
              <a:extLst>
                <a:ext uri="{FF2B5EF4-FFF2-40B4-BE49-F238E27FC236}">
                  <a16:creationId xmlns:a16="http://schemas.microsoft.com/office/drawing/2014/main" id="{DF675BD9-4E48-2EE2-E197-92D78166DAC8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07">
              <a:extLst>
                <a:ext uri="{FF2B5EF4-FFF2-40B4-BE49-F238E27FC236}">
                  <a16:creationId xmlns:a16="http://schemas.microsoft.com/office/drawing/2014/main" id="{391434F9-54F4-06AB-78BC-AADDC10934E2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08">
              <a:extLst>
                <a:ext uri="{FF2B5EF4-FFF2-40B4-BE49-F238E27FC236}">
                  <a16:creationId xmlns:a16="http://schemas.microsoft.com/office/drawing/2014/main" id="{46C627D4-EAE8-93E4-66C6-9FBE3B965ACD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09">
              <a:extLst>
                <a:ext uri="{FF2B5EF4-FFF2-40B4-BE49-F238E27FC236}">
                  <a16:creationId xmlns:a16="http://schemas.microsoft.com/office/drawing/2014/main" id="{E463051E-7030-157E-B607-A087E52A0597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10">
              <a:extLst>
                <a:ext uri="{FF2B5EF4-FFF2-40B4-BE49-F238E27FC236}">
                  <a16:creationId xmlns:a16="http://schemas.microsoft.com/office/drawing/2014/main" id="{1A016F0E-00E1-5C06-7563-E671B1B98A39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11">
              <a:extLst>
                <a:ext uri="{FF2B5EF4-FFF2-40B4-BE49-F238E27FC236}">
                  <a16:creationId xmlns:a16="http://schemas.microsoft.com/office/drawing/2014/main" id="{B335E6B9-14AD-F85F-B7A2-23E6D3EF0479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12">
              <a:extLst>
                <a:ext uri="{FF2B5EF4-FFF2-40B4-BE49-F238E27FC236}">
                  <a16:creationId xmlns:a16="http://schemas.microsoft.com/office/drawing/2014/main" id="{2958DBBF-4106-696B-0DA6-113CCC7D8B2C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13">
              <a:extLst>
                <a:ext uri="{FF2B5EF4-FFF2-40B4-BE49-F238E27FC236}">
                  <a16:creationId xmlns:a16="http://schemas.microsoft.com/office/drawing/2014/main" id="{A7180509-FBA9-432C-D54F-F8B40AAB8EC7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14">
              <a:extLst>
                <a:ext uri="{FF2B5EF4-FFF2-40B4-BE49-F238E27FC236}">
                  <a16:creationId xmlns:a16="http://schemas.microsoft.com/office/drawing/2014/main" id="{2AA436F1-BF81-459A-F6CE-BC13E7AC59DC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15">
              <a:extLst>
                <a:ext uri="{FF2B5EF4-FFF2-40B4-BE49-F238E27FC236}">
                  <a16:creationId xmlns:a16="http://schemas.microsoft.com/office/drawing/2014/main" id="{3DB9DD25-BD89-E4EE-ED52-A68CD2165EB9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16">
              <a:extLst>
                <a:ext uri="{FF2B5EF4-FFF2-40B4-BE49-F238E27FC236}">
                  <a16:creationId xmlns:a16="http://schemas.microsoft.com/office/drawing/2014/main" id="{E0161982-711F-BB60-8824-6AFF4E1D4F05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17">
              <a:extLst>
                <a:ext uri="{FF2B5EF4-FFF2-40B4-BE49-F238E27FC236}">
                  <a16:creationId xmlns:a16="http://schemas.microsoft.com/office/drawing/2014/main" id="{51A33ECC-A1B7-8978-2A6E-797BE8B033DD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18">
              <a:extLst>
                <a:ext uri="{FF2B5EF4-FFF2-40B4-BE49-F238E27FC236}">
                  <a16:creationId xmlns:a16="http://schemas.microsoft.com/office/drawing/2014/main" id="{5D10EC37-AA98-6188-90F5-F81CE51B0ACD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19">
              <a:extLst>
                <a:ext uri="{FF2B5EF4-FFF2-40B4-BE49-F238E27FC236}">
                  <a16:creationId xmlns:a16="http://schemas.microsoft.com/office/drawing/2014/main" id="{29CCAA3B-7394-6FC0-2422-4DDF66608A05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20">
              <a:extLst>
                <a:ext uri="{FF2B5EF4-FFF2-40B4-BE49-F238E27FC236}">
                  <a16:creationId xmlns:a16="http://schemas.microsoft.com/office/drawing/2014/main" id="{831DE0DD-F13D-5291-DD2D-36AB9DA04285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21">
              <a:extLst>
                <a:ext uri="{FF2B5EF4-FFF2-40B4-BE49-F238E27FC236}">
                  <a16:creationId xmlns:a16="http://schemas.microsoft.com/office/drawing/2014/main" id="{104FFEE5-48A0-0240-BEE1-C4F71390293B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22">
              <a:extLst>
                <a:ext uri="{FF2B5EF4-FFF2-40B4-BE49-F238E27FC236}">
                  <a16:creationId xmlns:a16="http://schemas.microsoft.com/office/drawing/2014/main" id="{9C4B8F46-6EB2-1FE1-228E-5C266C113E7A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23">
              <a:extLst>
                <a:ext uri="{FF2B5EF4-FFF2-40B4-BE49-F238E27FC236}">
                  <a16:creationId xmlns:a16="http://schemas.microsoft.com/office/drawing/2014/main" id="{BEB230F2-D381-B40A-B2F6-669284F9C609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24">
              <a:extLst>
                <a:ext uri="{FF2B5EF4-FFF2-40B4-BE49-F238E27FC236}">
                  <a16:creationId xmlns:a16="http://schemas.microsoft.com/office/drawing/2014/main" id="{130759B4-F82D-1B7E-CB5F-D3CC0E0F253E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25">
              <a:extLst>
                <a:ext uri="{FF2B5EF4-FFF2-40B4-BE49-F238E27FC236}">
                  <a16:creationId xmlns:a16="http://schemas.microsoft.com/office/drawing/2014/main" id="{4C57153C-DBF2-0016-DA6F-E3B43EE2CE1F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26">
              <a:extLst>
                <a:ext uri="{FF2B5EF4-FFF2-40B4-BE49-F238E27FC236}">
                  <a16:creationId xmlns:a16="http://schemas.microsoft.com/office/drawing/2014/main" id="{49270ED8-AE2F-98A7-D8E7-047D23771FE9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27">
              <a:extLst>
                <a:ext uri="{FF2B5EF4-FFF2-40B4-BE49-F238E27FC236}">
                  <a16:creationId xmlns:a16="http://schemas.microsoft.com/office/drawing/2014/main" id="{96F3AF79-7414-84D7-3511-B0437D13BB3D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28">
              <a:extLst>
                <a:ext uri="{FF2B5EF4-FFF2-40B4-BE49-F238E27FC236}">
                  <a16:creationId xmlns:a16="http://schemas.microsoft.com/office/drawing/2014/main" id="{DDBA6313-8210-9E59-C9F4-AEC61C66CEF5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29">
              <a:extLst>
                <a:ext uri="{FF2B5EF4-FFF2-40B4-BE49-F238E27FC236}">
                  <a16:creationId xmlns:a16="http://schemas.microsoft.com/office/drawing/2014/main" id="{C80DC21D-A037-DD6D-C4C3-933A39C48D42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30">
              <a:extLst>
                <a:ext uri="{FF2B5EF4-FFF2-40B4-BE49-F238E27FC236}">
                  <a16:creationId xmlns:a16="http://schemas.microsoft.com/office/drawing/2014/main" id="{B4012369-F31C-3505-3716-64F21F1D41E9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31">
              <a:extLst>
                <a:ext uri="{FF2B5EF4-FFF2-40B4-BE49-F238E27FC236}">
                  <a16:creationId xmlns:a16="http://schemas.microsoft.com/office/drawing/2014/main" id="{F4243142-F77B-D887-9207-48209AA598F1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32">
              <a:extLst>
                <a:ext uri="{FF2B5EF4-FFF2-40B4-BE49-F238E27FC236}">
                  <a16:creationId xmlns:a16="http://schemas.microsoft.com/office/drawing/2014/main" id="{0AD13113-E304-66A3-FE96-41AF52DE80FE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33">
              <a:extLst>
                <a:ext uri="{FF2B5EF4-FFF2-40B4-BE49-F238E27FC236}">
                  <a16:creationId xmlns:a16="http://schemas.microsoft.com/office/drawing/2014/main" id="{1E51055C-57B1-A473-A1C3-082877486D1A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34">
              <a:extLst>
                <a:ext uri="{FF2B5EF4-FFF2-40B4-BE49-F238E27FC236}">
                  <a16:creationId xmlns:a16="http://schemas.microsoft.com/office/drawing/2014/main" id="{F914018F-945F-1906-6008-E97EED2D8552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35">
              <a:extLst>
                <a:ext uri="{FF2B5EF4-FFF2-40B4-BE49-F238E27FC236}">
                  <a16:creationId xmlns:a16="http://schemas.microsoft.com/office/drawing/2014/main" id="{A1E2DAD2-B489-2DD8-A269-E632EC06A9EF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36">
              <a:extLst>
                <a:ext uri="{FF2B5EF4-FFF2-40B4-BE49-F238E27FC236}">
                  <a16:creationId xmlns:a16="http://schemas.microsoft.com/office/drawing/2014/main" id="{2A4C7B05-889E-76D3-EAB2-A22C15DBD714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37">
              <a:extLst>
                <a:ext uri="{FF2B5EF4-FFF2-40B4-BE49-F238E27FC236}">
                  <a16:creationId xmlns:a16="http://schemas.microsoft.com/office/drawing/2014/main" id="{CE8D1B0A-F99F-94FA-97D3-005CD9A7BFBC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38">
              <a:extLst>
                <a:ext uri="{FF2B5EF4-FFF2-40B4-BE49-F238E27FC236}">
                  <a16:creationId xmlns:a16="http://schemas.microsoft.com/office/drawing/2014/main" id="{A85FBE09-4B22-4674-3FC3-2C16655B9E20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39">
              <a:extLst>
                <a:ext uri="{FF2B5EF4-FFF2-40B4-BE49-F238E27FC236}">
                  <a16:creationId xmlns:a16="http://schemas.microsoft.com/office/drawing/2014/main" id="{2531587A-6A9B-6D58-181E-6A5051529E50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40">
              <a:extLst>
                <a:ext uri="{FF2B5EF4-FFF2-40B4-BE49-F238E27FC236}">
                  <a16:creationId xmlns:a16="http://schemas.microsoft.com/office/drawing/2014/main" id="{8AE244D2-D79C-FC69-5E95-DE3ACE219A44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41">
              <a:extLst>
                <a:ext uri="{FF2B5EF4-FFF2-40B4-BE49-F238E27FC236}">
                  <a16:creationId xmlns:a16="http://schemas.microsoft.com/office/drawing/2014/main" id="{7A1648DA-1ADD-094B-20EE-4364502A4DB6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42">
              <a:extLst>
                <a:ext uri="{FF2B5EF4-FFF2-40B4-BE49-F238E27FC236}">
                  <a16:creationId xmlns:a16="http://schemas.microsoft.com/office/drawing/2014/main" id="{9B6C7987-E436-BF21-B85E-A460BA67AA04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243">
              <a:extLst>
                <a:ext uri="{FF2B5EF4-FFF2-40B4-BE49-F238E27FC236}">
                  <a16:creationId xmlns:a16="http://schemas.microsoft.com/office/drawing/2014/main" id="{C9874F7A-1A94-26BF-4C5A-8F81CE720EA0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244">
              <a:extLst>
                <a:ext uri="{FF2B5EF4-FFF2-40B4-BE49-F238E27FC236}">
                  <a16:creationId xmlns:a16="http://schemas.microsoft.com/office/drawing/2014/main" id="{BE7CF922-F284-2A85-AE60-6D6EF6CB4790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245">
              <a:extLst>
                <a:ext uri="{FF2B5EF4-FFF2-40B4-BE49-F238E27FC236}">
                  <a16:creationId xmlns:a16="http://schemas.microsoft.com/office/drawing/2014/main" id="{A0D9AE34-A491-33FE-1FF2-188CC14D59AA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246">
              <a:extLst>
                <a:ext uri="{FF2B5EF4-FFF2-40B4-BE49-F238E27FC236}">
                  <a16:creationId xmlns:a16="http://schemas.microsoft.com/office/drawing/2014/main" id="{9FEA837A-8E70-709B-FA3B-144443EF5C7E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247">
              <a:extLst>
                <a:ext uri="{FF2B5EF4-FFF2-40B4-BE49-F238E27FC236}">
                  <a16:creationId xmlns:a16="http://schemas.microsoft.com/office/drawing/2014/main" id="{40A40A0C-C1B2-6E8F-4B33-09A5A9ABEBC8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248">
              <a:extLst>
                <a:ext uri="{FF2B5EF4-FFF2-40B4-BE49-F238E27FC236}">
                  <a16:creationId xmlns:a16="http://schemas.microsoft.com/office/drawing/2014/main" id="{584570EA-DA80-BBB7-A252-AF41D2B667A0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249">
              <a:extLst>
                <a:ext uri="{FF2B5EF4-FFF2-40B4-BE49-F238E27FC236}">
                  <a16:creationId xmlns:a16="http://schemas.microsoft.com/office/drawing/2014/main" id="{338F0A11-E22B-6A98-7E41-FE3EF6B8745C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250">
              <a:extLst>
                <a:ext uri="{FF2B5EF4-FFF2-40B4-BE49-F238E27FC236}">
                  <a16:creationId xmlns:a16="http://schemas.microsoft.com/office/drawing/2014/main" id="{1317ED33-97FC-32B3-3292-E1D63180853E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251">
              <a:extLst>
                <a:ext uri="{FF2B5EF4-FFF2-40B4-BE49-F238E27FC236}">
                  <a16:creationId xmlns:a16="http://schemas.microsoft.com/office/drawing/2014/main" id="{6C559997-BE2A-6750-A789-69905A841C54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252">
              <a:extLst>
                <a:ext uri="{FF2B5EF4-FFF2-40B4-BE49-F238E27FC236}">
                  <a16:creationId xmlns:a16="http://schemas.microsoft.com/office/drawing/2014/main" id="{FF5811AB-3060-9FE7-8904-BB57C2C75459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253">
              <a:extLst>
                <a:ext uri="{FF2B5EF4-FFF2-40B4-BE49-F238E27FC236}">
                  <a16:creationId xmlns:a16="http://schemas.microsoft.com/office/drawing/2014/main" id="{2E47291A-974C-A19D-9D57-8D4D11600D4D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254">
              <a:extLst>
                <a:ext uri="{FF2B5EF4-FFF2-40B4-BE49-F238E27FC236}">
                  <a16:creationId xmlns:a16="http://schemas.microsoft.com/office/drawing/2014/main" id="{A631F435-0028-263D-6B51-3E9E3E1E363F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255">
              <a:extLst>
                <a:ext uri="{FF2B5EF4-FFF2-40B4-BE49-F238E27FC236}">
                  <a16:creationId xmlns:a16="http://schemas.microsoft.com/office/drawing/2014/main" id="{DA139E25-7D74-9E61-AA63-152A08F0F1F1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256">
              <a:extLst>
                <a:ext uri="{FF2B5EF4-FFF2-40B4-BE49-F238E27FC236}">
                  <a16:creationId xmlns:a16="http://schemas.microsoft.com/office/drawing/2014/main" id="{DB069EEB-1E61-C656-CD95-E4B6032F13B1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257">
              <a:extLst>
                <a:ext uri="{FF2B5EF4-FFF2-40B4-BE49-F238E27FC236}">
                  <a16:creationId xmlns:a16="http://schemas.microsoft.com/office/drawing/2014/main" id="{C17CE573-96A8-19DF-7A82-E3F454870A44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258">
              <a:extLst>
                <a:ext uri="{FF2B5EF4-FFF2-40B4-BE49-F238E27FC236}">
                  <a16:creationId xmlns:a16="http://schemas.microsoft.com/office/drawing/2014/main" id="{2F2D42E5-9CC6-FDC6-073F-B38FC712B711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259">
              <a:extLst>
                <a:ext uri="{FF2B5EF4-FFF2-40B4-BE49-F238E27FC236}">
                  <a16:creationId xmlns:a16="http://schemas.microsoft.com/office/drawing/2014/main" id="{8C994958-D16A-D26A-519D-F07247B8BAE6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260">
              <a:extLst>
                <a:ext uri="{FF2B5EF4-FFF2-40B4-BE49-F238E27FC236}">
                  <a16:creationId xmlns:a16="http://schemas.microsoft.com/office/drawing/2014/main" id="{1C0134BD-DE47-A108-7477-220ABC723D48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261">
              <a:extLst>
                <a:ext uri="{FF2B5EF4-FFF2-40B4-BE49-F238E27FC236}">
                  <a16:creationId xmlns:a16="http://schemas.microsoft.com/office/drawing/2014/main" id="{892CD0D4-CF5F-A7E3-6A99-F48D09F36C16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262">
              <a:extLst>
                <a:ext uri="{FF2B5EF4-FFF2-40B4-BE49-F238E27FC236}">
                  <a16:creationId xmlns:a16="http://schemas.microsoft.com/office/drawing/2014/main" id="{B6F621DE-827C-E4A2-6FAE-F70FE37353B0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263">
              <a:extLst>
                <a:ext uri="{FF2B5EF4-FFF2-40B4-BE49-F238E27FC236}">
                  <a16:creationId xmlns:a16="http://schemas.microsoft.com/office/drawing/2014/main" id="{94F314BD-9CD1-CAF0-98C0-49F1A23A629A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264">
              <a:extLst>
                <a:ext uri="{FF2B5EF4-FFF2-40B4-BE49-F238E27FC236}">
                  <a16:creationId xmlns:a16="http://schemas.microsoft.com/office/drawing/2014/main" id="{666C1566-11AB-1FA9-435A-6368E098FE41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265">
              <a:extLst>
                <a:ext uri="{FF2B5EF4-FFF2-40B4-BE49-F238E27FC236}">
                  <a16:creationId xmlns:a16="http://schemas.microsoft.com/office/drawing/2014/main" id="{157E2F6A-BCB4-9325-2C60-893530C13F07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266">
              <a:extLst>
                <a:ext uri="{FF2B5EF4-FFF2-40B4-BE49-F238E27FC236}">
                  <a16:creationId xmlns:a16="http://schemas.microsoft.com/office/drawing/2014/main" id="{BF3EA1F7-E19F-FED4-D2EE-11551E74B656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267">
              <a:extLst>
                <a:ext uri="{FF2B5EF4-FFF2-40B4-BE49-F238E27FC236}">
                  <a16:creationId xmlns:a16="http://schemas.microsoft.com/office/drawing/2014/main" id="{EFFD98A8-725E-DDF1-4532-D745A6612F19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268">
              <a:extLst>
                <a:ext uri="{FF2B5EF4-FFF2-40B4-BE49-F238E27FC236}">
                  <a16:creationId xmlns:a16="http://schemas.microsoft.com/office/drawing/2014/main" id="{6445D0DD-8C3C-3999-BD6A-5ABF5B155FB6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269">
              <a:extLst>
                <a:ext uri="{FF2B5EF4-FFF2-40B4-BE49-F238E27FC236}">
                  <a16:creationId xmlns:a16="http://schemas.microsoft.com/office/drawing/2014/main" id="{BB0A4896-9677-9128-FE89-F25231CE1A3E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270">
              <a:extLst>
                <a:ext uri="{FF2B5EF4-FFF2-40B4-BE49-F238E27FC236}">
                  <a16:creationId xmlns:a16="http://schemas.microsoft.com/office/drawing/2014/main" id="{34738958-3292-DA29-4771-7A17B14E41A2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271">
              <a:extLst>
                <a:ext uri="{FF2B5EF4-FFF2-40B4-BE49-F238E27FC236}">
                  <a16:creationId xmlns:a16="http://schemas.microsoft.com/office/drawing/2014/main" id="{261B78CF-BD08-82E0-615A-02EE291522EF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272">
              <a:extLst>
                <a:ext uri="{FF2B5EF4-FFF2-40B4-BE49-F238E27FC236}">
                  <a16:creationId xmlns:a16="http://schemas.microsoft.com/office/drawing/2014/main" id="{F280D994-E33F-F3B8-C9D3-B4D8BBCA4BC8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273">
              <a:extLst>
                <a:ext uri="{FF2B5EF4-FFF2-40B4-BE49-F238E27FC236}">
                  <a16:creationId xmlns:a16="http://schemas.microsoft.com/office/drawing/2014/main" id="{E7E633D4-F41D-0DBC-7C6A-F2965A35EF57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274">
              <a:extLst>
                <a:ext uri="{FF2B5EF4-FFF2-40B4-BE49-F238E27FC236}">
                  <a16:creationId xmlns:a16="http://schemas.microsoft.com/office/drawing/2014/main" id="{984051DF-FFD9-83C3-1AFB-1F1908D78FA5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275">
              <a:extLst>
                <a:ext uri="{FF2B5EF4-FFF2-40B4-BE49-F238E27FC236}">
                  <a16:creationId xmlns:a16="http://schemas.microsoft.com/office/drawing/2014/main" id="{93924F10-E82E-4BD3-3E78-4A54BA564432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276">
              <a:extLst>
                <a:ext uri="{FF2B5EF4-FFF2-40B4-BE49-F238E27FC236}">
                  <a16:creationId xmlns:a16="http://schemas.microsoft.com/office/drawing/2014/main" id="{6CFAD111-264C-503E-E472-87652DC17E3F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277">
              <a:extLst>
                <a:ext uri="{FF2B5EF4-FFF2-40B4-BE49-F238E27FC236}">
                  <a16:creationId xmlns:a16="http://schemas.microsoft.com/office/drawing/2014/main" id="{7D11957A-CF72-B5E5-AF52-8E62B04FB2BA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278">
              <a:extLst>
                <a:ext uri="{FF2B5EF4-FFF2-40B4-BE49-F238E27FC236}">
                  <a16:creationId xmlns:a16="http://schemas.microsoft.com/office/drawing/2014/main" id="{BA3EFCBA-F684-2DC3-4B44-D5F0C5C2BD63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279">
              <a:extLst>
                <a:ext uri="{FF2B5EF4-FFF2-40B4-BE49-F238E27FC236}">
                  <a16:creationId xmlns:a16="http://schemas.microsoft.com/office/drawing/2014/main" id="{7C62F195-7A30-30A3-D04D-585C500C8F00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280">
              <a:extLst>
                <a:ext uri="{FF2B5EF4-FFF2-40B4-BE49-F238E27FC236}">
                  <a16:creationId xmlns:a16="http://schemas.microsoft.com/office/drawing/2014/main" id="{F8F9A827-7EEA-7799-D0AD-39A45B401F3D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281">
              <a:extLst>
                <a:ext uri="{FF2B5EF4-FFF2-40B4-BE49-F238E27FC236}">
                  <a16:creationId xmlns:a16="http://schemas.microsoft.com/office/drawing/2014/main" id="{BB56B36A-8AB1-6F6D-C983-E5346EAD50C9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282">
              <a:extLst>
                <a:ext uri="{FF2B5EF4-FFF2-40B4-BE49-F238E27FC236}">
                  <a16:creationId xmlns:a16="http://schemas.microsoft.com/office/drawing/2014/main" id="{2C7D4A11-8EE6-5AA5-2A00-A2909D7E10E4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283">
              <a:extLst>
                <a:ext uri="{FF2B5EF4-FFF2-40B4-BE49-F238E27FC236}">
                  <a16:creationId xmlns:a16="http://schemas.microsoft.com/office/drawing/2014/main" id="{A96D9A74-A0C6-A099-DD59-285D5B955735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284">
              <a:extLst>
                <a:ext uri="{FF2B5EF4-FFF2-40B4-BE49-F238E27FC236}">
                  <a16:creationId xmlns:a16="http://schemas.microsoft.com/office/drawing/2014/main" id="{B34F1EE3-CB17-8DF2-F15D-9DC5D76FFE5B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285">
              <a:extLst>
                <a:ext uri="{FF2B5EF4-FFF2-40B4-BE49-F238E27FC236}">
                  <a16:creationId xmlns:a16="http://schemas.microsoft.com/office/drawing/2014/main" id="{63CE6EA1-FBF3-FF33-E2C0-C6CB5189E1F3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286">
              <a:extLst>
                <a:ext uri="{FF2B5EF4-FFF2-40B4-BE49-F238E27FC236}">
                  <a16:creationId xmlns:a16="http://schemas.microsoft.com/office/drawing/2014/main" id="{8A8BC43B-8F6A-9923-1FAA-BBBDA8B66F42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287">
              <a:extLst>
                <a:ext uri="{FF2B5EF4-FFF2-40B4-BE49-F238E27FC236}">
                  <a16:creationId xmlns:a16="http://schemas.microsoft.com/office/drawing/2014/main" id="{58A82554-A470-DAB4-58A1-E5CFF3C7F1CC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288">
              <a:extLst>
                <a:ext uri="{FF2B5EF4-FFF2-40B4-BE49-F238E27FC236}">
                  <a16:creationId xmlns:a16="http://schemas.microsoft.com/office/drawing/2014/main" id="{A7F4E851-A45D-93F8-652D-215A4938AC28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289">
              <a:extLst>
                <a:ext uri="{FF2B5EF4-FFF2-40B4-BE49-F238E27FC236}">
                  <a16:creationId xmlns:a16="http://schemas.microsoft.com/office/drawing/2014/main" id="{65F53B1E-D098-A592-6C79-0731BAC25B77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290">
              <a:extLst>
                <a:ext uri="{FF2B5EF4-FFF2-40B4-BE49-F238E27FC236}">
                  <a16:creationId xmlns:a16="http://schemas.microsoft.com/office/drawing/2014/main" id="{C9F68304-370F-BF8B-C64A-975B9B96ACC1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291">
              <a:extLst>
                <a:ext uri="{FF2B5EF4-FFF2-40B4-BE49-F238E27FC236}">
                  <a16:creationId xmlns:a16="http://schemas.microsoft.com/office/drawing/2014/main" id="{4582EE3B-47AA-06F1-3C3F-490D1A8792B3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292">
              <a:extLst>
                <a:ext uri="{FF2B5EF4-FFF2-40B4-BE49-F238E27FC236}">
                  <a16:creationId xmlns:a16="http://schemas.microsoft.com/office/drawing/2014/main" id="{818C574F-7C0E-65B9-C5BA-4E4234501D7D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293">
              <a:extLst>
                <a:ext uri="{FF2B5EF4-FFF2-40B4-BE49-F238E27FC236}">
                  <a16:creationId xmlns:a16="http://schemas.microsoft.com/office/drawing/2014/main" id="{DC7082B9-DB48-26C7-72BE-BEFA5A61C7DD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294">
              <a:extLst>
                <a:ext uri="{FF2B5EF4-FFF2-40B4-BE49-F238E27FC236}">
                  <a16:creationId xmlns:a16="http://schemas.microsoft.com/office/drawing/2014/main" id="{779C405F-AA6A-6EBB-C10D-A3EA36EF340F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295">
              <a:extLst>
                <a:ext uri="{FF2B5EF4-FFF2-40B4-BE49-F238E27FC236}">
                  <a16:creationId xmlns:a16="http://schemas.microsoft.com/office/drawing/2014/main" id="{5DE1F341-A177-4A38-3614-D0E16A3251A7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296">
              <a:extLst>
                <a:ext uri="{FF2B5EF4-FFF2-40B4-BE49-F238E27FC236}">
                  <a16:creationId xmlns:a16="http://schemas.microsoft.com/office/drawing/2014/main" id="{1814DD89-EA32-A14E-617F-6555D0AD11A5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297">
              <a:extLst>
                <a:ext uri="{FF2B5EF4-FFF2-40B4-BE49-F238E27FC236}">
                  <a16:creationId xmlns:a16="http://schemas.microsoft.com/office/drawing/2014/main" id="{A65C71A3-0CAC-19B5-FDDF-56586E0544B1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298">
              <a:extLst>
                <a:ext uri="{FF2B5EF4-FFF2-40B4-BE49-F238E27FC236}">
                  <a16:creationId xmlns:a16="http://schemas.microsoft.com/office/drawing/2014/main" id="{A590F4B6-E592-BF8F-B044-EAE5192EE392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299">
              <a:extLst>
                <a:ext uri="{FF2B5EF4-FFF2-40B4-BE49-F238E27FC236}">
                  <a16:creationId xmlns:a16="http://schemas.microsoft.com/office/drawing/2014/main" id="{4BFFACEC-1B8F-9EB0-30E1-D1AAC90301BA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00">
              <a:extLst>
                <a:ext uri="{FF2B5EF4-FFF2-40B4-BE49-F238E27FC236}">
                  <a16:creationId xmlns:a16="http://schemas.microsoft.com/office/drawing/2014/main" id="{47A1B8C0-BC90-DA7E-3E70-43FD26A883F9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01">
              <a:extLst>
                <a:ext uri="{FF2B5EF4-FFF2-40B4-BE49-F238E27FC236}">
                  <a16:creationId xmlns:a16="http://schemas.microsoft.com/office/drawing/2014/main" id="{8F790F95-CBF8-877E-FB34-A22D906EE026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02">
              <a:extLst>
                <a:ext uri="{FF2B5EF4-FFF2-40B4-BE49-F238E27FC236}">
                  <a16:creationId xmlns:a16="http://schemas.microsoft.com/office/drawing/2014/main" id="{8B02DFF3-3AB4-3BA2-64D4-4FB3CA972C2D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03">
              <a:extLst>
                <a:ext uri="{FF2B5EF4-FFF2-40B4-BE49-F238E27FC236}">
                  <a16:creationId xmlns:a16="http://schemas.microsoft.com/office/drawing/2014/main" id="{DF1A05FF-FA04-0837-73BE-38C0DB176D5D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04">
              <a:extLst>
                <a:ext uri="{FF2B5EF4-FFF2-40B4-BE49-F238E27FC236}">
                  <a16:creationId xmlns:a16="http://schemas.microsoft.com/office/drawing/2014/main" id="{3BD45CEE-7FA2-1203-9BE0-41F84330B497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05">
              <a:extLst>
                <a:ext uri="{FF2B5EF4-FFF2-40B4-BE49-F238E27FC236}">
                  <a16:creationId xmlns:a16="http://schemas.microsoft.com/office/drawing/2014/main" id="{2840FDDE-9632-9038-19EA-036C765C1E54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06">
              <a:extLst>
                <a:ext uri="{FF2B5EF4-FFF2-40B4-BE49-F238E27FC236}">
                  <a16:creationId xmlns:a16="http://schemas.microsoft.com/office/drawing/2014/main" id="{9CD8E6A9-6643-3861-0A36-5603F718DC8D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07">
              <a:extLst>
                <a:ext uri="{FF2B5EF4-FFF2-40B4-BE49-F238E27FC236}">
                  <a16:creationId xmlns:a16="http://schemas.microsoft.com/office/drawing/2014/main" id="{2643E49C-0CFF-476F-EC11-27FD373A49B5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08">
              <a:extLst>
                <a:ext uri="{FF2B5EF4-FFF2-40B4-BE49-F238E27FC236}">
                  <a16:creationId xmlns:a16="http://schemas.microsoft.com/office/drawing/2014/main" id="{3EB8B174-3F50-A5F5-CEAC-D3639876D625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09">
              <a:extLst>
                <a:ext uri="{FF2B5EF4-FFF2-40B4-BE49-F238E27FC236}">
                  <a16:creationId xmlns:a16="http://schemas.microsoft.com/office/drawing/2014/main" id="{60C31B83-87AB-BB9A-F429-B0FE7B53E00F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10">
              <a:extLst>
                <a:ext uri="{FF2B5EF4-FFF2-40B4-BE49-F238E27FC236}">
                  <a16:creationId xmlns:a16="http://schemas.microsoft.com/office/drawing/2014/main" id="{11E13E6F-A174-7FC7-8359-7A9A6ED57235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11">
              <a:extLst>
                <a:ext uri="{FF2B5EF4-FFF2-40B4-BE49-F238E27FC236}">
                  <a16:creationId xmlns:a16="http://schemas.microsoft.com/office/drawing/2014/main" id="{7BF1F01A-2037-0C76-E61B-9EC658D0A8EC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12">
              <a:extLst>
                <a:ext uri="{FF2B5EF4-FFF2-40B4-BE49-F238E27FC236}">
                  <a16:creationId xmlns:a16="http://schemas.microsoft.com/office/drawing/2014/main" id="{7F2114F1-747E-5B7B-B2F9-E2FB5DFF6A20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13">
              <a:extLst>
                <a:ext uri="{FF2B5EF4-FFF2-40B4-BE49-F238E27FC236}">
                  <a16:creationId xmlns:a16="http://schemas.microsoft.com/office/drawing/2014/main" id="{42B475E5-3214-A081-7EBD-EBEA5FCACD73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14">
              <a:extLst>
                <a:ext uri="{FF2B5EF4-FFF2-40B4-BE49-F238E27FC236}">
                  <a16:creationId xmlns:a16="http://schemas.microsoft.com/office/drawing/2014/main" id="{972AE716-D625-4227-5AEA-C285CC25C1FF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15">
              <a:extLst>
                <a:ext uri="{FF2B5EF4-FFF2-40B4-BE49-F238E27FC236}">
                  <a16:creationId xmlns:a16="http://schemas.microsoft.com/office/drawing/2014/main" id="{5615BF84-EBB6-B58B-C30D-505159E22FA2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16">
              <a:extLst>
                <a:ext uri="{FF2B5EF4-FFF2-40B4-BE49-F238E27FC236}">
                  <a16:creationId xmlns:a16="http://schemas.microsoft.com/office/drawing/2014/main" id="{BDA1A7FF-11DD-702A-6F52-DE8AB30B5A73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17">
              <a:extLst>
                <a:ext uri="{FF2B5EF4-FFF2-40B4-BE49-F238E27FC236}">
                  <a16:creationId xmlns:a16="http://schemas.microsoft.com/office/drawing/2014/main" id="{2162A7F1-7AE1-BAFE-64B4-BF61711606C4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18">
              <a:extLst>
                <a:ext uri="{FF2B5EF4-FFF2-40B4-BE49-F238E27FC236}">
                  <a16:creationId xmlns:a16="http://schemas.microsoft.com/office/drawing/2014/main" id="{960FD6CD-C7A3-CDB4-3F3C-83557A9D34CC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19">
              <a:extLst>
                <a:ext uri="{FF2B5EF4-FFF2-40B4-BE49-F238E27FC236}">
                  <a16:creationId xmlns:a16="http://schemas.microsoft.com/office/drawing/2014/main" id="{B4E98917-6A94-2994-A4AF-B3D0426787B8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20">
              <a:extLst>
                <a:ext uri="{FF2B5EF4-FFF2-40B4-BE49-F238E27FC236}">
                  <a16:creationId xmlns:a16="http://schemas.microsoft.com/office/drawing/2014/main" id="{64E8BA33-E0CA-6B80-15D1-02B9FB3DB0E2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21">
              <a:extLst>
                <a:ext uri="{FF2B5EF4-FFF2-40B4-BE49-F238E27FC236}">
                  <a16:creationId xmlns:a16="http://schemas.microsoft.com/office/drawing/2014/main" id="{FF961242-D69A-76FE-60DF-B957E4DCBBF5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22">
              <a:extLst>
                <a:ext uri="{FF2B5EF4-FFF2-40B4-BE49-F238E27FC236}">
                  <a16:creationId xmlns:a16="http://schemas.microsoft.com/office/drawing/2014/main" id="{0659E01C-1B38-F073-0DAA-84E83E4D3E01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23">
              <a:extLst>
                <a:ext uri="{FF2B5EF4-FFF2-40B4-BE49-F238E27FC236}">
                  <a16:creationId xmlns:a16="http://schemas.microsoft.com/office/drawing/2014/main" id="{77016857-133B-00ED-16EF-250E45666283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24">
              <a:extLst>
                <a:ext uri="{FF2B5EF4-FFF2-40B4-BE49-F238E27FC236}">
                  <a16:creationId xmlns:a16="http://schemas.microsoft.com/office/drawing/2014/main" id="{EF246DC8-DB67-0E9A-8142-4A23CBCD7CDD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25">
              <a:extLst>
                <a:ext uri="{FF2B5EF4-FFF2-40B4-BE49-F238E27FC236}">
                  <a16:creationId xmlns:a16="http://schemas.microsoft.com/office/drawing/2014/main" id="{E5B618F7-7A1F-1834-CB6C-1F88C53B8725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26">
              <a:extLst>
                <a:ext uri="{FF2B5EF4-FFF2-40B4-BE49-F238E27FC236}">
                  <a16:creationId xmlns:a16="http://schemas.microsoft.com/office/drawing/2014/main" id="{2A623349-9D21-C4AB-79B2-DFE81D60DE36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27">
              <a:extLst>
                <a:ext uri="{FF2B5EF4-FFF2-40B4-BE49-F238E27FC236}">
                  <a16:creationId xmlns:a16="http://schemas.microsoft.com/office/drawing/2014/main" id="{9D1006AF-14D7-7B03-A44A-044A831331B1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28">
              <a:extLst>
                <a:ext uri="{FF2B5EF4-FFF2-40B4-BE49-F238E27FC236}">
                  <a16:creationId xmlns:a16="http://schemas.microsoft.com/office/drawing/2014/main" id="{B56814B2-72C3-6F7E-36BC-7CD3E36AFD77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29">
              <a:extLst>
                <a:ext uri="{FF2B5EF4-FFF2-40B4-BE49-F238E27FC236}">
                  <a16:creationId xmlns:a16="http://schemas.microsoft.com/office/drawing/2014/main" id="{036181A6-91A7-1357-4733-A216641B71FF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30">
              <a:extLst>
                <a:ext uri="{FF2B5EF4-FFF2-40B4-BE49-F238E27FC236}">
                  <a16:creationId xmlns:a16="http://schemas.microsoft.com/office/drawing/2014/main" id="{285DA5E8-10CE-C40E-E81C-602600B08EA6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31">
              <a:extLst>
                <a:ext uri="{FF2B5EF4-FFF2-40B4-BE49-F238E27FC236}">
                  <a16:creationId xmlns:a16="http://schemas.microsoft.com/office/drawing/2014/main" id="{0AE572C6-4386-7757-BD3C-25DD8D7C3AD9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32">
              <a:extLst>
                <a:ext uri="{FF2B5EF4-FFF2-40B4-BE49-F238E27FC236}">
                  <a16:creationId xmlns:a16="http://schemas.microsoft.com/office/drawing/2014/main" id="{05309D10-52C2-97AE-D25F-AE2684514096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33">
              <a:extLst>
                <a:ext uri="{FF2B5EF4-FFF2-40B4-BE49-F238E27FC236}">
                  <a16:creationId xmlns:a16="http://schemas.microsoft.com/office/drawing/2014/main" id="{0145C5B0-8F8D-EA9A-41C6-8CCC1FA95277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34">
              <a:extLst>
                <a:ext uri="{FF2B5EF4-FFF2-40B4-BE49-F238E27FC236}">
                  <a16:creationId xmlns:a16="http://schemas.microsoft.com/office/drawing/2014/main" id="{113C1B8E-500F-FF49-DD92-4105E495C936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35">
              <a:extLst>
                <a:ext uri="{FF2B5EF4-FFF2-40B4-BE49-F238E27FC236}">
                  <a16:creationId xmlns:a16="http://schemas.microsoft.com/office/drawing/2014/main" id="{EB93E673-AC4A-DD04-02DA-297BA98E8C11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36">
              <a:extLst>
                <a:ext uri="{FF2B5EF4-FFF2-40B4-BE49-F238E27FC236}">
                  <a16:creationId xmlns:a16="http://schemas.microsoft.com/office/drawing/2014/main" id="{670F627E-4584-940E-EA61-7714964A200F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37">
              <a:extLst>
                <a:ext uri="{FF2B5EF4-FFF2-40B4-BE49-F238E27FC236}">
                  <a16:creationId xmlns:a16="http://schemas.microsoft.com/office/drawing/2014/main" id="{0DDBC338-072D-1106-1D47-214D77F5F86F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38">
              <a:extLst>
                <a:ext uri="{FF2B5EF4-FFF2-40B4-BE49-F238E27FC236}">
                  <a16:creationId xmlns:a16="http://schemas.microsoft.com/office/drawing/2014/main" id="{E8D72326-3BB1-B539-5EB1-3AFC88C47211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39">
              <a:extLst>
                <a:ext uri="{FF2B5EF4-FFF2-40B4-BE49-F238E27FC236}">
                  <a16:creationId xmlns:a16="http://schemas.microsoft.com/office/drawing/2014/main" id="{9FD79C32-5BDC-4DDC-6508-42137F3103E9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40">
              <a:extLst>
                <a:ext uri="{FF2B5EF4-FFF2-40B4-BE49-F238E27FC236}">
                  <a16:creationId xmlns:a16="http://schemas.microsoft.com/office/drawing/2014/main" id="{C0115980-75DE-0F71-2779-58B2C9486782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41">
              <a:extLst>
                <a:ext uri="{FF2B5EF4-FFF2-40B4-BE49-F238E27FC236}">
                  <a16:creationId xmlns:a16="http://schemas.microsoft.com/office/drawing/2014/main" id="{CF2CC8E5-016A-2CC8-F737-322EF9A64DAC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42">
              <a:extLst>
                <a:ext uri="{FF2B5EF4-FFF2-40B4-BE49-F238E27FC236}">
                  <a16:creationId xmlns:a16="http://schemas.microsoft.com/office/drawing/2014/main" id="{BD557A89-5BF3-0409-B80B-8A35B14B0B57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343">
              <a:extLst>
                <a:ext uri="{FF2B5EF4-FFF2-40B4-BE49-F238E27FC236}">
                  <a16:creationId xmlns:a16="http://schemas.microsoft.com/office/drawing/2014/main" id="{12EEE4B1-03CE-25A7-6344-BD466161B500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344">
              <a:extLst>
                <a:ext uri="{FF2B5EF4-FFF2-40B4-BE49-F238E27FC236}">
                  <a16:creationId xmlns:a16="http://schemas.microsoft.com/office/drawing/2014/main" id="{8BAE9DF4-1B16-3819-0416-CB098E43F9E4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345">
              <a:extLst>
                <a:ext uri="{FF2B5EF4-FFF2-40B4-BE49-F238E27FC236}">
                  <a16:creationId xmlns:a16="http://schemas.microsoft.com/office/drawing/2014/main" id="{0469A5B3-7778-AB7B-AC5A-B7CB0E6BE868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346">
              <a:extLst>
                <a:ext uri="{FF2B5EF4-FFF2-40B4-BE49-F238E27FC236}">
                  <a16:creationId xmlns:a16="http://schemas.microsoft.com/office/drawing/2014/main" id="{193053B1-B243-1ED2-4635-4D8C5017D4AB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347">
              <a:extLst>
                <a:ext uri="{FF2B5EF4-FFF2-40B4-BE49-F238E27FC236}">
                  <a16:creationId xmlns:a16="http://schemas.microsoft.com/office/drawing/2014/main" id="{09CEFF81-12AF-E5A1-EBBD-AE0A61DC5148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348">
              <a:extLst>
                <a:ext uri="{FF2B5EF4-FFF2-40B4-BE49-F238E27FC236}">
                  <a16:creationId xmlns:a16="http://schemas.microsoft.com/office/drawing/2014/main" id="{670F88AD-9CCC-0D07-9E08-2B7F7421AD90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349">
              <a:extLst>
                <a:ext uri="{FF2B5EF4-FFF2-40B4-BE49-F238E27FC236}">
                  <a16:creationId xmlns:a16="http://schemas.microsoft.com/office/drawing/2014/main" id="{99FA8AE1-9779-2FBD-BED7-DCD6E2E43BEB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350">
              <a:extLst>
                <a:ext uri="{FF2B5EF4-FFF2-40B4-BE49-F238E27FC236}">
                  <a16:creationId xmlns:a16="http://schemas.microsoft.com/office/drawing/2014/main" id="{1137D83F-739F-51BF-8452-9CF076F06DB6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351">
              <a:extLst>
                <a:ext uri="{FF2B5EF4-FFF2-40B4-BE49-F238E27FC236}">
                  <a16:creationId xmlns:a16="http://schemas.microsoft.com/office/drawing/2014/main" id="{7D77B273-CF8D-3A5D-BF82-235AE942FD4A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352">
              <a:extLst>
                <a:ext uri="{FF2B5EF4-FFF2-40B4-BE49-F238E27FC236}">
                  <a16:creationId xmlns:a16="http://schemas.microsoft.com/office/drawing/2014/main" id="{FF04981F-7900-CB1D-D56E-11F1261713F8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353">
              <a:extLst>
                <a:ext uri="{FF2B5EF4-FFF2-40B4-BE49-F238E27FC236}">
                  <a16:creationId xmlns:a16="http://schemas.microsoft.com/office/drawing/2014/main" id="{82A8A772-EFAD-902A-F6CD-0E4F7CA6A0F4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354">
              <a:extLst>
                <a:ext uri="{FF2B5EF4-FFF2-40B4-BE49-F238E27FC236}">
                  <a16:creationId xmlns:a16="http://schemas.microsoft.com/office/drawing/2014/main" id="{65C2CB13-E4AB-186A-8C57-A97E1D1337C4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355">
              <a:extLst>
                <a:ext uri="{FF2B5EF4-FFF2-40B4-BE49-F238E27FC236}">
                  <a16:creationId xmlns:a16="http://schemas.microsoft.com/office/drawing/2014/main" id="{75C174B8-8118-E40B-A12F-ABA345A3BEF0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356">
              <a:extLst>
                <a:ext uri="{FF2B5EF4-FFF2-40B4-BE49-F238E27FC236}">
                  <a16:creationId xmlns:a16="http://schemas.microsoft.com/office/drawing/2014/main" id="{43EF70EA-20D7-CF82-C03D-F7A99A9C6F80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357">
              <a:extLst>
                <a:ext uri="{FF2B5EF4-FFF2-40B4-BE49-F238E27FC236}">
                  <a16:creationId xmlns:a16="http://schemas.microsoft.com/office/drawing/2014/main" id="{E86CEAD0-DE53-F575-0A56-981F45842C92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358">
              <a:extLst>
                <a:ext uri="{FF2B5EF4-FFF2-40B4-BE49-F238E27FC236}">
                  <a16:creationId xmlns:a16="http://schemas.microsoft.com/office/drawing/2014/main" id="{381FC191-DA81-4095-2BA0-13FC64FD74B9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359">
              <a:extLst>
                <a:ext uri="{FF2B5EF4-FFF2-40B4-BE49-F238E27FC236}">
                  <a16:creationId xmlns:a16="http://schemas.microsoft.com/office/drawing/2014/main" id="{10102CC1-57A0-C996-ED0E-AC494379BF8A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360">
              <a:extLst>
                <a:ext uri="{FF2B5EF4-FFF2-40B4-BE49-F238E27FC236}">
                  <a16:creationId xmlns:a16="http://schemas.microsoft.com/office/drawing/2014/main" id="{629879D8-BC81-ADDC-42AF-9912BEEB2DBF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361">
              <a:extLst>
                <a:ext uri="{FF2B5EF4-FFF2-40B4-BE49-F238E27FC236}">
                  <a16:creationId xmlns:a16="http://schemas.microsoft.com/office/drawing/2014/main" id="{C5B037D2-97BD-331D-CACB-07362F393B29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362">
              <a:extLst>
                <a:ext uri="{FF2B5EF4-FFF2-40B4-BE49-F238E27FC236}">
                  <a16:creationId xmlns:a16="http://schemas.microsoft.com/office/drawing/2014/main" id="{34560F27-877A-BC8A-7234-47CCF4E9AAA7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363">
              <a:extLst>
                <a:ext uri="{FF2B5EF4-FFF2-40B4-BE49-F238E27FC236}">
                  <a16:creationId xmlns:a16="http://schemas.microsoft.com/office/drawing/2014/main" id="{B7B3B50B-5D2F-C4F5-25D1-CA3D34822D52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364">
              <a:extLst>
                <a:ext uri="{FF2B5EF4-FFF2-40B4-BE49-F238E27FC236}">
                  <a16:creationId xmlns:a16="http://schemas.microsoft.com/office/drawing/2014/main" id="{8A7EAFCB-0417-FCD3-F16D-18AA27F411AC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365">
              <a:extLst>
                <a:ext uri="{FF2B5EF4-FFF2-40B4-BE49-F238E27FC236}">
                  <a16:creationId xmlns:a16="http://schemas.microsoft.com/office/drawing/2014/main" id="{699FBBA6-F1B7-108C-46A5-C7470B27F43C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366">
              <a:extLst>
                <a:ext uri="{FF2B5EF4-FFF2-40B4-BE49-F238E27FC236}">
                  <a16:creationId xmlns:a16="http://schemas.microsoft.com/office/drawing/2014/main" id="{A42B775A-493B-A9C3-A466-E88E2B39EF72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367">
              <a:extLst>
                <a:ext uri="{FF2B5EF4-FFF2-40B4-BE49-F238E27FC236}">
                  <a16:creationId xmlns:a16="http://schemas.microsoft.com/office/drawing/2014/main" id="{6254319A-1F3D-A0F8-AEFE-CDD0C7E92FF2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368">
              <a:extLst>
                <a:ext uri="{FF2B5EF4-FFF2-40B4-BE49-F238E27FC236}">
                  <a16:creationId xmlns:a16="http://schemas.microsoft.com/office/drawing/2014/main" id="{1CA0B80C-DB18-59F5-B2C2-7F352DF9FD0E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369">
              <a:extLst>
                <a:ext uri="{FF2B5EF4-FFF2-40B4-BE49-F238E27FC236}">
                  <a16:creationId xmlns:a16="http://schemas.microsoft.com/office/drawing/2014/main" id="{DAC25FD7-6F07-6185-7F8B-8CF4FE72FED0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370">
              <a:extLst>
                <a:ext uri="{FF2B5EF4-FFF2-40B4-BE49-F238E27FC236}">
                  <a16:creationId xmlns:a16="http://schemas.microsoft.com/office/drawing/2014/main" id="{006CFCF0-4D8B-8DCA-0F11-ACFC07FF70E1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371">
              <a:extLst>
                <a:ext uri="{FF2B5EF4-FFF2-40B4-BE49-F238E27FC236}">
                  <a16:creationId xmlns:a16="http://schemas.microsoft.com/office/drawing/2014/main" id="{83F1DDF9-191B-65EB-44FD-B76CA956F5F7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372">
              <a:extLst>
                <a:ext uri="{FF2B5EF4-FFF2-40B4-BE49-F238E27FC236}">
                  <a16:creationId xmlns:a16="http://schemas.microsoft.com/office/drawing/2014/main" id="{7A532202-E843-4D34-D3CF-51355F801C94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373">
              <a:extLst>
                <a:ext uri="{FF2B5EF4-FFF2-40B4-BE49-F238E27FC236}">
                  <a16:creationId xmlns:a16="http://schemas.microsoft.com/office/drawing/2014/main" id="{290A126E-1EBC-D329-3989-7BF0E8B3B5DF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374">
              <a:extLst>
                <a:ext uri="{FF2B5EF4-FFF2-40B4-BE49-F238E27FC236}">
                  <a16:creationId xmlns:a16="http://schemas.microsoft.com/office/drawing/2014/main" id="{A384FA68-03B4-2CD9-1C2E-A7325433A93B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375">
              <a:extLst>
                <a:ext uri="{FF2B5EF4-FFF2-40B4-BE49-F238E27FC236}">
                  <a16:creationId xmlns:a16="http://schemas.microsoft.com/office/drawing/2014/main" id="{E845CD78-F2A4-AD6A-1B72-71F1A501880D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376">
              <a:extLst>
                <a:ext uri="{FF2B5EF4-FFF2-40B4-BE49-F238E27FC236}">
                  <a16:creationId xmlns:a16="http://schemas.microsoft.com/office/drawing/2014/main" id="{C376FF7F-71DA-3869-D6F5-41D52ED10400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377">
              <a:extLst>
                <a:ext uri="{FF2B5EF4-FFF2-40B4-BE49-F238E27FC236}">
                  <a16:creationId xmlns:a16="http://schemas.microsoft.com/office/drawing/2014/main" id="{A2288BCF-F2D8-E354-6E60-2A8AE8A6359E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378">
              <a:extLst>
                <a:ext uri="{FF2B5EF4-FFF2-40B4-BE49-F238E27FC236}">
                  <a16:creationId xmlns:a16="http://schemas.microsoft.com/office/drawing/2014/main" id="{81632DD6-8873-47EF-5AB1-1442EDE15959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379">
              <a:extLst>
                <a:ext uri="{FF2B5EF4-FFF2-40B4-BE49-F238E27FC236}">
                  <a16:creationId xmlns:a16="http://schemas.microsoft.com/office/drawing/2014/main" id="{5B0AD4F4-EBE3-4639-BA2C-1111AF10F248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380">
              <a:extLst>
                <a:ext uri="{FF2B5EF4-FFF2-40B4-BE49-F238E27FC236}">
                  <a16:creationId xmlns:a16="http://schemas.microsoft.com/office/drawing/2014/main" id="{BFDFB19A-8848-1CEE-84E1-4EFCB2A5C563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381">
              <a:extLst>
                <a:ext uri="{FF2B5EF4-FFF2-40B4-BE49-F238E27FC236}">
                  <a16:creationId xmlns:a16="http://schemas.microsoft.com/office/drawing/2014/main" id="{4DC8CB42-176F-344F-AC74-58970E2FC093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382">
              <a:extLst>
                <a:ext uri="{FF2B5EF4-FFF2-40B4-BE49-F238E27FC236}">
                  <a16:creationId xmlns:a16="http://schemas.microsoft.com/office/drawing/2014/main" id="{B7141CA4-620C-B009-33B7-9BDCD087196C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383">
              <a:extLst>
                <a:ext uri="{FF2B5EF4-FFF2-40B4-BE49-F238E27FC236}">
                  <a16:creationId xmlns:a16="http://schemas.microsoft.com/office/drawing/2014/main" id="{586EB0A7-BF9A-75F8-BCB8-3C49723BD0AA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384">
              <a:extLst>
                <a:ext uri="{FF2B5EF4-FFF2-40B4-BE49-F238E27FC236}">
                  <a16:creationId xmlns:a16="http://schemas.microsoft.com/office/drawing/2014/main" id="{B43548E2-9E99-C241-831E-E6C0A0E115FD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385">
              <a:extLst>
                <a:ext uri="{FF2B5EF4-FFF2-40B4-BE49-F238E27FC236}">
                  <a16:creationId xmlns:a16="http://schemas.microsoft.com/office/drawing/2014/main" id="{39E1898D-5087-350C-87C4-C39054F46F0E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386">
              <a:extLst>
                <a:ext uri="{FF2B5EF4-FFF2-40B4-BE49-F238E27FC236}">
                  <a16:creationId xmlns:a16="http://schemas.microsoft.com/office/drawing/2014/main" id="{EB17581A-8DD7-16A2-13BB-12152CB97CEC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AE70A54-7A56-BEBF-39A6-37953320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08" y="1095544"/>
            <a:ext cx="4725214" cy="5762456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2A912DAF-B17A-654B-0AB1-76F6DA2430C0}"/>
              </a:ext>
            </a:extLst>
          </p:cNvPr>
          <p:cNvGrpSpPr>
            <a:grpSpLocks noChangeAspect="1"/>
          </p:cNvGrpSpPr>
          <p:nvPr/>
        </p:nvGrpSpPr>
        <p:grpSpPr>
          <a:xfrm>
            <a:off x="5555553" y="1196969"/>
            <a:ext cx="4987361" cy="3771954"/>
            <a:chOff x="1657" y="0"/>
            <a:chExt cx="5712" cy="43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35CC029-6ADD-F36F-AE4B-1F92528BD2BE}"/>
                </a:ext>
              </a:extLst>
            </p:cNvPr>
            <p:cNvSpPr/>
            <p:nvPr/>
          </p:nvSpPr>
          <p:spPr bwMode="auto">
            <a:xfrm>
              <a:off x="4749" y="42"/>
              <a:ext cx="2620" cy="3333"/>
            </a:xfrm>
            <a:custGeom>
              <a:avLst/>
              <a:gdLst>
                <a:gd name="T0" fmla="*/ 124 w 1132"/>
                <a:gd name="T1" fmla="*/ 680 h 1440"/>
                <a:gd name="T2" fmla="*/ 75 w 1132"/>
                <a:gd name="T3" fmla="*/ 643 h 1440"/>
                <a:gd name="T4" fmla="*/ 116 w 1132"/>
                <a:gd name="T5" fmla="*/ 513 h 1440"/>
                <a:gd name="T6" fmla="*/ 59 w 1132"/>
                <a:gd name="T7" fmla="*/ 392 h 1440"/>
                <a:gd name="T8" fmla="*/ 21 w 1132"/>
                <a:gd name="T9" fmla="*/ 219 h 1440"/>
                <a:gd name="T10" fmla="*/ 87 w 1132"/>
                <a:gd name="T11" fmla="*/ 208 h 1440"/>
                <a:gd name="T12" fmla="*/ 209 w 1132"/>
                <a:gd name="T13" fmla="*/ 236 h 1440"/>
                <a:gd name="T14" fmla="*/ 257 w 1132"/>
                <a:gd name="T15" fmla="*/ 343 h 1440"/>
                <a:gd name="T16" fmla="*/ 143 w 1132"/>
                <a:gd name="T17" fmla="*/ 334 h 1440"/>
                <a:gd name="T18" fmla="*/ 178 w 1132"/>
                <a:gd name="T19" fmla="*/ 381 h 1440"/>
                <a:gd name="T20" fmla="*/ 249 w 1132"/>
                <a:gd name="T21" fmla="*/ 461 h 1440"/>
                <a:gd name="T22" fmla="*/ 229 w 1132"/>
                <a:gd name="T23" fmla="*/ 412 h 1440"/>
                <a:gd name="T24" fmla="*/ 297 w 1132"/>
                <a:gd name="T25" fmla="*/ 379 h 1440"/>
                <a:gd name="T26" fmla="*/ 339 w 1132"/>
                <a:gd name="T27" fmla="*/ 323 h 1440"/>
                <a:gd name="T28" fmla="*/ 339 w 1132"/>
                <a:gd name="T29" fmla="*/ 261 h 1440"/>
                <a:gd name="T30" fmla="*/ 348 w 1132"/>
                <a:gd name="T31" fmla="*/ 198 h 1440"/>
                <a:gd name="T32" fmla="*/ 418 w 1132"/>
                <a:gd name="T33" fmla="*/ 259 h 1440"/>
                <a:gd name="T34" fmla="*/ 463 w 1132"/>
                <a:gd name="T35" fmla="*/ 163 h 1440"/>
                <a:gd name="T36" fmla="*/ 476 w 1132"/>
                <a:gd name="T37" fmla="*/ 127 h 1440"/>
                <a:gd name="T38" fmla="*/ 527 w 1132"/>
                <a:gd name="T39" fmla="*/ 113 h 1440"/>
                <a:gd name="T40" fmla="*/ 579 w 1132"/>
                <a:gd name="T41" fmla="*/ 97 h 1440"/>
                <a:gd name="T42" fmla="*/ 571 w 1132"/>
                <a:gd name="T43" fmla="*/ 22 h 1440"/>
                <a:gd name="T44" fmla="*/ 634 w 1132"/>
                <a:gd name="T45" fmla="*/ 4 h 1440"/>
                <a:gd name="T46" fmla="*/ 669 w 1132"/>
                <a:gd name="T47" fmla="*/ 27 h 1440"/>
                <a:gd name="T48" fmla="*/ 717 w 1132"/>
                <a:gd name="T49" fmla="*/ 75 h 1440"/>
                <a:gd name="T50" fmla="*/ 696 w 1132"/>
                <a:gd name="T51" fmla="*/ 222 h 1440"/>
                <a:gd name="T52" fmla="*/ 754 w 1132"/>
                <a:gd name="T53" fmla="*/ 329 h 1440"/>
                <a:gd name="T54" fmla="*/ 825 w 1132"/>
                <a:gd name="T55" fmla="*/ 472 h 1440"/>
                <a:gd name="T56" fmla="*/ 860 w 1132"/>
                <a:gd name="T57" fmla="*/ 570 h 1440"/>
                <a:gd name="T58" fmla="*/ 930 w 1132"/>
                <a:gd name="T59" fmla="*/ 622 h 1440"/>
                <a:gd name="T60" fmla="*/ 948 w 1132"/>
                <a:gd name="T61" fmla="*/ 695 h 1440"/>
                <a:gd name="T62" fmla="*/ 1001 w 1132"/>
                <a:gd name="T63" fmla="*/ 745 h 1440"/>
                <a:gd name="T64" fmla="*/ 1115 w 1132"/>
                <a:gd name="T65" fmla="*/ 773 h 1440"/>
                <a:gd name="T66" fmla="*/ 1065 w 1132"/>
                <a:gd name="T67" fmla="*/ 840 h 1440"/>
                <a:gd name="T68" fmla="*/ 992 w 1132"/>
                <a:gd name="T69" fmla="*/ 872 h 1440"/>
                <a:gd name="T70" fmla="*/ 931 w 1132"/>
                <a:gd name="T71" fmla="*/ 905 h 1440"/>
                <a:gd name="T72" fmla="*/ 839 w 1132"/>
                <a:gd name="T73" fmla="*/ 912 h 1440"/>
                <a:gd name="T74" fmla="*/ 765 w 1132"/>
                <a:gd name="T75" fmla="*/ 983 h 1440"/>
                <a:gd name="T76" fmla="*/ 760 w 1132"/>
                <a:gd name="T77" fmla="*/ 1016 h 1440"/>
                <a:gd name="T78" fmla="*/ 740 w 1132"/>
                <a:gd name="T79" fmla="*/ 1075 h 1440"/>
                <a:gd name="T80" fmla="*/ 806 w 1132"/>
                <a:gd name="T81" fmla="*/ 1135 h 1440"/>
                <a:gd name="T82" fmla="*/ 830 w 1132"/>
                <a:gd name="T83" fmla="*/ 1223 h 1440"/>
                <a:gd name="T84" fmla="*/ 826 w 1132"/>
                <a:gd name="T85" fmla="*/ 1305 h 1440"/>
                <a:gd name="T86" fmla="*/ 905 w 1132"/>
                <a:gd name="T87" fmla="*/ 1394 h 1440"/>
                <a:gd name="T88" fmla="*/ 837 w 1132"/>
                <a:gd name="T89" fmla="*/ 1417 h 1440"/>
                <a:gd name="T90" fmla="*/ 735 w 1132"/>
                <a:gd name="T91" fmla="*/ 1412 h 1440"/>
                <a:gd name="T92" fmla="*/ 583 w 1132"/>
                <a:gd name="T93" fmla="*/ 1412 h 1440"/>
                <a:gd name="T94" fmla="*/ 505 w 1132"/>
                <a:gd name="T95" fmla="*/ 1372 h 1440"/>
                <a:gd name="T96" fmla="*/ 495 w 1132"/>
                <a:gd name="T97" fmla="*/ 1322 h 1440"/>
                <a:gd name="T98" fmla="*/ 477 w 1132"/>
                <a:gd name="T99" fmla="*/ 1285 h 1440"/>
                <a:gd name="T100" fmla="*/ 516 w 1132"/>
                <a:gd name="T101" fmla="*/ 1256 h 1440"/>
                <a:gd name="T102" fmla="*/ 482 w 1132"/>
                <a:gd name="T103" fmla="*/ 1243 h 1440"/>
                <a:gd name="T104" fmla="*/ 522 w 1132"/>
                <a:gd name="T105" fmla="*/ 1152 h 1440"/>
                <a:gd name="T106" fmla="*/ 452 w 1132"/>
                <a:gd name="T107" fmla="*/ 1111 h 1440"/>
                <a:gd name="T108" fmla="*/ 348 w 1132"/>
                <a:gd name="T109" fmla="*/ 1084 h 1440"/>
                <a:gd name="T110" fmla="*/ 233 w 1132"/>
                <a:gd name="T111" fmla="*/ 1043 h 1440"/>
                <a:gd name="T112" fmla="*/ 217 w 1132"/>
                <a:gd name="T113" fmla="*/ 950 h 1440"/>
                <a:gd name="T114" fmla="*/ 146 w 1132"/>
                <a:gd name="T115" fmla="*/ 873 h 1440"/>
                <a:gd name="T116" fmla="*/ 76 w 1132"/>
                <a:gd name="T117" fmla="*/ 804 h 1440"/>
                <a:gd name="T118" fmla="*/ 71 w 1132"/>
                <a:gd name="T119" fmla="*/ 757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2" h="1440">
                  <a:moveTo>
                    <a:pt x="75" y="711"/>
                  </a:moveTo>
                  <a:cubicBezTo>
                    <a:pt x="71" y="704"/>
                    <a:pt x="72" y="697"/>
                    <a:pt x="74" y="691"/>
                  </a:cubicBezTo>
                  <a:cubicBezTo>
                    <a:pt x="77" y="691"/>
                    <a:pt x="77" y="693"/>
                    <a:pt x="78" y="695"/>
                  </a:cubicBezTo>
                  <a:cubicBezTo>
                    <a:pt x="80" y="696"/>
                    <a:pt x="81" y="697"/>
                    <a:pt x="83" y="697"/>
                  </a:cubicBezTo>
                  <a:cubicBezTo>
                    <a:pt x="86" y="696"/>
                    <a:pt x="86" y="694"/>
                    <a:pt x="86" y="692"/>
                  </a:cubicBezTo>
                  <a:cubicBezTo>
                    <a:pt x="84" y="680"/>
                    <a:pt x="94" y="681"/>
                    <a:pt x="101" y="680"/>
                  </a:cubicBezTo>
                  <a:cubicBezTo>
                    <a:pt x="108" y="679"/>
                    <a:pt x="116" y="680"/>
                    <a:pt x="124" y="680"/>
                  </a:cubicBezTo>
                  <a:cubicBezTo>
                    <a:pt x="127" y="680"/>
                    <a:pt x="132" y="680"/>
                    <a:pt x="132" y="675"/>
                  </a:cubicBezTo>
                  <a:cubicBezTo>
                    <a:pt x="133" y="670"/>
                    <a:pt x="130" y="669"/>
                    <a:pt x="127" y="666"/>
                  </a:cubicBezTo>
                  <a:cubicBezTo>
                    <a:pt x="120" y="661"/>
                    <a:pt x="111" y="663"/>
                    <a:pt x="105" y="665"/>
                  </a:cubicBezTo>
                  <a:cubicBezTo>
                    <a:pt x="95" y="668"/>
                    <a:pt x="91" y="658"/>
                    <a:pt x="83" y="657"/>
                  </a:cubicBezTo>
                  <a:cubicBezTo>
                    <a:pt x="81" y="657"/>
                    <a:pt x="83" y="652"/>
                    <a:pt x="84" y="650"/>
                  </a:cubicBezTo>
                  <a:cubicBezTo>
                    <a:pt x="84" y="647"/>
                    <a:pt x="86" y="644"/>
                    <a:pt x="83" y="642"/>
                  </a:cubicBezTo>
                  <a:cubicBezTo>
                    <a:pt x="80" y="640"/>
                    <a:pt x="78" y="641"/>
                    <a:pt x="75" y="643"/>
                  </a:cubicBezTo>
                  <a:cubicBezTo>
                    <a:pt x="72" y="644"/>
                    <a:pt x="67" y="647"/>
                    <a:pt x="64" y="643"/>
                  </a:cubicBezTo>
                  <a:cubicBezTo>
                    <a:pt x="61" y="639"/>
                    <a:pt x="63" y="634"/>
                    <a:pt x="66" y="630"/>
                  </a:cubicBezTo>
                  <a:cubicBezTo>
                    <a:pt x="71" y="623"/>
                    <a:pt x="77" y="616"/>
                    <a:pt x="82" y="608"/>
                  </a:cubicBezTo>
                  <a:cubicBezTo>
                    <a:pt x="86" y="600"/>
                    <a:pt x="90" y="591"/>
                    <a:pt x="98" y="585"/>
                  </a:cubicBezTo>
                  <a:cubicBezTo>
                    <a:pt x="103" y="581"/>
                    <a:pt x="100" y="574"/>
                    <a:pt x="103" y="568"/>
                  </a:cubicBezTo>
                  <a:cubicBezTo>
                    <a:pt x="108" y="557"/>
                    <a:pt x="112" y="546"/>
                    <a:pt x="121" y="537"/>
                  </a:cubicBezTo>
                  <a:cubicBezTo>
                    <a:pt x="132" y="528"/>
                    <a:pt x="130" y="517"/>
                    <a:pt x="116" y="513"/>
                  </a:cubicBezTo>
                  <a:cubicBezTo>
                    <a:pt x="104" y="509"/>
                    <a:pt x="93" y="504"/>
                    <a:pt x="83" y="496"/>
                  </a:cubicBezTo>
                  <a:cubicBezTo>
                    <a:pt x="76" y="490"/>
                    <a:pt x="76" y="489"/>
                    <a:pt x="84" y="484"/>
                  </a:cubicBezTo>
                  <a:cubicBezTo>
                    <a:pt x="92" y="479"/>
                    <a:pt x="90" y="472"/>
                    <a:pt x="81" y="464"/>
                  </a:cubicBezTo>
                  <a:cubicBezTo>
                    <a:pt x="75" y="458"/>
                    <a:pt x="69" y="453"/>
                    <a:pt x="71" y="443"/>
                  </a:cubicBezTo>
                  <a:cubicBezTo>
                    <a:pt x="72" y="442"/>
                    <a:pt x="71" y="439"/>
                    <a:pt x="69" y="439"/>
                  </a:cubicBezTo>
                  <a:cubicBezTo>
                    <a:pt x="57" y="434"/>
                    <a:pt x="60" y="422"/>
                    <a:pt x="58" y="413"/>
                  </a:cubicBezTo>
                  <a:cubicBezTo>
                    <a:pt x="57" y="407"/>
                    <a:pt x="58" y="399"/>
                    <a:pt x="59" y="392"/>
                  </a:cubicBezTo>
                  <a:cubicBezTo>
                    <a:pt x="62" y="380"/>
                    <a:pt x="55" y="370"/>
                    <a:pt x="46" y="362"/>
                  </a:cubicBezTo>
                  <a:cubicBezTo>
                    <a:pt x="30" y="348"/>
                    <a:pt x="22" y="332"/>
                    <a:pt x="32" y="310"/>
                  </a:cubicBezTo>
                  <a:cubicBezTo>
                    <a:pt x="35" y="304"/>
                    <a:pt x="34" y="298"/>
                    <a:pt x="29" y="294"/>
                  </a:cubicBezTo>
                  <a:cubicBezTo>
                    <a:pt x="21" y="287"/>
                    <a:pt x="14" y="279"/>
                    <a:pt x="7" y="271"/>
                  </a:cubicBezTo>
                  <a:cubicBezTo>
                    <a:pt x="2" y="267"/>
                    <a:pt x="0" y="262"/>
                    <a:pt x="4" y="256"/>
                  </a:cubicBezTo>
                  <a:cubicBezTo>
                    <a:pt x="9" y="248"/>
                    <a:pt x="12" y="239"/>
                    <a:pt x="13" y="230"/>
                  </a:cubicBezTo>
                  <a:cubicBezTo>
                    <a:pt x="14" y="225"/>
                    <a:pt x="16" y="221"/>
                    <a:pt x="21" y="219"/>
                  </a:cubicBezTo>
                  <a:cubicBezTo>
                    <a:pt x="25" y="218"/>
                    <a:pt x="30" y="216"/>
                    <a:pt x="35" y="214"/>
                  </a:cubicBezTo>
                  <a:cubicBezTo>
                    <a:pt x="41" y="213"/>
                    <a:pt x="46" y="211"/>
                    <a:pt x="52" y="216"/>
                  </a:cubicBezTo>
                  <a:cubicBezTo>
                    <a:pt x="57" y="220"/>
                    <a:pt x="62" y="217"/>
                    <a:pt x="63" y="210"/>
                  </a:cubicBezTo>
                  <a:cubicBezTo>
                    <a:pt x="63" y="208"/>
                    <a:pt x="63" y="206"/>
                    <a:pt x="65" y="205"/>
                  </a:cubicBezTo>
                  <a:cubicBezTo>
                    <a:pt x="68" y="204"/>
                    <a:pt x="68" y="207"/>
                    <a:pt x="69" y="209"/>
                  </a:cubicBezTo>
                  <a:cubicBezTo>
                    <a:pt x="72" y="215"/>
                    <a:pt x="76" y="215"/>
                    <a:pt x="79" y="209"/>
                  </a:cubicBezTo>
                  <a:cubicBezTo>
                    <a:pt x="81" y="204"/>
                    <a:pt x="82" y="205"/>
                    <a:pt x="87" y="208"/>
                  </a:cubicBezTo>
                  <a:cubicBezTo>
                    <a:pt x="92" y="212"/>
                    <a:pt x="93" y="222"/>
                    <a:pt x="103" y="220"/>
                  </a:cubicBezTo>
                  <a:cubicBezTo>
                    <a:pt x="106" y="231"/>
                    <a:pt x="116" y="221"/>
                    <a:pt x="122" y="226"/>
                  </a:cubicBezTo>
                  <a:cubicBezTo>
                    <a:pt x="128" y="230"/>
                    <a:pt x="137" y="227"/>
                    <a:pt x="145" y="227"/>
                  </a:cubicBezTo>
                  <a:cubicBezTo>
                    <a:pt x="151" y="226"/>
                    <a:pt x="158" y="231"/>
                    <a:pt x="164" y="222"/>
                  </a:cubicBezTo>
                  <a:cubicBezTo>
                    <a:pt x="165" y="221"/>
                    <a:pt x="172" y="223"/>
                    <a:pt x="177" y="226"/>
                  </a:cubicBezTo>
                  <a:cubicBezTo>
                    <a:pt x="186" y="231"/>
                    <a:pt x="194" y="237"/>
                    <a:pt x="205" y="235"/>
                  </a:cubicBezTo>
                  <a:cubicBezTo>
                    <a:pt x="206" y="235"/>
                    <a:pt x="208" y="235"/>
                    <a:pt x="209" y="236"/>
                  </a:cubicBezTo>
                  <a:cubicBezTo>
                    <a:pt x="215" y="246"/>
                    <a:pt x="227" y="245"/>
                    <a:pt x="236" y="251"/>
                  </a:cubicBezTo>
                  <a:cubicBezTo>
                    <a:pt x="241" y="255"/>
                    <a:pt x="249" y="253"/>
                    <a:pt x="256" y="255"/>
                  </a:cubicBezTo>
                  <a:cubicBezTo>
                    <a:pt x="262" y="257"/>
                    <a:pt x="266" y="264"/>
                    <a:pt x="273" y="260"/>
                  </a:cubicBezTo>
                  <a:cubicBezTo>
                    <a:pt x="273" y="260"/>
                    <a:pt x="274" y="261"/>
                    <a:pt x="274" y="261"/>
                  </a:cubicBezTo>
                  <a:cubicBezTo>
                    <a:pt x="275" y="275"/>
                    <a:pt x="291" y="280"/>
                    <a:pt x="292" y="294"/>
                  </a:cubicBezTo>
                  <a:cubicBezTo>
                    <a:pt x="292" y="300"/>
                    <a:pt x="292" y="307"/>
                    <a:pt x="289" y="311"/>
                  </a:cubicBezTo>
                  <a:cubicBezTo>
                    <a:pt x="281" y="323"/>
                    <a:pt x="274" y="337"/>
                    <a:pt x="257" y="343"/>
                  </a:cubicBezTo>
                  <a:cubicBezTo>
                    <a:pt x="248" y="346"/>
                    <a:pt x="241" y="348"/>
                    <a:pt x="233" y="349"/>
                  </a:cubicBezTo>
                  <a:cubicBezTo>
                    <a:pt x="228" y="349"/>
                    <a:pt x="224" y="348"/>
                    <a:pt x="221" y="344"/>
                  </a:cubicBezTo>
                  <a:cubicBezTo>
                    <a:pt x="219" y="340"/>
                    <a:pt x="216" y="341"/>
                    <a:pt x="213" y="344"/>
                  </a:cubicBezTo>
                  <a:cubicBezTo>
                    <a:pt x="210" y="348"/>
                    <a:pt x="206" y="349"/>
                    <a:pt x="201" y="346"/>
                  </a:cubicBezTo>
                  <a:cubicBezTo>
                    <a:pt x="191" y="342"/>
                    <a:pt x="180" y="346"/>
                    <a:pt x="170" y="341"/>
                  </a:cubicBezTo>
                  <a:cubicBezTo>
                    <a:pt x="165" y="339"/>
                    <a:pt x="159" y="337"/>
                    <a:pt x="154" y="335"/>
                  </a:cubicBezTo>
                  <a:cubicBezTo>
                    <a:pt x="150" y="334"/>
                    <a:pt x="147" y="331"/>
                    <a:pt x="143" y="334"/>
                  </a:cubicBezTo>
                  <a:cubicBezTo>
                    <a:pt x="139" y="337"/>
                    <a:pt x="136" y="332"/>
                    <a:pt x="134" y="330"/>
                  </a:cubicBezTo>
                  <a:cubicBezTo>
                    <a:pt x="128" y="323"/>
                    <a:pt x="121" y="321"/>
                    <a:pt x="112" y="324"/>
                  </a:cubicBezTo>
                  <a:cubicBezTo>
                    <a:pt x="114" y="328"/>
                    <a:pt x="119" y="330"/>
                    <a:pt x="116" y="337"/>
                  </a:cubicBezTo>
                  <a:cubicBezTo>
                    <a:pt x="115" y="341"/>
                    <a:pt x="120" y="350"/>
                    <a:pt x="128" y="352"/>
                  </a:cubicBezTo>
                  <a:cubicBezTo>
                    <a:pt x="133" y="354"/>
                    <a:pt x="139" y="354"/>
                    <a:pt x="140" y="362"/>
                  </a:cubicBezTo>
                  <a:cubicBezTo>
                    <a:pt x="141" y="367"/>
                    <a:pt x="148" y="366"/>
                    <a:pt x="153" y="366"/>
                  </a:cubicBezTo>
                  <a:cubicBezTo>
                    <a:pt x="166" y="364"/>
                    <a:pt x="173" y="370"/>
                    <a:pt x="178" y="381"/>
                  </a:cubicBezTo>
                  <a:cubicBezTo>
                    <a:pt x="179" y="385"/>
                    <a:pt x="180" y="389"/>
                    <a:pt x="177" y="392"/>
                  </a:cubicBezTo>
                  <a:cubicBezTo>
                    <a:pt x="173" y="398"/>
                    <a:pt x="176" y="401"/>
                    <a:pt x="179" y="406"/>
                  </a:cubicBezTo>
                  <a:cubicBezTo>
                    <a:pt x="186" y="415"/>
                    <a:pt x="187" y="428"/>
                    <a:pt x="192" y="438"/>
                  </a:cubicBezTo>
                  <a:cubicBezTo>
                    <a:pt x="197" y="447"/>
                    <a:pt x="207" y="445"/>
                    <a:pt x="212" y="451"/>
                  </a:cubicBezTo>
                  <a:cubicBezTo>
                    <a:pt x="224" y="438"/>
                    <a:pt x="225" y="455"/>
                    <a:pt x="231" y="458"/>
                  </a:cubicBezTo>
                  <a:cubicBezTo>
                    <a:pt x="234" y="459"/>
                    <a:pt x="237" y="460"/>
                    <a:pt x="240" y="460"/>
                  </a:cubicBezTo>
                  <a:cubicBezTo>
                    <a:pt x="243" y="460"/>
                    <a:pt x="247" y="459"/>
                    <a:pt x="249" y="461"/>
                  </a:cubicBezTo>
                  <a:cubicBezTo>
                    <a:pt x="259" y="469"/>
                    <a:pt x="264" y="460"/>
                    <a:pt x="271" y="456"/>
                  </a:cubicBezTo>
                  <a:cubicBezTo>
                    <a:pt x="273" y="455"/>
                    <a:pt x="274" y="453"/>
                    <a:pt x="273" y="451"/>
                  </a:cubicBezTo>
                  <a:cubicBezTo>
                    <a:pt x="270" y="444"/>
                    <a:pt x="271" y="436"/>
                    <a:pt x="264" y="430"/>
                  </a:cubicBezTo>
                  <a:cubicBezTo>
                    <a:pt x="260" y="427"/>
                    <a:pt x="257" y="424"/>
                    <a:pt x="252" y="428"/>
                  </a:cubicBezTo>
                  <a:cubicBezTo>
                    <a:pt x="249" y="430"/>
                    <a:pt x="245" y="428"/>
                    <a:pt x="242" y="426"/>
                  </a:cubicBezTo>
                  <a:cubicBezTo>
                    <a:pt x="237" y="421"/>
                    <a:pt x="232" y="418"/>
                    <a:pt x="226" y="415"/>
                  </a:cubicBezTo>
                  <a:cubicBezTo>
                    <a:pt x="226" y="412"/>
                    <a:pt x="229" y="414"/>
                    <a:pt x="229" y="412"/>
                  </a:cubicBezTo>
                  <a:cubicBezTo>
                    <a:pt x="236" y="395"/>
                    <a:pt x="251" y="405"/>
                    <a:pt x="259" y="408"/>
                  </a:cubicBezTo>
                  <a:cubicBezTo>
                    <a:pt x="279" y="413"/>
                    <a:pt x="298" y="422"/>
                    <a:pt x="320" y="416"/>
                  </a:cubicBezTo>
                  <a:cubicBezTo>
                    <a:pt x="325" y="418"/>
                    <a:pt x="329" y="422"/>
                    <a:pt x="335" y="423"/>
                  </a:cubicBezTo>
                  <a:cubicBezTo>
                    <a:pt x="340" y="423"/>
                    <a:pt x="346" y="423"/>
                    <a:pt x="351" y="425"/>
                  </a:cubicBezTo>
                  <a:cubicBezTo>
                    <a:pt x="349" y="416"/>
                    <a:pt x="343" y="416"/>
                    <a:pt x="337" y="416"/>
                  </a:cubicBezTo>
                  <a:cubicBezTo>
                    <a:pt x="331" y="417"/>
                    <a:pt x="325" y="420"/>
                    <a:pt x="319" y="416"/>
                  </a:cubicBezTo>
                  <a:cubicBezTo>
                    <a:pt x="319" y="399"/>
                    <a:pt x="311" y="387"/>
                    <a:pt x="297" y="379"/>
                  </a:cubicBezTo>
                  <a:cubicBezTo>
                    <a:pt x="294" y="377"/>
                    <a:pt x="291" y="376"/>
                    <a:pt x="289" y="373"/>
                  </a:cubicBezTo>
                  <a:cubicBezTo>
                    <a:pt x="284" y="369"/>
                    <a:pt x="283" y="367"/>
                    <a:pt x="286" y="359"/>
                  </a:cubicBezTo>
                  <a:cubicBezTo>
                    <a:pt x="292" y="343"/>
                    <a:pt x="306" y="332"/>
                    <a:pt x="311" y="316"/>
                  </a:cubicBezTo>
                  <a:cubicBezTo>
                    <a:pt x="312" y="313"/>
                    <a:pt x="314" y="309"/>
                    <a:pt x="315" y="305"/>
                  </a:cubicBezTo>
                  <a:cubicBezTo>
                    <a:pt x="320" y="311"/>
                    <a:pt x="327" y="313"/>
                    <a:pt x="335" y="311"/>
                  </a:cubicBezTo>
                  <a:cubicBezTo>
                    <a:pt x="333" y="309"/>
                    <a:pt x="329" y="311"/>
                    <a:pt x="327" y="309"/>
                  </a:cubicBezTo>
                  <a:cubicBezTo>
                    <a:pt x="342" y="305"/>
                    <a:pt x="342" y="305"/>
                    <a:pt x="339" y="323"/>
                  </a:cubicBezTo>
                  <a:cubicBezTo>
                    <a:pt x="346" y="324"/>
                    <a:pt x="353" y="315"/>
                    <a:pt x="361" y="322"/>
                  </a:cubicBezTo>
                  <a:cubicBezTo>
                    <a:pt x="362" y="323"/>
                    <a:pt x="367" y="319"/>
                    <a:pt x="371" y="317"/>
                  </a:cubicBezTo>
                  <a:cubicBezTo>
                    <a:pt x="369" y="313"/>
                    <a:pt x="366" y="310"/>
                    <a:pt x="363" y="309"/>
                  </a:cubicBezTo>
                  <a:cubicBezTo>
                    <a:pt x="354" y="303"/>
                    <a:pt x="357" y="298"/>
                    <a:pt x="363" y="293"/>
                  </a:cubicBezTo>
                  <a:cubicBezTo>
                    <a:pt x="368" y="289"/>
                    <a:pt x="367" y="285"/>
                    <a:pt x="364" y="281"/>
                  </a:cubicBezTo>
                  <a:cubicBezTo>
                    <a:pt x="359" y="273"/>
                    <a:pt x="355" y="264"/>
                    <a:pt x="343" y="265"/>
                  </a:cubicBezTo>
                  <a:cubicBezTo>
                    <a:pt x="340" y="266"/>
                    <a:pt x="339" y="264"/>
                    <a:pt x="339" y="261"/>
                  </a:cubicBezTo>
                  <a:cubicBezTo>
                    <a:pt x="339" y="257"/>
                    <a:pt x="338" y="252"/>
                    <a:pt x="340" y="248"/>
                  </a:cubicBezTo>
                  <a:cubicBezTo>
                    <a:pt x="343" y="242"/>
                    <a:pt x="341" y="238"/>
                    <a:pt x="336" y="235"/>
                  </a:cubicBezTo>
                  <a:cubicBezTo>
                    <a:pt x="335" y="234"/>
                    <a:pt x="333" y="232"/>
                    <a:pt x="333" y="231"/>
                  </a:cubicBezTo>
                  <a:cubicBezTo>
                    <a:pt x="334" y="222"/>
                    <a:pt x="331" y="214"/>
                    <a:pt x="324" y="208"/>
                  </a:cubicBezTo>
                  <a:cubicBezTo>
                    <a:pt x="322" y="206"/>
                    <a:pt x="326" y="201"/>
                    <a:pt x="330" y="201"/>
                  </a:cubicBezTo>
                  <a:cubicBezTo>
                    <a:pt x="335" y="200"/>
                    <a:pt x="339" y="199"/>
                    <a:pt x="344" y="197"/>
                  </a:cubicBezTo>
                  <a:cubicBezTo>
                    <a:pt x="345" y="197"/>
                    <a:pt x="348" y="196"/>
                    <a:pt x="348" y="198"/>
                  </a:cubicBezTo>
                  <a:cubicBezTo>
                    <a:pt x="355" y="209"/>
                    <a:pt x="372" y="208"/>
                    <a:pt x="378" y="220"/>
                  </a:cubicBezTo>
                  <a:cubicBezTo>
                    <a:pt x="369" y="220"/>
                    <a:pt x="364" y="229"/>
                    <a:pt x="356" y="231"/>
                  </a:cubicBezTo>
                  <a:cubicBezTo>
                    <a:pt x="349" y="234"/>
                    <a:pt x="353" y="241"/>
                    <a:pt x="353" y="247"/>
                  </a:cubicBezTo>
                  <a:cubicBezTo>
                    <a:pt x="353" y="253"/>
                    <a:pt x="360" y="255"/>
                    <a:pt x="364" y="255"/>
                  </a:cubicBezTo>
                  <a:cubicBezTo>
                    <a:pt x="375" y="255"/>
                    <a:pt x="382" y="261"/>
                    <a:pt x="390" y="266"/>
                  </a:cubicBezTo>
                  <a:cubicBezTo>
                    <a:pt x="394" y="269"/>
                    <a:pt x="397" y="269"/>
                    <a:pt x="402" y="266"/>
                  </a:cubicBezTo>
                  <a:cubicBezTo>
                    <a:pt x="406" y="262"/>
                    <a:pt x="413" y="261"/>
                    <a:pt x="418" y="259"/>
                  </a:cubicBezTo>
                  <a:cubicBezTo>
                    <a:pt x="429" y="253"/>
                    <a:pt x="434" y="236"/>
                    <a:pt x="427" y="226"/>
                  </a:cubicBezTo>
                  <a:cubicBezTo>
                    <a:pt x="424" y="222"/>
                    <a:pt x="424" y="220"/>
                    <a:pt x="429" y="217"/>
                  </a:cubicBezTo>
                  <a:cubicBezTo>
                    <a:pt x="431" y="216"/>
                    <a:pt x="432" y="214"/>
                    <a:pt x="434" y="212"/>
                  </a:cubicBezTo>
                  <a:cubicBezTo>
                    <a:pt x="438" y="208"/>
                    <a:pt x="440" y="205"/>
                    <a:pt x="434" y="200"/>
                  </a:cubicBezTo>
                  <a:cubicBezTo>
                    <a:pt x="432" y="199"/>
                    <a:pt x="430" y="196"/>
                    <a:pt x="433" y="194"/>
                  </a:cubicBezTo>
                  <a:cubicBezTo>
                    <a:pt x="444" y="183"/>
                    <a:pt x="448" y="169"/>
                    <a:pt x="457" y="157"/>
                  </a:cubicBezTo>
                  <a:cubicBezTo>
                    <a:pt x="459" y="159"/>
                    <a:pt x="461" y="161"/>
                    <a:pt x="463" y="163"/>
                  </a:cubicBezTo>
                  <a:cubicBezTo>
                    <a:pt x="466" y="166"/>
                    <a:pt x="471" y="167"/>
                    <a:pt x="474" y="164"/>
                  </a:cubicBezTo>
                  <a:cubicBezTo>
                    <a:pt x="477" y="162"/>
                    <a:pt x="473" y="159"/>
                    <a:pt x="471" y="156"/>
                  </a:cubicBezTo>
                  <a:cubicBezTo>
                    <a:pt x="470" y="154"/>
                    <a:pt x="469" y="153"/>
                    <a:pt x="468" y="151"/>
                  </a:cubicBezTo>
                  <a:cubicBezTo>
                    <a:pt x="466" y="147"/>
                    <a:pt x="463" y="144"/>
                    <a:pt x="471" y="146"/>
                  </a:cubicBezTo>
                  <a:cubicBezTo>
                    <a:pt x="477" y="147"/>
                    <a:pt x="476" y="141"/>
                    <a:pt x="475" y="138"/>
                  </a:cubicBezTo>
                  <a:cubicBezTo>
                    <a:pt x="474" y="134"/>
                    <a:pt x="473" y="130"/>
                    <a:pt x="472" y="125"/>
                  </a:cubicBezTo>
                  <a:cubicBezTo>
                    <a:pt x="474" y="126"/>
                    <a:pt x="475" y="127"/>
                    <a:pt x="476" y="127"/>
                  </a:cubicBezTo>
                  <a:cubicBezTo>
                    <a:pt x="481" y="127"/>
                    <a:pt x="486" y="123"/>
                    <a:pt x="486" y="132"/>
                  </a:cubicBezTo>
                  <a:cubicBezTo>
                    <a:pt x="486" y="137"/>
                    <a:pt x="490" y="140"/>
                    <a:pt x="486" y="145"/>
                  </a:cubicBezTo>
                  <a:cubicBezTo>
                    <a:pt x="483" y="151"/>
                    <a:pt x="487" y="158"/>
                    <a:pt x="488" y="164"/>
                  </a:cubicBezTo>
                  <a:cubicBezTo>
                    <a:pt x="494" y="163"/>
                    <a:pt x="494" y="150"/>
                    <a:pt x="504" y="156"/>
                  </a:cubicBezTo>
                  <a:cubicBezTo>
                    <a:pt x="505" y="157"/>
                    <a:pt x="504" y="151"/>
                    <a:pt x="505" y="149"/>
                  </a:cubicBezTo>
                  <a:cubicBezTo>
                    <a:pt x="514" y="142"/>
                    <a:pt x="514" y="131"/>
                    <a:pt x="517" y="121"/>
                  </a:cubicBezTo>
                  <a:cubicBezTo>
                    <a:pt x="518" y="115"/>
                    <a:pt x="521" y="113"/>
                    <a:pt x="527" y="113"/>
                  </a:cubicBezTo>
                  <a:cubicBezTo>
                    <a:pt x="543" y="113"/>
                    <a:pt x="545" y="111"/>
                    <a:pt x="545" y="94"/>
                  </a:cubicBezTo>
                  <a:cubicBezTo>
                    <a:pt x="545" y="89"/>
                    <a:pt x="544" y="84"/>
                    <a:pt x="547" y="80"/>
                  </a:cubicBezTo>
                  <a:cubicBezTo>
                    <a:pt x="550" y="78"/>
                    <a:pt x="550" y="71"/>
                    <a:pt x="555" y="74"/>
                  </a:cubicBezTo>
                  <a:cubicBezTo>
                    <a:pt x="560" y="77"/>
                    <a:pt x="564" y="82"/>
                    <a:pt x="561" y="86"/>
                  </a:cubicBezTo>
                  <a:cubicBezTo>
                    <a:pt x="557" y="92"/>
                    <a:pt x="562" y="94"/>
                    <a:pt x="565" y="97"/>
                  </a:cubicBezTo>
                  <a:cubicBezTo>
                    <a:pt x="568" y="101"/>
                    <a:pt x="572" y="101"/>
                    <a:pt x="576" y="99"/>
                  </a:cubicBezTo>
                  <a:cubicBezTo>
                    <a:pt x="577" y="98"/>
                    <a:pt x="578" y="97"/>
                    <a:pt x="579" y="97"/>
                  </a:cubicBezTo>
                  <a:cubicBezTo>
                    <a:pt x="584" y="98"/>
                    <a:pt x="588" y="97"/>
                    <a:pt x="589" y="92"/>
                  </a:cubicBezTo>
                  <a:cubicBezTo>
                    <a:pt x="590" y="87"/>
                    <a:pt x="585" y="85"/>
                    <a:pt x="580" y="84"/>
                  </a:cubicBezTo>
                  <a:cubicBezTo>
                    <a:pt x="578" y="83"/>
                    <a:pt x="578" y="82"/>
                    <a:pt x="579" y="80"/>
                  </a:cubicBezTo>
                  <a:cubicBezTo>
                    <a:pt x="581" y="76"/>
                    <a:pt x="582" y="72"/>
                    <a:pt x="585" y="68"/>
                  </a:cubicBezTo>
                  <a:cubicBezTo>
                    <a:pt x="590" y="64"/>
                    <a:pt x="596" y="60"/>
                    <a:pt x="583" y="57"/>
                  </a:cubicBezTo>
                  <a:cubicBezTo>
                    <a:pt x="575" y="55"/>
                    <a:pt x="571" y="44"/>
                    <a:pt x="565" y="37"/>
                  </a:cubicBezTo>
                  <a:cubicBezTo>
                    <a:pt x="570" y="33"/>
                    <a:pt x="569" y="27"/>
                    <a:pt x="571" y="22"/>
                  </a:cubicBezTo>
                  <a:cubicBezTo>
                    <a:pt x="574" y="16"/>
                    <a:pt x="581" y="20"/>
                    <a:pt x="587" y="19"/>
                  </a:cubicBezTo>
                  <a:cubicBezTo>
                    <a:pt x="587" y="19"/>
                    <a:pt x="588" y="19"/>
                    <a:pt x="590" y="18"/>
                  </a:cubicBezTo>
                  <a:cubicBezTo>
                    <a:pt x="586" y="16"/>
                    <a:pt x="582" y="17"/>
                    <a:pt x="578" y="17"/>
                  </a:cubicBezTo>
                  <a:cubicBezTo>
                    <a:pt x="575" y="17"/>
                    <a:pt x="571" y="17"/>
                    <a:pt x="566" y="17"/>
                  </a:cubicBezTo>
                  <a:cubicBezTo>
                    <a:pt x="568" y="14"/>
                    <a:pt x="570" y="15"/>
                    <a:pt x="571" y="15"/>
                  </a:cubicBezTo>
                  <a:cubicBezTo>
                    <a:pt x="583" y="17"/>
                    <a:pt x="594" y="14"/>
                    <a:pt x="604" y="7"/>
                  </a:cubicBezTo>
                  <a:cubicBezTo>
                    <a:pt x="613" y="0"/>
                    <a:pt x="624" y="1"/>
                    <a:pt x="634" y="4"/>
                  </a:cubicBezTo>
                  <a:cubicBezTo>
                    <a:pt x="628" y="4"/>
                    <a:pt x="622" y="4"/>
                    <a:pt x="617" y="4"/>
                  </a:cubicBezTo>
                  <a:cubicBezTo>
                    <a:pt x="617" y="4"/>
                    <a:pt x="617" y="5"/>
                    <a:pt x="617" y="5"/>
                  </a:cubicBezTo>
                  <a:cubicBezTo>
                    <a:pt x="620" y="5"/>
                    <a:pt x="624" y="5"/>
                    <a:pt x="627" y="5"/>
                  </a:cubicBezTo>
                  <a:cubicBezTo>
                    <a:pt x="632" y="5"/>
                    <a:pt x="637" y="4"/>
                    <a:pt x="634" y="13"/>
                  </a:cubicBezTo>
                  <a:cubicBezTo>
                    <a:pt x="631" y="20"/>
                    <a:pt x="643" y="27"/>
                    <a:pt x="651" y="24"/>
                  </a:cubicBezTo>
                  <a:cubicBezTo>
                    <a:pt x="654" y="22"/>
                    <a:pt x="657" y="21"/>
                    <a:pt x="661" y="21"/>
                  </a:cubicBezTo>
                  <a:cubicBezTo>
                    <a:pt x="666" y="21"/>
                    <a:pt x="669" y="21"/>
                    <a:pt x="669" y="27"/>
                  </a:cubicBezTo>
                  <a:cubicBezTo>
                    <a:pt x="668" y="31"/>
                    <a:pt x="670" y="35"/>
                    <a:pt x="673" y="36"/>
                  </a:cubicBezTo>
                  <a:cubicBezTo>
                    <a:pt x="680" y="39"/>
                    <a:pt x="684" y="43"/>
                    <a:pt x="687" y="49"/>
                  </a:cubicBezTo>
                  <a:cubicBezTo>
                    <a:pt x="689" y="53"/>
                    <a:pt x="691" y="53"/>
                    <a:pt x="692" y="47"/>
                  </a:cubicBezTo>
                  <a:cubicBezTo>
                    <a:pt x="692" y="45"/>
                    <a:pt x="694" y="40"/>
                    <a:pt x="698" y="42"/>
                  </a:cubicBezTo>
                  <a:cubicBezTo>
                    <a:pt x="701" y="43"/>
                    <a:pt x="707" y="44"/>
                    <a:pt x="706" y="50"/>
                  </a:cubicBezTo>
                  <a:cubicBezTo>
                    <a:pt x="705" y="53"/>
                    <a:pt x="705" y="56"/>
                    <a:pt x="708" y="57"/>
                  </a:cubicBezTo>
                  <a:cubicBezTo>
                    <a:pt x="716" y="61"/>
                    <a:pt x="718" y="68"/>
                    <a:pt x="717" y="75"/>
                  </a:cubicBezTo>
                  <a:cubicBezTo>
                    <a:pt x="716" y="79"/>
                    <a:pt x="717" y="83"/>
                    <a:pt x="719" y="87"/>
                  </a:cubicBezTo>
                  <a:cubicBezTo>
                    <a:pt x="724" y="95"/>
                    <a:pt x="721" y="101"/>
                    <a:pt x="715" y="106"/>
                  </a:cubicBezTo>
                  <a:cubicBezTo>
                    <a:pt x="706" y="115"/>
                    <a:pt x="704" y="124"/>
                    <a:pt x="709" y="136"/>
                  </a:cubicBezTo>
                  <a:cubicBezTo>
                    <a:pt x="715" y="150"/>
                    <a:pt x="717" y="164"/>
                    <a:pt x="706" y="178"/>
                  </a:cubicBezTo>
                  <a:cubicBezTo>
                    <a:pt x="705" y="180"/>
                    <a:pt x="705" y="183"/>
                    <a:pt x="705" y="185"/>
                  </a:cubicBezTo>
                  <a:cubicBezTo>
                    <a:pt x="705" y="193"/>
                    <a:pt x="705" y="202"/>
                    <a:pt x="705" y="210"/>
                  </a:cubicBezTo>
                  <a:cubicBezTo>
                    <a:pt x="706" y="217"/>
                    <a:pt x="704" y="222"/>
                    <a:pt x="696" y="222"/>
                  </a:cubicBezTo>
                  <a:cubicBezTo>
                    <a:pt x="692" y="221"/>
                    <a:pt x="690" y="223"/>
                    <a:pt x="690" y="227"/>
                  </a:cubicBezTo>
                  <a:cubicBezTo>
                    <a:pt x="690" y="230"/>
                    <a:pt x="691" y="232"/>
                    <a:pt x="694" y="233"/>
                  </a:cubicBezTo>
                  <a:cubicBezTo>
                    <a:pt x="708" y="235"/>
                    <a:pt x="708" y="248"/>
                    <a:pt x="713" y="257"/>
                  </a:cubicBezTo>
                  <a:cubicBezTo>
                    <a:pt x="714" y="261"/>
                    <a:pt x="714" y="265"/>
                    <a:pt x="716" y="269"/>
                  </a:cubicBezTo>
                  <a:cubicBezTo>
                    <a:pt x="723" y="281"/>
                    <a:pt x="729" y="292"/>
                    <a:pt x="730" y="306"/>
                  </a:cubicBezTo>
                  <a:cubicBezTo>
                    <a:pt x="731" y="309"/>
                    <a:pt x="732" y="312"/>
                    <a:pt x="735" y="313"/>
                  </a:cubicBezTo>
                  <a:cubicBezTo>
                    <a:pt x="743" y="316"/>
                    <a:pt x="746" y="325"/>
                    <a:pt x="754" y="329"/>
                  </a:cubicBezTo>
                  <a:cubicBezTo>
                    <a:pt x="755" y="329"/>
                    <a:pt x="757" y="331"/>
                    <a:pt x="757" y="332"/>
                  </a:cubicBezTo>
                  <a:cubicBezTo>
                    <a:pt x="758" y="349"/>
                    <a:pt x="776" y="359"/>
                    <a:pt x="777" y="376"/>
                  </a:cubicBezTo>
                  <a:cubicBezTo>
                    <a:pt x="777" y="379"/>
                    <a:pt x="779" y="382"/>
                    <a:pt x="781" y="384"/>
                  </a:cubicBezTo>
                  <a:cubicBezTo>
                    <a:pt x="787" y="390"/>
                    <a:pt x="792" y="395"/>
                    <a:pt x="790" y="405"/>
                  </a:cubicBezTo>
                  <a:cubicBezTo>
                    <a:pt x="790" y="408"/>
                    <a:pt x="793" y="410"/>
                    <a:pt x="796" y="411"/>
                  </a:cubicBezTo>
                  <a:cubicBezTo>
                    <a:pt x="804" y="415"/>
                    <a:pt x="808" y="422"/>
                    <a:pt x="809" y="430"/>
                  </a:cubicBezTo>
                  <a:cubicBezTo>
                    <a:pt x="812" y="445"/>
                    <a:pt x="821" y="458"/>
                    <a:pt x="825" y="472"/>
                  </a:cubicBezTo>
                  <a:cubicBezTo>
                    <a:pt x="827" y="477"/>
                    <a:pt x="833" y="474"/>
                    <a:pt x="836" y="478"/>
                  </a:cubicBezTo>
                  <a:cubicBezTo>
                    <a:pt x="845" y="487"/>
                    <a:pt x="851" y="495"/>
                    <a:pt x="853" y="507"/>
                  </a:cubicBezTo>
                  <a:cubicBezTo>
                    <a:pt x="853" y="509"/>
                    <a:pt x="853" y="511"/>
                    <a:pt x="855" y="511"/>
                  </a:cubicBezTo>
                  <a:cubicBezTo>
                    <a:pt x="866" y="511"/>
                    <a:pt x="863" y="519"/>
                    <a:pt x="863" y="525"/>
                  </a:cubicBezTo>
                  <a:cubicBezTo>
                    <a:pt x="864" y="529"/>
                    <a:pt x="862" y="534"/>
                    <a:pt x="865" y="538"/>
                  </a:cubicBezTo>
                  <a:cubicBezTo>
                    <a:pt x="867" y="542"/>
                    <a:pt x="866" y="544"/>
                    <a:pt x="863" y="547"/>
                  </a:cubicBezTo>
                  <a:cubicBezTo>
                    <a:pt x="852" y="556"/>
                    <a:pt x="852" y="559"/>
                    <a:pt x="860" y="570"/>
                  </a:cubicBezTo>
                  <a:cubicBezTo>
                    <a:pt x="864" y="577"/>
                    <a:pt x="867" y="583"/>
                    <a:pt x="868" y="591"/>
                  </a:cubicBezTo>
                  <a:cubicBezTo>
                    <a:pt x="869" y="595"/>
                    <a:pt x="871" y="602"/>
                    <a:pt x="862" y="602"/>
                  </a:cubicBezTo>
                  <a:cubicBezTo>
                    <a:pt x="857" y="602"/>
                    <a:pt x="859" y="605"/>
                    <a:pt x="860" y="607"/>
                  </a:cubicBezTo>
                  <a:cubicBezTo>
                    <a:pt x="867" y="616"/>
                    <a:pt x="872" y="625"/>
                    <a:pt x="876" y="635"/>
                  </a:cubicBezTo>
                  <a:cubicBezTo>
                    <a:pt x="878" y="641"/>
                    <a:pt x="884" y="640"/>
                    <a:pt x="888" y="638"/>
                  </a:cubicBezTo>
                  <a:cubicBezTo>
                    <a:pt x="894" y="636"/>
                    <a:pt x="901" y="633"/>
                    <a:pt x="906" y="629"/>
                  </a:cubicBezTo>
                  <a:cubicBezTo>
                    <a:pt x="913" y="623"/>
                    <a:pt x="922" y="628"/>
                    <a:pt x="930" y="622"/>
                  </a:cubicBezTo>
                  <a:cubicBezTo>
                    <a:pt x="933" y="619"/>
                    <a:pt x="945" y="637"/>
                    <a:pt x="942" y="641"/>
                  </a:cubicBezTo>
                  <a:cubicBezTo>
                    <a:pt x="935" y="652"/>
                    <a:pt x="938" y="664"/>
                    <a:pt x="932" y="676"/>
                  </a:cubicBezTo>
                  <a:cubicBezTo>
                    <a:pt x="923" y="661"/>
                    <a:pt x="911" y="672"/>
                    <a:pt x="901" y="674"/>
                  </a:cubicBezTo>
                  <a:cubicBezTo>
                    <a:pt x="898" y="675"/>
                    <a:pt x="899" y="685"/>
                    <a:pt x="901" y="690"/>
                  </a:cubicBezTo>
                  <a:cubicBezTo>
                    <a:pt x="903" y="696"/>
                    <a:pt x="908" y="701"/>
                    <a:pt x="912" y="706"/>
                  </a:cubicBezTo>
                  <a:cubicBezTo>
                    <a:pt x="913" y="708"/>
                    <a:pt x="916" y="707"/>
                    <a:pt x="918" y="706"/>
                  </a:cubicBezTo>
                  <a:cubicBezTo>
                    <a:pt x="928" y="703"/>
                    <a:pt x="938" y="699"/>
                    <a:pt x="948" y="695"/>
                  </a:cubicBezTo>
                  <a:cubicBezTo>
                    <a:pt x="957" y="692"/>
                    <a:pt x="959" y="684"/>
                    <a:pt x="964" y="677"/>
                  </a:cubicBezTo>
                  <a:cubicBezTo>
                    <a:pt x="968" y="671"/>
                    <a:pt x="971" y="664"/>
                    <a:pt x="974" y="656"/>
                  </a:cubicBezTo>
                  <a:cubicBezTo>
                    <a:pt x="974" y="659"/>
                    <a:pt x="973" y="662"/>
                    <a:pt x="973" y="665"/>
                  </a:cubicBezTo>
                  <a:cubicBezTo>
                    <a:pt x="973" y="671"/>
                    <a:pt x="972" y="678"/>
                    <a:pt x="981" y="681"/>
                  </a:cubicBezTo>
                  <a:cubicBezTo>
                    <a:pt x="985" y="682"/>
                    <a:pt x="986" y="686"/>
                    <a:pt x="985" y="690"/>
                  </a:cubicBezTo>
                  <a:cubicBezTo>
                    <a:pt x="979" y="708"/>
                    <a:pt x="984" y="724"/>
                    <a:pt x="997" y="737"/>
                  </a:cubicBezTo>
                  <a:cubicBezTo>
                    <a:pt x="999" y="739"/>
                    <a:pt x="1001" y="742"/>
                    <a:pt x="1001" y="745"/>
                  </a:cubicBezTo>
                  <a:cubicBezTo>
                    <a:pt x="999" y="756"/>
                    <a:pt x="1007" y="763"/>
                    <a:pt x="1013" y="770"/>
                  </a:cubicBezTo>
                  <a:cubicBezTo>
                    <a:pt x="1020" y="778"/>
                    <a:pt x="1027" y="778"/>
                    <a:pt x="1035" y="771"/>
                  </a:cubicBezTo>
                  <a:cubicBezTo>
                    <a:pt x="1037" y="769"/>
                    <a:pt x="1039" y="767"/>
                    <a:pt x="1041" y="765"/>
                  </a:cubicBezTo>
                  <a:cubicBezTo>
                    <a:pt x="1045" y="762"/>
                    <a:pt x="1051" y="761"/>
                    <a:pt x="1052" y="766"/>
                  </a:cubicBezTo>
                  <a:cubicBezTo>
                    <a:pt x="1054" y="780"/>
                    <a:pt x="1066" y="780"/>
                    <a:pt x="1075" y="781"/>
                  </a:cubicBezTo>
                  <a:cubicBezTo>
                    <a:pt x="1087" y="783"/>
                    <a:pt x="1099" y="784"/>
                    <a:pt x="1109" y="774"/>
                  </a:cubicBezTo>
                  <a:cubicBezTo>
                    <a:pt x="1111" y="772"/>
                    <a:pt x="1113" y="772"/>
                    <a:pt x="1115" y="773"/>
                  </a:cubicBezTo>
                  <a:cubicBezTo>
                    <a:pt x="1129" y="779"/>
                    <a:pt x="1132" y="796"/>
                    <a:pt x="1122" y="807"/>
                  </a:cubicBezTo>
                  <a:cubicBezTo>
                    <a:pt x="1115" y="816"/>
                    <a:pt x="1104" y="819"/>
                    <a:pt x="1094" y="824"/>
                  </a:cubicBezTo>
                  <a:cubicBezTo>
                    <a:pt x="1091" y="825"/>
                    <a:pt x="1086" y="825"/>
                    <a:pt x="1087" y="832"/>
                  </a:cubicBezTo>
                  <a:cubicBezTo>
                    <a:pt x="1087" y="837"/>
                    <a:pt x="1082" y="835"/>
                    <a:pt x="1080" y="836"/>
                  </a:cubicBezTo>
                  <a:cubicBezTo>
                    <a:pt x="1081" y="839"/>
                    <a:pt x="1085" y="836"/>
                    <a:pt x="1087" y="838"/>
                  </a:cubicBezTo>
                  <a:cubicBezTo>
                    <a:pt x="1087" y="841"/>
                    <a:pt x="1063" y="844"/>
                    <a:pt x="1054" y="843"/>
                  </a:cubicBezTo>
                  <a:cubicBezTo>
                    <a:pt x="1057" y="840"/>
                    <a:pt x="1061" y="843"/>
                    <a:pt x="1065" y="840"/>
                  </a:cubicBezTo>
                  <a:cubicBezTo>
                    <a:pt x="1057" y="840"/>
                    <a:pt x="1052" y="839"/>
                    <a:pt x="1049" y="832"/>
                  </a:cubicBezTo>
                  <a:cubicBezTo>
                    <a:pt x="1047" y="828"/>
                    <a:pt x="1046" y="828"/>
                    <a:pt x="1043" y="832"/>
                  </a:cubicBezTo>
                  <a:cubicBezTo>
                    <a:pt x="1042" y="834"/>
                    <a:pt x="1039" y="834"/>
                    <a:pt x="1038" y="835"/>
                  </a:cubicBezTo>
                  <a:cubicBezTo>
                    <a:pt x="1031" y="842"/>
                    <a:pt x="1019" y="846"/>
                    <a:pt x="1020" y="860"/>
                  </a:cubicBezTo>
                  <a:cubicBezTo>
                    <a:pt x="1021" y="865"/>
                    <a:pt x="1015" y="863"/>
                    <a:pt x="1012" y="862"/>
                  </a:cubicBezTo>
                  <a:cubicBezTo>
                    <a:pt x="1003" y="859"/>
                    <a:pt x="996" y="857"/>
                    <a:pt x="995" y="871"/>
                  </a:cubicBezTo>
                  <a:cubicBezTo>
                    <a:pt x="995" y="873"/>
                    <a:pt x="993" y="873"/>
                    <a:pt x="992" y="872"/>
                  </a:cubicBezTo>
                  <a:cubicBezTo>
                    <a:pt x="978" y="870"/>
                    <a:pt x="980" y="880"/>
                    <a:pt x="979" y="887"/>
                  </a:cubicBezTo>
                  <a:cubicBezTo>
                    <a:pt x="978" y="899"/>
                    <a:pt x="977" y="901"/>
                    <a:pt x="966" y="897"/>
                  </a:cubicBezTo>
                  <a:cubicBezTo>
                    <a:pt x="956" y="894"/>
                    <a:pt x="946" y="892"/>
                    <a:pt x="936" y="891"/>
                  </a:cubicBezTo>
                  <a:cubicBezTo>
                    <a:pt x="935" y="886"/>
                    <a:pt x="940" y="889"/>
                    <a:pt x="940" y="886"/>
                  </a:cubicBezTo>
                  <a:cubicBezTo>
                    <a:pt x="934" y="885"/>
                    <a:pt x="931" y="887"/>
                    <a:pt x="934" y="893"/>
                  </a:cubicBezTo>
                  <a:cubicBezTo>
                    <a:pt x="934" y="895"/>
                    <a:pt x="936" y="897"/>
                    <a:pt x="936" y="900"/>
                  </a:cubicBezTo>
                  <a:cubicBezTo>
                    <a:pt x="936" y="903"/>
                    <a:pt x="937" y="907"/>
                    <a:pt x="931" y="905"/>
                  </a:cubicBezTo>
                  <a:cubicBezTo>
                    <a:pt x="916" y="902"/>
                    <a:pt x="901" y="903"/>
                    <a:pt x="888" y="893"/>
                  </a:cubicBezTo>
                  <a:cubicBezTo>
                    <a:pt x="884" y="890"/>
                    <a:pt x="875" y="889"/>
                    <a:pt x="870" y="894"/>
                  </a:cubicBezTo>
                  <a:cubicBezTo>
                    <a:pt x="868" y="896"/>
                    <a:pt x="867" y="896"/>
                    <a:pt x="865" y="895"/>
                  </a:cubicBezTo>
                  <a:cubicBezTo>
                    <a:pt x="863" y="892"/>
                    <a:pt x="860" y="891"/>
                    <a:pt x="854" y="892"/>
                  </a:cubicBezTo>
                  <a:cubicBezTo>
                    <a:pt x="862" y="894"/>
                    <a:pt x="866" y="898"/>
                    <a:pt x="868" y="904"/>
                  </a:cubicBezTo>
                  <a:cubicBezTo>
                    <a:pt x="863" y="900"/>
                    <a:pt x="859" y="896"/>
                    <a:pt x="850" y="898"/>
                  </a:cubicBezTo>
                  <a:cubicBezTo>
                    <a:pt x="842" y="901"/>
                    <a:pt x="841" y="906"/>
                    <a:pt x="839" y="912"/>
                  </a:cubicBezTo>
                  <a:cubicBezTo>
                    <a:pt x="836" y="922"/>
                    <a:pt x="831" y="925"/>
                    <a:pt x="823" y="918"/>
                  </a:cubicBezTo>
                  <a:cubicBezTo>
                    <a:pt x="819" y="914"/>
                    <a:pt x="816" y="912"/>
                    <a:pt x="812" y="920"/>
                  </a:cubicBezTo>
                  <a:cubicBezTo>
                    <a:pt x="809" y="928"/>
                    <a:pt x="810" y="939"/>
                    <a:pt x="799" y="941"/>
                  </a:cubicBezTo>
                  <a:cubicBezTo>
                    <a:pt x="798" y="951"/>
                    <a:pt x="793" y="955"/>
                    <a:pt x="784" y="956"/>
                  </a:cubicBezTo>
                  <a:cubicBezTo>
                    <a:pt x="782" y="956"/>
                    <a:pt x="782" y="959"/>
                    <a:pt x="782" y="960"/>
                  </a:cubicBezTo>
                  <a:cubicBezTo>
                    <a:pt x="782" y="963"/>
                    <a:pt x="782" y="965"/>
                    <a:pt x="782" y="967"/>
                  </a:cubicBezTo>
                  <a:cubicBezTo>
                    <a:pt x="782" y="980"/>
                    <a:pt x="784" y="983"/>
                    <a:pt x="765" y="983"/>
                  </a:cubicBezTo>
                  <a:cubicBezTo>
                    <a:pt x="764" y="986"/>
                    <a:pt x="766" y="988"/>
                    <a:pt x="768" y="989"/>
                  </a:cubicBezTo>
                  <a:cubicBezTo>
                    <a:pt x="778" y="994"/>
                    <a:pt x="776" y="1005"/>
                    <a:pt x="781" y="1013"/>
                  </a:cubicBezTo>
                  <a:cubicBezTo>
                    <a:pt x="782" y="1015"/>
                    <a:pt x="779" y="1019"/>
                    <a:pt x="777" y="1019"/>
                  </a:cubicBezTo>
                  <a:cubicBezTo>
                    <a:pt x="771" y="1020"/>
                    <a:pt x="778" y="1029"/>
                    <a:pt x="772" y="1027"/>
                  </a:cubicBezTo>
                  <a:cubicBezTo>
                    <a:pt x="767" y="1026"/>
                    <a:pt x="761" y="1022"/>
                    <a:pt x="758" y="1017"/>
                  </a:cubicBezTo>
                  <a:cubicBezTo>
                    <a:pt x="754" y="1013"/>
                    <a:pt x="752" y="1007"/>
                    <a:pt x="746" y="1005"/>
                  </a:cubicBezTo>
                  <a:cubicBezTo>
                    <a:pt x="753" y="1004"/>
                    <a:pt x="756" y="1009"/>
                    <a:pt x="760" y="1016"/>
                  </a:cubicBezTo>
                  <a:cubicBezTo>
                    <a:pt x="760" y="1006"/>
                    <a:pt x="755" y="1004"/>
                    <a:pt x="749" y="1001"/>
                  </a:cubicBezTo>
                  <a:cubicBezTo>
                    <a:pt x="746" y="1000"/>
                    <a:pt x="744" y="1001"/>
                    <a:pt x="743" y="1004"/>
                  </a:cubicBezTo>
                  <a:cubicBezTo>
                    <a:pt x="742" y="1009"/>
                    <a:pt x="734" y="1012"/>
                    <a:pt x="738" y="1019"/>
                  </a:cubicBezTo>
                  <a:cubicBezTo>
                    <a:pt x="741" y="1024"/>
                    <a:pt x="742" y="1029"/>
                    <a:pt x="736" y="1033"/>
                  </a:cubicBezTo>
                  <a:cubicBezTo>
                    <a:pt x="732" y="1035"/>
                    <a:pt x="731" y="1039"/>
                    <a:pt x="735" y="1044"/>
                  </a:cubicBezTo>
                  <a:cubicBezTo>
                    <a:pt x="740" y="1052"/>
                    <a:pt x="742" y="1060"/>
                    <a:pt x="737" y="1069"/>
                  </a:cubicBezTo>
                  <a:cubicBezTo>
                    <a:pt x="735" y="1073"/>
                    <a:pt x="736" y="1073"/>
                    <a:pt x="740" y="1075"/>
                  </a:cubicBezTo>
                  <a:cubicBezTo>
                    <a:pt x="751" y="1078"/>
                    <a:pt x="752" y="1080"/>
                    <a:pt x="747" y="1091"/>
                  </a:cubicBezTo>
                  <a:cubicBezTo>
                    <a:pt x="742" y="1099"/>
                    <a:pt x="744" y="1108"/>
                    <a:pt x="744" y="1117"/>
                  </a:cubicBezTo>
                  <a:cubicBezTo>
                    <a:pt x="747" y="1118"/>
                    <a:pt x="748" y="1115"/>
                    <a:pt x="750" y="1115"/>
                  </a:cubicBezTo>
                  <a:cubicBezTo>
                    <a:pt x="761" y="1111"/>
                    <a:pt x="768" y="1114"/>
                    <a:pt x="768" y="1125"/>
                  </a:cubicBezTo>
                  <a:cubicBezTo>
                    <a:pt x="768" y="1134"/>
                    <a:pt x="778" y="1135"/>
                    <a:pt x="780" y="1142"/>
                  </a:cubicBezTo>
                  <a:cubicBezTo>
                    <a:pt x="780" y="1144"/>
                    <a:pt x="784" y="1141"/>
                    <a:pt x="785" y="1139"/>
                  </a:cubicBezTo>
                  <a:cubicBezTo>
                    <a:pt x="794" y="1129"/>
                    <a:pt x="794" y="1130"/>
                    <a:pt x="806" y="1135"/>
                  </a:cubicBezTo>
                  <a:cubicBezTo>
                    <a:pt x="818" y="1140"/>
                    <a:pt x="826" y="1148"/>
                    <a:pt x="836" y="1153"/>
                  </a:cubicBezTo>
                  <a:cubicBezTo>
                    <a:pt x="841" y="1156"/>
                    <a:pt x="842" y="1159"/>
                    <a:pt x="838" y="1164"/>
                  </a:cubicBezTo>
                  <a:cubicBezTo>
                    <a:pt x="838" y="1165"/>
                    <a:pt x="837" y="1166"/>
                    <a:pt x="836" y="1167"/>
                  </a:cubicBezTo>
                  <a:cubicBezTo>
                    <a:pt x="830" y="1178"/>
                    <a:pt x="833" y="1183"/>
                    <a:pt x="845" y="1184"/>
                  </a:cubicBezTo>
                  <a:cubicBezTo>
                    <a:pt x="857" y="1185"/>
                    <a:pt x="860" y="1190"/>
                    <a:pt x="855" y="1201"/>
                  </a:cubicBezTo>
                  <a:cubicBezTo>
                    <a:pt x="855" y="1202"/>
                    <a:pt x="855" y="1204"/>
                    <a:pt x="854" y="1204"/>
                  </a:cubicBezTo>
                  <a:cubicBezTo>
                    <a:pt x="841" y="1203"/>
                    <a:pt x="838" y="1216"/>
                    <a:pt x="830" y="1223"/>
                  </a:cubicBezTo>
                  <a:cubicBezTo>
                    <a:pt x="826" y="1226"/>
                    <a:pt x="821" y="1223"/>
                    <a:pt x="819" y="1227"/>
                  </a:cubicBezTo>
                  <a:cubicBezTo>
                    <a:pt x="815" y="1235"/>
                    <a:pt x="811" y="1243"/>
                    <a:pt x="813" y="1253"/>
                  </a:cubicBezTo>
                  <a:cubicBezTo>
                    <a:pt x="816" y="1261"/>
                    <a:pt x="813" y="1267"/>
                    <a:pt x="811" y="1275"/>
                  </a:cubicBezTo>
                  <a:cubicBezTo>
                    <a:pt x="808" y="1282"/>
                    <a:pt x="807" y="1290"/>
                    <a:pt x="805" y="1297"/>
                  </a:cubicBezTo>
                  <a:cubicBezTo>
                    <a:pt x="804" y="1301"/>
                    <a:pt x="804" y="1304"/>
                    <a:pt x="810" y="1302"/>
                  </a:cubicBezTo>
                  <a:cubicBezTo>
                    <a:pt x="812" y="1302"/>
                    <a:pt x="815" y="1303"/>
                    <a:pt x="815" y="1305"/>
                  </a:cubicBezTo>
                  <a:cubicBezTo>
                    <a:pt x="818" y="1316"/>
                    <a:pt x="824" y="1307"/>
                    <a:pt x="826" y="1305"/>
                  </a:cubicBezTo>
                  <a:cubicBezTo>
                    <a:pt x="829" y="1302"/>
                    <a:pt x="830" y="1303"/>
                    <a:pt x="833" y="1305"/>
                  </a:cubicBezTo>
                  <a:cubicBezTo>
                    <a:pt x="843" y="1312"/>
                    <a:pt x="853" y="1320"/>
                    <a:pt x="854" y="1334"/>
                  </a:cubicBezTo>
                  <a:cubicBezTo>
                    <a:pt x="854" y="1335"/>
                    <a:pt x="854" y="1336"/>
                    <a:pt x="854" y="1336"/>
                  </a:cubicBezTo>
                  <a:cubicBezTo>
                    <a:pt x="867" y="1341"/>
                    <a:pt x="861" y="1352"/>
                    <a:pt x="864" y="1360"/>
                  </a:cubicBezTo>
                  <a:cubicBezTo>
                    <a:pt x="866" y="1366"/>
                    <a:pt x="873" y="1370"/>
                    <a:pt x="878" y="1374"/>
                  </a:cubicBezTo>
                  <a:cubicBezTo>
                    <a:pt x="887" y="1379"/>
                    <a:pt x="898" y="1383"/>
                    <a:pt x="903" y="1392"/>
                  </a:cubicBezTo>
                  <a:cubicBezTo>
                    <a:pt x="904" y="1394"/>
                    <a:pt x="904" y="1394"/>
                    <a:pt x="905" y="1394"/>
                  </a:cubicBezTo>
                  <a:cubicBezTo>
                    <a:pt x="914" y="1392"/>
                    <a:pt x="917" y="1398"/>
                    <a:pt x="921" y="1404"/>
                  </a:cubicBezTo>
                  <a:cubicBezTo>
                    <a:pt x="920" y="1409"/>
                    <a:pt x="920" y="1414"/>
                    <a:pt x="913" y="1416"/>
                  </a:cubicBezTo>
                  <a:cubicBezTo>
                    <a:pt x="911" y="1416"/>
                    <a:pt x="911" y="1417"/>
                    <a:pt x="910" y="1420"/>
                  </a:cubicBezTo>
                  <a:cubicBezTo>
                    <a:pt x="907" y="1435"/>
                    <a:pt x="892" y="1440"/>
                    <a:pt x="880" y="1432"/>
                  </a:cubicBezTo>
                  <a:cubicBezTo>
                    <a:pt x="878" y="1431"/>
                    <a:pt x="877" y="1430"/>
                    <a:pt x="877" y="1429"/>
                  </a:cubicBezTo>
                  <a:cubicBezTo>
                    <a:pt x="870" y="1422"/>
                    <a:pt x="862" y="1419"/>
                    <a:pt x="853" y="1420"/>
                  </a:cubicBezTo>
                  <a:cubicBezTo>
                    <a:pt x="847" y="1420"/>
                    <a:pt x="842" y="1417"/>
                    <a:pt x="837" y="1417"/>
                  </a:cubicBezTo>
                  <a:cubicBezTo>
                    <a:pt x="827" y="1417"/>
                    <a:pt x="817" y="1420"/>
                    <a:pt x="813" y="1406"/>
                  </a:cubicBezTo>
                  <a:cubicBezTo>
                    <a:pt x="812" y="1401"/>
                    <a:pt x="804" y="1401"/>
                    <a:pt x="798" y="1404"/>
                  </a:cubicBezTo>
                  <a:cubicBezTo>
                    <a:pt x="797" y="1405"/>
                    <a:pt x="795" y="1408"/>
                    <a:pt x="793" y="1406"/>
                  </a:cubicBezTo>
                  <a:cubicBezTo>
                    <a:pt x="786" y="1400"/>
                    <a:pt x="781" y="1404"/>
                    <a:pt x="776" y="1410"/>
                  </a:cubicBezTo>
                  <a:cubicBezTo>
                    <a:pt x="775" y="1410"/>
                    <a:pt x="775" y="1410"/>
                    <a:pt x="775" y="1410"/>
                  </a:cubicBezTo>
                  <a:cubicBezTo>
                    <a:pt x="764" y="1407"/>
                    <a:pt x="754" y="1411"/>
                    <a:pt x="745" y="1415"/>
                  </a:cubicBezTo>
                  <a:cubicBezTo>
                    <a:pt x="741" y="1417"/>
                    <a:pt x="737" y="1416"/>
                    <a:pt x="735" y="1412"/>
                  </a:cubicBezTo>
                  <a:cubicBezTo>
                    <a:pt x="733" y="1410"/>
                    <a:pt x="732" y="1407"/>
                    <a:pt x="730" y="1407"/>
                  </a:cubicBezTo>
                  <a:cubicBezTo>
                    <a:pt x="715" y="1409"/>
                    <a:pt x="700" y="1400"/>
                    <a:pt x="685" y="1406"/>
                  </a:cubicBezTo>
                  <a:cubicBezTo>
                    <a:pt x="674" y="1409"/>
                    <a:pt x="663" y="1411"/>
                    <a:pt x="652" y="1404"/>
                  </a:cubicBezTo>
                  <a:cubicBezTo>
                    <a:pt x="650" y="1403"/>
                    <a:pt x="647" y="1403"/>
                    <a:pt x="645" y="1403"/>
                  </a:cubicBezTo>
                  <a:cubicBezTo>
                    <a:pt x="635" y="1403"/>
                    <a:pt x="626" y="1402"/>
                    <a:pt x="618" y="1397"/>
                  </a:cubicBezTo>
                  <a:cubicBezTo>
                    <a:pt x="614" y="1395"/>
                    <a:pt x="610" y="1395"/>
                    <a:pt x="608" y="1400"/>
                  </a:cubicBezTo>
                  <a:cubicBezTo>
                    <a:pt x="603" y="1410"/>
                    <a:pt x="591" y="1407"/>
                    <a:pt x="583" y="1412"/>
                  </a:cubicBezTo>
                  <a:cubicBezTo>
                    <a:pt x="581" y="1413"/>
                    <a:pt x="579" y="1409"/>
                    <a:pt x="577" y="1407"/>
                  </a:cubicBezTo>
                  <a:cubicBezTo>
                    <a:pt x="574" y="1403"/>
                    <a:pt x="571" y="1397"/>
                    <a:pt x="563" y="1398"/>
                  </a:cubicBezTo>
                  <a:cubicBezTo>
                    <a:pt x="561" y="1398"/>
                    <a:pt x="559" y="1395"/>
                    <a:pt x="557" y="1394"/>
                  </a:cubicBezTo>
                  <a:cubicBezTo>
                    <a:pt x="554" y="1390"/>
                    <a:pt x="550" y="1388"/>
                    <a:pt x="545" y="1388"/>
                  </a:cubicBezTo>
                  <a:cubicBezTo>
                    <a:pt x="544" y="1388"/>
                    <a:pt x="543" y="1389"/>
                    <a:pt x="542" y="1388"/>
                  </a:cubicBezTo>
                  <a:cubicBezTo>
                    <a:pt x="535" y="1383"/>
                    <a:pt x="527" y="1380"/>
                    <a:pt x="520" y="1375"/>
                  </a:cubicBezTo>
                  <a:cubicBezTo>
                    <a:pt x="514" y="1378"/>
                    <a:pt x="509" y="1380"/>
                    <a:pt x="505" y="1372"/>
                  </a:cubicBezTo>
                  <a:cubicBezTo>
                    <a:pt x="503" y="1369"/>
                    <a:pt x="499" y="1369"/>
                    <a:pt x="496" y="1369"/>
                  </a:cubicBezTo>
                  <a:cubicBezTo>
                    <a:pt x="490" y="1370"/>
                    <a:pt x="484" y="1368"/>
                    <a:pt x="479" y="1365"/>
                  </a:cubicBezTo>
                  <a:cubicBezTo>
                    <a:pt x="476" y="1363"/>
                    <a:pt x="469" y="1363"/>
                    <a:pt x="471" y="1358"/>
                  </a:cubicBezTo>
                  <a:cubicBezTo>
                    <a:pt x="473" y="1353"/>
                    <a:pt x="471" y="1346"/>
                    <a:pt x="480" y="1346"/>
                  </a:cubicBezTo>
                  <a:cubicBezTo>
                    <a:pt x="486" y="1346"/>
                    <a:pt x="486" y="1340"/>
                    <a:pt x="485" y="1336"/>
                  </a:cubicBezTo>
                  <a:cubicBezTo>
                    <a:pt x="483" y="1332"/>
                    <a:pt x="483" y="1330"/>
                    <a:pt x="484" y="1326"/>
                  </a:cubicBezTo>
                  <a:cubicBezTo>
                    <a:pt x="486" y="1316"/>
                    <a:pt x="487" y="1313"/>
                    <a:pt x="495" y="1322"/>
                  </a:cubicBezTo>
                  <a:cubicBezTo>
                    <a:pt x="497" y="1323"/>
                    <a:pt x="499" y="1322"/>
                    <a:pt x="500" y="1320"/>
                  </a:cubicBezTo>
                  <a:cubicBezTo>
                    <a:pt x="502" y="1319"/>
                    <a:pt x="503" y="1317"/>
                    <a:pt x="501" y="1315"/>
                  </a:cubicBezTo>
                  <a:cubicBezTo>
                    <a:pt x="492" y="1306"/>
                    <a:pt x="504" y="1307"/>
                    <a:pt x="507" y="1304"/>
                  </a:cubicBezTo>
                  <a:cubicBezTo>
                    <a:pt x="508" y="1303"/>
                    <a:pt x="510" y="1304"/>
                    <a:pt x="511" y="1302"/>
                  </a:cubicBezTo>
                  <a:cubicBezTo>
                    <a:pt x="505" y="1299"/>
                    <a:pt x="498" y="1297"/>
                    <a:pt x="495" y="1290"/>
                  </a:cubicBezTo>
                  <a:cubicBezTo>
                    <a:pt x="494" y="1287"/>
                    <a:pt x="489" y="1288"/>
                    <a:pt x="486" y="1288"/>
                  </a:cubicBezTo>
                  <a:cubicBezTo>
                    <a:pt x="483" y="1288"/>
                    <a:pt x="479" y="1288"/>
                    <a:pt x="477" y="1285"/>
                  </a:cubicBezTo>
                  <a:cubicBezTo>
                    <a:pt x="476" y="1283"/>
                    <a:pt x="476" y="1282"/>
                    <a:pt x="477" y="1281"/>
                  </a:cubicBezTo>
                  <a:cubicBezTo>
                    <a:pt x="481" y="1280"/>
                    <a:pt x="484" y="1275"/>
                    <a:pt x="489" y="1278"/>
                  </a:cubicBezTo>
                  <a:cubicBezTo>
                    <a:pt x="491" y="1279"/>
                    <a:pt x="493" y="1280"/>
                    <a:pt x="496" y="1280"/>
                  </a:cubicBezTo>
                  <a:cubicBezTo>
                    <a:pt x="500" y="1281"/>
                    <a:pt x="504" y="1279"/>
                    <a:pt x="506" y="1277"/>
                  </a:cubicBezTo>
                  <a:cubicBezTo>
                    <a:pt x="509" y="1273"/>
                    <a:pt x="504" y="1272"/>
                    <a:pt x="503" y="1270"/>
                  </a:cubicBezTo>
                  <a:cubicBezTo>
                    <a:pt x="500" y="1267"/>
                    <a:pt x="501" y="1265"/>
                    <a:pt x="504" y="1263"/>
                  </a:cubicBezTo>
                  <a:cubicBezTo>
                    <a:pt x="508" y="1260"/>
                    <a:pt x="512" y="1258"/>
                    <a:pt x="516" y="1256"/>
                  </a:cubicBezTo>
                  <a:cubicBezTo>
                    <a:pt x="521" y="1254"/>
                    <a:pt x="522" y="1250"/>
                    <a:pt x="522" y="1245"/>
                  </a:cubicBezTo>
                  <a:cubicBezTo>
                    <a:pt x="522" y="1243"/>
                    <a:pt x="523" y="1239"/>
                    <a:pt x="519" y="1239"/>
                  </a:cubicBezTo>
                  <a:cubicBezTo>
                    <a:pt x="515" y="1238"/>
                    <a:pt x="510" y="1237"/>
                    <a:pt x="507" y="1241"/>
                  </a:cubicBezTo>
                  <a:cubicBezTo>
                    <a:pt x="504" y="1243"/>
                    <a:pt x="502" y="1246"/>
                    <a:pt x="500" y="1248"/>
                  </a:cubicBezTo>
                  <a:cubicBezTo>
                    <a:pt x="498" y="1250"/>
                    <a:pt x="494" y="1251"/>
                    <a:pt x="493" y="1248"/>
                  </a:cubicBezTo>
                  <a:cubicBezTo>
                    <a:pt x="492" y="1244"/>
                    <a:pt x="491" y="1243"/>
                    <a:pt x="487" y="1245"/>
                  </a:cubicBezTo>
                  <a:cubicBezTo>
                    <a:pt x="486" y="1247"/>
                    <a:pt x="482" y="1246"/>
                    <a:pt x="482" y="1243"/>
                  </a:cubicBezTo>
                  <a:cubicBezTo>
                    <a:pt x="482" y="1239"/>
                    <a:pt x="479" y="1234"/>
                    <a:pt x="484" y="1230"/>
                  </a:cubicBezTo>
                  <a:cubicBezTo>
                    <a:pt x="487" y="1229"/>
                    <a:pt x="490" y="1228"/>
                    <a:pt x="493" y="1227"/>
                  </a:cubicBezTo>
                  <a:cubicBezTo>
                    <a:pt x="494" y="1223"/>
                    <a:pt x="494" y="1220"/>
                    <a:pt x="495" y="1216"/>
                  </a:cubicBezTo>
                  <a:cubicBezTo>
                    <a:pt x="497" y="1209"/>
                    <a:pt x="503" y="1207"/>
                    <a:pt x="510" y="1207"/>
                  </a:cubicBezTo>
                  <a:cubicBezTo>
                    <a:pt x="515" y="1206"/>
                    <a:pt x="523" y="1210"/>
                    <a:pt x="526" y="1202"/>
                  </a:cubicBezTo>
                  <a:cubicBezTo>
                    <a:pt x="529" y="1193"/>
                    <a:pt x="532" y="1183"/>
                    <a:pt x="525" y="1174"/>
                  </a:cubicBezTo>
                  <a:cubicBezTo>
                    <a:pt x="520" y="1167"/>
                    <a:pt x="514" y="1161"/>
                    <a:pt x="522" y="1152"/>
                  </a:cubicBezTo>
                  <a:cubicBezTo>
                    <a:pt x="524" y="1150"/>
                    <a:pt x="523" y="1148"/>
                    <a:pt x="519" y="1146"/>
                  </a:cubicBezTo>
                  <a:cubicBezTo>
                    <a:pt x="512" y="1143"/>
                    <a:pt x="512" y="1141"/>
                    <a:pt x="519" y="1136"/>
                  </a:cubicBezTo>
                  <a:cubicBezTo>
                    <a:pt x="524" y="1133"/>
                    <a:pt x="529" y="1130"/>
                    <a:pt x="529" y="1123"/>
                  </a:cubicBezTo>
                  <a:cubicBezTo>
                    <a:pt x="529" y="1118"/>
                    <a:pt x="529" y="1114"/>
                    <a:pt x="522" y="1117"/>
                  </a:cubicBezTo>
                  <a:cubicBezTo>
                    <a:pt x="510" y="1122"/>
                    <a:pt x="500" y="1115"/>
                    <a:pt x="489" y="1114"/>
                  </a:cubicBezTo>
                  <a:cubicBezTo>
                    <a:pt x="484" y="1113"/>
                    <a:pt x="479" y="1112"/>
                    <a:pt x="474" y="1113"/>
                  </a:cubicBezTo>
                  <a:cubicBezTo>
                    <a:pt x="467" y="1114"/>
                    <a:pt x="459" y="1115"/>
                    <a:pt x="452" y="1111"/>
                  </a:cubicBezTo>
                  <a:cubicBezTo>
                    <a:pt x="450" y="1110"/>
                    <a:pt x="449" y="1109"/>
                    <a:pt x="447" y="1110"/>
                  </a:cubicBezTo>
                  <a:cubicBezTo>
                    <a:pt x="435" y="1118"/>
                    <a:pt x="428" y="1109"/>
                    <a:pt x="420" y="1102"/>
                  </a:cubicBezTo>
                  <a:cubicBezTo>
                    <a:pt x="415" y="1095"/>
                    <a:pt x="410" y="1098"/>
                    <a:pt x="406" y="1103"/>
                  </a:cubicBezTo>
                  <a:cubicBezTo>
                    <a:pt x="401" y="1108"/>
                    <a:pt x="395" y="1112"/>
                    <a:pt x="387" y="1109"/>
                  </a:cubicBezTo>
                  <a:cubicBezTo>
                    <a:pt x="382" y="1107"/>
                    <a:pt x="376" y="1108"/>
                    <a:pt x="370" y="1108"/>
                  </a:cubicBezTo>
                  <a:cubicBezTo>
                    <a:pt x="364" y="1108"/>
                    <a:pt x="360" y="1105"/>
                    <a:pt x="358" y="1099"/>
                  </a:cubicBezTo>
                  <a:cubicBezTo>
                    <a:pt x="357" y="1092"/>
                    <a:pt x="355" y="1086"/>
                    <a:pt x="348" y="1084"/>
                  </a:cubicBezTo>
                  <a:cubicBezTo>
                    <a:pt x="346" y="1084"/>
                    <a:pt x="348" y="1084"/>
                    <a:pt x="347" y="1083"/>
                  </a:cubicBezTo>
                  <a:cubicBezTo>
                    <a:pt x="338" y="1075"/>
                    <a:pt x="338" y="1075"/>
                    <a:pt x="325" y="1075"/>
                  </a:cubicBezTo>
                  <a:cubicBezTo>
                    <a:pt x="311" y="1076"/>
                    <a:pt x="309" y="1074"/>
                    <a:pt x="309" y="1060"/>
                  </a:cubicBezTo>
                  <a:cubicBezTo>
                    <a:pt x="310" y="1051"/>
                    <a:pt x="305" y="1044"/>
                    <a:pt x="299" y="1038"/>
                  </a:cubicBezTo>
                  <a:cubicBezTo>
                    <a:pt x="298" y="1037"/>
                    <a:pt x="297" y="1035"/>
                    <a:pt x="295" y="1035"/>
                  </a:cubicBezTo>
                  <a:cubicBezTo>
                    <a:pt x="285" y="1040"/>
                    <a:pt x="273" y="1031"/>
                    <a:pt x="262" y="1038"/>
                  </a:cubicBezTo>
                  <a:cubicBezTo>
                    <a:pt x="254" y="1044"/>
                    <a:pt x="242" y="1040"/>
                    <a:pt x="233" y="1043"/>
                  </a:cubicBezTo>
                  <a:cubicBezTo>
                    <a:pt x="230" y="1043"/>
                    <a:pt x="226" y="1041"/>
                    <a:pt x="224" y="1038"/>
                  </a:cubicBezTo>
                  <a:cubicBezTo>
                    <a:pt x="219" y="1028"/>
                    <a:pt x="212" y="1018"/>
                    <a:pt x="213" y="1005"/>
                  </a:cubicBezTo>
                  <a:cubicBezTo>
                    <a:pt x="213" y="1002"/>
                    <a:pt x="214" y="998"/>
                    <a:pt x="219" y="999"/>
                  </a:cubicBezTo>
                  <a:cubicBezTo>
                    <a:pt x="230" y="1003"/>
                    <a:pt x="237" y="996"/>
                    <a:pt x="244" y="989"/>
                  </a:cubicBezTo>
                  <a:cubicBezTo>
                    <a:pt x="255" y="978"/>
                    <a:pt x="254" y="977"/>
                    <a:pt x="243" y="965"/>
                  </a:cubicBezTo>
                  <a:cubicBezTo>
                    <a:pt x="238" y="960"/>
                    <a:pt x="233" y="957"/>
                    <a:pt x="226" y="957"/>
                  </a:cubicBezTo>
                  <a:cubicBezTo>
                    <a:pt x="221" y="958"/>
                    <a:pt x="217" y="955"/>
                    <a:pt x="217" y="950"/>
                  </a:cubicBezTo>
                  <a:cubicBezTo>
                    <a:pt x="216" y="944"/>
                    <a:pt x="212" y="940"/>
                    <a:pt x="207" y="941"/>
                  </a:cubicBezTo>
                  <a:cubicBezTo>
                    <a:pt x="193" y="941"/>
                    <a:pt x="188" y="932"/>
                    <a:pt x="184" y="921"/>
                  </a:cubicBezTo>
                  <a:cubicBezTo>
                    <a:pt x="181" y="914"/>
                    <a:pt x="178" y="907"/>
                    <a:pt x="174" y="900"/>
                  </a:cubicBezTo>
                  <a:cubicBezTo>
                    <a:pt x="172" y="897"/>
                    <a:pt x="172" y="894"/>
                    <a:pt x="174" y="891"/>
                  </a:cubicBezTo>
                  <a:cubicBezTo>
                    <a:pt x="177" y="886"/>
                    <a:pt x="176" y="883"/>
                    <a:pt x="171" y="881"/>
                  </a:cubicBezTo>
                  <a:cubicBezTo>
                    <a:pt x="167" y="879"/>
                    <a:pt x="165" y="876"/>
                    <a:pt x="161" y="874"/>
                  </a:cubicBezTo>
                  <a:cubicBezTo>
                    <a:pt x="157" y="870"/>
                    <a:pt x="152" y="867"/>
                    <a:pt x="146" y="873"/>
                  </a:cubicBezTo>
                  <a:cubicBezTo>
                    <a:pt x="143" y="877"/>
                    <a:pt x="138" y="877"/>
                    <a:pt x="134" y="873"/>
                  </a:cubicBezTo>
                  <a:cubicBezTo>
                    <a:pt x="130" y="869"/>
                    <a:pt x="125" y="869"/>
                    <a:pt x="120" y="869"/>
                  </a:cubicBezTo>
                  <a:cubicBezTo>
                    <a:pt x="115" y="869"/>
                    <a:pt x="110" y="869"/>
                    <a:pt x="105" y="867"/>
                  </a:cubicBezTo>
                  <a:cubicBezTo>
                    <a:pt x="96" y="863"/>
                    <a:pt x="89" y="859"/>
                    <a:pt x="89" y="846"/>
                  </a:cubicBezTo>
                  <a:cubicBezTo>
                    <a:pt x="89" y="841"/>
                    <a:pt x="86" y="835"/>
                    <a:pt x="79" y="832"/>
                  </a:cubicBezTo>
                  <a:cubicBezTo>
                    <a:pt x="75" y="830"/>
                    <a:pt x="75" y="828"/>
                    <a:pt x="77" y="824"/>
                  </a:cubicBezTo>
                  <a:cubicBezTo>
                    <a:pt x="81" y="817"/>
                    <a:pt x="82" y="810"/>
                    <a:pt x="76" y="804"/>
                  </a:cubicBezTo>
                  <a:cubicBezTo>
                    <a:pt x="74" y="803"/>
                    <a:pt x="74" y="801"/>
                    <a:pt x="74" y="799"/>
                  </a:cubicBezTo>
                  <a:cubicBezTo>
                    <a:pt x="76" y="795"/>
                    <a:pt x="74" y="792"/>
                    <a:pt x="71" y="790"/>
                  </a:cubicBezTo>
                  <a:cubicBezTo>
                    <a:pt x="69" y="789"/>
                    <a:pt x="68" y="787"/>
                    <a:pt x="70" y="785"/>
                  </a:cubicBezTo>
                  <a:cubicBezTo>
                    <a:pt x="71" y="782"/>
                    <a:pt x="73" y="783"/>
                    <a:pt x="76" y="783"/>
                  </a:cubicBezTo>
                  <a:cubicBezTo>
                    <a:pt x="78" y="784"/>
                    <a:pt x="80" y="789"/>
                    <a:pt x="83" y="784"/>
                  </a:cubicBezTo>
                  <a:cubicBezTo>
                    <a:pt x="85" y="781"/>
                    <a:pt x="84" y="777"/>
                    <a:pt x="80" y="775"/>
                  </a:cubicBezTo>
                  <a:cubicBezTo>
                    <a:pt x="74" y="771"/>
                    <a:pt x="71" y="764"/>
                    <a:pt x="71" y="757"/>
                  </a:cubicBezTo>
                  <a:cubicBezTo>
                    <a:pt x="70" y="747"/>
                    <a:pt x="67" y="737"/>
                    <a:pt x="74" y="727"/>
                  </a:cubicBezTo>
                  <a:cubicBezTo>
                    <a:pt x="78" y="722"/>
                    <a:pt x="76" y="716"/>
                    <a:pt x="75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ECA3008-209C-CB48-A824-511752E5079E}"/>
                </a:ext>
              </a:extLst>
            </p:cNvPr>
            <p:cNvSpPr/>
            <p:nvPr/>
          </p:nvSpPr>
          <p:spPr bwMode="auto">
            <a:xfrm>
              <a:off x="3863" y="2431"/>
              <a:ext cx="2115" cy="1889"/>
            </a:xfrm>
            <a:custGeom>
              <a:avLst/>
              <a:gdLst>
                <a:gd name="T0" fmla="*/ 240 w 914"/>
                <a:gd name="T1" fmla="*/ 531 h 816"/>
                <a:gd name="T2" fmla="*/ 258 w 914"/>
                <a:gd name="T3" fmla="*/ 638 h 816"/>
                <a:gd name="T4" fmla="*/ 217 w 914"/>
                <a:gd name="T5" fmla="*/ 576 h 816"/>
                <a:gd name="T6" fmla="*/ 143 w 914"/>
                <a:gd name="T7" fmla="*/ 509 h 816"/>
                <a:gd name="T8" fmla="*/ 46 w 914"/>
                <a:gd name="T9" fmla="*/ 413 h 816"/>
                <a:gd name="T10" fmla="*/ 9 w 914"/>
                <a:gd name="T11" fmla="*/ 403 h 816"/>
                <a:gd name="T12" fmla="*/ 5 w 914"/>
                <a:gd name="T13" fmla="*/ 323 h 816"/>
                <a:gd name="T14" fmla="*/ 109 w 914"/>
                <a:gd name="T15" fmla="*/ 290 h 816"/>
                <a:gd name="T16" fmla="*/ 185 w 914"/>
                <a:gd name="T17" fmla="*/ 259 h 816"/>
                <a:gd name="T18" fmla="*/ 322 w 914"/>
                <a:gd name="T19" fmla="*/ 237 h 816"/>
                <a:gd name="T20" fmla="*/ 309 w 914"/>
                <a:gd name="T21" fmla="*/ 233 h 816"/>
                <a:gd name="T22" fmla="*/ 370 w 914"/>
                <a:gd name="T23" fmla="*/ 116 h 816"/>
                <a:gd name="T24" fmla="*/ 445 w 914"/>
                <a:gd name="T25" fmla="*/ 48 h 816"/>
                <a:gd name="T26" fmla="*/ 555 w 914"/>
                <a:gd name="T27" fmla="*/ 57 h 816"/>
                <a:gd name="T28" fmla="*/ 629 w 914"/>
                <a:gd name="T29" fmla="*/ 8 h 816"/>
                <a:gd name="T30" fmla="*/ 719 w 914"/>
                <a:gd name="T31" fmla="*/ 40 h 816"/>
                <a:gd name="T32" fmla="*/ 804 w 914"/>
                <a:gd name="T33" fmla="*/ 71 h 816"/>
                <a:gd name="T34" fmla="*/ 913 w 914"/>
                <a:gd name="T35" fmla="*/ 91 h 816"/>
                <a:gd name="T36" fmla="*/ 896 w 914"/>
                <a:gd name="T37" fmla="*/ 175 h 816"/>
                <a:gd name="T38" fmla="*/ 819 w 914"/>
                <a:gd name="T39" fmla="*/ 253 h 816"/>
                <a:gd name="T40" fmla="*/ 718 w 914"/>
                <a:gd name="T41" fmla="*/ 292 h 816"/>
                <a:gd name="T42" fmla="*/ 649 w 914"/>
                <a:gd name="T43" fmla="*/ 259 h 816"/>
                <a:gd name="T44" fmla="*/ 582 w 914"/>
                <a:gd name="T45" fmla="*/ 291 h 816"/>
                <a:gd name="T46" fmla="*/ 527 w 914"/>
                <a:gd name="T47" fmla="*/ 218 h 816"/>
                <a:gd name="T48" fmla="*/ 461 w 914"/>
                <a:gd name="T49" fmla="*/ 225 h 816"/>
                <a:gd name="T50" fmla="*/ 567 w 914"/>
                <a:gd name="T51" fmla="*/ 272 h 816"/>
                <a:gd name="T52" fmla="*/ 604 w 914"/>
                <a:gd name="T53" fmla="*/ 324 h 816"/>
                <a:gd name="T54" fmla="*/ 551 w 914"/>
                <a:gd name="T55" fmla="*/ 356 h 816"/>
                <a:gd name="T56" fmla="*/ 506 w 914"/>
                <a:gd name="T57" fmla="*/ 265 h 816"/>
                <a:gd name="T58" fmla="*/ 524 w 914"/>
                <a:gd name="T59" fmla="*/ 320 h 816"/>
                <a:gd name="T60" fmla="*/ 577 w 914"/>
                <a:gd name="T61" fmla="*/ 385 h 816"/>
                <a:gd name="T62" fmla="*/ 552 w 914"/>
                <a:gd name="T63" fmla="*/ 442 h 816"/>
                <a:gd name="T64" fmla="*/ 420 w 914"/>
                <a:gd name="T65" fmla="*/ 466 h 816"/>
                <a:gd name="T66" fmla="*/ 303 w 914"/>
                <a:gd name="T67" fmla="*/ 413 h 816"/>
                <a:gd name="T68" fmla="*/ 292 w 914"/>
                <a:gd name="T69" fmla="*/ 305 h 816"/>
                <a:gd name="T70" fmla="*/ 268 w 914"/>
                <a:gd name="T71" fmla="*/ 329 h 816"/>
                <a:gd name="T72" fmla="*/ 171 w 914"/>
                <a:gd name="T73" fmla="*/ 363 h 816"/>
                <a:gd name="T74" fmla="*/ 267 w 914"/>
                <a:gd name="T75" fmla="*/ 379 h 816"/>
                <a:gd name="T76" fmla="*/ 332 w 914"/>
                <a:gd name="T77" fmla="*/ 429 h 816"/>
                <a:gd name="T78" fmla="*/ 324 w 914"/>
                <a:gd name="T79" fmla="*/ 525 h 816"/>
                <a:gd name="T80" fmla="*/ 354 w 914"/>
                <a:gd name="T81" fmla="*/ 460 h 816"/>
                <a:gd name="T82" fmla="*/ 549 w 914"/>
                <a:gd name="T83" fmla="*/ 449 h 816"/>
                <a:gd name="T84" fmla="*/ 518 w 914"/>
                <a:gd name="T85" fmla="*/ 521 h 816"/>
                <a:gd name="T86" fmla="*/ 475 w 914"/>
                <a:gd name="T87" fmla="*/ 549 h 816"/>
                <a:gd name="T88" fmla="*/ 475 w 914"/>
                <a:gd name="T89" fmla="*/ 549 h 816"/>
                <a:gd name="T90" fmla="*/ 575 w 914"/>
                <a:gd name="T91" fmla="*/ 566 h 816"/>
                <a:gd name="T92" fmla="*/ 485 w 914"/>
                <a:gd name="T93" fmla="*/ 622 h 816"/>
                <a:gd name="T94" fmla="*/ 416 w 914"/>
                <a:gd name="T95" fmla="*/ 598 h 816"/>
                <a:gd name="T96" fmla="*/ 395 w 914"/>
                <a:gd name="T97" fmla="*/ 637 h 816"/>
                <a:gd name="T98" fmla="*/ 367 w 914"/>
                <a:gd name="T99" fmla="*/ 641 h 816"/>
                <a:gd name="T100" fmla="*/ 344 w 914"/>
                <a:gd name="T101" fmla="*/ 654 h 816"/>
                <a:gd name="T102" fmla="*/ 345 w 914"/>
                <a:gd name="T103" fmla="*/ 705 h 816"/>
                <a:gd name="T104" fmla="*/ 361 w 914"/>
                <a:gd name="T105" fmla="*/ 755 h 816"/>
                <a:gd name="T106" fmla="*/ 360 w 914"/>
                <a:gd name="T107" fmla="*/ 801 h 816"/>
                <a:gd name="T108" fmla="*/ 317 w 914"/>
                <a:gd name="T109" fmla="*/ 782 h 816"/>
                <a:gd name="T110" fmla="*/ 290 w 914"/>
                <a:gd name="T111" fmla="*/ 736 h 816"/>
                <a:gd name="T112" fmla="*/ 333 w 914"/>
                <a:gd name="T113" fmla="*/ 719 h 816"/>
                <a:gd name="T114" fmla="*/ 273 w 914"/>
                <a:gd name="T115" fmla="*/ 686 h 816"/>
                <a:gd name="T116" fmla="*/ 275 w 914"/>
                <a:gd name="T117" fmla="*/ 625 h 816"/>
                <a:gd name="T118" fmla="*/ 329 w 914"/>
                <a:gd name="T119" fmla="*/ 587 h 816"/>
                <a:gd name="T120" fmla="*/ 362 w 914"/>
                <a:gd name="T121" fmla="*/ 574 h 816"/>
                <a:gd name="T122" fmla="*/ 321 w 914"/>
                <a:gd name="T123" fmla="*/ 58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4" h="816">
                  <a:moveTo>
                    <a:pt x="296" y="595"/>
                  </a:moveTo>
                  <a:cubicBezTo>
                    <a:pt x="290" y="595"/>
                    <a:pt x="285" y="597"/>
                    <a:pt x="280" y="593"/>
                  </a:cubicBezTo>
                  <a:cubicBezTo>
                    <a:pt x="277" y="590"/>
                    <a:pt x="276" y="593"/>
                    <a:pt x="274" y="595"/>
                  </a:cubicBezTo>
                  <a:cubicBezTo>
                    <a:pt x="269" y="599"/>
                    <a:pt x="264" y="603"/>
                    <a:pt x="263" y="592"/>
                  </a:cubicBezTo>
                  <a:cubicBezTo>
                    <a:pt x="262" y="587"/>
                    <a:pt x="258" y="584"/>
                    <a:pt x="257" y="578"/>
                  </a:cubicBezTo>
                  <a:cubicBezTo>
                    <a:pt x="254" y="568"/>
                    <a:pt x="253" y="559"/>
                    <a:pt x="256" y="549"/>
                  </a:cubicBezTo>
                  <a:cubicBezTo>
                    <a:pt x="260" y="539"/>
                    <a:pt x="250" y="530"/>
                    <a:pt x="240" y="531"/>
                  </a:cubicBezTo>
                  <a:cubicBezTo>
                    <a:pt x="246" y="533"/>
                    <a:pt x="249" y="536"/>
                    <a:pt x="252" y="541"/>
                  </a:cubicBezTo>
                  <a:cubicBezTo>
                    <a:pt x="254" y="547"/>
                    <a:pt x="251" y="551"/>
                    <a:pt x="250" y="556"/>
                  </a:cubicBezTo>
                  <a:cubicBezTo>
                    <a:pt x="249" y="561"/>
                    <a:pt x="248" y="567"/>
                    <a:pt x="252" y="571"/>
                  </a:cubicBezTo>
                  <a:cubicBezTo>
                    <a:pt x="255" y="576"/>
                    <a:pt x="253" y="582"/>
                    <a:pt x="254" y="587"/>
                  </a:cubicBezTo>
                  <a:cubicBezTo>
                    <a:pt x="257" y="596"/>
                    <a:pt x="264" y="601"/>
                    <a:pt x="270" y="607"/>
                  </a:cubicBezTo>
                  <a:cubicBezTo>
                    <a:pt x="275" y="612"/>
                    <a:pt x="276" y="617"/>
                    <a:pt x="271" y="623"/>
                  </a:cubicBezTo>
                  <a:cubicBezTo>
                    <a:pt x="266" y="628"/>
                    <a:pt x="265" y="636"/>
                    <a:pt x="258" y="638"/>
                  </a:cubicBezTo>
                  <a:cubicBezTo>
                    <a:pt x="259" y="647"/>
                    <a:pt x="251" y="646"/>
                    <a:pt x="246" y="649"/>
                  </a:cubicBezTo>
                  <a:cubicBezTo>
                    <a:pt x="241" y="651"/>
                    <a:pt x="243" y="656"/>
                    <a:pt x="241" y="659"/>
                  </a:cubicBezTo>
                  <a:cubicBezTo>
                    <a:pt x="240" y="659"/>
                    <a:pt x="240" y="659"/>
                    <a:pt x="240" y="659"/>
                  </a:cubicBezTo>
                  <a:cubicBezTo>
                    <a:pt x="237" y="646"/>
                    <a:pt x="227" y="643"/>
                    <a:pt x="216" y="641"/>
                  </a:cubicBezTo>
                  <a:cubicBezTo>
                    <a:pt x="214" y="641"/>
                    <a:pt x="212" y="639"/>
                    <a:pt x="213" y="638"/>
                  </a:cubicBezTo>
                  <a:cubicBezTo>
                    <a:pt x="217" y="633"/>
                    <a:pt x="214" y="630"/>
                    <a:pt x="214" y="626"/>
                  </a:cubicBezTo>
                  <a:cubicBezTo>
                    <a:pt x="212" y="609"/>
                    <a:pt x="218" y="593"/>
                    <a:pt x="217" y="576"/>
                  </a:cubicBezTo>
                  <a:cubicBezTo>
                    <a:pt x="217" y="574"/>
                    <a:pt x="217" y="573"/>
                    <a:pt x="218" y="572"/>
                  </a:cubicBezTo>
                  <a:cubicBezTo>
                    <a:pt x="225" y="559"/>
                    <a:pt x="224" y="557"/>
                    <a:pt x="209" y="553"/>
                  </a:cubicBezTo>
                  <a:cubicBezTo>
                    <a:pt x="200" y="550"/>
                    <a:pt x="194" y="542"/>
                    <a:pt x="190" y="535"/>
                  </a:cubicBezTo>
                  <a:cubicBezTo>
                    <a:pt x="186" y="529"/>
                    <a:pt x="183" y="525"/>
                    <a:pt x="177" y="526"/>
                  </a:cubicBezTo>
                  <a:cubicBezTo>
                    <a:pt x="168" y="527"/>
                    <a:pt x="162" y="524"/>
                    <a:pt x="158" y="517"/>
                  </a:cubicBezTo>
                  <a:cubicBezTo>
                    <a:pt x="156" y="514"/>
                    <a:pt x="154" y="513"/>
                    <a:pt x="151" y="512"/>
                  </a:cubicBezTo>
                  <a:cubicBezTo>
                    <a:pt x="148" y="512"/>
                    <a:pt x="145" y="511"/>
                    <a:pt x="143" y="509"/>
                  </a:cubicBezTo>
                  <a:cubicBezTo>
                    <a:pt x="134" y="496"/>
                    <a:pt x="120" y="489"/>
                    <a:pt x="110" y="477"/>
                  </a:cubicBezTo>
                  <a:cubicBezTo>
                    <a:pt x="107" y="472"/>
                    <a:pt x="103" y="466"/>
                    <a:pt x="95" y="474"/>
                  </a:cubicBezTo>
                  <a:cubicBezTo>
                    <a:pt x="93" y="477"/>
                    <a:pt x="85" y="475"/>
                    <a:pt x="84" y="472"/>
                  </a:cubicBezTo>
                  <a:cubicBezTo>
                    <a:pt x="78" y="460"/>
                    <a:pt x="64" y="454"/>
                    <a:pt x="58" y="442"/>
                  </a:cubicBezTo>
                  <a:cubicBezTo>
                    <a:pt x="61" y="441"/>
                    <a:pt x="64" y="441"/>
                    <a:pt x="68" y="441"/>
                  </a:cubicBezTo>
                  <a:cubicBezTo>
                    <a:pt x="62" y="434"/>
                    <a:pt x="57" y="428"/>
                    <a:pt x="49" y="426"/>
                  </a:cubicBezTo>
                  <a:cubicBezTo>
                    <a:pt x="42" y="423"/>
                    <a:pt x="46" y="417"/>
                    <a:pt x="46" y="413"/>
                  </a:cubicBezTo>
                  <a:cubicBezTo>
                    <a:pt x="47" y="408"/>
                    <a:pt x="52" y="405"/>
                    <a:pt x="49" y="399"/>
                  </a:cubicBezTo>
                  <a:cubicBezTo>
                    <a:pt x="45" y="392"/>
                    <a:pt x="40" y="386"/>
                    <a:pt x="33" y="381"/>
                  </a:cubicBezTo>
                  <a:cubicBezTo>
                    <a:pt x="30" y="379"/>
                    <a:pt x="26" y="377"/>
                    <a:pt x="27" y="385"/>
                  </a:cubicBezTo>
                  <a:cubicBezTo>
                    <a:pt x="27" y="388"/>
                    <a:pt x="25" y="393"/>
                    <a:pt x="21" y="394"/>
                  </a:cubicBezTo>
                  <a:cubicBezTo>
                    <a:pt x="17" y="395"/>
                    <a:pt x="14" y="396"/>
                    <a:pt x="15" y="402"/>
                  </a:cubicBezTo>
                  <a:cubicBezTo>
                    <a:pt x="16" y="403"/>
                    <a:pt x="15" y="405"/>
                    <a:pt x="13" y="405"/>
                  </a:cubicBezTo>
                  <a:cubicBezTo>
                    <a:pt x="12" y="405"/>
                    <a:pt x="10" y="404"/>
                    <a:pt x="9" y="403"/>
                  </a:cubicBezTo>
                  <a:cubicBezTo>
                    <a:pt x="4" y="395"/>
                    <a:pt x="5" y="385"/>
                    <a:pt x="3" y="377"/>
                  </a:cubicBezTo>
                  <a:cubicBezTo>
                    <a:pt x="3" y="374"/>
                    <a:pt x="6" y="374"/>
                    <a:pt x="7" y="373"/>
                  </a:cubicBezTo>
                  <a:cubicBezTo>
                    <a:pt x="12" y="371"/>
                    <a:pt x="15" y="367"/>
                    <a:pt x="14" y="361"/>
                  </a:cubicBezTo>
                  <a:cubicBezTo>
                    <a:pt x="14" y="357"/>
                    <a:pt x="16" y="352"/>
                    <a:pt x="8" y="354"/>
                  </a:cubicBezTo>
                  <a:cubicBezTo>
                    <a:pt x="4" y="355"/>
                    <a:pt x="0" y="345"/>
                    <a:pt x="3" y="342"/>
                  </a:cubicBezTo>
                  <a:cubicBezTo>
                    <a:pt x="4" y="340"/>
                    <a:pt x="7" y="338"/>
                    <a:pt x="6" y="335"/>
                  </a:cubicBezTo>
                  <a:cubicBezTo>
                    <a:pt x="4" y="331"/>
                    <a:pt x="0" y="327"/>
                    <a:pt x="5" y="323"/>
                  </a:cubicBezTo>
                  <a:cubicBezTo>
                    <a:pt x="9" y="319"/>
                    <a:pt x="14" y="320"/>
                    <a:pt x="19" y="322"/>
                  </a:cubicBezTo>
                  <a:cubicBezTo>
                    <a:pt x="34" y="330"/>
                    <a:pt x="44" y="328"/>
                    <a:pt x="55" y="316"/>
                  </a:cubicBezTo>
                  <a:cubicBezTo>
                    <a:pt x="59" y="312"/>
                    <a:pt x="73" y="309"/>
                    <a:pt x="77" y="313"/>
                  </a:cubicBezTo>
                  <a:cubicBezTo>
                    <a:pt x="84" y="319"/>
                    <a:pt x="89" y="315"/>
                    <a:pt x="93" y="312"/>
                  </a:cubicBezTo>
                  <a:cubicBezTo>
                    <a:pt x="98" y="308"/>
                    <a:pt x="102" y="306"/>
                    <a:pt x="107" y="309"/>
                  </a:cubicBezTo>
                  <a:cubicBezTo>
                    <a:pt x="103" y="309"/>
                    <a:pt x="103" y="306"/>
                    <a:pt x="105" y="302"/>
                  </a:cubicBezTo>
                  <a:cubicBezTo>
                    <a:pt x="106" y="298"/>
                    <a:pt x="107" y="294"/>
                    <a:pt x="109" y="290"/>
                  </a:cubicBezTo>
                  <a:cubicBezTo>
                    <a:pt x="112" y="285"/>
                    <a:pt x="113" y="280"/>
                    <a:pt x="109" y="274"/>
                  </a:cubicBezTo>
                  <a:cubicBezTo>
                    <a:pt x="108" y="272"/>
                    <a:pt x="107" y="270"/>
                    <a:pt x="109" y="268"/>
                  </a:cubicBezTo>
                  <a:cubicBezTo>
                    <a:pt x="111" y="266"/>
                    <a:pt x="113" y="266"/>
                    <a:pt x="115" y="267"/>
                  </a:cubicBezTo>
                  <a:cubicBezTo>
                    <a:pt x="124" y="271"/>
                    <a:pt x="125" y="267"/>
                    <a:pt x="125" y="260"/>
                  </a:cubicBezTo>
                  <a:cubicBezTo>
                    <a:pt x="125" y="252"/>
                    <a:pt x="128" y="254"/>
                    <a:pt x="132" y="256"/>
                  </a:cubicBezTo>
                  <a:cubicBezTo>
                    <a:pt x="144" y="263"/>
                    <a:pt x="155" y="270"/>
                    <a:pt x="169" y="267"/>
                  </a:cubicBezTo>
                  <a:cubicBezTo>
                    <a:pt x="175" y="266"/>
                    <a:pt x="182" y="267"/>
                    <a:pt x="185" y="259"/>
                  </a:cubicBezTo>
                  <a:cubicBezTo>
                    <a:pt x="188" y="253"/>
                    <a:pt x="194" y="254"/>
                    <a:pt x="199" y="254"/>
                  </a:cubicBezTo>
                  <a:cubicBezTo>
                    <a:pt x="214" y="253"/>
                    <a:pt x="234" y="241"/>
                    <a:pt x="242" y="228"/>
                  </a:cubicBezTo>
                  <a:cubicBezTo>
                    <a:pt x="243" y="225"/>
                    <a:pt x="244" y="223"/>
                    <a:pt x="247" y="222"/>
                  </a:cubicBezTo>
                  <a:cubicBezTo>
                    <a:pt x="257" y="221"/>
                    <a:pt x="268" y="218"/>
                    <a:pt x="278" y="225"/>
                  </a:cubicBezTo>
                  <a:cubicBezTo>
                    <a:pt x="283" y="228"/>
                    <a:pt x="288" y="230"/>
                    <a:pt x="294" y="228"/>
                  </a:cubicBezTo>
                  <a:cubicBezTo>
                    <a:pt x="299" y="227"/>
                    <a:pt x="302" y="229"/>
                    <a:pt x="306" y="232"/>
                  </a:cubicBezTo>
                  <a:cubicBezTo>
                    <a:pt x="311" y="236"/>
                    <a:pt x="316" y="238"/>
                    <a:pt x="322" y="237"/>
                  </a:cubicBezTo>
                  <a:cubicBezTo>
                    <a:pt x="334" y="234"/>
                    <a:pt x="346" y="235"/>
                    <a:pt x="357" y="241"/>
                  </a:cubicBezTo>
                  <a:cubicBezTo>
                    <a:pt x="360" y="243"/>
                    <a:pt x="364" y="244"/>
                    <a:pt x="368" y="245"/>
                  </a:cubicBezTo>
                  <a:cubicBezTo>
                    <a:pt x="370" y="245"/>
                    <a:pt x="369" y="243"/>
                    <a:pt x="369" y="244"/>
                  </a:cubicBezTo>
                  <a:cubicBezTo>
                    <a:pt x="369" y="245"/>
                    <a:pt x="369" y="245"/>
                    <a:pt x="368" y="245"/>
                  </a:cubicBezTo>
                  <a:cubicBezTo>
                    <a:pt x="365" y="244"/>
                    <a:pt x="361" y="244"/>
                    <a:pt x="358" y="242"/>
                  </a:cubicBezTo>
                  <a:cubicBezTo>
                    <a:pt x="347" y="235"/>
                    <a:pt x="336" y="234"/>
                    <a:pt x="324" y="236"/>
                  </a:cubicBezTo>
                  <a:cubicBezTo>
                    <a:pt x="319" y="237"/>
                    <a:pt x="312" y="237"/>
                    <a:pt x="309" y="233"/>
                  </a:cubicBezTo>
                  <a:cubicBezTo>
                    <a:pt x="307" y="227"/>
                    <a:pt x="307" y="221"/>
                    <a:pt x="311" y="215"/>
                  </a:cubicBezTo>
                  <a:cubicBezTo>
                    <a:pt x="315" y="211"/>
                    <a:pt x="317" y="205"/>
                    <a:pt x="322" y="200"/>
                  </a:cubicBezTo>
                  <a:cubicBezTo>
                    <a:pt x="325" y="196"/>
                    <a:pt x="326" y="191"/>
                    <a:pt x="326" y="186"/>
                  </a:cubicBezTo>
                  <a:cubicBezTo>
                    <a:pt x="326" y="173"/>
                    <a:pt x="328" y="161"/>
                    <a:pt x="339" y="153"/>
                  </a:cubicBezTo>
                  <a:cubicBezTo>
                    <a:pt x="342" y="151"/>
                    <a:pt x="342" y="147"/>
                    <a:pt x="344" y="145"/>
                  </a:cubicBezTo>
                  <a:cubicBezTo>
                    <a:pt x="349" y="139"/>
                    <a:pt x="353" y="134"/>
                    <a:pt x="361" y="134"/>
                  </a:cubicBezTo>
                  <a:cubicBezTo>
                    <a:pt x="369" y="134"/>
                    <a:pt x="372" y="124"/>
                    <a:pt x="370" y="116"/>
                  </a:cubicBezTo>
                  <a:cubicBezTo>
                    <a:pt x="367" y="104"/>
                    <a:pt x="361" y="93"/>
                    <a:pt x="354" y="82"/>
                  </a:cubicBezTo>
                  <a:cubicBezTo>
                    <a:pt x="351" y="77"/>
                    <a:pt x="351" y="71"/>
                    <a:pt x="353" y="65"/>
                  </a:cubicBezTo>
                  <a:cubicBezTo>
                    <a:pt x="354" y="62"/>
                    <a:pt x="356" y="60"/>
                    <a:pt x="359" y="61"/>
                  </a:cubicBezTo>
                  <a:cubicBezTo>
                    <a:pt x="365" y="63"/>
                    <a:pt x="368" y="59"/>
                    <a:pt x="371" y="55"/>
                  </a:cubicBezTo>
                  <a:cubicBezTo>
                    <a:pt x="376" y="48"/>
                    <a:pt x="383" y="45"/>
                    <a:pt x="391" y="46"/>
                  </a:cubicBezTo>
                  <a:cubicBezTo>
                    <a:pt x="396" y="46"/>
                    <a:pt x="402" y="46"/>
                    <a:pt x="407" y="44"/>
                  </a:cubicBezTo>
                  <a:cubicBezTo>
                    <a:pt x="420" y="40"/>
                    <a:pt x="433" y="42"/>
                    <a:pt x="445" y="48"/>
                  </a:cubicBezTo>
                  <a:cubicBezTo>
                    <a:pt x="456" y="54"/>
                    <a:pt x="468" y="55"/>
                    <a:pt x="479" y="59"/>
                  </a:cubicBezTo>
                  <a:cubicBezTo>
                    <a:pt x="482" y="60"/>
                    <a:pt x="486" y="60"/>
                    <a:pt x="489" y="59"/>
                  </a:cubicBezTo>
                  <a:cubicBezTo>
                    <a:pt x="497" y="56"/>
                    <a:pt x="504" y="54"/>
                    <a:pt x="511" y="61"/>
                  </a:cubicBezTo>
                  <a:cubicBezTo>
                    <a:pt x="512" y="61"/>
                    <a:pt x="513" y="62"/>
                    <a:pt x="514" y="61"/>
                  </a:cubicBezTo>
                  <a:cubicBezTo>
                    <a:pt x="521" y="53"/>
                    <a:pt x="524" y="59"/>
                    <a:pt x="529" y="66"/>
                  </a:cubicBezTo>
                  <a:cubicBezTo>
                    <a:pt x="533" y="55"/>
                    <a:pt x="540" y="54"/>
                    <a:pt x="549" y="57"/>
                  </a:cubicBezTo>
                  <a:cubicBezTo>
                    <a:pt x="551" y="58"/>
                    <a:pt x="553" y="58"/>
                    <a:pt x="555" y="57"/>
                  </a:cubicBezTo>
                  <a:cubicBezTo>
                    <a:pt x="562" y="54"/>
                    <a:pt x="568" y="57"/>
                    <a:pt x="573" y="62"/>
                  </a:cubicBezTo>
                  <a:cubicBezTo>
                    <a:pt x="575" y="58"/>
                    <a:pt x="576" y="54"/>
                    <a:pt x="575" y="51"/>
                  </a:cubicBezTo>
                  <a:cubicBezTo>
                    <a:pt x="572" y="44"/>
                    <a:pt x="574" y="37"/>
                    <a:pt x="575" y="30"/>
                  </a:cubicBezTo>
                  <a:cubicBezTo>
                    <a:pt x="576" y="18"/>
                    <a:pt x="583" y="13"/>
                    <a:pt x="595" y="16"/>
                  </a:cubicBezTo>
                  <a:cubicBezTo>
                    <a:pt x="599" y="17"/>
                    <a:pt x="603" y="19"/>
                    <a:pt x="608" y="19"/>
                  </a:cubicBezTo>
                  <a:cubicBezTo>
                    <a:pt x="613" y="19"/>
                    <a:pt x="618" y="19"/>
                    <a:pt x="620" y="12"/>
                  </a:cubicBezTo>
                  <a:cubicBezTo>
                    <a:pt x="621" y="8"/>
                    <a:pt x="626" y="7"/>
                    <a:pt x="629" y="8"/>
                  </a:cubicBezTo>
                  <a:cubicBezTo>
                    <a:pt x="637" y="10"/>
                    <a:pt x="643" y="8"/>
                    <a:pt x="648" y="4"/>
                  </a:cubicBezTo>
                  <a:cubicBezTo>
                    <a:pt x="652" y="2"/>
                    <a:pt x="656" y="0"/>
                    <a:pt x="660" y="3"/>
                  </a:cubicBezTo>
                  <a:cubicBezTo>
                    <a:pt x="664" y="6"/>
                    <a:pt x="667" y="6"/>
                    <a:pt x="671" y="3"/>
                  </a:cubicBezTo>
                  <a:cubicBezTo>
                    <a:pt x="676" y="0"/>
                    <a:pt x="680" y="1"/>
                    <a:pt x="683" y="6"/>
                  </a:cubicBezTo>
                  <a:cubicBezTo>
                    <a:pt x="690" y="14"/>
                    <a:pt x="695" y="22"/>
                    <a:pt x="693" y="33"/>
                  </a:cubicBezTo>
                  <a:cubicBezTo>
                    <a:pt x="692" y="40"/>
                    <a:pt x="694" y="44"/>
                    <a:pt x="702" y="43"/>
                  </a:cubicBezTo>
                  <a:cubicBezTo>
                    <a:pt x="708" y="42"/>
                    <a:pt x="714" y="44"/>
                    <a:pt x="719" y="40"/>
                  </a:cubicBezTo>
                  <a:cubicBezTo>
                    <a:pt x="722" y="38"/>
                    <a:pt x="724" y="40"/>
                    <a:pt x="726" y="44"/>
                  </a:cubicBezTo>
                  <a:cubicBezTo>
                    <a:pt x="728" y="48"/>
                    <a:pt x="730" y="53"/>
                    <a:pt x="736" y="54"/>
                  </a:cubicBezTo>
                  <a:cubicBezTo>
                    <a:pt x="741" y="55"/>
                    <a:pt x="740" y="61"/>
                    <a:pt x="741" y="64"/>
                  </a:cubicBezTo>
                  <a:cubicBezTo>
                    <a:pt x="743" y="72"/>
                    <a:pt x="746" y="76"/>
                    <a:pt x="754" y="74"/>
                  </a:cubicBezTo>
                  <a:cubicBezTo>
                    <a:pt x="760" y="73"/>
                    <a:pt x="765" y="76"/>
                    <a:pt x="770" y="77"/>
                  </a:cubicBezTo>
                  <a:cubicBezTo>
                    <a:pt x="779" y="80"/>
                    <a:pt x="783" y="75"/>
                    <a:pt x="788" y="71"/>
                  </a:cubicBezTo>
                  <a:cubicBezTo>
                    <a:pt x="795" y="64"/>
                    <a:pt x="798" y="64"/>
                    <a:pt x="804" y="71"/>
                  </a:cubicBezTo>
                  <a:cubicBezTo>
                    <a:pt x="811" y="78"/>
                    <a:pt x="817" y="86"/>
                    <a:pt x="830" y="81"/>
                  </a:cubicBezTo>
                  <a:cubicBezTo>
                    <a:pt x="836" y="79"/>
                    <a:pt x="841" y="85"/>
                    <a:pt x="848" y="84"/>
                  </a:cubicBezTo>
                  <a:cubicBezTo>
                    <a:pt x="851" y="83"/>
                    <a:pt x="855" y="84"/>
                    <a:pt x="858" y="82"/>
                  </a:cubicBezTo>
                  <a:cubicBezTo>
                    <a:pt x="861" y="81"/>
                    <a:pt x="865" y="80"/>
                    <a:pt x="867" y="81"/>
                  </a:cubicBezTo>
                  <a:cubicBezTo>
                    <a:pt x="873" y="86"/>
                    <a:pt x="880" y="84"/>
                    <a:pt x="886" y="86"/>
                  </a:cubicBezTo>
                  <a:cubicBezTo>
                    <a:pt x="893" y="88"/>
                    <a:pt x="899" y="91"/>
                    <a:pt x="907" y="86"/>
                  </a:cubicBezTo>
                  <a:cubicBezTo>
                    <a:pt x="910" y="85"/>
                    <a:pt x="912" y="87"/>
                    <a:pt x="913" y="91"/>
                  </a:cubicBezTo>
                  <a:cubicBezTo>
                    <a:pt x="913" y="96"/>
                    <a:pt x="911" y="100"/>
                    <a:pt x="907" y="103"/>
                  </a:cubicBezTo>
                  <a:cubicBezTo>
                    <a:pt x="904" y="104"/>
                    <a:pt x="901" y="105"/>
                    <a:pt x="899" y="108"/>
                  </a:cubicBezTo>
                  <a:cubicBezTo>
                    <a:pt x="896" y="111"/>
                    <a:pt x="895" y="113"/>
                    <a:pt x="900" y="115"/>
                  </a:cubicBezTo>
                  <a:cubicBezTo>
                    <a:pt x="907" y="117"/>
                    <a:pt x="907" y="121"/>
                    <a:pt x="902" y="126"/>
                  </a:cubicBezTo>
                  <a:cubicBezTo>
                    <a:pt x="898" y="129"/>
                    <a:pt x="900" y="133"/>
                    <a:pt x="904" y="136"/>
                  </a:cubicBezTo>
                  <a:cubicBezTo>
                    <a:pt x="911" y="142"/>
                    <a:pt x="914" y="150"/>
                    <a:pt x="913" y="160"/>
                  </a:cubicBezTo>
                  <a:cubicBezTo>
                    <a:pt x="911" y="172"/>
                    <a:pt x="908" y="175"/>
                    <a:pt x="896" y="175"/>
                  </a:cubicBezTo>
                  <a:cubicBezTo>
                    <a:pt x="882" y="175"/>
                    <a:pt x="882" y="175"/>
                    <a:pt x="878" y="188"/>
                  </a:cubicBezTo>
                  <a:cubicBezTo>
                    <a:pt x="877" y="190"/>
                    <a:pt x="876" y="192"/>
                    <a:pt x="874" y="193"/>
                  </a:cubicBezTo>
                  <a:cubicBezTo>
                    <a:pt x="863" y="194"/>
                    <a:pt x="859" y="200"/>
                    <a:pt x="860" y="211"/>
                  </a:cubicBezTo>
                  <a:cubicBezTo>
                    <a:pt x="860" y="214"/>
                    <a:pt x="867" y="226"/>
                    <a:pt x="852" y="222"/>
                  </a:cubicBezTo>
                  <a:cubicBezTo>
                    <a:pt x="852" y="221"/>
                    <a:pt x="844" y="228"/>
                    <a:pt x="842" y="231"/>
                  </a:cubicBezTo>
                  <a:cubicBezTo>
                    <a:pt x="836" y="238"/>
                    <a:pt x="826" y="242"/>
                    <a:pt x="825" y="252"/>
                  </a:cubicBezTo>
                  <a:cubicBezTo>
                    <a:pt x="825" y="256"/>
                    <a:pt x="821" y="254"/>
                    <a:pt x="819" y="253"/>
                  </a:cubicBezTo>
                  <a:cubicBezTo>
                    <a:pt x="814" y="250"/>
                    <a:pt x="810" y="251"/>
                    <a:pt x="807" y="255"/>
                  </a:cubicBezTo>
                  <a:cubicBezTo>
                    <a:pt x="799" y="263"/>
                    <a:pt x="789" y="267"/>
                    <a:pt x="782" y="276"/>
                  </a:cubicBezTo>
                  <a:cubicBezTo>
                    <a:pt x="781" y="277"/>
                    <a:pt x="779" y="278"/>
                    <a:pt x="777" y="276"/>
                  </a:cubicBezTo>
                  <a:cubicBezTo>
                    <a:pt x="771" y="270"/>
                    <a:pt x="765" y="271"/>
                    <a:pt x="763" y="278"/>
                  </a:cubicBezTo>
                  <a:cubicBezTo>
                    <a:pt x="761" y="288"/>
                    <a:pt x="756" y="290"/>
                    <a:pt x="747" y="287"/>
                  </a:cubicBezTo>
                  <a:cubicBezTo>
                    <a:pt x="738" y="285"/>
                    <a:pt x="730" y="293"/>
                    <a:pt x="722" y="288"/>
                  </a:cubicBezTo>
                  <a:cubicBezTo>
                    <a:pt x="720" y="286"/>
                    <a:pt x="718" y="289"/>
                    <a:pt x="718" y="292"/>
                  </a:cubicBezTo>
                  <a:cubicBezTo>
                    <a:pt x="718" y="296"/>
                    <a:pt x="715" y="300"/>
                    <a:pt x="712" y="303"/>
                  </a:cubicBezTo>
                  <a:cubicBezTo>
                    <a:pt x="707" y="294"/>
                    <a:pt x="703" y="293"/>
                    <a:pt x="692" y="299"/>
                  </a:cubicBezTo>
                  <a:cubicBezTo>
                    <a:pt x="689" y="300"/>
                    <a:pt x="686" y="302"/>
                    <a:pt x="684" y="304"/>
                  </a:cubicBezTo>
                  <a:cubicBezTo>
                    <a:pt x="673" y="310"/>
                    <a:pt x="668" y="310"/>
                    <a:pt x="659" y="303"/>
                  </a:cubicBezTo>
                  <a:cubicBezTo>
                    <a:pt x="655" y="299"/>
                    <a:pt x="655" y="293"/>
                    <a:pt x="660" y="291"/>
                  </a:cubicBezTo>
                  <a:cubicBezTo>
                    <a:pt x="666" y="290"/>
                    <a:pt x="665" y="287"/>
                    <a:pt x="663" y="284"/>
                  </a:cubicBezTo>
                  <a:cubicBezTo>
                    <a:pt x="659" y="276"/>
                    <a:pt x="657" y="267"/>
                    <a:pt x="649" y="259"/>
                  </a:cubicBezTo>
                  <a:cubicBezTo>
                    <a:pt x="649" y="267"/>
                    <a:pt x="649" y="273"/>
                    <a:pt x="649" y="281"/>
                  </a:cubicBezTo>
                  <a:cubicBezTo>
                    <a:pt x="642" y="275"/>
                    <a:pt x="639" y="279"/>
                    <a:pt x="635" y="283"/>
                  </a:cubicBezTo>
                  <a:cubicBezTo>
                    <a:pt x="630" y="287"/>
                    <a:pt x="626" y="294"/>
                    <a:pt x="618" y="288"/>
                  </a:cubicBezTo>
                  <a:cubicBezTo>
                    <a:pt x="615" y="286"/>
                    <a:pt x="612" y="290"/>
                    <a:pt x="610" y="292"/>
                  </a:cubicBezTo>
                  <a:cubicBezTo>
                    <a:pt x="608" y="296"/>
                    <a:pt x="608" y="301"/>
                    <a:pt x="608" y="305"/>
                  </a:cubicBezTo>
                  <a:cubicBezTo>
                    <a:pt x="608" y="308"/>
                    <a:pt x="608" y="311"/>
                    <a:pt x="604" y="309"/>
                  </a:cubicBezTo>
                  <a:cubicBezTo>
                    <a:pt x="597" y="303"/>
                    <a:pt x="588" y="299"/>
                    <a:pt x="582" y="291"/>
                  </a:cubicBezTo>
                  <a:cubicBezTo>
                    <a:pt x="581" y="290"/>
                    <a:pt x="581" y="290"/>
                    <a:pt x="581" y="289"/>
                  </a:cubicBezTo>
                  <a:cubicBezTo>
                    <a:pt x="581" y="280"/>
                    <a:pt x="570" y="276"/>
                    <a:pt x="569" y="267"/>
                  </a:cubicBezTo>
                  <a:cubicBezTo>
                    <a:pt x="569" y="265"/>
                    <a:pt x="567" y="260"/>
                    <a:pt x="564" y="260"/>
                  </a:cubicBezTo>
                  <a:cubicBezTo>
                    <a:pt x="554" y="260"/>
                    <a:pt x="556" y="253"/>
                    <a:pt x="556" y="247"/>
                  </a:cubicBezTo>
                  <a:cubicBezTo>
                    <a:pt x="556" y="231"/>
                    <a:pt x="553" y="227"/>
                    <a:pt x="537" y="225"/>
                  </a:cubicBezTo>
                  <a:cubicBezTo>
                    <a:pt x="535" y="225"/>
                    <a:pt x="534" y="223"/>
                    <a:pt x="532" y="222"/>
                  </a:cubicBezTo>
                  <a:cubicBezTo>
                    <a:pt x="530" y="221"/>
                    <a:pt x="528" y="218"/>
                    <a:pt x="527" y="218"/>
                  </a:cubicBezTo>
                  <a:cubicBezTo>
                    <a:pt x="516" y="223"/>
                    <a:pt x="509" y="213"/>
                    <a:pt x="500" y="211"/>
                  </a:cubicBezTo>
                  <a:cubicBezTo>
                    <a:pt x="494" y="209"/>
                    <a:pt x="487" y="208"/>
                    <a:pt x="481" y="214"/>
                  </a:cubicBezTo>
                  <a:cubicBezTo>
                    <a:pt x="474" y="222"/>
                    <a:pt x="465" y="225"/>
                    <a:pt x="455" y="219"/>
                  </a:cubicBezTo>
                  <a:cubicBezTo>
                    <a:pt x="449" y="216"/>
                    <a:pt x="444" y="221"/>
                    <a:pt x="439" y="222"/>
                  </a:cubicBezTo>
                  <a:cubicBezTo>
                    <a:pt x="437" y="222"/>
                    <a:pt x="438" y="224"/>
                    <a:pt x="438" y="225"/>
                  </a:cubicBezTo>
                  <a:cubicBezTo>
                    <a:pt x="439" y="227"/>
                    <a:pt x="440" y="226"/>
                    <a:pt x="441" y="225"/>
                  </a:cubicBezTo>
                  <a:cubicBezTo>
                    <a:pt x="448" y="220"/>
                    <a:pt x="455" y="221"/>
                    <a:pt x="461" y="225"/>
                  </a:cubicBezTo>
                  <a:cubicBezTo>
                    <a:pt x="469" y="229"/>
                    <a:pt x="475" y="225"/>
                    <a:pt x="481" y="221"/>
                  </a:cubicBezTo>
                  <a:cubicBezTo>
                    <a:pt x="492" y="212"/>
                    <a:pt x="504" y="212"/>
                    <a:pt x="515" y="222"/>
                  </a:cubicBezTo>
                  <a:cubicBezTo>
                    <a:pt x="518" y="225"/>
                    <a:pt x="520" y="228"/>
                    <a:pt x="524" y="224"/>
                  </a:cubicBezTo>
                  <a:cubicBezTo>
                    <a:pt x="525" y="223"/>
                    <a:pt x="550" y="231"/>
                    <a:pt x="550" y="232"/>
                  </a:cubicBezTo>
                  <a:cubicBezTo>
                    <a:pt x="549" y="238"/>
                    <a:pt x="555" y="242"/>
                    <a:pt x="554" y="248"/>
                  </a:cubicBezTo>
                  <a:cubicBezTo>
                    <a:pt x="554" y="256"/>
                    <a:pt x="552" y="264"/>
                    <a:pt x="564" y="265"/>
                  </a:cubicBezTo>
                  <a:cubicBezTo>
                    <a:pt x="566" y="266"/>
                    <a:pt x="568" y="269"/>
                    <a:pt x="567" y="272"/>
                  </a:cubicBezTo>
                  <a:cubicBezTo>
                    <a:pt x="567" y="277"/>
                    <a:pt x="567" y="282"/>
                    <a:pt x="575" y="282"/>
                  </a:cubicBezTo>
                  <a:cubicBezTo>
                    <a:pt x="576" y="282"/>
                    <a:pt x="577" y="284"/>
                    <a:pt x="577" y="285"/>
                  </a:cubicBezTo>
                  <a:cubicBezTo>
                    <a:pt x="576" y="291"/>
                    <a:pt x="582" y="294"/>
                    <a:pt x="585" y="298"/>
                  </a:cubicBezTo>
                  <a:cubicBezTo>
                    <a:pt x="587" y="301"/>
                    <a:pt x="594" y="303"/>
                    <a:pt x="586" y="308"/>
                  </a:cubicBezTo>
                  <a:cubicBezTo>
                    <a:pt x="583" y="309"/>
                    <a:pt x="586" y="312"/>
                    <a:pt x="588" y="314"/>
                  </a:cubicBezTo>
                  <a:cubicBezTo>
                    <a:pt x="592" y="315"/>
                    <a:pt x="595" y="317"/>
                    <a:pt x="599" y="318"/>
                  </a:cubicBezTo>
                  <a:cubicBezTo>
                    <a:pt x="602" y="319"/>
                    <a:pt x="604" y="320"/>
                    <a:pt x="604" y="324"/>
                  </a:cubicBezTo>
                  <a:cubicBezTo>
                    <a:pt x="604" y="327"/>
                    <a:pt x="601" y="327"/>
                    <a:pt x="599" y="328"/>
                  </a:cubicBezTo>
                  <a:cubicBezTo>
                    <a:pt x="591" y="331"/>
                    <a:pt x="583" y="334"/>
                    <a:pt x="574" y="334"/>
                  </a:cubicBezTo>
                  <a:cubicBezTo>
                    <a:pt x="569" y="334"/>
                    <a:pt x="566" y="339"/>
                    <a:pt x="569" y="345"/>
                  </a:cubicBezTo>
                  <a:cubicBezTo>
                    <a:pt x="570" y="347"/>
                    <a:pt x="573" y="350"/>
                    <a:pt x="571" y="352"/>
                  </a:cubicBezTo>
                  <a:cubicBezTo>
                    <a:pt x="569" y="354"/>
                    <a:pt x="565" y="353"/>
                    <a:pt x="563" y="352"/>
                  </a:cubicBezTo>
                  <a:cubicBezTo>
                    <a:pt x="560" y="351"/>
                    <a:pt x="557" y="351"/>
                    <a:pt x="555" y="354"/>
                  </a:cubicBezTo>
                  <a:cubicBezTo>
                    <a:pt x="554" y="355"/>
                    <a:pt x="552" y="356"/>
                    <a:pt x="551" y="356"/>
                  </a:cubicBezTo>
                  <a:cubicBezTo>
                    <a:pt x="546" y="352"/>
                    <a:pt x="538" y="356"/>
                    <a:pt x="533" y="353"/>
                  </a:cubicBezTo>
                  <a:cubicBezTo>
                    <a:pt x="528" y="350"/>
                    <a:pt x="529" y="346"/>
                    <a:pt x="529" y="341"/>
                  </a:cubicBezTo>
                  <a:cubicBezTo>
                    <a:pt x="529" y="335"/>
                    <a:pt x="530" y="327"/>
                    <a:pt x="525" y="321"/>
                  </a:cubicBezTo>
                  <a:cubicBezTo>
                    <a:pt x="523" y="320"/>
                    <a:pt x="523" y="316"/>
                    <a:pt x="526" y="314"/>
                  </a:cubicBezTo>
                  <a:cubicBezTo>
                    <a:pt x="531" y="310"/>
                    <a:pt x="530" y="304"/>
                    <a:pt x="528" y="300"/>
                  </a:cubicBezTo>
                  <a:cubicBezTo>
                    <a:pt x="526" y="293"/>
                    <a:pt x="525" y="285"/>
                    <a:pt x="516" y="280"/>
                  </a:cubicBezTo>
                  <a:cubicBezTo>
                    <a:pt x="511" y="278"/>
                    <a:pt x="506" y="273"/>
                    <a:pt x="506" y="265"/>
                  </a:cubicBezTo>
                  <a:cubicBezTo>
                    <a:pt x="505" y="259"/>
                    <a:pt x="499" y="259"/>
                    <a:pt x="495" y="257"/>
                  </a:cubicBezTo>
                  <a:cubicBezTo>
                    <a:pt x="485" y="254"/>
                    <a:pt x="485" y="254"/>
                    <a:pt x="488" y="244"/>
                  </a:cubicBezTo>
                  <a:cubicBezTo>
                    <a:pt x="484" y="254"/>
                    <a:pt x="484" y="254"/>
                    <a:pt x="495" y="258"/>
                  </a:cubicBezTo>
                  <a:cubicBezTo>
                    <a:pt x="501" y="259"/>
                    <a:pt x="505" y="261"/>
                    <a:pt x="506" y="269"/>
                  </a:cubicBezTo>
                  <a:cubicBezTo>
                    <a:pt x="507" y="276"/>
                    <a:pt x="514" y="279"/>
                    <a:pt x="520" y="283"/>
                  </a:cubicBezTo>
                  <a:cubicBezTo>
                    <a:pt x="528" y="288"/>
                    <a:pt x="531" y="305"/>
                    <a:pt x="526" y="313"/>
                  </a:cubicBezTo>
                  <a:cubicBezTo>
                    <a:pt x="524" y="316"/>
                    <a:pt x="523" y="319"/>
                    <a:pt x="524" y="320"/>
                  </a:cubicBezTo>
                  <a:cubicBezTo>
                    <a:pt x="531" y="328"/>
                    <a:pt x="529" y="337"/>
                    <a:pt x="529" y="346"/>
                  </a:cubicBezTo>
                  <a:cubicBezTo>
                    <a:pt x="529" y="349"/>
                    <a:pt x="530" y="352"/>
                    <a:pt x="531" y="354"/>
                  </a:cubicBezTo>
                  <a:cubicBezTo>
                    <a:pt x="532" y="357"/>
                    <a:pt x="533" y="359"/>
                    <a:pt x="536" y="358"/>
                  </a:cubicBezTo>
                  <a:cubicBezTo>
                    <a:pt x="541" y="356"/>
                    <a:pt x="545" y="356"/>
                    <a:pt x="549" y="359"/>
                  </a:cubicBezTo>
                  <a:cubicBezTo>
                    <a:pt x="551" y="360"/>
                    <a:pt x="554" y="360"/>
                    <a:pt x="556" y="358"/>
                  </a:cubicBezTo>
                  <a:cubicBezTo>
                    <a:pt x="563" y="350"/>
                    <a:pt x="571" y="356"/>
                    <a:pt x="581" y="366"/>
                  </a:cubicBezTo>
                  <a:cubicBezTo>
                    <a:pt x="585" y="371"/>
                    <a:pt x="583" y="380"/>
                    <a:pt x="577" y="385"/>
                  </a:cubicBezTo>
                  <a:cubicBezTo>
                    <a:pt x="576" y="386"/>
                    <a:pt x="574" y="386"/>
                    <a:pt x="573" y="388"/>
                  </a:cubicBezTo>
                  <a:cubicBezTo>
                    <a:pt x="573" y="390"/>
                    <a:pt x="572" y="393"/>
                    <a:pt x="569" y="392"/>
                  </a:cubicBezTo>
                  <a:cubicBezTo>
                    <a:pt x="567" y="392"/>
                    <a:pt x="568" y="389"/>
                    <a:pt x="568" y="387"/>
                  </a:cubicBezTo>
                  <a:cubicBezTo>
                    <a:pt x="567" y="384"/>
                    <a:pt x="565" y="381"/>
                    <a:pt x="562" y="380"/>
                  </a:cubicBezTo>
                  <a:cubicBezTo>
                    <a:pt x="558" y="380"/>
                    <a:pt x="557" y="384"/>
                    <a:pt x="556" y="387"/>
                  </a:cubicBezTo>
                  <a:cubicBezTo>
                    <a:pt x="550" y="401"/>
                    <a:pt x="552" y="416"/>
                    <a:pt x="554" y="431"/>
                  </a:cubicBezTo>
                  <a:cubicBezTo>
                    <a:pt x="554" y="435"/>
                    <a:pt x="552" y="438"/>
                    <a:pt x="552" y="442"/>
                  </a:cubicBezTo>
                  <a:cubicBezTo>
                    <a:pt x="551" y="445"/>
                    <a:pt x="549" y="445"/>
                    <a:pt x="547" y="443"/>
                  </a:cubicBezTo>
                  <a:cubicBezTo>
                    <a:pt x="534" y="431"/>
                    <a:pt x="516" y="438"/>
                    <a:pt x="501" y="434"/>
                  </a:cubicBezTo>
                  <a:cubicBezTo>
                    <a:pt x="498" y="433"/>
                    <a:pt x="495" y="434"/>
                    <a:pt x="493" y="433"/>
                  </a:cubicBezTo>
                  <a:cubicBezTo>
                    <a:pt x="481" y="428"/>
                    <a:pt x="470" y="430"/>
                    <a:pt x="461" y="439"/>
                  </a:cubicBezTo>
                  <a:cubicBezTo>
                    <a:pt x="459" y="448"/>
                    <a:pt x="453" y="453"/>
                    <a:pt x="445" y="458"/>
                  </a:cubicBezTo>
                  <a:cubicBezTo>
                    <a:pt x="441" y="461"/>
                    <a:pt x="435" y="462"/>
                    <a:pt x="431" y="467"/>
                  </a:cubicBezTo>
                  <a:cubicBezTo>
                    <a:pt x="428" y="469"/>
                    <a:pt x="424" y="469"/>
                    <a:pt x="420" y="466"/>
                  </a:cubicBezTo>
                  <a:cubicBezTo>
                    <a:pt x="417" y="464"/>
                    <a:pt x="414" y="462"/>
                    <a:pt x="411" y="462"/>
                  </a:cubicBezTo>
                  <a:cubicBezTo>
                    <a:pt x="392" y="464"/>
                    <a:pt x="373" y="461"/>
                    <a:pt x="354" y="460"/>
                  </a:cubicBezTo>
                  <a:cubicBezTo>
                    <a:pt x="340" y="459"/>
                    <a:pt x="333" y="452"/>
                    <a:pt x="335" y="438"/>
                  </a:cubicBezTo>
                  <a:cubicBezTo>
                    <a:pt x="336" y="433"/>
                    <a:pt x="335" y="430"/>
                    <a:pt x="332" y="426"/>
                  </a:cubicBezTo>
                  <a:cubicBezTo>
                    <a:pt x="330" y="424"/>
                    <a:pt x="329" y="422"/>
                    <a:pt x="330" y="419"/>
                  </a:cubicBezTo>
                  <a:cubicBezTo>
                    <a:pt x="332" y="412"/>
                    <a:pt x="327" y="412"/>
                    <a:pt x="324" y="415"/>
                  </a:cubicBezTo>
                  <a:cubicBezTo>
                    <a:pt x="316" y="421"/>
                    <a:pt x="310" y="419"/>
                    <a:pt x="303" y="413"/>
                  </a:cubicBezTo>
                  <a:cubicBezTo>
                    <a:pt x="300" y="411"/>
                    <a:pt x="295" y="411"/>
                    <a:pt x="292" y="411"/>
                  </a:cubicBezTo>
                  <a:cubicBezTo>
                    <a:pt x="285" y="410"/>
                    <a:pt x="282" y="406"/>
                    <a:pt x="286" y="400"/>
                  </a:cubicBezTo>
                  <a:cubicBezTo>
                    <a:pt x="289" y="396"/>
                    <a:pt x="285" y="396"/>
                    <a:pt x="284" y="395"/>
                  </a:cubicBezTo>
                  <a:cubicBezTo>
                    <a:pt x="280" y="388"/>
                    <a:pt x="273" y="383"/>
                    <a:pt x="269" y="376"/>
                  </a:cubicBezTo>
                  <a:cubicBezTo>
                    <a:pt x="263" y="367"/>
                    <a:pt x="265" y="356"/>
                    <a:pt x="260" y="347"/>
                  </a:cubicBezTo>
                  <a:cubicBezTo>
                    <a:pt x="257" y="342"/>
                    <a:pt x="261" y="337"/>
                    <a:pt x="265" y="333"/>
                  </a:cubicBezTo>
                  <a:cubicBezTo>
                    <a:pt x="274" y="324"/>
                    <a:pt x="282" y="313"/>
                    <a:pt x="292" y="305"/>
                  </a:cubicBezTo>
                  <a:cubicBezTo>
                    <a:pt x="299" y="300"/>
                    <a:pt x="295" y="291"/>
                    <a:pt x="301" y="286"/>
                  </a:cubicBezTo>
                  <a:cubicBezTo>
                    <a:pt x="300" y="285"/>
                    <a:pt x="301" y="286"/>
                    <a:pt x="300" y="286"/>
                  </a:cubicBezTo>
                  <a:cubicBezTo>
                    <a:pt x="297" y="285"/>
                    <a:pt x="295" y="280"/>
                    <a:pt x="297" y="276"/>
                  </a:cubicBezTo>
                  <a:cubicBezTo>
                    <a:pt x="300" y="271"/>
                    <a:pt x="303" y="267"/>
                    <a:pt x="308" y="267"/>
                  </a:cubicBezTo>
                  <a:cubicBezTo>
                    <a:pt x="303" y="268"/>
                    <a:pt x="298" y="272"/>
                    <a:pt x="297" y="279"/>
                  </a:cubicBezTo>
                  <a:cubicBezTo>
                    <a:pt x="295" y="296"/>
                    <a:pt x="289" y="311"/>
                    <a:pt x="275" y="322"/>
                  </a:cubicBezTo>
                  <a:cubicBezTo>
                    <a:pt x="273" y="324"/>
                    <a:pt x="270" y="326"/>
                    <a:pt x="268" y="329"/>
                  </a:cubicBezTo>
                  <a:cubicBezTo>
                    <a:pt x="262" y="338"/>
                    <a:pt x="254" y="339"/>
                    <a:pt x="243" y="341"/>
                  </a:cubicBezTo>
                  <a:cubicBezTo>
                    <a:pt x="230" y="342"/>
                    <a:pt x="217" y="340"/>
                    <a:pt x="204" y="347"/>
                  </a:cubicBezTo>
                  <a:cubicBezTo>
                    <a:pt x="196" y="352"/>
                    <a:pt x="186" y="354"/>
                    <a:pt x="179" y="361"/>
                  </a:cubicBezTo>
                  <a:cubicBezTo>
                    <a:pt x="177" y="364"/>
                    <a:pt x="175" y="363"/>
                    <a:pt x="172" y="362"/>
                  </a:cubicBezTo>
                  <a:cubicBezTo>
                    <a:pt x="162" y="360"/>
                    <a:pt x="151" y="361"/>
                    <a:pt x="142" y="354"/>
                  </a:cubicBezTo>
                  <a:cubicBezTo>
                    <a:pt x="146" y="359"/>
                    <a:pt x="151" y="362"/>
                    <a:pt x="157" y="362"/>
                  </a:cubicBezTo>
                  <a:cubicBezTo>
                    <a:pt x="162" y="362"/>
                    <a:pt x="166" y="362"/>
                    <a:pt x="171" y="363"/>
                  </a:cubicBezTo>
                  <a:cubicBezTo>
                    <a:pt x="175" y="364"/>
                    <a:pt x="179" y="363"/>
                    <a:pt x="182" y="359"/>
                  </a:cubicBezTo>
                  <a:cubicBezTo>
                    <a:pt x="187" y="354"/>
                    <a:pt x="192" y="350"/>
                    <a:pt x="200" y="350"/>
                  </a:cubicBezTo>
                  <a:cubicBezTo>
                    <a:pt x="203" y="350"/>
                    <a:pt x="206" y="348"/>
                    <a:pt x="208" y="346"/>
                  </a:cubicBezTo>
                  <a:cubicBezTo>
                    <a:pt x="211" y="344"/>
                    <a:pt x="213" y="342"/>
                    <a:pt x="215" y="343"/>
                  </a:cubicBezTo>
                  <a:cubicBezTo>
                    <a:pt x="225" y="345"/>
                    <a:pt x="233" y="343"/>
                    <a:pt x="242" y="341"/>
                  </a:cubicBezTo>
                  <a:cubicBezTo>
                    <a:pt x="248" y="340"/>
                    <a:pt x="253" y="343"/>
                    <a:pt x="257" y="350"/>
                  </a:cubicBezTo>
                  <a:cubicBezTo>
                    <a:pt x="263" y="360"/>
                    <a:pt x="263" y="370"/>
                    <a:pt x="267" y="379"/>
                  </a:cubicBezTo>
                  <a:cubicBezTo>
                    <a:pt x="268" y="382"/>
                    <a:pt x="270" y="384"/>
                    <a:pt x="273" y="385"/>
                  </a:cubicBezTo>
                  <a:cubicBezTo>
                    <a:pt x="283" y="390"/>
                    <a:pt x="285" y="394"/>
                    <a:pt x="283" y="405"/>
                  </a:cubicBezTo>
                  <a:cubicBezTo>
                    <a:pt x="282" y="410"/>
                    <a:pt x="284" y="414"/>
                    <a:pt x="290" y="414"/>
                  </a:cubicBezTo>
                  <a:cubicBezTo>
                    <a:pt x="297" y="413"/>
                    <a:pt x="302" y="415"/>
                    <a:pt x="308" y="419"/>
                  </a:cubicBezTo>
                  <a:cubicBezTo>
                    <a:pt x="312" y="422"/>
                    <a:pt x="316" y="420"/>
                    <a:pt x="320" y="417"/>
                  </a:cubicBezTo>
                  <a:cubicBezTo>
                    <a:pt x="327" y="413"/>
                    <a:pt x="329" y="414"/>
                    <a:pt x="328" y="422"/>
                  </a:cubicBezTo>
                  <a:cubicBezTo>
                    <a:pt x="328" y="426"/>
                    <a:pt x="330" y="427"/>
                    <a:pt x="332" y="429"/>
                  </a:cubicBezTo>
                  <a:cubicBezTo>
                    <a:pt x="336" y="434"/>
                    <a:pt x="336" y="438"/>
                    <a:pt x="330" y="442"/>
                  </a:cubicBezTo>
                  <a:cubicBezTo>
                    <a:pt x="329" y="443"/>
                    <a:pt x="329" y="444"/>
                    <a:pt x="328" y="445"/>
                  </a:cubicBezTo>
                  <a:cubicBezTo>
                    <a:pt x="321" y="449"/>
                    <a:pt x="319" y="454"/>
                    <a:pt x="321" y="462"/>
                  </a:cubicBezTo>
                  <a:cubicBezTo>
                    <a:pt x="323" y="469"/>
                    <a:pt x="325" y="475"/>
                    <a:pt x="332" y="478"/>
                  </a:cubicBezTo>
                  <a:cubicBezTo>
                    <a:pt x="339" y="481"/>
                    <a:pt x="339" y="487"/>
                    <a:pt x="334" y="493"/>
                  </a:cubicBezTo>
                  <a:cubicBezTo>
                    <a:pt x="324" y="503"/>
                    <a:pt x="321" y="516"/>
                    <a:pt x="321" y="530"/>
                  </a:cubicBezTo>
                  <a:cubicBezTo>
                    <a:pt x="325" y="529"/>
                    <a:pt x="325" y="527"/>
                    <a:pt x="324" y="525"/>
                  </a:cubicBezTo>
                  <a:cubicBezTo>
                    <a:pt x="322" y="516"/>
                    <a:pt x="327" y="507"/>
                    <a:pt x="329" y="498"/>
                  </a:cubicBezTo>
                  <a:cubicBezTo>
                    <a:pt x="330" y="493"/>
                    <a:pt x="339" y="490"/>
                    <a:pt x="339" y="483"/>
                  </a:cubicBezTo>
                  <a:cubicBezTo>
                    <a:pt x="339" y="482"/>
                    <a:pt x="339" y="481"/>
                    <a:pt x="339" y="480"/>
                  </a:cubicBezTo>
                  <a:cubicBezTo>
                    <a:pt x="339" y="477"/>
                    <a:pt x="336" y="477"/>
                    <a:pt x="333" y="476"/>
                  </a:cubicBezTo>
                  <a:cubicBezTo>
                    <a:pt x="324" y="471"/>
                    <a:pt x="320" y="452"/>
                    <a:pt x="327" y="445"/>
                  </a:cubicBezTo>
                  <a:cubicBezTo>
                    <a:pt x="332" y="441"/>
                    <a:pt x="336" y="441"/>
                    <a:pt x="337" y="447"/>
                  </a:cubicBezTo>
                  <a:cubicBezTo>
                    <a:pt x="338" y="458"/>
                    <a:pt x="345" y="459"/>
                    <a:pt x="354" y="460"/>
                  </a:cubicBezTo>
                  <a:cubicBezTo>
                    <a:pt x="373" y="460"/>
                    <a:pt x="392" y="464"/>
                    <a:pt x="411" y="462"/>
                  </a:cubicBezTo>
                  <a:cubicBezTo>
                    <a:pt x="412" y="462"/>
                    <a:pt x="410" y="462"/>
                    <a:pt x="412" y="463"/>
                  </a:cubicBezTo>
                  <a:cubicBezTo>
                    <a:pt x="436" y="475"/>
                    <a:pt x="447" y="456"/>
                    <a:pt x="461" y="443"/>
                  </a:cubicBezTo>
                  <a:cubicBezTo>
                    <a:pt x="462" y="442"/>
                    <a:pt x="462" y="442"/>
                    <a:pt x="463" y="441"/>
                  </a:cubicBezTo>
                  <a:cubicBezTo>
                    <a:pt x="472" y="436"/>
                    <a:pt x="480" y="432"/>
                    <a:pt x="491" y="436"/>
                  </a:cubicBezTo>
                  <a:cubicBezTo>
                    <a:pt x="501" y="439"/>
                    <a:pt x="513" y="440"/>
                    <a:pt x="524" y="439"/>
                  </a:cubicBezTo>
                  <a:cubicBezTo>
                    <a:pt x="534" y="438"/>
                    <a:pt x="541" y="445"/>
                    <a:pt x="549" y="449"/>
                  </a:cubicBezTo>
                  <a:cubicBezTo>
                    <a:pt x="551" y="450"/>
                    <a:pt x="553" y="453"/>
                    <a:pt x="552" y="456"/>
                  </a:cubicBezTo>
                  <a:cubicBezTo>
                    <a:pt x="550" y="459"/>
                    <a:pt x="547" y="459"/>
                    <a:pt x="545" y="459"/>
                  </a:cubicBezTo>
                  <a:cubicBezTo>
                    <a:pt x="534" y="457"/>
                    <a:pt x="529" y="460"/>
                    <a:pt x="531" y="472"/>
                  </a:cubicBezTo>
                  <a:cubicBezTo>
                    <a:pt x="531" y="475"/>
                    <a:pt x="530" y="477"/>
                    <a:pt x="528" y="478"/>
                  </a:cubicBezTo>
                  <a:cubicBezTo>
                    <a:pt x="525" y="481"/>
                    <a:pt x="524" y="485"/>
                    <a:pt x="526" y="487"/>
                  </a:cubicBezTo>
                  <a:cubicBezTo>
                    <a:pt x="532" y="492"/>
                    <a:pt x="528" y="496"/>
                    <a:pt x="525" y="499"/>
                  </a:cubicBezTo>
                  <a:cubicBezTo>
                    <a:pt x="517" y="508"/>
                    <a:pt x="517" y="508"/>
                    <a:pt x="518" y="521"/>
                  </a:cubicBezTo>
                  <a:cubicBezTo>
                    <a:pt x="523" y="517"/>
                    <a:pt x="528" y="512"/>
                    <a:pt x="532" y="521"/>
                  </a:cubicBezTo>
                  <a:cubicBezTo>
                    <a:pt x="532" y="522"/>
                    <a:pt x="532" y="522"/>
                    <a:pt x="533" y="523"/>
                  </a:cubicBezTo>
                  <a:cubicBezTo>
                    <a:pt x="536" y="526"/>
                    <a:pt x="544" y="528"/>
                    <a:pt x="539" y="535"/>
                  </a:cubicBezTo>
                  <a:cubicBezTo>
                    <a:pt x="537" y="538"/>
                    <a:pt x="520" y="539"/>
                    <a:pt x="517" y="536"/>
                  </a:cubicBezTo>
                  <a:cubicBezTo>
                    <a:pt x="512" y="529"/>
                    <a:pt x="505" y="530"/>
                    <a:pt x="500" y="532"/>
                  </a:cubicBezTo>
                  <a:cubicBezTo>
                    <a:pt x="494" y="535"/>
                    <a:pt x="485" y="534"/>
                    <a:pt x="482" y="544"/>
                  </a:cubicBezTo>
                  <a:cubicBezTo>
                    <a:pt x="482" y="546"/>
                    <a:pt x="478" y="547"/>
                    <a:pt x="475" y="549"/>
                  </a:cubicBezTo>
                  <a:cubicBezTo>
                    <a:pt x="471" y="550"/>
                    <a:pt x="469" y="553"/>
                    <a:pt x="471" y="557"/>
                  </a:cubicBezTo>
                  <a:cubicBezTo>
                    <a:pt x="474" y="563"/>
                    <a:pt x="471" y="564"/>
                    <a:pt x="466" y="564"/>
                  </a:cubicBezTo>
                  <a:cubicBezTo>
                    <a:pt x="452" y="566"/>
                    <a:pt x="439" y="571"/>
                    <a:pt x="427" y="571"/>
                  </a:cubicBezTo>
                  <a:cubicBezTo>
                    <a:pt x="431" y="569"/>
                    <a:pt x="437" y="570"/>
                    <a:pt x="444" y="569"/>
                  </a:cubicBezTo>
                  <a:cubicBezTo>
                    <a:pt x="453" y="568"/>
                    <a:pt x="461" y="563"/>
                    <a:pt x="470" y="564"/>
                  </a:cubicBezTo>
                  <a:cubicBezTo>
                    <a:pt x="474" y="564"/>
                    <a:pt x="473" y="560"/>
                    <a:pt x="471" y="558"/>
                  </a:cubicBezTo>
                  <a:cubicBezTo>
                    <a:pt x="469" y="553"/>
                    <a:pt x="470" y="551"/>
                    <a:pt x="475" y="549"/>
                  </a:cubicBezTo>
                  <a:cubicBezTo>
                    <a:pt x="485" y="550"/>
                    <a:pt x="489" y="557"/>
                    <a:pt x="493" y="568"/>
                  </a:cubicBezTo>
                  <a:cubicBezTo>
                    <a:pt x="494" y="561"/>
                    <a:pt x="495" y="557"/>
                    <a:pt x="490" y="554"/>
                  </a:cubicBezTo>
                  <a:cubicBezTo>
                    <a:pt x="482" y="549"/>
                    <a:pt x="484" y="543"/>
                    <a:pt x="493" y="539"/>
                  </a:cubicBezTo>
                  <a:cubicBezTo>
                    <a:pt x="500" y="536"/>
                    <a:pt x="506" y="534"/>
                    <a:pt x="514" y="539"/>
                  </a:cubicBezTo>
                  <a:cubicBezTo>
                    <a:pt x="520" y="542"/>
                    <a:pt x="528" y="539"/>
                    <a:pt x="535" y="540"/>
                  </a:cubicBezTo>
                  <a:cubicBezTo>
                    <a:pt x="538" y="540"/>
                    <a:pt x="542" y="539"/>
                    <a:pt x="543" y="542"/>
                  </a:cubicBezTo>
                  <a:cubicBezTo>
                    <a:pt x="547" y="559"/>
                    <a:pt x="563" y="560"/>
                    <a:pt x="575" y="566"/>
                  </a:cubicBezTo>
                  <a:cubicBezTo>
                    <a:pt x="579" y="568"/>
                    <a:pt x="582" y="568"/>
                    <a:pt x="581" y="573"/>
                  </a:cubicBezTo>
                  <a:cubicBezTo>
                    <a:pt x="580" y="577"/>
                    <a:pt x="577" y="578"/>
                    <a:pt x="573" y="578"/>
                  </a:cubicBezTo>
                  <a:cubicBezTo>
                    <a:pt x="567" y="578"/>
                    <a:pt x="562" y="578"/>
                    <a:pt x="556" y="578"/>
                  </a:cubicBezTo>
                  <a:cubicBezTo>
                    <a:pt x="552" y="578"/>
                    <a:pt x="548" y="578"/>
                    <a:pt x="545" y="581"/>
                  </a:cubicBezTo>
                  <a:cubicBezTo>
                    <a:pt x="536" y="590"/>
                    <a:pt x="523" y="593"/>
                    <a:pt x="517" y="605"/>
                  </a:cubicBezTo>
                  <a:cubicBezTo>
                    <a:pt x="514" y="610"/>
                    <a:pt x="508" y="614"/>
                    <a:pt x="502" y="616"/>
                  </a:cubicBezTo>
                  <a:cubicBezTo>
                    <a:pt x="497" y="618"/>
                    <a:pt x="492" y="620"/>
                    <a:pt x="485" y="622"/>
                  </a:cubicBezTo>
                  <a:cubicBezTo>
                    <a:pt x="486" y="617"/>
                    <a:pt x="489" y="614"/>
                    <a:pt x="493" y="613"/>
                  </a:cubicBezTo>
                  <a:cubicBezTo>
                    <a:pt x="498" y="611"/>
                    <a:pt x="497" y="607"/>
                    <a:pt x="496" y="604"/>
                  </a:cubicBezTo>
                  <a:cubicBezTo>
                    <a:pt x="494" y="599"/>
                    <a:pt x="492" y="604"/>
                    <a:pt x="489" y="604"/>
                  </a:cubicBezTo>
                  <a:cubicBezTo>
                    <a:pt x="482" y="606"/>
                    <a:pt x="476" y="604"/>
                    <a:pt x="469" y="600"/>
                  </a:cubicBezTo>
                  <a:cubicBezTo>
                    <a:pt x="458" y="593"/>
                    <a:pt x="444" y="593"/>
                    <a:pt x="431" y="592"/>
                  </a:cubicBezTo>
                  <a:cubicBezTo>
                    <a:pt x="429" y="591"/>
                    <a:pt x="428" y="592"/>
                    <a:pt x="428" y="595"/>
                  </a:cubicBezTo>
                  <a:cubicBezTo>
                    <a:pt x="426" y="602"/>
                    <a:pt x="423" y="603"/>
                    <a:pt x="416" y="598"/>
                  </a:cubicBezTo>
                  <a:cubicBezTo>
                    <a:pt x="410" y="592"/>
                    <a:pt x="407" y="592"/>
                    <a:pt x="404" y="601"/>
                  </a:cubicBezTo>
                  <a:cubicBezTo>
                    <a:pt x="402" y="605"/>
                    <a:pt x="400" y="605"/>
                    <a:pt x="398" y="605"/>
                  </a:cubicBezTo>
                  <a:cubicBezTo>
                    <a:pt x="394" y="605"/>
                    <a:pt x="391" y="605"/>
                    <a:pt x="387" y="605"/>
                  </a:cubicBezTo>
                  <a:cubicBezTo>
                    <a:pt x="385" y="605"/>
                    <a:pt x="382" y="604"/>
                    <a:pt x="381" y="608"/>
                  </a:cubicBezTo>
                  <a:cubicBezTo>
                    <a:pt x="380" y="610"/>
                    <a:pt x="382" y="613"/>
                    <a:pt x="383" y="615"/>
                  </a:cubicBezTo>
                  <a:cubicBezTo>
                    <a:pt x="390" y="622"/>
                    <a:pt x="399" y="628"/>
                    <a:pt x="413" y="633"/>
                  </a:cubicBezTo>
                  <a:cubicBezTo>
                    <a:pt x="407" y="635"/>
                    <a:pt x="401" y="636"/>
                    <a:pt x="395" y="637"/>
                  </a:cubicBezTo>
                  <a:cubicBezTo>
                    <a:pt x="393" y="638"/>
                    <a:pt x="392" y="635"/>
                    <a:pt x="392" y="633"/>
                  </a:cubicBezTo>
                  <a:cubicBezTo>
                    <a:pt x="392" y="626"/>
                    <a:pt x="386" y="627"/>
                    <a:pt x="383" y="629"/>
                  </a:cubicBezTo>
                  <a:cubicBezTo>
                    <a:pt x="378" y="631"/>
                    <a:pt x="384" y="634"/>
                    <a:pt x="385" y="636"/>
                  </a:cubicBezTo>
                  <a:cubicBezTo>
                    <a:pt x="385" y="638"/>
                    <a:pt x="386" y="640"/>
                    <a:pt x="388" y="643"/>
                  </a:cubicBezTo>
                  <a:cubicBezTo>
                    <a:pt x="381" y="644"/>
                    <a:pt x="379" y="637"/>
                    <a:pt x="374" y="635"/>
                  </a:cubicBezTo>
                  <a:cubicBezTo>
                    <a:pt x="372" y="633"/>
                    <a:pt x="370" y="627"/>
                    <a:pt x="366" y="630"/>
                  </a:cubicBezTo>
                  <a:cubicBezTo>
                    <a:pt x="364" y="632"/>
                    <a:pt x="364" y="637"/>
                    <a:pt x="367" y="641"/>
                  </a:cubicBezTo>
                  <a:cubicBezTo>
                    <a:pt x="368" y="642"/>
                    <a:pt x="369" y="643"/>
                    <a:pt x="370" y="644"/>
                  </a:cubicBezTo>
                  <a:cubicBezTo>
                    <a:pt x="366" y="645"/>
                    <a:pt x="364" y="643"/>
                    <a:pt x="362" y="640"/>
                  </a:cubicBezTo>
                  <a:cubicBezTo>
                    <a:pt x="358" y="632"/>
                    <a:pt x="351" y="625"/>
                    <a:pt x="350" y="615"/>
                  </a:cubicBezTo>
                  <a:cubicBezTo>
                    <a:pt x="349" y="611"/>
                    <a:pt x="347" y="611"/>
                    <a:pt x="344" y="611"/>
                  </a:cubicBezTo>
                  <a:cubicBezTo>
                    <a:pt x="336" y="611"/>
                    <a:pt x="330" y="618"/>
                    <a:pt x="332" y="627"/>
                  </a:cubicBezTo>
                  <a:cubicBezTo>
                    <a:pt x="332" y="628"/>
                    <a:pt x="333" y="630"/>
                    <a:pt x="332" y="631"/>
                  </a:cubicBezTo>
                  <a:cubicBezTo>
                    <a:pt x="331" y="642"/>
                    <a:pt x="334" y="649"/>
                    <a:pt x="344" y="654"/>
                  </a:cubicBezTo>
                  <a:cubicBezTo>
                    <a:pt x="350" y="656"/>
                    <a:pt x="353" y="664"/>
                    <a:pt x="357" y="669"/>
                  </a:cubicBezTo>
                  <a:cubicBezTo>
                    <a:pt x="354" y="671"/>
                    <a:pt x="350" y="670"/>
                    <a:pt x="347" y="670"/>
                  </a:cubicBezTo>
                  <a:cubicBezTo>
                    <a:pt x="343" y="670"/>
                    <a:pt x="340" y="672"/>
                    <a:pt x="339" y="675"/>
                  </a:cubicBezTo>
                  <a:cubicBezTo>
                    <a:pt x="337" y="679"/>
                    <a:pt x="339" y="682"/>
                    <a:pt x="342" y="684"/>
                  </a:cubicBezTo>
                  <a:cubicBezTo>
                    <a:pt x="347" y="688"/>
                    <a:pt x="345" y="690"/>
                    <a:pt x="341" y="693"/>
                  </a:cubicBezTo>
                  <a:cubicBezTo>
                    <a:pt x="340" y="695"/>
                    <a:pt x="336" y="696"/>
                    <a:pt x="338" y="699"/>
                  </a:cubicBezTo>
                  <a:cubicBezTo>
                    <a:pt x="339" y="702"/>
                    <a:pt x="342" y="705"/>
                    <a:pt x="345" y="705"/>
                  </a:cubicBezTo>
                  <a:cubicBezTo>
                    <a:pt x="356" y="703"/>
                    <a:pt x="364" y="710"/>
                    <a:pt x="372" y="714"/>
                  </a:cubicBezTo>
                  <a:cubicBezTo>
                    <a:pt x="379" y="716"/>
                    <a:pt x="384" y="724"/>
                    <a:pt x="391" y="729"/>
                  </a:cubicBezTo>
                  <a:cubicBezTo>
                    <a:pt x="394" y="730"/>
                    <a:pt x="392" y="739"/>
                    <a:pt x="392" y="744"/>
                  </a:cubicBezTo>
                  <a:cubicBezTo>
                    <a:pt x="392" y="746"/>
                    <a:pt x="393" y="749"/>
                    <a:pt x="391" y="749"/>
                  </a:cubicBezTo>
                  <a:cubicBezTo>
                    <a:pt x="389" y="750"/>
                    <a:pt x="387" y="749"/>
                    <a:pt x="385" y="747"/>
                  </a:cubicBezTo>
                  <a:cubicBezTo>
                    <a:pt x="383" y="743"/>
                    <a:pt x="382" y="736"/>
                    <a:pt x="376" y="739"/>
                  </a:cubicBezTo>
                  <a:cubicBezTo>
                    <a:pt x="370" y="742"/>
                    <a:pt x="363" y="747"/>
                    <a:pt x="361" y="755"/>
                  </a:cubicBezTo>
                  <a:cubicBezTo>
                    <a:pt x="359" y="763"/>
                    <a:pt x="367" y="766"/>
                    <a:pt x="377" y="762"/>
                  </a:cubicBezTo>
                  <a:cubicBezTo>
                    <a:pt x="377" y="767"/>
                    <a:pt x="369" y="773"/>
                    <a:pt x="363" y="774"/>
                  </a:cubicBezTo>
                  <a:cubicBezTo>
                    <a:pt x="358" y="775"/>
                    <a:pt x="356" y="772"/>
                    <a:pt x="355" y="768"/>
                  </a:cubicBezTo>
                  <a:cubicBezTo>
                    <a:pt x="354" y="764"/>
                    <a:pt x="352" y="761"/>
                    <a:pt x="348" y="761"/>
                  </a:cubicBezTo>
                  <a:cubicBezTo>
                    <a:pt x="346" y="761"/>
                    <a:pt x="343" y="761"/>
                    <a:pt x="343" y="763"/>
                  </a:cubicBezTo>
                  <a:cubicBezTo>
                    <a:pt x="341" y="766"/>
                    <a:pt x="341" y="770"/>
                    <a:pt x="344" y="774"/>
                  </a:cubicBezTo>
                  <a:cubicBezTo>
                    <a:pt x="352" y="781"/>
                    <a:pt x="356" y="791"/>
                    <a:pt x="360" y="801"/>
                  </a:cubicBezTo>
                  <a:cubicBezTo>
                    <a:pt x="363" y="805"/>
                    <a:pt x="366" y="807"/>
                    <a:pt x="371" y="811"/>
                  </a:cubicBezTo>
                  <a:cubicBezTo>
                    <a:pt x="366" y="811"/>
                    <a:pt x="363" y="811"/>
                    <a:pt x="360" y="811"/>
                  </a:cubicBezTo>
                  <a:cubicBezTo>
                    <a:pt x="350" y="813"/>
                    <a:pt x="349" y="805"/>
                    <a:pt x="345" y="799"/>
                  </a:cubicBezTo>
                  <a:cubicBezTo>
                    <a:pt x="344" y="798"/>
                    <a:pt x="347" y="794"/>
                    <a:pt x="343" y="795"/>
                  </a:cubicBezTo>
                  <a:cubicBezTo>
                    <a:pt x="340" y="795"/>
                    <a:pt x="338" y="797"/>
                    <a:pt x="338" y="800"/>
                  </a:cubicBezTo>
                  <a:cubicBezTo>
                    <a:pt x="338" y="805"/>
                    <a:pt x="338" y="810"/>
                    <a:pt x="338" y="816"/>
                  </a:cubicBezTo>
                  <a:cubicBezTo>
                    <a:pt x="327" y="806"/>
                    <a:pt x="321" y="795"/>
                    <a:pt x="317" y="782"/>
                  </a:cubicBezTo>
                  <a:cubicBezTo>
                    <a:pt x="312" y="785"/>
                    <a:pt x="311" y="789"/>
                    <a:pt x="311" y="794"/>
                  </a:cubicBezTo>
                  <a:cubicBezTo>
                    <a:pt x="312" y="796"/>
                    <a:pt x="316" y="799"/>
                    <a:pt x="311" y="801"/>
                  </a:cubicBezTo>
                  <a:cubicBezTo>
                    <a:pt x="308" y="802"/>
                    <a:pt x="304" y="802"/>
                    <a:pt x="302" y="798"/>
                  </a:cubicBezTo>
                  <a:cubicBezTo>
                    <a:pt x="299" y="791"/>
                    <a:pt x="297" y="783"/>
                    <a:pt x="299" y="776"/>
                  </a:cubicBezTo>
                  <a:cubicBezTo>
                    <a:pt x="302" y="763"/>
                    <a:pt x="300" y="758"/>
                    <a:pt x="287" y="751"/>
                  </a:cubicBezTo>
                  <a:cubicBezTo>
                    <a:pt x="283" y="749"/>
                    <a:pt x="282" y="745"/>
                    <a:pt x="282" y="741"/>
                  </a:cubicBezTo>
                  <a:cubicBezTo>
                    <a:pt x="283" y="736"/>
                    <a:pt x="287" y="735"/>
                    <a:pt x="290" y="736"/>
                  </a:cubicBezTo>
                  <a:cubicBezTo>
                    <a:pt x="298" y="738"/>
                    <a:pt x="305" y="733"/>
                    <a:pt x="313" y="732"/>
                  </a:cubicBezTo>
                  <a:cubicBezTo>
                    <a:pt x="320" y="731"/>
                    <a:pt x="326" y="736"/>
                    <a:pt x="334" y="732"/>
                  </a:cubicBezTo>
                  <a:cubicBezTo>
                    <a:pt x="336" y="731"/>
                    <a:pt x="337" y="735"/>
                    <a:pt x="338" y="737"/>
                  </a:cubicBezTo>
                  <a:cubicBezTo>
                    <a:pt x="340" y="741"/>
                    <a:pt x="342" y="746"/>
                    <a:pt x="345" y="744"/>
                  </a:cubicBezTo>
                  <a:cubicBezTo>
                    <a:pt x="350" y="741"/>
                    <a:pt x="356" y="740"/>
                    <a:pt x="358" y="735"/>
                  </a:cubicBezTo>
                  <a:cubicBezTo>
                    <a:pt x="359" y="734"/>
                    <a:pt x="358" y="733"/>
                    <a:pt x="358" y="732"/>
                  </a:cubicBezTo>
                  <a:cubicBezTo>
                    <a:pt x="349" y="729"/>
                    <a:pt x="345" y="717"/>
                    <a:pt x="333" y="719"/>
                  </a:cubicBezTo>
                  <a:cubicBezTo>
                    <a:pt x="331" y="719"/>
                    <a:pt x="329" y="720"/>
                    <a:pt x="327" y="718"/>
                  </a:cubicBezTo>
                  <a:cubicBezTo>
                    <a:pt x="320" y="710"/>
                    <a:pt x="312" y="713"/>
                    <a:pt x="304" y="714"/>
                  </a:cubicBezTo>
                  <a:cubicBezTo>
                    <a:pt x="293" y="715"/>
                    <a:pt x="282" y="715"/>
                    <a:pt x="272" y="715"/>
                  </a:cubicBezTo>
                  <a:cubicBezTo>
                    <a:pt x="264" y="715"/>
                    <a:pt x="266" y="706"/>
                    <a:pt x="265" y="702"/>
                  </a:cubicBezTo>
                  <a:cubicBezTo>
                    <a:pt x="263" y="698"/>
                    <a:pt x="270" y="699"/>
                    <a:pt x="273" y="699"/>
                  </a:cubicBezTo>
                  <a:cubicBezTo>
                    <a:pt x="278" y="700"/>
                    <a:pt x="281" y="698"/>
                    <a:pt x="280" y="692"/>
                  </a:cubicBezTo>
                  <a:cubicBezTo>
                    <a:pt x="280" y="687"/>
                    <a:pt x="278" y="686"/>
                    <a:pt x="273" y="686"/>
                  </a:cubicBezTo>
                  <a:cubicBezTo>
                    <a:pt x="272" y="686"/>
                    <a:pt x="270" y="685"/>
                    <a:pt x="269" y="686"/>
                  </a:cubicBezTo>
                  <a:cubicBezTo>
                    <a:pt x="259" y="690"/>
                    <a:pt x="256" y="687"/>
                    <a:pt x="257" y="677"/>
                  </a:cubicBezTo>
                  <a:cubicBezTo>
                    <a:pt x="257" y="674"/>
                    <a:pt x="255" y="673"/>
                    <a:pt x="252" y="672"/>
                  </a:cubicBezTo>
                  <a:cubicBezTo>
                    <a:pt x="241" y="670"/>
                    <a:pt x="243" y="670"/>
                    <a:pt x="245" y="660"/>
                  </a:cubicBezTo>
                  <a:cubicBezTo>
                    <a:pt x="246" y="651"/>
                    <a:pt x="251" y="650"/>
                    <a:pt x="258" y="647"/>
                  </a:cubicBezTo>
                  <a:cubicBezTo>
                    <a:pt x="264" y="644"/>
                    <a:pt x="265" y="637"/>
                    <a:pt x="269" y="633"/>
                  </a:cubicBezTo>
                  <a:cubicBezTo>
                    <a:pt x="271" y="630"/>
                    <a:pt x="273" y="627"/>
                    <a:pt x="275" y="625"/>
                  </a:cubicBezTo>
                  <a:cubicBezTo>
                    <a:pt x="280" y="619"/>
                    <a:pt x="280" y="614"/>
                    <a:pt x="275" y="608"/>
                  </a:cubicBezTo>
                  <a:cubicBezTo>
                    <a:pt x="273" y="606"/>
                    <a:pt x="269" y="604"/>
                    <a:pt x="270" y="601"/>
                  </a:cubicBezTo>
                  <a:cubicBezTo>
                    <a:pt x="272" y="598"/>
                    <a:pt x="276" y="597"/>
                    <a:pt x="281" y="598"/>
                  </a:cubicBezTo>
                  <a:cubicBezTo>
                    <a:pt x="286" y="599"/>
                    <a:pt x="292" y="600"/>
                    <a:pt x="297" y="597"/>
                  </a:cubicBezTo>
                  <a:cubicBezTo>
                    <a:pt x="300" y="593"/>
                    <a:pt x="304" y="591"/>
                    <a:pt x="309" y="591"/>
                  </a:cubicBezTo>
                  <a:cubicBezTo>
                    <a:pt x="311" y="591"/>
                    <a:pt x="314" y="592"/>
                    <a:pt x="315" y="590"/>
                  </a:cubicBezTo>
                  <a:cubicBezTo>
                    <a:pt x="319" y="585"/>
                    <a:pt x="324" y="585"/>
                    <a:pt x="329" y="587"/>
                  </a:cubicBezTo>
                  <a:cubicBezTo>
                    <a:pt x="333" y="589"/>
                    <a:pt x="338" y="588"/>
                    <a:pt x="341" y="584"/>
                  </a:cubicBezTo>
                  <a:cubicBezTo>
                    <a:pt x="352" y="569"/>
                    <a:pt x="368" y="573"/>
                    <a:pt x="382" y="576"/>
                  </a:cubicBezTo>
                  <a:cubicBezTo>
                    <a:pt x="388" y="576"/>
                    <a:pt x="391" y="577"/>
                    <a:pt x="391" y="571"/>
                  </a:cubicBezTo>
                  <a:cubicBezTo>
                    <a:pt x="391" y="566"/>
                    <a:pt x="396" y="567"/>
                    <a:pt x="398" y="565"/>
                  </a:cubicBezTo>
                  <a:cubicBezTo>
                    <a:pt x="395" y="567"/>
                    <a:pt x="390" y="566"/>
                    <a:pt x="391" y="573"/>
                  </a:cubicBezTo>
                  <a:cubicBezTo>
                    <a:pt x="391" y="575"/>
                    <a:pt x="388" y="577"/>
                    <a:pt x="385" y="576"/>
                  </a:cubicBezTo>
                  <a:cubicBezTo>
                    <a:pt x="378" y="573"/>
                    <a:pt x="370" y="575"/>
                    <a:pt x="362" y="574"/>
                  </a:cubicBezTo>
                  <a:cubicBezTo>
                    <a:pt x="354" y="573"/>
                    <a:pt x="351" y="570"/>
                    <a:pt x="351" y="561"/>
                  </a:cubicBezTo>
                  <a:cubicBezTo>
                    <a:pt x="351" y="559"/>
                    <a:pt x="350" y="558"/>
                    <a:pt x="348" y="556"/>
                  </a:cubicBezTo>
                  <a:cubicBezTo>
                    <a:pt x="344" y="552"/>
                    <a:pt x="340" y="547"/>
                    <a:pt x="335" y="543"/>
                  </a:cubicBezTo>
                  <a:cubicBezTo>
                    <a:pt x="339" y="547"/>
                    <a:pt x="343" y="551"/>
                    <a:pt x="346" y="554"/>
                  </a:cubicBezTo>
                  <a:cubicBezTo>
                    <a:pt x="349" y="558"/>
                    <a:pt x="351" y="574"/>
                    <a:pt x="349" y="577"/>
                  </a:cubicBezTo>
                  <a:cubicBezTo>
                    <a:pt x="342" y="586"/>
                    <a:pt x="335" y="589"/>
                    <a:pt x="326" y="586"/>
                  </a:cubicBezTo>
                  <a:cubicBezTo>
                    <a:pt x="324" y="585"/>
                    <a:pt x="322" y="583"/>
                    <a:pt x="321" y="585"/>
                  </a:cubicBezTo>
                  <a:cubicBezTo>
                    <a:pt x="314" y="593"/>
                    <a:pt x="303" y="591"/>
                    <a:pt x="296" y="5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4FB7633-3033-2490-BBF5-4E4E1976DD78}"/>
                </a:ext>
              </a:extLst>
            </p:cNvPr>
            <p:cNvSpPr/>
            <p:nvPr/>
          </p:nvSpPr>
          <p:spPr bwMode="auto">
            <a:xfrm>
              <a:off x="2449" y="2533"/>
              <a:ext cx="1800" cy="1620"/>
            </a:xfrm>
            <a:custGeom>
              <a:avLst/>
              <a:gdLst>
                <a:gd name="T0" fmla="*/ 72 w 778"/>
                <a:gd name="T1" fmla="*/ 274 h 700"/>
                <a:gd name="T2" fmla="*/ 87 w 778"/>
                <a:gd name="T3" fmla="*/ 251 h 700"/>
                <a:gd name="T4" fmla="*/ 91 w 778"/>
                <a:gd name="T5" fmla="*/ 204 h 700"/>
                <a:gd name="T6" fmla="*/ 76 w 778"/>
                <a:gd name="T7" fmla="*/ 173 h 700"/>
                <a:gd name="T8" fmla="*/ 72 w 778"/>
                <a:gd name="T9" fmla="*/ 133 h 700"/>
                <a:gd name="T10" fmla="*/ 34 w 778"/>
                <a:gd name="T11" fmla="*/ 97 h 700"/>
                <a:gd name="T12" fmla="*/ 16 w 778"/>
                <a:gd name="T13" fmla="*/ 62 h 700"/>
                <a:gd name="T14" fmla="*/ 53 w 778"/>
                <a:gd name="T15" fmla="*/ 51 h 700"/>
                <a:gd name="T16" fmla="*/ 115 w 778"/>
                <a:gd name="T17" fmla="*/ 81 h 700"/>
                <a:gd name="T18" fmla="*/ 120 w 778"/>
                <a:gd name="T19" fmla="*/ 32 h 700"/>
                <a:gd name="T20" fmla="*/ 169 w 778"/>
                <a:gd name="T21" fmla="*/ 61 h 700"/>
                <a:gd name="T22" fmla="*/ 200 w 778"/>
                <a:gd name="T23" fmla="*/ 59 h 700"/>
                <a:gd name="T24" fmla="*/ 248 w 778"/>
                <a:gd name="T25" fmla="*/ 5 h 700"/>
                <a:gd name="T26" fmla="*/ 278 w 778"/>
                <a:gd name="T27" fmla="*/ 14 h 700"/>
                <a:gd name="T28" fmla="*/ 329 w 778"/>
                <a:gd name="T29" fmla="*/ 66 h 700"/>
                <a:gd name="T30" fmla="*/ 379 w 778"/>
                <a:gd name="T31" fmla="*/ 99 h 700"/>
                <a:gd name="T32" fmla="*/ 424 w 778"/>
                <a:gd name="T33" fmla="*/ 146 h 700"/>
                <a:gd name="T34" fmla="*/ 383 w 778"/>
                <a:gd name="T35" fmla="*/ 208 h 700"/>
                <a:gd name="T36" fmla="*/ 346 w 778"/>
                <a:gd name="T37" fmla="*/ 258 h 700"/>
                <a:gd name="T38" fmla="*/ 372 w 778"/>
                <a:gd name="T39" fmla="*/ 256 h 700"/>
                <a:gd name="T40" fmla="*/ 351 w 778"/>
                <a:gd name="T41" fmla="*/ 314 h 700"/>
                <a:gd name="T42" fmla="*/ 353 w 778"/>
                <a:gd name="T43" fmla="*/ 314 h 700"/>
                <a:gd name="T44" fmla="*/ 415 w 778"/>
                <a:gd name="T45" fmla="*/ 271 h 700"/>
                <a:gd name="T46" fmla="*/ 429 w 778"/>
                <a:gd name="T47" fmla="*/ 272 h 700"/>
                <a:gd name="T48" fmla="*/ 464 w 778"/>
                <a:gd name="T49" fmla="*/ 265 h 700"/>
                <a:gd name="T50" fmla="*/ 506 w 778"/>
                <a:gd name="T51" fmla="*/ 247 h 700"/>
                <a:gd name="T52" fmla="*/ 554 w 778"/>
                <a:gd name="T53" fmla="*/ 250 h 700"/>
                <a:gd name="T54" fmla="*/ 613 w 778"/>
                <a:gd name="T55" fmla="*/ 289 h 700"/>
                <a:gd name="T56" fmla="*/ 590 w 778"/>
                <a:gd name="T57" fmla="*/ 318 h 700"/>
                <a:gd name="T58" fmla="*/ 559 w 778"/>
                <a:gd name="T59" fmla="*/ 355 h 700"/>
                <a:gd name="T60" fmla="*/ 607 w 778"/>
                <a:gd name="T61" fmla="*/ 452 h 700"/>
                <a:gd name="T62" fmla="*/ 654 w 778"/>
                <a:gd name="T63" fmla="*/ 509 h 700"/>
                <a:gd name="T64" fmla="*/ 677 w 778"/>
                <a:gd name="T65" fmla="*/ 529 h 700"/>
                <a:gd name="T66" fmla="*/ 739 w 778"/>
                <a:gd name="T67" fmla="*/ 560 h 700"/>
                <a:gd name="T68" fmla="*/ 776 w 778"/>
                <a:gd name="T69" fmla="*/ 586 h 700"/>
                <a:gd name="T70" fmla="*/ 759 w 778"/>
                <a:gd name="T71" fmla="*/ 597 h 700"/>
                <a:gd name="T72" fmla="*/ 725 w 778"/>
                <a:gd name="T73" fmla="*/ 579 h 700"/>
                <a:gd name="T74" fmla="*/ 723 w 778"/>
                <a:gd name="T75" fmla="*/ 630 h 700"/>
                <a:gd name="T76" fmla="*/ 688 w 778"/>
                <a:gd name="T77" fmla="*/ 687 h 700"/>
                <a:gd name="T78" fmla="*/ 666 w 778"/>
                <a:gd name="T79" fmla="*/ 687 h 700"/>
                <a:gd name="T80" fmla="*/ 684 w 778"/>
                <a:gd name="T81" fmla="*/ 644 h 700"/>
                <a:gd name="T82" fmla="*/ 629 w 778"/>
                <a:gd name="T83" fmla="*/ 570 h 700"/>
                <a:gd name="T84" fmla="*/ 525 w 778"/>
                <a:gd name="T85" fmla="*/ 485 h 700"/>
                <a:gd name="T86" fmla="*/ 473 w 778"/>
                <a:gd name="T87" fmla="*/ 397 h 700"/>
                <a:gd name="T88" fmla="*/ 454 w 778"/>
                <a:gd name="T89" fmla="*/ 366 h 700"/>
                <a:gd name="T90" fmla="*/ 375 w 778"/>
                <a:gd name="T91" fmla="*/ 382 h 700"/>
                <a:gd name="T92" fmla="*/ 360 w 778"/>
                <a:gd name="T93" fmla="*/ 369 h 700"/>
                <a:gd name="T94" fmla="*/ 339 w 778"/>
                <a:gd name="T95" fmla="*/ 398 h 700"/>
                <a:gd name="T96" fmla="*/ 285 w 778"/>
                <a:gd name="T97" fmla="*/ 385 h 700"/>
                <a:gd name="T98" fmla="*/ 243 w 778"/>
                <a:gd name="T99" fmla="*/ 371 h 700"/>
                <a:gd name="T100" fmla="*/ 191 w 778"/>
                <a:gd name="T101" fmla="*/ 420 h 700"/>
                <a:gd name="T102" fmla="*/ 131 w 778"/>
                <a:gd name="T103" fmla="*/ 396 h 700"/>
                <a:gd name="T104" fmla="*/ 49 w 778"/>
                <a:gd name="T105" fmla="*/ 353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8" h="700">
                  <a:moveTo>
                    <a:pt x="27" y="328"/>
                  </a:moveTo>
                  <a:cubicBezTo>
                    <a:pt x="37" y="321"/>
                    <a:pt x="41" y="310"/>
                    <a:pt x="49" y="302"/>
                  </a:cubicBezTo>
                  <a:cubicBezTo>
                    <a:pt x="53" y="299"/>
                    <a:pt x="57" y="294"/>
                    <a:pt x="59" y="288"/>
                  </a:cubicBezTo>
                  <a:cubicBezTo>
                    <a:pt x="62" y="282"/>
                    <a:pt x="62" y="274"/>
                    <a:pt x="72" y="274"/>
                  </a:cubicBezTo>
                  <a:cubicBezTo>
                    <a:pt x="74" y="274"/>
                    <a:pt x="76" y="271"/>
                    <a:pt x="74" y="267"/>
                  </a:cubicBezTo>
                  <a:cubicBezTo>
                    <a:pt x="70" y="263"/>
                    <a:pt x="71" y="258"/>
                    <a:pt x="74" y="253"/>
                  </a:cubicBezTo>
                  <a:cubicBezTo>
                    <a:pt x="78" y="247"/>
                    <a:pt x="74" y="240"/>
                    <a:pt x="77" y="231"/>
                  </a:cubicBezTo>
                  <a:cubicBezTo>
                    <a:pt x="81" y="238"/>
                    <a:pt x="87" y="243"/>
                    <a:pt x="87" y="251"/>
                  </a:cubicBezTo>
                  <a:cubicBezTo>
                    <a:pt x="87" y="255"/>
                    <a:pt x="88" y="259"/>
                    <a:pt x="92" y="259"/>
                  </a:cubicBezTo>
                  <a:cubicBezTo>
                    <a:pt x="95" y="258"/>
                    <a:pt x="94" y="254"/>
                    <a:pt x="95" y="251"/>
                  </a:cubicBezTo>
                  <a:cubicBezTo>
                    <a:pt x="96" y="242"/>
                    <a:pt x="90" y="236"/>
                    <a:pt x="88" y="228"/>
                  </a:cubicBezTo>
                  <a:cubicBezTo>
                    <a:pt x="86" y="219"/>
                    <a:pt x="89" y="212"/>
                    <a:pt x="91" y="204"/>
                  </a:cubicBezTo>
                  <a:cubicBezTo>
                    <a:pt x="92" y="201"/>
                    <a:pt x="93" y="197"/>
                    <a:pt x="94" y="193"/>
                  </a:cubicBezTo>
                  <a:cubicBezTo>
                    <a:pt x="95" y="189"/>
                    <a:pt x="98" y="182"/>
                    <a:pt x="88" y="187"/>
                  </a:cubicBezTo>
                  <a:cubicBezTo>
                    <a:pt x="80" y="190"/>
                    <a:pt x="80" y="180"/>
                    <a:pt x="76" y="176"/>
                  </a:cubicBezTo>
                  <a:cubicBezTo>
                    <a:pt x="76" y="176"/>
                    <a:pt x="76" y="174"/>
                    <a:pt x="76" y="173"/>
                  </a:cubicBezTo>
                  <a:cubicBezTo>
                    <a:pt x="76" y="165"/>
                    <a:pt x="65" y="163"/>
                    <a:pt x="66" y="155"/>
                  </a:cubicBezTo>
                  <a:cubicBezTo>
                    <a:pt x="67" y="149"/>
                    <a:pt x="79" y="148"/>
                    <a:pt x="74" y="139"/>
                  </a:cubicBezTo>
                  <a:cubicBezTo>
                    <a:pt x="72" y="136"/>
                    <a:pt x="79" y="139"/>
                    <a:pt x="78" y="135"/>
                  </a:cubicBezTo>
                  <a:cubicBezTo>
                    <a:pt x="77" y="133"/>
                    <a:pt x="74" y="134"/>
                    <a:pt x="72" y="133"/>
                  </a:cubicBezTo>
                  <a:cubicBezTo>
                    <a:pt x="67" y="132"/>
                    <a:pt x="64" y="131"/>
                    <a:pt x="65" y="124"/>
                  </a:cubicBezTo>
                  <a:cubicBezTo>
                    <a:pt x="66" y="117"/>
                    <a:pt x="59" y="110"/>
                    <a:pt x="52" y="110"/>
                  </a:cubicBezTo>
                  <a:cubicBezTo>
                    <a:pt x="47" y="110"/>
                    <a:pt x="43" y="111"/>
                    <a:pt x="42" y="104"/>
                  </a:cubicBezTo>
                  <a:cubicBezTo>
                    <a:pt x="41" y="101"/>
                    <a:pt x="38" y="97"/>
                    <a:pt x="34" y="97"/>
                  </a:cubicBezTo>
                  <a:cubicBezTo>
                    <a:pt x="30" y="96"/>
                    <a:pt x="28" y="93"/>
                    <a:pt x="27" y="91"/>
                  </a:cubicBezTo>
                  <a:cubicBezTo>
                    <a:pt x="24" y="86"/>
                    <a:pt x="24" y="83"/>
                    <a:pt x="16" y="86"/>
                  </a:cubicBezTo>
                  <a:cubicBezTo>
                    <a:pt x="11" y="88"/>
                    <a:pt x="5" y="80"/>
                    <a:pt x="0" y="73"/>
                  </a:cubicBezTo>
                  <a:cubicBezTo>
                    <a:pt x="6" y="71"/>
                    <a:pt x="16" y="72"/>
                    <a:pt x="16" y="62"/>
                  </a:cubicBezTo>
                  <a:cubicBezTo>
                    <a:pt x="16" y="54"/>
                    <a:pt x="8" y="57"/>
                    <a:pt x="2" y="55"/>
                  </a:cubicBezTo>
                  <a:cubicBezTo>
                    <a:pt x="16" y="54"/>
                    <a:pt x="27" y="51"/>
                    <a:pt x="38" y="58"/>
                  </a:cubicBezTo>
                  <a:cubicBezTo>
                    <a:pt x="41" y="59"/>
                    <a:pt x="47" y="60"/>
                    <a:pt x="49" y="54"/>
                  </a:cubicBezTo>
                  <a:cubicBezTo>
                    <a:pt x="49" y="52"/>
                    <a:pt x="51" y="51"/>
                    <a:pt x="53" y="51"/>
                  </a:cubicBezTo>
                  <a:cubicBezTo>
                    <a:pt x="55" y="51"/>
                    <a:pt x="68" y="63"/>
                    <a:pt x="68" y="65"/>
                  </a:cubicBezTo>
                  <a:cubicBezTo>
                    <a:pt x="67" y="70"/>
                    <a:pt x="70" y="73"/>
                    <a:pt x="75" y="72"/>
                  </a:cubicBezTo>
                  <a:cubicBezTo>
                    <a:pt x="88" y="69"/>
                    <a:pt x="97" y="76"/>
                    <a:pt x="108" y="80"/>
                  </a:cubicBezTo>
                  <a:cubicBezTo>
                    <a:pt x="110" y="81"/>
                    <a:pt x="113" y="81"/>
                    <a:pt x="115" y="81"/>
                  </a:cubicBezTo>
                  <a:cubicBezTo>
                    <a:pt x="122" y="82"/>
                    <a:pt x="124" y="79"/>
                    <a:pt x="120" y="73"/>
                  </a:cubicBezTo>
                  <a:cubicBezTo>
                    <a:pt x="118" y="69"/>
                    <a:pt x="116" y="65"/>
                    <a:pt x="119" y="62"/>
                  </a:cubicBezTo>
                  <a:cubicBezTo>
                    <a:pt x="122" y="57"/>
                    <a:pt x="120" y="54"/>
                    <a:pt x="118" y="50"/>
                  </a:cubicBezTo>
                  <a:cubicBezTo>
                    <a:pt x="115" y="44"/>
                    <a:pt x="115" y="38"/>
                    <a:pt x="120" y="32"/>
                  </a:cubicBezTo>
                  <a:cubicBezTo>
                    <a:pt x="124" y="27"/>
                    <a:pt x="126" y="28"/>
                    <a:pt x="129" y="31"/>
                  </a:cubicBezTo>
                  <a:cubicBezTo>
                    <a:pt x="132" y="34"/>
                    <a:pt x="134" y="42"/>
                    <a:pt x="133" y="46"/>
                  </a:cubicBezTo>
                  <a:cubicBezTo>
                    <a:pt x="132" y="49"/>
                    <a:pt x="140" y="54"/>
                    <a:pt x="144" y="53"/>
                  </a:cubicBezTo>
                  <a:cubicBezTo>
                    <a:pt x="154" y="52"/>
                    <a:pt x="161" y="58"/>
                    <a:pt x="169" y="61"/>
                  </a:cubicBezTo>
                  <a:cubicBezTo>
                    <a:pt x="172" y="62"/>
                    <a:pt x="176" y="64"/>
                    <a:pt x="179" y="64"/>
                  </a:cubicBezTo>
                  <a:cubicBezTo>
                    <a:pt x="185" y="64"/>
                    <a:pt x="191" y="63"/>
                    <a:pt x="196" y="66"/>
                  </a:cubicBezTo>
                  <a:cubicBezTo>
                    <a:pt x="200" y="69"/>
                    <a:pt x="202" y="65"/>
                    <a:pt x="203" y="63"/>
                  </a:cubicBezTo>
                  <a:cubicBezTo>
                    <a:pt x="206" y="60"/>
                    <a:pt x="201" y="61"/>
                    <a:pt x="200" y="59"/>
                  </a:cubicBezTo>
                  <a:cubicBezTo>
                    <a:pt x="198" y="53"/>
                    <a:pt x="194" y="52"/>
                    <a:pt x="188" y="53"/>
                  </a:cubicBezTo>
                  <a:cubicBezTo>
                    <a:pt x="207" y="53"/>
                    <a:pt x="220" y="38"/>
                    <a:pt x="238" y="37"/>
                  </a:cubicBezTo>
                  <a:cubicBezTo>
                    <a:pt x="243" y="37"/>
                    <a:pt x="244" y="33"/>
                    <a:pt x="243" y="29"/>
                  </a:cubicBezTo>
                  <a:cubicBezTo>
                    <a:pt x="241" y="20"/>
                    <a:pt x="247" y="13"/>
                    <a:pt x="248" y="5"/>
                  </a:cubicBezTo>
                  <a:cubicBezTo>
                    <a:pt x="248" y="2"/>
                    <a:pt x="250" y="1"/>
                    <a:pt x="252" y="1"/>
                  </a:cubicBezTo>
                  <a:cubicBezTo>
                    <a:pt x="253" y="0"/>
                    <a:pt x="254" y="0"/>
                    <a:pt x="255" y="0"/>
                  </a:cubicBezTo>
                  <a:cubicBezTo>
                    <a:pt x="261" y="0"/>
                    <a:pt x="267" y="0"/>
                    <a:pt x="272" y="1"/>
                  </a:cubicBezTo>
                  <a:cubicBezTo>
                    <a:pt x="280" y="2"/>
                    <a:pt x="273" y="11"/>
                    <a:pt x="278" y="14"/>
                  </a:cubicBezTo>
                  <a:cubicBezTo>
                    <a:pt x="287" y="23"/>
                    <a:pt x="298" y="30"/>
                    <a:pt x="305" y="41"/>
                  </a:cubicBezTo>
                  <a:cubicBezTo>
                    <a:pt x="307" y="43"/>
                    <a:pt x="309" y="44"/>
                    <a:pt x="312" y="44"/>
                  </a:cubicBezTo>
                  <a:cubicBezTo>
                    <a:pt x="320" y="46"/>
                    <a:pt x="322" y="49"/>
                    <a:pt x="320" y="57"/>
                  </a:cubicBezTo>
                  <a:cubicBezTo>
                    <a:pt x="318" y="67"/>
                    <a:pt x="318" y="67"/>
                    <a:pt x="329" y="66"/>
                  </a:cubicBezTo>
                  <a:cubicBezTo>
                    <a:pt x="334" y="65"/>
                    <a:pt x="337" y="69"/>
                    <a:pt x="337" y="73"/>
                  </a:cubicBezTo>
                  <a:cubicBezTo>
                    <a:pt x="339" y="84"/>
                    <a:pt x="350" y="88"/>
                    <a:pt x="355" y="96"/>
                  </a:cubicBezTo>
                  <a:cubicBezTo>
                    <a:pt x="356" y="97"/>
                    <a:pt x="357" y="97"/>
                    <a:pt x="359" y="97"/>
                  </a:cubicBezTo>
                  <a:cubicBezTo>
                    <a:pt x="366" y="92"/>
                    <a:pt x="372" y="98"/>
                    <a:pt x="379" y="99"/>
                  </a:cubicBezTo>
                  <a:cubicBezTo>
                    <a:pt x="384" y="99"/>
                    <a:pt x="386" y="104"/>
                    <a:pt x="387" y="107"/>
                  </a:cubicBezTo>
                  <a:cubicBezTo>
                    <a:pt x="392" y="119"/>
                    <a:pt x="400" y="127"/>
                    <a:pt x="414" y="128"/>
                  </a:cubicBezTo>
                  <a:cubicBezTo>
                    <a:pt x="416" y="128"/>
                    <a:pt x="419" y="129"/>
                    <a:pt x="421" y="130"/>
                  </a:cubicBezTo>
                  <a:cubicBezTo>
                    <a:pt x="434" y="134"/>
                    <a:pt x="434" y="135"/>
                    <a:pt x="424" y="146"/>
                  </a:cubicBezTo>
                  <a:cubicBezTo>
                    <a:pt x="416" y="154"/>
                    <a:pt x="413" y="165"/>
                    <a:pt x="412" y="177"/>
                  </a:cubicBezTo>
                  <a:cubicBezTo>
                    <a:pt x="411" y="187"/>
                    <a:pt x="410" y="197"/>
                    <a:pt x="401" y="204"/>
                  </a:cubicBezTo>
                  <a:cubicBezTo>
                    <a:pt x="397" y="207"/>
                    <a:pt x="395" y="207"/>
                    <a:pt x="392" y="205"/>
                  </a:cubicBezTo>
                  <a:cubicBezTo>
                    <a:pt x="387" y="201"/>
                    <a:pt x="384" y="204"/>
                    <a:pt x="383" y="208"/>
                  </a:cubicBezTo>
                  <a:cubicBezTo>
                    <a:pt x="381" y="219"/>
                    <a:pt x="374" y="223"/>
                    <a:pt x="364" y="225"/>
                  </a:cubicBezTo>
                  <a:cubicBezTo>
                    <a:pt x="362" y="225"/>
                    <a:pt x="360" y="225"/>
                    <a:pt x="359" y="227"/>
                  </a:cubicBezTo>
                  <a:cubicBezTo>
                    <a:pt x="355" y="234"/>
                    <a:pt x="349" y="240"/>
                    <a:pt x="345" y="247"/>
                  </a:cubicBezTo>
                  <a:cubicBezTo>
                    <a:pt x="342" y="251"/>
                    <a:pt x="342" y="255"/>
                    <a:pt x="346" y="258"/>
                  </a:cubicBezTo>
                  <a:cubicBezTo>
                    <a:pt x="351" y="261"/>
                    <a:pt x="354" y="257"/>
                    <a:pt x="356" y="254"/>
                  </a:cubicBezTo>
                  <a:cubicBezTo>
                    <a:pt x="358" y="251"/>
                    <a:pt x="360" y="248"/>
                    <a:pt x="364" y="246"/>
                  </a:cubicBezTo>
                  <a:cubicBezTo>
                    <a:pt x="367" y="244"/>
                    <a:pt x="369" y="244"/>
                    <a:pt x="372" y="247"/>
                  </a:cubicBezTo>
                  <a:cubicBezTo>
                    <a:pt x="374" y="250"/>
                    <a:pt x="375" y="253"/>
                    <a:pt x="372" y="256"/>
                  </a:cubicBezTo>
                  <a:cubicBezTo>
                    <a:pt x="366" y="259"/>
                    <a:pt x="367" y="264"/>
                    <a:pt x="368" y="268"/>
                  </a:cubicBezTo>
                  <a:cubicBezTo>
                    <a:pt x="368" y="274"/>
                    <a:pt x="369" y="279"/>
                    <a:pt x="364" y="284"/>
                  </a:cubicBezTo>
                  <a:cubicBezTo>
                    <a:pt x="362" y="286"/>
                    <a:pt x="364" y="288"/>
                    <a:pt x="365" y="291"/>
                  </a:cubicBezTo>
                  <a:cubicBezTo>
                    <a:pt x="370" y="304"/>
                    <a:pt x="365" y="312"/>
                    <a:pt x="351" y="314"/>
                  </a:cubicBezTo>
                  <a:cubicBezTo>
                    <a:pt x="349" y="315"/>
                    <a:pt x="346" y="314"/>
                    <a:pt x="345" y="317"/>
                  </a:cubicBezTo>
                  <a:cubicBezTo>
                    <a:pt x="344" y="321"/>
                    <a:pt x="347" y="323"/>
                    <a:pt x="351" y="324"/>
                  </a:cubicBezTo>
                  <a:cubicBezTo>
                    <a:pt x="349" y="322"/>
                    <a:pt x="346" y="321"/>
                    <a:pt x="347" y="318"/>
                  </a:cubicBezTo>
                  <a:cubicBezTo>
                    <a:pt x="348" y="315"/>
                    <a:pt x="350" y="315"/>
                    <a:pt x="353" y="314"/>
                  </a:cubicBezTo>
                  <a:cubicBezTo>
                    <a:pt x="366" y="312"/>
                    <a:pt x="371" y="304"/>
                    <a:pt x="367" y="292"/>
                  </a:cubicBezTo>
                  <a:cubicBezTo>
                    <a:pt x="365" y="283"/>
                    <a:pt x="366" y="281"/>
                    <a:pt x="375" y="279"/>
                  </a:cubicBezTo>
                  <a:cubicBezTo>
                    <a:pt x="383" y="277"/>
                    <a:pt x="391" y="275"/>
                    <a:pt x="400" y="278"/>
                  </a:cubicBezTo>
                  <a:cubicBezTo>
                    <a:pt x="406" y="281"/>
                    <a:pt x="412" y="278"/>
                    <a:pt x="415" y="271"/>
                  </a:cubicBezTo>
                  <a:cubicBezTo>
                    <a:pt x="416" y="269"/>
                    <a:pt x="416" y="267"/>
                    <a:pt x="417" y="266"/>
                  </a:cubicBezTo>
                  <a:cubicBezTo>
                    <a:pt x="419" y="263"/>
                    <a:pt x="420" y="261"/>
                    <a:pt x="423" y="262"/>
                  </a:cubicBezTo>
                  <a:cubicBezTo>
                    <a:pt x="426" y="262"/>
                    <a:pt x="428" y="264"/>
                    <a:pt x="428" y="267"/>
                  </a:cubicBezTo>
                  <a:cubicBezTo>
                    <a:pt x="429" y="269"/>
                    <a:pt x="429" y="270"/>
                    <a:pt x="429" y="272"/>
                  </a:cubicBezTo>
                  <a:cubicBezTo>
                    <a:pt x="431" y="277"/>
                    <a:pt x="435" y="280"/>
                    <a:pt x="439" y="283"/>
                  </a:cubicBezTo>
                  <a:cubicBezTo>
                    <a:pt x="445" y="288"/>
                    <a:pt x="446" y="280"/>
                    <a:pt x="449" y="278"/>
                  </a:cubicBezTo>
                  <a:cubicBezTo>
                    <a:pt x="453" y="275"/>
                    <a:pt x="459" y="272"/>
                    <a:pt x="460" y="266"/>
                  </a:cubicBezTo>
                  <a:cubicBezTo>
                    <a:pt x="461" y="264"/>
                    <a:pt x="463" y="264"/>
                    <a:pt x="464" y="265"/>
                  </a:cubicBezTo>
                  <a:cubicBezTo>
                    <a:pt x="468" y="271"/>
                    <a:pt x="474" y="269"/>
                    <a:pt x="479" y="271"/>
                  </a:cubicBezTo>
                  <a:cubicBezTo>
                    <a:pt x="484" y="272"/>
                    <a:pt x="489" y="272"/>
                    <a:pt x="489" y="265"/>
                  </a:cubicBezTo>
                  <a:cubicBezTo>
                    <a:pt x="489" y="264"/>
                    <a:pt x="489" y="262"/>
                    <a:pt x="490" y="262"/>
                  </a:cubicBezTo>
                  <a:cubicBezTo>
                    <a:pt x="498" y="259"/>
                    <a:pt x="504" y="256"/>
                    <a:pt x="506" y="247"/>
                  </a:cubicBezTo>
                  <a:cubicBezTo>
                    <a:pt x="506" y="245"/>
                    <a:pt x="510" y="247"/>
                    <a:pt x="511" y="249"/>
                  </a:cubicBezTo>
                  <a:cubicBezTo>
                    <a:pt x="514" y="257"/>
                    <a:pt x="520" y="255"/>
                    <a:pt x="524" y="252"/>
                  </a:cubicBezTo>
                  <a:cubicBezTo>
                    <a:pt x="530" y="248"/>
                    <a:pt x="535" y="245"/>
                    <a:pt x="543" y="250"/>
                  </a:cubicBezTo>
                  <a:cubicBezTo>
                    <a:pt x="546" y="252"/>
                    <a:pt x="550" y="250"/>
                    <a:pt x="554" y="250"/>
                  </a:cubicBezTo>
                  <a:cubicBezTo>
                    <a:pt x="562" y="250"/>
                    <a:pt x="568" y="253"/>
                    <a:pt x="572" y="261"/>
                  </a:cubicBezTo>
                  <a:cubicBezTo>
                    <a:pt x="575" y="270"/>
                    <a:pt x="582" y="274"/>
                    <a:pt x="592" y="273"/>
                  </a:cubicBezTo>
                  <a:cubicBezTo>
                    <a:pt x="596" y="273"/>
                    <a:pt x="600" y="273"/>
                    <a:pt x="604" y="275"/>
                  </a:cubicBezTo>
                  <a:cubicBezTo>
                    <a:pt x="611" y="277"/>
                    <a:pt x="615" y="281"/>
                    <a:pt x="613" y="289"/>
                  </a:cubicBezTo>
                  <a:cubicBezTo>
                    <a:pt x="613" y="291"/>
                    <a:pt x="614" y="293"/>
                    <a:pt x="613" y="294"/>
                  </a:cubicBezTo>
                  <a:cubicBezTo>
                    <a:pt x="607" y="298"/>
                    <a:pt x="605" y="301"/>
                    <a:pt x="611" y="308"/>
                  </a:cubicBezTo>
                  <a:cubicBezTo>
                    <a:pt x="614" y="313"/>
                    <a:pt x="608" y="315"/>
                    <a:pt x="604" y="314"/>
                  </a:cubicBezTo>
                  <a:cubicBezTo>
                    <a:pt x="598" y="312"/>
                    <a:pt x="594" y="313"/>
                    <a:pt x="590" y="318"/>
                  </a:cubicBezTo>
                  <a:cubicBezTo>
                    <a:pt x="584" y="324"/>
                    <a:pt x="576" y="323"/>
                    <a:pt x="568" y="322"/>
                  </a:cubicBezTo>
                  <a:cubicBezTo>
                    <a:pt x="557" y="320"/>
                    <a:pt x="559" y="331"/>
                    <a:pt x="554" y="335"/>
                  </a:cubicBezTo>
                  <a:cubicBezTo>
                    <a:pt x="551" y="338"/>
                    <a:pt x="556" y="343"/>
                    <a:pt x="559" y="345"/>
                  </a:cubicBezTo>
                  <a:cubicBezTo>
                    <a:pt x="565" y="349"/>
                    <a:pt x="562" y="351"/>
                    <a:pt x="559" y="355"/>
                  </a:cubicBezTo>
                  <a:cubicBezTo>
                    <a:pt x="547" y="369"/>
                    <a:pt x="555" y="402"/>
                    <a:pt x="574" y="404"/>
                  </a:cubicBezTo>
                  <a:cubicBezTo>
                    <a:pt x="587" y="405"/>
                    <a:pt x="598" y="412"/>
                    <a:pt x="601" y="427"/>
                  </a:cubicBezTo>
                  <a:cubicBezTo>
                    <a:pt x="601" y="431"/>
                    <a:pt x="604" y="434"/>
                    <a:pt x="606" y="437"/>
                  </a:cubicBezTo>
                  <a:cubicBezTo>
                    <a:pt x="608" y="442"/>
                    <a:pt x="612" y="446"/>
                    <a:pt x="607" y="452"/>
                  </a:cubicBezTo>
                  <a:cubicBezTo>
                    <a:pt x="604" y="455"/>
                    <a:pt x="606" y="460"/>
                    <a:pt x="608" y="463"/>
                  </a:cubicBezTo>
                  <a:cubicBezTo>
                    <a:pt x="614" y="471"/>
                    <a:pt x="620" y="479"/>
                    <a:pt x="627" y="486"/>
                  </a:cubicBezTo>
                  <a:cubicBezTo>
                    <a:pt x="630" y="490"/>
                    <a:pt x="634" y="494"/>
                    <a:pt x="637" y="499"/>
                  </a:cubicBezTo>
                  <a:cubicBezTo>
                    <a:pt x="640" y="505"/>
                    <a:pt x="646" y="509"/>
                    <a:pt x="654" y="509"/>
                  </a:cubicBezTo>
                  <a:cubicBezTo>
                    <a:pt x="663" y="509"/>
                    <a:pt x="672" y="508"/>
                    <a:pt x="681" y="510"/>
                  </a:cubicBezTo>
                  <a:cubicBezTo>
                    <a:pt x="684" y="511"/>
                    <a:pt x="688" y="511"/>
                    <a:pt x="689" y="516"/>
                  </a:cubicBezTo>
                  <a:cubicBezTo>
                    <a:pt x="689" y="520"/>
                    <a:pt x="687" y="523"/>
                    <a:pt x="683" y="524"/>
                  </a:cubicBezTo>
                  <a:cubicBezTo>
                    <a:pt x="680" y="525"/>
                    <a:pt x="676" y="526"/>
                    <a:pt x="677" y="529"/>
                  </a:cubicBezTo>
                  <a:cubicBezTo>
                    <a:pt x="677" y="533"/>
                    <a:pt x="681" y="531"/>
                    <a:pt x="683" y="532"/>
                  </a:cubicBezTo>
                  <a:cubicBezTo>
                    <a:pt x="690" y="535"/>
                    <a:pt x="696" y="541"/>
                    <a:pt x="705" y="538"/>
                  </a:cubicBezTo>
                  <a:cubicBezTo>
                    <a:pt x="706" y="538"/>
                    <a:pt x="707" y="538"/>
                    <a:pt x="708" y="539"/>
                  </a:cubicBezTo>
                  <a:cubicBezTo>
                    <a:pt x="715" y="550"/>
                    <a:pt x="730" y="550"/>
                    <a:pt x="739" y="560"/>
                  </a:cubicBezTo>
                  <a:cubicBezTo>
                    <a:pt x="740" y="561"/>
                    <a:pt x="741" y="561"/>
                    <a:pt x="743" y="561"/>
                  </a:cubicBezTo>
                  <a:cubicBezTo>
                    <a:pt x="752" y="558"/>
                    <a:pt x="760" y="563"/>
                    <a:pt x="763" y="572"/>
                  </a:cubicBezTo>
                  <a:cubicBezTo>
                    <a:pt x="764" y="576"/>
                    <a:pt x="766" y="579"/>
                    <a:pt x="771" y="579"/>
                  </a:cubicBezTo>
                  <a:cubicBezTo>
                    <a:pt x="775" y="579"/>
                    <a:pt x="775" y="583"/>
                    <a:pt x="776" y="586"/>
                  </a:cubicBezTo>
                  <a:cubicBezTo>
                    <a:pt x="778" y="592"/>
                    <a:pt x="777" y="598"/>
                    <a:pt x="777" y="604"/>
                  </a:cubicBezTo>
                  <a:cubicBezTo>
                    <a:pt x="777" y="607"/>
                    <a:pt x="775" y="610"/>
                    <a:pt x="771" y="611"/>
                  </a:cubicBezTo>
                  <a:cubicBezTo>
                    <a:pt x="768" y="612"/>
                    <a:pt x="765" y="610"/>
                    <a:pt x="763" y="607"/>
                  </a:cubicBezTo>
                  <a:cubicBezTo>
                    <a:pt x="761" y="604"/>
                    <a:pt x="759" y="600"/>
                    <a:pt x="759" y="597"/>
                  </a:cubicBezTo>
                  <a:cubicBezTo>
                    <a:pt x="759" y="586"/>
                    <a:pt x="753" y="585"/>
                    <a:pt x="745" y="586"/>
                  </a:cubicBezTo>
                  <a:cubicBezTo>
                    <a:pt x="738" y="587"/>
                    <a:pt x="732" y="585"/>
                    <a:pt x="728" y="579"/>
                  </a:cubicBezTo>
                  <a:cubicBezTo>
                    <a:pt x="726" y="576"/>
                    <a:pt x="723" y="576"/>
                    <a:pt x="718" y="577"/>
                  </a:cubicBezTo>
                  <a:cubicBezTo>
                    <a:pt x="721" y="578"/>
                    <a:pt x="722" y="578"/>
                    <a:pt x="725" y="579"/>
                  </a:cubicBezTo>
                  <a:cubicBezTo>
                    <a:pt x="716" y="581"/>
                    <a:pt x="712" y="586"/>
                    <a:pt x="708" y="593"/>
                  </a:cubicBezTo>
                  <a:cubicBezTo>
                    <a:pt x="703" y="602"/>
                    <a:pt x="702" y="609"/>
                    <a:pt x="704" y="617"/>
                  </a:cubicBezTo>
                  <a:cubicBezTo>
                    <a:pt x="705" y="622"/>
                    <a:pt x="707" y="625"/>
                    <a:pt x="712" y="622"/>
                  </a:cubicBezTo>
                  <a:cubicBezTo>
                    <a:pt x="720" y="618"/>
                    <a:pt x="722" y="624"/>
                    <a:pt x="723" y="630"/>
                  </a:cubicBezTo>
                  <a:cubicBezTo>
                    <a:pt x="724" y="636"/>
                    <a:pt x="723" y="643"/>
                    <a:pt x="723" y="650"/>
                  </a:cubicBezTo>
                  <a:cubicBezTo>
                    <a:pt x="723" y="654"/>
                    <a:pt x="721" y="655"/>
                    <a:pt x="717" y="655"/>
                  </a:cubicBezTo>
                  <a:cubicBezTo>
                    <a:pt x="704" y="657"/>
                    <a:pt x="695" y="666"/>
                    <a:pt x="695" y="679"/>
                  </a:cubicBezTo>
                  <a:cubicBezTo>
                    <a:pt x="694" y="683"/>
                    <a:pt x="695" y="688"/>
                    <a:pt x="688" y="687"/>
                  </a:cubicBezTo>
                  <a:cubicBezTo>
                    <a:pt x="685" y="687"/>
                    <a:pt x="682" y="692"/>
                    <a:pt x="680" y="695"/>
                  </a:cubicBezTo>
                  <a:cubicBezTo>
                    <a:pt x="677" y="699"/>
                    <a:pt x="674" y="700"/>
                    <a:pt x="670" y="698"/>
                  </a:cubicBezTo>
                  <a:cubicBezTo>
                    <a:pt x="667" y="697"/>
                    <a:pt x="663" y="698"/>
                    <a:pt x="662" y="694"/>
                  </a:cubicBezTo>
                  <a:cubicBezTo>
                    <a:pt x="661" y="690"/>
                    <a:pt x="664" y="689"/>
                    <a:pt x="666" y="687"/>
                  </a:cubicBezTo>
                  <a:cubicBezTo>
                    <a:pt x="666" y="686"/>
                    <a:pt x="666" y="686"/>
                    <a:pt x="667" y="686"/>
                  </a:cubicBezTo>
                  <a:cubicBezTo>
                    <a:pt x="673" y="681"/>
                    <a:pt x="670" y="674"/>
                    <a:pt x="671" y="668"/>
                  </a:cubicBezTo>
                  <a:cubicBezTo>
                    <a:pt x="672" y="662"/>
                    <a:pt x="683" y="665"/>
                    <a:pt x="684" y="658"/>
                  </a:cubicBezTo>
                  <a:cubicBezTo>
                    <a:pt x="685" y="653"/>
                    <a:pt x="686" y="649"/>
                    <a:pt x="684" y="644"/>
                  </a:cubicBezTo>
                  <a:cubicBezTo>
                    <a:pt x="680" y="631"/>
                    <a:pt x="675" y="618"/>
                    <a:pt x="669" y="607"/>
                  </a:cubicBezTo>
                  <a:cubicBezTo>
                    <a:pt x="665" y="600"/>
                    <a:pt x="659" y="598"/>
                    <a:pt x="652" y="598"/>
                  </a:cubicBezTo>
                  <a:cubicBezTo>
                    <a:pt x="640" y="597"/>
                    <a:pt x="638" y="595"/>
                    <a:pt x="639" y="584"/>
                  </a:cubicBezTo>
                  <a:cubicBezTo>
                    <a:pt x="639" y="576"/>
                    <a:pt x="636" y="573"/>
                    <a:pt x="629" y="570"/>
                  </a:cubicBezTo>
                  <a:cubicBezTo>
                    <a:pt x="618" y="564"/>
                    <a:pt x="608" y="556"/>
                    <a:pt x="600" y="547"/>
                  </a:cubicBezTo>
                  <a:cubicBezTo>
                    <a:pt x="597" y="543"/>
                    <a:pt x="594" y="536"/>
                    <a:pt x="587" y="541"/>
                  </a:cubicBezTo>
                  <a:cubicBezTo>
                    <a:pt x="584" y="535"/>
                    <a:pt x="576" y="535"/>
                    <a:pt x="572" y="532"/>
                  </a:cubicBezTo>
                  <a:cubicBezTo>
                    <a:pt x="556" y="516"/>
                    <a:pt x="541" y="501"/>
                    <a:pt x="525" y="485"/>
                  </a:cubicBezTo>
                  <a:cubicBezTo>
                    <a:pt x="519" y="479"/>
                    <a:pt x="512" y="473"/>
                    <a:pt x="508" y="465"/>
                  </a:cubicBezTo>
                  <a:cubicBezTo>
                    <a:pt x="505" y="460"/>
                    <a:pt x="501" y="455"/>
                    <a:pt x="494" y="454"/>
                  </a:cubicBezTo>
                  <a:cubicBezTo>
                    <a:pt x="490" y="454"/>
                    <a:pt x="490" y="451"/>
                    <a:pt x="489" y="449"/>
                  </a:cubicBezTo>
                  <a:cubicBezTo>
                    <a:pt x="482" y="432"/>
                    <a:pt x="478" y="414"/>
                    <a:pt x="473" y="397"/>
                  </a:cubicBezTo>
                  <a:cubicBezTo>
                    <a:pt x="472" y="393"/>
                    <a:pt x="471" y="390"/>
                    <a:pt x="468" y="388"/>
                  </a:cubicBezTo>
                  <a:cubicBezTo>
                    <a:pt x="462" y="384"/>
                    <a:pt x="463" y="378"/>
                    <a:pt x="463" y="372"/>
                  </a:cubicBezTo>
                  <a:cubicBezTo>
                    <a:pt x="463" y="369"/>
                    <a:pt x="469" y="367"/>
                    <a:pt x="465" y="365"/>
                  </a:cubicBezTo>
                  <a:cubicBezTo>
                    <a:pt x="462" y="363"/>
                    <a:pt x="456" y="363"/>
                    <a:pt x="454" y="366"/>
                  </a:cubicBezTo>
                  <a:cubicBezTo>
                    <a:pt x="450" y="371"/>
                    <a:pt x="446" y="367"/>
                    <a:pt x="442" y="367"/>
                  </a:cubicBezTo>
                  <a:cubicBezTo>
                    <a:pt x="432" y="366"/>
                    <a:pt x="427" y="358"/>
                    <a:pt x="417" y="358"/>
                  </a:cubicBezTo>
                  <a:cubicBezTo>
                    <a:pt x="410" y="359"/>
                    <a:pt x="405" y="362"/>
                    <a:pt x="401" y="368"/>
                  </a:cubicBezTo>
                  <a:cubicBezTo>
                    <a:pt x="393" y="382"/>
                    <a:pt x="392" y="382"/>
                    <a:pt x="375" y="382"/>
                  </a:cubicBezTo>
                  <a:cubicBezTo>
                    <a:pt x="374" y="379"/>
                    <a:pt x="376" y="378"/>
                    <a:pt x="377" y="377"/>
                  </a:cubicBezTo>
                  <a:cubicBezTo>
                    <a:pt x="382" y="372"/>
                    <a:pt x="377" y="370"/>
                    <a:pt x="374" y="369"/>
                  </a:cubicBezTo>
                  <a:cubicBezTo>
                    <a:pt x="372" y="368"/>
                    <a:pt x="370" y="368"/>
                    <a:pt x="369" y="368"/>
                  </a:cubicBezTo>
                  <a:cubicBezTo>
                    <a:pt x="366" y="369"/>
                    <a:pt x="360" y="366"/>
                    <a:pt x="360" y="369"/>
                  </a:cubicBezTo>
                  <a:cubicBezTo>
                    <a:pt x="360" y="374"/>
                    <a:pt x="365" y="371"/>
                    <a:pt x="368" y="372"/>
                  </a:cubicBezTo>
                  <a:cubicBezTo>
                    <a:pt x="370" y="373"/>
                    <a:pt x="373" y="373"/>
                    <a:pt x="371" y="376"/>
                  </a:cubicBezTo>
                  <a:cubicBezTo>
                    <a:pt x="368" y="382"/>
                    <a:pt x="366" y="390"/>
                    <a:pt x="356" y="392"/>
                  </a:cubicBezTo>
                  <a:cubicBezTo>
                    <a:pt x="350" y="393"/>
                    <a:pt x="345" y="399"/>
                    <a:pt x="339" y="398"/>
                  </a:cubicBezTo>
                  <a:cubicBezTo>
                    <a:pt x="338" y="398"/>
                    <a:pt x="337" y="400"/>
                    <a:pt x="336" y="401"/>
                  </a:cubicBezTo>
                  <a:cubicBezTo>
                    <a:pt x="336" y="405"/>
                    <a:pt x="337" y="410"/>
                    <a:pt x="332" y="410"/>
                  </a:cubicBezTo>
                  <a:cubicBezTo>
                    <a:pt x="324" y="411"/>
                    <a:pt x="313" y="414"/>
                    <a:pt x="311" y="409"/>
                  </a:cubicBezTo>
                  <a:cubicBezTo>
                    <a:pt x="304" y="398"/>
                    <a:pt x="293" y="393"/>
                    <a:pt x="285" y="385"/>
                  </a:cubicBezTo>
                  <a:cubicBezTo>
                    <a:pt x="280" y="379"/>
                    <a:pt x="279" y="378"/>
                    <a:pt x="274" y="382"/>
                  </a:cubicBezTo>
                  <a:cubicBezTo>
                    <a:pt x="272" y="384"/>
                    <a:pt x="266" y="388"/>
                    <a:pt x="264" y="381"/>
                  </a:cubicBezTo>
                  <a:cubicBezTo>
                    <a:pt x="263" y="379"/>
                    <a:pt x="261" y="378"/>
                    <a:pt x="259" y="378"/>
                  </a:cubicBezTo>
                  <a:cubicBezTo>
                    <a:pt x="252" y="379"/>
                    <a:pt x="247" y="376"/>
                    <a:pt x="243" y="371"/>
                  </a:cubicBezTo>
                  <a:cubicBezTo>
                    <a:pt x="240" y="367"/>
                    <a:pt x="236" y="368"/>
                    <a:pt x="233" y="372"/>
                  </a:cubicBezTo>
                  <a:cubicBezTo>
                    <a:pt x="229" y="377"/>
                    <a:pt x="224" y="378"/>
                    <a:pt x="218" y="378"/>
                  </a:cubicBezTo>
                  <a:cubicBezTo>
                    <a:pt x="203" y="379"/>
                    <a:pt x="193" y="392"/>
                    <a:pt x="195" y="406"/>
                  </a:cubicBezTo>
                  <a:cubicBezTo>
                    <a:pt x="195" y="410"/>
                    <a:pt x="197" y="417"/>
                    <a:pt x="191" y="420"/>
                  </a:cubicBezTo>
                  <a:cubicBezTo>
                    <a:pt x="184" y="419"/>
                    <a:pt x="176" y="419"/>
                    <a:pt x="169" y="417"/>
                  </a:cubicBezTo>
                  <a:cubicBezTo>
                    <a:pt x="164" y="416"/>
                    <a:pt x="162" y="415"/>
                    <a:pt x="160" y="410"/>
                  </a:cubicBezTo>
                  <a:cubicBezTo>
                    <a:pt x="158" y="402"/>
                    <a:pt x="154" y="401"/>
                    <a:pt x="146" y="404"/>
                  </a:cubicBezTo>
                  <a:cubicBezTo>
                    <a:pt x="135" y="408"/>
                    <a:pt x="134" y="408"/>
                    <a:pt x="131" y="396"/>
                  </a:cubicBezTo>
                  <a:cubicBezTo>
                    <a:pt x="129" y="390"/>
                    <a:pt x="126" y="387"/>
                    <a:pt x="120" y="389"/>
                  </a:cubicBezTo>
                  <a:cubicBezTo>
                    <a:pt x="113" y="391"/>
                    <a:pt x="108" y="388"/>
                    <a:pt x="102" y="386"/>
                  </a:cubicBezTo>
                  <a:cubicBezTo>
                    <a:pt x="87" y="382"/>
                    <a:pt x="77" y="370"/>
                    <a:pt x="63" y="365"/>
                  </a:cubicBezTo>
                  <a:cubicBezTo>
                    <a:pt x="57" y="364"/>
                    <a:pt x="54" y="357"/>
                    <a:pt x="49" y="353"/>
                  </a:cubicBezTo>
                  <a:cubicBezTo>
                    <a:pt x="47" y="352"/>
                    <a:pt x="45" y="350"/>
                    <a:pt x="43" y="349"/>
                  </a:cubicBezTo>
                  <a:cubicBezTo>
                    <a:pt x="32" y="346"/>
                    <a:pt x="30" y="337"/>
                    <a:pt x="27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32186A1-4D51-0A4D-B3E2-8C3B8925F723}"/>
                </a:ext>
              </a:extLst>
            </p:cNvPr>
            <p:cNvSpPr/>
            <p:nvPr/>
          </p:nvSpPr>
          <p:spPr bwMode="auto">
            <a:xfrm>
              <a:off x="3497" y="359"/>
              <a:ext cx="1347" cy="1803"/>
            </a:xfrm>
            <a:custGeom>
              <a:avLst/>
              <a:gdLst>
                <a:gd name="T0" fmla="*/ 435 w 582"/>
                <a:gd name="T1" fmla="*/ 281 h 779"/>
                <a:gd name="T2" fmla="*/ 402 w 582"/>
                <a:gd name="T3" fmla="*/ 367 h 779"/>
                <a:gd name="T4" fmla="*/ 358 w 582"/>
                <a:gd name="T5" fmla="*/ 416 h 779"/>
                <a:gd name="T6" fmla="*/ 330 w 582"/>
                <a:gd name="T7" fmla="*/ 450 h 779"/>
                <a:gd name="T8" fmla="*/ 341 w 582"/>
                <a:gd name="T9" fmla="*/ 528 h 779"/>
                <a:gd name="T10" fmla="*/ 349 w 582"/>
                <a:gd name="T11" fmla="*/ 591 h 779"/>
                <a:gd name="T12" fmla="*/ 307 w 582"/>
                <a:gd name="T13" fmla="*/ 620 h 779"/>
                <a:gd name="T14" fmla="*/ 304 w 582"/>
                <a:gd name="T15" fmla="*/ 641 h 779"/>
                <a:gd name="T16" fmla="*/ 295 w 582"/>
                <a:gd name="T17" fmla="*/ 702 h 779"/>
                <a:gd name="T18" fmla="*/ 238 w 582"/>
                <a:gd name="T19" fmla="*/ 748 h 779"/>
                <a:gd name="T20" fmla="*/ 187 w 582"/>
                <a:gd name="T21" fmla="*/ 775 h 779"/>
                <a:gd name="T22" fmla="*/ 173 w 582"/>
                <a:gd name="T23" fmla="*/ 695 h 779"/>
                <a:gd name="T24" fmla="*/ 161 w 582"/>
                <a:gd name="T25" fmla="*/ 594 h 779"/>
                <a:gd name="T26" fmla="*/ 194 w 582"/>
                <a:gd name="T27" fmla="*/ 550 h 779"/>
                <a:gd name="T28" fmla="*/ 203 w 582"/>
                <a:gd name="T29" fmla="*/ 450 h 779"/>
                <a:gd name="T30" fmla="*/ 217 w 582"/>
                <a:gd name="T31" fmla="*/ 365 h 779"/>
                <a:gd name="T32" fmla="*/ 265 w 582"/>
                <a:gd name="T33" fmla="*/ 294 h 779"/>
                <a:gd name="T34" fmla="*/ 252 w 582"/>
                <a:gd name="T35" fmla="*/ 319 h 779"/>
                <a:gd name="T36" fmla="*/ 205 w 582"/>
                <a:gd name="T37" fmla="*/ 383 h 779"/>
                <a:gd name="T38" fmla="*/ 204 w 582"/>
                <a:gd name="T39" fmla="*/ 494 h 779"/>
                <a:gd name="T40" fmla="*/ 175 w 582"/>
                <a:gd name="T41" fmla="*/ 568 h 779"/>
                <a:gd name="T42" fmla="*/ 150 w 582"/>
                <a:gd name="T43" fmla="*/ 548 h 779"/>
                <a:gd name="T44" fmla="*/ 125 w 582"/>
                <a:gd name="T45" fmla="*/ 599 h 779"/>
                <a:gd name="T46" fmla="*/ 39 w 582"/>
                <a:gd name="T47" fmla="*/ 627 h 779"/>
                <a:gd name="T48" fmla="*/ 14 w 582"/>
                <a:gd name="T49" fmla="*/ 576 h 779"/>
                <a:gd name="T50" fmla="*/ 5 w 582"/>
                <a:gd name="T51" fmla="*/ 541 h 779"/>
                <a:gd name="T52" fmla="*/ 25 w 582"/>
                <a:gd name="T53" fmla="*/ 525 h 779"/>
                <a:gd name="T54" fmla="*/ 28 w 582"/>
                <a:gd name="T55" fmla="*/ 510 h 779"/>
                <a:gd name="T56" fmla="*/ 17 w 582"/>
                <a:gd name="T57" fmla="*/ 489 h 779"/>
                <a:gd name="T58" fmla="*/ 22 w 582"/>
                <a:gd name="T59" fmla="*/ 468 h 779"/>
                <a:gd name="T60" fmla="*/ 25 w 582"/>
                <a:gd name="T61" fmla="*/ 445 h 779"/>
                <a:gd name="T62" fmla="*/ 41 w 582"/>
                <a:gd name="T63" fmla="*/ 416 h 779"/>
                <a:gd name="T64" fmla="*/ 71 w 582"/>
                <a:gd name="T65" fmla="*/ 402 h 779"/>
                <a:gd name="T66" fmla="*/ 114 w 582"/>
                <a:gd name="T67" fmla="*/ 390 h 779"/>
                <a:gd name="T68" fmla="*/ 173 w 582"/>
                <a:gd name="T69" fmla="*/ 338 h 779"/>
                <a:gd name="T70" fmla="*/ 213 w 582"/>
                <a:gd name="T71" fmla="*/ 310 h 779"/>
                <a:gd name="T72" fmla="*/ 240 w 582"/>
                <a:gd name="T73" fmla="*/ 262 h 779"/>
                <a:gd name="T74" fmla="*/ 253 w 582"/>
                <a:gd name="T75" fmla="*/ 239 h 779"/>
                <a:gd name="T76" fmla="*/ 292 w 582"/>
                <a:gd name="T77" fmla="*/ 202 h 779"/>
                <a:gd name="T78" fmla="*/ 294 w 582"/>
                <a:gd name="T79" fmla="*/ 184 h 779"/>
                <a:gd name="T80" fmla="*/ 307 w 582"/>
                <a:gd name="T81" fmla="*/ 170 h 779"/>
                <a:gd name="T82" fmla="*/ 322 w 582"/>
                <a:gd name="T83" fmla="*/ 155 h 779"/>
                <a:gd name="T84" fmla="*/ 351 w 582"/>
                <a:gd name="T85" fmla="*/ 119 h 779"/>
                <a:gd name="T86" fmla="*/ 381 w 582"/>
                <a:gd name="T87" fmla="*/ 100 h 779"/>
                <a:gd name="T88" fmla="*/ 403 w 582"/>
                <a:gd name="T89" fmla="*/ 74 h 779"/>
                <a:gd name="T90" fmla="*/ 449 w 582"/>
                <a:gd name="T91" fmla="*/ 43 h 779"/>
                <a:gd name="T92" fmla="*/ 470 w 582"/>
                <a:gd name="T93" fmla="*/ 11 h 779"/>
                <a:gd name="T94" fmla="*/ 488 w 582"/>
                <a:gd name="T95" fmla="*/ 28 h 779"/>
                <a:gd name="T96" fmla="*/ 527 w 582"/>
                <a:gd name="T97" fmla="*/ 2 h 779"/>
                <a:gd name="T98" fmla="*/ 530 w 582"/>
                <a:gd name="T99" fmla="*/ 31 h 779"/>
                <a:gd name="T100" fmla="*/ 578 w 582"/>
                <a:gd name="T101" fmla="*/ 32 h 779"/>
                <a:gd name="T102" fmla="*/ 580 w 582"/>
                <a:gd name="T103" fmla="*/ 70 h 779"/>
                <a:gd name="T104" fmla="*/ 534 w 582"/>
                <a:gd name="T105" fmla="*/ 63 h 779"/>
                <a:gd name="T106" fmla="*/ 486 w 582"/>
                <a:gd name="T107" fmla="*/ 117 h 779"/>
                <a:gd name="T108" fmla="*/ 400 w 582"/>
                <a:gd name="T109" fmla="*/ 110 h 779"/>
                <a:gd name="T110" fmla="*/ 356 w 582"/>
                <a:gd name="T111" fmla="*/ 154 h 779"/>
                <a:gd name="T112" fmla="*/ 305 w 582"/>
                <a:gd name="T113" fmla="*/ 223 h 779"/>
                <a:gd name="T114" fmla="*/ 319 w 582"/>
                <a:gd name="T115" fmla="*/ 184 h 779"/>
                <a:gd name="T116" fmla="*/ 373 w 582"/>
                <a:gd name="T117" fmla="*/ 148 h 779"/>
                <a:gd name="T118" fmla="*/ 444 w 582"/>
                <a:gd name="T119" fmla="*/ 148 h 779"/>
                <a:gd name="T120" fmla="*/ 475 w 582"/>
                <a:gd name="T121" fmla="*/ 265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2" h="779">
                  <a:moveTo>
                    <a:pt x="475" y="265"/>
                  </a:moveTo>
                  <a:cubicBezTo>
                    <a:pt x="472" y="269"/>
                    <a:pt x="468" y="265"/>
                    <a:pt x="465" y="265"/>
                  </a:cubicBezTo>
                  <a:cubicBezTo>
                    <a:pt x="459" y="265"/>
                    <a:pt x="451" y="258"/>
                    <a:pt x="446" y="268"/>
                  </a:cubicBezTo>
                  <a:cubicBezTo>
                    <a:pt x="446" y="268"/>
                    <a:pt x="446" y="268"/>
                    <a:pt x="445" y="268"/>
                  </a:cubicBezTo>
                  <a:cubicBezTo>
                    <a:pt x="428" y="260"/>
                    <a:pt x="436" y="275"/>
                    <a:pt x="435" y="281"/>
                  </a:cubicBezTo>
                  <a:cubicBezTo>
                    <a:pt x="434" y="285"/>
                    <a:pt x="434" y="289"/>
                    <a:pt x="428" y="289"/>
                  </a:cubicBezTo>
                  <a:cubicBezTo>
                    <a:pt x="426" y="288"/>
                    <a:pt x="423" y="290"/>
                    <a:pt x="423" y="292"/>
                  </a:cubicBezTo>
                  <a:cubicBezTo>
                    <a:pt x="420" y="305"/>
                    <a:pt x="410" y="317"/>
                    <a:pt x="417" y="332"/>
                  </a:cubicBezTo>
                  <a:cubicBezTo>
                    <a:pt x="420" y="339"/>
                    <a:pt x="414" y="344"/>
                    <a:pt x="410" y="347"/>
                  </a:cubicBezTo>
                  <a:cubicBezTo>
                    <a:pt x="404" y="353"/>
                    <a:pt x="401" y="359"/>
                    <a:pt x="402" y="367"/>
                  </a:cubicBezTo>
                  <a:cubicBezTo>
                    <a:pt x="402" y="374"/>
                    <a:pt x="399" y="378"/>
                    <a:pt x="392" y="379"/>
                  </a:cubicBezTo>
                  <a:cubicBezTo>
                    <a:pt x="391" y="379"/>
                    <a:pt x="390" y="379"/>
                    <a:pt x="390" y="379"/>
                  </a:cubicBezTo>
                  <a:cubicBezTo>
                    <a:pt x="387" y="388"/>
                    <a:pt x="379" y="390"/>
                    <a:pt x="372" y="395"/>
                  </a:cubicBezTo>
                  <a:cubicBezTo>
                    <a:pt x="371" y="395"/>
                    <a:pt x="371" y="396"/>
                    <a:pt x="370" y="397"/>
                  </a:cubicBezTo>
                  <a:cubicBezTo>
                    <a:pt x="362" y="403"/>
                    <a:pt x="362" y="403"/>
                    <a:pt x="358" y="416"/>
                  </a:cubicBezTo>
                  <a:cubicBezTo>
                    <a:pt x="358" y="417"/>
                    <a:pt x="358" y="418"/>
                    <a:pt x="357" y="418"/>
                  </a:cubicBezTo>
                  <a:cubicBezTo>
                    <a:pt x="355" y="421"/>
                    <a:pt x="332" y="429"/>
                    <a:pt x="328" y="427"/>
                  </a:cubicBezTo>
                  <a:cubicBezTo>
                    <a:pt x="322" y="424"/>
                    <a:pt x="320" y="427"/>
                    <a:pt x="319" y="432"/>
                  </a:cubicBezTo>
                  <a:cubicBezTo>
                    <a:pt x="318" y="437"/>
                    <a:pt x="317" y="443"/>
                    <a:pt x="326" y="442"/>
                  </a:cubicBezTo>
                  <a:cubicBezTo>
                    <a:pt x="331" y="442"/>
                    <a:pt x="333" y="443"/>
                    <a:pt x="330" y="450"/>
                  </a:cubicBezTo>
                  <a:cubicBezTo>
                    <a:pt x="326" y="462"/>
                    <a:pt x="320" y="475"/>
                    <a:pt x="323" y="489"/>
                  </a:cubicBezTo>
                  <a:cubicBezTo>
                    <a:pt x="323" y="492"/>
                    <a:pt x="324" y="495"/>
                    <a:pt x="321" y="496"/>
                  </a:cubicBezTo>
                  <a:cubicBezTo>
                    <a:pt x="313" y="499"/>
                    <a:pt x="317" y="504"/>
                    <a:pt x="319" y="508"/>
                  </a:cubicBezTo>
                  <a:cubicBezTo>
                    <a:pt x="320" y="513"/>
                    <a:pt x="323" y="517"/>
                    <a:pt x="323" y="523"/>
                  </a:cubicBezTo>
                  <a:cubicBezTo>
                    <a:pt x="324" y="530"/>
                    <a:pt x="330" y="532"/>
                    <a:pt x="341" y="528"/>
                  </a:cubicBezTo>
                  <a:cubicBezTo>
                    <a:pt x="341" y="533"/>
                    <a:pt x="342" y="538"/>
                    <a:pt x="347" y="540"/>
                  </a:cubicBezTo>
                  <a:cubicBezTo>
                    <a:pt x="348" y="540"/>
                    <a:pt x="348" y="540"/>
                    <a:pt x="348" y="540"/>
                  </a:cubicBezTo>
                  <a:cubicBezTo>
                    <a:pt x="351" y="548"/>
                    <a:pt x="355" y="555"/>
                    <a:pt x="360" y="561"/>
                  </a:cubicBezTo>
                  <a:cubicBezTo>
                    <a:pt x="366" y="568"/>
                    <a:pt x="360" y="572"/>
                    <a:pt x="355" y="575"/>
                  </a:cubicBezTo>
                  <a:cubicBezTo>
                    <a:pt x="349" y="579"/>
                    <a:pt x="341" y="582"/>
                    <a:pt x="349" y="591"/>
                  </a:cubicBezTo>
                  <a:cubicBezTo>
                    <a:pt x="351" y="593"/>
                    <a:pt x="349" y="593"/>
                    <a:pt x="348" y="594"/>
                  </a:cubicBezTo>
                  <a:cubicBezTo>
                    <a:pt x="345" y="596"/>
                    <a:pt x="343" y="599"/>
                    <a:pt x="341" y="602"/>
                  </a:cubicBezTo>
                  <a:cubicBezTo>
                    <a:pt x="340" y="606"/>
                    <a:pt x="338" y="606"/>
                    <a:pt x="334" y="604"/>
                  </a:cubicBezTo>
                  <a:cubicBezTo>
                    <a:pt x="328" y="601"/>
                    <a:pt x="323" y="602"/>
                    <a:pt x="322" y="611"/>
                  </a:cubicBezTo>
                  <a:cubicBezTo>
                    <a:pt x="322" y="620"/>
                    <a:pt x="316" y="623"/>
                    <a:pt x="307" y="620"/>
                  </a:cubicBezTo>
                  <a:cubicBezTo>
                    <a:pt x="306" y="619"/>
                    <a:pt x="305" y="618"/>
                    <a:pt x="304" y="618"/>
                  </a:cubicBezTo>
                  <a:cubicBezTo>
                    <a:pt x="301" y="618"/>
                    <a:pt x="298" y="619"/>
                    <a:pt x="298" y="622"/>
                  </a:cubicBezTo>
                  <a:cubicBezTo>
                    <a:pt x="297" y="626"/>
                    <a:pt x="301" y="623"/>
                    <a:pt x="303" y="624"/>
                  </a:cubicBezTo>
                  <a:cubicBezTo>
                    <a:pt x="304" y="624"/>
                    <a:pt x="306" y="624"/>
                    <a:pt x="308" y="626"/>
                  </a:cubicBezTo>
                  <a:cubicBezTo>
                    <a:pt x="302" y="630"/>
                    <a:pt x="301" y="634"/>
                    <a:pt x="304" y="641"/>
                  </a:cubicBezTo>
                  <a:cubicBezTo>
                    <a:pt x="308" y="649"/>
                    <a:pt x="303" y="658"/>
                    <a:pt x="299" y="666"/>
                  </a:cubicBezTo>
                  <a:cubicBezTo>
                    <a:pt x="297" y="670"/>
                    <a:pt x="294" y="674"/>
                    <a:pt x="297" y="678"/>
                  </a:cubicBezTo>
                  <a:cubicBezTo>
                    <a:pt x="300" y="683"/>
                    <a:pt x="298" y="685"/>
                    <a:pt x="296" y="689"/>
                  </a:cubicBezTo>
                  <a:cubicBezTo>
                    <a:pt x="294" y="692"/>
                    <a:pt x="290" y="695"/>
                    <a:pt x="295" y="700"/>
                  </a:cubicBezTo>
                  <a:cubicBezTo>
                    <a:pt x="295" y="700"/>
                    <a:pt x="295" y="702"/>
                    <a:pt x="295" y="702"/>
                  </a:cubicBezTo>
                  <a:cubicBezTo>
                    <a:pt x="285" y="709"/>
                    <a:pt x="289" y="722"/>
                    <a:pt x="281" y="729"/>
                  </a:cubicBezTo>
                  <a:cubicBezTo>
                    <a:pt x="279" y="731"/>
                    <a:pt x="278" y="734"/>
                    <a:pt x="278" y="738"/>
                  </a:cubicBezTo>
                  <a:cubicBezTo>
                    <a:pt x="278" y="741"/>
                    <a:pt x="280" y="745"/>
                    <a:pt x="276" y="746"/>
                  </a:cubicBezTo>
                  <a:cubicBezTo>
                    <a:pt x="271" y="747"/>
                    <a:pt x="267" y="748"/>
                    <a:pt x="262" y="744"/>
                  </a:cubicBezTo>
                  <a:cubicBezTo>
                    <a:pt x="252" y="735"/>
                    <a:pt x="246" y="736"/>
                    <a:pt x="238" y="748"/>
                  </a:cubicBezTo>
                  <a:cubicBezTo>
                    <a:pt x="237" y="749"/>
                    <a:pt x="236" y="751"/>
                    <a:pt x="234" y="751"/>
                  </a:cubicBezTo>
                  <a:cubicBezTo>
                    <a:pt x="222" y="751"/>
                    <a:pt x="222" y="759"/>
                    <a:pt x="222" y="768"/>
                  </a:cubicBezTo>
                  <a:cubicBezTo>
                    <a:pt x="222" y="779"/>
                    <a:pt x="222" y="779"/>
                    <a:pt x="212" y="775"/>
                  </a:cubicBezTo>
                  <a:cubicBezTo>
                    <a:pt x="212" y="775"/>
                    <a:pt x="210" y="774"/>
                    <a:pt x="210" y="774"/>
                  </a:cubicBezTo>
                  <a:cubicBezTo>
                    <a:pt x="203" y="778"/>
                    <a:pt x="195" y="774"/>
                    <a:pt x="187" y="775"/>
                  </a:cubicBezTo>
                  <a:cubicBezTo>
                    <a:pt x="194" y="764"/>
                    <a:pt x="188" y="755"/>
                    <a:pt x="183" y="747"/>
                  </a:cubicBezTo>
                  <a:cubicBezTo>
                    <a:pt x="178" y="739"/>
                    <a:pt x="180" y="733"/>
                    <a:pt x="186" y="727"/>
                  </a:cubicBezTo>
                  <a:cubicBezTo>
                    <a:pt x="192" y="721"/>
                    <a:pt x="191" y="716"/>
                    <a:pt x="183" y="712"/>
                  </a:cubicBezTo>
                  <a:cubicBezTo>
                    <a:pt x="181" y="711"/>
                    <a:pt x="180" y="710"/>
                    <a:pt x="180" y="707"/>
                  </a:cubicBezTo>
                  <a:cubicBezTo>
                    <a:pt x="180" y="702"/>
                    <a:pt x="178" y="697"/>
                    <a:pt x="173" y="695"/>
                  </a:cubicBezTo>
                  <a:cubicBezTo>
                    <a:pt x="171" y="694"/>
                    <a:pt x="170" y="691"/>
                    <a:pt x="170" y="689"/>
                  </a:cubicBezTo>
                  <a:cubicBezTo>
                    <a:pt x="174" y="676"/>
                    <a:pt x="167" y="663"/>
                    <a:pt x="170" y="651"/>
                  </a:cubicBezTo>
                  <a:cubicBezTo>
                    <a:pt x="174" y="640"/>
                    <a:pt x="174" y="632"/>
                    <a:pt x="162" y="626"/>
                  </a:cubicBezTo>
                  <a:cubicBezTo>
                    <a:pt x="160" y="625"/>
                    <a:pt x="161" y="623"/>
                    <a:pt x="161" y="621"/>
                  </a:cubicBezTo>
                  <a:cubicBezTo>
                    <a:pt x="161" y="612"/>
                    <a:pt x="161" y="603"/>
                    <a:pt x="161" y="594"/>
                  </a:cubicBezTo>
                  <a:cubicBezTo>
                    <a:pt x="160" y="588"/>
                    <a:pt x="163" y="592"/>
                    <a:pt x="164" y="593"/>
                  </a:cubicBezTo>
                  <a:cubicBezTo>
                    <a:pt x="167" y="592"/>
                    <a:pt x="169" y="597"/>
                    <a:pt x="172" y="594"/>
                  </a:cubicBezTo>
                  <a:cubicBezTo>
                    <a:pt x="173" y="592"/>
                    <a:pt x="175" y="590"/>
                    <a:pt x="174" y="587"/>
                  </a:cubicBezTo>
                  <a:cubicBezTo>
                    <a:pt x="169" y="578"/>
                    <a:pt x="175" y="571"/>
                    <a:pt x="180" y="564"/>
                  </a:cubicBezTo>
                  <a:cubicBezTo>
                    <a:pt x="182" y="557"/>
                    <a:pt x="183" y="549"/>
                    <a:pt x="194" y="550"/>
                  </a:cubicBezTo>
                  <a:cubicBezTo>
                    <a:pt x="196" y="550"/>
                    <a:pt x="197" y="548"/>
                    <a:pt x="197" y="546"/>
                  </a:cubicBezTo>
                  <a:cubicBezTo>
                    <a:pt x="202" y="535"/>
                    <a:pt x="203" y="523"/>
                    <a:pt x="199" y="511"/>
                  </a:cubicBezTo>
                  <a:cubicBezTo>
                    <a:pt x="196" y="503"/>
                    <a:pt x="198" y="499"/>
                    <a:pt x="204" y="494"/>
                  </a:cubicBezTo>
                  <a:cubicBezTo>
                    <a:pt x="213" y="488"/>
                    <a:pt x="214" y="477"/>
                    <a:pt x="206" y="469"/>
                  </a:cubicBezTo>
                  <a:cubicBezTo>
                    <a:pt x="200" y="463"/>
                    <a:pt x="200" y="457"/>
                    <a:pt x="203" y="450"/>
                  </a:cubicBezTo>
                  <a:cubicBezTo>
                    <a:pt x="206" y="442"/>
                    <a:pt x="207" y="434"/>
                    <a:pt x="202" y="426"/>
                  </a:cubicBezTo>
                  <a:cubicBezTo>
                    <a:pt x="200" y="422"/>
                    <a:pt x="200" y="417"/>
                    <a:pt x="202" y="414"/>
                  </a:cubicBezTo>
                  <a:cubicBezTo>
                    <a:pt x="207" y="405"/>
                    <a:pt x="205" y="395"/>
                    <a:pt x="205" y="386"/>
                  </a:cubicBezTo>
                  <a:cubicBezTo>
                    <a:pt x="205" y="379"/>
                    <a:pt x="208" y="374"/>
                    <a:pt x="212" y="368"/>
                  </a:cubicBezTo>
                  <a:cubicBezTo>
                    <a:pt x="213" y="367"/>
                    <a:pt x="215" y="365"/>
                    <a:pt x="217" y="365"/>
                  </a:cubicBezTo>
                  <a:cubicBezTo>
                    <a:pt x="228" y="367"/>
                    <a:pt x="236" y="357"/>
                    <a:pt x="247" y="357"/>
                  </a:cubicBezTo>
                  <a:cubicBezTo>
                    <a:pt x="255" y="356"/>
                    <a:pt x="256" y="354"/>
                    <a:pt x="253" y="346"/>
                  </a:cubicBezTo>
                  <a:cubicBezTo>
                    <a:pt x="250" y="340"/>
                    <a:pt x="252" y="333"/>
                    <a:pt x="249" y="326"/>
                  </a:cubicBezTo>
                  <a:cubicBezTo>
                    <a:pt x="248" y="324"/>
                    <a:pt x="250" y="322"/>
                    <a:pt x="252" y="321"/>
                  </a:cubicBezTo>
                  <a:cubicBezTo>
                    <a:pt x="262" y="315"/>
                    <a:pt x="264" y="304"/>
                    <a:pt x="265" y="294"/>
                  </a:cubicBezTo>
                  <a:cubicBezTo>
                    <a:pt x="267" y="285"/>
                    <a:pt x="267" y="277"/>
                    <a:pt x="272" y="269"/>
                  </a:cubicBezTo>
                  <a:cubicBezTo>
                    <a:pt x="274" y="266"/>
                    <a:pt x="274" y="262"/>
                    <a:pt x="274" y="258"/>
                  </a:cubicBezTo>
                  <a:cubicBezTo>
                    <a:pt x="273" y="262"/>
                    <a:pt x="273" y="265"/>
                    <a:pt x="271" y="268"/>
                  </a:cubicBezTo>
                  <a:cubicBezTo>
                    <a:pt x="264" y="277"/>
                    <a:pt x="264" y="288"/>
                    <a:pt x="263" y="299"/>
                  </a:cubicBezTo>
                  <a:cubicBezTo>
                    <a:pt x="262" y="307"/>
                    <a:pt x="259" y="314"/>
                    <a:pt x="252" y="319"/>
                  </a:cubicBezTo>
                  <a:cubicBezTo>
                    <a:pt x="248" y="322"/>
                    <a:pt x="247" y="325"/>
                    <a:pt x="250" y="330"/>
                  </a:cubicBezTo>
                  <a:cubicBezTo>
                    <a:pt x="253" y="336"/>
                    <a:pt x="251" y="343"/>
                    <a:pt x="254" y="349"/>
                  </a:cubicBezTo>
                  <a:cubicBezTo>
                    <a:pt x="255" y="353"/>
                    <a:pt x="251" y="356"/>
                    <a:pt x="247" y="356"/>
                  </a:cubicBezTo>
                  <a:cubicBezTo>
                    <a:pt x="237" y="356"/>
                    <a:pt x="229" y="363"/>
                    <a:pt x="219" y="364"/>
                  </a:cubicBezTo>
                  <a:cubicBezTo>
                    <a:pt x="210" y="365"/>
                    <a:pt x="206" y="374"/>
                    <a:pt x="205" y="383"/>
                  </a:cubicBezTo>
                  <a:cubicBezTo>
                    <a:pt x="204" y="393"/>
                    <a:pt x="206" y="404"/>
                    <a:pt x="201" y="415"/>
                  </a:cubicBezTo>
                  <a:cubicBezTo>
                    <a:pt x="200" y="418"/>
                    <a:pt x="200" y="423"/>
                    <a:pt x="203" y="427"/>
                  </a:cubicBezTo>
                  <a:cubicBezTo>
                    <a:pt x="206" y="434"/>
                    <a:pt x="206" y="441"/>
                    <a:pt x="203" y="448"/>
                  </a:cubicBezTo>
                  <a:cubicBezTo>
                    <a:pt x="200" y="456"/>
                    <a:pt x="200" y="463"/>
                    <a:pt x="207" y="470"/>
                  </a:cubicBezTo>
                  <a:cubicBezTo>
                    <a:pt x="214" y="477"/>
                    <a:pt x="212" y="488"/>
                    <a:pt x="204" y="494"/>
                  </a:cubicBezTo>
                  <a:cubicBezTo>
                    <a:pt x="197" y="499"/>
                    <a:pt x="196" y="504"/>
                    <a:pt x="199" y="512"/>
                  </a:cubicBezTo>
                  <a:cubicBezTo>
                    <a:pt x="204" y="523"/>
                    <a:pt x="202" y="535"/>
                    <a:pt x="197" y="546"/>
                  </a:cubicBezTo>
                  <a:cubicBezTo>
                    <a:pt x="197" y="547"/>
                    <a:pt x="196" y="549"/>
                    <a:pt x="195" y="549"/>
                  </a:cubicBezTo>
                  <a:cubicBezTo>
                    <a:pt x="185" y="548"/>
                    <a:pt x="182" y="556"/>
                    <a:pt x="178" y="562"/>
                  </a:cubicBezTo>
                  <a:cubicBezTo>
                    <a:pt x="177" y="564"/>
                    <a:pt x="176" y="566"/>
                    <a:pt x="175" y="568"/>
                  </a:cubicBezTo>
                  <a:cubicBezTo>
                    <a:pt x="170" y="575"/>
                    <a:pt x="155" y="574"/>
                    <a:pt x="152" y="566"/>
                  </a:cubicBezTo>
                  <a:cubicBezTo>
                    <a:pt x="151" y="564"/>
                    <a:pt x="152" y="563"/>
                    <a:pt x="154" y="561"/>
                  </a:cubicBezTo>
                  <a:cubicBezTo>
                    <a:pt x="156" y="560"/>
                    <a:pt x="158" y="558"/>
                    <a:pt x="159" y="556"/>
                  </a:cubicBezTo>
                  <a:cubicBezTo>
                    <a:pt x="161" y="553"/>
                    <a:pt x="162" y="549"/>
                    <a:pt x="158" y="546"/>
                  </a:cubicBezTo>
                  <a:cubicBezTo>
                    <a:pt x="155" y="543"/>
                    <a:pt x="153" y="546"/>
                    <a:pt x="150" y="548"/>
                  </a:cubicBezTo>
                  <a:cubicBezTo>
                    <a:pt x="147" y="551"/>
                    <a:pt x="145" y="554"/>
                    <a:pt x="142" y="556"/>
                  </a:cubicBezTo>
                  <a:cubicBezTo>
                    <a:pt x="138" y="560"/>
                    <a:pt x="135" y="562"/>
                    <a:pt x="139" y="568"/>
                  </a:cubicBezTo>
                  <a:cubicBezTo>
                    <a:pt x="141" y="572"/>
                    <a:pt x="140" y="578"/>
                    <a:pt x="136" y="582"/>
                  </a:cubicBezTo>
                  <a:cubicBezTo>
                    <a:pt x="132" y="585"/>
                    <a:pt x="129" y="588"/>
                    <a:pt x="130" y="594"/>
                  </a:cubicBezTo>
                  <a:cubicBezTo>
                    <a:pt x="130" y="597"/>
                    <a:pt x="127" y="598"/>
                    <a:pt x="125" y="599"/>
                  </a:cubicBezTo>
                  <a:cubicBezTo>
                    <a:pt x="122" y="600"/>
                    <a:pt x="121" y="598"/>
                    <a:pt x="120" y="596"/>
                  </a:cubicBezTo>
                  <a:cubicBezTo>
                    <a:pt x="116" y="589"/>
                    <a:pt x="108" y="589"/>
                    <a:pt x="104" y="595"/>
                  </a:cubicBezTo>
                  <a:cubicBezTo>
                    <a:pt x="103" y="596"/>
                    <a:pt x="103" y="598"/>
                    <a:pt x="102" y="598"/>
                  </a:cubicBezTo>
                  <a:cubicBezTo>
                    <a:pt x="89" y="603"/>
                    <a:pt x="84" y="617"/>
                    <a:pt x="74" y="623"/>
                  </a:cubicBezTo>
                  <a:cubicBezTo>
                    <a:pt x="64" y="629"/>
                    <a:pt x="50" y="630"/>
                    <a:pt x="39" y="627"/>
                  </a:cubicBezTo>
                  <a:cubicBezTo>
                    <a:pt x="35" y="626"/>
                    <a:pt x="32" y="622"/>
                    <a:pt x="27" y="622"/>
                  </a:cubicBezTo>
                  <a:cubicBezTo>
                    <a:pt x="23" y="622"/>
                    <a:pt x="26" y="616"/>
                    <a:pt x="26" y="616"/>
                  </a:cubicBezTo>
                  <a:cubicBezTo>
                    <a:pt x="30" y="611"/>
                    <a:pt x="26" y="609"/>
                    <a:pt x="22" y="608"/>
                  </a:cubicBezTo>
                  <a:cubicBezTo>
                    <a:pt x="11" y="605"/>
                    <a:pt x="8" y="597"/>
                    <a:pt x="8" y="586"/>
                  </a:cubicBezTo>
                  <a:cubicBezTo>
                    <a:pt x="8" y="582"/>
                    <a:pt x="8" y="578"/>
                    <a:pt x="14" y="576"/>
                  </a:cubicBezTo>
                  <a:cubicBezTo>
                    <a:pt x="19" y="574"/>
                    <a:pt x="24" y="554"/>
                    <a:pt x="21" y="549"/>
                  </a:cubicBezTo>
                  <a:cubicBezTo>
                    <a:pt x="19" y="545"/>
                    <a:pt x="15" y="547"/>
                    <a:pt x="12" y="548"/>
                  </a:cubicBezTo>
                  <a:cubicBezTo>
                    <a:pt x="14" y="548"/>
                    <a:pt x="16" y="549"/>
                    <a:pt x="18" y="549"/>
                  </a:cubicBezTo>
                  <a:cubicBezTo>
                    <a:pt x="10" y="550"/>
                    <a:pt x="7" y="558"/>
                    <a:pt x="0" y="565"/>
                  </a:cubicBezTo>
                  <a:cubicBezTo>
                    <a:pt x="0" y="555"/>
                    <a:pt x="3" y="548"/>
                    <a:pt x="5" y="541"/>
                  </a:cubicBezTo>
                  <a:cubicBezTo>
                    <a:pt x="6" y="539"/>
                    <a:pt x="9" y="538"/>
                    <a:pt x="11" y="539"/>
                  </a:cubicBezTo>
                  <a:cubicBezTo>
                    <a:pt x="15" y="541"/>
                    <a:pt x="19" y="539"/>
                    <a:pt x="22" y="539"/>
                  </a:cubicBezTo>
                  <a:cubicBezTo>
                    <a:pt x="25" y="538"/>
                    <a:pt x="29" y="540"/>
                    <a:pt x="29" y="536"/>
                  </a:cubicBezTo>
                  <a:cubicBezTo>
                    <a:pt x="30" y="532"/>
                    <a:pt x="28" y="531"/>
                    <a:pt x="25" y="530"/>
                  </a:cubicBezTo>
                  <a:cubicBezTo>
                    <a:pt x="21" y="529"/>
                    <a:pt x="24" y="526"/>
                    <a:pt x="25" y="525"/>
                  </a:cubicBezTo>
                  <a:cubicBezTo>
                    <a:pt x="29" y="521"/>
                    <a:pt x="34" y="516"/>
                    <a:pt x="38" y="512"/>
                  </a:cubicBezTo>
                  <a:cubicBezTo>
                    <a:pt x="39" y="511"/>
                    <a:pt x="41" y="509"/>
                    <a:pt x="39" y="507"/>
                  </a:cubicBezTo>
                  <a:cubicBezTo>
                    <a:pt x="36" y="505"/>
                    <a:pt x="37" y="509"/>
                    <a:pt x="36" y="510"/>
                  </a:cubicBezTo>
                  <a:cubicBezTo>
                    <a:pt x="32" y="514"/>
                    <a:pt x="27" y="514"/>
                    <a:pt x="22" y="513"/>
                  </a:cubicBezTo>
                  <a:cubicBezTo>
                    <a:pt x="23" y="511"/>
                    <a:pt x="26" y="513"/>
                    <a:pt x="28" y="510"/>
                  </a:cubicBezTo>
                  <a:cubicBezTo>
                    <a:pt x="21" y="511"/>
                    <a:pt x="16" y="508"/>
                    <a:pt x="14" y="503"/>
                  </a:cubicBezTo>
                  <a:cubicBezTo>
                    <a:pt x="12" y="500"/>
                    <a:pt x="18" y="502"/>
                    <a:pt x="19" y="498"/>
                  </a:cubicBezTo>
                  <a:cubicBezTo>
                    <a:pt x="19" y="496"/>
                    <a:pt x="16" y="496"/>
                    <a:pt x="15" y="494"/>
                  </a:cubicBezTo>
                  <a:cubicBezTo>
                    <a:pt x="14" y="493"/>
                    <a:pt x="13" y="492"/>
                    <a:pt x="13" y="491"/>
                  </a:cubicBezTo>
                  <a:cubicBezTo>
                    <a:pt x="14" y="489"/>
                    <a:pt x="16" y="489"/>
                    <a:pt x="17" y="489"/>
                  </a:cubicBezTo>
                  <a:cubicBezTo>
                    <a:pt x="21" y="491"/>
                    <a:pt x="23" y="489"/>
                    <a:pt x="24" y="487"/>
                  </a:cubicBezTo>
                  <a:cubicBezTo>
                    <a:pt x="27" y="483"/>
                    <a:pt x="23" y="482"/>
                    <a:pt x="22" y="480"/>
                  </a:cubicBezTo>
                  <a:cubicBezTo>
                    <a:pt x="20" y="478"/>
                    <a:pt x="19" y="475"/>
                    <a:pt x="18" y="473"/>
                  </a:cubicBezTo>
                  <a:cubicBezTo>
                    <a:pt x="17" y="471"/>
                    <a:pt x="15" y="469"/>
                    <a:pt x="17" y="467"/>
                  </a:cubicBezTo>
                  <a:cubicBezTo>
                    <a:pt x="19" y="465"/>
                    <a:pt x="21" y="467"/>
                    <a:pt x="22" y="468"/>
                  </a:cubicBezTo>
                  <a:cubicBezTo>
                    <a:pt x="26" y="470"/>
                    <a:pt x="29" y="471"/>
                    <a:pt x="31" y="466"/>
                  </a:cubicBezTo>
                  <a:cubicBezTo>
                    <a:pt x="32" y="461"/>
                    <a:pt x="29" y="460"/>
                    <a:pt x="25" y="460"/>
                  </a:cubicBezTo>
                  <a:cubicBezTo>
                    <a:pt x="20" y="460"/>
                    <a:pt x="19" y="457"/>
                    <a:pt x="18" y="453"/>
                  </a:cubicBezTo>
                  <a:cubicBezTo>
                    <a:pt x="17" y="449"/>
                    <a:pt x="19" y="449"/>
                    <a:pt x="23" y="449"/>
                  </a:cubicBezTo>
                  <a:cubicBezTo>
                    <a:pt x="27" y="450"/>
                    <a:pt x="26" y="447"/>
                    <a:pt x="25" y="445"/>
                  </a:cubicBezTo>
                  <a:cubicBezTo>
                    <a:pt x="21" y="439"/>
                    <a:pt x="21" y="437"/>
                    <a:pt x="29" y="436"/>
                  </a:cubicBezTo>
                  <a:cubicBezTo>
                    <a:pt x="31" y="436"/>
                    <a:pt x="34" y="434"/>
                    <a:pt x="37" y="433"/>
                  </a:cubicBezTo>
                  <a:cubicBezTo>
                    <a:pt x="42" y="430"/>
                    <a:pt x="43" y="426"/>
                    <a:pt x="37" y="424"/>
                  </a:cubicBezTo>
                  <a:cubicBezTo>
                    <a:pt x="33" y="422"/>
                    <a:pt x="30" y="420"/>
                    <a:pt x="32" y="416"/>
                  </a:cubicBezTo>
                  <a:cubicBezTo>
                    <a:pt x="34" y="411"/>
                    <a:pt x="38" y="414"/>
                    <a:pt x="41" y="416"/>
                  </a:cubicBezTo>
                  <a:cubicBezTo>
                    <a:pt x="42" y="417"/>
                    <a:pt x="43" y="417"/>
                    <a:pt x="44" y="417"/>
                  </a:cubicBezTo>
                  <a:cubicBezTo>
                    <a:pt x="53" y="410"/>
                    <a:pt x="50" y="420"/>
                    <a:pt x="52" y="423"/>
                  </a:cubicBezTo>
                  <a:cubicBezTo>
                    <a:pt x="56" y="417"/>
                    <a:pt x="60" y="412"/>
                    <a:pt x="68" y="413"/>
                  </a:cubicBezTo>
                  <a:cubicBezTo>
                    <a:pt x="72" y="414"/>
                    <a:pt x="73" y="411"/>
                    <a:pt x="71" y="408"/>
                  </a:cubicBezTo>
                  <a:cubicBezTo>
                    <a:pt x="69" y="405"/>
                    <a:pt x="69" y="404"/>
                    <a:pt x="71" y="402"/>
                  </a:cubicBezTo>
                  <a:cubicBezTo>
                    <a:pt x="73" y="399"/>
                    <a:pt x="75" y="400"/>
                    <a:pt x="78" y="401"/>
                  </a:cubicBezTo>
                  <a:cubicBezTo>
                    <a:pt x="81" y="402"/>
                    <a:pt x="83" y="404"/>
                    <a:pt x="87" y="404"/>
                  </a:cubicBezTo>
                  <a:cubicBezTo>
                    <a:pt x="93" y="404"/>
                    <a:pt x="98" y="404"/>
                    <a:pt x="93" y="396"/>
                  </a:cubicBezTo>
                  <a:cubicBezTo>
                    <a:pt x="90" y="390"/>
                    <a:pt x="94" y="390"/>
                    <a:pt x="97" y="391"/>
                  </a:cubicBezTo>
                  <a:cubicBezTo>
                    <a:pt x="103" y="391"/>
                    <a:pt x="108" y="387"/>
                    <a:pt x="114" y="390"/>
                  </a:cubicBezTo>
                  <a:cubicBezTo>
                    <a:pt x="117" y="391"/>
                    <a:pt x="122" y="386"/>
                    <a:pt x="123" y="383"/>
                  </a:cubicBezTo>
                  <a:cubicBezTo>
                    <a:pt x="127" y="375"/>
                    <a:pt x="131" y="371"/>
                    <a:pt x="141" y="370"/>
                  </a:cubicBezTo>
                  <a:cubicBezTo>
                    <a:pt x="145" y="369"/>
                    <a:pt x="158" y="369"/>
                    <a:pt x="158" y="356"/>
                  </a:cubicBezTo>
                  <a:cubicBezTo>
                    <a:pt x="158" y="354"/>
                    <a:pt x="167" y="348"/>
                    <a:pt x="170" y="343"/>
                  </a:cubicBezTo>
                  <a:cubicBezTo>
                    <a:pt x="172" y="341"/>
                    <a:pt x="174" y="340"/>
                    <a:pt x="173" y="338"/>
                  </a:cubicBezTo>
                  <a:cubicBezTo>
                    <a:pt x="171" y="332"/>
                    <a:pt x="175" y="331"/>
                    <a:pt x="179" y="331"/>
                  </a:cubicBezTo>
                  <a:cubicBezTo>
                    <a:pt x="180" y="331"/>
                    <a:pt x="182" y="331"/>
                    <a:pt x="182" y="330"/>
                  </a:cubicBezTo>
                  <a:cubicBezTo>
                    <a:pt x="189" y="320"/>
                    <a:pt x="195" y="329"/>
                    <a:pt x="201" y="332"/>
                  </a:cubicBezTo>
                  <a:cubicBezTo>
                    <a:pt x="208" y="336"/>
                    <a:pt x="212" y="334"/>
                    <a:pt x="212" y="326"/>
                  </a:cubicBezTo>
                  <a:cubicBezTo>
                    <a:pt x="213" y="321"/>
                    <a:pt x="213" y="315"/>
                    <a:pt x="213" y="310"/>
                  </a:cubicBezTo>
                  <a:cubicBezTo>
                    <a:pt x="213" y="306"/>
                    <a:pt x="213" y="304"/>
                    <a:pt x="217" y="304"/>
                  </a:cubicBezTo>
                  <a:cubicBezTo>
                    <a:pt x="223" y="303"/>
                    <a:pt x="223" y="299"/>
                    <a:pt x="222" y="294"/>
                  </a:cubicBezTo>
                  <a:cubicBezTo>
                    <a:pt x="220" y="285"/>
                    <a:pt x="221" y="286"/>
                    <a:pt x="229" y="284"/>
                  </a:cubicBezTo>
                  <a:cubicBezTo>
                    <a:pt x="232" y="283"/>
                    <a:pt x="235" y="280"/>
                    <a:pt x="233" y="276"/>
                  </a:cubicBezTo>
                  <a:cubicBezTo>
                    <a:pt x="228" y="267"/>
                    <a:pt x="235" y="264"/>
                    <a:pt x="240" y="262"/>
                  </a:cubicBezTo>
                  <a:cubicBezTo>
                    <a:pt x="244" y="260"/>
                    <a:pt x="249" y="260"/>
                    <a:pt x="245" y="254"/>
                  </a:cubicBezTo>
                  <a:cubicBezTo>
                    <a:pt x="243" y="250"/>
                    <a:pt x="245" y="248"/>
                    <a:pt x="250" y="248"/>
                  </a:cubicBezTo>
                  <a:cubicBezTo>
                    <a:pt x="255" y="248"/>
                    <a:pt x="259" y="248"/>
                    <a:pt x="259" y="241"/>
                  </a:cubicBezTo>
                  <a:cubicBezTo>
                    <a:pt x="259" y="239"/>
                    <a:pt x="259" y="238"/>
                    <a:pt x="257" y="237"/>
                  </a:cubicBezTo>
                  <a:cubicBezTo>
                    <a:pt x="256" y="237"/>
                    <a:pt x="254" y="238"/>
                    <a:pt x="253" y="239"/>
                  </a:cubicBezTo>
                  <a:cubicBezTo>
                    <a:pt x="250" y="241"/>
                    <a:pt x="250" y="241"/>
                    <a:pt x="246" y="237"/>
                  </a:cubicBezTo>
                  <a:cubicBezTo>
                    <a:pt x="250" y="234"/>
                    <a:pt x="259" y="235"/>
                    <a:pt x="254" y="225"/>
                  </a:cubicBezTo>
                  <a:cubicBezTo>
                    <a:pt x="254" y="224"/>
                    <a:pt x="256" y="222"/>
                    <a:pt x="258" y="221"/>
                  </a:cubicBezTo>
                  <a:cubicBezTo>
                    <a:pt x="263" y="215"/>
                    <a:pt x="266" y="207"/>
                    <a:pt x="278" y="210"/>
                  </a:cubicBezTo>
                  <a:cubicBezTo>
                    <a:pt x="280" y="211"/>
                    <a:pt x="286" y="203"/>
                    <a:pt x="292" y="202"/>
                  </a:cubicBezTo>
                  <a:cubicBezTo>
                    <a:pt x="295" y="202"/>
                    <a:pt x="296" y="199"/>
                    <a:pt x="295" y="196"/>
                  </a:cubicBezTo>
                  <a:cubicBezTo>
                    <a:pt x="295" y="193"/>
                    <a:pt x="294" y="191"/>
                    <a:pt x="291" y="191"/>
                  </a:cubicBezTo>
                  <a:cubicBezTo>
                    <a:pt x="290" y="190"/>
                    <a:pt x="287" y="191"/>
                    <a:pt x="287" y="188"/>
                  </a:cubicBezTo>
                  <a:cubicBezTo>
                    <a:pt x="287" y="185"/>
                    <a:pt x="290" y="185"/>
                    <a:pt x="292" y="184"/>
                  </a:cubicBezTo>
                  <a:cubicBezTo>
                    <a:pt x="293" y="184"/>
                    <a:pt x="293" y="185"/>
                    <a:pt x="294" y="184"/>
                  </a:cubicBezTo>
                  <a:cubicBezTo>
                    <a:pt x="297" y="184"/>
                    <a:pt x="303" y="187"/>
                    <a:pt x="303" y="181"/>
                  </a:cubicBezTo>
                  <a:cubicBezTo>
                    <a:pt x="303" y="175"/>
                    <a:pt x="300" y="172"/>
                    <a:pt x="293" y="174"/>
                  </a:cubicBezTo>
                  <a:cubicBezTo>
                    <a:pt x="290" y="175"/>
                    <a:pt x="290" y="172"/>
                    <a:pt x="290" y="170"/>
                  </a:cubicBezTo>
                  <a:cubicBezTo>
                    <a:pt x="291" y="167"/>
                    <a:pt x="293" y="167"/>
                    <a:pt x="294" y="169"/>
                  </a:cubicBezTo>
                  <a:cubicBezTo>
                    <a:pt x="298" y="173"/>
                    <a:pt x="303" y="165"/>
                    <a:pt x="307" y="170"/>
                  </a:cubicBezTo>
                  <a:cubicBezTo>
                    <a:pt x="308" y="171"/>
                    <a:pt x="309" y="167"/>
                    <a:pt x="309" y="166"/>
                  </a:cubicBezTo>
                  <a:cubicBezTo>
                    <a:pt x="308" y="163"/>
                    <a:pt x="306" y="161"/>
                    <a:pt x="304" y="158"/>
                  </a:cubicBezTo>
                  <a:cubicBezTo>
                    <a:pt x="308" y="158"/>
                    <a:pt x="311" y="157"/>
                    <a:pt x="314" y="157"/>
                  </a:cubicBezTo>
                  <a:cubicBezTo>
                    <a:pt x="316" y="162"/>
                    <a:pt x="313" y="168"/>
                    <a:pt x="316" y="174"/>
                  </a:cubicBezTo>
                  <a:cubicBezTo>
                    <a:pt x="323" y="169"/>
                    <a:pt x="323" y="162"/>
                    <a:pt x="322" y="155"/>
                  </a:cubicBezTo>
                  <a:cubicBezTo>
                    <a:pt x="322" y="149"/>
                    <a:pt x="323" y="146"/>
                    <a:pt x="330" y="148"/>
                  </a:cubicBezTo>
                  <a:cubicBezTo>
                    <a:pt x="333" y="148"/>
                    <a:pt x="336" y="148"/>
                    <a:pt x="339" y="148"/>
                  </a:cubicBezTo>
                  <a:cubicBezTo>
                    <a:pt x="343" y="148"/>
                    <a:pt x="347" y="147"/>
                    <a:pt x="342" y="141"/>
                  </a:cubicBezTo>
                  <a:cubicBezTo>
                    <a:pt x="338" y="136"/>
                    <a:pt x="345" y="133"/>
                    <a:pt x="347" y="129"/>
                  </a:cubicBezTo>
                  <a:cubicBezTo>
                    <a:pt x="348" y="125"/>
                    <a:pt x="353" y="124"/>
                    <a:pt x="351" y="119"/>
                  </a:cubicBezTo>
                  <a:cubicBezTo>
                    <a:pt x="350" y="117"/>
                    <a:pt x="351" y="116"/>
                    <a:pt x="352" y="115"/>
                  </a:cubicBezTo>
                  <a:cubicBezTo>
                    <a:pt x="359" y="111"/>
                    <a:pt x="368" y="111"/>
                    <a:pt x="373" y="103"/>
                  </a:cubicBezTo>
                  <a:cubicBezTo>
                    <a:pt x="375" y="101"/>
                    <a:pt x="377" y="103"/>
                    <a:pt x="378" y="104"/>
                  </a:cubicBezTo>
                  <a:cubicBezTo>
                    <a:pt x="381" y="106"/>
                    <a:pt x="383" y="104"/>
                    <a:pt x="384" y="102"/>
                  </a:cubicBezTo>
                  <a:cubicBezTo>
                    <a:pt x="385" y="96"/>
                    <a:pt x="383" y="99"/>
                    <a:pt x="381" y="100"/>
                  </a:cubicBezTo>
                  <a:cubicBezTo>
                    <a:pt x="379" y="100"/>
                    <a:pt x="378" y="97"/>
                    <a:pt x="378" y="95"/>
                  </a:cubicBezTo>
                  <a:cubicBezTo>
                    <a:pt x="378" y="90"/>
                    <a:pt x="379" y="85"/>
                    <a:pt x="380" y="77"/>
                  </a:cubicBezTo>
                  <a:cubicBezTo>
                    <a:pt x="382" y="82"/>
                    <a:pt x="384" y="85"/>
                    <a:pt x="385" y="87"/>
                  </a:cubicBezTo>
                  <a:cubicBezTo>
                    <a:pt x="393" y="78"/>
                    <a:pt x="393" y="78"/>
                    <a:pt x="404" y="87"/>
                  </a:cubicBezTo>
                  <a:cubicBezTo>
                    <a:pt x="408" y="81"/>
                    <a:pt x="407" y="81"/>
                    <a:pt x="403" y="74"/>
                  </a:cubicBezTo>
                  <a:cubicBezTo>
                    <a:pt x="401" y="72"/>
                    <a:pt x="402" y="67"/>
                    <a:pt x="402" y="64"/>
                  </a:cubicBezTo>
                  <a:cubicBezTo>
                    <a:pt x="403" y="59"/>
                    <a:pt x="416" y="53"/>
                    <a:pt x="420" y="53"/>
                  </a:cubicBezTo>
                  <a:cubicBezTo>
                    <a:pt x="425" y="54"/>
                    <a:pt x="429" y="54"/>
                    <a:pt x="433" y="53"/>
                  </a:cubicBezTo>
                  <a:cubicBezTo>
                    <a:pt x="439" y="51"/>
                    <a:pt x="438" y="44"/>
                    <a:pt x="439" y="40"/>
                  </a:cubicBezTo>
                  <a:cubicBezTo>
                    <a:pt x="444" y="38"/>
                    <a:pt x="444" y="50"/>
                    <a:pt x="449" y="43"/>
                  </a:cubicBezTo>
                  <a:cubicBezTo>
                    <a:pt x="452" y="40"/>
                    <a:pt x="457" y="38"/>
                    <a:pt x="453" y="33"/>
                  </a:cubicBezTo>
                  <a:cubicBezTo>
                    <a:pt x="457" y="30"/>
                    <a:pt x="455" y="27"/>
                    <a:pt x="456" y="24"/>
                  </a:cubicBezTo>
                  <a:cubicBezTo>
                    <a:pt x="458" y="21"/>
                    <a:pt x="459" y="19"/>
                    <a:pt x="463" y="21"/>
                  </a:cubicBezTo>
                  <a:cubicBezTo>
                    <a:pt x="469" y="23"/>
                    <a:pt x="473" y="21"/>
                    <a:pt x="479" y="16"/>
                  </a:cubicBezTo>
                  <a:cubicBezTo>
                    <a:pt x="475" y="15"/>
                    <a:pt x="470" y="17"/>
                    <a:pt x="470" y="11"/>
                  </a:cubicBezTo>
                  <a:cubicBezTo>
                    <a:pt x="471" y="6"/>
                    <a:pt x="474" y="7"/>
                    <a:pt x="478" y="8"/>
                  </a:cubicBezTo>
                  <a:cubicBezTo>
                    <a:pt x="483" y="8"/>
                    <a:pt x="487" y="4"/>
                    <a:pt x="493" y="2"/>
                  </a:cubicBezTo>
                  <a:cubicBezTo>
                    <a:pt x="488" y="9"/>
                    <a:pt x="487" y="18"/>
                    <a:pt x="479" y="24"/>
                  </a:cubicBezTo>
                  <a:cubicBezTo>
                    <a:pt x="473" y="28"/>
                    <a:pt x="477" y="37"/>
                    <a:pt x="479" y="45"/>
                  </a:cubicBezTo>
                  <a:cubicBezTo>
                    <a:pt x="482" y="39"/>
                    <a:pt x="485" y="34"/>
                    <a:pt x="488" y="28"/>
                  </a:cubicBezTo>
                  <a:cubicBezTo>
                    <a:pt x="490" y="22"/>
                    <a:pt x="494" y="17"/>
                    <a:pt x="495" y="11"/>
                  </a:cubicBezTo>
                  <a:cubicBezTo>
                    <a:pt x="495" y="20"/>
                    <a:pt x="496" y="29"/>
                    <a:pt x="504" y="35"/>
                  </a:cubicBezTo>
                  <a:cubicBezTo>
                    <a:pt x="505" y="34"/>
                    <a:pt x="506" y="34"/>
                    <a:pt x="505" y="34"/>
                  </a:cubicBezTo>
                  <a:cubicBezTo>
                    <a:pt x="503" y="20"/>
                    <a:pt x="514" y="14"/>
                    <a:pt x="521" y="5"/>
                  </a:cubicBezTo>
                  <a:cubicBezTo>
                    <a:pt x="522" y="3"/>
                    <a:pt x="525" y="0"/>
                    <a:pt x="527" y="2"/>
                  </a:cubicBezTo>
                  <a:cubicBezTo>
                    <a:pt x="530" y="5"/>
                    <a:pt x="529" y="9"/>
                    <a:pt x="529" y="12"/>
                  </a:cubicBezTo>
                  <a:cubicBezTo>
                    <a:pt x="528" y="15"/>
                    <a:pt x="527" y="18"/>
                    <a:pt x="524" y="17"/>
                  </a:cubicBezTo>
                  <a:cubicBezTo>
                    <a:pt x="522" y="16"/>
                    <a:pt x="521" y="13"/>
                    <a:pt x="521" y="18"/>
                  </a:cubicBezTo>
                  <a:cubicBezTo>
                    <a:pt x="522" y="20"/>
                    <a:pt x="523" y="22"/>
                    <a:pt x="524" y="24"/>
                  </a:cubicBezTo>
                  <a:cubicBezTo>
                    <a:pt x="525" y="27"/>
                    <a:pt x="526" y="31"/>
                    <a:pt x="530" y="31"/>
                  </a:cubicBezTo>
                  <a:cubicBezTo>
                    <a:pt x="533" y="31"/>
                    <a:pt x="534" y="27"/>
                    <a:pt x="535" y="24"/>
                  </a:cubicBezTo>
                  <a:cubicBezTo>
                    <a:pt x="535" y="20"/>
                    <a:pt x="540" y="15"/>
                    <a:pt x="542" y="16"/>
                  </a:cubicBezTo>
                  <a:cubicBezTo>
                    <a:pt x="546" y="18"/>
                    <a:pt x="554" y="16"/>
                    <a:pt x="555" y="22"/>
                  </a:cubicBezTo>
                  <a:cubicBezTo>
                    <a:pt x="556" y="28"/>
                    <a:pt x="559" y="26"/>
                    <a:pt x="563" y="25"/>
                  </a:cubicBezTo>
                  <a:cubicBezTo>
                    <a:pt x="572" y="21"/>
                    <a:pt x="575" y="23"/>
                    <a:pt x="578" y="32"/>
                  </a:cubicBezTo>
                  <a:cubicBezTo>
                    <a:pt x="579" y="34"/>
                    <a:pt x="579" y="37"/>
                    <a:pt x="576" y="38"/>
                  </a:cubicBezTo>
                  <a:cubicBezTo>
                    <a:pt x="568" y="40"/>
                    <a:pt x="571" y="46"/>
                    <a:pt x="572" y="51"/>
                  </a:cubicBezTo>
                  <a:cubicBezTo>
                    <a:pt x="573" y="54"/>
                    <a:pt x="571" y="56"/>
                    <a:pt x="571" y="59"/>
                  </a:cubicBezTo>
                  <a:cubicBezTo>
                    <a:pt x="574" y="59"/>
                    <a:pt x="578" y="59"/>
                    <a:pt x="582" y="60"/>
                  </a:cubicBezTo>
                  <a:cubicBezTo>
                    <a:pt x="581" y="63"/>
                    <a:pt x="578" y="66"/>
                    <a:pt x="580" y="70"/>
                  </a:cubicBezTo>
                  <a:cubicBezTo>
                    <a:pt x="581" y="73"/>
                    <a:pt x="579" y="74"/>
                    <a:pt x="576" y="75"/>
                  </a:cubicBezTo>
                  <a:cubicBezTo>
                    <a:pt x="570" y="75"/>
                    <a:pt x="566" y="78"/>
                    <a:pt x="562" y="81"/>
                  </a:cubicBezTo>
                  <a:cubicBezTo>
                    <a:pt x="561" y="78"/>
                    <a:pt x="560" y="78"/>
                    <a:pt x="558" y="80"/>
                  </a:cubicBezTo>
                  <a:cubicBezTo>
                    <a:pt x="555" y="84"/>
                    <a:pt x="553" y="82"/>
                    <a:pt x="552" y="79"/>
                  </a:cubicBezTo>
                  <a:cubicBezTo>
                    <a:pt x="550" y="69"/>
                    <a:pt x="544" y="64"/>
                    <a:pt x="534" y="63"/>
                  </a:cubicBezTo>
                  <a:cubicBezTo>
                    <a:pt x="531" y="62"/>
                    <a:pt x="528" y="61"/>
                    <a:pt x="528" y="58"/>
                  </a:cubicBezTo>
                  <a:cubicBezTo>
                    <a:pt x="527" y="49"/>
                    <a:pt x="523" y="53"/>
                    <a:pt x="519" y="55"/>
                  </a:cubicBezTo>
                  <a:cubicBezTo>
                    <a:pt x="516" y="57"/>
                    <a:pt x="512" y="59"/>
                    <a:pt x="508" y="59"/>
                  </a:cubicBezTo>
                  <a:cubicBezTo>
                    <a:pt x="500" y="60"/>
                    <a:pt x="497" y="66"/>
                    <a:pt x="496" y="74"/>
                  </a:cubicBezTo>
                  <a:cubicBezTo>
                    <a:pt x="496" y="89"/>
                    <a:pt x="493" y="104"/>
                    <a:pt x="486" y="117"/>
                  </a:cubicBezTo>
                  <a:cubicBezTo>
                    <a:pt x="480" y="126"/>
                    <a:pt x="475" y="129"/>
                    <a:pt x="466" y="123"/>
                  </a:cubicBezTo>
                  <a:cubicBezTo>
                    <a:pt x="462" y="121"/>
                    <a:pt x="460" y="121"/>
                    <a:pt x="457" y="122"/>
                  </a:cubicBezTo>
                  <a:cubicBezTo>
                    <a:pt x="443" y="125"/>
                    <a:pt x="431" y="122"/>
                    <a:pt x="422" y="112"/>
                  </a:cubicBezTo>
                  <a:cubicBezTo>
                    <a:pt x="419" y="109"/>
                    <a:pt x="416" y="108"/>
                    <a:pt x="413" y="106"/>
                  </a:cubicBezTo>
                  <a:cubicBezTo>
                    <a:pt x="404" y="100"/>
                    <a:pt x="404" y="100"/>
                    <a:pt x="400" y="110"/>
                  </a:cubicBezTo>
                  <a:cubicBezTo>
                    <a:pt x="399" y="112"/>
                    <a:pt x="398" y="114"/>
                    <a:pt x="396" y="115"/>
                  </a:cubicBezTo>
                  <a:cubicBezTo>
                    <a:pt x="394" y="115"/>
                    <a:pt x="392" y="116"/>
                    <a:pt x="391" y="117"/>
                  </a:cubicBezTo>
                  <a:cubicBezTo>
                    <a:pt x="390" y="127"/>
                    <a:pt x="380" y="130"/>
                    <a:pt x="377" y="138"/>
                  </a:cubicBezTo>
                  <a:cubicBezTo>
                    <a:pt x="374" y="143"/>
                    <a:pt x="372" y="146"/>
                    <a:pt x="366" y="145"/>
                  </a:cubicBezTo>
                  <a:cubicBezTo>
                    <a:pt x="361" y="145"/>
                    <a:pt x="357" y="148"/>
                    <a:pt x="356" y="154"/>
                  </a:cubicBezTo>
                  <a:cubicBezTo>
                    <a:pt x="355" y="160"/>
                    <a:pt x="352" y="162"/>
                    <a:pt x="346" y="159"/>
                  </a:cubicBezTo>
                  <a:cubicBezTo>
                    <a:pt x="341" y="157"/>
                    <a:pt x="337" y="159"/>
                    <a:pt x="336" y="164"/>
                  </a:cubicBezTo>
                  <a:cubicBezTo>
                    <a:pt x="334" y="172"/>
                    <a:pt x="328" y="176"/>
                    <a:pt x="322" y="180"/>
                  </a:cubicBezTo>
                  <a:cubicBezTo>
                    <a:pt x="312" y="186"/>
                    <a:pt x="312" y="188"/>
                    <a:pt x="316" y="198"/>
                  </a:cubicBezTo>
                  <a:cubicBezTo>
                    <a:pt x="320" y="206"/>
                    <a:pt x="315" y="216"/>
                    <a:pt x="305" y="223"/>
                  </a:cubicBezTo>
                  <a:cubicBezTo>
                    <a:pt x="297" y="228"/>
                    <a:pt x="297" y="228"/>
                    <a:pt x="297" y="237"/>
                  </a:cubicBezTo>
                  <a:cubicBezTo>
                    <a:pt x="297" y="230"/>
                    <a:pt x="300" y="227"/>
                    <a:pt x="305" y="224"/>
                  </a:cubicBezTo>
                  <a:cubicBezTo>
                    <a:pt x="311" y="220"/>
                    <a:pt x="315" y="215"/>
                    <a:pt x="317" y="208"/>
                  </a:cubicBezTo>
                  <a:cubicBezTo>
                    <a:pt x="318" y="204"/>
                    <a:pt x="319" y="201"/>
                    <a:pt x="316" y="198"/>
                  </a:cubicBezTo>
                  <a:cubicBezTo>
                    <a:pt x="312" y="192"/>
                    <a:pt x="314" y="188"/>
                    <a:pt x="319" y="184"/>
                  </a:cubicBezTo>
                  <a:cubicBezTo>
                    <a:pt x="325" y="177"/>
                    <a:pt x="334" y="174"/>
                    <a:pt x="337" y="164"/>
                  </a:cubicBezTo>
                  <a:cubicBezTo>
                    <a:pt x="338" y="159"/>
                    <a:pt x="344" y="160"/>
                    <a:pt x="348" y="162"/>
                  </a:cubicBezTo>
                  <a:cubicBezTo>
                    <a:pt x="353" y="164"/>
                    <a:pt x="356" y="163"/>
                    <a:pt x="357" y="156"/>
                  </a:cubicBezTo>
                  <a:cubicBezTo>
                    <a:pt x="358" y="149"/>
                    <a:pt x="362" y="146"/>
                    <a:pt x="369" y="148"/>
                  </a:cubicBezTo>
                  <a:cubicBezTo>
                    <a:pt x="371" y="148"/>
                    <a:pt x="373" y="149"/>
                    <a:pt x="373" y="148"/>
                  </a:cubicBezTo>
                  <a:cubicBezTo>
                    <a:pt x="375" y="138"/>
                    <a:pt x="387" y="137"/>
                    <a:pt x="390" y="127"/>
                  </a:cubicBezTo>
                  <a:cubicBezTo>
                    <a:pt x="391" y="119"/>
                    <a:pt x="395" y="117"/>
                    <a:pt x="402" y="121"/>
                  </a:cubicBezTo>
                  <a:cubicBezTo>
                    <a:pt x="408" y="124"/>
                    <a:pt x="415" y="127"/>
                    <a:pt x="418" y="134"/>
                  </a:cubicBezTo>
                  <a:cubicBezTo>
                    <a:pt x="419" y="139"/>
                    <a:pt x="424" y="140"/>
                    <a:pt x="428" y="141"/>
                  </a:cubicBezTo>
                  <a:cubicBezTo>
                    <a:pt x="433" y="143"/>
                    <a:pt x="438" y="145"/>
                    <a:pt x="444" y="148"/>
                  </a:cubicBezTo>
                  <a:cubicBezTo>
                    <a:pt x="456" y="154"/>
                    <a:pt x="462" y="167"/>
                    <a:pt x="459" y="181"/>
                  </a:cubicBezTo>
                  <a:cubicBezTo>
                    <a:pt x="458" y="183"/>
                    <a:pt x="457" y="185"/>
                    <a:pt x="459" y="188"/>
                  </a:cubicBezTo>
                  <a:cubicBezTo>
                    <a:pt x="466" y="198"/>
                    <a:pt x="469" y="209"/>
                    <a:pt x="469" y="220"/>
                  </a:cubicBezTo>
                  <a:cubicBezTo>
                    <a:pt x="468" y="233"/>
                    <a:pt x="466" y="245"/>
                    <a:pt x="475" y="256"/>
                  </a:cubicBezTo>
                  <a:cubicBezTo>
                    <a:pt x="477" y="259"/>
                    <a:pt x="477" y="262"/>
                    <a:pt x="475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CE741DF-D92A-F037-6BF8-65A91EB0434E}"/>
                </a:ext>
              </a:extLst>
            </p:cNvPr>
            <p:cNvSpPr/>
            <p:nvPr/>
          </p:nvSpPr>
          <p:spPr bwMode="auto">
            <a:xfrm>
              <a:off x="1810" y="3079"/>
              <a:ext cx="1102" cy="921"/>
            </a:xfrm>
            <a:custGeom>
              <a:avLst/>
              <a:gdLst>
                <a:gd name="T0" fmla="*/ 458 w 476"/>
                <a:gd name="T1" fmla="*/ 186 h 398"/>
                <a:gd name="T2" fmla="*/ 462 w 476"/>
                <a:gd name="T3" fmla="*/ 211 h 398"/>
                <a:gd name="T4" fmla="*/ 428 w 476"/>
                <a:gd name="T5" fmla="*/ 225 h 398"/>
                <a:gd name="T6" fmla="*/ 371 w 476"/>
                <a:gd name="T7" fmla="*/ 229 h 398"/>
                <a:gd name="T8" fmla="*/ 356 w 476"/>
                <a:gd name="T9" fmla="*/ 246 h 398"/>
                <a:gd name="T10" fmla="*/ 325 w 476"/>
                <a:gd name="T11" fmla="*/ 271 h 398"/>
                <a:gd name="T12" fmla="*/ 302 w 476"/>
                <a:gd name="T13" fmla="*/ 291 h 398"/>
                <a:gd name="T14" fmla="*/ 307 w 476"/>
                <a:gd name="T15" fmla="*/ 323 h 398"/>
                <a:gd name="T16" fmla="*/ 301 w 476"/>
                <a:gd name="T17" fmla="*/ 338 h 398"/>
                <a:gd name="T18" fmla="*/ 265 w 476"/>
                <a:gd name="T19" fmla="*/ 360 h 398"/>
                <a:gd name="T20" fmla="*/ 210 w 476"/>
                <a:gd name="T21" fmla="*/ 379 h 398"/>
                <a:gd name="T22" fmla="*/ 201 w 476"/>
                <a:gd name="T23" fmla="*/ 397 h 398"/>
                <a:gd name="T24" fmla="*/ 185 w 476"/>
                <a:gd name="T25" fmla="*/ 390 h 398"/>
                <a:gd name="T26" fmla="*/ 145 w 476"/>
                <a:gd name="T27" fmla="*/ 391 h 398"/>
                <a:gd name="T28" fmla="*/ 128 w 476"/>
                <a:gd name="T29" fmla="*/ 381 h 398"/>
                <a:gd name="T30" fmla="*/ 98 w 476"/>
                <a:gd name="T31" fmla="*/ 380 h 398"/>
                <a:gd name="T32" fmla="*/ 79 w 476"/>
                <a:gd name="T33" fmla="*/ 378 h 398"/>
                <a:gd name="T34" fmla="*/ 48 w 476"/>
                <a:gd name="T35" fmla="*/ 389 h 398"/>
                <a:gd name="T36" fmla="*/ 33 w 476"/>
                <a:gd name="T37" fmla="*/ 365 h 398"/>
                <a:gd name="T38" fmla="*/ 26 w 476"/>
                <a:gd name="T39" fmla="*/ 332 h 398"/>
                <a:gd name="T40" fmla="*/ 7 w 476"/>
                <a:gd name="T41" fmla="*/ 312 h 398"/>
                <a:gd name="T42" fmla="*/ 12 w 476"/>
                <a:gd name="T43" fmla="*/ 283 h 398"/>
                <a:gd name="T44" fmla="*/ 26 w 476"/>
                <a:gd name="T45" fmla="*/ 266 h 398"/>
                <a:gd name="T46" fmla="*/ 43 w 476"/>
                <a:gd name="T47" fmla="*/ 226 h 398"/>
                <a:gd name="T48" fmla="*/ 39 w 476"/>
                <a:gd name="T49" fmla="*/ 221 h 398"/>
                <a:gd name="T50" fmla="*/ 42 w 476"/>
                <a:gd name="T51" fmla="*/ 207 h 398"/>
                <a:gd name="T52" fmla="*/ 73 w 476"/>
                <a:gd name="T53" fmla="*/ 180 h 398"/>
                <a:gd name="T54" fmla="*/ 85 w 476"/>
                <a:gd name="T55" fmla="*/ 143 h 398"/>
                <a:gd name="T56" fmla="*/ 111 w 476"/>
                <a:gd name="T57" fmla="*/ 126 h 398"/>
                <a:gd name="T58" fmla="*/ 109 w 476"/>
                <a:gd name="T59" fmla="*/ 104 h 398"/>
                <a:gd name="T60" fmla="*/ 92 w 476"/>
                <a:gd name="T61" fmla="*/ 90 h 398"/>
                <a:gd name="T62" fmla="*/ 64 w 476"/>
                <a:gd name="T63" fmla="*/ 81 h 398"/>
                <a:gd name="T64" fmla="*/ 38 w 476"/>
                <a:gd name="T65" fmla="*/ 64 h 398"/>
                <a:gd name="T66" fmla="*/ 24 w 476"/>
                <a:gd name="T67" fmla="*/ 64 h 398"/>
                <a:gd name="T68" fmla="*/ 41 w 476"/>
                <a:gd name="T69" fmla="*/ 51 h 398"/>
                <a:gd name="T70" fmla="*/ 41 w 476"/>
                <a:gd name="T71" fmla="*/ 31 h 398"/>
                <a:gd name="T72" fmla="*/ 36 w 476"/>
                <a:gd name="T73" fmla="*/ 17 h 398"/>
                <a:gd name="T74" fmla="*/ 46 w 476"/>
                <a:gd name="T75" fmla="*/ 9 h 398"/>
                <a:gd name="T76" fmla="*/ 66 w 476"/>
                <a:gd name="T77" fmla="*/ 24 h 398"/>
                <a:gd name="T78" fmla="*/ 106 w 476"/>
                <a:gd name="T79" fmla="*/ 15 h 398"/>
                <a:gd name="T80" fmla="*/ 121 w 476"/>
                <a:gd name="T81" fmla="*/ 19 h 398"/>
                <a:gd name="T82" fmla="*/ 134 w 476"/>
                <a:gd name="T83" fmla="*/ 31 h 398"/>
                <a:gd name="T84" fmla="*/ 185 w 476"/>
                <a:gd name="T85" fmla="*/ 45 h 398"/>
                <a:gd name="T86" fmla="*/ 225 w 476"/>
                <a:gd name="T87" fmla="*/ 58 h 398"/>
                <a:gd name="T88" fmla="*/ 253 w 476"/>
                <a:gd name="T89" fmla="*/ 77 h 398"/>
                <a:gd name="T90" fmla="*/ 291 w 476"/>
                <a:gd name="T91" fmla="*/ 90 h 398"/>
                <a:gd name="T92" fmla="*/ 304 w 476"/>
                <a:gd name="T93" fmla="*/ 100 h 398"/>
                <a:gd name="T94" fmla="*/ 375 w 476"/>
                <a:gd name="T95" fmla="*/ 150 h 398"/>
                <a:gd name="T96" fmla="*/ 406 w 476"/>
                <a:gd name="T97" fmla="*/ 161 h 398"/>
                <a:gd name="T98" fmla="*/ 446 w 476"/>
                <a:gd name="T99" fmla="*/ 18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6" h="398">
                  <a:moveTo>
                    <a:pt x="454" y="186"/>
                  </a:moveTo>
                  <a:cubicBezTo>
                    <a:pt x="455" y="186"/>
                    <a:pt x="457" y="186"/>
                    <a:pt x="458" y="186"/>
                  </a:cubicBezTo>
                  <a:cubicBezTo>
                    <a:pt x="463" y="187"/>
                    <a:pt x="470" y="185"/>
                    <a:pt x="473" y="190"/>
                  </a:cubicBezTo>
                  <a:cubicBezTo>
                    <a:pt x="476" y="195"/>
                    <a:pt x="468" y="209"/>
                    <a:pt x="462" y="211"/>
                  </a:cubicBezTo>
                  <a:cubicBezTo>
                    <a:pt x="454" y="214"/>
                    <a:pt x="448" y="223"/>
                    <a:pt x="438" y="219"/>
                  </a:cubicBezTo>
                  <a:cubicBezTo>
                    <a:pt x="435" y="217"/>
                    <a:pt x="432" y="223"/>
                    <a:pt x="428" y="225"/>
                  </a:cubicBezTo>
                  <a:cubicBezTo>
                    <a:pt x="412" y="231"/>
                    <a:pt x="396" y="227"/>
                    <a:pt x="381" y="229"/>
                  </a:cubicBezTo>
                  <a:cubicBezTo>
                    <a:pt x="377" y="229"/>
                    <a:pt x="373" y="226"/>
                    <a:pt x="371" y="229"/>
                  </a:cubicBezTo>
                  <a:cubicBezTo>
                    <a:pt x="367" y="234"/>
                    <a:pt x="360" y="237"/>
                    <a:pt x="358" y="244"/>
                  </a:cubicBezTo>
                  <a:cubicBezTo>
                    <a:pt x="357" y="245"/>
                    <a:pt x="357" y="246"/>
                    <a:pt x="356" y="246"/>
                  </a:cubicBezTo>
                  <a:cubicBezTo>
                    <a:pt x="345" y="247"/>
                    <a:pt x="341" y="257"/>
                    <a:pt x="334" y="262"/>
                  </a:cubicBezTo>
                  <a:cubicBezTo>
                    <a:pt x="331" y="264"/>
                    <a:pt x="327" y="268"/>
                    <a:pt x="325" y="271"/>
                  </a:cubicBezTo>
                  <a:cubicBezTo>
                    <a:pt x="323" y="274"/>
                    <a:pt x="320" y="276"/>
                    <a:pt x="318" y="276"/>
                  </a:cubicBezTo>
                  <a:cubicBezTo>
                    <a:pt x="307" y="275"/>
                    <a:pt x="303" y="283"/>
                    <a:pt x="302" y="291"/>
                  </a:cubicBezTo>
                  <a:cubicBezTo>
                    <a:pt x="301" y="299"/>
                    <a:pt x="302" y="307"/>
                    <a:pt x="302" y="315"/>
                  </a:cubicBezTo>
                  <a:cubicBezTo>
                    <a:pt x="302" y="319"/>
                    <a:pt x="304" y="321"/>
                    <a:pt x="307" y="323"/>
                  </a:cubicBezTo>
                  <a:cubicBezTo>
                    <a:pt x="310" y="325"/>
                    <a:pt x="311" y="328"/>
                    <a:pt x="310" y="332"/>
                  </a:cubicBezTo>
                  <a:cubicBezTo>
                    <a:pt x="308" y="335"/>
                    <a:pt x="305" y="339"/>
                    <a:pt x="301" y="338"/>
                  </a:cubicBezTo>
                  <a:cubicBezTo>
                    <a:pt x="289" y="337"/>
                    <a:pt x="280" y="344"/>
                    <a:pt x="271" y="349"/>
                  </a:cubicBezTo>
                  <a:cubicBezTo>
                    <a:pt x="267" y="352"/>
                    <a:pt x="266" y="356"/>
                    <a:pt x="265" y="360"/>
                  </a:cubicBezTo>
                  <a:cubicBezTo>
                    <a:pt x="261" y="372"/>
                    <a:pt x="257" y="374"/>
                    <a:pt x="244" y="372"/>
                  </a:cubicBezTo>
                  <a:cubicBezTo>
                    <a:pt x="232" y="370"/>
                    <a:pt x="220" y="368"/>
                    <a:pt x="210" y="379"/>
                  </a:cubicBezTo>
                  <a:cubicBezTo>
                    <a:pt x="206" y="382"/>
                    <a:pt x="205" y="386"/>
                    <a:pt x="205" y="390"/>
                  </a:cubicBezTo>
                  <a:cubicBezTo>
                    <a:pt x="205" y="393"/>
                    <a:pt x="204" y="397"/>
                    <a:pt x="201" y="397"/>
                  </a:cubicBezTo>
                  <a:cubicBezTo>
                    <a:pt x="198" y="398"/>
                    <a:pt x="194" y="397"/>
                    <a:pt x="192" y="392"/>
                  </a:cubicBezTo>
                  <a:cubicBezTo>
                    <a:pt x="192" y="389"/>
                    <a:pt x="190" y="385"/>
                    <a:pt x="185" y="390"/>
                  </a:cubicBezTo>
                  <a:cubicBezTo>
                    <a:pt x="181" y="393"/>
                    <a:pt x="174" y="396"/>
                    <a:pt x="167" y="392"/>
                  </a:cubicBezTo>
                  <a:cubicBezTo>
                    <a:pt x="160" y="388"/>
                    <a:pt x="152" y="390"/>
                    <a:pt x="145" y="391"/>
                  </a:cubicBezTo>
                  <a:cubicBezTo>
                    <a:pt x="140" y="392"/>
                    <a:pt x="138" y="391"/>
                    <a:pt x="137" y="387"/>
                  </a:cubicBezTo>
                  <a:cubicBezTo>
                    <a:pt x="136" y="382"/>
                    <a:pt x="133" y="379"/>
                    <a:pt x="128" y="381"/>
                  </a:cubicBezTo>
                  <a:cubicBezTo>
                    <a:pt x="126" y="381"/>
                    <a:pt x="124" y="381"/>
                    <a:pt x="123" y="379"/>
                  </a:cubicBezTo>
                  <a:cubicBezTo>
                    <a:pt x="114" y="369"/>
                    <a:pt x="105" y="370"/>
                    <a:pt x="98" y="380"/>
                  </a:cubicBezTo>
                  <a:cubicBezTo>
                    <a:pt x="95" y="384"/>
                    <a:pt x="92" y="383"/>
                    <a:pt x="90" y="381"/>
                  </a:cubicBezTo>
                  <a:cubicBezTo>
                    <a:pt x="87" y="376"/>
                    <a:pt x="81" y="376"/>
                    <a:pt x="79" y="378"/>
                  </a:cubicBezTo>
                  <a:cubicBezTo>
                    <a:pt x="71" y="384"/>
                    <a:pt x="58" y="381"/>
                    <a:pt x="50" y="389"/>
                  </a:cubicBezTo>
                  <a:cubicBezTo>
                    <a:pt x="50" y="389"/>
                    <a:pt x="48" y="389"/>
                    <a:pt x="48" y="389"/>
                  </a:cubicBezTo>
                  <a:cubicBezTo>
                    <a:pt x="45" y="382"/>
                    <a:pt x="39" y="380"/>
                    <a:pt x="33" y="376"/>
                  </a:cubicBezTo>
                  <a:cubicBezTo>
                    <a:pt x="30" y="374"/>
                    <a:pt x="31" y="369"/>
                    <a:pt x="33" y="365"/>
                  </a:cubicBezTo>
                  <a:cubicBezTo>
                    <a:pt x="37" y="359"/>
                    <a:pt x="42" y="356"/>
                    <a:pt x="37" y="347"/>
                  </a:cubicBezTo>
                  <a:cubicBezTo>
                    <a:pt x="34" y="341"/>
                    <a:pt x="34" y="334"/>
                    <a:pt x="26" y="332"/>
                  </a:cubicBezTo>
                  <a:cubicBezTo>
                    <a:pt x="24" y="331"/>
                    <a:pt x="23" y="329"/>
                    <a:pt x="22" y="327"/>
                  </a:cubicBezTo>
                  <a:cubicBezTo>
                    <a:pt x="19" y="321"/>
                    <a:pt x="13" y="315"/>
                    <a:pt x="7" y="312"/>
                  </a:cubicBezTo>
                  <a:cubicBezTo>
                    <a:pt x="0" y="309"/>
                    <a:pt x="0" y="304"/>
                    <a:pt x="1" y="298"/>
                  </a:cubicBezTo>
                  <a:cubicBezTo>
                    <a:pt x="2" y="292"/>
                    <a:pt x="5" y="285"/>
                    <a:pt x="12" y="283"/>
                  </a:cubicBezTo>
                  <a:cubicBezTo>
                    <a:pt x="17" y="282"/>
                    <a:pt x="20" y="279"/>
                    <a:pt x="24" y="277"/>
                  </a:cubicBezTo>
                  <a:cubicBezTo>
                    <a:pt x="30" y="275"/>
                    <a:pt x="29" y="269"/>
                    <a:pt x="26" y="266"/>
                  </a:cubicBezTo>
                  <a:cubicBezTo>
                    <a:pt x="18" y="258"/>
                    <a:pt x="27" y="255"/>
                    <a:pt x="30" y="250"/>
                  </a:cubicBezTo>
                  <a:cubicBezTo>
                    <a:pt x="35" y="242"/>
                    <a:pt x="45" y="238"/>
                    <a:pt x="43" y="226"/>
                  </a:cubicBezTo>
                  <a:cubicBezTo>
                    <a:pt x="43" y="225"/>
                    <a:pt x="42" y="224"/>
                    <a:pt x="41" y="223"/>
                  </a:cubicBezTo>
                  <a:cubicBezTo>
                    <a:pt x="39" y="223"/>
                    <a:pt x="39" y="223"/>
                    <a:pt x="39" y="221"/>
                  </a:cubicBezTo>
                  <a:cubicBezTo>
                    <a:pt x="39" y="217"/>
                    <a:pt x="39" y="214"/>
                    <a:pt x="39" y="210"/>
                  </a:cubicBezTo>
                  <a:cubicBezTo>
                    <a:pt x="39" y="208"/>
                    <a:pt x="40" y="206"/>
                    <a:pt x="42" y="207"/>
                  </a:cubicBezTo>
                  <a:cubicBezTo>
                    <a:pt x="53" y="212"/>
                    <a:pt x="54" y="203"/>
                    <a:pt x="56" y="198"/>
                  </a:cubicBezTo>
                  <a:cubicBezTo>
                    <a:pt x="60" y="190"/>
                    <a:pt x="63" y="183"/>
                    <a:pt x="73" y="180"/>
                  </a:cubicBezTo>
                  <a:cubicBezTo>
                    <a:pt x="77" y="179"/>
                    <a:pt x="76" y="175"/>
                    <a:pt x="76" y="172"/>
                  </a:cubicBezTo>
                  <a:cubicBezTo>
                    <a:pt x="74" y="161"/>
                    <a:pt x="80" y="152"/>
                    <a:pt x="85" y="143"/>
                  </a:cubicBezTo>
                  <a:cubicBezTo>
                    <a:pt x="88" y="137"/>
                    <a:pt x="97" y="134"/>
                    <a:pt x="104" y="131"/>
                  </a:cubicBezTo>
                  <a:cubicBezTo>
                    <a:pt x="107" y="129"/>
                    <a:pt x="109" y="127"/>
                    <a:pt x="111" y="126"/>
                  </a:cubicBezTo>
                  <a:cubicBezTo>
                    <a:pt x="120" y="123"/>
                    <a:pt x="116" y="119"/>
                    <a:pt x="112" y="115"/>
                  </a:cubicBezTo>
                  <a:cubicBezTo>
                    <a:pt x="107" y="112"/>
                    <a:pt x="105" y="109"/>
                    <a:pt x="109" y="104"/>
                  </a:cubicBezTo>
                  <a:cubicBezTo>
                    <a:pt x="112" y="100"/>
                    <a:pt x="109" y="98"/>
                    <a:pt x="107" y="97"/>
                  </a:cubicBezTo>
                  <a:cubicBezTo>
                    <a:pt x="102" y="94"/>
                    <a:pt x="97" y="90"/>
                    <a:pt x="92" y="90"/>
                  </a:cubicBezTo>
                  <a:cubicBezTo>
                    <a:pt x="83" y="91"/>
                    <a:pt x="76" y="86"/>
                    <a:pt x="69" y="82"/>
                  </a:cubicBezTo>
                  <a:cubicBezTo>
                    <a:pt x="67" y="81"/>
                    <a:pt x="65" y="80"/>
                    <a:pt x="64" y="81"/>
                  </a:cubicBezTo>
                  <a:cubicBezTo>
                    <a:pt x="57" y="81"/>
                    <a:pt x="54" y="79"/>
                    <a:pt x="55" y="71"/>
                  </a:cubicBezTo>
                  <a:cubicBezTo>
                    <a:pt x="56" y="68"/>
                    <a:pt x="42" y="62"/>
                    <a:pt x="38" y="64"/>
                  </a:cubicBezTo>
                  <a:cubicBezTo>
                    <a:pt x="36" y="66"/>
                    <a:pt x="34" y="67"/>
                    <a:pt x="31" y="67"/>
                  </a:cubicBezTo>
                  <a:cubicBezTo>
                    <a:pt x="29" y="67"/>
                    <a:pt x="24" y="68"/>
                    <a:pt x="24" y="64"/>
                  </a:cubicBezTo>
                  <a:cubicBezTo>
                    <a:pt x="25" y="60"/>
                    <a:pt x="28" y="59"/>
                    <a:pt x="31" y="60"/>
                  </a:cubicBezTo>
                  <a:cubicBezTo>
                    <a:pt x="39" y="62"/>
                    <a:pt x="41" y="58"/>
                    <a:pt x="41" y="51"/>
                  </a:cubicBezTo>
                  <a:cubicBezTo>
                    <a:pt x="40" y="48"/>
                    <a:pt x="41" y="45"/>
                    <a:pt x="42" y="42"/>
                  </a:cubicBezTo>
                  <a:cubicBezTo>
                    <a:pt x="45" y="38"/>
                    <a:pt x="51" y="34"/>
                    <a:pt x="41" y="31"/>
                  </a:cubicBezTo>
                  <a:cubicBezTo>
                    <a:pt x="40" y="30"/>
                    <a:pt x="40" y="22"/>
                    <a:pt x="35" y="20"/>
                  </a:cubicBezTo>
                  <a:cubicBezTo>
                    <a:pt x="34" y="20"/>
                    <a:pt x="35" y="18"/>
                    <a:pt x="36" y="17"/>
                  </a:cubicBezTo>
                  <a:cubicBezTo>
                    <a:pt x="39" y="14"/>
                    <a:pt x="42" y="17"/>
                    <a:pt x="46" y="18"/>
                  </a:cubicBezTo>
                  <a:cubicBezTo>
                    <a:pt x="46" y="15"/>
                    <a:pt x="42" y="12"/>
                    <a:pt x="46" y="9"/>
                  </a:cubicBezTo>
                  <a:cubicBezTo>
                    <a:pt x="50" y="6"/>
                    <a:pt x="50" y="11"/>
                    <a:pt x="53" y="12"/>
                  </a:cubicBezTo>
                  <a:cubicBezTo>
                    <a:pt x="58" y="14"/>
                    <a:pt x="68" y="10"/>
                    <a:pt x="66" y="24"/>
                  </a:cubicBezTo>
                  <a:cubicBezTo>
                    <a:pt x="73" y="5"/>
                    <a:pt x="91" y="10"/>
                    <a:pt x="101" y="0"/>
                  </a:cubicBezTo>
                  <a:cubicBezTo>
                    <a:pt x="99" y="8"/>
                    <a:pt x="103" y="11"/>
                    <a:pt x="106" y="15"/>
                  </a:cubicBezTo>
                  <a:cubicBezTo>
                    <a:pt x="109" y="19"/>
                    <a:pt x="111" y="27"/>
                    <a:pt x="118" y="20"/>
                  </a:cubicBezTo>
                  <a:cubicBezTo>
                    <a:pt x="119" y="19"/>
                    <a:pt x="121" y="19"/>
                    <a:pt x="121" y="19"/>
                  </a:cubicBezTo>
                  <a:cubicBezTo>
                    <a:pt x="125" y="31"/>
                    <a:pt x="137" y="24"/>
                    <a:pt x="145" y="28"/>
                  </a:cubicBezTo>
                  <a:cubicBezTo>
                    <a:pt x="141" y="32"/>
                    <a:pt x="137" y="29"/>
                    <a:pt x="134" y="31"/>
                  </a:cubicBezTo>
                  <a:cubicBezTo>
                    <a:pt x="151" y="33"/>
                    <a:pt x="167" y="40"/>
                    <a:pt x="183" y="45"/>
                  </a:cubicBezTo>
                  <a:cubicBezTo>
                    <a:pt x="184" y="45"/>
                    <a:pt x="185" y="45"/>
                    <a:pt x="185" y="45"/>
                  </a:cubicBezTo>
                  <a:cubicBezTo>
                    <a:pt x="195" y="57"/>
                    <a:pt x="208" y="57"/>
                    <a:pt x="222" y="57"/>
                  </a:cubicBezTo>
                  <a:cubicBezTo>
                    <a:pt x="223" y="57"/>
                    <a:pt x="225" y="57"/>
                    <a:pt x="225" y="58"/>
                  </a:cubicBezTo>
                  <a:cubicBezTo>
                    <a:pt x="228" y="70"/>
                    <a:pt x="243" y="66"/>
                    <a:pt x="248" y="77"/>
                  </a:cubicBezTo>
                  <a:cubicBezTo>
                    <a:pt x="249" y="80"/>
                    <a:pt x="250" y="79"/>
                    <a:pt x="253" y="77"/>
                  </a:cubicBezTo>
                  <a:cubicBezTo>
                    <a:pt x="258" y="75"/>
                    <a:pt x="265" y="75"/>
                    <a:pt x="271" y="80"/>
                  </a:cubicBezTo>
                  <a:cubicBezTo>
                    <a:pt x="277" y="84"/>
                    <a:pt x="281" y="93"/>
                    <a:pt x="291" y="90"/>
                  </a:cubicBezTo>
                  <a:cubicBezTo>
                    <a:pt x="295" y="88"/>
                    <a:pt x="296" y="93"/>
                    <a:pt x="298" y="96"/>
                  </a:cubicBezTo>
                  <a:cubicBezTo>
                    <a:pt x="300" y="97"/>
                    <a:pt x="303" y="98"/>
                    <a:pt x="304" y="100"/>
                  </a:cubicBezTo>
                  <a:cubicBezTo>
                    <a:pt x="308" y="113"/>
                    <a:pt x="320" y="115"/>
                    <a:pt x="329" y="123"/>
                  </a:cubicBezTo>
                  <a:cubicBezTo>
                    <a:pt x="343" y="134"/>
                    <a:pt x="359" y="142"/>
                    <a:pt x="375" y="150"/>
                  </a:cubicBezTo>
                  <a:cubicBezTo>
                    <a:pt x="381" y="153"/>
                    <a:pt x="387" y="155"/>
                    <a:pt x="393" y="153"/>
                  </a:cubicBezTo>
                  <a:cubicBezTo>
                    <a:pt x="401" y="150"/>
                    <a:pt x="404" y="155"/>
                    <a:pt x="406" y="161"/>
                  </a:cubicBezTo>
                  <a:cubicBezTo>
                    <a:pt x="407" y="167"/>
                    <a:pt x="411" y="168"/>
                    <a:pt x="414" y="171"/>
                  </a:cubicBezTo>
                  <a:cubicBezTo>
                    <a:pt x="424" y="181"/>
                    <a:pt x="434" y="181"/>
                    <a:pt x="446" y="181"/>
                  </a:cubicBezTo>
                  <a:cubicBezTo>
                    <a:pt x="450" y="181"/>
                    <a:pt x="452" y="183"/>
                    <a:pt x="45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6EAA1AB-68A9-B07E-71D0-5C7FA5D0D4AE}"/>
                </a:ext>
              </a:extLst>
            </p:cNvPr>
            <p:cNvSpPr/>
            <p:nvPr/>
          </p:nvSpPr>
          <p:spPr bwMode="auto">
            <a:xfrm>
              <a:off x="3319" y="2185"/>
              <a:ext cx="699" cy="889"/>
            </a:xfrm>
            <a:custGeom>
              <a:avLst/>
              <a:gdLst>
                <a:gd name="T0" fmla="*/ 132 w 302"/>
                <a:gd name="T1" fmla="*/ 39 h 384"/>
                <a:gd name="T2" fmla="*/ 134 w 302"/>
                <a:gd name="T3" fmla="*/ 24 h 384"/>
                <a:gd name="T4" fmla="*/ 135 w 302"/>
                <a:gd name="T5" fmla="*/ 0 h 384"/>
                <a:gd name="T6" fmla="*/ 159 w 302"/>
                <a:gd name="T7" fmla="*/ 21 h 384"/>
                <a:gd name="T8" fmla="*/ 182 w 302"/>
                <a:gd name="T9" fmla="*/ 39 h 384"/>
                <a:gd name="T10" fmla="*/ 195 w 302"/>
                <a:gd name="T11" fmla="*/ 38 h 384"/>
                <a:gd name="T12" fmla="*/ 194 w 302"/>
                <a:gd name="T13" fmla="*/ 53 h 384"/>
                <a:gd name="T14" fmla="*/ 254 w 302"/>
                <a:gd name="T15" fmla="*/ 42 h 384"/>
                <a:gd name="T16" fmla="*/ 266 w 302"/>
                <a:gd name="T17" fmla="*/ 53 h 384"/>
                <a:gd name="T18" fmla="*/ 282 w 302"/>
                <a:gd name="T19" fmla="*/ 73 h 384"/>
                <a:gd name="T20" fmla="*/ 283 w 302"/>
                <a:gd name="T21" fmla="*/ 110 h 384"/>
                <a:gd name="T22" fmla="*/ 291 w 302"/>
                <a:gd name="T23" fmla="*/ 132 h 384"/>
                <a:gd name="T24" fmla="*/ 300 w 302"/>
                <a:gd name="T25" fmla="*/ 205 h 384"/>
                <a:gd name="T26" fmla="*/ 278 w 302"/>
                <a:gd name="T27" fmla="*/ 210 h 384"/>
                <a:gd name="T28" fmla="*/ 205 w 302"/>
                <a:gd name="T29" fmla="*/ 232 h 384"/>
                <a:gd name="T30" fmla="*/ 218 w 302"/>
                <a:gd name="T31" fmla="*/ 262 h 384"/>
                <a:gd name="T32" fmla="*/ 234 w 302"/>
                <a:gd name="T33" fmla="*/ 297 h 384"/>
                <a:gd name="T34" fmla="*/ 254 w 302"/>
                <a:gd name="T35" fmla="*/ 316 h 384"/>
                <a:gd name="T36" fmla="*/ 244 w 302"/>
                <a:gd name="T37" fmla="*/ 331 h 384"/>
                <a:gd name="T38" fmla="*/ 223 w 302"/>
                <a:gd name="T39" fmla="*/ 356 h 384"/>
                <a:gd name="T40" fmla="*/ 227 w 302"/>
                <a:gd name="T41" fmla="*/ 382 h 384"/>
                <a:gd name="T42" fmla="*/ 213 w 302"/>
                <a:gd name="T43" fmla="*/ 371 h 384"/>
                <a:gd name="T44" fmla="*/ 149 w 302"/>
                <a:gd name="T45" fmla="*/ 368 h 384"/>
                <a:gd name="T46" fmla="*/ 116 w 302"/>
                <a:gd name="T47" fmla="*/ 370 h 384"/>
                <a:gd name="T48" fmla="*/ 92 w 302"/>
                <a:gd name="T49" fmla="*/ 364 h 384"/>
                <a:gd name="T50" fmla="*/ 40 w 302"/>
                <a:gd name="T51" fmla="*/ 353 h 384"/>
                <a:gd name="T52" fmla="*/ 35 w 302"/>
                <a:gd name="T53" fmla="*/ 333 h 384"/>
                <a:gd name="T54" fmla="*/ 56 w 302"/>
                <a:gd name="T55" fmla="*/ 285 h 384"/>
                <a:gd name="T56" fmla="*/ 30 w 302"/>
                <a:gd name="T57" fmla="*/ 277 h 384"/>
                <a:gd name="T58" fmla="*/ 4 w 302"/>
                <a:gd name="T59" fmla="*/ 222 h 384"/>
                <a:gd name="T60" fmla="*/ 6 w 302"/>
                <a:gd name="T61" fmla="*/ 195 h 384"/>
                <a:gd name="T62" fmla="*/ 17 w 302"/>
                <a:gd name="T63" fmla="*/ 158 h 384"/>
                <a:gd name="T64" fmla="*/ 67 w 302"/>
                <a:gd name="T65" fmla="*/ 119 h 384"/>
                <a:gd name="T66" fmla="*/ 72 w 302"/>
                <a:gd name="T67" fmla="*/ 65 h 384"/>
                <a:gd name="T68" fmla="*/ 94 w 302"/>
                <a:gd name="T69" fmla="*/ 54 h 384"/>
                <a:gd name="T70" fmla="*/ 103 w 302"/>
                <a:gd name="T71" fmla="*/ 67 h 384"/>
                <a:gd name="T72" fmla="*/ 115 w 302"/>
                <a:gd name="T73" fmla="*/ 81 h 384"/>
                <a:gd name="T74" fmla="*/ 135 w 302"/>
                <a:gd name="T75" fmla="*/ 50 h 384"/>
                <a:gd name="T76" fmla="*/ 135 w 302"/>
                <a:gd name="T77" fmla="*/ 5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2" h="384">
                  <a:moveTo>
                    <a:pt x="135" y="50"/>
                  </a:moveTo>
                  <a:cubicBezTo>
                    <a:pt x="137" y="46"/>
                    <a:pt x="139" y="41"/>
                    <a:pt x="132" y="39"/>
                  </a:cubicBezTo>
                  <a:cubicBezTo>
                    <a:pt x="128" y="37"/>
                    <a:pt x="130" y="32"/>
                    <a:pt x="128" y="29"/>
                  </a:cubicBezTo>
                  <a:cubicBezTo>
                    <a:pt x="124" y="23"/>
                    <a:pt x="132" y="26"/>
                    <a:pt x="134" y="24"/>
                  </a:cubicBezTo>
                  <a:cubicBezTo>
                    <a:pt x="138" y="21"/>
                    <a:pt x="141" y="19"/>
                    <a:pt x="137" y="14"/>
                  </a:cubicBezTo>
                  <a:cubicBezTo>
                    <a:pt x="134" y="10"/>
                    <a:pt x="136" y="6"/>
                    <a:pt x="135" y="0"/>
                  </a:cubicBezTo>
                  <a:cubicBezTo>
                    <a:pt x="140" y="5"/>
                    <a:pt x="146" y="3"/>
                    <a:pt x="151" y="6"/>
                  </a:cubicBezTo>
                  <a:cubicBezTo>
                    <a:pt x="157" y="10"/>
                    <a:pt x="168" y="10"/>
                    <a:pt x="159" y="21"/>
                  </a:cubicBezTo>
                  <a:cubicBezTo>
                    <a:pt x="158" y="24"/>
                    <a:pt x="160" y="26"/>
                    <a:pt x="163" y="27"/>
                  </a:cubicBezTo>
                  <a:cubicBezTo>
                    <a:pt x="169" y="31"/>
                    <a:pt x="178" y="29"/>
                    <a:pt x="182" y="39"/>
                  </a:cubicBezTo>
                  <a:cubicBezTo>
                    <a:pt x="183" y="42"/>
                    <a:pt x="186" y="39"/>
                    <a:pt x="188" y="38"/>
                  </a:cubicBezTo>
                  <a:cubicBezTo>
                    <a:pt x="190" y="36"/>
                    <a:pt x="193" y="36"/>
                    <a:pt x="195" y="38"/>
                  </a:cubicBezTo>
                  <a:cubicBezTo>
                    <a:pt x="197" y="42"/>
                    <a:pt x="194" y="43"/>
                    <a:pt x="192" y="44"/>
                  </a:cubicBezTo>
                  <a:cubicBezTo>
                    <a:pt x="185" y="49"/>
                    <a:pt x="189" y="53"/>
                    <a:pt x="194" y="53"/>
                  </a:cubicBezTo>
                  <a:cubicBezTo>
                    <a:pt x="205" y="54"/>
                    <a:pt x="217" y="57"/>
                    <a:pt x="227" y="51"/>
                  </a:cubicBezTo>
                  <a:cubicBezTo>
                    <a:pt x="235" y="46"/>
                    <a:pt x="246" y="49"/>
                    <a:pt x="254" y="42"/>
                  </a:cubicBezTo>
                  <a:cubicBezTo>
                    <a:pt x="254" y="42"/>
                    <a:pt x="255" y="42"/>
                    <a:pt x="256" y="42"/>
                  </a:cubicBezTo>
                  <a:cubicBezTo>
                    <a:pt x="262" y="43"/>
                    <a:pt x="261" y="52"/>
                    <a:pt x="266" y="53"/>
                  </a:cubicBezTo>
                  <a:cubicBezTo>
                    <a:pt x="272" y="55"/>
                    <a:pt x="275" y="58"/>
                    <a:pt x="274" y="64"/>
                  </a:cubicBezTo>
                  <a:cubicBezTo>
                    <a:pt x="274" y="69"/>
                    <a:pt x="276" y="73"/>
                    <a:pt x="282" y="73"/>
                  </a:cubicBezTo>
                  <a:cubicBezTo>
                    <a:pt x="285" y="74"/>
                    <a:pt x="288" y="75"/>
                    <a:pt x="288" y="79"/>
                  </a:cubicBezTo>
                  <a:cubicBezTo>
                    <a:pt x="289" y="90"/>
                    <a:pt x="291" y="101"/>
                    <a:pt x="283" y="110"/>
                  </a:cubicBezTo>
                  <a:cubicBezTo>
                    <a:pt x="280" y="113"/>
                    <a:pt x="282" y="115"/>
                    <a:pt x="283" y="118"/>
                  </a:cubicBezTo>
                  <a:cubicBezTo>
                    <a:pt x="286" y="123"/>
                    <a:pt x="288" y="128"/>
                    <a:pt x="291" y="132"/>
                  </a:cubicBezTo>
                  <a:cubicBezTo>
                    <a:pt x="292" y="133"/>
                    <a:pt x="293" y="135"/>
                    <a:pt x="294" y="136"/>
                  </a:cubicBezTo>
                  <a:cubicBezTo>
                    <a:pt x="299" y="159"/>
                    <a:pt x="302" y="182"/>
                    <a:pt x="300" y="205"/>
                  </a:cubicBezTo>
                  <a:cubicBezTo>
                    <a:pt x="299" y="213"/>
                    <a:pt x="295" y="214"/>
                    <a:pt x="289" y="209"/>
                  </a:cubicBezTo>
                  <a:cubicBezTo>
                    <a:pt x="284" y="205"/>
                    <a:pt x="281" y="208"/>
                    <a:pt x="278" y="210"/>
                  </a:cubicBezTo>
                  <a:cubicBezTo>
                    <a:pt x="269" y="218"/>
                    <a:pt x="259" y="225"/>
                    <a:pt x="247" y="230"/>
                  </a:cubicBezTo>
                  <a:cubicBezTo>
                    <a:pt x="233" y="237"/>
                    <a:pt x="219" y="236"/>
                    <a:pt x="205" y="232"/>
                  </a:cubicBezTo>
                  <a:cubicBezTo>
                    <a:pt x="203" y="235"/>
                    <a:pt x="204" y="239"/>
                    <a:pt x="206" y="241"/>
                  </a:cubicBezTo>
                  <a:cubicBezTo>
                    <a:pt x="212" y="247"/>
                    <a:pt x="213" y="256"/>
                    <a:pt x="218" y="262"/>
                  </a:cubicBezTo>
                  <a:cubicBezTo>
                    <a:pt x="219" y="263"/>
                    <a:pt x="220" y="265"/>
                    <a:pt x="220" y="266"/>
                  </a:cubicBezTo>
                  <a:cubicBezTo>
                    <a:pt x="220" y="279"/>
                    <a:pt x="229" y="287"/>
                    <a:pt x="234" y="297"/>
                  </a:cubicBezTo>
                  <a:cubicBezTo>
                    <a:pt x="236" y="301"/>
                    <a:pt x="238" y="303"/>
                    <a:pt x="242" y="304"/>
                  </a:cubicBezTo>
                  <a:cubicBezTo>
                    <a:pt x="247" y="307"/>
                    <a:pt x="251" y="311"/>
                    <a:pt x="254" y="316"/>
                  </a:cubicBezTo>
                  <a:cubicBezTo>
                    <a:pt x="258" y="323"/>
                    <a:pt x="257" y="326"/>
                    <a:pt x="249" y="328"/>
                  </a:cubicBezTo>
                  <a:cubicBezTo>
                    <a:pt x="247" y="329"/>
                    <a:pt x="245" y="329"/>
                    <a:pt x="244" y="331"/>
                  </a:cubicBezTo>
                  <a:cubicBezTo>
                    <a:pt x="240" y="339"/>
                    <a:pt x="234" y="342"/>
                    <a:pt x="226" y="342"/>
                  </a:cubicBezTo>
                  <a:cubicBezTo>
                    <a:pt x="221" y="342"/>
                    <a:pt x="219" y="349"/>
                    <a:pt x="223" y="356"/>
                  </a:cubicBezTo>
                  <a:cubicBezTo>
                    <a:pt x="226" y="361"/>
                    <a:pt x="227" y="368"/>
                    <a:pt x="229" y="374"/>
                  </a:cubicBezTo>
                  <a:cubicBezTo>
                    <a:pt x="230" y="376"/>
                    <a:pt x="231" y="380"/>
                    <a:pt x="227" y="382"/>
                  </a:cubicBezTo>
                  <a:cubicBezTo>
                    <a:pt x="224" y="384"/>
                    <a:pt x="222" y="380"/>
                    <a:pt x="221" y="377"/>
                  </a:cubicBezTo>
                  <a:cubicBezTo>
                    <a:pt x="220" y="373"/>
                    <a:pt x="216" y="372"/>
                    <a:pt x="213" y="371"/>
                  </a:cubicBezTo>
                  <a:cubicBezTo>
                    <a:pt x="202" y="369"/>
                    <a:pt x="191" y="369"/>
                    <a:pt x="180" y="371"/>
                  </a:cubicBezTo>
                  <a:cubicBezTo>
                    <a:pt x="171" y="373"/>
                    <a:pt x="159" y="375"/>
                    <a:pt x="149" y="368"/>
                  </a:cubicBezTo>
                  <a:cubicBezTo>
                    <a:pt x="146" y="365"/>
                    <a:pt x="144" y="366"/>
                    <a:pt x="141" y="369"/>
                  </a:cubicBezTo>
                  <a:cubicBezTo>
                    <a:pt x="132" y="378"/>
                    <a:pt x="126" y="379"/>
                    <a:pt x="116" y="370"/>
                  </a:cubicBezTo>
                  <a:cubicBezTo>
                    <a:pt x="112" y="367"/>
                    <a:pt x="108" y="364"/>
                    <a:pt x="103" y="367"/>
                  </a:cubicBezTo>
                  <a:cubicBezTo>
                    <a:pt x="99" y="369"/>
                    <a:pt x="95" y="367"/>
                    <a:pt x="92" y="364"/>
                  </a:cubicBezTo>
                  <a:cubicBezTo>
                    <a:pt x="84" y="358"/>
                    <a:pt x="76" y="354"/>
                    <a:pt x="65" y="355"/>
                  </a:cubicBezTo>
                  <a:cubicBezTo>
                    <a:pt x="57" y="356"/>
                    <a:pt x="48" y="356"/>
                    <a:pt x="40" y="353"/>
                  </a:cubicBezTo>
                  <a:cubicBezTo>
                    <a:pt x="31" y="350"/>
                    <a:pt x="29" y="348"/>
                    <a:pt x="34" y="339"/>
                  </a:cubicBezTo>
                  <a:cubicBezTo>
                    <a:pt x="35" y="337"/>
                    <a:pt x="35" y="335"/>
                    <a:pt x="35" y="333"/>
                  </a:cubicBezTo>
                  <a:cubicBezTo>
                    <a:pt x="35" y="316"/>
                    <a:pt x="41" y="302"/>
                    <a:pt x="53" y="290"/>
                  </a:cubicBezTo>
                  <a:cubicBezTo>
                    <a:pt x="55" y="289"/>
                    <a:pt x="57" y="287"/>
                    <a:pt x="56" y="285"/>
                  </a:cubicBezTo>
                  <a:cubicBezTo>
                    <a:pt x="55" y="281"/>
                    <a:pt x="52" y="282"/>
                    <a:pt x="50" y="281"/>
                  </a:cubicBezTo>
                  <a:cubicBezTo>
                    <a:pt x="43" y="280"/>
                    <a:pt x="37" y="278"/>
                    <a:pt x="30" y="277"/>
                  </a:cubicBezTo>
                  <a:cubicBezTo>
                    <a:pt x="20" y="275"/>
                    <a:pt x="11" y="261"/>
                    <a:pt x="11" y="251"/>
                  </a:cubicBezTo>
                  <a:cubicBezTo>
                    <a:pt x="12" y="241"/>
                    <a:pt x="12" y="231"/>
                    <a:pt x="4" y="222"/>
                  </a:cubicBezTo>
                  <a:cubicBezTo>
                    <a:pt x="0" y="218"/>
                    <a:pt x="0" y="211"/>
                    <a:pt x="4" y="205"/>
                  </a:cubicBezTo>
                  <a:cubicBezTo>
                    <a:pt x="7" y="202"/>
                    <a:pt x="6" y="199"/>
                    <a:pt x="6" y="195"/>
                  </a:cubicBezTo>
                  <a:cubicBezTo>
                    <a:pt x="6" y="186"/>
                    <a:pt x="5" y="177"/>
                    <a:pt x="13" y="170"/>
                  </a:cubicBezTo>
                  <a:cubicBezTo>
                    <a:pt x="17" y="167"/>
                    <a:pt x="17" y="162"/>
                    <a:pt x="17" y="158"/>
                  </a:cubicBezTo>
                  <a:cubicBezTo>
                    <a:pt x="18" y="144"/>
                    <a:pt x="28" y="136"/>
                    <a:pt x="41" y="140"/>
                  </a:cubicBezTo>
                  <a:cubicBezTo>
                    <a:pt x="59" y="145"/>
                    <a:pt x="68" y="144"/>
                    <a:pt x="67" y="119"/>
                  </a:cubicBezTo>
                  <a:cubicBezTo>
                    <a:pt x="67" y="111"/>
                    <a:pt x="64" y="102"/>
                    <a:pt x="72" y="96"/>
                  </a:cubicBezTo>
                  <a:cubicBezTo>
                    <a:pt x="73" y="86"/>
                    <a:pt x="81" y="76"/>
                    <a:pt x="72" y="65"/>
                  </a:cubicBezTo>
                  <a:cubicBezTo>
                    <a:pt x="69" y="61"/>
                    <a:pt x="73" y="55"/>
                    <a:pt x="78" y="54"/>
                  </a:cubicBezTo>
                  <a:cubicBezTo>
                    <a:pt x="83" y="53"/>
                    <a:pt x="89" y="54"/>
                    <a:pt x="94" y="54"/>
                  </a:cubicBezTo>
                  <a:cubicBezTo>
                    <a:pt x="98" y="55"/>
                    <a:pt x="104" y="55"/>
                    <a:pt x="101" y="63"/>
                  </a:cubicBezTo>
                  <a:cubicBezTo>
                    <a:pt x="100" y="65"/>
                    <a:pt x="101" y="67"/>
                    <a:pt x="103" y="67"/>
                  </a:cubicBezTo>
                  <a:cubicBezTo>
                    <a:pt x="106" y="68"/>
                    <a:pt x="106" y="65"/>
                    <a:pt x="108" y="63"/>
                  </a:cubicBezTo>
                  <a:cubicBezTo>
                    <a:pt x="109" y="69"/>
                    <a:pt x="109" y="76"/>
                    <a:pt x="115" y="81"/>
                  </a:cubicBezTo>
                  <a:cubicBezTo>
                    <a:pt x="116" y="76"/>
                    <a:pt x="121" y="73"/>
                    <a:pt x="120" y="69"/>
                  </a:cubicBezTo>
                  <a:cubicBezTo>
                    <a:pt x="117" y="56"/>
                    <a:pt x="125" y="52"/>
                    <a:pt x="135" y="50"/>
                  </a:cubicBezTo>
                  <a:cubicBezTo>
                    <a:pt x="138" y="54"/>
                    <a:pt x="142" y="56"/>
                    <a:pt x="145" y="62"/>
                  </a:cubicBezTo>
                  <a:cubicBezTo>
                    <a:pt x="144" y="55"/>
                    <a:pt x="137" y="55"/>
                    <a:pt x="13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58AB775-6492-6525-E435-3538BDEE71A0}"/>
                </a:ext>
              </a:extLst>
            </p:cNvPr>
            <p:cNvSpPr/>
            <p:nvPr/>
          </p:nvSpPr>
          <p:spPr bwMode="auto">
            <a:xfrm>
              <a:off x="3967" y="2185"/>
              <a:ext cx="761" cy="702"/>
            </a:xfrm>
            <a:custGeom>
              <a:avLst/>
              <a:gdLst>
                <a:gd name="T0" fmla="*/ 12 w 329"/>
                <a:gd name="T1" fmla="*/ 83 h 303"/>
                <a:gd name="T2" fmla="*/ 23 w 329"/>
                <a:gd name="T3" fmla="*/ 75 h 303"/>
                <a:gd name="T4" fmla="*/ 41 w 329"/>
                <a:gd name="T5" fmla="*/ 58 h 303"/>
                <a:gd name="T6" fmla="*/ 79 w 329"/>
                <a:gd name="T7" fmla="*/ 41 h 303"/>
                <a:gd name="T8" fmla="*/ 97 w 329"/>
                <a:gd name="T9" fmla="*/ 35 h 303"/>
                <a:gd name="T10" fmla="*/ 116 w 329"/>
                <a:gd name="T11" fmla="*/ 31 h 303"/>
                <a:gd name="T12" fmla="*/ 124 w 329"/>
                <a:gd name="T13" fmla="*/ 29 h 303"/>
                <a:gd name="T14" fmla="*/ 141 w 329"/>
                <a:gd name="T15" fmla="*/ 39 h 303"/>
                <a:gd name="T16" fmla="*/ 156 w 329"/>
                <a:gd name="T17" fmla="*/ 51 h 303"/>
                <a:gd name="T18" fmla="*/ 163 w 329"/>
                <a:gd name="T19" fmla="*/ 51 h 303"/>
                <a:gd name="T20" fmla="*/ 182 w 329"/>
                <a:gd name="T21" fmla="*/ 54 h 303"/>
                <a:gd name="T22" fmla="*/ 185 w 329"/>
                <a:gd name="T23" fmla="*/ 40 h 303"/>
                <a:gd name="T24" fmla="*/ 187 w 329"/>
                <a:gd name="T25" fmla="*/ 36 h 303"/>
                <a:gd name="T26" fmla="*/ 200 w 329"/>
                <a:gd name="T27" fmla="*/ 11 h 303"/>
                <a:gd name="T28" fmla="*/ 206 w 329"/>
                <a:gd name="T29" fmla="*/ 21 h 303"/>
                <a:gd name="T30" fmla="*/ 216 w 329"/>
                <a:gd name="T31" fmla="*/ 19 h 303"/>
                <a:gd name="T32" fmla="*/ 221 w 329"/>
                <a:gd name="T33" fmla="*/ 12 h 303"/>
                <a:gd name="T34" fmla="*/ 231 w 329"/>
                <a:gd name="T35" fmla="*/ 10 h 303"/>
                <a:gd name="T36" fmla="*/ 251 w 329"/>
                <a:gd name="T37" fmla="*/ 10 h 303"/>
                <a:gd name="T38" fmla="*/ 273 w 329"/>
                <a:gd name="T39" fmla="*/ 11 h 303"/>
                <a:gd name="T40" fmla="*/ 277 w 329"/>
                <a:gd name="T41" fmla="*/ 28 h 303"/>
                <a:gd name="T42" fmla="*/ 286 w 329"/>
                <a:gd name="T43" fmla="*/ 43 h 303"/>
                <a:gd name="T44" fmla="*/ 302 w 329"/>
                <a:gd name="T45" fmla="*/ 63 h 303"/>
                <a:gd name="T46" fmla="*/ 313 w 329"/>
                <a:gd name="T47" fmla="*/ 97 h 303"/>
                <a:gd name="T48" fmla="*/ 306 w 329"/>
                <a:gd name="T49" fmla="*/ 137 h 303"/>
                <a:gd name="T50" fmla="*/ 306 w 329"/>
                <a:gd name="T51" fmla="*/ 147 h 303"/>
                <a:gd name="T52" fmla="*/ 309 w 329"/>
                <a:gd name="T53" fmla="*/ 157 h 303"/>
                <a:gd name="T54" fmla="*/ 307 w 329"/>
                <a:gd name="T55" fmla="*/ 176 h 303"/>
                <a:gd name="T56" fmla="*/ 311 w 329"/>
                <a:gd name="T57" fmla="*/ 192 h 303"/>
                <a:gd name="T58" fmla="*/ 321 w 329"/>
                <a:gd name="T59" fmla="*/ 216 h 303"/>
                <a:gd name="T60" fmla="*/ 325 w 329"/>
                <a:gd name="T61" fmla="*/ 223 h 303"/>
                <a:gd name="T62" fmla="*/ 314 w 329"/>
                <a:gd name="T63" fmla="*/ 241 h 303"/>
                <a:gd name="T64" fmla="*/ 299 w 329"/>
                <a:gd name="T65" fmla="*/ 252 h 303"/>
                <a:gd name="T66" fmla="*/ 289 w 329"/>
                <a:gd name="T67" fmla="*/ 263 h 303"/>
                <a:gd name="T68" fmla="*/ 280 w 329"/>
                <a:gd name="T69" fmla="*/ 288 h 303"/>
                <a:gd name="T70" fmla="*/ 277 w 329"/>
                <a:gd name="T71" fmla="*/ 302 h 303"/>
                <a:gd name="T72" fmla="*/ 257 w 329"/>
                <a:gd name="T73" fmla="*/ 298 h 303"/>
                <a:gd name="T74" fmla="*/ 240 w 329"/>
                <a:gd name="T75" fmla="*/ 283 h 303"/>
                <a:gd name="T76" fmla="*/ 233 w 329"/>
                <a:gd name="T77" fmla="*/ 283 h 303"/>
                <a:gd name="T78" fmla="*/ 225 w 329"/>
                <a:gd name="T79" fmla="*/ 288 h 303"/>
                <a:gd name="T80" fmla="*/ 216 w 329"/>
                <a:gd name="T81" fmla="*/ 287 h 303"/>
                <a:gd name="T82" fmla="*/ 192 w 329"/>
                <a:gd name="T83" fmla="*/ 283 h 303"/>
                <a:gd name="T84" fmla="*/ 187 w 329"/>
                <a:gd name="T85" fmla="*/ 284 h 303"/>
                <a:gd name="T86" fmla="*/ 170 w 329"/>
                <a:gd name="T87" fmla="*/ 283 h 303"/>
                <a:gd name="T88" fmla="*/ 148 w 329"/>
                <a:gd name="T89" fmla="*/ 276 h 303"/>
                <a:gd name="T90" fmla="*/ 130 w 329"/>
                <a:gd name="T91" fmla="*/ 267 h 303"/>
                <a:gd name="T92" fmla="*/ 113 w 329"/>
                <a:gd name="T93" fmla="*/ 255 h 303"/>
                <a:gd name="T94" fmla="*/ 83 w 329"/>
                <a:gd name="T95" fmla="*/ 250 h 303"/>
                <a:gd name="T96" fmla="*/ 74 w 329"/>
                <a:gd name="T97" fmla="*/ 249 h 303"/>
                <a:gd name="T98" fmla="*/ 66 w 329"/>
                <a:gd name="T99" fmla="*/ 239 h 303"/>
                <a:gd name="T100" fmla="*/ 61 w 329"/>
                <a:gd name="T101" fmla="*/ 232 h 303"/>
                <a:gd name="T102" fmla="*/ 43 w 329"/>
                <a:gd name="T103" fmla="*/ 227 h 303"/>
                <a:gd name="T104" fmla="*/ 32 w 329"/>
                <a:gd name="T105" fmla="*/ 213 h 303"/>
                <a:gd name="T106" fmla="*/ 25 w 329"/>
                <a:gd name="T107" fmla="*/ 205 h 303"/>
                <a:gd name="T108" fmla="*/ 19 w 329"/>
                <a:gd name="T109" fmla="*/ 197 h 303"/>
                <a:gd name="T110" fmla="*/ 19 w 329"/>
                <a:gd name="T111" fmla="*/ 170 h 303"/>
                <a:gd name="T112" fmla="*/ 15 w 329"/>
                <a:gd name="T113" fmla="*/ 151 h 303"/>
                <a:gd name="T114" fmla="*/ 14 w 329"/>
                <a:gd name="T115" fmla="*/ 146 h 303"/>
                <a:gd name="T116" fmla="*/ 6 w 329"/>
                <a:gd name="T117" fmla="*/ 123 h 303"/>
                <a:gd name="T118" fmla="*/ 7 w 329"/>
                <a:gd name="T119" fmla="*/ 105 h 303"/>
                <a:gd name="T120" fmla="*/ 9 w 329"/>
                <a:gd name="T121" fmla="*/ 95 h 303"/>
                <a:gd name="T122" fmla="*/ 12 w 329"/>
                <a:gd name="T123" fmla="*/ 8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9" h="303">
                  <a:moveTo>
                    <a:pt x="12" y="83"/>
                  </a:moveTo>
                  <a:cubicBezTo>
                    <a:pt x="23" y="87"/>
                    <a:pt x="24" y="86"/>
                    <a:pt x="23" y="75"/>
                  </a:cubicBezTo>
                  <a:cubicBezTo>
                    <a:pt x="22" y="69"/>
                    <a:pt x="33" y="58"/>
                    <a:pt x="41" y="58"/>
                  </a:cubicBezTo>
                  <a:cubicBezTo>
                    <a:pt x="57" y="59"/>
                    <a:pt x="68" y="50"/>
                    <a:pt x="79" y="41"/>
                  </a:cubicBezTo>
                  <a:cubicBezTo>
                    <a:pt x="84" y="37"/>
                    <a:pt x="91" y="41"/>
                    <a:pt x="97" y="35"/>
                  </a:cubicBezTo>
                  <a:cubicBezTo>
                    <a:pt x="101" y="30"/>
                    <a:pt x="108" y="25"/>
                    <a:pt x="116" y="31"/>
                  </a:cubicBezTo>
                  <a:cubicBezTo>
                    <a:pt x="118" y="32"/>
                    <a:pt x="122" y="31"/>
                    <a:pt x="124" y="29"/>
                  </a:cubicBezTo>
                  <a:cubicBezTo>
                    <a:pt x="134" y="24"/>
                    <a:pt x="140" y="28"/>
                    <a:pt x="141" y="39"/>
                  </a:cubicBezTo>
                  <a:cubicBezTo>
                    <a:pt x="142" y="55"/>
                    <a:pt x="142" y="55"/>
                    <a:pt x="156" y="51"/>
                  </a:cubicBezTo>
                  <a:cubicBezTo>
                    <a:pt x="159" y="51"/>
                    <a:pt x="161" y="50"/>
                    <a:pt x="163" y="51"/>
                  </a:cubicBezTo>
                  <a:cubicBezTo>
                    <a:pt x="169" y="56"/>
                    <a:pt x="175" y="53"/>
                    <a:pt x="182" y="54"/>
                  </a:cubicBezTo>
                  <a:cubicBezTo>
                    <a:pt x="180" y="48"/>
                    <a:pt x="174" y="43"/>
                    <a:pt x="185" y="40"/>
                  </a:cubicBezTo>
                  <a:cubicBezTo>
                    <a:pt x="187" y="40"/>
                    <a:pt x="188" y="38"/>
                    <a:pt x="187" y="36"/>
                  </a:cubicBezTo>
                  <a:cubicBezTo>
                    <a:pt x="185" y="19"/>
                    <a:pt x="186" y="19"/>
                    <a:pt x="200" y="11"/>
                  </a:cubicBezTo>
                  <a:cubicBezTo>
                    <a:pt x="205" y="13"/>
                    <a:pt x="199" y="20"/>
                    <a:pt x="206" y="21"/>
                  </a:cubicBezTo>
                  <a:cubicBezTo>
                    <a:pt x="209" y="22"/>
                    <a:pt x="213" y="22"/>
                    <a:pt x="216" y="19"/>
                  </a:cubicBezTo>
                  <a:cubicBezTo>
                    <a:pt x="217" y="17"/>
                    <a:pt x="219" y="14"/>
                    <a:pt x="221" y="12"/>
                  </a:cubicBezTo>
                  <a:cubicBezTo>
                    <a:pt x="225" y="4"/>
                    <a:pt x="224" y="5"/>
                    <a:pt x="231" y="10"/>
                  </a:cubicBezTo>
                  <a:cubicBezTo>
                    <a:pt x="237" y="14"/>
                    <a:pt x="244" y="13"/>
                    <a:pt x="251" y="10"/>
                  </a:cubicBezTo>
                  <a:cubicBezTo>
                    <a:pt x="258" y="0"/>
                    <a:pt x="267" y="0"/>
                    <a:pt x="273" y="11"/>
                  </a:cubicBezTo>
                  <a:cubicBezTo>
                    <a:pt x="276" y="16"/>
                    <a:pt x="278" y="22"/>
                    <a:pt x="277" y="28"/>
                  </a:cubicBezTo>
                  <a:cubicBezTo>
                    <a:pt x="276" y="36"/>
                    <a:pt x="279" y="40"/>
                    <a:pt x="286" y="43"/>
                  </a:cubicBezTo>
                  <a:cubicBezTo>
                    <a:pt x="295" y="46"/>
                    <a:pt x="300" y="53"/>
                    <a:pt x="302" y="63"/>
                  </a:cubicBezTo>
                  <a:cubicBezTo>
                    <a:pt x="304" y="75"/>
                    <a:pt x="305" y="87"/>
                    <a:pt x="313" y="97"/>
                  </a:cubicBezTo>
                  <a:cubicBezTo>
                    <a:pt x="324" y="113"/>
                    <a:pt x="320" y="126"/>
                    <a:pt x="306" y="137"/>
                  </a:cubicBezTo>
                  <a:cubicBezTo>
                    <a:pt x="301" y="141"/>
                    <a:pt x="300" y="144"/>
                    <a:pt x="306" y="147"/>
                  </a:cubicBezTo>
                  <a:cubicBezTo>
                    <a:pt x="309" y="150"/>
                    <a:pt x="310" y="153"/>
                    <a:pt x="309" y="157"/>
                  </a:cubicBezTo>
                  <a:cubicBezTo>
                    <a:pt x="308" y="163"/>
                    <a:pt x="309" y="170"/>
                    <a:pt x="307" y="176"/>
                  </a:cubicBezTo>
                  <a:cubicBezTo>
                    <a:pt x="306" y="182"/>
                    <a:pt x="307" y="187"/>
                    <a:pt x="311" y="192"/>
                  </a:cubicBezTo>
                  <a:cubicBezTo>
                    <a:pt x="316" y="200"/>
                    <a:pt x="323" y="206"/>
                    <a:pt x="321" y="216"/>
                  </a:cubicBezTo>
                  <a:cubicBezTo>
                    <a:pt x="320" y="219"/>
                    <a:pt x="324" y="220"/>
                    <a:pt x="325" y="223"/>
                  </a:cubicBezTo>
                  <a:cubicBezTo>
                    <a:pt x="329" y="232"/>
                    <a:pt x="324" y="241"/>
                    <a:pt x="314" y="241"/>
                  </a:cubicBezTo>
                  <a:cubicBezTo>
                    <a:pt x="306" y="241"/>
                    <a:pt x="302" y="247"/>
                    <a:pt x="299" y="252"/>
                  </a:cubicBezTo>
                  <a:cubicBezTo>
                    <a:pt x="296" y="256"/>
                    <a:pt x="293" y="260"/>
                    <a:pt x="289" y="263"/>
                  </a:cubicBezTo>
                  <a:cubicBezTo>
                    <a:pt x="281" y="269"/>
                    <a:pt x="282" y="279"/>
                    <a:pt x="280" y="288"/>
                  </a:cubicBezTo>
                  <a:cubicBezTo>
                    <a:pt x="279" y="293"/>
                    <a:pt x="282" y="301"/>
                    <a:pt x="277" y="302"/>
                  </a:cubicBezTo>
                  <a:cubicBezTo>
                    <a:pt x="271" y="303"/>
                    <a:pt x="263" y="303"/>
                    <a:pt x="257" y="298"/>
                  </a:cubicBezTo>
                  <a:cubicBezTo>
                    <a:pt x="252" y="292"/>
                    <a:pt x="245" y="289"/>
                    <a:pt x="240" y="283"/>
                  </a:cubicBezTo>
                  <a:cubicBezTo>
                    <a:pt x="238" y="280"/>
                    <a:pt x="236" y="280"/>
                    <a:pt x="233" y="283"/>
                  </a:cubicBezTo>
                  <a:cubicBezTo>
                    <a:pt x="230" y="285"/>
                    <a:pt x="228" y="287"/>
                    <a:pt x="225" y="288"/>
                  </a:cubicBezTo>
                  <a:cubicBezTo>
                    <a:pt x="222" y="289"/>
                    <a:pt x="218" y="290"/>
                    <a:pt x="216" y="287"/>
                  </a:cubicBezTo>
                  <a:cubicBezTo>
                    <a:pt x="209" y="277"/>
                    <a:pt x="201" y="278"/>
                    <a:pt x="192" y="283"/>
                  </a:cubicBezTo>
                  <a:cubicBezTo>
                    <a:pt x="190" y="284"/>
                    <a:pt x="188" y="285"/>
                    <a:pt x="187" y="284"/>
                  </a:cubicBezTo>
                  <a:cubicBezTo>
                    <a:pt x="181" y="277"/>
                    <a:pt x="176" y="282"/>
                    <a:pt x="170" y="283"/>
                  </a:cubicBezTo>
                  <a:cubicBezTo>
                    <a:pt x="162" y="284"/>
                    <a:pt x="155" y="282"/>
                    <a:pt x="148" y="276"/>
                  </a:cubicBezTo>
                  <a:cubicBezTo>
                    <a:pt x="143" y="272"/>
                    <a:pt x="137" y="268"/>
                    <a:pt x="130" y="267"/>
                  </a:cubicBezTo>
                  <a:cubicBezTo>
                    <a:pt x="122" y="267"/>
                    <a:pt x="117" y="261"/>
                    <a:pt x="113" y="255"/>
                  </a:cubicBezTo>
                  <a:cubicBezTo>
                    <a:pt x="105" y="245"/>
                    <a:pt x="94" y="243"/>
                    <a:pt x="83" y="250"/>
                  </a:cubicBezTo>
                  <a:cubicBezTo>
                    <a:pt x="80" y="252"/>
                    <a:pt x="76" y="252"/>
                    <a:pt x="74" y="249"/>
                  </a:cubicBezTo>
                  <a:cubicBezTo>
                    <a:pt x="71" y="246"/>
                    <a:pt x="63" y="246"/>
                    <a:pt x="66" y="239"/>
                  </a:cubicBezTo>
                  <a:cubicBezTo>
                    <a:pt x="68" y="233"/>
                    <a:pt x="65" y="232"/>
                    <a:pt x="61" y="232"/>
                  </a:cubicBezTo>
                  <a:cubicBezTo>
                    <a:pt x="54" y="232"/>
                    <a:pt x="49" y="229"/>
                    <a:pt x="43" y="227"/>
                  </a:cubicBezTo>
                  <a:cubicBezTo>
                    <a:pt x="37" y="225"/>
                    <a:pt x="32" y="220"/>
                    <a:pt x="32" y="213"/>
                  </a:cubicBezTo>
                  <a:cubicBezTo>
                    <a:pt x="32" y="207"/>
                    <a:pt x="31" y="205"/>
                    <a:pt x="25" y="205"/>
                  </a:cubicBezTo>
                  <a:cubicBezTo>
                    <a:pt x="19" y="206"/>
                    <a:pt x="19" y="201"/>
                    <a:pt x="19" y="197"/>
                  </a:cubicBezTo>
                  <a:cubicBezTo>
                    <a:pt x="20" y="188"/>
                    <a:pt x="19" y="179"/>
                    <a:pt x="19" y="170"/>
                  </a:cubicBezTo>
                  <a:cubicBezTo>
                    <a:pt x="19" y="164"/>
                    <a:pt x="20" y="157"/>
                    <a:pt x="15" y="151"/>
                  </a:cubicBezTo>
                  <a:cubicBezTo>
                    <a:pt x="14" y="150"/>
                    <a:pt x="13" y="148"/>
                    <a:pt x="14" y="146"/>
                  </a:cubicBezTo>
                  <a:cubicBezTo>
                    <a:pt x="17" y="136"/>
                    <a:pt x="10" y="130"/>
                    <a:pt x="6" y="123"/>
                  </a:cubicBezTo>
                  <a:cubicBezTo>
                    <a:pt x="3" y="117"/>
                    <a:pt x="0" y="111"/>
                    <a:pt x="7" y="105"/>
                  </a:cubicBezTo>
                  <a:cubicBezTo>
                    <a:pt x="10" y="102"/>
                    <a:pt x="9" y="98"/>
                    <a:pt x="9" y="95"/>
                  </a:cubicBezTo>
                  <a:cubicBezTo>
                    <a:pt x="9" y="91"/>
                    <a:pt x="8" y="87"/>
                    <a:pt x="1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A8919D7-CE56-2264-AD4C-720C98CBBC5F}"/>
                </a:ext>
              </a:extLst>
            </p:cNvPr>
            <p:cNvSpPr/>
            <p:nvPr/>
          </p:nvSpPr>
          <p:spPr bwMode="auto">
            <a:xfrm>
              <a:off x="4423" y="489"/>
              <a:ext cx="627" cy="1159"/>
            </a:xfrm>
            <a:custGeom>
              <a:avLst/>
              <a:gdLst>
                <a:gd name="T0" fmla="*/ 198 w 271"/>
                <a:gd name="T1" fmla="*/ 449 h 501"/>
                <a:gd name="T2" fmla="*/ 171 w 271"/>
                <a:gd name="T3" fmla="*/ 457 h 501"/>
                <a:gd name="T4" fmla="*/ 155 w 271"/>
                <a:gd name="T5" fmla="*/ 466 h 501"/>
                <a:gd name="T6" fmla="*/ 136 w 271"/>
                <a:gd name="T7" fmla="*/ 476 h 501"/>
                <a:gd name="T8" fmla="*/ 105 w 271"/>
                <a:gd name="T9" fmla="*/ 490 h 501"/>
                <a:gd name="T10" fmla="*/ 76 w 271"/>
                <a:gd name="T11" fmla="*/ 498 h 501"/>
                <a:gd name="T12" fmla="*/ 53 w 271"/>
                <a:gd name="T13" fmla="*/ 470 h 501"/>
                <a:gd name="T14" fmla="*/ 25 w 271"/>
                <a:gd name="T15" fmla="*/ 437 h 501"/>
                <a:gd name="T16" fmla="*/ 24 w 271"/>
                <a:gd name="T17" fmla="*/ 395 h 501"/>
                <a:gd name="T18" fmla="*/ 22 w 271"/>
                <a:gd name="T19" fmla="*/ 373 h 501"/>
                <a:gd name="T20" fmla="*/ 29 w 271"/>
                <a:gd name="T21" fmla="*/ 341 h 501"/>
                <a:gd name="T22" fmla="*/ 60 w 271"/>
                <a:gd name="T23" fmla="*/ 315 h 501"/>
                <a:gd name="T24" fmla="*/ 68 w 271"/>
                <a:gd name="T25" fmla="*/ 301 h 501"/>
                <a:gd name="T26" fmla="*/ 102 w 271"/>
                <a:gd name="T27" fmla="*/ 257 h 501"/>
                <a:gd name="T28" fmla="*/ 102 w 271"/>
                <a:gd name="T29" fmla="*/ 230 h 501"/>
                <a:gd name="T30" fmla="*/ 79 w 271"/>
                <a:gd name="T31" fmla="*/ 209 h 501"/>
                <a:gd name="T32" fmla="*/ 62 w 271"/>
                <a:gd name="T33" fmla="*/ 131 h 501"/>
                <a:gd name="T34" fmla="*/ 55 w 271"/>
                <a:gd name="T35" fmla="*/ 98 h 501"/>
                <a:gd name="T36" fmla="*/ 26 w 271"/>
                <a:gd name="T37" fmla="*/ 83 h 501"/>
                <a:gd name="T38" fmla="*/ 8 w 271"/>
                <a:gd name="T39" fmla="*/ 68 h 501"/>
                <a:gd name="T40" fmla="*/ 4 w 271"/>
                <a:gd name="T41" fmla="*/ 46 h 501"/>
                <a:gd name="T42" fmla="*/ 25 w 271"/>
                <a:gd name="T43" fmla="*/ 61 h 501"/>
                <a:gd name="T44" fmla="*/ 68 w 271"/>
                <a:gd name="T45" fmla="*/ 72 h 501"/>
                <a:gd name="T46" fmla="*/ 93 w 271"/>
                <a:gd name="T47" fmla="*/ 40 h 501"/>
                <a:gd name="T48" fmla="*/ 97 w 271"/>
                <a:gd name="T49" fmla="*/ 11 h 501"/>
                <a:gd name="T50" fmla="*/ 125 w 271"/>
                <a:gd name="T51" fmla="*/ 3 h 501"/>
                <a:gd name="T52" fmla="*/ 148 w 271"/>
                <a:gd name="T53" fmla="*/ 33 h 501"/>
                <a:gd name="T54" fmla="*/ 144 w 271"/>
                <a:gd name="T55" fmla="*/ 67 h 501"/>
                <a:gd name="T56" fmla="*/ 163 w 271"/>
                <a:gd name="T57" fmla="*/ 94 h 501"/>
                <a:gd name="T58" fmla="*/ 171 w 271"/>
                <a:gd name="T59" fmla="*/ 147 h 501"/>
                <a:gd name="T60" fmla="*/ 200 w 271"/>
                <a:gd name="T61" fmla="*/ 193 h 501"/>
                <a:gd name="T62" fmla="*/ 208 w 271"/>
                <a:gd name="T63" fmla="*/ 246 h 501"/>
                <a:gd name="T64" fmla="*/ 223 w 271"/>
                <a:gd name="T65" fmla="*/ 271 h 501"/>
                <a:gd name="T66" fmla="*/ 221 w 271"/>
                <a:gd name="T67" fmla="*/ 300 h 501"/>
                <a:gd name="T68" fmla="*/ 266 w 271"/>
                <a:gd name="T69" fmla="*/ 327 h 501"/>
                <a:gd name="T70" fmla="*/ 251 w 271"/>
                <a:gd name="T71" fmla="*/ 359 h 501"/>
                <a:gd name="T72" fmla="*/ 240 w 271"/>
                <a:gd name="T73" fmla="*/ 39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501">
                  <a:moveTo>
                    <a:pt x="222" y="414"/>
                  </a:moveTo>
                  <a:cubicBezTo>
                    <a:pt x="212" y="424"/>
                    <a:pt x="204" y="436"/>
                    <a:pt x="198" y="449"/>
                  </a:cubicBezTo>
                  <a:cubicBezTo>
                    <a:pt x="194" y="458"/>
                    <a:pt x="187" y="460"/>
                    <a:pt x="178" y="455"/>
                  </a:cubicBezTo>
                  <a:cubicBezTo>
                    <a:pt x="174" y="453"/>
                    <a:pt x="172" y="453"/>
                    <a:pt x="171" y="457"/>
                  </a:cubicBezTo>
                  <a:cubicBezTo>
                    <a:pt x="169" y="463"/>
                    <a:pt x="164" y="464"/>
                    <a:pt x="160" y="467"/>
                  </a:cubicBezTo>
                  <a:cubicBezTo>
                    <a:pt x="158" y="468"/>
                    <a:pt x="157" y="469"/>
                    <a:pt x="155" y="466"/>
                  </a:cubicBezTo>
                  <a:cubicBezTo>
                    <a:pt x="150" y="459"/>
                    <a:pt x="146" y="465"/>
                    <a:pt x="145" y="469"/>
                  </a:cubicBezTo>
                  <a:cubicBezTo>
                    <a:pt x="144" y="474"/>
                    <a:pt x="140" y="475"/>
                    <a:pt x="136" y="476"/>
                  </a:cubicBezTo>
                  <a:cubicBezTo>
                    <a:pt x="127" y="480"/>
                    <a:pt x="116" y="481"/>
                    <a:pt x="109" y="490"/>
                  </a:cubicBezTo>
                  <a:cubicBezTo>
                    <a:pt x="108" y="492"/>
                    <a:pt x="106" y="492"/>
                    <a:pt x="105" y="490"/>
                  </a:cubicBezTo>
                  <a:cubicBezTo>
                    <a:pt x="100" y="481"/>
                    <a:pt x="96" y="488"/>
                    <a:pt x="95" y="491"/>
                  </a:cubicBezTo>
                  <a:cubicBezTo>
                    <a:pt x="91" y="501"/>
                    <a:pt x="83" y="499"/>
                    <a:pt x="76" y="498"/>
                  </a:cubicBezTo>
                  <a:cubicBezTo>
                    <a:pt x="69" y="497"/>
                    <a:pt x="65" y="491"/>
                    <a:pt x="65" y="483"/>
                  </a:cubicBezTo>
                  <a:cubicBezTo>
                    <a:pt x="65" y="475"/>
                    <a:pt x="61" y="473"/>
                    <a:pt x="53" y="470"/>
                  </a:cubicBezTo>
                  <a:cubicBezTo>
                    <a:pt x="43" y="466"/>
                    <a:pt x="28" y="470"/>
                    <a:pt x="22" y="456"/>
                  </a:cubicBezTo>
                  <a:cubicBezTo>
                    <a:pt x="19" y="449"/>
                    <a:pt x="16" y="442"/>
                    <a:pt x="25" y="437"/>
                  </a:cubicBezTo>
                  <a:cubicBezTo>
                    <a:pt x="26" y="437"/>
                    <a:pt x="27" y="437"/>
                    <a:pt x="27" y="436"/>
                  </a:cubicBezTo>
                  <a:cubicBezTo>
                    <a:pt x="31" y="432"/>
                    <a:pt x="29" y="399"/>
                    <a:pt x="24" y="395"/>
                  </a:cubicBezTo>
                  <a:cubicBezTo>
                    <a:pt x="20" y="393"/>
                    <a:pt x="19" y="391"/>
                    <a:pt x="22" y="387"/>
                  </a:cubicBezTo>
                  <a:cubicBezTo>
                    <a:pt x="26" y="383"/>
                    <a:pt x="26" y="378"/>
                    <a:pt x="22" y="373"/>
                  </a:cubicBezTo>
                  <a:cubicBezTo>
                    <a:pt x="17" y="366"/>
                    <a:pt x="17" y="360"/>
                    <a:pt x="24" y="354"/>
                  </a:cubicBezTo>
                  <a:cubicBezTo>
                    <a:pt x="28" y="350"/>
                    <a:pt x="29" y="346"/>
                    <a:pt x="29" y="341"/>
                  </a:cubicBezTo>
                  <a:cubicBezTo>
                    <a:pt x="42" y="346"/>
                    <a:pt x="47" y="343"/>
                    <a:pt x="48" y="330"/>
                  </a:cubicBezTo>
                  <a:cubicBezTo>
                    <a:pt x="48" y="322"/>
                    <a:pt x="56" y="319"/>
                    <a:pt x="60" y="315"/>
                  </a:cubicBezTo>
                  <a:cubicBezTo>
                    <a:pt x="63" y="313"/>
                    <a:pt x="66" y="311"/>
                    <a:pt x="65" y="307"/>
                  </a:cubicBezTo>
                  <a:cubicBezTo>
                    <a:pt x="65" y="305"/>
                    <a:pt x="66" y="302"/>
                    <a:pt x="68" y="301"/>
                  </a:cubicBezTo>
                  <a:cubicBezTo>
                    <a:pt x="80" y="292"/>
                    <a:pt x="83" y="278"/>
                    <a:pt x="90" y="266"/>
                  </a:cubicBezTo>
                  <a:cubicBezTo>
                    <a:pt x="93" y="261"/>
                    <a:pt x="95" y="256"/>
                    <a:pt x="102" y="257"/>
                  </a:cubicBezTo>
                  <a:cubicBezTo>
                    <a:pt x="106" y="258"/>
                    <a:pt x="107" y="254"/>
                    <a:pt x="105" y="252"/>
                  </a:cubicBezTo>
                  <a:cubicBezTo>
                    <a:pt x="100" y="245"/>
                    <a:pt x="102" y="238"/>
                    <a:pt x="102" y="230"/>
                  </a:cubicBezTo>
                  <a:cubicBezTo>
                    <a:pt x="102" y="221"/>
                    <a:pt x="101" y="213"/>
                    <a:pt x="89" y="213"/>
                  </a:cubicBezTo>
                  <a:cubicBezTo>
                    <a:pt x="85" y="213"/>
                    <a:pt x="83" y="209"/>
                    <a:pt x="79" y="209"/>
                  </a:cubicBezTo>
                  <a:cubicBezTo>
                    <a:pt x="72" y="194"/>
                    <a:pt x="66" y="178"/>
                    <a:pt x="70" y="160"/>
                  </a:cubicBezTo>
                  <a:cubicBezTo>
                    <a:pt x="71" y="151"/>
                    <a:pt x="66" y="141"/>
                    <a:pt x="62" y="131"/>
                  </a:cubicBezTo>
                  <a:cubicBezTo>
                    <a:pt x="61" y="127"/>
                    <a:pt x="59" y="124"/>
                    <a:pt x="60" y="120"/>
                  </a:cubicBezTo>
                  <a:cubicBezTo>
                    <a:pt x="61" y="112"/>
                    <a:pt x="57" y="105"/>
                    <a:pt x="55" y="98"/>
                  </a:cubicBezTo>
                  <a:cubicBezTo>
                    <a:pt x="54" y="95"/>
                    <a:pt x="51" y="95"/>
                    <a:pt x="49" y="94"/>
                  </a:cubicBezTo>
                  <a:cubicBezTo>
                    <a:pt x="41" y="91"/>
                    <a:pt x="34" y="86"/>
                    <a:pt x="26" y="83"/>
                  </a:cubicBezTo>
                  <a:cubicBezTo>
                    <a:pt x="22" y="81"/>
                    <a:pt x="18" y="79"/>
                    <a:pt x="17" y="75"/>
                  </a:cubicBezTo>
                  <a:cubicBezTo>
                    <a:pt x="16" y="70"/>
                    <a:pt x="11" y="70"/>
                    <a:pt x="8" y="68"/>
                  </a:cubicBezTo>
                  <a:cubicBezTo>
                    <a:pt x="3" y="65"/>
                    <a:pt x="0" y="62"/>
                    <a:pt x="0" y="56"/>
                  </a:cubicBezTo>
                  <a:cubicBezTo>
                    <a:pt x="0" y="52"/>
                    <a:pt x="0" y="48"/>
                    <a:pt x="4" y="46"/>
                  </a:cubicBezTo>
                  <a:cubicBezTo>
                    <a:pt x="8" y="43"/>
                    <a:pt x="10" y="47"/>
                    <a:pt x="13" y="48"/>
                  </a:cubicBezTo>
                  <a:cubicBezTo>
                    <a:pt x="19" y="52"/>
                    <a:pt x="22" y="57"/>
                    <a:pt x="25" y="61"/>
                  </a:cubicBezTo>
                  <a:cubicBezTo>
                    <a:pt x="32" y="70"/>
                    <a:pt x="43" y="71"/>
                    <a:pt x="53" y="69"/>
                  </a:cubicBezTo>
                  <a:cubicBezTo>
                    <a:pt x="59" y="68"/>
                    <a:pt x="63" y="68"/>
                    <a:pt x="68" y="72"/>
                  </a:cubicBezTo>
                  <a:cubicBezTo>
                    <a:pt x="74" y="76"/>
                    <a:pt x="80" y="73"/>
                    <a:pt x="83" y="67"/>
                  </a:cubicBezTo>
                  <a:cubicBezTo>
                    <a:pt x="87" y="58"/>
                    <a:pt x="93" y="50"/>
                    <a:pt x="93" y="40"/>
                  </a:cubicBezTo>
                  <a:cubicBezTo>
                    <a:pt x="93" y="31"/>
                    <a:pt x="97" y="23"/>
                    <a:pt x="96" y="14"/>
                  </a:cubicBezTo>
                  <a:cubicBezTo>
                    <a:pt x="96" y="13"/>
                    <a:pt x="97" y="12"/>
                    <a:pt x="97" y="11"/>
                  </a:cubicBezTo>
                  <a:cubicBezTo>
                    <a:pt x="98" y="10"/>
                    <a:pt x="122" y="0"/>
                    <a:pt x="123" y="1"/>
                  </a:cubicBezTo>
                  <a:cubicBezTo>
                    <a:pt x="124" y="1"/>
                    <a:pt x="125" y="2"/>
                    <a:pt x="125" y="3"/>
                  </a:cubicBezTo>
                  <a:cubicBezTo>
                    <a:pt x="126" y="10"/>
                    <a:pt x="131" y="11"/>
                    <a:pt x="136" y="12"/>
                  </a:cubicBezTo>
                  <a:cubicBezTo>
                    <a:pt x="150" y="16"/>
                    <a:pt x="152" y="20"/>
                    <a:pt x="148" y="33"/>
                  </a:cubicBezTo>
                  <a:cubicBezTo>
                    <a:pt x="146" y="38"/>
                    <a:pt x="147" y="44"/>
                    <a:pt x="147" y="49"/>
                  </a:cubicBezTo>
                  <a:cubicBezTo>
                    <a:pt x="147" y="55"/>
                    <a:pt x="147" y="61"/>
                    <a:pt x="144" y="67"/>
                  </a:cubicBezTo>
                  <a:cubicBezTo>
                    <a:pt x="142" y="69"/>
                    <a:pt x="142" y="71"/>
                    <a:pt x="143" y="73"/>
                  </a:cubicBezTo>
                  <a:cubicBezTo>
                    <a:pt x="151" y="79"/>
                    <a:pt x="154" y="89"/>
                    <a:pt x="163" y="94"/>
                  </a:cubicBezTo>
                  <a:cubicBezTo>
                    <a:pt x="177" y="102"/>
                    <a:pt x="177" y="107"/>
                    <a:pt x="171" y="122"/>
                  </a:cubicBezTo>
                  <a:cubicBezTo>
                    <a:pt x="167" y="130"/>
                    <a:pt x="168" y="139"/>
                    <a:pt x="171" y="147"/>
                  </a:cubicBezTo>
                  <a:cubicBezTo>
                    <a:pt x="174" y="155"/>
                    <a:pt x="179" y="163"/>
                    <a:pt x="188" y="168"/>
                  </a:cubicBezTo>
                  <a:cubicBezTo>
                    <a:pt x="196" y="174"/>
                    <a:pt x="200" y="184"/>
                    <a:pt x="200" y="193"/>
                  </a:cubicBezTo>
                  <a:cubicBezTo>
                    <a:pt x="200" y="202"/>
                    <a:pt x="198" y="211"/>
                    <a:pt x="199" y="219"/>
                  </a:cubicBezTo>
                  <a:cubicBezTo>
                    <a:pt x="200" y="228"/>
                    <a:pt x="197" y="240"/>
                    <a:pt x="208" y="246"/>
                  </a:cubicBezTo>
                  <a:cubicBezTo>
                    <a:pt x="210" y="246"/>
                    <a:pt x="212" y="248"/>
                    <a:pt x="212" y="250"/>
                  </a:cubicBezTo>
                  <a:cubicBezTo>
                    <a:pt x="208" y="261"/>
                    <a:pt x="216" y="266"/>
                    <a:pt x="223" y="271"/>
                  </a:cubicBezTo>
                  <a:cubicBezTo>
                    <a:pt x="230" y="278"/>
                    <a:pt x="229" y="287"/>
                    <a:pt x="220" y="292"/>
                  </a:cubicBezTo>
                  <a:cubicBezTo>
                    <a:pt x="213" y="296"/>
                    <a:pt x="218" y="298"/>
                    <a:pt x="221" y="300"/>
                  </a:cubicBezTo>
                  <a:cubicBezTo>
                    <a:pt x="231" y="310"/>
                    <a:pt x="243" y="315"/>
                    <a:pt x="256" y="319"/>
                  </a:cubicBezTo>
                  <a:cubicBezTo>
                    <a:pt x="261" y="320"/>
                    <a:pt x="264" y="323"/>
                    <a:pt x="266" y="327"/>
                  </a:cubicBezTo>
                  <a:cubicBezTo>
                    <a:pt x="271" y="334"/>
                    <a:pt x="270" y="339"/>
                    <a:pt x="263" y="344"/>
                  </a:cubicBezTo>
                  <a:cubicBezTo>
                    <a:pt x="257" y="348"/>
                    <a:pt x="254" y="353"/>
                    <a:pt x="251" y="359"/>
                  </a:cubicBezTo>
                  <a:cubicBezTo>
                    <a:pt x="246" y="369"/>
                    <a:pt x="241" y="378"/>
                    <a:pt x="240" y="390"/>
                  </a:cubicBezTo>
                  <a:cubicBezTo>
                    <a:pt x="240" y="391"/>
                    <a:pt x="241" y="390"/>
                    <a:pt x="240" y="390"/>
                  </a:cubicBezTo>
                  <a:cubicBezTo>
                    <a:pt x="229" y="395"/>
                    <a:pt x="230" y="408"/>
                    <a:pt x="222" y="4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BE9A184-0E7C-8B8F-3E3A-4D992322A868}"/>
                </a:ext>
              </a:extLst>
            </p:cNvPr>
            <p:cNvSpPr/>
            <p:nvPr/>
          </p:nvSpPr>
          <p:spPr bwMode="auto">
            <a:xfrm>
              <a:off x="4483" y="1864"/>
              <a:ext cx="854" cy="717"/>
            </a:xfrm>
            <a:custGeom>
              <a:avLst/>
              <a:gdLst>
                <a:gd name="T0" fmla="*/ 3 w 369"/>
                <a:gd name="T1" fmla="*/ 80 h 310"/>
                <a:gd name="T2" fmla="*/ 8 w 369"/>
                <a:gd name="T3" fmla="*/ 51 h 310"/>
                <a:gd name="T4" fmla="*/ 40 w 369"/>
                <a:gd name="T5" fmla="*/ 12 h 310"/>
                <a:gd name="T6" fmla="*/ 61 w 369"/>
                <a:gd name="T7" fmla="*/ 35 h 310"/>
                <a:gd name="T8" fmla="*/ 89 w 369"/>
                <a:gd name="T9" fmla="*/ 46 h 310"/>
                <a:gd name="T10" fmla="*/ 93 w 369"/>
                <a:gd name="T11" fmla="*/ 6 h 310"/>
                <a:gd name="T12" fmla="*/ 130 w 369"/>
                <a:gd name="T13" fmla="*/ 0 h 310"/>
                <a:gd name="T14" fmla="*/ 166 w 369"/>
                <a:gd name="T15" fmla="*/ 16 h 310"/>
                <a:gd name="T16" fmla="*/ 188 w 369"/>
                <a:gd name="T17" fmla="*/ 21 h 310"/>
                <a:gd name="T18" fmla="*/ 192 w 369"/>
                <a:gd name="T19" fmla="*/ 39 h 310"/>
                <a:gd name="T20" fmla="*/ 208 w 369"/>
                <a:gd name="T21" fmla="*/ 76 h 310"/>
                <a:gd name="T22" fmla="*/ 221 w 369"/>
                <a:gd name="T23" fmla="*/ 82 h 310"/>
                <a:gd name="T24" fmla="*/ 249 w 369"/>
                <a:gd name="T25" fmla="*/ 87 h 310"/>
                <a:gd name="T26" fmla="*/ 277 w 369"/>
                <a:gd name="T27" fmla="*/ 88 h 310"/>
                <a:gd name="T28" fmla="*/ 290 w 369"/>
                <a:gd name="T29" fmla="*/ 103 h 310"/>
                <a:gd name="T30" fmla="*/ 298 w 369"/>
                <a:gd name="T31" fmla="*/ 140 h 310"/>
                <a:gd name="T32" fmla="*/ 315 w 369"/>
                <a:gd name="T33" fmla="*/ 153 h 310"/>
                <a:gd name="T34" fmla="*/ 333 w 369"/>
                <a:gd name="T35" fmla="*/ 164 h 310"/>
                <a:gd name="T36" fmla="*/ 367 w 369"/>
                <a:gd name="T37" fmla="*/ 188 h 310"/>
                <a:gd name="T38" fmla="*/ 345 w 369"/>
                <a:gd name="T39" fmla="*/ 213 h 310"/>
                <a:gd name="T40" fmla="*/ 328 w 369"/>
                <a:gd name="T41" fmla="*/ 218 h 310"/>
                <a:gd name="T42" fmla="*/ 349 w 369"/>
                <a:gd name="T43" fmla="*/ 262 h 310"/>
                <a:gd name="T44" fmla="*/ 330 w 369"/>
                <a:gd name="T45" fmla="*/ 263 h 310"/>
                <a:gd name="T46" fmla="*/ 308 w 369"/>
                <a:gd name="T47" fmla="*/ 297 h 310"/>
                <a:gd name="T48" fmla="*/ 301 w 369"/>
                <a:gd name="T49" fmla="*/ 303 h 310"/>
                <a:gd name="T50" fmla="*/ 272 w 369"/>
                <a:gd name="T51" fmla="*/ 301 h 310"/>
                <a:gd name="T52" fmla="*/ 256 w 369"/>
                <a:gd name="T53" fmla="*/ 303 h 310"/>
                <a:gd name="T54" fmla="*/ 236 w 369"/>
                <a:gd name="T55" fmla="*/ 301 h 310"/>
                <a:gd name="T56" fmla="*/ 179 w 369"/>
                <a:gd name="T57" fmla="*/ 294 h 310"/>
                <a:gd name="T58" fmla="*/ 119 w 369"/>
                <a:gd name="T59" fmla="*/ 291 h 310"/>
                <a:gd name="T60" fmla="*/ 92 w 369"/>
                <a:gd name="T61" fmla="*/ 306 h 310"/>
                <a:gd name="T62" fmla="*/ 84 w 369"/>
                <a:gd name="T63" fmla="*/ 287 h 310"/>
                <a:gd name="T64" fmla="*/ 87 w 369"/>
                <a:gd name="T65" fmla="*/ 228 h 310"/>
                <a:gd name="T66" fmla="*/ 86 w 369"/>
                <a:gd name="T67" fmla="*/ 193 h 310"/>
                <a:gd name="T68" fmla="*/ 122 w 369"/>
                <a:gd name="T69" fmla="*/ 179 h 310"/>
                <a:gd name="T70" fmla="*/ 137 w 369"/>
                <a:gd name="T71" fmla="*/ 165 h 310"/>
                <a:gd name="T72" fmla="*/ 172 w 369"/>
                <a:gd name="T73" fmla="*/ 133 h 310"/>
                <a:gd name="T74" fmla="*/ 162 w 369"/>
                <a:gd name="T75" fmla="*/ 119 h 310"/>
                <a:gd name="T76" fmla="*/ 184 w 369"/>
                <a:gd name="T77" fmla="*/ 104 h 310"/>
                <a:gd name="T78" fmla="*/ 160 w 369"/>
                <a:gd name="T79" fmla="*/ 106 h 310"/>
                <a:gd name="T80" fmla="*/ 121 w 369"/>
                <a:gd name="T81" fmla="*/ 82 h 310"/>
                <a:gd name="T82" fmla="*/ 69 w 369"/>
                <a:gd name="T83" fmla="*/ 71 h 310"/>
                <a:gd name="T84" fmla="*/ 26 w 369"/>
                <a:gd name="T85" fmla="*/ 7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0">
                  <a:moveTo>
                    <a:pt x="26" y="74"/>
                  </a:moveTo>
                  <a:cubicBezTo>
                    <a:pt x="19" y="80"/>
                    <a:pt x="10" y="77"/>
                    <a:pt x="3" y="80"/>
                  </a:cubicBezTo>
                  <a:cubicBezTo>
                    <a:pt x="1" y="81"/>
                    <a:pt x="0" y="78"/>
                    <a:pt x="1" y="77"/>
                  </a:cubicBezTo>
                  <a:cubicBezTo>
                    <a:pt x="4" y="69"/>
                    <a:pt x="2" y="59"/>
                    <a:pt x="8" y="51"/>
                  </a:cubicBezTo>
                  <a:cubicBezTo>
                    <a:pt x="12" y="46"/>
                    <a:pt x="15" y="39"/>
                    <a:pt x="14" y="32"/>
                  </a:cubicBezTo>
                  <a:cubicBezTo>
                    <a:pt x="14" y="25"/>
                    <a:pt x="34" y="10"/>
                    <a:pt x="40" y="12"/>
                  </a:cubicBezTo>
                  <a:cubicBezTo>
                    <a:pt x="45" y="14"/>
                    <a:pt x="46" y="22"/>
                    <a:pt x="52" y="23"/>
                  </a:cubicBezTo>
                  <a:cubicBezTo>
                    <a:pt x="58" y="24"/>
                    <a:pt x="60" y="29"/>
                    <a:pt x="61" y="35"/>
                  </a:cubicBezTo>
                  <a:cubicBezTo>
                    <a:pt x="62" y="43"/>
                    <a:pt x="69" y="49"/>
                    <a:pt x="76" y="52"/>
                  </a:cubicBezTo>
                  <a:cubicBezTo>
                    <a:pt x="82" y="55"/>
                    <a:pt x="86" y="49"/>
                    <a:pt x="89" y="46"/>
                  </a:cubicBezTo>
                  <a:cubicBezTo>
                    <a:pt x="92" y="43"/>
                    <a:pt x="91" y="39"/>
                    <a:pt x="91" y="36"/>
                  </a:cubicBezTo>
                  <a:cubicBezTo>
                    <a:pt x="92" y="26"/>
                    <a:pt x="89" y="16"/>
                    <a:pt x="93" y="6"/>
                  </a:cubicBezTo>
                  <a:cubicBezTo>
                    <a:pt x="104" y="0"/>
                    <a:pt x="115" y="0"/>
                    <a:pt x="127" y="0"/>
                  </a:cubicBezTo>
                  <a:cubicBezTo>
                    <a:pt x="128" y="0"/>
                    <a:pt x="130" y="0"/>
                    <a:pt x="130" y="0"/>
                  </a:cubicBezTo>
                  <a:cubicBezTo>
                    <a:pt x="136" y="11"/>
                    <a:pt x="151" y="7"/>
                    <a:pt x="158" y="16"/>
                  </a:cubicBezTo>
                  <a:cubicBezTo>
                    <a:pt x="161" y="20"/>
                    <a:pt x="164" y="18"/>
                    <a:pt x="166" y="16"/>
                  </a:cubicBezTo>
                  <a:cubicBezTo>
                    <a:pt x="172" y="13"/>
                    <a:pt x="177" y="13"/>
                    <a:pt x="182" y="17"/>
                  </a:cubicBezTo>
                  <a:cubicBezTo>
                    <a:pt x="184" y="19"/>
                    <a:pt x="186" y="20"/>
                    <a:pt x="188" y="21"/>
                  </a:cubicBezTo>
                  <a:cubicBezTo>
                    <a:pt x="191" y="21"/>
                    <a:pt x="196" y="19"/>
                    <a:pt x="196" y="25"/>
                  </a:cubicBezTo>
                  <a:cubicBezTo>
                    <a:pt x="196" y="29"/>
                    <a:pt x="200" y="35"/>
                    <a:pt x="192" y="39"/>
                  </a:cubicBezTo>
                  <a:cubicBezTo>
                    <a:pt x="188" y="40"/>
                    <a:pt x="190" y="44"/>
                    <a:pt x="193" y="45"/>
                  </a:cubicBezTo>
                  <a:cubicBezTo>
                    <a:pt x="208" y="51"/>
                    <a:pt x="204" y="65"/>
                    <a:pt x="208" y="76"/>
                  </a:cubicBezTo>
                  <a:cubicBezTo>
                    <a:pt x="209" y="80"/>
                    <a:pt x="201" y="81"/>
                    <a:pt x="196" y="86"/>
                  </a:cubicBezTo>
                  <a:cubicBezTo>
                    <a:pt x="205" y="79"/>
                    <a:pt x="212" y="78"/>
                    <a:pt x="221" y="82"/>
                  </a:cubicBezTo>
                  <a:cubicBezTo>
                    <a:pt x="225" y="84"/>
                    <a:pt x="231" y="83"/>
                    <a:pt x="236" y="83"/>
                  </a:cubicBezTo>
                  <a:cubicBezTo>
                    <a:pt x="241" y="83"/>
                    <a:pt x="246" y="83"/>
                    <a:pt x="249" y="87"/>
                  </a:cubicBezTo>
                  <a:cubicBezTo>
                    <a:pt x="253" y="92"/>
                    <a:pt x="258" y="91"/>
                    <a:pt x="261" y="87"/>
                  </a:cubicBezTo>
                  <a:cubicBezTo>
                    <a:pt x="267" y="81"/>
                    <a:pt x="272" y="84"/>
                    <a:pt x="277" y="88"/>
                  </a:cubicBezTo>
                  <a:cubicBezTo>
                    <a:pt x="281" y="91"/>
                    <a:pt x="283" y="95"/>
                    <a:pt x="288" y="97"/>
                  </a:cubicBezTo>
                  <a:cubicBezTo>
                    <a:pt x="290" y="98"/>
                    <a:pt x="292" y="100"/>
                    <a:pt x="290" y="103"/>
                  </a:cubicBezTo>
                  <a:cubicBezTo>
                    <a:pt x="286" y="108"/>
                    <a:pt x="289" y="112"/>
                    <a:pt x="291" y="116"/>
                  </a:cubicBezTo>
                  <a:cubicBezTo>
                    <a:pt x="294" y="124"/>
                    <a:pt x="303" y="130"/>
                    <a:pt x="298" y="140"/>
                  </a:cubicBezTo>
                  <a:cubicBezTo>
                    <a:pt x="298" y="141"/>
                    <a:pt x="297" y="142"/>
                    <a:pt x="298" y="142"/>
                  </a:cubicBezTo>
                  <a:cubicBezTo>
                    <a:pt x="305" y="143"/>
                    <a:pt x="305" y="155"/>
                    <a:pt x="315" y="153"/>
                  </a:cubicBezTo>
                  <a:cubicBezTo>
                    <a:pt x="319" y="153"/>
                    <a:pt x="324" y="154"/>
                    <a:pt x="328" y="156"/>
                  </a:cubicBezTo>
                  <a:cubicBezTo>
                    <a:pt x="331" y="158"/>
                    <a:pt x="333" y="160"/>
                    <a:pt x="333" y="164"/>
                  </a:cubicBezTo>
                  <a:cubicBezTo>
                    <a:pt x="333" y="171"/>
                    <a:pt x="338" y="174"/>
                    <a:pt x="344" y="173"/>
                  </a:cubicBezTo>
                  <a:cubicBezTo>
                    <a:pt x="355" y="173"/>
                    <a:pt x="359" y="183"/>
                    <a:pt x="367" y="188"/>
                  </a:cubicBezTo>
                  <a:cubicBezTo>
                    <a:pt x="369" y="189"/>
                    <a:pt x="368" y="192"/>
                    <a:pt x="367" y="194"/>
                  </a:cubicBezTo>
                  <a:cubicBezTo>
                    <a:pt x="361" y="202"/>
                    <a:pt x="353" y="208"/>
                    <a:pt x="345" y="213"/>
                  </a:cubicBezTo>
                  <a:cubicBezTo>
                    <a:pt x="342" y="214"/>
                    <a:pt x="339" y="214"/>
                    <a:pt x="336" y="212"/>
                  </a:cubicBezTo>
                  <a:cubicBezTo>
                    <a:pt x="330" y="209"/>
                    <a:pt x="328" y="212"/>
                    <a:pt x="328" y="218"/>
                  </a:cubicBezTo>
                  <a:cubicBezTo>
                    <a:pt x="329" y="233"/>
                    <a:pt x="334" y="246"/>
                    <a:pt x="346" y="257"/>
                  </a:cubicBezTo>
                  <a:cubicBezTo>
                    <a:pt x="347" y="258"/>
                    <a:pt x="350" y="259"/>
                    <a:pt x="349" y="262"/>
                  </a:cubicBezTo>
                  <a:cubicBezTo>
                    <a:pt x="349" y="264"/>
                    <a:pt x="346" y="264"/>
                    <a:pt x="344" y="264"/>
                  </a:cubicBezTo>
                  <a:cubicBezTo>
                    <a:pt x="339" y="264"/>
                    <a:pt x="335" y="264"/>
                    <a:pt x="330" y="263"/>
                  </a:cubicBezTo>
                  <a:cubicBezTo>
                    <a:pt x="316" y="258"/>
                    <a:pt x="311" y="262"/>
                    <a:pt x="308" y="276"/>
                  </a:cubicBezTo>
                  <a:cubicBezTo>
                    <a:pt x="306" y="284"/>
                    <a:pt x="305" y="290"/>
                    <a:pt x="308" y="297"/>
                  </a:cubicBezTo>
                  <a:cubicBezTo>
                    <a:pt x="309" y="299"/>
                    <a:pt x="309" y="303"/>
                    <a:pt x="307" y="305"/>
                  </a:cubicBezTo>
                  <a:cubicBezTo>
                    <a:pt x="305" y="306"/>
                    <a:pt x="303" y="304"/>
                    <a:pt x="301" y="303"/>
                  </a:cubicBezTo>
                  <a:cubicBezTo>
                    <a:pt x="299" y="302"/>
                    <a:pt x="297" y="301"/>
                    <a:pt x="295" y="301"/>
                  </a:cubicBezTo>
                  <a:cubicBezTo>
                    <a:pt x="287" y="304"/>
                    <a:pt x="280" y="302"/>
                    <a:pt x="272" y="301"/>
                  </a:cubicBezTo>
                  <a:cubicBezTo>
                    <a:pt x="270" y="301"/>
                    <a:pt x="268" y="301"/>
                    <a:pt x="266" y="303"/>
                  </a:cubicBezTo>
                  <a:cubicBezTo>
                    <a:pt x="263" y="307"/>
                    <a:pt x="260" y="308"/>
                    <a:pt x="256" y="303"/>
                  </a:cubicBezTo>
                  <a:cubicBezTo>
                    <a:pt x="255" y="302"/>
                    <a:pt x="253" y="301"/>
                    <a:pt x="252" y="302"/>
                  </a:cubicBezTo>
                  <a:cubicBezTo>
                    <a:pt x="246" y="308"/>
                    <a:pt x="242" y="304"/>
                    <a:pt x="236" y="301"/>
                  </a:cubicBezTo>
                  <a:cubicBezTo>
                    <a:pt x="234" y="300"/>
                    <a:pt x="232" y="300"/>
                    <a:pt x="230" y="301"/>
                  </a:cubicBezTo>
                  <a:cubicBezTo>
                    <a:pt x="211" y="310"/>
                    <a:pt x="195" y="299"/>
                    <a:pt x="179" y="294"/>
                  </a:cubicBezTo>
                  <a:cubicBezTo>
                    <a:pt x="165" y="289"/>
                    <a:pt x="152" y="285"/>
                    <a:pt x="138" y="290"/>
                  </a:cubicBezTo>
                  <a:cubicBezTo>
                    <a:pt x="131" y="292"/>
                    <a:pt x="125" y="291"/>
                    <a:pt x="119" y="291"/>
                  </a:cubicBezTo>
                  <a:cubicBezTo>
                    <a:pt x="113" y="291"/>
                    <a:pt x="108" y="293"/>
                    <a:pt x="104" y="299"/>
                  </a:cubicBezTo>
                  <a:cubicBezTo>
                    <a:pt x="102" y="303"/>
                    <a:pt x="100" y="309"/>
                    <a:pt x="92" y="306"/>
                  </a:cubicBezTo>
                  <a:cubicBezTo>
                    <a:pt x="86" y="304"/>
                    <a:pt x="84" y="299"/>
                    <a:pt x="87" y="293"/>
                  </a:cubicBezTo>
                  <a:cubicBezTo>
                    <a:pt x="88" y="290"/>
                    <a:pt x="86" y="289"/>
                    <a:pt x="84" y="287"/>
                  </a:cubicBezTo>
                  <a:cubicBezTo>
                    <a:pt x="77" y="284"/>
                    <a:pt x="77" y="280"/>
                    <a:pt x="83" y="276"/>
                  </a:cubicBezTo>
                  <a:cubicBezTo>
                    <a:pt x="99" y="264"/>
                    <a:pt x="100" y="243"/>
                    <a:pt x="87" y="228"/>
                  </a:cubicBezTo>
                  <a:cubicBezTo>
                    <a:pt x="80" y="219"/>
                    <a:pt x="79" y="208"/>
                    <a:pt x="78" y="197"/>
                  </a:cubicBezTo>
                  <a:cubicBezTo>
                    <a:pt x="78" y="192"/>
                    <a:pt x="82" y="191"/>
                    <a:pt x="86" y="193"/>
                  </a:cubicBezTo>
                  <a:cubicBezTo>
                    <a:pt x="93" y="196"/>
                    <a:pt x="97" y="193"/>
                    <a:pt x="101" y="188"/>
                  </a:cubicBezTo>
                  <a:cubicBezTo>
                    <a:pt x="106" y="181"/>
                    <a:pt x="114" y="180"/>
                    <a:pt x="122" y="179"/>
                  </a:cubicBezTo>
                  <a:cubicBezTo>
                    <a:pt x="131" y="177"/>
                    <a:pt x="135" y="174"/>
                    <a:pt x="137" y="166"/>
                  </a:cubicBezTo>
                  <a:cubicBezTo>
                    <a:pt x="137" y="164"/>
                    <a:pt x="137" y="166"/>
                    <a:pt x="137" y="165"/>
                  </a:cubicBezTo>
                  <a:cubicBezTo>
                    <a:pt x="139" y="144"/>
                    <a:pt x="142" y="141"/>
                    <a:pt x="162" y="137"/>
                  </a:cubicBezTo>
                  <a:cubicBezTo>
                    <a:pt x="165" y="136"/>
                    <a:pt x="169" y="136"/>
                    <a:pt x="172" y="133"/>
                  </a:cubicBezTo>
                  <a:cubicBezTo>
                    <a:pt x="175" y="130"/>
                    <a:pt x="176" y="128"/>
                    <a:pt x="170" y="126"/>
                  </a:cubicBezTo>
                  <a:cubicBezTo>
                    <a:pt x="167" y="125"/>
                    <a:pt x="162" y="125"/>
                    <a:pt x="162" y="119"/>
                  </a:cubicBezTo>
                  <a:cubicBezTo>
                    <a:pt x="163" y="114"/>
                    <a:pt x="165" y="109"/>
                    <a:pt x="170" y="107"/>
                  </a:cubicBezTo>
                  <a:cubicBezTo>
                    <a:pt x="174" y="105"/>
                    <a:pt x="179" y="102"/>
                    <a:pt x="184" y="104"/>
                  </a:cubicBezTo>
                  <a:cubicBezTo>
                    <a:pt x="189" y="105"/>
                    <a:pt x="192" y="103"/>
                    <a:pt x="196" y="100"/>
                  </a:cubicBezTo>
                  <a:cubicBezTo>
                    <a:pt x="184" y="104"/>
                    <a:pt x="172" y="107"/>
                    <a:pt x="160" y="106"/>
                  </a:cubicBezTo>
                  <a:cubicBezTo>
                    <a:pt x="150" y="106"/>
                    <a:pt x="143" y="99"/>
                    <a:pt x="137" y="92"/>
                  </a:cubicBezTo>
                  <a:cubicBezTo>
                    <a:pt x="132" y="87"/>
                    <a:pt x="127" y="83"/>
                    <a:pt x="121" y="82"/>
                  </a:cubicBezTo>
                  <a:cubicBezTo>
                    <a:pt x="119" y="82"/>
                    <a:pt x="117" y="81"/>
                    <a:pt x="116" y="80"/>
                  </a:cubicBezTo>
                  <a:cubicBezTo>
                    <a:pt x="102" y="69"/>
                    <a:pt x="85" y="73"/>
                    <a:pt x="69" y="71"/>
                  </a:cubicBezTo>
                  <a:cubicBezTo>
                    <a:pt x="60" y="70"/>
                    <a:pt x="52" y="75"/>
                    <a:pt x="43" y="75"/>
                  </a:cubicBezTo>
                  <a:cubicBezTo>
                    <a:pt x="37" y="74"/>
                    <a:pt x="31" y="74"/>
                    <a:pt x="2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55F96C1-8939-DBD5-1D5A-3BB09D5D7B52}"/>
                </a:ext>
              </a:extLst>
            </p:cNvPr>
            <p:cNvSpPr/>
            <p:nvPr/>
          </p:nvSpPr>
          <p:spPr bwMode="auto">
            <a:xfrm>
              <a:off x="2498" y="1938"/>
              <a:ext cx="599" cy="581"/>
            </a:xfrm>
            <a:custGeom>
              <a:avLst/>
              <a:gdLst>
                <a:gd name="T0" fmla="*/ 136 w 259"/>
                <a:gd name="T1" fmla="*/ 106 h 251"/>
                <a:gd name="T2" fmla="*/ 130 w 259"/>
                <a:gd name="T3" fmla="*/ 89 h 251"/>
                <a:gd name="T4" fmla="*/ 149 w 259"/>
                <a:gd name="T5" fmla="*/ 64 h 251"/>
                <a:gd name="T6" fmla="*/ 133 w 259"/>
                <a:gd name="T7" fmla="*/ 35 h 251"/>
                <a:gd name="T8" fmla="*/ 175 w 259"/>
                <a:gd name="T9" fmla="*/ 16 h 251"/>
                <a:gd name="T10" fmla="*/ 195 w 259"/>
                <a:gd name="T11" fmla="*/ 3 h 251"/>
                <a:gd name="T12" fmla="*/ 198 w 259"/>
                <a:gd name="T13" fmla="*/ 19 h 251"/>
                <a:gd name="T14" fmla="*/ 197 w 259"/>
                <a:gd name="T15" fmla="*/ 48 h 251"/>
                <a:gd name="T16" fmla="*/ 219 w 259"/>
                <a:gd name="T17" fmla="*/ 84 h 251"/>
                <a:gd name="T18" fmla="*/ 211 w 259"/>
                <a:gd name="T19" fmla="*/ 104 h 251"/>
                <a:gd name="T20" fmla="*/ 208 w 259"/>
                <a:gd name="T21" fmla="*/ 110 h 251"/>
                <a:gd name="T22" fmla="*/ 210 w 259"/>
                <a:gd name="T23" fmla="*/ 156 h 251"/>
                <a:gd name="T24" fmla="*/ 253 w 259"/>
                <a:gd name="T25" fmla="*/ 162 h 251"/>
                <a:gd name="T26" fmla="*/ 236 w 259"/>
                <a:gd name="T27" fmla="*/ 200 h 251"/>
                <a:gd name="T28" fmla="*/ 216 w 259"/>
                <a:gd name="T29" fmla="*/ 213 h 251"/>
                <a:gd name="T30" fmla="*/ 200 w 259"/>
                <a:gd name="T31" fmla="*/ 215 h 251"/>
                <a:gd name="T32" fmla="*/ 224 w 259"/>
                <a:gd name="T33" fmla="*/ 231 h 251"/>
                <a:gd name="T34" fmla="*/ 227 w 259"/>
                <a:gd name="T35" fmla="*/ 236 h 251"/>
                <a:gd name="T36" fmla="*/ 200 w 259"/>
                <a:gd name="T37" fmla="*/ 245 h 251"/>
                <a:gd name="T38" fmla="*/ 167 w 259"/>
                <a:gd name="T39" fmla="*/ 238 h 251"/>
                <a:gd name="T40" fmla="*/ 131 w 259"/>
                <a:gd name="T41" fmla="*/ 230 h 251"/>
                <a:gd name="T42" fmla="*/ 104 w 259"/>
                <a:gd name="T43" fmla="*/ 235 h 251"/>
                <a:gd name="T44" fmla="*/ 76 w 259"/>
                <a:gd name="T45" fmla="*/ 221 h 251"/>
                <a:gd name="T46" fmla="*/ 61 w 259"/>
                <a:gd name="T47" fmla="*/ 225 h 251"/>
                <a:gd name="T48" fmla="*/ 55 w 259"/>
                <a:gd name="T49" fmla="*/ 238 h 251"/>
                <a:gd name="T50" fmla="*/ 41 w 259"/>
                <a:gd name="T51" fmla="*/ 227 h 251"/>
                <a:gd name="T52" fmla="*/ 5 w 259"/>
                <a:gd name="T53" fmla="*/ 229 h 251"/>
                <a:gd name="T54" fmla="*/ 3 w 259"/>
                <a:gd name="T55" fmla="*/ 222 h 251"/>
                <a:gd name="T56" fmla="*/ 40 w 259"/>
                <a:gd name="T57" fmla="*/ 196 h 251"/>
                <a:gd name="T58" fmla="*/ 61 w 259"/>
                <a:gd name="T59" fmla="*/ 194 h 251"/>
                <a:gd name="T60" fmla="*/ 95 w 259"/>
                <a:gd name="T61" fmla="*/ 195 h 251"/>
                <a:gd name="T62" fmla="*/ 120 w 259"/>
                <a:gd name="T63" fmla="*/ 180 h 251"/>
                <a:gd name="T64" fmla="*/ 116 w 259"/>
                <a:gd name="T65" fmla="*/ 147 h 251"/>
                <a:gd name="T66" fmla="*/ 124 w 259"/>
                <a:gd name="T67" fmla="*/ 10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" h="251">
                  <a:moveTo>
                    <a:pt x="124" y="109"/>
                  </a:moveTo>
                  <a:cubicBezTo>
                    <a:pt x="129" y="109"/>
                    <a:pt x="134" y="110"/>
                    <a:pt x="136" y="106"/>
                  </a:cubicBezTo>
                  <a:cubicBezTo>
                    <a:pt x="138" y="101"/>
                    <a:pt x="133" y="97"/>
                    <a:pt x="132" y="93"/>
                  </a:cubicBezTo>
                  <a:cubicBezTo>
                    <a:pt x="131" y="91"/>
                    <a:pt x="128" y="89"/>
                    <a:pt x="130" y="89"/>
                  </a:cubicBezTo>
                  <a:cubicBezTo>
                    <a:pt x="139" y="86"/>
                    <a:pt x="137" y="72"/>
                    <a:pt x="149" y="72"/>
                  </a:cubicBezTo>
                  <a:cubicBezTo>
                    <a:pt x="152" y="72"/>
                    <a:pt x="151" y="67"/>
                    <a:pt x="149" y="64"/>
                  </a:cubicBezTo>
                  <a:cubicBezTo>
                    <a:pt x="146" y="62"/>
                    <a:pt x="143" y="60"/>
                    <a:pt x="140" y="57"/>
                  </a:cubicBezTo>
                  <a:cubicBezTo>
                    <a:pt x="132" y="53"/>
                    <a:pt x="129" y="42"/>
                    <a:pt x="133" y="35"/>
                  </a:cubicBezTo>
                  <a:cubicBezTo>
                    <a:pt x="135" y="31"/>
                    <a:pt x="138" y="30"/>
                    <a:pt x="143" y="30"/>
                  </a:cubicBezTo>
                  <a:cubicBezTo>
                    <a:pt x="154" y="28"/>
                    <a:pt x="168" y="28"/>
                    <a:pt x="175" y="16"/>
                  </a:cubicBezTo>
                  <a:cubicBezTo>
                    <a:pt x="177" y="14"/>
                    <a:pt x="179" y="13"/>
                    <a:pt x="181" y="13"/>
                  </a:cubicBezTo>
                  <a:cubicBezTo>
                    <a:pt x="191" y="17"/>
                    <a:pt x="194" y="11"/>
                    <a:pt x="195" y="3"/>
                  </a:cubicBezTo>
                  <a:cubicBezTo>
                    <a:pt x="195" y="2"/>
                    <a:pt x="197" y="1"/>
                    <a:pt x="198" y="0"/>
                  </a:cubicBezTo>
                  <a:cubicBezTo>
                    <a:pt x="201" y="7"/>
                    <a:pt x="201" y="12"/>
                    <a:pt x="198" y="19"/>
                  </a:cubicBezTo>
                  <a:cubicBezTo>
                    <a:pt x="196" y="25"/>
                    <a:pt x="197" y="31"/>
                    <a:pt x="208" y="32"/>
                  </a:cubicBezTo>
                  <a:cubicBezTo>
                    <a:pt x="202" y="37"/>
                    <a:pt x="197" y="40"/>
                    <a:pt x="197" y="48"/>
                  </a:cubicBezTo>
                  <a:cubicBezTo>
                    <a:pt x="197" y="55"/>
                    <a:pt x="200" y="58"/>
                    <a:pt x="205" y="62"/>
                  </a:cubicBezTo>
                  <a:cubicBezTo>
                    <a:pt x="213" y="67"/>
                    <a:pt x="220" y="73"/>
                    <a:pt x="219" y="84"/>
                  </a:cubicBezTo>
                  <a:cubicBezTo>
                    <a:pt x="218" y="88"/>
                    <a:pt x="219" y="94"/>
                    <a:pt x="218" y="98"/>
                  </a:cubicBezTo>
                  <a:cubicBezTo>
                    <a:pt x="218" y="101"/>
                    <a:pt x="218" y="108"/>
                    <a:pt x="211" y="104"/>
                  </a:cubicBezTo>
                  <a:cubicBezTo>
                    <a:pt x="209" y="103"/>
                    <a:pt x="205" y="102"/>
                    <a:pt x="204" y="105"/>
                  </a:cubicBezTo>
                  <a:cubicBezTo>
                    <a:pt x="202" y="109"/>
                    <a:pt x="206" y="109"/>
                    <a:pt x="208" y="110"/>
                  </a:cubicBezTo>
                  <a:cubicBezTo>
                    <a:pt x="226" y="118"/>
                    <a:pt x="228" y="132"/>
                    <a:pt x="211" y="144"/>
                  </a:cubicBezTo>
                  <a:cubicBezTo>
                    <a:pt x="207" y="147"/>
                    <a:pt x="208" y="152"/>
                    <a:pt x="210" y="156"/>
                  </a:cubicBezTo>
                  <a:cubicBezTo>
                    <a:pt x="212" y="161"/>
                    <a:pt x="215" y="159"/>
                    <a:pt x="218" y="157"/>
                  </a:cubicBezTo>
                  <a:cubicBezTo>
                    <a:pt x="228" y="151"/>
                    <a:pt x="245" y="156"/>
                    <a:pt x="253" y="162"/>
                  </a:cubicBezTo>
                  <a:cubicBezTo>
                    <a:pt x="254" y="163"/>
                    <a:pt x="254" y="164"/>
                    <a:pt x="255" y="165"/>
                  </a:cubicBezTo>
                  <a:cubicBezTo>
                    <a:pt x="259" y="176"/>
                    <a:pt x="247" y="196"/>
                    <a:pt x="236" y="200"/>
                  </a:cubicBezTo>
                  <a:cubicBezTo>
                    <a:pt x="231" y="202"/>
                    <a:pt x="226" y="204"/>
                    <a:pt x="220" y="204"/>
                  </a:cubicBezTo>
                  <a:cubicBezTo>
                    <a:pt x="214" y="204"/>
                    <a:pt x="212" y="208"/>
                    <a:pt x="216" y="213"/>
                  </a:cubicBezTo>
                  <a:cubicBezTo>
                    <a:pt x="215" y="214"/>
                    <a:pt x="215" y="215"/>
                    <a:pt x="214" y="214"/>
                  </a:cubicBezTo>
                  <a:cubicBezTo>
                    <a:pt x="209" y="214"/>
                    <a:pt x="203" y="210"/>
                    <a:pt x="200" y="215"/>
                  </a:cubicBezTo>
                  <a:cubicBezTo>
                    <a:pt x="197" y="222"/>
                    <a:pt x="204" y="226"/>
                    <a:pt x="209" y="229"/>
                  </a:cubicBezTo>
                  <a:cubicBezTo>
                    <a:pt x="213" y="231"/>
                    <a:pt x="218" y="237"/>
                    <a:pt x="224" y="231"/>
                  </a:cubicBezTo>
                  <a:cubicBezTo>
                    <a:pt x="225" y="230"/>
                    <a:pt x="228" y="230"/>
                    <a:pt x="229" y="232"/>
                  </a:cubicBezTo>
                  <a:cubicBezTo>
                    <a:pt x="230" y="234"/>
                    <a:pt x="228" y="235"/>
                    <a:pt x="227" y="236"/>
                  </a:cubicBezTo>
                  <a:cubicBezTo>
                    <a:pt x="221" y="243"/>
                    <a:pt x="214" y="246"/>
                    <a:pt x="205" y="244"/>
                  </a:cubicBezTo>
                  <a:cubicBezTo>
                    <a:pt x="203" y="244"/>
                    <a:pt x="201" y="244"/>
                    <a:pt x="200" y="245"/>
                  </a:cubicBezTo>
                  <a:cubicBezTo>
                    <a:pt x="193" y="251"/>
                    <a:pt x="186" y="246"/>
                    <a:pt x="181" y="243"/>
                  </a:cubicBezTo>
                  <a:cubicBezTo>
                    <a:pt x="176" y="239"/>
                    <a:pt x="172" y="239"/>
                    <a:pt x="167" y="238"/>
                  </a:cubicBezTo>
                  <a:cubicBezTo>
                    <a:pt x="156" y="237"/>
                    <a:pt x="144" y="237"/>
                    <a:pt x="136" y="227"/>
                  </a:cubicBezTo>
                  <a:cubicBezTo>
                    <a:pt x="133" y="224"/>
                    <a:pt x="131" y="228"/>
                    <a:pt x="131" y="230"/>
                  </a:cubicBezTo>
                  <a:cubicBezTo>
                    <a:pt x="130" y="235"/>
                    <a:pt x="125" y="235"/>
                    <a:pt x="122" y="235"/>
                  </a:cubicBezTo>
                  <a:cubicBezTo>
                    <a:pt x="116" y="234"/>
                    <a:pt x="110" y="231"/>
                    <a:pt x="104" y="235"/>
                  </a:cubicBezTo>
                  <a:cubicBezTo>
                    <a:pt x="103" y="236"/>
                    <a:pt x="100" y="234"/>
                    <a:pt x="99" y="232"/>
                  </a:cubicBezTo>
                  <a:cubicBezTo>
                    <a:pt x="95" y="220"/>
                    <a:pt x="86" y="221"/>
                    <a:pt x="76" y="221"/>
                  </a:cubicBezTo>
                  <a:cubicBezTo>
                    <a:pt x="73" y="221"/>
                    <a:pt x="67" y="227"/>
                    <a:pt x="68" y="218"/>
                  </a:cubicBezTo>
                  <a:cubicBezTo>
                    <a:pt x="63" y="217"/>
                    <a:pt x="61" y="221"/>
                    <a:pt x="61" y="225"/>
                  </a:cubicBezTo>
                  <a:cubicBezTo>
                    <a:pt x="61" y="232"/>
                    <a:pt x="58" y="236"/>
                    <a:pt x="48" y="234"/>
                  </a:cubicBezTo>
                  <a:cubicBezTo>
                    <a:pt x="52" y="236"/>
                    <a:pt x="54" y="237"/>
                    <a:pt x="55" y="238"/>
                  </a:cubicBezTo>
                  <a:cubicBezTo>
                    <a:pt x="49" y="239"/>
                    <a:pt x="45" y="237"/>
                    <a:pt x="43" y="231"/>
                  </a:cubicBezTo>
                  <a:cubicBezTo>
                    <a:pt x="43" y="230"/>
                    <a:pt x="41" y="227"/>
                    <a:pt x="41" y="227"/>
                  </a:cubicBezTo>
                  <a:cubicBezTo>
                    <a:pt x="33" y="228"/>
                    <a:pt x="27" y="219"/>
                    <a:pt x="19" y="224"/>
                  </a:cubicBezTo>
                  <a:cubicBezTo>
                    <a:pt x="15" y="227"/>
                    <a:pt x="8" y="223"/>
                    <a:pt x="5" y="229"/>
                  </a:cubicBezTo>
                  <a:cubicBezTo>
                    <a:pt x="4" y="230"/>
                    <a:pt x="2" y="229"/>
                    <a:pt x="1" y="228"/>
                  </a:cubicBezTo>
                  <a:cubicBezTo>
                    <a:pt x="0" y="226"/>
                    <a:pt x="0" y="223"/>
                    <a:pt x="3" y="222"/>
                  </a:cubicBezTo>
                  <a:cubicBezTo>
                    <a:pt x="12" y="220"/>
                    <a:pt x="17" y="211"/>
                    <a:pt x="27" y="211"/>
                  </a:cubicBezTo>
                  <a:cubicBezTo>
                    <a:pt x="37" y="211"/>
                    <a:pt x="40" y="207"/>
                    <a:pt x="40" y="196"/>
                  </a:cubicBezTo>
                  <a:cubicBezTo>
                    <a:pt x="46" y="201"/>
                    <a:pt x="51" y="201"/>
                    <a:pt x="55" y="194"/>
                  </a:cubicBezTo>
                  <a:cubicBezTo>
                    <a:pt x="56" y="191"/>
                    <a:pt x="58" y="192"/>
                    <a:pt x="61" y="194"/>
                  </a:cubicBezTo>
                  <a:cubicBezTo>
                    <a:pt x="68" y="199"/>
                    <a:pt x="75" y="203"/>
                    <a:pt x="85" y="202"/>
                  </a:cubicBezTo>
                  <a:cubicBezTo>
                    <a:pt x="89" y="201"/>
                    <a:pt x="96" y="205"/>
                    <a:pt x="95" y="195"/>
                  </a:cubicBezTo>
                  <a:cubicBezTo>
                    <a:pt x="95" y="194"/>
                    <a:pt x="100" y="193"/>
                    <a:pt x="102" y="192"/>
                  </a:cubicBezTo>
                  <a:cubicBezTo>
                    <a:pt x="112" y="190"/>
                    <a:pt x="112" y="190"/>
                    <a:pt x="120" y="180"/>
                  </a:cubicBezTo>
                  <a:cubicBezTo>
                    <a:pt x="113" y="181"/>
                    <a:pt x="112" y="177"/>
                    <a:pt x="110" y="172"/>
                  </a:cubicBezTo>
                  <a:cubicBezTo>
                    <a:pt x="104" y="161"/>
                    <a:pt x="111" y="154"/>
                    <a:pt x="116" y="147"/>
                  </a:cubicBezTo>
                  <a:cubicBezTo>
                    <a:pt x="121" y="140"/>
                    <a:pt x="121" y="131"/>
                    <a:pt x="127" y="124"/>
                  </a:cubicBezTo>
                  <a:cubicBezTo>
                    <a:pt x="130" y="121"/>
                    <a:pt x="128" y="114"/>
                    <a:pt x="12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F7665D8-C869-85DB-F203-D491D5A40957}"/>
                </a:ext>
              </a:extLst>
            </p:cNvPr>
            <p:cNvSpPr/>
            <p:nvPr/>
          </p:nvSpPr>
          <p:spPr bwMode="auto">
            <a:xfrm>
              <a:off x="6478" y="3271"/>
              <a:ext cx="599" cy="405"/>
            </a:xfrm>
            <a:custGeom>
              <a:avLst/>
              <a:gdLst>
                <a:gd name="T0" fmla="*/ 176 w 259"/>
                <a:gd name="T1" fmla="*/ 11 h 175"/>
                <a:gd name="T2" fmla="*/ 191 w 259"/>
                <a:gd name="T3" fmla="*/ 10 h 175"/>
                <a:gd name="T4" fmla="*/ 208 w 259"/>
                <a:gd name="T5" fmla="*/ 30 h 175"/>
                <a:gd name="T6" fmla="*/ 210 w 259"/>
                <a:gd name="T7" fmla="*/ 32 h 175"/>
                <a:gd name="T8" fmla="*/ 230 w 259"/>
                <a:gd name="T9" fmla="*/ 44 h 175"/>
                <a:gd name="T10" fmla="*/ 252 w 259"/>
                <a:gd name="T11" fmla="*/ 43 h 175"/>
                <a:gd name="T12" fmla="*/ 257 w 259"/>
                <a:gd name="T13" fmla="*/ 43 h 175"/>
                <a:gd name="T14" fmla="*/ 254 w 259"/>
                <a:gd name="T15" fmla="*/ 48 h 175"/>
                <a:gd name="T16" fmla="*/ 238 w 259"/>
                <a:gd name="T17" fmla="*/ 62 h 175"/>
                <a:gd name="T18" fmla="*/ 238 w 259"/>
                <a:gd name="T19" fmla="*/ 73 h 175"/>
                <a:gd name="T20" fmla="*/ 239 w 259"/>
                <a:gd name="T21" fmla="*/ 89 h 175"/>
                <a:gd name="T22" fmla="*/ 241 w 259"/>
                <a:gd name="T23" fmla="*/ 103 h 175"/>
                <a:gd name="T24" fmla="*/ 245 w 259"/>
                <a:gd name="T25" fmla="*/ 121 h 175"/>
                <a:gd name="T26" fmla="*/ 235 w 259"/>
                <a:gd name="T27" fmla="*/ 127 h 175"/>
                <a:gd name="T28" fmla="*/ 240 w 259"/>
                <a:gd name="T29" fmla="*/ 147 h 175"/>
                <a:gd name="T30" fmla="*/ 242 w 259"/>
                <a:gd name="T31" fmla="*/ 150 h 175"/>
                <a:gd name="T32" fmla="*/ 237 w 259"/>
                <a:gd name="T33" fmla="*/ 152 h 175"/>
                <a:gd name="T34" fmla="*/ 218 w 259"/>
                <a:gd name="T35" fmla="*/ 153 h 175"/>
                <a:gd name="T36" fmla="*/ 212 w 259"/>
                <a:gd name="T37" fmla="*/ 151 h 175"/>
                <a:gd name="T38" fmla="*/ 214 w 259"/>
                <a:gd name="T39" fmla="*/ 146 h 175"/>
                <a:gd name="T40" fmla="*/ 216 w 259"/>
                <a:gd name="T41" fmla="*/ 143 h 175"/>
                <a:gd name="T42" fmla="*/ 215 w 259"/>
                <a:gd name="T43" fmla="*/ 136 h 175"/>
                <a:gd name="T44" fmla="*/ 200 w 259"/>
                <a:gd name="T45" fmla="*/ 104 h 175"/>
                <a:gd name="T46" fmla="*/ 189 w 259"/>
                <a:gd name="T47" fmla="*/ 107 h 175"/>
                <a:gd name="T48" fmla="*/ 179 w 259"/>
                <a:gd name="T49" fmla="*/ 113 h 175"/>
                <a:gd name="T50" fmla="*/ 176 w 259"/>
                <a:gd name="T51" fmla="*/ 115 h 175"/>
                <a:gd name="T52" fmla="*/ 169 w 259"/>
                <a:gd name="T53" fmla="*/ 131 h 175"/>
                <a:gd name="T54" fmla="*/ 161 w 259"/>
                <a:gd name="T55" fmla="*/ 142 h 175"/>
                <a:gd name="T56" fmla="*/ 150 w 259"/>
                <a:gd name="T57" fmla="*/ 166 h 175"/>
                <a:gd name="T58" fmla="*/ 145 w 259"/>
                <a:gd name="T59" fmla="*/ 151 h 175"/>
                <a:gd name="T60" fmla="*/ 132 w 259"/>
                <a:gd name="T61" fmla="*/ 168 h 175"/>
                <a:gd name="T62" fmla="*/ 76 w 259"/>
                <a:gd name="T63" fmla="*/ 152 h 175"/>
                <a:gd name="T64" fmla="*/ 65 w 259"/>
                <a:gd name="T65" fmla="*/ 144 h 175"/>
                <a:gd name="T66" fmla="*/ 48 w 259"/>
                <a:gd name="T67" fmla="*/ 137 h 175"/>
                <a:gd name="T68" fmla="*/ 44 w 259"/>
                <a:gd name="T69" fmla="*/ 136 h 175"/>
                <a:gd name="T70" fmla="*/ 27 w 259"/>
                <a:gd name="T71" fmla="*/ 140 h 175"/>
                <a:gd name="T72" fmla="*/ 12 w 259"/>
                <a:gd name="T73" fmla="*/ 120 h 175"/>
                <a:gd name="T74" fmla="*/ 0 w 259"/>
                <a:gd name="T75" fmla="*/ 98 h 175"/>
                <a:gd name="T76" fmla="*/ 37 w 259"/>
                <a:gd name="T77" fmla="*/ 81 h 175"/>
                <a:gd name="T78" fmla="*/ 59 w 259"/>
                <a:gd name="T79" fmla="*/ 71 h 175"/>
                <a:gd name="T80" fmla="*/ 66 w 259"/>
                <a:gd name="T81" fmla="*/ 74 h 175"/>
                <a:gd name="T82" fmla="*/ 83 w 259"/>
                <a:gd name="T83" fmla="*/ 77 h 175"/>
                <a:gd name="T84" fmla="*/ 66 w 259"/>
                <a:gd name="T85" fmla="*/ 68 h 175"/>
                <a:gd name="T86" fmla="*/ 64 w 259"/>
                <a:gd name="T87" fmla="*/ 61 h 175"/>
                <a:gd name="T88" fmla="*/ 73 w 259"/>
                <a:gd name="T89" fmla="*/ 58 h 175"/>
                <a:gd name="T90" fmla="*/ 110 w 259"/>
                <a:gd name="T91" fmla="*/ 60 h 175"/>
                <a:gd name="T92" fmla="*/ 111 w 259"/>
                <a:gd name="T93" fmla="*/ 47 h 175"/>
                <a:gd name="T94" fmla="*/ 102 w 259"/>
                <a:gd name="T95" fmla="*/ 42 h 175"/>
                <a:gd name="T96" fmla="*/ 97 w 259"/>
                <a:gd name="T97" fmla="*/ 32 h 175"/>
                <a:gd name="T98" fmla="*/ 105 w 259"/>
                <a:gd name="T99" fmla="*/ 25 h 175"/>
                <a:gd name="T100" fmla="*/ 123 w 259"/>
                <a:gd name="T101" fmla="*/ 30 h 175"/>
                <a:gd name="T102" fmla="*/ 147 w 259"/>
                <a:gd name="T103" fmla="*/ 40 h 175"/>
                <a:gd name="T104" fmla="*/ 159 w 259"/>
                <a:gd name="T105" fmla="*/ 34 h 175"/>
                <a:gd name="T106" fmla="*/ 176 w 259"/>
                <a:gd name="T107" fmla="*/ 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75">
                  <a:moveTo>
                    <a:pt x="176" y="11"/>
                  </a:moveTo>
                  <a:cubicBezTo>
                    <a:pt x="181" y="0"/>
                    <a:pt x="188" y="8"/>
                    <a:pt x="191" y="10"/>
                  </a:cubicBezTo>
                  <a:cubicBezTo>
                    <a:pt x="198" y="15"/>
                    <a:pt x="205" y="21"/>
                    <a:pt x="208" y="30"/>
                  </a:cubicBezTo>
                  <a:cubicBezTo>
                    <a:pt x="209" y="31"/>
                    <a:pt x="209" y="32"/>
                    <a:pt x="210" y="32"/>
                  </a:cubicBezTo>
                  <a:cubicBezTo>
                    <a:pt x="216" y="37"/>
                    <a:pt x="223" y="39"/>
                    <a:pt x="230" y="44"/>
                  </a:cubicBezTo>
                  <a:cubicBezTo>
                    <a:pt x="234" y="48"/>
                    <a:pt x="244" y="47"/>
                    <a:pt x="252" y="43"/>
                  </a:cubicBezTo>
                  <a:cubicBezTo>
                    <a:pt x="254" y="42"/>
                    <a:pt x="256" y="41"/>
                    <a:pt x="257" y="43"/>
                  </a:cubicBezTo>
                  <a:cubicBezTo>
                    <a:pt x="259" y="47"/>
                    <a:pt x="255" y="46"/>
                    <a:pt x="254" y="48"/>
                  </a:cubicBezTo>
                  <a:cubicBezTo>
                    <a:pt x="248" y="52"/>
                    <a:pt x="243" y="57"/>
                    <a:pt x="238" y="62"/>
                  </a:cubicBezTo>
                  <a:cubicBezTo>
                    <a:pt x="235" y="65"/>
                    <a:pt x="235" y="70"/>
                    <a:pt x="238" y="73"/>
                  </a:cubicBezTo>
                  <a:cubicBezTo>
                    <a:pt x="241" y="78"/>
                    <a:pt x="241" y="85"/>
                    <a:pt x="239" y="89"/>
                  </a:cubicBezTo>
                  <a:cubicBezTo>
                    <a:pt x="235" y="95"/>
                    <a:pt x="237" y="99"/>
                    <a:pt x="241" y="103"/>
                  </a:cubicBezTo>
                  <a:cubicBezTo>
                    <a:pt x="246" y="108"/>
                    <a:pt x="246" y="114"/>
                    <a:pt x="245" y="121"/>
                  </a:cubicBezTo>
                  <a:cubicBezTo>
                    <a:pt x="238" y="117"/>
                    <a:pt x="237" y="120"/>
                    <a:pt x="235" y="127"/>
                  </a:cubicBezTo>
                  <a:cubicBezTo>
                    <a:pt x="232" y="136"/>
                    <a:pt x="233" y="142"/>
                    <a:pt x="240" y="147"/>
                  </a:cubicBezTo>
                  <a:cubicBezTo>
                    <a:pt x="241" y="148"/>
                    <a:pt x="243" y="148"/>
                    <a:pt x="242" y="150"/>
                  </a:cubicBezTo>
                  <a:cubicBezTo>
                    <a:pt x="241" y="151"/>
                    <a:pt x="240" y="153"/>
                    <a:pt x="237" y="152"/>
                  </a:cubicBezTo>
                  <a:cubicBezTo>
                    <a:pt x="231" y="151"/>
                    <a:pt x="224" y="148"/>
                    <a:pt x="218" y="153"/>
                  </a:cubicBezTo>
                  <a:cubicBezTo>
                    <a:pt x="216" y="154"/>
                    <a:pt x="214" y="152"/>
                    <a:pt x="212" y="151"/>
                  </a:cubicBezTo>
                  <a:cubicBezTo>
                    <a:pt x="210" y="148"/>
                    <a:pt x="213" y="148"/>
                    <a:pt x="214" y="146"/>
                  </a:cubicBezTo>
                  <a:cubicBezTo>
                    <a:pt x="215" y="145"/>
                    <a:pt x="216" y="144"/>
                    <a:pt x="216" y="143"/>
                  </a:cubicBezTo>
                  <a:cubicBezTo>
                    <a:pt x="217" y="141"/>
                    <a:pt x="217" y="138"/>
                    <a:pt x="215" y="136"/>
                  </a:cubicBezTo>
                  <a:cubicBezTo>
                    <a:pt x="209" y="125"/>
                    <a:pt x="214" y="110"/>
                    <a:pt x="200" y="104"/>
                  </a:cubicBezTo>
                  <a:cubicBezTo>
                    <a:pt x="196" y="102"/>
                    <a:pt x="191" y="101"/>
                    <a:pt x="189" y="107"/>
                  </a:cubicBezTo>
                  <a:cubicBezTo>
                    <a:pt x="187" y="111"/>
                    <a:pt x="187" y="118"/>
                    <a:pt x="179" y="113"/>
                  </a:cubicBezTo>
                  <a:cubicBezTo>
                    <a:pt x="178" y="111"/>
                    <a:pt x="177" y="114"/>
                    <a:pt x="176" y="115"/>
                  </a:cubicBezTo>
                  <a:cubicBezTo>
                    <a:pt x="173" y="120"/>
                    <a:pt x="170" y="125"/>
                    <a:pt x="169" y="131"/>
                  </a:cubicBezTo>
                  <a:cubicBezTo>
                    <a:pt x="168" y="136"/>
                    <a:pt x="165" y="140"/>
                    <a:pt x="161" y="142"/>
                  </a:cubicBezTo>
                  <a:cubicBezTo>
                    <a:pt x="151" y="146"/>
                    <a:pt x="146" y="153"/>
                    <a:pt x="150" y="166"/>
                  </a:cubicBezTo>
                  <a:cubicBezTo>
                    <a:pt x="145" y="160"/>
                    <a:pt x="148" y="155"/>
                    <a:pt x="145" y="151"/>
                  </a:cubicBezTo>
                  <a:cubicBezTo>
                    <a:pt x="149" y="164"/>
                    <a:pt x="140" y="165"/>
                    <a:pt x="132" y="168"/>
                  </a:cubicBezTo>
                  <a:cubicBezTo>
                    <a:pt x="115" y="175"/>
                    <a:pt x="87" y="167"/>
                    <a:pt x="76" y="152"/>
                  </a:cubicBezTo>
                  <a:cubicBezTo>
                    <a:pt x="73" y="148"/>
                    <a:pt x="70" y="145"/>
                    <a:pt x="65" y="144"/>
                  </a:cubicBezTo>
                  <a:cubicBezTo>
                    <a:pt x="59" y="143"/>
                    <a:pt x="52" y="144"/>
                    <a:pt x="48" y="137"/>
                  </a:cubicBezTo>
                  <a:cubicBezTo>
                    <a:pt x="48" y="135"/>
                    <a:pt x="46" y="134"/>
                    <a:pt x="44" y="136"/>
                  </a:cubicBezTo>
                  <a:cubicBezTo>
                    <a:pt x="39" y="142"/>
                    <a:pt x="33" y="140"/>
                    <a:pt x="27" y="140"/>
                  </a:cubicBezTo>
                  <a:cubicBezTo>
                    <a:pt x="17" y="140"/>
                    <a:pt x="10" y="130"/>
                    <a:pt x="12" y="120"/>
                  </a:cubicBezTo>
                  <a:cubicBezTo>
                    <a:pt x="16" y="108"/>
                    <a:pt x="14" y="104"/>
                    <a:pt x="0" y="98"/>
                  </a:cubicBezTo>
                  <a:cubicBezTo>
                    <a:pt x="13" y="91"/>
                    <a:pt x="23" y="84"/>
                    <a:pt x="37" y="81"/>
                  </a:cubicBezTo>
                  <a:cubicBezTo>
                    <a:pt x="44" y="80"/>
                    <a:pt x="55" y="84"/>
                    <a:pt x="59" y="71"/>
                  </a:cubicBezTo>
                  <a:cubicBezTo>
                    <a:pt x="60" y="68"/>
                    <a:pt x="65" y="72"/>
                    <a:pt x="66" y="74"/>
                  </a:cubicBezTo>
                  <a:cubicBezTo>
                    <a:pt x="71" y="80"/>
                    <a:pt x="77" y="78"/>
                    <a:pt x="83" y="77"/>
                  </a:cubicBezTo>
                  <a:cubicBezTo>
                    <a:pt x="77" y="74"/>
                    <a:pt x="72" y="71"/>
                    <a:pt x="66" y="68"/>
                  </a:cubicBezTo>
                  <a:cubicBezTo>
                    <a:pt x="62" y="66"/>
                    <a:pt x="62" y="64"/>
                    <a:pt x="64" y="61"/>
                  </a:cubicBezTo>
                  <a:cubicBezTo>
                    <a:pt x="65" y="56"/>
                    <a:pt x="69" y="55"/>
                    <a:pt x="73" y="58"/>
                  </a:cubicBezTo>
                  <a:cubicBezTo>
                    <a:pt x="85" y="67"/>
                    <a:pt x="98" y="62"/>
                    <a:pt x="110" y="60"/>
                  </a:cubicBezTo>
                  <a:cubicBezTo>
                    <a:pt x="115" y="59"/>
                    <a:pt x="115" y="51"/>
                    <a:pt x="111" y="47"/>
                  </a:cubicBezTo>
                  <a:cubicBezTo>
                    <a:pt x="108" y="44"/>
                    <a:pt x="105" y="44"/>
                    <a:pt x="102" y="42"/>
                  </a:cubicBezTo>
                  <a:cubicBezTo>
                    <a:pt x="98" y="39"/>
                    <a:pt x="97" y="36"/>
                    <a:pt x="97" y="32"/>
                  </a:cubicBezTo>
                  <a:cubicBezTo>
                    <a:pt x="98" y="27"/>
                    <a:pt x="101" y="26"/>
                    <a:pt x="105" y="25"/>
                  </a:cubicBezTo>
                  <a:cubicBezTo>
                    <a:pt x="112" y="23"/>
                    <a:pt x="118" y="25"/>
                    <a:pt x="123" y="30"/>
                  </a:cubicBezTo>
                  <a:cubicBezTo>
                    <a:pt x="129" y="37"/>
                    <a:pt x="137" y="41"/>
                    <a:pt x="147" y="40"/>
                  </a:cubicBezTo>
                  <a:cubicBezTo>
                    <a:pt x="152" y="39"/>
                    <a:pt x="158" y="38"/>
                    <a:pt x="159" y="34"/>
                  </a:cubicBezTo>
                  <a:cubicBezTo>
                    <a:pt x="163" y="25"/>
                    <a:pt x="172" y="20"/>
                    <a:pt x="17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59593551-E9D3-7506-82F9-905B48D0F50E}"/>
                </a:ext>
              </a:extLst>
            </p:cNvPr>
            <p:cNvSpPr/>
            <p:nvPr/>
          </p:nvSpPr>
          <p:spPr bwMode="auto">
            <a:xfrm>
              <a:off x="2285" y="338"/>
              <a:ext cx="479" cy="403"/>
            </a:xfrm>
            <a:custGeom>
              <a:avLst/>
              <a:gdLst>
                <a:gd name="T0" fmla="*/ 20 w 207"/>
                <a:gd name="T1" fmla="*/ 51 h 174"/>
                <a:gd name="T2" fmla="*/ 56 w 207"/>
                <a:gd name="T3" fmla="*/ 66 h 174"/>
                <a:gd name="T4" fmla="*/ 49 w 207"/>
                <a:gd name="T5" fmla="*/ 50 h 174"/>
                <a:gd name="T6" fmla="*/ 69 w 207"/>
                <a:gd name="T7" fmla="*/ 49 h 174"/>
                <a:gd name="T8" fmla="*/ 59 w 207"/>
                <a:gd name="T9" fmla="*/ 39 h 174"/>
                <a:gd name="T10" fmla="*/ 54 w 207"/>
                <a:gd name="T11" fmla="*/ 13 h 174"/>
                <a:gd name="T12" fmla="*/ 60 w 207"/>
                <a:gd name="T13" fmla="*/ 13 h 174"/>
                <a:gd name="T14" fmla="*/ 76 w 207"/>
                <a:gd name="T15" fmla="*/ 26 h 174"/>
                <a:gd name="T16" fmla="*/ 86 w 207"/>
                <a:gd name="T17" fmla="*/ 24 h 174"/>
                <a:gd name="T18" fmla="*/ 75 w 207"/>
                <a:gd name="T19" fmla="*/ 49 h 174"/>
                <a:gd name="T20" fmla="*/ 77 w 207"/>
                <a:gd name="T21" fmla="*/ 72 h 174"/>
                <a:gd name="T22" fmla="*/ 94 w 207"/>
                <a:gd name="T23" fmla="*/ 62 h 174"/>
                <a:gd name="T24" fmla="*/ 110 w 207"/>
                <a:gd name="T25" fmla="*/ 49 h 174"/>
                <a:gd name="T26" fmla="*/ 114 w 207"/>
                <a:gd name="T27" fmla="*/ 68 h 174"/>
                <a:gd name="T28" fmla="*/ 131 w 207"/>
                <a:gd name="T29" fmla="*/ 58 h 174"/>
                <a:gd name="T30" fmla="*/ 138 w 207"/>
                <a:gd name="T31" fmla="*/ 67 h 174"/>
                <a:gd name="T32" fmla="*/ 141 w 207"/>
                <a:gd name="T33" fmla="*/ 85 h 174"/>
                <a:gd name="T34" fmla="*/ 151 w 207"/>
                <a:gd name="T35" fmla="*/ 67 h 174"/>
                <a:gd name="T36" fmla="*/ 150 w 207"/>
                <a:gd name="T37" fmla="*/ 81 h 174"/>
                <a:gd name="T38" fmla="*/ 175 w 207"/>
                <a:gd name="T39" fmla="*/ 79 h 174"/>
                <a:gd name="T40" fmla="*/ 192 w 207"/>
                <a:gd name="T41" fmla="*/ 72 h 174"/>
                <a:gd name="T42" fmla="*/ 199 w 207"/>
                <a:gd name="T43" fmla="*/ 76 h 174"/>
                <a:gd name="T44" fmla="*/ 198 w 207"/>
                <a:gd name="T45" fmla="*/ 108 h 174"/>
                <a:gd name="T46" fmla="*/ 200 w 207"/>
                <a:gd name="T47" fmla="*/ 148 h 174"/>
                <a:gd name="T48" fmla="*/ 181 w 207"/>
                <a:gd name="T49" fmla="*/ 160 h 174"/>
                <a:gd name="T50" fmla="*/ 152 w 207"/>
                <a:gd name="T51" fmla="*/ 169 h 174"/>
                <a:gd name="T52" fmla="*/ 137 w 207"/>
                <a:gd name="T53" fmla="*/ 169 h 174"/>
                <a:gd name="T54" fmla="*/ 118 w 207"/>
                <a:gd name="T55" fmla="*/ 172 h 174"/>
                <a:gd name="T56" fmla="*/ 85 w 207"/>
                <a:gd name="T57" fmla="*/ 165 h 174"/>
                <a:gd name="T58" fmla="*/ 54 w 207"/>
                <a:gd name="T59" fmla="*/ 163 h 174"/>
                <a:gd name="T60" fmla="*/ 31 w 207"/>
                <a:gd name="T61" fmla="*/ 135 h 174"/>
                <a:gd name="T62" fmla="*/ 17 w 207"/>
                <a:gd name="T63" fmla="*/ 119 h 174"/>
                <a:gd name="T64" fmla="*/ 0 w 207"/>
                <a:gd name="T65" fmla="*/ 105 h 174"/>
                <a:gd name="T66" fmla="*/ 31 w 207"/>
                <a:gd name="T67" fmla="*/ 94 h 174"/>
                <a:gd name="T68" fmla="*/ 35 w 207"/>
                <a:gd name="T69" fmla="*/ 87 h 174"/>
                <a:gd name="T70" fmla="*/ 19 w 207"/>
                <a:gd name="T71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6" h="174">
                  <a:moveTo>
                    <a:pt x="8" y="55"/>
                  </a:moveTo>
                  <a:cubicBezTo>
                    <a:pt x="12" y="51"/>
                    <a:pt x="15" y="48"/>
                    <a:pt x="20" y="51"/>
                  </a:cubicBezTo>
                  <a:cubicBezTo>
                    <a:pt x="28" y="56"/>
                    <a:pt x="37" y="58"/>
                    <a:pt x="44" y="64"/>
                  </a:cubicBezTo>
                  <a:cubicBezTo>
                    <a:pt x="47" y="67"/>
                    <a:pt x="51" y="71"/>
                    <a:pt x="56" y="66"/>
                  </a:cubicBezTo>
                  <a:cubicBezTo>
                    <a:pt x="61" y="60"/>
                    <a:pt x="55" y="58"/>
                    <a:pt x="53" y="54"/>
                  </a:cubicBezTo>
                  <a:cubicBezTo>
                    <a:pt x="52" y="53"/>
                    <a:pt x="50" y="52"/>
                    <a:pt x="49" y="50"/>
                  </a:cubicBezTo>
                  <a:cubicBezTo>
                    <a:pt x="54" y="48"/>
                    <a:pt x="57" y="53"/>
                    <a:pt x="61" y="53"/>
                  </a:cubicBezTo>
                  <a:cubicBezTo>
                    <a:pt x="64" y="53"/>
                    <a:pt x="68" y="53"/>
                    <a:pt x="69" y="49"/>
                  </a:cubicBezTo>
                  <a:cubicBezTo>
                    <a:pt x="70" y="46"/>
                    <a:pt x="68" y="43"/>
                    <a:pt x="64" y="43"/>
                  </a:cubicBezTo>
                  <a:cubicBezTo>
                    <a:pt x="61" y="43"/>
                    <a:pt x="61" y="40"/>
                    <a:pt x="59" y="39"/>
                  </a:cubicBezTo>
                  <a:cubicBezTo>
                    <a:pt x="55" y="33"/>
                    <a:pt x="51" y="26"/>
                    <a:pt x="42" y="27"/>
                  </a:cubicBezTo>
                  <a:cubicBezTo>
                    <a:pt x="50" y="25"/>
                    <a:pt x="55" y="22"/>
                    <a:pt x="54" y="13"/>
                  </a:cubicBezTo>
                  <a:cubicBezTo>
                    <a:pt x="54" y="11"/>
                    <a:pt x="54" y="9"/>
                    <a:pt x="57" y="9"/>
                  </a:cubicBezTo>
                  <a:cubicBezTo>
                    <a:pt x="60" y="9"/>
                    <a:pt x="60" y="11"/>
                    <a:pt x="60" y="13"/>
                  </a:cubicBezTo>
                  <a:cubicBezTo>
                    <a:pt x="58" y="21"/>
                    <a:pt x="65" y="24"/>
                    <a:pt x="68" y="29"/>
                  </a:cubicBezTo>
                  <a:cubicBezTo>
                    <a:pt x="72" y="34"/>
                    <a:pt x="77" y="29"/>
                    <a:pt x="76" y="26"/>
                  </a:cubicBezTo>
                  <a:cubicBezTo>
                    <a:pt x="76" y="18"/>
                    <a:pt x="85" y="9"/>
                    <a:pt x="75" y="0"/>
                  </a:cubicBezTo>
                  <a:cubicBezTo>
                    <a:pt x="89" y="5"/>
                    <a:pt x="91" y="13"/>
                    <a:pt x="86" y="24"/>
                  </a:cubicBezTo>
                  <a:cubicBezTo>
                    <a:pt x="83" y="31"/>
                    <a:pt x="84" y="38"/>
                    <a:pt x="76" y="41"/>
                  </a:cubicBezTo>
                  <a:cubicBezTo>
                    <a:pt x="75" y="42"/>
                    <a:pt x="75" y="46"/>
                    <a:pt x="75" y="49"/>
                  </a:cubicBezTo>
                  <a:cubicBezTo>
                    <a:pt x="75" y="52"/>
                    <a:pt x="76" y="56"/>
                    <a:pt x="75" y="57"/>
                  </a:cubicBezTo>
                  <a:cubicBezTo>
                    <a:pt x="68" y="63"/>
                    <a:pt x="71" y="68"/>
                    <a:pt x="77" y="72"/>
                  </a:cubicBezTo>
                  <a:cubicBezTo>
                    <a:pt x="80" y="71"/>
                    <a:pt x="80" y="67"/>
                    <a:pt x="82" y="64"/>
                  </a:cubicBezTo>
                  <a:cubicBezTo>
                    <a:pt x="86" y="60"/>
                    <a:pt x="88" y="56"/>
                    <a:pt x="94" y="62"/>
                  </a:cubicBezTo>
                  <a:cubicBezTo>
                    <a:pt x="98" y="67"/>
                    <a:pt x="100" y="61"/>
                    <a:pt x="102" y="58"/>
                  </a:cubicBezTo>
                  <a:cubicBezTo>
                    <a:pt x="105" y="55"/>
                    <a:pt x="105" y="48"/>
                    <a:pt x="110" y="49"/>
                  </a:cubicBezTo>
                  <a:cubicBezTo>
                    <a:pt x="114" y="50"/>
                    <a:pt x="111" y="56"/>
                    <a:pt x="112" y="60"/>
                  </a:cubicBezTo>
                  <a:cubicBezTo>
                    <a:pt x="112" y="63"/>
                    <a:pt x="111" y="67"/>
                    <a:pt x="114" y="68"/>
                  </a:cubicBezTo>
                  <a:cubicBezTo>
                    <a:pt x="117" y="69"/>
                    <a:pt x="119" y="66"/>
                    <a:pt x="121" y="64"/>
                  </a:cubicBezTo>
                  <a:cubicBezTo>
                    <a:pt x="124" y="62"/>
                    <a:pt x="125" y="57"/>
                    <a:pt x="131" y="58"/>
                  </a:cubicBezTo>
                  <a:cubicBezTo>
                    <a:pt x="133" y="59"/>
                    <a:pt x="135" y="53"/>
                    <a:pt x="138" y="57"/>
                  </a:cubicBezTo>
                  <a:cubicBezTo>
                    <a:pt x="140" y="60"/>
                    <a:pt x="140" y="64"/>
                    <a:pt x="138" y="67"/>
                  </a:cubicBezTo>
                  <a:cubicBezTo>
                    <a:pt x="135" y="71"/>
                    <a:pt x="134" y="75"/>
                    <a:pt x="135" y="79"/>
                  </a:cubicBezTo>
                  <a:cubicBezTo>
                    <a:pt x="136" y="82"/>
                    <a:pt x="138" y="85"/>
                    <a:pt x="141" y="85"/>
                  </a:cubicBezTo>
                  <a:cubicBezTo>
                    <a:pt x="144" y="85"/>
                    <a:pt x="146" y="83"/>
                    <a:pt x="146" y="80"/>
                  </a:cubicBezTo>
                  <a:cubicBezTo>
                    <a:pt x="147" y="75"/>
                    <a:pt x="149" y="72"/>
                    <a:pt x="151" y="67"/>
                  </a:cubicBezTo>
                  <a:cubicBezTo>
                    <a:pt x="152" y="69"/>
                    <a:pt x="152" y="69"/>
                    <a:pt x="152" y="70"/>
                  </a:cubicBezTo>
                  <a:cubicBezTo>
                    <a:pt x="151" y="74"/>
                    <a:pt x="147" y="78"/>
                    <a:pt x="150" y="81"/>
                  </a:cubicBezTo>
                  <a:cubicBezTo>
                    <a:pt x="154" y="84"/>
                    <a:pt x="159" y="80"/>
                    <a:pt x="163" y="78"/>
                  </a:cubicBezTo>
                  <a:cubicBezTo>
                    <a:pt x="167" y="75"/>
                    <a:pt x="171" y="74"/>
                    <a:pt x="175" y="79"/>
                  </a:cubicBezTo>
                  <a:cubicBezTo>
                    <a:pt x="177" y="83"/>
                    <a:pt x="181" y="83"/>
                    <a:pt x="185" y="79"/>
                  </a:cubicBezTo>
                  <a:cubicBezTo>
                    <a:pt x="187" y="77"/>
                    <a:pt x="190" y="75"/>
                    <a:pt x="192" y="72"/>
                  </a:cubicBezTo>
                  <a:cubicBezTo>
                    <a:pt x="194" y="69"/>
                    <a:pt x="195" y="69"/>
                    <a:pt x="198" y="71"/>
                  </a:cubicBezTo>
                  <a:cubicBezTo>
                    <a:pt x="200" y="72"/>
                    <a:pt x="201" y="74"/>
                    <a:pt x="199" y="76"/>
                  </a:cubicBezTo>
                  <a:cubicBezTo>
                    <a:pt x="195" y="82"/>
                    <a:pt x="190" y="87"/>
                    <a:pt x="200" y="92"/>
                  </a:cubicBezTo>
                  <a:cubicBezTo>
                    <a:pt x="202" y="93"/>
                    <a:pt x="201" y="103"/>
                    <a:pt x="198" y="108"/>
                  </a:cubicBezTo>
                  <a:cubicBezTo>
                    <a:pt x="195" y="113"/>
                    <a:pt x="192" y="116"/>
                    <a:pt x="201" y="119"/>
                  </a:cubicBezTo>
                  <a:cubicBezTo>
                    <a:pt x="207" y="122"/>
                    <a:pt x="206" y="141"/>
                    <a:pt x="200" y="148"/>
                  </a:cubicBezTo>
                  <a:cubicBezTo>
                    <a:pt x="198" y="150"/>
                    <a:pt x="196" y="151"/>
                    <a:pt x="195" y="155"/>
                  </a:cubicBezTo>
                  <a:cubicBezTo>
                    <a:pt x="193" y="163"/>
                    <a:pt x="188" y="165"/>
                    <a:pt x="181" y="160"/>
                  </a:cubicBezTo>
                  <a:cubicBezTo>
                    <a:pt x="176" y="158"/>
                    <a:pt x="175" y="158"/>
                    <a:pt x="173" y="162"/>
                  </a:cubicBezTo>
                  <a:cubicBezTo>
                    <a:pt x="169" y="171"/>
                    <a:pt x="159" y="173"/>
                    <a:pt x="152" y="169"/>
                  </a:cubicBezTo>
                  <a:cubicBezTo>
                    <a:pt x="149" y="167"/>
                    <a:pt x="147" y="167"/>
                    <a:pt x="145" y="169"/>
                  </a:cubicBezTo>
                  <a:cubicBezTo>
                    <a:pt x="143" y="171"/>
                    <a:pt x="140" y="171"/>
                    <a:pt x="137" y="169"/>
                  </a:cubicBezTo>
                  <a:cubicBezTo>
                    <a:pt x="132" y="166"/>
                    <a:pt x="129" y="167"/>
                    <a:pt x="125" y="171"/>
                  </a:cubicBezTo>
                  <a:cubicBezTo>
                    <a:pt x="123" y="173"/>
                    <a:pt x="121" y="174"/>
                    <a:pt x="118" y="172"/>
                  </a:cubicBezTo>
                  <a:cubicBezTo>
                    <a:pt x="109" y="167"/>
                    <a:pt x="99" y="168"/>
                    <a:pt x="90" y="165"/>
                  </a:cubicBezTo>
                  <a:cubicBezTo>
                    <a:pt x="88" y="164"/>
                    <a:pt x="86" y="164"/>
                    <a:pt x="85" y="165"/>
                  </a:cubicBezTo>
                  <a:cubicBezTo>
                    <a:pt x="79" y="172"/>
                    <a:pt x="70" y="164"/>
                    <a:pt x="63" y="170"/>
                  </a:cubicBezTo>
                  <a:cubicBezTo>
                    <a:pt x="61" y="172"/>
                    <a:pt x="53" y="171"/>
                    <a:pt x="54" y="163"/>
                  </a:cubicBezTo>
                  <a:cubicBezTo>
                    <a:pt x="54" y="161"/>
                    <a:pt x="55" y="159"/>
                    <a:pt x="51" y="158"/>
                  </a:cubicBezTo>
                  <a:cubicBezTo>
                    <a:pt x="37" y="156"/>
                    <a:pt x="31" y="149"/>
                    <a:pt x="31" y="135"/>
                  </a:cubicBezTo>
                  <a:cubicBezTo>
                    <a:pt x="31" y="129"/>
                    <a:pt x="32" y="123"/>
                    <a:pt x="23" y="123"/>
                  </a:cubicBezTo>
                  <a:cubicBezTo>
                    <a:pt x="21" y="124"/>
                    <a:pt x="19" y="121"/>
                    <a:pt x="17" y="119"/>
                  </a:cubicBezTo>
                  <a:cubicBezTo>
                    <a:pt x="13" y="115"/>
                    <a:pt x="10" y="110"/>
                    <a:pt x="4" y="110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1" y="103"/>
                    <a:pt x="3" y="103"/>
                    <a:pt x="5" y="103"/>
                  </a:cubicBezTo>
                  <a:cubicBezTo>
                    <a:pt x="13" y="98"/>
                    <a:pt x="25" y="104"/>
                    <a:pt x="31" y="94"/>
                  </a:cubicBezTo>
                  <a:cubicBezTo>
                    <a:pt x="32" y="93"/>
                    <a:pt x="33" y="92"/>
                    <a:pt x="33" y="92"/>
                  </a:cubicBezTo>
                  <a:cubicBezTo>
                    <a:pt x="34" y="90"/>
                    <a:pt x="35" y="88"/>
                    <a:pt x="35" y="87"/>
                  </a:cubicBezTo>
                  <a:cubicBezTo>
                    <a:pt x="28" y="80"/>
                    <a:pt x="41" y="70"/>
                    <a:pt x="31" y="62"/>
                  </a:cubicBezTo>
                  <a:cubicBezTo>
                    <a:pt x="27" y="59"/>
                    <a:pt x="24" y="56"/>
                    <a:pt x="19" y="56"/>
                  </a:cubicBezTo>
                  <a:cubicBezTo>
                    <a:pt x="16" y="57"/>
                    <a:pt x="12" y="58"/>
                    <a:pt x="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07BB686-7D46-0E99-BFB6-CFDE19BD7E13}"/>
                </a:ext>
              </a:extLst>
            </p:cNvPr>
            <p:cNvSpPr/>
            <p:nvPr/>
          </p:nvSpPr>
          <p:spPr bwMode="auto">
            <a:xfrm>
              <a:off x="1657" y="3234"/>
              <a:ext cx="415" cy="577"/>
            </a:xfrm>
            <a:custGeom>
              <a:avLst/>
              <a:gdLst>
                <a:gd name="T0" fmla="*/ 105 w 179"/>
                <a:gd name="T1" fmla="*/ 154 h 249"/>
                <a:gd name="T2" fmla="*/ 107 w 179"/>
                <a:gd name="T3" fmla="*/ 156 h 249"/>
                <a:gd name="T4" fmla="*/ 90 w 179"/>
                <a:gd name="T5" fmla="*/ 183 h 249"/>
                <a:gd name="T6" fmla="*/ 84 w 179"/>
                <a:gd name="T7" fmla="*/ 194 h 249"/>
                <a:gd name="T8" fmla="*/ 89 w 179"/>
                <a:gd name="T9" fmla="*/ 203 h 249"/>
                <a:gd name="T10" fmla="*/ 89 w 179"/>
                <a:gd name="T11" fmla="*/ 208 h 249"/>
                <a:gd name="T12" fmla="*/ 82 w 179"/>
                <a:gd name="T13" fmla="*/ 211 h 249"/>
                <a:gd name="T14" fmla="*/ 65 w 179"/>
                <a:gd name="T15" fmla="*/ 237 h 249"/>
                <a:gd name="T16" fmla="*/ 57 w 179"/>
                <a:gd name="T17" fmla="*/ 247 h 249"/>
                <a:gd name="T18" fmla="*/ 45 w 179"/>
                <a:gd name="T19" fmla="*/ 244 h 249"/>
                <a:gd name="T20" fmla="*/ 18 w 179"/>
                <a:gd name="T21" fmla="*/ 228 h 249"/>
                <a:gd name="T22" fmla="*/ 12 w 179"/>
                <a:gd name="T23" fmla="*/ 229 h 249"/>
                <a:gd name="T24" fmla="*/ 3 w 179"/>
                <a:gd name="T25" fmla="*/ 230 h 249"/>
                <a:gd name="T26" fmla="*/ 6 w 179"/>
                <a:gd name="T27" fmla="*/ 223 h 249"/>
                <a:gd name="T28" fmla="*/ 11 w 179"/>
                <a:gd name="T29" fmla="*/ 213 h 249"/>
                <a:gd name="T30" fmla="*/ 15 w 179"/>
                <a:gd name="T31" fmla="*/ 206 h 249"/>
                <a:gd name="T32" fmla="*/ 23 w 179"/>
                <a:gd name="T33" fmla="*/ 190 h 249"/>
                <a:gd name="T34" fmla="*/ 28 w 179"/>
                <a:gd name="T35" fmla="*/ 174 h 249"/>
                <a:gd name="T36" fmla="*/ 23 w 179"/>
                <a:gd name="T37" fmla="*/ 149 h 249"/>
                <a:gd name="T38" fmla="*/ 20 w 179"/>
                <a:gd name="T39" fmla="*/ 136 h 249"/>
                <a:gd name="T40" fmla="*/ 24 w 179"/>
                <a:gd name="T41" fmla="*/ 123 h 249"/>
                <a:gd name="T42" fmla="*/ 31 w 179"/>
                <a:gd name="T43" fmla="*/ 114 h 249"/>
                <a:gd name="T44" fmla="*/ 51 w 179"/>
                <a:gd name="T45" fmla="*/ 100 h 249"/>
                <a:gd name="T46" fmla="*/ 63 w 179"/>
                <a:gd name="T47" fmla="*/ 83 h 249"/>
                <a:gd name="T48" fmla="*/ 81 w 179"/>
                <a:gd name="T49" fmla="*/ 45 h 249"/>
                <a:gd name="T50" fmla="*/ 94 w 179"/>
                <a:gd name="T51" fmla="*/ 7 h 249"/>
                <a:gd name="T52" fmla="*/ 110 w 179"/>
                <a:gd name="T53" fmla="*/ 2 h 249"/>
                <a:gd name="T54" fmla="*/ 117 w 179"/>
                <a:gd name="T55" fmla="*/ 8 h 249"/>
                <a:gd name="T56" fmla="*/ 127 w 179"/>
                <a:gd name="T57" fmla="*/ 17 h 249"/>
                <a:gd name="T58" fmla="*/ 141 w 179"/>
                <a:gd name="T59" fmla="*/ 22 h 249"/>
                <a:gd name="T60" fmla="*/ 167 w 179"/>
                <a:gd name="T61" fmla="*/ 31 h 249"/>
                <a:gd name="T62" fmla="*/ 170 w 179"/>
                <a:gd name="T63" fmla="*/ 36 h 249"/>
                <a:gd name="T64" fmla="*/ 174 w 179"/>
                <a:gd name="T65" fmla="*/ 51 h 249"/>
                <a:gd name="T66" fmla="*/ 175 w 179"/>
                <a:gd name="T67" fmla="*/ 57 h 249"/>
                <a:gd name="T68" fmla="*/ 161 w 179"/>
                <a:gd name="T69" fmla="*/ 65 h 249"/>
                <a:gd name="T70" fmla="*/ 145 w 179"/>
                <a:gd name="T71" fmla="*/ 80 h 249"/>
                <a:gd name="T72" fmla="*/ 138 w 179"/>
                <a:gd name="T73" fmla="*/ 107 h 249"/>
                <a:gd name="T74" fmla="*/ 136 w 179"/>
                <a:gd name="T75" fmla="*/ 111 h 249"/>
                <a:gd name="T76" fmla="*/ 118 w 179"/>
                <a:gd name="T77" fmla="*/ 131 h 249"/>
                <a:gd name="T78" fmla="*/ 107 w 179"/>
                <a:gd name="T79" fmla="*/ 137 h 249"/>
                <a:gd name="T80" fmla="*/ 101 w 179"/>
                <a:gd name="T81" fmla="*/ 140 h 249"/>
                <a:gd name="T82" fmla="*/ 101 w 179"/>
                <a:gd name="T83" fmla="*/ 152 h 249"/>
                <a:gd name="T84" fmla="*/ 105 w 179"/>
                <a:gd name="T85" fmla="*/ 15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249">
                  <a:moveTo>
                    <a:pt x="105" y="154"/>
                  </a:moveTo>
                  <a:cubicBezTo>
                    <a:pt x="106" y="155"/>
                    <a:pt x="107" y="155"/>
                    <a:pt x="107" y="156"/>
                  </a:cubicBezTo>
                  <a:cubicBezTo>
                    <a:pt x="105" y="167"/>
                    <a:pt x="101" y="177"/>
                    <a:pt x="90" y="183"/>
                  </a:cubicBezTo>
                  <a:cubicBezTo>
                    <a:pt x="87" y="184"/>
                    <a:pt x="86" y="190"/>
                    <a:pt x="84" y="194"/>
                  </a:cubicBezTo>
                  <a:cubicBezTo>
                    <a:pt x="81" y="200"/>
                    <a:pt x="86" y="200"/>
                    <a:pt x="89" y="203"/>
                  </a:cubicBezTo>
                  <a:cubicBezTo>
                    <a:pt x="91" y="204"/>
                    <a:pt x="92" y="206"/>
                    <a:pt x="89" y="208"/>
                  </a:cubicBezTo>
                  <a:cubicBezTo>
                    <a:pt x="87" y="209"/>
                    <a:pt x="85" y="211"/>
                    <a:pt x="82" y="211"/>
                  </a:cubicBezTo>
                  <a:cubicBezTo>
                    <a:pt x="68" y="216"/>
                    <a:pt x="64" y="220"/>
                    <a:pt x="65" y="237"/>
                  </a:cubicBezTo>
                  <a:cubicBezTo>
                    <a:pt x="65" y="243"/>
                    <a:pt x="63" y="249"/>
                    <a:pt x="57" y="247"/>
                  </a:cubicBezTo>
                  <a:cubicBezTo>
                    <a:pt x="53" y="246"/>
                    <a:pt x="48" y="247"/>
                    <a:pt x="45" y="244"/>
                  </a:cubicBezTo>
                  <a:cubicBezTo>
                    <a:pt x="36" y="238"/>
                    <a:pt x="25" y="237"/>
                    <a:pt x="18" y="228"/>
                  </a:cubicBezTo>
                  <a:cubicBezTo>
                    <a:pt x="15" y="224"/>
                    <a:pt x="13" y="227"/>
                    <a:pt x="12" y="229"/>
                  </a:cubicBezTo>
                  <a:cubicBezTo>
                    <a:pt x="9" y="231"/>
                    <a:pt x="5" y="232"/>
                    <a:pt x="3" y="230"/>
                  </a:cubicBezTo>
                  <a:cubicBezTo>
                    <a:pt x="0" y="227"/>
                    <a:pt x="4" y="225"/>
                    <a:pt x="6" y="223"/>
                  </a:cubicBezTo>
                  <a:cubicBezTo>
                    <a:pt x="8" y="220"/>
                    <a:pt x="11" y="217"/>
                    <a:pt x="11" y="213"/>
                  </a:cubicBezTo>
                  <a:cubicBezTo>
                    <a:pt x="11" y="210"/>
                    <a:pt x="11" y="207"/>
                    <a:pt x="15" y="206"/>
                  </a:cubicBezTo>
                  <a:cubicBezTo>
                    <a:pt x="24" y="204"/>
                    <a:pt x="24" y="195"/>
                    <a:pt x="23" y="190"/>
                  </a:cubicBezTo>
                  <a:cubicBezTo>
                    <a:pt x="22" y="183"/>
                    <a:pt x="24" y="179"/>
                    <a:pt x="28" y="174"/>
                  </a:cubicBezTo>
                  <a:cubicBezTo>
                    <a:pt x="38" y="163"/>
                    <a:pt x="37" y="153"/>
                    <a:pt x="23" y="149"/>
                  </a:cubicBezTo>
                  <a:cubicBezTo>
                    <a:pt x="14" y="146"/>
                    <a:pt x="15" y="142"/>
                    <a:pt x="20" y="136"/>
                  </a:cubicBezTo>
                  <a:cubicBezTo>
                    <a:pt x="24" y="132"/>
                    <a:pt x="25" y="128"/>
                    <a:pt x="24" y="123"/>
                  </a:cubicBezTo>
                  <a:cubicBezTo>
                    <a:pt x="24" y="118"/>
                    <a:pt x="26" y="113"/>
                    <a:pt x="31" y="114"/>
                  </a:cubicBezTo>
                  <a:cubicBezTo>
                    <a:pt x="43" y="116"/>
                    <a:pt x="47" y="107"/>
                    <a:pt x="51" y="100"/>
                  </a:cubicBezTo>
                  <a:cubicBezTo>
                    <a:pt x="54" y="94"/>
                    <a:pt x="59" y="89"/>
                    <a:pt x="63" y="83"/>
                  </a:cubicBezTo>
                  <a:cubicBezTo>
                    <a:pt x="69" y="70"/>
                    <a:pt x="74" y="56"/>
                    <a:pt x="81" y="45"/>
                  </a:cubicBezTo>
                  <a:cubicBezTo>
                    <a:pt x="89" y="32"/>
                    <a:pt x="90" y="20"/>
                    <a:pt x="94" y="7"/>
                  </a:cubicBezTo>
                  <a:cubicBezTo>
                    <a:pt x="96" y="0"/>
                    <a:pt x="105" y="4"/>
                    <a:pt x="110" y="2"/>
                  </a:cubicBezTo>
                  <a:cubicBezTo>
                    <a:pt x="113" y="1"/>
                    <a:pt x="117" y="4"/>
                    <a:pt x="117" y="8"/>
                  </a:cubicBezTo>
                  <a:cubicBezTo>
                    <a:pt x="116" y="16"/>
                    <a:pt x="121" y="18"/>
                    <a:pt x="127" y="17"/>
                  </a:cubicBezTo>
                  <a:cubicBezTo>
                    <a:pt x="133" y="16"/>
                    <a:pt x="139" y="19"/>
                    <a:pt x="141" y="22"/>
                  </a:cubicBezTo>
                  <a:cubicBezTo>
                    <a:pt x="148" y="31"/>
                    <a:pt x="159" y="28"/>
                    <a:pt x="167" y="31"/>
                  </a:cubicBezTo>
                  <a:cubicBezTo>
                    <a:pt x="171" y="32"/>
                    <a:pt x="172" y="32"/>
                    <a:pt x="170" y="36"/>
                  </a:cubicBezTo>
                  <a:cubicBezTo>
                    <a:pt x="168" y="42"/>
                    <a:pt x="167" y="48"/>
                    <a:pt x="174" y="51"/>
                  </a:cubicBezTo>
                  <a:cubicBezTo>
                    <a:pt x="178" y="52"/>
                    <a:pt x="179" y="54"/>
                    <a:pt x="175" y="57"/>
                  </a:cubicBezTo>
                  <a:cubicBezTo>
                    <a:pt x="171" y="61"/>
                    <a:pt x="166" y="63"/>
                    <a:pt x="161" y="65"/>
                  </a:cubicBezTo>
                  <a:cubicBezTo>
                    <a:pt x="154" y="68"/>
                    <a:pt x="148" y="72"/>
                    <a:pt x="145" y="80"/>
                  </a:cubicBezTo>
                  <a:cubicBezTo>
                    <a:pt x="142" y="89"/>
                    <a:pt x="137" y="97"/>
                    <a:pt x="138" y="107"/>
                  </a:cubicBezTo>
                  <a:cubicBezTo>
                    <a:pt x="138" y="109"/>
                    <a:pt x="138" y="110"/>
                    <a:pt x="136" y="111"/>
                  </a:cubicBezTo>
                  <a:cubicBezTo>
                    <a:pt x="126" y="114"/>
                    <a:pt x="122" y="122"/>
                    <a:pt x="118" y="131"/>
                  </a:cubicBezTo>
                  <a:cubicBezTo>
                    <a:pt x="116" y="136"/>
                    <a:pt x="114" y="141"/>
                    <a:pt x="107" y="137"/>
                  </a:cubicBezTo>
                  <a:cubicBezTo>
                    <a:pt x="102" y="134"/>
                    <a:pt x="101" y="136"/>
                    <a:pt x="101" y="140"/>
                  </a:cubicBezTo>
                  <a:cubicBezTo>
                    <a:pt x="101" y="144"/>
                    <a:pt x="101" y="148"/>
                    <a:pt x="101" y="152"/>
                  </a:cubicBezTo>
                  <a:cubicBezTo>
                    <a:pt x="101" y="155"/>
                    <a:pt x="103" y="155"/>
                    <a:pt x="105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04B6D64-B871-D830-3570-80939EB0A607}"/>
                </a:ext>
              </a:extLst>
            </p:cNvPr>
            <p:cNvSpPr/>
            <p:nvPr/>
          </p:nvSpPr>
          <p:spPr bwMode="auto">
            <a:xfrm>
              <a:off x="2208" y="1861"/>
              <a:ext cx="458" cy="371"/>
            </a:xfrm>
            <a:custGeom>
              <a:avLst/>
              <a:gdLst>
                <a:gd name="T0" fmla="*/ 166 w 198"/>
                <a:gd name="T1" fmla="*/ 71 h 160"/>
                <a:gd name="T2" fmla="*/ 145 w 198"/>
                <a:gd name="T3" fmla="*/ 131 h 160"/>
                <a:gd name="T4" fmla="*/ 119 w 198"/>
                <a:gd name="T5" fmla="*/ 147 h 160"/>
                <a:gd name="T6" fmla="*/ 63 w 198"/>
                <a:gd name="T7" fmla="*/ 155 h 160"/>
                <a:gd name="T8" fmla="*/ 47 w 198"/>
                <a:gd name="T9" fmla="*/ 156 h 160"/>
                <a:gd name="T10" fmla="*/ 32 w 198"/>
                <a:gd name="T11" fmla="*/ 148 h 160"/>
                <a:gd name="T12" fmla="*/ 12 w 198"/>
                <a:gd name="T13" fmla="*/ 147 h 160"/>
                <a:gd name="T14" fmla="*/ 9 w 198"/>
                <a:gd name="T15" fmla="*/ 143 h 160"/>
                <a:gd name="T16" fmla="*/ 0 w 198"/>
                <a:gd name="T17" fmla="*/ 132 h 160"/>
                <a:gd name="T18" fmla="*/ 20 w 198"/>
                <a:gd name="T19" fmla="*/ 119 h 160"/>
                <a:gd name="T20" fmla="*/ 5 w 198"/>
                <a:gd name="T21" fmla="*/ 111 h 160"/>
                <a:gd name="T22" fmla="*/ 28 w 198"/>
                <a:gd name="T23" fmla="*/ 103 h 160"/>
                <a:gd name="T24" fmla="*/ 53 w 198"/>
                <a:gd name="T25" fmla="*/ 107 h 160"/>
                <a:gd name="T26" fmla="*/ 53 w 198"/>
                <a:gd name="T27" fmla="*/ 100 h 160"/>
                <a:gd name="T28" fmla="*/ 53 w 198"/>
                <a:gd name="T29" fmla="*/ 86 h 160"/>
                <a:gd name="T30" fmla="*/ 67 w 198"/>
                <a:gd name="T31" fmla="*/ 77 h 160"/>
                <a:gd name="T32" fmla="*/ 45 w 198"/>
                <a:gd name="T33" fmla="*/ 62 h 160"/>
                <a:gd name="T34" fmla="*/ 61 w 198"/>
                <a:gd name="T35" fmla="*/ 42 h 160"/>
                <a:gd name="T36" fmla="*/ 59 w 198"/>
                <a:gd name="T37" fmla="*/ 31 h 160"/>
                <a:gd name="T38" fmla="*/ 76 w 198"/>
                <a:gd name="T39" fmla="*/ 24 h 160"/>
                <a:gd name="T40" fmla="*/ 101 w 198"/>
                <a:gd name="T41" fmla="*/ 40 h 160"/>
                <a:gd name="T42" fmla="*/ 114 w 198"/>
                <a:gd name="T43" fmla="*/ 21 h 160"/>
                <a:gd name="T44" fmla="*/ 134 w 198"/>
                <a:gd name="T45" fmla="*/ 0 h 160"/>
                <a:gd name="T46" fmla="*/ 160 w 198"/>
                <a:gd name="T47" fmla="*/ 7 h 160"/>
                <a:gd name="T48" fmla="*/ 133 w 198"/>
                <a:gd name="T49" fmla="*/ 25 h 160"/>
                <a:gd name="T50" fmla="*/ 119 w 198"/>
                <a:gd name="T51" fmla="*/ 30 h 160"/>
                <a:gd name="T52" fmla="*/ 123 w 198"/>
                <a:gd name="T53" fmla="*/ 43 h 160"/>
                <a:gd name="T54" fmla="*/ 123 w 198"/>
                <a:gd name="T55" fmla="*/ 31 h 160"/>
                <a:gd name="T56" fmla="*/ 136 w 198"/>
                <a:gd name="T57" fmla="*/ 28 h 160"/>
                <a:gd name="T58" fmla="*/ 176 w 198"/>
                <a:gd name="T59" fmla="*/ 15 h 160"/>
                <a:gd name="T60" fmla="*/ 183 w 198"/>
                <a:gd name="T61" fmla="*/ 42 h 160"/>
                <a:gd name="T62" fmla="*/ 178 w 198"/>
                <a:gd name="T63" fmla="*/ 63 h 160"/>
                <a:gd name="T64" fmla="*/ 161 w 198"/>
                <a:gd name="T65" fmla="*/ 59 h 160"/>
                <a:gd name="T66" fmla="*/ 137 w 198"/>
                <a:gd name="T67" fmla="*/ 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" h="160">
                  <a:moveTo>
                    <a:pt x="151" y="52"/>
                  </a:moveTo>
                  <a:cubicBezTo>
                    <a:pt x="156" y="58"/>
                    <a:pt x="161" y="64"/>
                    <a:pt x="166" y="71"/>
                  </a:cubicBezTo>
                  <a:cubicBezTo>
                    <a:pt x="154" y="73"/>
                    <a:pt x="158" y="82"/>
                    <a:pt x="157" y="88"/>
                  </a:cubicBezTo>
                  <a:cubicBezTo>
                    <a:pt x="154" y="102"/>
                    <a:pt x="151" y="117"/>
                    <a:pt x="145" y="131"/>
                  </a:cubicBezTo>
                  <a:cubicBezTo>
                    <a:pt x="142" y="137"/>
                    <a:pt x="135" y="140"/>
                    <a:pt x="131" y="146"/>
                  </a:cubicBezTo>
                  <a:cubicBezTo>
                    <a:pt x="129" y="149"/>
                    <a:pt x="125" y="149"/>
                    <a:pt x="119" y="147"/>
                  </a:cubicBezTo>
                  <a:cubicBezTo>
                    <a:pt x="109" y="144"/>
                    <a:pt x="97" y="144"/>
                    <a:pt x="86" y="147"/>
                  </a:cubicBezTo>
                  <a:cubicBezTo>
                    <a:pt x="79" y="149"/>
                    <a:pt x="69" y="146"/>
                    <a:pt x="63" y="155"/>
                  </a:cubicBezTo>
                  <a:cubicBezTo>
                    <a:pt x="63" y="156"/>
                    <a:pt x="60" y="155"/>
                    <a:pt x="60" y="155"/>
                  </a:cubicBezTo>
                  <a:cubicBezTo>
                    <a:pt x="54" y="145"/>
                    <a:pt x="52" y="151"/>
                    <a:pt x="47" y="156"/>
                  </a:cubicBezTo>
                  <a:cubicBezTo>
                    <a:pt x="43" y="160"/>
                    <a:pt x="38" y="154"/>
                    <a:pt x="35" y="151"/>
                  </a:cubicBezTo>
                  <a:cubicBezTo>
                    <a:pt x="34" y="150"/>
                    <a:pt x="36" y="148"/>
                    <a:pt x="32" y="148"/>
                  </a:cubicBezTo>
                  <a:cubicBezTo>
                    <a:pt x="29" y="149"/>
                    <a:pt x="24" y="153"/>
                    <a:pt x="22" y="145"/>
                  </a:cubicBezTo>
                  <a:cubicBezTo>
                    <a:pt x="19" y="148"/>
                    <a:pt x="16" y="149"/>
                    <a:pt x="12" y="147"/>
                  </a:cubicBezTo>
                  <a:cubicBezTo>
                    <a:pt x="13" y="145"/>
                    <a:pt x="18" y="146"/>
                    <a:pt x="17" y="142"/>
                  </a:cubicBezTo>
                  <a:cubicBezTo>
                    <a:pt x="14" y="139"/>
                    <a:pt x="12" y="145"/>
                    <a:pt x="9" y="143"/>
                  </a:cubicBezTo>
                  <a:cubicBezTo>
                    <a:pt x="8" y="134"/>
                    <a:pt x="15" y="135"/>
                    <a:pt x="21" y="132"/>
                  </a:cubicBezTo>
                  <a:cubicBezTo>
                    <a:pt x="14" y="132"/>
                    <a:pt x="8" y="122"/>
                    <a:pt x="0" y="132"/>
                  </a:cubicBezTo>
                  <a:cubicBezTo>
                    <a:pt x="2" y="124"/>
                    <a:pt x="6" y="120"/>
                    <a:pt x="14" y="121"/>
                  </a:cubicBezTo>
                  <a:cubicBezTo>
                    <a:pt x="16" y="121"/>
                    <a:pt x="20" y="122"/>
                    <a:pt x="20" y="119"/>
                  </a:cubicBezTo>
                  <a:cubicBezTo>
                    <a:pt x="21" y="115"/>
                    <a:pt x="17" y="114"/>
                    <a:pt x="14" y="113"/>
                  </a:cubicBezTo>
                  <a:cubicBezTo>
                    <a:pt x="11" y="113"/>
                    <a:pt x="5" y="115"/>
                    <a:pt x="5" y="111"/>
                  </a:cubicBezTo>
                  <a:cubicBezTo>
                    <a:pt x="6" y="106"/>
                    <a:pt x="12" y="108"/>
                    <a:pt x="15" y="107"/>
                  </a:cubicBezTo>
                  <a:cubicBezTo>
                    <a:pt x="20" y="107"/>
                    <a:pt x="24" y="108"/>
                    <a:pt x="28" y="103"/>
                  </a:cubicBezTo>
                  <a:cubicBezTo>
                    <a:pt x="31" y="100"/>
                    <a:pt x="37" y="101"/>
                    <a:pt x="40" y="104"/>
                  </a:cubicBezTo>
                  <a:cubicBezTo>
                    <a:pt x="44" y="108"/>
                    <a:pt x="48" y="108"/>
                    <a:pt x="53" y="107"/>
                  </a:cubicBezTo>
                  <a:cubicBezTo>
                    <a:pt x="55" y="107"/>
                    <a:pt x="59" y="108"/>
                    <a:pt x="59" y="104"/>
                  </a:cubicBezTo>
                  <a:cubicBezTo>
                    <a:pt x="58" y="102"/>
                    <a:pt x="56" y="100"/>
                    <a:pt x="53" y="100"/>
                  </a:cubicBezTo>
                  <a:cubicBezTo>
                    <a:pt x="48" y="100"/>
                    <a:pt x="41" y="99"/>
                    <a:pt x="41" y="95"/>
                  </a:cubicBezTo>
                  <a:cubicBezTo>
                    <a:pt x="41" y="89"/>
                    <a:pt x="48" y="88"/>
                    <a:pt x="53" y="86"/>
                  </a:cubicBezTo>
                  <a:cubicBezTo>
                    <a:pt x="55" y="86"/>
                    <a:pt x="56" y="85"/>
                    <a:pt x="58" y="85"/>
                  </a:cubicBezTo>
                  <a:cubicBezTo>
                    <a:pt x="63" y="84"/>
                    <a:pt x="68" y="83"/>
                    <a:pt x="67" y="77"/>
                  </a:cubicBezTo>
                  <a:cubicBezTo>
                    <a:pt x="67" y="70"/>
                    <a:pt x="60" y="73"/>
                    <a:pt x="57" y="73"/>
                  </a:cubicBezTo>
                  <a:cubicBezTo>
                    <a:pt x="49" y="73"/>
                    <a:pt x="47" y="67"/>
                    <a:pt x="45" y="62"/>
                  </a:cubicBezTo>
                  <a:cubicBezTo>
                    <a:pt x="41" y="56"/>
                    <a:pt x="43" y="53"/>
                    <a:pt x="50" y="51"/>
                  </a:cubicBezTo>
                  <a:cubicBezTo>
                    <a:pt x="54" y="49"/>
                    <a:pt x="56" y="43"/>
                    <a:pt x="61" y="42"/>
                  </a:cubicBezTo>
                  <a:cubicBezTo>
                    <a:pt x="63" y="41"/>
                    <a:pt x="62" y="40"/>
                    <a:pt x="61" y="39"/>
                  </a:cubicBezTo>
                  <a:cubicBezTo>
                    <a:pt x="60" y="37"/>
                    <a:pt x="60" y="34"/>
                    <a:pt x="59" y="31"/>
                  </a:cubicBezTo>
                  <a:cubicBezTo>
                    <a:pt x="59" y="26"/>
                    <a:pt x="61" y="22"/>
                    <a:pt x="65" y="20"/>
                  </a:cubicBezTo>
                  <a:cubicBezTo>
                    <a:pt x="70" y="17"/>
                    <a:pt x="73" y="20"/>
                    <a:pt x="76" y="24"/>
                  </a:cubicBezTo>
                  <a:cubicBezTo>
                    <a:pt x="80" y="30"/>
                    <a:pt x="84" y="35"/>
                    <a:pt x="91" y="39"/>
                  </a:cubicBezTo>
                  <a:cubicBezTo>
                    <a:pt x="94" y="42"/>
                    <a:pt x="97" y="42"/>
                    <a:pt x="101" y="40"/>
                  </a:cubicBezTo>
                  <a:cubicBezTo>
                    <a:pt x="106" y="36"/>
                    <a:pt x="108" y="27"/>
                    <a:pt x="117" y="26"/>
                  </a:cubicBezTo>
                  <a:cubicBezTo>
                    <a:pt x="119" y="25"/>
                    <a:pt x="118" y="22"/>
                    <a:pt x="114" y="21"/>
                  </a:cubicBezTo>
                  <a:cubicBezTo>
                    <a:pt x="110" y="20"/>
                    <a:pt x="107" y="18"/>
                    <a:pt x="103" y="14"/>
                  </a:cubicBezTo>
                  <a:cubicBezTo>
                    <a:pt x="115" y="11"/>
                    <a:pt x="122" y="1"/>
                    <a:pt x="134" y="0"/>
                  </a:cubicBezTo>
                  <a:cubicBezTo>
                    <a:pt x="143" y="0"/>
                    <a:pt x="152" y="1"/>
                    <a:pt x="162" y="3"/>
                  </a:cubicBezTo>
                  <a:cubicBezTo>
                    <a:pt x="165" y="3"/>
                    <a:pt x="163" y="7"/>
                    <a:pt x="160" y="7"/>
                  </a:cubicBezTo>
                  <a:cubicBezTo>
                    <a:pt x="157" y="8"/>
                    <a:pt x="154" y="10"/>
                    <a:pt x="151" y="10"/>
                  </a:cubicBezTo>
                  <a:cubicBezTo>
                    <a:pt x="141" y="12"/>
                    <a:pt x="136" y="17"/>
                    <a:pt x="133" y="25"/>
                  </a:cubicBezTo>
                  <a:cubicBezTo>
                    <a:pt x="132" y="28"/>
                    <a:pt x="129" y="27"/>
                    <a:pt x="127" y="27"/>
                  </a:cubicBezTo>
                  <a:cubicBezTo>
                    <a:pt x="124" y="26"/>
                    <a:pt x="122" y="27"/>
                    <a:pt x="119" y="30"/>
                  </a:cubicBezTo>
                  <a:cubicBezTo>
                    <a:pt x="113" y="38"/>
                    <a:pt x="117" y="41"/>
                    <a:pt x="123" y="45"/>
                  </a:cubicBezTo>
                  <a:cubicBezTo>
                    <a:pt x="125" y="44"/>
                    <a:pt x="124" y="43"/>
                    <a:pt x="123" y="43"/>
                  </a:cubicBezTo>
                  <a:cubicBezTo>
                    <a:pt x="123" y="42"/>
                    <a:pt x="122" y="41"/>
                    <a:pt x="121" y="40"/>
                  </a:cubicBezTo>
                  <a:cubicBezTo>
                    <a:pt x="119" y="37"/>
                    <a:pt x="121" y="33"/>
                    <a:pt x="123" y="31"/>
                  </a:cubicBezTo>
                  <a:cubicBezTo>
                    <a:pt x="125" y="28"/>
                    <a:pt x="127" y="31"/>
                    <a:pt x="128" y="32"/>
                  </a:cubicBezTo>
                  <a:cubicBezTo>
                    <a:pt x="133" y="35"/>
                    <a:pt x="135" y="30"/>
                    <a:pt x="136" y="28"/>
                  </a:cubicBezTo>
                  <a:cubicBezTo>
                    <a:pt x="140" y="18"/>
                    <a:pt x="147" y="14"/>
                    <a:pt x="157" y="15"/>
                  </a:cubicBezTo>
                  <a:cubicBezTo>
                    <a:pt x="163" y="16"/>
                    <a:pt x="169" y="9"/>
                    <a:pt x="176" y="15"/>
                  </a:cubicBezTo>
                  <a:cubicBezTo>
                    <a:pt x="179" y="17"/>
                    <a:pt x="186" y="13"/>
                    <a:pt x="185" y="19"/>
                  </a:cubicBezTo>
                  <a:cubicBezTo>
                    <a:pt x="183" y="27"/>
                    <a:pt x="198" y="35"/>
                    <a:pt x="183" y="42"/>
                  </a:cubicBezTo>
                  <a:cubicBezTo>
                    <a:pt x="180" y="43"/>
                    <a:pt x="180" y="46"/>
                    <a:pt x="182" y="50"/>
                  </a:cubicBezTo>
                  <a:cubicBezTo>
                    <a:pt x="188" y="57"/>
                    <a:pt x="187" y="60"/>
                    <a:pt x="178" y="63"/>
                  </a:cubicBezTo>
                  <a:cubicBezTo>
                    <a:pt x="177" y="64"/>
                    <a:pt x="176" y="64"/>
                    <a:pt x="176" y="64"/>
                  </a:cubicBezTo>
                  <a:cubicBezTo>
                    <a:pt x="167" y="76"/>
                    <a:pt x="164" y="64"/>
                    <a:pt x="161" y="59"/>
                  </a:cubicBezTo>
                  <a:cubicBezTo>
                    <a:pt x="158" y="54"/>
                    <a:pt x="155" y="52"/>
                    <a:pt x="151" y="52"/>
                  </a:cubicBezTo>
                  <a:cubicBezTo>
                    <a:pt x="147" y="50"/>
                    <a:pt x="143" y="50"/>
                    <a:pt x="137" y="53"/>
                  </a:cubicBezTo>
                  <a:cubicBezTo>
                    <a:pt x="143" y="50"/>
                    <a:pt x="147" y="50"/>
                    <a:pt x="151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16AD530-8605-98EE-A98E-349138533205}"/>
                </a:ext>
              </a:extLst>
            </p:cNvPr>
            <p:cNvSpPr/>
            <p:nvPr/>
          </p:nvSpPr>
          <p:spPr bwMode="auto">
            <a:xfrm>
              <a:off x="6103" y="3276"/>
              <a:ext cx="646" cy="222"/>
            </a:xfrm>
            <a:custGeom>
              <a:avLst/>
              <a:gdLst>
                <a:gd name="T0" fmla="*/ 224 w 279"/>
                <a:gd name="T1" fmla="*/ 57 h 96"/>
                <a:gd name="T2" fmla="*/ 216 w 279"/>
                <a:gd name="T3" fmla="*/ 71 h 96"/>
                <a:gd name="T4" fmla="*/ 214 w 279"/>
                <a:gd name="T5" fmla="*/ 72 h 96"/>
                <a:gd name="T6" fmla="*/ 191 w 279"/>
                <a:gd name="T7" fmla="*/ 78 h 96"/>
                <a:gd name="T8" fmla="*/ 164 w 279"/>
                <a:gd name="T9" fmla="*/ 91 h 96"/>
                <a:gd name="T10" fmla="*/ 151 w 279"/>
                <a:gd name="T11" fmla="*/ 95 h 96"/>
                <a:gd name="T12" fmla="*/ 146 w 279"/>
                <a:gd name="T13" fmla="*/ 93 h 96"/>
                <a:gd name="T14" fmla="*/ 124 w 279"/>
                <a:gd name="T15" fmla="*/ 86 h 96"/>
                <a:gd name="T16" fmla="*/ 101 w 279"/>
                <a:gd name="T17" fmla="*/ 90 h 96"/>
                <a:gd name="T18" fmla="*/ 88 w 279"/>
                <a:gd name="T19" fmla="*/ 95 h 96"/>
                <a:gd name="T20" fmla="*/ 92 w 279"/>
                <a:gd name="T21" fmla="*/ 82 h 96"/>
                <a:gd name="T22" fmla="*/ 92 w 279"/>
                <a:gd name="T23" fmla="*/ 69 h 96"/>
                <a:gd name="T24" fmla="*/ 75 w 279"/>
                <a:gd name="T25" fmla="*/ 50 h 96"/>
                <a:gd name="T26" fmla="*/ 72 w 279"/>
                <a:gd name="T27" fmla="*/ 45 h 96"/>
                <a:gd name="T28" fmla="*/ 62 w 279"/>
                <a:gd name="T29" fmla="*/ 36 h 96"/>
                <a:gd name="T30" fmla="*/ 56 w 279"/>
                <a:gd name="T31" fmla="*/ 31 h 96"/>
                <a:gd name="T32" fmla="*/ 52 w 279"/>
                <a:gd name="T33" fmla="*/ 28 h 96"/>
                <a:gd name="T34" fmla="*/ 42 w 279"/>
                <a:gd name="T35" fmla="*/ 25 h 96"/>
                <a:gd name="T36" fmla="*/ 38 w 279"/>
                <a:gd name="T37" fmla="*/ 23 h 96"/>
                <a:gd name="T38" fmla="*/ 3 w 279"/>
                <a:gd name="T39" fmla="*/ 20 h 96"/>
                <a:gd name="T40" fmla="*/ 10 w 279"/>
                <a:gd name="T41" fmla="*/ 12 h 96"/>
                <a:gd name="T42" fmla="*/ 23 w 279"/>
                <a:gd name="T43" fmla="*/ 5 h 96"/>
                <a:gd name="T44" fmla="*/ 35 w 279"/>
                <a:gd name="T45" fmla="*/ 2 h 96"/>
                <a:gd name="T46" fmla="*/ 56 w 279"/>
                <a:gd name="T47" fmla="*/ 6 h 96"/>
                <a:gd name="T48" fmla="*/ 72 w 279"/>
                <a:gd name="T49" fmla="*/ 10 h 96"/>
                <a:gd name="T50" fmla="*/ 96 w 279"/>
                <a:gd name="T51" fmla="*/ 11 h 96"/>
                <a:gd name="T52" fmla="*/ 119 w 279"/>
                <a:gd name="T53" fmla="*/ 9 h 96"/>
                <a:gd name="T54" fmla="*/ 137 w 279"/>
                <a:gd name="T55" fmla="*/ 10 h 96"/>
                <a:gd name="T56" fmla="*/ 147 w 279"/>
                <a:gd name="T57" fmla="*/ 14 h 96"/>
                <a:gd name="T58" fmla="*/ 166 w 279"/>
                <a:gd name="T59" fmla="*/ 17 h 96"/>
                <a:gd name="T60" fmla="*/ 184 w 279"/>
                <a:gd name="T61" fmla="*/ 14 h 96"/>
                <a:gd name="T62" fmla="*/ 194 w 279"/>
                <a:gd name="T63" fmla="*/ 10 h 96"/>
                <a:gd name="T64" fmla="*/ 205 w 279"/>
                <a:gd name="T65" fmla="*/ 9 h 96"/>
                <a:gd name="T66" fmla="*/ 213 w 279"/>
                <a:gd name="T67" fmla="*/ 10 h 96"/>
                <a:gd name="T68" fmla="*/ 232 w 279"/>
                <a:gd name="T69" fmla="*/ 16 h 96"/>
                <a:gd name="T70" fmla="*/ 241 w 279"/>
                <a:gd name="T71" fmla="*/ 21 h 96"/>
                <a:gd name="T72" fmla="*/ 252 w 279"/>
                <a:gd name="T73" fmla="*/ 20 h 96"/>
                <a:gd name="T74" fmla="*/ 259 w 279"/>
                <a:gd name="T75" fmla="*/ 28 h 96"/>
                <a:gd name="T76" fmla="*/ 268 w 279"/>
                <a:gd name="T77" fmla="*/ 41 h 96"/>
                <a:gd name="T78" fmla="*/ 277 w 279"/>
                <a:gd name="T79" fmla="*/ 50 h 96"/>
                <a:gd name="T80" fmla="*/ 269 w 279"/>
                <a:gd name="T81" fmla="*/ 60 h 96"/>
                <a:gd name="T82" fmla="*/ 246 w 279"/>
                <a:gd name="T83" fmla="*/ 61 h 96"/>
                <a:gd name="T84" fmla="*/ 236 w 279"/>
                <a:gd name="T85" fmla="*/ 57 h 96"/>
                <a:gd name="T86" fmla="*/ 224 w 279"/>
                <a:gd name="T87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9" h="96">
                  <a:moveTo>
                    <a:pt x="224" y="57"/>
                  </a:moveTo>
                  <a:cubicBezTo>
                    <a:pt x="223" y="62"/>
                    <a:pt x="215" y="64"/>
                    <a:pt x="216" y="71"/>
                  </a:cubicBezTo>
                  <a:cubicBezTo>
                    <a:pt x="216" y="71"/>
                    <a:pt x="215" y="72"/>
                    <a:pt x="214" y="72"/>
                  </a:cubicBezTo>
                  <a:cubicBezTo>
                    <a:pt x="206" y="70"/>
                    <a:pt x="200" y="79"/>
                    <a:pt x="191" y="78"/>
                  </a:cubicBezTo>
                  <a:cubicBezTo>
                    <a:pt x="181" y="78"/>
                    <a:pt x="173" y="86"/>
                    <a:pt x="164" y="91"/>
                  </a:cubicBezTo>
                  <a:cubicBezTo>
                    <a:pt x="160" y="94"/>
                    <a:pt x="156" y="96"/>
                    <a:pt x="151" y="95"/>
                  </a:cubicBezTo>
                  <a:cubicBezTo>
                    <a:pt x="149" y="95"/>
                    <a:pt x="147" y="95"/>
                    <a:pt x="146" y="93"/>
                  </a:cubicBezTo>
                  <a:cubicBezTo>
                    <a:pt x="139" y="84"/>
                    <a:pt x="133" y="81"/>
                    <a:pt x="124" y="86"/>
                  </a:cubicBezTo>
                  <a:cubicBezTo>
                    <a:pt x="116" y="91"/>
                    <a:pt x="108" y="89"/>
                    <a:pt x="101" y="90"/>
                  </a:cubicBezTo>
                  <a:cubicBezTo>
                    <a:pt x="96" y="90"/>
                    <a:pt x="91" y="89"/>
                    <a:pt x="88" y="95"/>
                  </a:cubicBezTo>
                  <a:cubicBezTo>
                    <a:pt x="86" y="89"/>
                    <a:pt x="89" y="85"/>
                    <a:pt x="92" y="82"/>
                  </a:cubicBezTo>
                  <a:cubicBezTo>
                    <a:pt x="99" y="78"/>
                    <a:pt x="96" y="73"/>
                    <a:pt x="92" y="69"/>
                  </a:cubicBezTo>
                  <a:cubicBezTo>
                    <a:pt x="87" y="63"/>
                    <a:pt x="80" y="57"/>
                    <a:pt x="75" y="50"/>
                  </a:cubicBezTo>
                  <a:cubicBezTo>
                    <a:pt x="74" y="48"/>
                    <a:pt x="72" y="47"/>
                    <a:pt x="72" y="45"/>
                  </a:cubicBezTo>
                  <a:cubicBezTo>
                    <a:pt x="73" y="37"/>
                    <a:pt x="68" y="36"/>
                    <a:pt x="62" y="36"/>
                  </a:cubicBezTo>
                  <a:cubicBezTo>
                    <a:pt x="59" y="35"/>
                    <a:pt x="52" y="39"/>
                    <a:pt x="56" y="31"/>
                  </a:cubicBezTo>
                  <a:cubicBezTo>
                    <a:pt x="57" y="29"/>
                    <a:pt x="53" y="28"/>
                    <a:pt x="52" y="28"/>
                  </a:cubicBezTo>
                  <a:cubicBezTo>
                    <a:pt x="48" y="28"/>
                    <a:pt x="45" y="27"/>
                    <a:pt x="42" y="25"/>
                  </a:cubicBezTo>
                  <a:cubicBezTo>
                    <a:pt x="41" y="24"/>
                    <a:pt x="38" y="22"/>
                    <a:pt x="38" y="23"/>
                  </a:cubicBezTo>
                  <a:cubicBezTo>
                    <a:pt x="25" y="33"/>
                    <a:pt x="14" y="18"/>
                    <a:pt x="3" y="20"/>
                  </a:cubicBezTo>
                  <a:cubicBezTo>
                    <a:pt x="0" y="13"/>
                    <a:pt x="6" y="13"/>
                    <a:pt x="10" y="12"/>
                  </a:cubicBezTo>
                  <a:cubicBezTo>
                    <a:pt x="16" y="12"/>
                    <a:pt x="20" y="10"/>
                    <a:pt x="23" y="5"/>
                  </a:cubicBezTo>
                  <a:cubicBezTo>
                    <a:pt x="26" y="0"/>
                    <a:pt x="31" y="0"/>
                    <a:pt x="35" y="2"/>
                  </a:cubicBezTo>
                  <a:cubicBezTo>
                    <a:pt x="42" y="6"/>
                    <a:pt x="49" y="6"/>
                    <a:pt x="56" y="6"/>
                  </a:cubicBezTo>
                  <a:cubicBezTo>
                    <a:pt x="62" y="6"/>
                    <a:pt x="67" y="7"/>
                    <a:pt x="72" y="10"/>
                  </a:cubicBezTo>
                  <a:cubicBezTo>
                    <a:pt x="80" y="14"/>
                    <a:pt x="88" y="13"/>
                    <a:pt x="96" y="11"/>
                  </a:cubicBezTo>
                  <a:cubicBezTo>
                    <a:pt x="104" y="8"/>
                    <a:pt x="111" y="7"/>
                    <a:pt x="119" y="9"/>
                  </a:cubicBezTo>
                  <a:cubicBezTo>
                    <a:pt x="124" y="11"/>
                    <a:pt x="131" y="10"/>
                    <a:pt x="137" y="10"/>
                  </a:cubicBezTo>
                  <a:cubicBezTo>
                    <a:pt x="141" y="10"/>
                    <a:pt x="144" y="11"/>
                    <a:pt x="147" y="14"/>
                  </a:cubicBezTo>
                  <a:cubicBezTo>
                    <a:pt x="152" y="21"/>
                    <a:pt x="159" y="22"/>
                    <a:pt x="166" y="17"/>
                  </a:cubicBezTo>
                  <a:cubicBezTo>
                    <a:pt x="171" y="13"/>
                    <a:pt x="177" y="11"/>
                    <a:pt x="184" y="14"/>
                  </a:cubicBezTo>
                  <a:cubicBezTo>
                    <a:pt x="189" y="16"/>
                    <a:pt x="192" y="14"/>
                    <a:pt x="194" y="10"/>
                  </a:cubicBezTo>
                  <a:cubicBezTo>
                    <a:pt x="198" y="5"/>
                    <a:pt x="201" y="3"/>
                    <a:pt x="205" y="9"/>
                  </a:cubicBezTo>
                  <a:cubicBezTo>
                    <a:pt x="208" y="14"/>
                    <a:pt x="210" y="12"/>
                    <a:pt x="213" y="10"/>
                  </a:cubicBezTo>
                  <a:cubicBezTo>
                    <a:pt x="223" y="2"/>
                    <a:pt x="229" y="4"/>
                    <a:pt x="232" y="16"/>
                  </a:cubicBezTo>
                  <a:cubicBezTo>
                    <a:pt x="233" y="21"/>
                    <a:pt x="236" y="23"/>
                    <a:pt x="241" y="21"/>
                  </a:cubicBezTo>
                  <a:cubicBezTo>
                    <a:pt x="244" y="20"/>
                    <a:pt x="248" y="20"/>
                    <a:pt x="252" y="20"/>
                  </a:cubicBezTo>
                  <a:cubicBezTo>
                    <a:pt x="256" y="20"/>
                    <a:pt x="260" y="23"/>
                    <a:pt x="259" y="28"/>
                  </a:cubicBezTo>
                  <a:cubicBezTo>
                    <a:pt x="258" y="36"/>
                    <a:pt x="262" y="39"/>
                    <a:pt x="268" y="41"/>
                  </a:cubicBezTo>
                  <a:cubicBezTo>
                    <a:pt x="273" y="42"/>
                    <a:pt x="276" y="45"/>
                    <a:pt x="277" y="50"/>
                  </a:cubicBezTo>
                  <a:cubicBezTo>
                    <a:pt x="279" y="58"/>
                    <a:pt x="277" y="60"/>
                    <a:pt x="269" y="60"/>
                  </a:cubicBezTo>
                  <a:cubicBezTo>
                    <a:pt x="261" y="60"/>
                    <a:pt x="254" y="64"/>
                    <a:pt x="246" y="61"/>
                  </a:cubicBezTo>
                  <a:cubicBezTo>
                    <a:pt x="242" y="60"/>
                    <a:pt x="238" y="60"/>
                    <a:pt x="236" y="57"/>
                  </a:cubicBezTo>
                  <a:cubicBezTo>
                    <a:pt x="231" y="51"/>
                    <a:pt x="228" y="54"/>
                    <a:pt x="22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D163F2A-DE94-2C8F-9380-1F224064AD29}"/>
                </a:ext>
              </a:extLst>
            </p:cNvPr>
            <p:cNvSpPr/>
            <p:nvPr/>
          </p:nvSpPr>
          <p:spPr bwMode="auto">
            <a:xfrm>
              <a:off x="4481" y="2026"/>
              <a:ext cx="402" cy="294"/>
            </a:xfrm>
            <a:custGeom>
              <a:avLst/>
              <a:gdLst>
                <a:gd name="T0" fmla="*/ 29 w 174"/>
                <a:gd name="T1" fmla="*/ 75 h 127"/>
                <a:gd name="T2" fmla="*/ 7 w 174"/>
                <a:gd name="T3" fmla="*/ 61 h 127"/>
                <a:gd name="T4" fmla="*/ 6 w 174"/>
                <a:gd name="T5" fmla="*/ 58 h 127"/>
                <a:gd name="T6" fmla="*/ 1 w 174"/>
                <a:gd name="T7" fmla="*/ 23 h 127"/>
                <a:gd name="T8" fmla="*/ 10 w 174"/>
                <a:gd name="T9" fmla="*/ 12 h 127"/>
                <a:gd name="T10" fmla="*/ 27 w 174"/>
                <a:gd name="T11" fmla="*/ 7 h 127"/>
                <a:gd name="T12" fmla="*/ 38 w 174"/>
                <a:gd name="T13" fmla="*/ 5 h 127"/>
                <a:gd name="T14" fmla="*/ 63 w 174"/>
                <a:gd name="T15" fmla="*/ 1 h 127"/>
                <a:gd name="T16" fmla="*/ 67 w 174"/>
                <a:gd name="T17" fmla="*/ 0 h 127"/>
                <a:gd name="T18" fmla="*/ 112 w 174"/>
                <a:gd name="T19" fmla="*/ 7 h 127"/>
                <a:gd name="T20" fmla="*/ 150 w 174"/>
                <a:gd name="T21" fmla="*/ 31 h 127"/>
                <a:gd name="T22" fmla="*/ 161 w 174"/>
                <a:gd name="T23" fmla="*/ 37 h 127"/>
                <a:gd name="T24" fmla="*/ 163 w 174"/>
                <a:gd name="T25" fmla="*/ 46 h 127"/>
                <a:gd name="T26" fmla="*/ 168 w 174"/>
                <a:gd name="T27" fmla="*/ 57 h 127"/>
                <a:gd name="T28" fmla="*/ 173 w 174"/>
                <a:gd name="T29" fmla="*/ 61 h 127"/>
                <a:gd name="T30" fmla="*/ 166 w 174"/>
                <a:gd name="T31" fmla="*/ 67 h 127"/>
                <a:gd name="T32" fmla="*/ 142 w 174"/>
                <a:gd name="T33" fmla="*/ 76 h 127"/>
                <a:gd name="T34" fmla="*/ 137 w 174"/>
                <a:gd name="T35" fmla="*/ 82 h 127"/>
                <a:gd name="T36" fmla="*/ 137 w 174"/>
                <a:gd name="T37" fmla="*/ 96 h 127"/>
                <a:gd name="T38" fmla="*/ 124 w 174"/>
                <a:gd name="T39" fmla="*/ 109 h 127"/>
                <a:gd name="T40" fmla="*/ 100 w 174"/>
                <a:gd name="T41" fmla="*/ 122 h 127"/>
                <a:gd name="T42" fmla="*/ 86 w 174"/>
                <a:gd name="T43" fmla="*/ 123 h 127"/>
                <a:gd name="T44" fmla="*/ 64 w 174"/>
                <a:gd name="T45" fmla="*/ 112 h 127"/>
                <a:gd name="T46" fmla="*/ 55 w 174"/>
                <a:gd name="T47" fmla="*/ 98 h 127"/>
                <a:gd name="T48" fmla="*/ 52 w 174"/>
                <a:gd name="T49" fmla="*/ 81 h 127"/>
                <a:gd name="T50" fmla="*/ 32 w 174"/>
                <a:gd name="T51" fmla="*/ 74 h 127"/>
                <a:gd name="T52" fmla="*/ 29 w 174"/>
                <a:gd name="T53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27">
                  <a:moveTo>
                    <a:pt x="29" y="75"/>
                  </a:moveTo>
                  <a:cubicBezTo>
                    <a:pt x="19" y="74"/>
                    <a:pt x="16" y="63"/>
                    <a:pt x="7" y="61"/>
                  </a:cubicBezTo>
                  <a:cubicBezTo>
                    <a:pt x="6" y="60"/>
                    <a:pt x="6" y="59"/>
                    <a:pt x="6" y="58"/>
                  </a:cubicBezTo>
                  <a:cubicBezTo>
                    <a:pt x="6" y="46"/>
                    <a:pt x="0" y="35"/>
                    <a:pt x="1" y="23"/>
                  </a:cubicBezTo>
                  <a:cubicBezTo>
                    <a:pt x="2" y="16"/>
                    <a:pt x="4" y="13"/>
                    <a:pt x="10" y="12"/>
                  </a:cubicBezTo>
                  <a:cubicBezTo>
                    <a:pt x="16" y="11"/>
                    <a:pt x="21" y="9"/>
                    <a:pt x="27" y="7"/>
                  </a:cubicBezTo>
                  <a:cubicBezTo>
                    <a:pt x="30" y="5"/>
                    <a:pt x="34" y="5"/>
                    <a:pt x="38" y="5"/>
                  </a:cubicBezTo>
                  <a:cubicBezTo>
                    <a:pt x="46" y="5"/>
                    <a:pt x="55" y="6"/>
                    <a:pt x="63" y="1"/>
                  </a:cubicBezTo>
                  <a:cubicBezTo>
                    <a:pt x="64" y="0"/>
                    <a:pt x="66" y="0"/>
                    <a:pt x="67" y="0"/>
                  </a:cubicBezTo>
                  <a:cubicBezTo>
                    <a:pt x="82" y="2"/>
                    <a:pt x="97" y="2"/>
                    <a:pt x="112" y="7"/>
                  </a:cubicBezTo>
                  <a:cubicBezTo>
                    <a:pt x="127" y="12"/>
                    <a:pt x="138" y="22"/>
                    <a:pt x="150" y="31"/>
                  </a:cubicBezTo>
                  <a:cubicBezTo>
                    <a:pt x="153" y="33"/>
                    <a:pt x="156" y="36"/>
                    <a:pt x="161" y="37"/>
                  </a:cubicBezTo>
                  <a:cubicBezTo>
                    <a:pt x="166" y="38"/>
                    <a:pt x="165" y="43"/>
                    <a:pt x="163" y="46"/>
                  </a:cubicBezTo>
                  <a:cubicBezTo>
                    <a:pt x="160" y="52"/>
                    <a:pt x="160" y="56"/>
                    <a:pt x="168" y="57"/>
                  </a:cubicBezTo>
                  <a:cubicBezTo>
                    <a:pt x="170" y="57"/>
                    <a:pt x="174" y="58"/>
                    <a:pt x="173" y="61"/>
                  </a:cubicBezTo>
                  <a:cubicBezTo>
                    <a:pt x="173" y="65"/>
                    <a:pt x="170" y="67"/>
                    <a:pt x="166" y="67"/>
                  </a:cubicBezTo>
                  <a:cubicBezTo>
                    <a:pt x="157" y="65"/>
                    <a:pt x="151" y="75"/>
                    <a:pt x="142" y="76"/>
                  </a:cubicBezTo>
                  <a:cubicBezTo>
                    <a:pt x="139" y="76"/>
                    <a:pt x="138" y="79"/>
                    <a:pt x="137" y="82"/>
                  </a:cubicBezTo>
                  <a:cubicBezTo>
                    <a:pt x="137" y="87"/>
                    <a:pt x="138" y="91"/>
                    <a:pt x="137" y="96"/>
                  </a:cubicBezTo>
                  <a:cubicBezTo>
                    <a:pt x="136" y="103"/>
                    <a:pt x="133" y="108"/>
                    <a:pt x="124" y="109"/>
                  </a:cubicBezTo>
                  <a:cubicBezTo>
                    <a:pt x="115" y="111"/>
                    <a:pt x="105" y="110"/>
                    <a:pt x="100" y="122"/>
                  </a:cubicBezTo>
                  <a:cubicBezTo>
                    <a:pt x="98" y="127"/>
                    <a:pt x="93" y="126"/>
                    <a:pt x="86" y="123"/>
                  </a:cubicBezTo>
                  <a:cubicBezTo>
                    <a:pt x="78" y="120"/>
                    <a:pt x="72" y="114"/>
                    <a:pt x="64" y="112"/>
                  </a:cubicBezTo>
                  <a:cubicBezTo>
                    <a:pt x="57" y="110"/>
                    <a:pt x="54" y="105"/>
                    <a:pt x="55" y="98"/>
                  </a:cubicBezTo>
                  <a:cubicBezTo>
                    <a:pt x="56" y="92"/>
                    <a:pt x="54" y="87"/>
                    <a:pt x="52" y="81"/>
                  </a:cubicBezTo>
                  <a:cubicBezTo>
                    <a:pt x="48" y="71"/>
                    <a:pt x="42" y="69"/>
                    <a:pt x="32" y="74"/>
                  </a:cubicBezTo>
                  <a:cubicBezTo>
                    <a:pt x="31" y="74"/>
                    <a:pt x="30" y="75"/>
                    <a:pt x="2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1EB413D-27B1-3B37-0783-7C06713658E5}"/>
                </a:ext>
              </a:extLst>
            </p:cNvPr>
            <p:cNvSpPr/>
            <p:nvPr/>
          </p:nvSpPr>
          <p:spPr bwMode="auto">
            <a:xfrm>
              <a:off x="3958" y="1688"/>
              <a:ext cx="1768" cy="1345"/>
            </a:xfrm>
            <a:custGeom>
              <a:avLst/>
              <a:gdLst>
                <a:gd name="T0" fmla="*/ 316 w 764"/>
                <a:gd name="T1" fmla="*/ 270 h 581"/>
                <a:gd name="T2" fmla="*/ 361 w 764"/>
                <a:gd name="T3" fmla="*/ 231 h 581"/>
                <a:gd name="T4" fmla="*/ 394 w 764"/>
                <a:gd name="T5" fmla="*/ 206 h 581"/>
                <a:gd name="T6" fmla="*/ 322 w 764"/>
                <a:gd name="T7" fmla="*/ 151 h 581"/>
                <a:gd name="T8" fmla="*/ 307 w 764"/>
                <a:gd name="T9" fmla="*/ 144 h 581"/>
                <a:gd name="T10" fmla="*/ 429 w 764"/>
                <a:gd name="T11" fmla="*/ 171 h 581"/>
                <a:gd name="T12" fmla="*/ 403 w 764"/>
                <a:gd name="T13" fmla="*/ 209 h 581"/>
                <a:gd name="T14" fmla="*/ 331 w 764"/>
                <a:gd name="T15" fmla="*/ 264 h 581"/>
                <a:gd name="T16" fmla="*/ 312 w 764"/>
                <a:gd name="T17" fmla="*/ 362 h 581"/>
                <a:gd name="T18" fmla="*/ 370 w 764"/>
                <a:gd name="T19" fmla="*/ 363 h 581"/>
                <a:gd name="T20" fmla="*/ 475 w 764"/>
                <a:gd name="T21" fmla="*/ 378 h 581"/>
                <a:gd name="T22" fmla="*/ 534 w 764"/>
                <a:gd name="T23" fmla="*/ 374 h 581"/>
                <a:gd name="T24" fmla="*/ 565 w 764"/>
                <a:gd name="T25" fmla="*/ 286 h 581"/>
                <a:gd name="T26" fmla="*/ 567 w 764"/>
                <a:gd name="T27" fmla="*/ 252 h 581"/>
                <a:gd name="T28" fmla="*/ 519 w 764"/>
                <a:gd name="T29" fmla="*/ 197 h 581"/>
                <a:gd name="T30" fmla="*/ 475 w 764"/>
                <a:gd name="T31" fmla="*/ 165 h 581"/>
                <a:gd name="T32" fmla="*/ 432 w 764"/>
                <a:gd name="T33" fmla="*/ 147 h 581"/>
                <a:gd name="T34" fmla="*/ 422 w 764"/>
                <a:gd name="T35" fmla="*/ 101 h 581"/>
                <a:gd name="T36" fmla="*/ 351 w 764"/>
                <a:gd name="T37" fmla="*/ 78 h 581"/>
                <a:gd name="T38" fmla="*/ 384 w 764"/>
                <a:gd name="T39" fmla="*/ 85 h 581"/>
                <a:gd name="T40" fmla="*/ 406 w 764"/>
                <a:gd name="T41" fmla="*/ 40 h 581"/>
                <a:gd name="T42" fmla="*/ 415 w 764"/>
                <a:gd name="T43" fmla="*/ 30 h 581"/>
                <a:gd name="T44" fmla="*/ 419 w 764"/>
                <a:gd name="T45" fmla="*/ 76 h 581"/>
                <a:gd name="T46" fmla="*/ 418 w 764"/>
                <a:gd name="T47" fmla="*/ 118 h 581"/>
                <a:gd name="T48" fmla="*/ 506 w 764"/>
                <a:gd name="T49" fmla="*/ 162 h 581"/>
                <a:gd name="T50" fmla="*/ 538 w 764"/>
                <a:gd name="T51" fmla="*/ 225 h 581"/>
                <a:gd name="T52" fmla="*/ 596 w 764"/>
                <a:gd name="T53" fmla="*/ 270 h 581"/>
                <a:gd name="T54" fmla="*/ 608 w 764"/>
                <a:gd name="T55" fmla="*/ 323 h 581"/>
                <a:gd name="T56" fmla="*/ 691 w 764"/>
                <a:gd name="T57" fmla="*/ 372 h 581"/>
                <a:gd name="T58" fmla="*/ 758 w 764"/>
                <a:gd name="T59" fmla="*/ 385 h 581"/>
                <a:gd name="T60" fmla="*/ 715 w 764"/>
                <a:gd name="T61" fmla="*/ 396 h 581"/>
                <a:gd name="T62" fmla="*/ 650 w 764"/>
                <a:gd name="T63" fmla="*/ 348 h 581"/>
                <a:gd name="T64" fmla="*/ 588 w 764"/>
                <a:gd name="T65" fmla="*/ 330 h 581"/>
                <a:gd name="T66" fmla="*/ 536 w 764"/>
                <a:gd name="T67" fmla="*/ 370 h 581"/>
                <a:gd name="T68" fmla="*/ 487 w 764"/>
                <a:gd name="T69" fmla="*/ 391 h 581"/>
                <a:gd name="T70" fmla="*/ 371 w 764"/>
                <a:gd name="T71" fmla="*/ 367 h 581"/>
                <a:gd name="T72" fmla="*/ 317 w 764"/>
                <a:gd name="T73" fmla="*/ 405 h 581"/>
                <a:gd name="T74" fmla="*/ 295 w 764"/>
                <a:gd name="T75" fmla="*/ 480 h 581"/>
                <a:gd name="T76" fmla="*/ 314 w 764"/>
                <a:gd name="T77" fmla="*/ 560 h 581"/>
                <a:gd name="T78" fmla="*/ 248 w 764"/>
                <a:gd name="T79" fmla="*/ 553 h 581"/>
                <a:gd name="T80" fmla="*/ 157 w 764"/>
                <a:gd name="T81" fmla="*/ 577 h 581"/>
                <a:gd name="T82" fmla="*/ 212 w 764"/>
                <a:gd name="T83" fmla="*/ 538 h 581"/>
                <a:gd name="T84" fmla="*/ 243 w 764"/>
                <a:gd name="T85" fmla="*/ 504 h 581"/>
                <a:gd name="T86" fmla="*/ 185 w 764"/>
                <a:gd name="T87" fmla="*/ 504 h 581"/>
                <a:gd name="T88" fmla="*/ 88 w 764"/>
                <a:gd name="T89" fmla="*/ 473 h 581"/>
                <a:gd name="T90" fmla="*/ 48 w 764"/>
                <a:gd name="T91" fmla="*/ 446 h 581"/>
                <a:gd name="T92" fmla="*/ 0 w 764"/>
                <a:gd name="T93" fmla="*/ 423 h 581"/>
                <a:gd name="T94" fmla="*/ 6 w 764"/>
                <a:gd name="T95" fmla="*/ 337 h 581"/>
                <a:gd name="T96" fmla="*/ 9 w 764"/>
                <a:gd name="T97" fmla="*/ 326 h 581"/>
                <a:gd name="T98" fmla="*/ 25 w 764"/>
                <a:gd name="T99" fmla="*/ 411 h 581"/>
                <a:gd name="T100" fmla="*/ 74 w 764"/>
                <a:gd name="T101" fmla="*/ 452 h 581"/>
                <a:gd name="T102" fmla="*/ 140 w 764"/>
                <a:gd name="T103" fmla="*/ 481 h 581"/>
                <a:gd name="T104" fmla="*/ 211 w 764"/>
                <a:gd name="T105" fmla="*/ 494 h 581"/>
                <a:gd name="T106" fmla="*/ 282 w 764"/>
                <a:gd name="T107" fmla="*/ 514 h 581"/>
                <a:gd name="T108" fmla="*/ 326 w 764"/>
                <a:gd name="T109" fmla="*/ 438 h 581"/>
                <a:gd name="T110" fmla="*/ 305 w 764"/>
                <a:gd name="T111" fmla="*/ 362 h 581"/>
                <a:gd name="T112" fmla="*/ 289 w 764"/>
                <a:gd name="T113" fmla="*/ 26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4" h="581">
                  <a:moveTo>
                    <a:pt x="255" y="221"/>
                  </a:moveTo>
                  <a:cubicBezTo>
                    <a:pt x="260" y="216"/>
                    <a:pt x="266" y="213"/>
                    <a:pt x="273" y="217"/>
                  </a:cubicBezTo>
                  <a:cubicBezTo>
                    <a:pt x="281" y="221"/>
                    <a:pt x="283" y="230"/>
                    <a:pt x="283" y="237"/>
                  </a:cubicBezTo>
                  <a:cubicBezTo>
                    <a:pt x="282" y="248"/>
                    <a:pt x="285" y="254"/>
                    <a:pt x="296" y="258"/>
                  </a:cubicBezTo>
                  <a:cubicBezTo>
                    <a:pt x="302" y="261"/>
                    <a:pt x="310" y="265"/>
                    <a:pt x="316" y="270"/>
                  </a:cubicBezTo>
                  <a:cubicBezTo>
                    <a:pt x="321" y="274"/>
                    <a:pt x="326" y="268"/>
                    <a:pt x="327" y="262"/>
                  </a:cubicBezTo>
                  <a:cubicBezTo>
                    <a:pt x="327" y="260"/>
                    <a:pt x="327" y="257"/>
                    <a:pt x="330" y="258"/>
                  </a:cubicBezTo>
                  <a:cubicBezTo>
                    <a:pt x="337" y="259"/>
                    <a:pt x="343" y="255"/>
                    <a:pt x="349" y="254"/>
                  </a:cubicBezTo>
                  <a:cubicBezTo>
                    <a:pt x="358" y="253"/>
                    <a:pt x="360" y="248"/>
                    <a:pt x="361" y="240"/>
                  </a:cubicBezTo>
                  <a:cubicBezTo>
                    <a:pt x="361" y="237"/>
                    <a:pt x="361" y="234"/>
                    <a:pt x="361" y="231"/>
                  </a:cubicBezTo>
                  <a:cubicBezTo>
                    <a:pt x="359" y="223"/>
                    <a:pt x="363" y="220"/>
                    <a:pt x="370" y="219"/>
                  </a:cubicBezTo>
                  <a:cubicBezTo>
                    <a:pt x="373" y="219"/>
                    <a:pt x="377" y="218"/>
                    <a:pt x="379" y="215"/>
                  </a:cubicBezTo>
                  <a:cubicBezTo>
                    <a:pt x="381" y="211"/>
                    <a:pt x="384" y="211"/>
                    <a:pt x="388" y="211"/>
                  </a:cubicBezTo>
                  <a:cubicBezTo>
                    <a:pt x="392" y="211"/>
                    <a:pt x="396" y="212"/>
                    <a:pt x="398" y="207"/>
                  </a:cubicBezTo>
                  <a:cubicBezTo>
                    <a:pt x="397" y="205"/>
                    <a:pt x="395" y="206"/>
                    <a:pt x="394" y="206"/>
                  </a:cubicBezTo>
                  <a:cubicBezTo>
                    <a:pt x="382" y="203"/>
                    <a:pt x="382" y="203"/>
                    <a:pt x="387" y="192"/>
                  </a:cubicBezTo>
                  <a:cubicBezTo>
                    <a:pt x="389" y="188"/>
                    <a:pt x="391" y="186"/>
                    <a:pt x="384" y="184"/>
                  </a:cubicBezTo>
                  <a:cubicBezTo>
                    <a:pt x="375" y="181"/>
                    <a:pt x="367" y="175"/>
                    <a:pt x="361" y="166"/>
                  </a:cubicBezTo>
                  <a:cubicBezTo>
                    <a:pt x="360" y="166"/>
                    <a:pt x="360" y="165"/>
                    <a:pt x="360" y="165"/>
                  </a:cubicBezTo>
                  <a:cubicBezTo>
                    <a:pt x="348" y="160"/>
                    <a:pt x="335" y="154"/>
                    <a:pt x="322" y="151"/>
                  </a:cubicBezTo>
                  <a:cubicBezTo>
                    <a:pt x="319" y="150"/>
                    <a:pt x="314" y="152"/>
                    <a:pt x="309" y="150"/>
                  </a:cubicBezTo>
                  <a:cubicBezTo>
                    <a:pt x="301" y="147"/>
                    <a:pt x="292" y="147"/>
                    <a:pt x="284" y="151"/>
                  </a:cubicBezTo>
                  <a:cubicBezTo>
                    <a:pt x="274" y="156"/>
                    <a:pt x="263" y="153"/>
                    <a:pt x="253" y="153"/>
                  </a:cubicBezTo>
                  <a:cubicBezTo>
                    <a:pt x="253" y="152"/>
                    <a:pt x="255" y="151"/>
                    <a:pt x="253" y="150"/>
                  </a:cubicBezTo>
                  <a:cubicBezTo>
                    <a:pt x="271" y="149"/>
                    <a:pt x="289" y="143"/>
                    <a:pt x="307" y="144"/>
                  </a:cubicBezTo>
                  <a:cubicBezTo>
                    <a:pt x="314" y="145"/>
                    <a:pt x="320" y="149"/>
                    <a:pt x="326" y="144"/>
                  </a:cubicBezTo>
                  <a:cubicBezTo>
                    <a:pt x="337" y="152"/>
                    <a:pt x="352" y="153"/>
                    <a:pt x="362" y="163"/>
                  </a:cubicBezTo>
                  <a:cubicBezTo>
                    <a:pt x="378" y="178"/>
                    <a:pt x="387" y="186"/>
                    <a:pt x="406" y="177"/>
                  </a:cubicBezTo>
                  <a:cubicBezTo>
                    <a:pt x="411" y="175"/>
                    <a:pt x="414" y="180"/>
                    <a:pt x="418" y="177"/>
                  </a:cubicBezTo>
                  <a:cubicBezTo>
                    <a:pt x="422" y="175"/>
                    <a:pt x="423" y="171"/>
                    <a:pt x="429" y="171"/>
                  </a:cubicBezTo>
                  <a:cubicBezTo>
                    <a:pt x="425" y="179"/>
                    <a:pt x="419" y="182"/>
                    <a:pt x="412" y="182"/>
                  </a:cubicBezTo>
                  <a:cubicBezTo>
                    <a:pt x="407" y="181"/>
                    <a:pt x="403" y="182"/>
                    <a:pt x="400" y="183"/>
                  </a:cubicBezTo>
                  <a:cubicBezTo>
                    <a:pt x="395" y="185"/>
                    <a:pt x="392" y="191"/>
                    <a:pt x="391" y="196"/>
                  </a:cubicBezTo>
                  <a:cubicBezTo>
                    <a:pt x="391" y="200"/>
                    <a:pt x="397" y="199"/>
                    <a:pt x="401" y="200"/>
                  </a:cubicBezTo>
                  <a:cubicBezTo>
                    <a:pt x="406" y="201"/>
                    <a:pt x="408" y="204"/>
                    <a:pt x="403" y="209"/>
                  </a:cubicBezTo>
                  <a:cubicBezTo>
                    <a:pt x="395" y="217"/>
                    <a:pt x="385" y="217"/>
                    <a:pt x="375" y="220"/>
                  </a:cubicBezTo>
                  <a:cubicBezTo>
                    <a:pt x="368" y="223"/>
                    <a:pt x="366" y="226"/>
                    <a:pt x="366" y="233"/>
                  </a:cubicBezTo>
                  <a:cubicBezTo>
                    <a:pt x="367" y="239"/>
                    <a:pt x="368" y="246"/>
                    <a:pt x="363" y="250"/>
                  </a:cubicBezTo>
                  <a:cubicBezTo>
                    <a:pt x="360" y="254"/>
                    <a:pt x="359" y="260"/>
                    <a:pt x="350" y="257"/>
                  </a:cubicBezTo>
                  <a:cubicBezTo>
                    <a:pt x="346" y="256"/>
                    <a:pt x="336" y="257"/>
                    <a:pt x="331" y="264"/>
                  </a:cubicBezTo>
                  <a:cubicBezTo>
                    <a:pt x="326" y="271"/>
                    <a:pt x="321" y="277"/>
                    <a:pt x="311" y="270"/>
                  </a:cubicBezTo>
                  <a:cubicBezTo>
                    <a:pt x="308" y="268"/>
                    <a:pt x="306" y="271"/>
                    <a:pt x="307" y="274"/>
                  </a:cubicBezTo>
                  <a:cubicBezTo>
                    <a:pt x="310" y="284"/>
                    <a:pt x="309" y="295"/>
                    <a:pt x="317" y="304"/>
                  </a:cubicBezTo>
                  <a:cubicBezTo>
                    <a:pt x="330" y="316"/>
                    <a:pt x="327" y="342"/>
                    <a:pt x="312" y="353"/>
                  </a:cubicBezTo>
                  <a:cubicBezTo>
                    <a:pt x="308" y="356"/>
                    <a:pt x="303" y="359"/>
                    <a:pt x="312" y="362"/>
                  </a:cubicBezTo>
                  <a:cubicBezTo>
                    <a:pt x="317" y="363"/>
                    <a:pt x="317" y="367"/>
                    <a:pt x="315" y="370"/>
                  </a:cubicBezTo>
                  <a:cubicBezTo>
                    <a:pt x="313" y="376"/>
                    <a:pt x="316" y="379"/>
                    <a:pt x="321" y="381"/>
                  </a:cubicBezTo>
                  <a:cubicBezTo>
                    <a:pt x="326" y="383"/>
                    <a:pt x="328" y="378"/>
                    <a:pt x="329" y="375"/>
                  </a:cubicBezTo>
                  <a:cubicBezTo>
                    <a:pt x="333" y="368"/>
                    <a:pt x="339" y="365"/>
                    <a:pt x="346" y="365"/>
                  </a:cubicBezTo>
                  <a:cubicBezTo>
                    <a:pt x="354" y="366"/>
                    <a:pt x="362" y="365"/>
                    <a:pt x="370" y="363"/>
                  </a:cubicBezTo>
                  <a:cubicBezTo>
                    <a:pt x="381" y="360"/>
                    <a:pt x="392" y="361"/>
                    <a:pt x="401" y="366"/>
                  </a:cubicBezTo>
                  <a:cubicBezTo>
                    <a:pt x="414" y="372"/>
                    <a:pt x="428" y="372"/>
                    <a:pt x="441" y="379"/>
                  </a:cubicBezTo>
                  <a:cubicBezTo>
                    <a:pt x="443" y="380"/>
                    <a:pt x="447" y="380"/>
                    <a:pt x="449" y="378"/>
                  </a:cubicBezTo>
                  <a:cubicBezTo>
                    <a:pt x="457" y="375"/>
                    <a:pt x="464" y="372"/>
                    <a:pt x="471" y="379"/>
                  </a:cubicBezTo>
                  <a:cubicBezTo>
                    <a:pt x="472" y="381"/>
                    <a:pt x="474" y="380"/>
                    <a:pt x="475" y="378"/>
                  </a:cubicBezTo>
                  <a:cubicBezTo>
                    <a:pt x="479" y="373"/>
                    <a:pt x="483" y="374"/>
                    <a:pt x="486" y="379"/>
                  </a:cubicBezTo>
                  <a:cubicBezTo>
                    <a:pt x="488" y="382"/>
                    <a:pt x="489" y="382"/>
                    <a:pt x="491" y="379"/>
                  </a:cubicBezTo>
                  <a:cubicBezTo>
                    <a:pt x="492" y="378"/>
                    <a:pt x="494" y="376"/>
                    <a:pt x="495" y="376"/>
                  </a:cubicBezTo>
                  <a:cubicBezTo>
                    <a:pt x="508" y="377"/>
                    <a:pt x="521" y="373"/>
                    <a:pt x="534" y="379"/>
                  </a:cubicBezTo>
                  <a:cubicBezTo>
                    <a:pt x="535" y="378"/>
                    <a:pt x="535" y="375"/>
                    <a:pt x="534" y="374"/>
                  </a:cubicBezTo>
                  <a:cubicBezTo>
                    <a:pt x="527" y="365"/>
                    <a:pt x="533" y="355"/>
                    <a:pt x="534" y="346"/>
                  </a:cubicBezTo>
                  <a:cubicBezTo>
                    <a:pt x="535" y="340"/>
                    <a:pt x="539" y="337"/>
                    <a:pt x="546" y="336"/>
                  </a:cubicBezTo>
                  <a:cubicBezTo>
                    <a:pt x="556" y="336"/>
                    <a:pt x="565" y="340"/>
                    <a:pt x="574" y="338"/>
                  </a:cubicBezTo>
                  <a:cubicBezTo>
                    <a:pt x="561" y="326"/>
                    <a:pt x="555" y="311"/>
                    <a:pt x="554" y="294"/>
                  </a:cubicBezTo>
                  <a:cubicBezTo>
                    <a:pt x="553" y="285"/>
                    <a:pt x="556" y="283"/>
                    <a:pt x="565" y="286"/>
                  </a:cubicBezTo>
                  <a:cubicBezTo>
                    <a:pt x="568" y="288"/>
                    <a:pt x="570" y="288"/>
                    <a:pt x="573" y="285"/>
                  </a:cubicBezTo>
                  <a:cubicBezTo>
                    <a:pt x="578" y="281"/>
                    <a:pt x="584" y="279"/>
                    <a:pt x="588" y="274"/>
                  </a:cubicBezTo>
                  <a:cubicBezTo>
                    <a:pt x="596" y="266"/>
                    <a:pt x="596" y="265"/>
                    <a:pt x="585" y="261"/>
                  </a:cubicBezTo>
                  <a:cubicBezTo>
                    <a:pt x="584" y="261"/>
                    <a:pt x="582" y="260"/>
                    <a:pt x="582" y="259"/>
                  </a:cubicBezTo>
                  <a:cubicBezTo>
                    <a:pt x="580" y="249"/>
                    <a:pt x="573" y="252"/>
                    <a:pt x="567" y="252"/>
                  </a:cubicBezTo>
                  <a:cubicBezTo>
                    <a:pt x="561" y="252"/>
                    <a:pt x="559" y="250"/>
                    <a:pt x="559" y="245"/>
                  </a:cubicBezTo>
                  <a:cubicBezTo>
                    <a:pt x="560" y="235"/>
                    <a:pt x="554" y="234"/>
                    <a:pt x="547" y="233"/>
                  </a:cubicBezTo>
                  <a:cubicBezTo>
                    <a:pt x="540" y="231"/>
                    <a:pt x="532" y="233"/>
                    <a:pt x="529" y="223"/>
                  </a:cubicBezTo>
                  <a:cubicBezTo>
                    <a:pt x="528" y="218"/>
                    <a:pt x="522" y="223"/>
                    <a:pt x="517" y="219"/>
                  </a:cubicBezTo>
                  <a:cubicBezTo>
                    <a:pt x="531" y="212"/>
                    <a:pt x="523" y="204"/>
                    <a:pt x="519" y="197"/>
                  </a:cubicBezTo>
                  <a:cubicBezTo>
                    <a:pt x="515" y="191"/>
                    <a:pt x="510" y="186"/>
                    <a:pt x="516" y="178"/>
                  </a:cubicBezTo>
                  <a:cubicBezTo>
                    <a:pt x="517" y="177"/>
                    <a:pt x="516" y="175"/>
                    <a:pt x="515" y="175"/>
                  </a:cubicBezTo>
                  <a:cubicBezTo>
                    <a:pt x="508" y="175"/>
                    <a:pt x="506" y="168"/>
                    <a:pt x="502" y="165"/>
                  </a:cubicBezTo>
                  <a:cubicBezTo>
                    <a:pt x="498" y="162"/>
                    <a:pt x="494" y="159"/>
                    <a:pt x="489" y="166"/>
                  </a:cubicBezTo>
                  <a:cubicBezTo>
                    <a:pt x="487" y="170"/>
                    <a:pt x="479" y="175"/>
                    <a:pt x="475" y="165"/>
                  </a:cubicBezTo>
                  <a:cubicBezTo>
                    <a:pt x="474" y="164"/>
                    <a:pt x="472" y="162"/>
                    <a:pt x="471" y="162"/>
                  </a:cubicBezTo>
                  <a:cubicBezTo>
                    <a:pt x="454" y="165"/>
                    <a:pt x="436" y="150"/>
                    <a:pt x="420" y="165"/>
                  </a:cubicBezTo>
                  <a:cubicBezTo>
                    <a:pt x="419" y="166"/>
                    <a:pt x="418" y="166"/>
                    <a:pt x="418" y="166"/>
                  </a:cubicBezTo>
                  <a:cubicBezTo>
                    <a:pt x="420" y="161"/>
                    <a:pt x="420" y="161"/>
                    <a:pt x="428" y="157"/>
                  </a:cubicBezTo>
                  <a:cubicBezTo>
                    <a:pt x="433" y="154"/>
                    <a:pt x="435" y="152"/>
                    <a:pt x="432" y="147"/>
                  </a:cubicBezTo>
                  <a:cubicBezTo>
                    <a:pt x="431" y="145"/>
                    <a:pt x="431" y="143"/>
                    <a:pt x="430" y="141"/>
                  </a:cubicBezTo>
                  <a:cubicBezTo>
                    <a:pt x="429" y="134"/>
                    <a:pt x="429" y="126"/>
                    <a:pt x="419" y="124"/>
                  </a:cubicBezTo>
                  <a:cubicBezTo>
                    <a:pt x="416" y="123"/>
                    <a:pt x="415" y="118"/>
                    <a:pt x="414" y="115"/>
                  </a:cubicBezTo>
                  <a:cubicBezTo>
                    <a:pt x="415" y="111"/>
                    <a:pt x="422" y="115"/>
                    <a:pt x="422" y="110"/>
                  </a:cubicBezTo>
                  <a:cubicBezTo>
                    <a:pt x="422" y="107"/>
                    <a:pt x="423" y="104"/>
                    <a:pt x="422" y="101"/>
                  </a:cubicBezTo>
                  <a:cubicBezTo>
                    <a:pt x="420" y="95"/>
                    <a:pt x="418" y="101"/>
                    <a:pt x="416" y="101"/>
                  </a:cubicBezTo>
                  <a:cubicBezTo>
                    <a:pt x="413" y="100"/>
                    <a:pt x="411" y="98"/>
                    <a:pt x="409" y="96"/>
                  </a:cubicBezTo>
                  <a:cubicBezTo>
                    <a:pt x="404" y="92"/>
                    <a:pt x="399" y="91"/>
                    <a:pt x="394" y="95"/>
                  </a:cubicBezTo>
                  <a:cubicBezTo>
                    <a:pt x="389" y="98"/>
                    <a:pt x="386" y="96"/>
                    <a:pt x="381" y="93"/>
                  </a:cubicBezTo>
                  <a:cubicBezTo>
                    <a:pt x="372" y="87"/>
                    <a:pt x="362" y="81"/>
                    <a:pt x="351" y="78"/>
                  </a:cubicBezTo>
                  <a:cubicBezTo>
                    <a:pt x="341" y="75"/>
                    <a:pt x="331" y="83"/>
                    <a:pt x="320" y="82"/>
                  </a:cubicBezTo>
                  <a:cubicBezTo>
                    <a:pt x="321" y="80"/>
                    <a:pt x="322" y="79"/>
                    <a:pt x="324" y="78"/>
                  </a:cubicBezTo>
                  <a:cubicBezTo>
                    <a:pt x="338" y="65"/>
                    <a:pt x="355" y="66"/>
                    <a:pt x="368" y="79"/>
                  </a:cubicBezTo>
                  <a:cubicBezTo>
                    <a:pt x="370" y="81"/>
                    <a:pt x="372" y="82"/>
                    <a:pt x="375" y="82"/>
                  </a:cubicBezTo>
                  <a:cubicBezTo>
                    <a:pt x="378" y="82"/>
                    <a:pt x="382" y="82"/>
                    <a:pt x="384" y="85"/>
                  </a:cubicBezTo>
                  <a:cubicBezTo>
                    <a:pt x="388" y="89"/>
                    <a:pt x="392" y="88"/>
                    <a:pt x="396" y="86"/>
                  </a:cubicBezTo>
                  <a:cubicBezTo>
                    <a:pt x="400" y="84"/>
                    <a:pt x="404" y="82"/>
                    <a:pt x="410" y="85"/>
                  </a:cubicBezTo>
                  <a:cubicBezTo>
                    <a:pt x="407" y="80"/>
                    <a:pt x="403" y="75"/>
                    <a:pt x="407" y="69"/>
                  </a:cubicBezTo>
                  <a:cubicBezTo>
                    <a:pt x="410" y="65"/>
                    <a:pt x="414" y="64"/>
                    <a:pt x="419" y="66"/>
                  </a:cubicBezTo>
                  <a:cubicBezTo>
                    <a:pt x="406" y="61"/>
                    <a:pt x="407" y="49"/>
                    <a:pt x="406" y="40"/>
                  </a:cubicBezTo>
                  <a:cubicBezTo>
                    <a:pt x="405" y="31"/>
                    <a:pt x="402" y="19"/>
                    <a:pt x="413" y="12"/>
                  </a:cubicBezTo>
                  <a:cubicBezTo>
                    <a:pt x="415" y="9"/>
                    <a:pt x="413" y="5"/>
                    <a:pt x="415" y="1"/>
                  </a:cubicBezTo>
                  <a:cubicBezTo>
                    <a:pt x="415" y="1"/>
                    <a:pt x="416" y="0"/>
                    <a:pt x="417" y="0"/>
                  </a:cubicBezTo>
                  <a:cubicBezTo>
                    <a:pt x="423" y="6"/>
                    <a:pt x="422" y="13"/>
                    <a:pt x="417" y="19"/>
                  </a:cubicBezTo>
                  <a:cubicBezTo>
                    <a:pt x="414" y="23"/>
                    <a:pt x="414" y="25"/>
                    <a:pt x="415" y="30"/>
                  </a:cubicBezTo>
                  <a:cubicBezTo>
                    <a:pt x="416" y="37"/>
                    <a:pt x="412" y="44"/>
                    <a:pt x="416" y="51"/>
                  </a:cubicBezTo>
                  <a:cubicBezTo>
                    <a:pt x="418" y="55"/>
                    <a:pt x="418" y="58"/>
                    <a:pt x="422" y="60"/>
                  </a:cubicBezTo>
                  <a:cubicBezTo>
                    <a:pt x="426" y="63"/>
                    <a:pt x="429" y="67"/>
                    <a:pt x="428" y="72"/>
                  </a:cubicBezTo>
                  <a:cubicBezTo>
                    <a:pt x="428" y="75"/>
                    <a:pt x="427" y="77"/>
                    <a:pt x="425" y="79"/>
                  </a:cubicBezTo>
                  <a:cubicBezTo>
                    <a:pt x="422" y="80"/>
                    <a:pt x="421" y="77"/>
                    <a:pt x="419" y="76"/>
                  </a:cubicBezTo>
                  <a:cubicBezTo>
                    <a:pt x="417" y="75"/>
                    <a:pt x="415" y="71"/>
                    <a:pt x="413" y="74"/>
                  </a:cubicBezTo>
                  <a:cubicBezTo>
                    <a:pt x="410" y="78"/>
                    <a:pt x="415" y="78"/>
                    <a:pt x="417" y="79"/>
                  </a:cubicBezTo>
                  <a:cubicBezTo>
                    <a:pt x="418" y="79"/>
                    <a:pt x="419" y="80"/>
                    <a:pt x="419" y="80"/>
                  </a:cubicBezTo>
                  <a:cubicBezTo>
                    <a:pt x="418" y="91"/>
                    <a:pt x="428" y="101"/>
                    <a:pt x="424" y="113"/>
                  </a:cubicBezTo>
                  <a:cubicBezTo>
                    <a:pt x="423" y="114"/>
                    <a:pt x="421" y="116"/>
                    <a:pt x="418" y="118"/>
                  </a:cubicBezTo>
                  <a:cubicBezTo>
                    <a:pt x="431" y="119"/>
                    <a:pt x="432" y="129"/>
                    <a:pt x="434" y="137"/>
                  </a:cubicBezTo>
                  <a:cubicBezTo>
                    <a:pt x="436" y="146"/>
                    <a:pt x="444" y="155"/>
                    <a:pt x="455" y="156"/>
                  </a:cubicBezTo>
                  <a:cubicBezTo>
                    <a:pt x="463" y="156"/>
                    <a:pt x="473" y="152"/>
                    <a:pt x="480" y="162"/>
                  </a:cubicBezTo>
                  <a:cubicBezTo>
                    <a:pt x="481" y="165"/>
                    <a:pt x="485" y="162"/>
                    <a:pt x="487" y="161"/>
                  </a:cubicBezTo>
                  <a:cubicBezTo>
                    <a:pt x="494" y="155"/>
                    <a:pt x="500" y="155"/>
                    <a:pt x="506" y="162"/>
                  </a:cubicBezTo>
                  <a:cubicBezTo>
                    <a:pt x="508" y="164"/>
                    <a:pt x="509" y="166"/>
                    <a:pt x="512" y="167"/>
                  </a:cubicBezTo>
                  <a:cubicBezTo>
                    <a:pt x="521" y="169"/>
                    <a:pt x="524" y="174"/>
                    <a:pt x="517" y="182"/>
                  </a:cubicBezTo>
                  <a:cubicBezTo>
                    <a:pt x="515" y="183"/>
                    <a:pt x="516" y="185"/>
                    <a:pt x="517" y="187"/>
                  </a:cubicBezTo>
                  <a:cubicBezTo>
                    <a:pt x="525" y="198"/>
                    <a:pt x="530" y="211"/>
                    <a:pt x="534" y="224"/>
                  </a:cubicBezTo>
                  <a:cubicBezTo>
                    <a:pt x="535" y="226"/>
                    <a:pt x="537" y="225"/>
                    <a:pt x="538" y="225"/>
                  </a:cubicBezTo>
                  <a:cubicBezTo>
                    <a:pt x="544" y="226"/>
                    <a:pt x="549" y="227"/>
                    <a:pt x="554" y="228"/>
                  </a:cubicBezTo>
                  <a:cubicBezTo>
                    <a:pt x="558" y="230"/>
                    <a:pt x="562" y="232"/>
                    <a:pt x="561" y="237"/>
                  </a:cubicBezTo>
                  <a:cubicBezTo>
                    <a:pt x="561" y="244"/>
                    <a:pt x="565" y="244"/>
                    <a:pt x="570" y="244"/>
                  </a:cubicBezTo>
                  <a:cubicBezTo>
                    <a:pt x="580" y="244"/>
                    <a:pt x="594" y="255"/>
                    <a:pt x="597" y="265"/>
                  </a:cubicBezTo>
                  <a:cubicBezTo>
                    <a:pt x="597" y="267"/>
                    <a:pt x="597" y="268"/>
                    <a:pt x="596" y="270"/>
                  </a:cubicBezTo>
                  <a:cubicBezTo>
                    <a:pt x="589" y="279"/>
                    <a:pt x="581" y="287"/>
                    <a:pt x="570" y="292"/>
                  </a:cubicBezTo>
                  <a:cubicBezTo>
                    <a:pt x="565" y="295"/>
                    <a:pt x="562" y="289"/>
                    <a:pt x="558" y="290"/>
                  </a:cubicBezTo>
                  <a:cubicBezTo>
                    <a:pt x="553" y="303"/>
                    <a:pt x="564" y="313"/>
                    <a:pt x="567" y="325"/>
                  </a:cubicBezTo>
                  <a:cubicBezTo>
                    <a:pt x="567" y="328"/>
                    <a:pt x="574" y="331"/>
                    <a:pt x="576" y="330"/>
                  </a:cubicBezTo>
                  <a:cubicBezTo>
                    <a:pt x="586" y="324"/>
                    <a:pt x="597" y="330"/>
                    <a:pt x="608" y="323"/>
                  </a:cubicBezTo>
                  <a:cubicBezTo>
                    <a:pt x="616" y="318"/>
                    <a:pt x="630" y="321"/>
                    <a:pt x="640" y="323"/>
                  </a:cubicBezTo>
                  <a:cubicBezTo>
                    <a:pt x="648" y="325"/>
                    <a:pt x="654" y="336"/>
                    <a:pt x="654" y="347"/>
                  </a:cubicBezTo>
                  <a:cubicBezTo>
                    <a:pt x="654" y="361"/>
                    <a:pt x="662" y="367"/>
                    <a:pt x="675" y="360"/>
                  </a:cubicBezTo>
                  <a:cubicBezTo>
                    <a:pt x="682" y="357"/>
                    <a:pt x="686" y="357"/>
                    <a:pt x="687" y="366"/>
                  </a:cubicBezTo>
                  <a:cubicBezTo>
                    <a:pt x="688" y="368"/>
                    <a:pt x="690" y="372"/>
                    <a:pt x="691" y="372"/>
                  </a:cubicBezTo>
                  <a:cubicBezTo>
                    <a:pt x="702" y="372"/>
                    <a:pt x="700" y="381"/>
                    <a:pt x="702" y="387"/>
                  </a:cubicBezTo>
                  <a:cubicBezTo>
                    <a:pt x="704" y="392"/>
                    <a:pt x="707" y="394"/>
                    <a:pt x="713" y="395"/>
                  </a:cubicBezTo>
                  <a:cubicBezTo>
                    <a:pt x="720" y="395"/>
                    <a:pt x="728" y="393"/>
                    <a:pt x="735" y="397"/>
                  </a:cubicBezTo>
                  <a:cubicBezTo>
                    <a:pt x="739" y="399"/>
                    <a:pt x="741" y="394"/>
                    <a:pt x="744" y="392"/>
                  </a:cubicBezTo>
                  <a:cubicBezTo>
                    <a:pt x="748" y="388"/>
                    <a:pt x="751" y="384"/>
                    <a:pt x="758" y="385"/>
                  </a:cubicBezTo>
                  <a:cubicBezTo>
                    <a:pt x="762" y="385"/>
                    <a:pt x="764" y="386"/>
                    <a:pt x="764" y="390"/>
                  </a:cubicBezTo>
                  <a:cubicBezTo>
                    <a:pt x="764" y="392"/>
                    <a:pt x="763" y="393"/>
                    <a:pt x="762" y="393"/>
                  </a:cubicBezTo>
                  <a:cubicBezTo>
                    <a:pt x="757" y="387"/>
                    <a:pt x="754" y="388"/>
                    <a:pt x="749" y="393"/>
                  </a:cubicBezTo>
                  <a:cubicBezTo>
                    <a:pt x="737" y="404"/>
                    <a:pt x="734" y="404"/>
                    <a:pt x="719" y="397"/>
                  </a:cubicBezTo>
                  <a:cubicBezTo>
                    <a:pt x="718" y="397"/>
                    <a:pt x="716" y="396"/>
                    <a:pt x="715" y="396"/>
                  </a:cubicBezTo>
                  <a:cubicBezTo>
                    <a:pt x="702" y="400"/>
                    <a:pt x="698" y="391"/>
                    <a:pt x="697" y="381"/>
                  </a:cubicBezTo>
                  <a:cubicBezTo>
                    <a:pt x="696" y="375"/>
                    <a:pt x="689" y="376"/>
                    <a:pt x="688" y="373"/>
                  </a:cubicBezTo>
                  <a:cubicBezTo>
                    <a:pt x="684" y="362"/>
                    <a:pt x="677" y="364"/>
                    <a:pt x="669" y="365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50" y="366"/>
                    <a:pt x="650" y="365"/>
                    <a:pt x="650" y="348"/>
                  </a:cubicBezTo>
                  <a:cubicBezTo>
                    <a:pt x="650" y="337"/>
                    <a:pt x="643" y="332"/>
                    <a:pt x="638" y="324"/>
                  </a:cubicBezTo>
                  <a:cubicBezTo>
                    <a:pt x="637" y="323"/>
                    <a:pt x="635" y="323"/>
                    <a:pt x="634" y="324"/>
                  </a:cubicBezTo>
                  <a:cubicBezTo>
                    <a:pt x="627" y="330"/>
                    <a:pt x="622" y="327"/>
                    <a:pt x="615" y="324"/>
                  </a:cubicBezTo>
                  <a:cubicBezTo>
                    <a:pt x="610" y="322"/>
                    <a:pt x="606" y="330"/>
                    <a:pt x="600" y="330"/>
                  </a:cubicBezTo>
                  <a:cubicBezTo>
                    <a:pt x="596" y="330"/>
                    <a:pt x="592" y="334"/>
                    <a:pt x="588" y="330"/>
                  </a:cubicBezTo>
                  <a:cubicBezTo>
                    <a:pt x="586" y="329"/>
                    <a:pt x="583" y="330"/>
                    <a:pt x="581" y="333"/>
                  </a:cubicBezTo>
                  <a:cubicBezTo>
                    <a:pt x="574" y="343"/>
                    <a:pt x="569" y="345"/>
                    <a:pt x="557" y="340"/>
                  </a:cubicBezTo>
                  <a:cubicBezTo>
                    <a:pt x="554" y="339"/>
                    <a:pt x="550" y="338"/>
                    <a:pt x="546" y="339"/>
                  </a:cubicBezTo>
                  <a:cubicBezTo>
                    <a:pt x="541" y="339"/>
                    <a:pt x="537" y="342"/>
                    <a:pt x="537" y="346"/>
                  </a:cubicBezTo>
                  <a:cubicBezTo>
                    <a:pt x="537" y="354"/>
                    <a:pt x="532" y="362"/>
                    <a:pt x="536" y="370"/>
                  </a:cubicBezTo>
                  <a:cubicBezTo>
                    <a:pt x="539" y="375"/>
                    <a:pt x="536" y="380"/>
                    <a:pt x="536" y="385"/>
                  </a:cubicBezTo>
                  <a:cubicBezTo>
                    <a:pt x="535" y="389"/>
                    <a:pt x="532" y="387"/>
                    <a:pt x="530" y="385"/>
                  </a:cubicBezTo>
                  <a:cubicBezTo>
                    <a:pt x="526" y="381"/>
                    <a:pt x="521" y="376"/>
                    <a:pt x="515" y="382"/>
                  </a:cubicBezTo>
                  <a:cubicBezTo>
                    <a:pt x="514" y="382"/>
                    <a:pt x="513" y="381"/>
                    <a:pt x="512" y="381"/>
                  </a:cubicBezTo>
                  <a:cubicBezTo>
                    <a:pt x="496" y="380"/>
                    <a:pt x="496" y="380"/>
                    <a:pt x="487" y="391"/>
                  </a:cubicBezTo>
                  <a:cubicBezTo>
                    <a:pt x="479" y="378"/>
                    <a:pt x="479" y="378"/>
                    <a:pt x="472" y="388"/>
                  </a:cubicBezTo>
                  <a:cubicBezTo>
                    <a:pt x="466" y="379"/>
                    <a:pt x="460" y="377"/>
                    <a:pt x="449" y="382"/>
                  </a:cubicBezTo>
                  <a:cubicBezTo>
                    <a:pt x="440" y="387"/>
                    <a:pt x="429" y="379"/>
                    <a:pt x="419" y="377"/>
                  </a:cubicBezTo>
                  <a:cubicBezTo>
                    <a:pt x="408" y="375"/>
                    <a:pt x="399" y="368"/>
                    <a:pt x="388" y="366"/>
                  </a:cubicBezTo>
                  <a:cubicBezTo>
                    <a:pt x="383" y="366"/>
                    <a:pt x="377" y="365"/>
                    <a:pt x="371" y="367"/>
                  </a:cubicBezTo>
                  <a:cubicBezTo>
                    <a:pt x="368" y="368"/>
                    <a:pt x="364" y="369"/>
                    <a:pt x="360" y="369"/>
                  </a:cubicBezTo>
                  <a:cubicBezTo>
                    <a:pt x="346" y="367"/>
                    <a:pt x="334" y="370"/>
                    <a:pt x="326" y="383"/>
                  </a:cubicBezTo>
                  <a:cubicBezTo>
                    <a:pt x="326" y="385"/>
                    <a:pt x="324" y="385"/>
                    <a:pt x="323" y="386"/>
                  </a:cubicBezTo>
                  <a:cubicBezTo>
                    <a:pt x="320" y="388"/>
                    <a:pt x="317" y="379"/>
                    <a:pt x="315" y="386"/>
                  </a:cubicBezTo>
                  <a:cubicBezTo>
                    <a:pt x="312" y="393"/>
                    <a:pt x="312" y="399"/>
                    <a:pt x="317" y="405"/>
                  </a:cubicBezTo>
                  <a:cubicBezTo>
                    <a:pt x="319" y="408"/>
                    <a:pt x="320" y="411"/>
                    <a:pt x="322" y="413"/>
                  </a:cubicBezTo>
                  <a:cubicBezTo>
                    <a:pt x="330" y="420"/>
                    <a:pt x="328" y="432"/>
                    <a:pt x="333" y="440"/>
                  </a:cubicBezTo>
                  <a:cubicBezTo>
                    <a:pt x="337" y="446"/>
                    <a:pt x="328" y="459"/>
                    <a:pt x="321" y="458"/>
                  </a:cubicBezTo>
                  <a:cubicBezTo>
                    <a:pt x="312" y="456"/>
                    <a:pt x="309" y="462"/>
                    <a:pt x="305" y="467"/>
                  </a:cubicBezTo>
                  <a:cubicBezTo>
                    <a:pt x="302" y="472"/>
                    <a:pt x="299" y="476"/>
                    <a:pt x="295" y="480"/>
                  </a:cubicBezTo>
                  <a:cubicBezTo>
                    <a:pt x="289" y="485"/>
                    <a:pt x="287" y="493"/>
                    <a:pt x="288" y="500"/>
                  </a:cubicBezTo>
                  <a:cubicBezTo>
                    <a:pt x="290" y="516"/>
                    <a:pt x="281" y="527"/>
                    <a:pt x="272" y="537"/>
                  </a:cubicBezTo>
                  <a:cubicBezTo>
                    <a:pt x="268" y="543"/>
                    <a:pt x="269" y="548"/>
                    <a:pt x="270" y="552"/>
                  </a:cubicBezTo>
                  <a:cubicBezTo>
                    <a:pt x="271" y="556"/>
                    <a:pt x="278" y="557"/>
                    <a:pt x="283" y="555"/>
                  </a:cubicBezTo>
                  <a:cubicBezTo>
                    <a:pt x="294" y="552"/>
                    <a:pt x="305" y="555"/>
                    <a:pt x="314" y="560"/>
                  </a:cubicBezTo>
                  <a:cubicBezTo>
                    <a:pt x="320" y="563"/>
                    <a:pt x="327" y="564"/>
                    <a:pt x="334" y="564"/>
                  </a:cubicBezTo>
                  <a:cubicBezTo>
                    <a:pt x="328" y="571"/>
                    <a:pt x="321" y="567"/>
                    <a:pt x="316" y="564"/>
                  </a:cubicBezTo>
                  <a:cubicBezTo>
                    <a:pt x="305" y="557"/>
                    <a:pt x="293" y="558"/>
                    <a:pt x="280" y="559"/>
                  </a:cubicBezTo>
                  <a:cubicBezTo>
                    <a:pt x="275" y="559"/>
                    <a:pt x="281" y="563"/>
                    <a:pt x="281" y="564"/>
                  </a:cubicBezTo>
                  <a:cubicBezTo>
                    <a:pt x="268" y="562"/>
                    <a:pt x="262" y="546"/>
                    <a:pt x="248" y="553"/>
                  </a:cubicBezTo>
                  <a:cubicBezTo>
                    <a:pt x="245" y="554"/>
                    <a:pt x="239" y="551"/>
                    <a:pt x="237" y="549"/>
                  </a:cubicBezTo>
                  <a:cubicBezTo>
                    <a:pt x="227" y="540"/>
                    <a:pt x="216" y="546"/>
                    <a:pt x="206" y="545"/>
                  </a:cubicBezTo>
                  <a:cubicBezTo>
                    <a:pt x="205" y="545"/>
                    <a:pt x="204" y="546"/>
                    <a:pt x="204" y="547"/>
                  </a:cubicBezTo>
                  <a:cubicBezTo>
                    <a:pt x="201" y="563"/>
                    <a:pt x="186" y="565"/>
                    <a:pt x="176" y="573"/>
                  </a:cubicBezTo>
                  <a:cubicBezTo>
                    <a:pt x="171" y="578"/>
                    <a:pt x="164" y="578"/>
                    <a:pt x="157" y="577"/>
                  </a:cubicBezTo>
                  <a:cubicBezTo>
                    <a:pt x="152" y="577"/>
                    <a:pt x="148" y="576"/>
                    <a:pt x="145" y="581"/>
                  </a:cubicBezTo>
                  <a:cubicBezTo>
                    <a:pt x="143" y="581"/>
                    <a:pt x="142" y="580"/>
                    <a:pt x="142" y="578"/>
                  </a:cubicBezTo>
                  <a:cubicBezTo>
                    <a:pt x="144" y="570"/>
                    <a:pt x="150" y="569"/>
                    <a:pt x="156" y="570"/>
                  </a:cubicBezTo>
                  <a:cubicBezTo>
                    <a:pt x="175" y="572"/>
                    <a:pt x="187" y="562"/>
                    <a:pt x="197" y="548"/>
                  </a:cubicBezTo>
                  <a:cubicBezTo>
                    <a:pt x="201" y="542"/>
                    <a:pt x="205" y="538"/>
                    <a:pt x="212" y="538"/>
                  </a:cubicBezTo>
                  <a:cubicBezTo>
                    <a:pt x="223" y="539"/>
                    <a:pt x="236" y="536"/>
                    <a:pt x="247" y="544"/>
                  </a:cubicBezTo>
                  <a:cubicBezTo>
                    <a:pt x="253" y="547"/>
                    <a:pt x="261" y="543"/>
                    <a:pt x="265" y="537"/>
                  </a:cubicBezTo>
                  <a:cubicBezTo>
                    <a:pt x="266" y="535"/>
                    <a:pt x="267" y="533"/>
                    <a:pt x="268" y="531"/>
                  </a:cubicBezTo>
                  <a:cubicBezTo>
                    <a:pt x="272" y="525"/>
                    <a:pt x="273" y="521"/>
                    <a:pt x="264" y="519"/>
                  </a:cubicBezTo>
                  <a:cubicBezTo>
                    <a:pt x="256" y="517"/>
                    <a:pt x="251" y="508"/>
                    <a:pt x="243" y="504"/>
                  </a:cubicBezTo>
                  <a:cubicBezTo>
                    <a:pt x="239" y="503"/>
                    <a:pt x="236" y="502"/>
                    <a:pt x="233" y="504"/>
                  </a:cubicBezTo>
                  <a:cubicBezTo>
                    <a:pt x="230" y="507"/>
                    <a:pt x="226" y="508"/>
                    <a:pt x="222" y="509"/>
                  </a:cubicBezTo>
                  <a:cubicBezTo>
                    <a:pt x="218" y="510"/>
                    <a:pt x="215" y="510"/>
                    <a:pt x="212" y="505"/>
                  </a:cubicBezTo>
                  <a:cubicBezTo>
                    <a:pt x="207" y="498"/>
                    <a:pt x="202" y="498"/>
                    <a:pt x="196" y="504"/>
                  </a:cubicBezTo>
                  <a:cubicBezTo>
                    <a:pt x="192" y="509"/>
                    <a:pt x="188" y="512"/>
                    <a:pt x="185" y="504"/>
                  </a:cubicBezTo>
                  <a:cubicBezTo>
                    <a:pt x="183" y="500"/>
                    <a:pt x="180" y="501"/>
                    <a:pt x="177" y="503"/>
                  </a:cubicBezTo>
                  <a:cubicBezTo>
                    <a:pt x="167" y="508"/>
                    <a:pt x="158" y="503"/>
                    <a:pt x="150" y="497"/>
                  </a:cubicBezTo>
                  <a:cubicBezTo>
                    <a:pt x="145" y="491"/>
                    <a:pt x="139" y="487"/>
                    <a:pt x="131" y="486"/>
                  </a:cubicBezTo>
                  <a:cubicBezTo>
                    <a:pt x="125" y="486"/>
                    <a:pt x="119" y="481"/>
                    <a:pt x="115" y="476"/>
                  </a:cubicBezTo>
                  <a:cubicBezTo>
                    <a:pt x="107" y="466"/>
                    <a:pt x="97" y="464"/>
                    <a:pt x="88" y="473"/>
                  </a:cubicBezTo>
                  <a:cubicBezTo>
                    <a:pt x="83" y="478"/>
                    <a:pt x="80" y="476"/>
                    <a:pt x="77" y="471"/>
                  </a:cubicBezTo>
                  <a:cubicBezTo>
                    <a:pt x="75" y="468"/>
                    <a:pt x="73" y="465"/>
                    <a:pt x="69" y="465"/>
                  </a:cubicBezTo>
                  <a:cubicBezTo>
                    <a:pt x="63" y="463"/>
                    <a:pt x="59" y="462"/>
                    <a:pt x="64" y="455"/>
                  </a:cubicBezTo>
                  <a:cubicBezTo>
                    <a:pt x="65" y="452"/>
                    <a:pt x="63" y="451"/>
                    <a:pt x="61" y="450"/>
                  </a:cubicBezTo>
                  <a:cubicBezTo>
                    <a:pt x="57" y="449"/>
                    <a:pt x="52" y="448"/>
                    <a:pt x="48" y="446"/>
                  </a:cubicBezTo>
                  <a:cubicBezTo>
                    <a:pt x="40" y="444"/>
                    <a:pt x="32" y="441"/>
                    <a:pt x="32" y="430"/>
                  </a:cubicBezTo>
                  <a:cubicBezTo>
                    <a:pt x="32" y="425"/>
                    <a:pt x="30" y="424"/>
                    <a:pt x="26" y="427"/>
                  </a:cubicBezTo>
                  <a:cubicBezTo>
                    <a:pt x="20" y="433"/>
                    <a:pt x="14" y="435"/>
                    <a:pt x="8" y="427"/>
                  </a:cubicBezTo>
                  <a:cubicBezTo>
                    <a:pt x="7" y="425"/>
                    <a:pt x="4" y="426"/>
                    <a:pt x="2" y="425"/>
                  </a:cubicBezTo>
                  <a:cubicBezTo>
                    <a:pt x="1" y="424"/>
                    <a:pt x="1" y="424"/>
                    <a:pt x="0" y="423"/>
                  </a:cubicBezTo>
                  <a:cubicBezTo>
                    <a:pt x="6" y="419"/>
                    <a:pt x="11" y="414"/>
                    <a:pt x="16" y="425"/>
                  </a:cubicBezTo>
                  <a:cubicBezTo>
                    <a:pt x="18" y="428"/>
                    <a:pt x="21" y="425"/>
                    <a:pt x="21" y="423"/>
                  </a:cubicBezTo>
                  <a:cubicBezTo>
                    <a:pt x="20" y="404"/>
                    <a:pt x="26" y="385"/>
                    <a:pt x="17" y="367"/>
                  </a:cubicBezTo>
                  <a:cubicBezTo>
                    <a:pt x="16" y="366"/>
                    <a:pt x="15" y="365"/>
                    <a:pt x="16" y="364"/>
                  </a:cubicBezTo>
                  <a:cubicBezTo>
                    <a:pt x="19" y="352"/>
                    <a:pt x="11" y="345"/>
                    <a:pt x="6" y="337"/>
                  </a:cubicBezTo>
                  <a:cubicBezTo>
                    <a:pt x="3" y="331"/>
                    <a:pt x="1" y="326"/>
                    <a:pt x="7" y="321"/>
                  </a:cubicBezTo>
                  <a:cubicBezTo>
                    <a:pt x="10" y="318"/>
                    <a:pt x="10" y="315"/>
                    <a:pt x="10" y="311"/>
                  </a:cubicBezTo>
                  <a:cubicBezTo>
                    <a:pt x="10" y="305"/>
                    <a:pt x="10" y="300"/>
                    <a:pt x="12" y="294"/>
                  </a:cubicBezTo>
                  <a:cubicBezTo>
                    <a:pt x="14" y="294"/>
                    <a:pt x="16" y="296"/>
                    <a:pt x="16" y="298"/>
                  </a:cubicBezTo>
                  <a:cubicBezTo>
                    <a:pt x="15" y="308"/>
                    <a:pt x="18" y="318"/>
                    <a:pt x="9" y="326"/>
                  </a:cubicBezTo>
                  <a:cubicBezTo>
                    <a:pt x="8" y="326"/>
                    <a:pt x="8" y="327"/>
                    <a:pt x="8" y="328"/>
                  </a:cubicBezTo>
                  <a:cubicBezTo>
                    <a:pt x="8" y="332"/>
                    <a:pt x="20" y="348"/>
                    <a:pt x="25" y="349"/>
                  </a:cubicBezTo>
                  <a:cubicBezTo>
                    <a:pt x="18" y="356"/>
                    <a:pt x="18" y="363"/>
                    <a:pt x="24" y="370"/>
                  </a:cubicBezTo>
                  <a:cubicBezTo>
                    <a:pt x="26" y="373"/>
                    <a:pt x="25" y="376"/>
                    <a:pt x="25" y="380"/>
                  </a:cubicBezTo>
                  <a:cubicBezTo>
                    <a:pt x="24" y="390"/>
                    <a:pt x="27" y="400"/>
                    <a:pt x="25" y="411"/>
                  </a:cubicBezTo>
                  <a:cubicBezTo>
                    <a:pt x="24" y="416"/>
                    <a:pt x="25" y="419"/>
                    <a:pt x="32" y="418"/>
                  </a:cubicBezTo>
                  <a:cubicBezTo>
                    <a:pt x="37" y="416"/>
                    <a:pt x="39" y="419"/>
                    <a:pt x="39" y="425"/>
                  </a:cubicBezTo>
                  <a:cubicBezTo>
                    <a:pt x="38" y="435"/>
                    <a:pt x="43" y="439"/>
                    <a:pt x="52" y="441"/>
                  </a:cubicBezTo>
                  <a:cubicBezTo>
                    <a:pt x="58" y="442"/>
                    <a:pt x="63" y="445"/>
                    <a:pt x="69" y="445"/>
                  </a:cubicBezTo>
                  <a:cubicBezTo>
                    <a:pt x="72" y="445"/>
                    <a:pt x="77" y="448"/>
                    <a:pt x="74" y="452"/>
                  </a:cubicBezTo>
                  <a:cubicBezTo>
                    <a:pt x="67" y="462"/>
                    <a:pt x="79" y="459"/>
                    <a:pt x="81" y="464"/>
                  </a:cubicBezTo>
                  <a:cubicBezTo>
                    <a:pt x="83" y="468"/>
                    <a:pt x="86" y="464"/>
                    <a:pt x="87" y="460"/>
                  </a:cubicBezTo>
                  <a:cubicBezTo>
                    <a:pt x="88" y="459"/>
                    <a:pt x="89" y="458"/>
                    <a:pt x="91" y="458"/>
                  </a:cubicBezTo>
                  <a:cubicBezTo>
                    <a:pt x="100" y="456"/>
                    <a:pt x="114" y="461"/>
                    <a:pt x="119" y="468"/>
                  </a:cubicBezTo>
                  <a:cubicBezTo>
                    <a:pt x="124" y="476"/>
                    <a:pt x="130" y="481"/>
                    <a:pt x="140" y="481"/>
                  </a:cubicBezTo>
                  <a:cubicBezTo>
                    <a:pt x="143" y="481"/>
                    <a:pt x="145" y="482"/>
                    <a:pt x="147" y="484"/>
                  </a:cubicBezTo>
                  <a:cubicBezTo>
                    <a:pt x="158" y="494"/>
                    <a:pt x="169" y="500"/>
                    <a:pt x="183" y="492"/>
                  </a:cubicBezTo>
                  <a:cubicBezTo>
                    <a:pt x="185" y="491"/>
                    <a:pt x="187" y="491"/>
                    <a:pt x="188" y="492"/>
                  </a:cubicBezTo>
                  <a:cubicBezTo>
                    <a:pt x="191" y="500"/>
                    <a:pt x="196" y="496"/>
                    <a:pt x="199" y="493"/>
                  </a:cubicBezTo>
                  <a:cubicBezTo>
                    <a:pt x="204" y="490"/>
                    <a:pt x="208" y="495"/>
                    <a:pt x="211" y="494"/>
                  </a:cubicBezTo>
                  <a:cubicBezTo>
                    <a:pt x="219" y="491"/>
                    <a:pt x="220" y="492"/>
                    <a:pt x="221" y="500"/>
                  </a:cubicBezTo>
                  <a:cubicBezTo>
                    <a:pt x="221" y="503"/>
                    <a:pt x="225" y="502"/>
                    <a:pt x="228" y="501"/>
                  </a:cubicBezTo>
                  <a:cubicBezTo>
                    <a:pt x="230" y="500"/>
                    <a:pt x="232" y="499"/>
                    <a:pt x="233" y="497"/>
                  </a:cubicBezTo>
                  <a:cubicBezTo>
                    <a:pt x="238" y="492"/>
                    <a:pt x="241" y="490"/>
                    <a:pt x="248" y="498"/>
                  </a:cubicBezTo>
                  <a:cubicBezTo>
                    <a:pt x="256" y="506"/>
                    <a:pt x="265" y="518"/>
                    <a:pt x="282" y="514"/>
                  </a:cubicBezTo>
                  <a:cubicBezTo>
                    <a:pt x="283" y="512"/>
                    <a:pt x="281" y="508"/>
                    <a:pt x="282" y="504"/>
                  </a:cubicBezTo>
                  <a:cubicBezTo>
                    <a:pt x="283" y="492"/>
                    <a:pt x="283" y="480"/>
                    <a:pt x="296" y="473"/>
                  </a:cubicBezTo>
                  <a:cubicBezTo>
                    <a:pt x="298" y="472"/>
                    <a:pt x="299" y="469"/>
                    <a:pt x="301" y="466"/>
                  </a:cubicBezTo>
                  <a:cubicBezTo>
                    <a:pt x="305" y="460"/>
                    <a:pt x="310" y="454"/>
                    <a:pt x="319" y="454"/>
                  </a:cubicBezTo>
                  <a:cubicBezTo>
                    <a:pt x="328" y="454"/>
                    <a:pt x="331" y="445"/>
                    <a:pt x="326" y="438"/>
                  </a:cubicBezTo>
                  <a:cubicBezTo>
                    <a:pt x="323" y="434"/>
                    <a:pt x="322" y="432"/>
                    <a:pt x="323" y="427"/>
                  </a:cubicBezTo>
                  <a:cubicBezTo>
                    <a:pt x="324" y="421"/>
                    <a:pt x="319" y="416"/>
                    <a:pt x="315" y="412"/>
                  </a:cubicBezTo>
                  <a:cubicBezTo>
                    <a:pt x="309" y="407"/>
                    <a:pt x="309" y="400"/>
                    <a:pt x="309" y="394"/>
                  </a:cubicBezTo>
                  <a:cubicBezTo>
                    <a:pt x="309" y="388"/>
                    <a:pt x="310" y="383"/>
                    <a:pt x="310" y="377"/>
                  </a:cubicBezTo>
                  <a:cubicBezTo>
                    <a:pt x="311" y="371"/>
                    <a:pt x="313" y="365"/>
                    <a:pt x="305" y="362"/>
                  </a:cubicBezTo>
                  <a:cubicBezTo>
                    <a:pt x="301" y="360"/>
                    <a:pt x="300" y="356"/>
                    <a:pt x="305" y="352"/>
                  </a:cubicBezTo>
                  <a:cubicBezTo>
                    <a:pt x="323" y="339"/>
                    <a:pt x="325" y="326"/>
                    <a:pt x="311" y="308"/>
                  </a:cubicBezTo>
                  <a:cubicBezTo>
                    <a:pt x="308" y="304"/>
                    <a:pt x="307" y="300"/>
                    <a:pt x="307" y="294"/>
                  </a:cubicBezTo>
                  <a:cubicBezTo>
                    <a:pt x="307" y="286"/>
                    <a:pt x="303" y="279"/>
                    <a:pt x="302" y="270"/>
                  </a:cubicBezTo>
                  <a:cubicBezTo>
                    <a:pt x="301" y="265"/>
                    <a:pt x="295" y="261"/>
                    <a:pt x="289" y="260"/>
                  </a:cubicBezTo>
                  <a:cubicBezTo>
                    <a:pt x="279" y="258"/>
                    <a:pt x="277" y="251"/>
                    <a:pt x="279" y="243"/>
                  </a:cubicBezTo>
                  <a:cubicBezTo>
                    <a:pt x="279" y="239"/>
                    <a:pt x="278" y="236"/>
                    <a:pt x="277" y="233"/>
                  </a:cubicBezTo>
                  <a:cubicBezTo>
                    <a:pt x="274" y="219"/>
                    <a:pt x="266" y="216"/>
                    <a:pt x="255" y="225"/>
                  </a:cubicBezTo>
                  <a:cubicBezTo>
                    <a:pt x="255" y="224"/>
                    <a:pt x="255" y="222"/>
                    <a:pt x="25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F082852-638E-911E-45F4-124FDCEE07AA}"/>
                </a:ext>
              </a:extLst>
            </p:cNvPr>
            <p:cNvSpPr/>
            <p:nvPr/>
          </p:nvSpPr>
          <p:spPr bwMode="auto">
            <a:xfrm>
              <a:off x="2713" y="1570"/>
              <a:ext cx="321" cy="426"/>
            </a:xfrm>
            <a:custGeom>
              <a:avLst/>
              <a:gdLst>
                <a:gd name="T0" fmla="*/ 87 w 139"/>
                <a:gd name="T1" fmla="*/ 125 h 184"/>
                <a:gd name="T2" fmla="*/ 62 w 139"/>
                <a:gd name="T3" fmla="*/ 126 h 184"/>
                <a:gd name="T4" fmla="*/ 59 w 139"/>
                <a:gd name="T5" fmla="*/ 128 h 184"/>
                <a:gd name="T6" fmla="*/ 61 w 139"/>
                <a:gd name="T7" fmla="*/ 133 h 184"/>
                <a:gd name="T8" fmla="*/ 78 w 139"/>
                <a:gd name="T9" fmla="*/ 137 h 184"/>
                <a:gd name="T10" fmla="*/ 98 w 139"/>
                <a:gd name="T11" fmla="*/ 150 h 184"/>
                <a:gd name="T12" fmla="*/ 96 w 139"/>
                <a:gd name="T13" fmla="*/ 161 h 184"/>
                <a:gd name="T14" fmla="*/ 94 w 139"/>
                <a:gd name="T15" fmla="*/ 169 h 184"/>
                <a:gd name="T16" fmla="*/ 63 w 139"/>
                <a:gd name="T17" fmla="*/ 184 h 184"/>
                <a:gd name="T18" fmla="*/ 60 w 139"/>
                <a:gd name="T19" fmla="*/ 176 h 184"/>
                <a:gd name="T20" fmla="*/ 51 w 139"/>
                <a:gd name="T21" fmla="*/ 178 h 184"/>
                <a:gd name="T22" fmla="*/ 41 w 139"/>
                <a:gd name="T23" fmla="*/ 177 h 184"/>
                <a:gd name="T24" fmla="*/ 27 w 139"/>
                <a:gd name="T25" fmla="*/ 174 h 184"/>
                <a:gd name="T26" fmla="*/ 16 w 139"/>
                <a:gd name="T27" fmla="*/ 178 h 184"/>
                <a:gd name="T28" fmla="*/ 11 w 139"/>
                <a:gd name="T29" fmla="*/ 171 h 184"/>
                <a:gd name="T30" fmla="*/ 4 w 139"/>
                <a:gd name="T31" fmla="*/ 181 h 184"/>
                <a:gd name="T32" fmla="*/ 12 w 139"/>
                <a:gd name="T33" fmla="*/ 158 h 184"/>
                <a:gd name="T34" fmla="*/ 37 w 139"/>
                <a:gd name="T35" fmla="*/ 132 h 184"/>
                <a:gd name="T36" fmla="*/ 35 w 139"/>
                <a:gd name="T37" fmla="*/ 126 h 184"/>
                <a:gd name="T38" fmla="*/ 30 w 139"/>
                <a:gd name="T39" fmla="*/ 113 h 184"/>
                <a:gd name="T40" fmla="*/ 17 w 139"/>
                <a:gd name="T41" fmla="*/ 100 h 184"/>
                <a:gd name="T42" fmla="*/ 24 w 139"/>
                <a:gd name="T43" fmla="*/ 97 h 184"/>
                <a:gd name="T44" fmla="*/ 29 w 139"/>
                <a:gd name="T45" fmla="*/ 90 h 184"/>
                <a:gd name="T46" fmla="*/ 35 w 139"/>
                <a:gd name="T47" fmla="*/ 81 h 184"/>
                <a:gd name="T48" fmla="*/ 36 w 139"/>
                <a:gd name="T49" fmla="*/ 74 h 184"/>
                <a:gd name="T50" fmla="*/ 33 w 139"/>
                <a:gd name="T51" fmla="*/ 78 h 184"/>
                <a:gd name="T52" fmla="*/ 25 w 139"/>
                <a:gd name="T53" fmla="*/ 79 h 184"/>
                <a:gd name="T54" fmla="*/ 21 w 139"/>
                <a:gd name="T55" fmla="*/ 88 h 184"/>
                <a:gd name="T56" fmla="*/ 16 w 139"/>
                <a:gd name="T57" fmla="*/ 84 h 184"/>
                <a:gd name="T58" fmla="*/ 16 w 139"/>
                <a:gd name="T59" fmla="*/ 80 h 184"/>
                <a:gd name="T60" fmla="*/ 22 w 139"/>
                <a:gd name="T61" fmla="*/ 69 h 184"/>
                <a:gd name="T62" fmla="*/ 25 w 139"/>
                <a:gd name="T63" fmla="*/ 65 h 184"/>
                <a:gd name="T64" fmla="*/ 31 w 139"/>
                <a:gd name="T65" fmla="*/ 57 h 184"/>
                <a:gd name="T66" fmla="*/ 40 w 139"/>
                <a:gd name="T67" fmla="*/ 50 h 184"/>
                <a:gd name="T68" fmla="*/ 35 w 139"/>
                <a:gd name="T69" fmla="*/ 39 h 184"/>
                <a:gd name="T70" fmla="*/ 38 w 139"/>
                <a:gd name="T71" fmla="*/ 29 h 184"/>
                <a:gd name="T72" fmla="*/ 48 w 139"/>
                <a:gd name="T73" fmla="*/ 31 h 184"/>
                <a:gd name="T74" fmla="*/ 57 w 139"/>
                <a:gd name="T75" fmla="*/ 34 h 184"/>
                <a:gd name="T76" fmla="*/ 56 w 139"/>
                <a:gd name="T77" fmla="*/ 24 h 184"/>
                <a:gd name="T78" fmla="*/ 62 w 139"/>
                <a:gd name="T79" fmla="*/ 18 h 184"/>
                <a:gd name="T80" fmla="*/ 71 w 139"/>
                <a:gd name="T81" fmla="*/ 9 h 184"/>
                <a:gd name="T82" fmla="*/ 75 w 139"/>
                <a:gd name="T83" fmla="*/ 2 h 184"/>
                <a:gd name="T84" fmla="*/ 80 w 139"/>
                <a:gd name="T85" fmla="*/ 5 h 184"/>
                <a:gd name="T86" fmla="*/ 104 w 139"/>
                <a:gd name="T87" fmla="*/ 12 h 184"/>
                <a:gd name="T88" fmla="*/ 107 w 139"/>
                <a:gd name="T89" fmla="*/ 12 h 184"/>
                <a:gd name="T90" fmla="*/ 116 w 139"/>
                <a:gd name="T91" fmla="*/ 17 h 184"/>
                <a:gd name="T92" fmla="*/ 110 w 139"/>
                <a:gd name="T93" fmla="*/ 24 h 184"/>
                <a:gd name="T94" fmla="*/ 87 w 139"/>
                <a:gd name="T95" fmla="*/ 35 h 184"/>
                <a:gd name="T96" fmla="*/ 74 w 139"/>
                <a:gd name="T97" fmla="*/ 59 h 184"/>
                <a:gd name="T98" fmla="*/ 80 w 139"/>
                <a:gd name="T99" fmla="*/ 63 h 184"/>
                <a:gd name="T100" fmla="*/ 119 w 139"/>
                <a:gd name="T101" fmla="*/ 61 h 184"/>
                <a:gd name="T102" fmla="*/ 121 w 139"/>
                <a:gd name="T103" fmla="*/ 70 h 184"/>
                <a:gd name="T104" fmla="*/ 133 w 139"/>
                <a:gd name="T105" fmla="*/ 70 h 184"/>
                <a:gd name="T106" fmla="*/ 139 w 139"/>
                <a:gd name="T107" fmla="*/ 73 h 184"/>
                <a:gd name="T108" fmla="*/ 133 w 139"/>
                <a:gd name="T109" fmla="*/ 80 h 184"/>
                <a:gd name="T110" fmla="*/ 113 w 139"/>
                <a:gd name="T111" fmla="*/ 89 h 184"/>
                <a:gd name="T112" fmla="*/ 122 w 139"/>
                <a:gd name="T113" fmla="*/ 91 h 184"/>
                <a:gd name="T114" fmla="*/ 120 w 139"/>
                <a:gd name="T115" fmla="*/ 104 h 184"/>
                <a:gd name="T116" fmla="*/ 110 w 139"/>
                <a:gd name="T117" fmla="*/ 111 h 184"/>
                <a:gd name="T118" fmla="*/ 95 w 139"/>
                <a:gd name="T119" fmla="*/ 114 h 184"/>
                <a:gd name="T120" fmla="*/ 79 w 139"/>
                <a:gd name="T121" fmla="*/ 114 h 184"/>
                <a:gd name="T122" fmla="*/ 87 w 139"/>
                <a:gd name="T123" fmla="*/ 12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9" h="184">
                  <a:moveTo>
                    <a:pt x="87" y="125"/>
                  </a:moveTo>
                  <a:cubicBezTo>
                    <a:pt x="79" y="126"/>
                    <a:pt x="71" y="133"/>
                    <a:pt x="62" y="126"/>
                  </a:cubicBezTo>
                  <a:cubicBezTo>
                    <a:pt x="61" y="125"/>
                    <a:pt x="59" y="126"/>
                    <a:pt x="59" y="128"/>
                  </a:cubicBezTo>
                  <a:cubicBezTo>
                    <a:pt x="58" y="130"/>
                    <a:pt x="59" y="132"/>
                    <a:pt x="61" y="133"/>
                  </a:cubicBezTo>
                  <a:cubicBezTo>
                    <a:pt x="66" y="135"/>
                    <a:pt x="71" y="138"/>
                    <a:pt x="78" y="137"/>
                  </a:cubicBezTo>
                  <a:cubicBezTo>
                    <a:pt x="88" y="135"/>
                    <a:pt x="94" y="142"/>
                    <a:pt x="98" y="150"/>
                  </a:cubicBezTo>
                  <a:cubicBezTo>
                    <a:pt x="101" y="155"/>
                    <a:pt x="100" y="160"/>
                    <a:pt x="96" y="161"/>
                  </a:cubicBezTo>
                  <a:cubicBezTo>
                    <a:pt x="90" y="163"/>
                    <a:pt x="93" y="166"/>
                    <a:pt x="94" y="169"/>
                  </a:cubicBezTo>
                  <a:cubicBezTo>
                    <a:pt x="77" y="162"/>
                    <a:pt x="75" y="182"/>
                    <a:pt x="63" y="184"/>
                  </a:cubicBezTo>
                  <a:cubicBezTo>
                    <a:pt x="60" y="183"/>
                    <a:pt x="63" y="178"/>
                    <a:pt x="60" y="176"/>
                  </a:cubicBezTo>
                  <a:cubicBezTo>
                    <a:pt x="58" y="182"/>
                    <a:pt x="55" y="181"/>
                    <a:pt x="51" y="178"/>
                  </a:cubicBezTo>
                  <a:cubicBezTo>
                    <a:pt x="48" y="175"/>
                    <a:pt x="45" y="171"/>
                    <a:pt x="41" y="177"/>
                  </a:cubicBezTo>
                  <a:cubicBezTo>
                    <a:pt x="38" y="171"/>
                    <a:pt x="32" y="181"/>
                    <a:pt x="27" y="174"/>
                  </a:cubicBezTo>
                  <a:cubicBezTo>
                    <a:pt x="22" y="165"/>
                    <a:pt x="19" y="174"/>
                    <a:pt x="16" y="178"/>
                  </a:cubicBezTo>
                  <a:cubicBezTo>
                    <a:pt x="15" y="175"/>
                    <a:pt x="14" y="171"/>
                    <a:pt x="11" y="171"/>
                  </a:cubicBezTo>
                  <a:cubicBezTo>
                    <a:pt x="6" y="172"/>
                    <a:pt x="7" y="178"/>
                    <a:pt x="4" y="181"/>
                  </a:cubicBezTo>
                  <a:cubicBezTo>
                    <a:pt x="0" y="171"/>
                    <a:pt x="4" y="165"/>
                    <a:pt x="12" y="158"/>
                  </a:cubicBezTo>
                  <a:cubicBezTo>
                    <a:pt x="21" y="150"/>
                    <a:pt x="31" y="143"/>
                    <a:pt x="37" y="132"/>
                  </a:cubicBezTo>
                  <a:cubicBezTo>
                    <a:pt x="39" y="128"/>
                    <a:pt x="39" y="128"/>
                    <a:pt x="35" y="126"/>
                  </a:cubicBezTo>
                  <a:cubicBezTo>
                    <a:pt x="31" y="124"/>
                    <a:pt x="25" y="121"/>
                    <a:pt x="30" y="113"/>
                  </a:cubicBezTo>
                  <a:cubicBezTo>
                    <a:pt x="33" y="108"/>
                    <a:pt x="27" y="102"/>
                    <a:pt x="17" y="100"/>
                  </a:cubicBezTo>
                  <a:cubicBezTo>
                    <a:pt x="18" y="96"/>
                    <a:pt x="22" y="97"/>
                    <a:pt x="24" y="97"/>
                  </a:cubicBezTo>
                  <a:cubicBezTo>
                    <a:pt x="28" y="96"/>
                    <a:pt x="32" y="96"/>
                    <a:pt x="29" y="90"/>
                  </a:cubicBezTo>
                  <a:cubicBezTo>
                    <a:pt x="27" y="85"/>
                    <a:pt x="33" y="84"/>
                    <a:pt x="35" y="81"/>
                  </a:cubicBezTo>
                  <a:cubicBezTo>
                    <a:pt x="36" y="79"/>
                    <a:pt x="41" y="77"/>
                    <a:pt x="36" y="74"/>
                  </a:cubicBezTo>
                  <a:cubicBezTo>
                    <a:pt x="30" y="72"/>
                    <a:pt x="34" y="77"/>
                    <a:pt x="33" y="78"/>
                  </a:cubicBezTo>
                  <a:cubicBezTo>
                    <a:pt x="30" y="83"/>
                    <a:pt x="26" y="75"/>
                    <a:pt x="25" y="79"/>
                  </a:cubicBezTo>
                  <a:cubicBezTo>
                    <a:pt x="24" y="82"/>
                    <a:pt x="24" y="86"/>
                    <a:pt x="21" y="88"/>
                  </a:cubicBezTo>
                  <a:cubicBezTo>
                    <a:pt x="19" y="89"/>
                    <a:pt x="17" y="86"/>
                    <a:pt x="16" y="84"/>
                  </a:cubicBezTo>
                  <a:cubicBezTo>
                    <a:pt x="14" y="83"/>
                    <a:pt x="14" y="81"/>
                    <a:pt x="16" y="80"/>
                  </a:cubicBezTo>
                  <a:cubicBezTo>
                    <a:pt x="21" y="78"/>
                    <a:pt x="22" y="74"/>
                    <a:pt x="22" y="69"/>
                  </a:cubicBezTo>
                  <a:cubicBezTo>
                    <a:pt x="22" y="67"/>
                    <a:pt x="23" y="65"/>
                    <a:pt x="25" y="65"/>
                  </a:cubicBezTo>
                  <a:cubicBezTo>
                    <a:pt x="29" y="64"/>
                    <a:pt x="31" y="62"/>
                    <a:pt x="31" y="57"/>
                  </a:cubicBezTo>
                  <a:cubicBezTo>
                    <a:pt x="31" y="52"/>
                    <a:pt x="42" y="57"/>
                    <a:pt x="40" y="50"/>
                  </a:cubicBezTo>
                  <a:cubicBezTo>
                    <a:pt x="39" y="46"/>
                    <a:pt x="34" y="44"/>
                    <a:pt x="35" y="39"/>
                  </a:cubicBezTo>
                  <a:cubicBezTo>
                    <a:pt x="35" y="35"/>
                    <a:pt x="35" y="31"/>
                    <a:pt x="38" y="29"/>
                  </a:cubicBezTo>
                  <a:cubicBezTo>
                    <a:pt x="43" y="25"/>
                    <a:pt x="45" y="31"/>
                    <a:pt x="48" y="31"/>
                  </a:cubicBezTo>
                  <a:cubicBezTo>
                    <a:pt x="51" y="32"/>
                    <a:pt x="54" y="36"/>
                    <a:pt x="57" y="34"/>
                  </a:cubicBezTo>
                  <a:cubicBezTo>
                    <a:pt x="60" y="31"/>
                    <a:pt x="58" y="27"/>
                    <a:pt x="56" y="24"/>
                  </a:cubicBezTo>
                  <a:cubicBezTo>
                    <a:pt x="53" y="18"/>
                    <a:pt x="59" y="18"/>
                    <a:pt x="62" y="18"/>
                  </a:cubicBezTo>
                  <a:cubicBezTo>
                    <a:pt x="68" y="18"/>
                    <a:pt x="73" y="17"/>
                    <a:pt x="71" y="9"/>
                  </a:cubicBezTo>
                  <a:cubicBezTo>
                    <a:pt x="70" y="7"/>
                    <a:pt x="73" y="3"/>
                    <a:pt x="75" y="2"/>
                  </a:cubicBezTo>
                  <a:cubicBezTo>
                    <a:pt x="78" y="0"/>
                    <a:pt x="78" y="4"/>
                    <a:pt x="80" y="5"/>
                  </a:cubicBezTo>
                  <a:cubicBezTo>
                    <a:pt x="88" y="8"/>
                    <a:pt x="94" y="15"/>
                    <a:pt x="104" y="12"/>
                  </a:cubicBezTo>
                  <a:cubicBezTo>
                    <a:pt x="105" y="12"/>
                    <a:pt x="106" y="13"/>
                    <a:pt x="107" y="12"/>
                  </a:cubicBezTo>
                  <a:cubicBezTo>
                    <a:pt x="111" y="12"/>
                    <a:pt x="116" y="14"/>
                    <a:pt x="116" y="17"/>
                  </a:cubicBezTo>
                  <a:cubicBezTo>
                    <a:pt x="117" y="19"/>
                    <a:pt x="114" y="22"/>
                    <a:pt x="110" y="24"/>
                  </a:cubicBezTo>
                  <a:cubicBezTo>
                    <a:pt x="102" y="27"/>
                    <a:pt x="95" y="32"/>
                    <a:pt x="87" y="35"/>
                  </a:cubicBezTo>
                  <a:cubicBezTo>
                    <a:pt x="79" y="39"/>
                    <a:pt x="74" y="49"/>
                    <a:pt x="74" y="59"/>
                  </a:cubicBezTo>
                  <a:cubicBezTo>
                    <a:pt x="73" y="64"/>
                    <a:pt x="76" y="65"/>
                    <a:pt x="80" y="63"/>
                  </a:cubicBezTo>
                  <a:cubicBezTo>
                    <a:pt x="93" y="57"/>
                    <a:pt x="106" y="61"/>
                    <a:pt x="119" y="61"/>
                  </a:cubicBezTo>
                  <a:cubicBezTo>
                    <a:pt x="125" y="61"/>
                    <a:pt x="126" y="65"/>
                    <a:pt x="121" y="70"/>
                  </a:cubicBezTo>
                  <a:cubicBezTo>
                    <a:pt x="126" y="70"/>
                    <a:pt x="129" y="70"/>
                    <a:pt x="133" y="70"/>
                  </a:cubicBezTo>
                  <a:cubicBezTo>
                    <a:pt x="136" y="69"/>
                    <a:pt x="139" y="69"/>
                    <a:pt x="139" y="73"/>
                  </a:cubicBezTo>
                  <a:cubicBezTo>
                    <a:pt x="139" y="77"/>
                    <a:pt x="137" y="82"/>
                    <a:pt x="133" y="80"/>
                  </a:cubicBezTo>
                  <a:cubicBezTo>
                    <a:pt x="123" y="77"/>
                    <a:pt x="121" y="88"/>
                    <a:pt x="113" y="89"/>
                  </a:cubicBezTo>
                  <a:cubicBezTo>
                    <a:pt x="117" y="94"/>
                    <a:pt x="119" y="84"/>
                    <a:pt x="122" y="91"/>
                  </a:cubicBezTo>
                  <a:cubicBezTo>
                    <a:pt x="124" y="96"/>
                    <a:pt x="126" y="101"/>
                    <a:pt x="120" y="104"/>
                  </a:cubicBezTo>
                  <a:cubicBezTo>
                    <a:pt x="116" y="106"/>
                    <a:pt x="112" y="111"/>
                    <a:pt x="110" y="111"/>
                  </a:cubicBezTo>
                  <a:cubicBezTo>
                    <a:pt x="105" y="110"/>
                    <a:pt x="100" y="116"/>
                    <a:pt x="95" y="114"/>
                  </a:cubicBezTo>
                  <a:cubicBezTo>
                    <a:pt x="89" y="112"/>
                    <a:pt x="82" y="110"/>
                    <a:pt x="79" y="114"/>
                  </a:cubicBezTo>
                  <a:cubicBezTo>
                    <a:pt x="74" y="121"/>
                    <a:pt x="87" y="118"/>
                    <a:pt x="8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8FC2C7A-99EF-2722-B5E8-8C0B55B4BAA4}"/>
                </a:ext>
              </a:extLst>
            </p:cNvPr>
            <p:cNvSpPr/>
            <p:nvPr/>
          </p:nvSpPr>
          <p:spPr bwMode="auto">
            <a:xfrm>
              <a:off x="3092" y="2398"/>
              <a:ext cx="1208" cy="892"/>
            </a:xfrm>
            <a:custGeom>
              <a:avLst/>
              <a:gdLst>
                <a:gd name="T0" fmla="*/ 513 w 522"/>
                <a:gd name="T1" fmla="*/ 281 h 385"/>
                <a:gd name="T2" fmla="*/ 442 w 522"/>
                <a:gd name="T3" fmla="*/ 283 h 385"/>
                <a:gd name="T4" fmla="*/ 447 w 522"/>
                <a:gd name="T5" fmla="*/ 330 h 385"/>
                <a:gd name="T6" fmla="*/ 410 w 522"/>
                <a:gd name="T7" fmla="*/ 328 h 385"/>
                <a:gd name="T8" fmla="*/ 340 w 522"/>
                <a:gd name="T9" fmla="*/ 338 h 385"/>
                <a:gd name="T10" fmla="*/ 314 w 522"/>
                <a:gd name="T11" fmla="*/ 334 h 385"/>
                <a:gd name="T12" fmla="*/ 257 w 522"/>
                <a:gd name="T13" fmla="*/ 307 h 385"/>
                <a:gd name="T14" fmla="*/ 230 w 522"/>
                <a:gd name="T15" fmla="*/ 306 h 385"/>
                <a:gd name="T16" fmla="*/ 213 w 522"/>
                <a:gd name="T17" fmla="*/ 325 h 385"/>
                <a:gd name="T18" fmla="*/ 176 w 522"/>
                <a:gd name="T19" fmla="*/ 335 h 385"/>
                <a:gd name="T20" fmla="*/ 149 w 522"/>
                <a:gd name="T21" fmla="*/ 329 h 385"/>
                <a:gd name="T22" fmla="*/ 141 w 522"/>
                <a:gd name="T23" fmla="*/ 324 h 385"/>
                <a:gd name="T24" fmla="*/ 91 w 522"/>
                <a:gd name="T25" fmla="*/ 347 h 385"/>
                <a:gd name="T26" fmla="*/ 78 w 522"/>
                <a:gd name="T27" fmla="*/ 381 h 385"/>
                <a:gd name="T28" fmla="*/ 83 w 522"/>
                <a:gd name="T29" fmla="*/ 366 h 385"/>
                <a:gd name="T30" fmla="*/ 88 w 522"/>
                <a:gd name="T31" fmla="*/ 331 h 385"/>
                <a:gd name="T32" fmla="*/ 88 w 522"/>
                <a:gd name="T33" fmla="*/ 306 h 385"/>
                <a:gd name="T34" fmla="*/ 64 w 522"/>
                <a:gd name="T35" fmla="*/ 303 h 385"/>
                <a:gd name="T36" fmla="*/ 102 w 522"/>
                <a:gd name="T37" fmla="*/ 267 h 385"/>
                <a:gd name="T38" fmla="*/ 134 w 522"/>
                <a:gd name="T39" fmla="*/ 219 h 385"/>
                <a:gd name="T40" fmla="*/ 147 w 522"/>
                <a:gd name="T41" fmla="*/ 191 h 385"/>
                <a:gd name="T42" fmla="*/ 80 w 522"/>
                <a:gd name="T43" fmla="*/ 158 h 385"/>
                <a:gd name="T44" fmla="*/ 51 w 522"/>
                <a:gd name="T45" fmla="*/ 127 h 385"/>
                <a:gd name="T46" fmla="*/ 33 w 522"/>
                <a:gd name="T47" fmla="*/ 105 h 385"/>
                <a:gd name="T48" fmla="*/ 0 w 522"/>
                <a:gd name="T49" fmla="*/ 72 h 385"/>
                <a:gd name="T50" fmla="*/ 33 w 522"/>
                <a:gd name="T51" fmla="*/ 98 h 385"/>
                <a:gd name="T52" fmla="*/ 62 w 522"/>
                <a:gd name="T53" fmla="*/ 129 h 385"/>
                <a:gd name="T54" fmla="*/ 84 w 522"/>
                <a:gd name="T55" fmla="*/ 137 h 385"/>
                <a:gd name="T56" fmla="*/ 99 w 522"/>
                <a:gd name="T57" fmla="*/ 98 h 385"/>
                <a:gd name="T58" fmla="*/ 60 w 522"/>
                <a:gd name="T59" fmla="*/ 55 h 385"/>
                <a:gd name="T60" fmla="*/ 105 w 522"/>
                <a:gd name="T61" fmla="*/ 70 h 385"/>
                <a:gd name="T62" fmla="*/ 132 w 522"/>
                <a:gd name="T63" fmla="*/ 44 h 385"/>
                <a:gd name="T64" fmla="*/ 162 w 522"/>
                <a:gd name="T65" fmla="*/ 6 h 385"/>
                <a:gd name="T66" fmla="*/ 170 w 522"/>
                <a:gd name="T67" fmla="*/ 4 h 385"/>
                <a:gd name="T68" fmla="*/ 140 w 522"/>
                <a:gd name="T69" fmla="*/ 51 h 385"/>
                <a:gd name="T70" fmla="*/ 107 w 522"/>
                <a:gd name="T71" fmla="*/ 103 h 385"/>
                <a:gd name="T72" fmla="*/ 112 w 522"/>
                <a:gd name="T73" fmla="*/ 158 h 385"/>
                <a:gd name="T74" fmla="*/ 155 w 522"/>
                <a:gd name="T75" fmla="*/ 197 h 385"/>
                <a:gd name="T76" fmla="*/ 135 w 522"/>
                <a:gd name="T77" fmla="*/ 245 h 385"/>
                <a:gd name="T78" fmla="*/ 168 w 522"/>
                <a:gd name="T79" fmla="*/ 261 h 385"/>
                <a:gd name="T80" fmla="*/ 214 w 522"/>
                <a:gd name="T81" fmla="*/ 275 h 385"/>
                <a:gd name="T82" fmla="*/ 262 w 522"/>
                <a:gd name="T83" fmla="*/ 276 h 385"/>
                <a:gd name="T84" fmla="*/ 323 w 522"/>
                <a:gd name="T85" fmla="*/ 289 h 385"/>
                <a:gd name="T86" fmla="*/ 327 w 522"/>
                <a:gd name="T87" fmla="*/ 247 h 385"/>
                <a:gd name="T88" fmla="*/ 352 w 522"/>
                <a:gd name="T89" fmla="*/ 229 h 385"/>
                <a:gd name="T90" fmla="*/ 304 w 522"/>
                <a:gd name="T91" fmla="*/ 155 h 385"/>
                <a:gd name="T92" fmla="*/ 320 w 522"/>
                <a:gd name="T93" fmla="*/ 140 h 385"/>
                <a:gd name="T94" fmla="*/ 376 w 522"/>
                <a:gd name="T95" fmla="*/ 116 h 385"/>
                <a:gd name="T96" fmla="*/ 306 w 522"/>
                <a:gd name="T97" fmla="*/ 146 h 385"/>
                <a:gd name="T98" fmla="*/ 367 w 522"/>
                <a:gd name="T99" fmla="*/ 229 h 385"/>
                <a:gd name="T100" fmla="*/ 427 w 522"/>
                <a:gd name="T101" fmla="*/ 224 h 385"/>
                <a:gd name="T102" fmla="*/ 462 w 522"/>
                <a:gd name="T103" fmla="*/ 255 h 385"/>
                <a:gd name="T104" fmla="*/ 509 w 522"/>
                <a:gd name="T105" fmla="*/ 27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2" h="385">
                  <a:moveTo>
                    <a:pt x="517" y="272"/>
                  </a:moveTo>
                  <a:cubicBezTo>
                    <a:pt x="518" y="273"/>
                    <a:pt x="518" y="274"/>
                    <a:pt x="519" y="274"/>
                  </a:cubicBezTo>
                  <a:cubicBezTo>
                    <a:pt x="522" y="281"/>
                    <a:pt x="516" y="280"/>
                    <a:pt x="513" y="281"/>
                  </a:cubicBezTo>
                  <a:cubicBezTo>
                    <a:pt x="495" y="287"/>
                    <a:pt x="478" y="284"/>
                    <a:pt x="459" y="269"/>
                  </a:cubicBezTo>
                  <a:cubicBezTo>
                    <a:pt x="461" y="275"/>
                    <a:pt x="462" y="280"/>
                    <a:pt x="458" y="285"/>
                  </a:cubicBezTo>
                  <a:cubicBezTo>
                    <a:pt x="452" y="291"/>
                    <a:pt x="449" y="280"/>
                    <a:pt x="442" y="283"/>
                  </a:cubicBezTo>
                  <a:cubicBezTo>
                    <a:pt x="453" y="295"/>
                    <a:pt x="444" y="305"/>
                    <a:pt x="440" y="316"/>
                  </a:cubicBezTo>
                  <a:cubicBezTo>
                    <a:pt x="439" y="319"/>
                    <a:pt x="437" y="322"/>
                    <a:pt x="442" y="323"/>
                  </a:cubicBezTo>
                  <a:cubicBezTo>
                    <a:pt x="444" y="323"/>
                    <a:pt x="446" y="325"/>
                    <a:pt x="447" y="330"/>
                  </a:cubicBezTo>
                  <a:cubicBezTo>
                    <a:pt x="439" y="322"/>
                    <a:pt x="432" y="322"/>
                    <a:pt x="425" y="330"/>
                  </a:cubicBezTo>
                  <a:cubicBezTo>
                    <a:pt x="421" y="334"/>
                    <a:pt x="415" y="332"/>
                    <a:pt x="410" y="333"/>
                  </a:cubicBezTo>
                  <a:cubicBezTo>
                    <a:pt x="406" y="333"/>
                    <a:pt x="413" y="330"/>
                    <a:pt x="410" y="328"/>
                  </a:cubicBezTo>
                  <a:cubicBezTo>
                    <a:pt x="407" y="326"/>
                    <a:pt x="393" y="329"/>
                    <a:pt x="390" y="333"/>
                  </a:cubicBezTo>
                  <a:cubicBezTo>
                    <a:pt x="384" y="341"/>
                    <a:pt x="363" y="346"/>
                    <a:pt x="353" y="340"/>
                  </a:cubicBezTo>
                  <a:cubicBezTo>
                    <a:pt x="349" y="337"/>
                    <a:pt x="345" y="335"/>
                    <a:pt x="340" y="338"/>
                  </a:cubicBezTo>
                  <a:cubicBezTo>
                    <a:pt x="335" y="341"/>
                    <a:pt x="341" y="346"/>
                    <a:pt x="339" y="349"/>
                  </a:cubicBezTo>
                  <a:cubicBezTo>
                    <a:pt x="338" y="349"/>
                    <a:pt x="337" y="348"/>
                    <a:pt x="335" y="347"/>
                  </a:cubicBezTo>
                  <a:cubicBezTo>
                    <a:pt x="331" y="336"/>
                    <a:pt x="328" y="333"/>
                    <a:pt x="314" y="334"/>
                  </a:cubicBezTo>
                  <a:cubicBezTo>
                    <a:pt x="302" y="334"/>
                    <a:pt x="295" y="330"/>
                    <a:pt x="291" y="319"/>
                  </a:cubicBezTo>
                  <a:cubicBezTo>
                    <a:pt x="289" y="314"/>
                    <a:pt x="285" y="311"/>
                    <a:pt x="279" y="311"/>
                  </a:cubicBezTo>
                  <a:cubicBezTo>
                    <a:pt x="272" y="310"/>
                    <a:pt x="264" y="313"/>
                    <a:pt x="257" y="307"/>
                  </a:cubicBezTo>
                  <a:cubicBezTo>
                    <a:pt x="255" y="305"/>
                    <a:pt x="255" y="308"/>
                    <a:pt x="254" y="309"/>
                  </a:cubicBezTo>
                  <a:cubicBezTo>
                    <a:pt x="251" y="310"/>
                    <a:pt x="248" y="312"/>
                    <a:pt x="245" y="313"/>
                  </a:cubicBezTo>
                  <a:cubicBezTo>
                    <a:pt x="237" y="317"/>
                    <a:pt x="233" y="315"/>
                    <a:pt x="230" y="306"/>
                  </a:cubicBezTo>
                  <a:cubicBezTo>
                    <a:pt x="227" y="306"/>
                    <a:pt x="228" y="309"/>
                    <a:pt x="228" y="310"/>
                  </a:cubicBezTo>
                  <a:cubicBezTo>
                    <a:pt x="228" y="317"/>
                    <a:pt x="227" y="322"/>
                    <a:pt x="218" y="319"/>
                  </a:cubicBezTo>
                  <a:cubicBezTo>
                    <a:pt x="214" y="318"/>
                    <a:pt x="213" y="320"/>
                    <a:pt x="213" y="325"/>
                  </a:cubicBezTo>
                  <a:cubicBezTo>
                    <a:pt x="213" y="331"/>
                    <a:pt x="209" y="335"/>
                    <a:pt x="203" y="332"/>
                  </a:cubicBezTo>
                  <a:cubicBezTo>
                    <a:pt x="197" y="328"/>
                    <a:pt x="188" y="334"/>
                    <a:pt x="184" y="323"/>
                  </a:cubicBezTo>
                  <a:cubicBezTo>
                    <a:pt x="183" y="329"/>
                    <a:pt x="183" y="334"/>
                    <a:pt x="176" y="335"/>
                  </a:cubicBezTo>
                  <a:cubicBezTo>
                    <a:pt x="175" y="335"/>
                    <a:pt x="174" y="338"/>
                    <a:pt x="172" y="338"/>
                  </a:cubicBezTo>
                  <a:cubicBezTo>
                    <a:pt x="168" y="340"/>
                    <a:pt x="170" y="349"/>
                    <a:pt x="163" y="346"/>
                  </a:cubicBezTo>
                  <a:cubicBezTo>
                    <a:pt x="157" y="342"/>
                    <a:pt x="150" y="338"/>
                    <a:pt x="149" y="329"/>
                  </a:cubicBezTo>
                  <a:cubicBezTo>
                    <a:pt x="148" y="328"/>
                    <a:pt x="149" y="327"/>
                    <a:pt x="148" y="325"/>
                  </a:cubicBezTo>
                  <a:cubicBezTo>
                    <a:pt x="148" y="323"/>
                    <a:pt x="147" y="321"/>
                    <a:pt x="145" y="321"/>
                  </a:cubicBezTo>
                  <a:cubicBezTo>
                    <a:pt x="143" y="321"/>
                    <a:pt x="142" y="323"/>
                    <a:pt x="141" y="324"/>
                  </a:cubicBezTo>
                  <a:cubicBezTo>
                    <a:pt x="133" y="342"/>
                    <a:pt x="134" y="342"/>
                    <a:pt x="115" y="336"/>
                  </a:cubicBezTo>
                  <a:cubicBezTo>
                    <a:pt x="107" y="334"/>
                    <a:pt x="100" y="339"/>
                    <a:pt x="92" y="341"/>
                  </a:cubicBezTo>
                  <a:cubicBezTo>
                    <a:pt x="89" y="341"/>
                    <a:pt x="90" y="344"/>
                    <a:pt x="91" y="347"/>
                  </a:cubicBezTo>
                  <a:cubicBezTo>
                    <a:pt x="98" y="362"/>
                    <a:pt x="91" y="372"/>
                    <a:pt x="75" y="374"/>
                  </a:cubicBezTo>
                  <a:cubicBezTo>
                    <a:pt x="73" y="375"/>
                    <a:pt x="70" y="374"/>
                    <a:pt x="70" y="377"/>
                  </a:cubicBezTo>
                  <a:cubicBezTo>
                    <a:pt x="71" y="381"/>
                    <a:pt x="75" y="379"/>
                    <a:pt x="78" y="381"/>
                  </a:cubicBezTo>
                  <a:cubicBezTo>
                    <a:pt x="73" y="385"/>
                    <a:pt x="69" y="385"/>
                    <a:pt x="65" y="380"/>
                  </a:cubicBezTo>
                  <a:cubicBezTo>
                    <a:pt x="62" y="375"/>
                    <a:pt x="64" y="371"/>
                    <a:pt x="71" y="371"/>
                  </a:cubicBezTo>
                  <a:cubicBezTo>
                    <a:pt x="75" y="370"/>
                    <a:pt x="79" y="370"/>
                    <a:pt x="83" y="366"/>
                  </a:cubicBezTo>
                  <a:cubicBezTo>
                    <a:pt x="89" y="361"/>
                    <a:pt x="89" y="356"/>
                    <a:pt x="85" y="350"/>
                  </a:cubicBezTo>
                  <a:cubicBezTo>
                    <a:pt x="81" y="346"/>
                    <a:pt x="80" y="343"/>
                    <a:pt x="85" y="339"/>
                  </a:cubicBezTo>
                  <a:cubicBezTo>
                    <a:pt x="88" y="337"/>
                    <a:pt x="88" y="335"/>
                    <a:pt x="88" y="331"/>
                  </a:cubicBezTo>
                  <a:cubicBezTo>
                    <a:pt x="88" y="325"/>
                    <a:pt x="81" y="316"/>
                    <a:pt x="93" y="312"/>
                  </a:cubicBezTo>
                  <a:cubicBezTo>
                    <a:pt x="95" y="311"/>
                    <a:pt x="93" y="308"/>
                    <a:pt x="92" y="306"/>
                  </a:cubicBezTo>
                  <a:cubicBezTo>
                    <a:pt x="91" y="304"/>
                    <a:pt x="90" y="304"/>
                    <a:pt x="88" y="306"/>
                  </a:cubicBezTo>
                  <a:cubicBezTo>
                    <a:pt x="85" y="308"/>
                    <a:pt x="83" y="310"/>
                    <a:pt x="81" y="313"/>
                  </a:cubicBezTo>
                  <a:cubicBezTo>
                    <a:pt x="78" y="318"/>
                    <a:pt x="74" y="322"/>
                    <a:pt x="68" y="319"/>
                  </a:cubicBezTo>
                  <a:cubicBezTo>
                    <a:pt x="62" y="316"/>
                    <a:pt x="60" y="310"/>
                    <a:pt x="64" y="303"/>
                  </a:cubicBezTo>
                  <a:cubicBezTo>
                    <a:pt x="68" y="296"/>
                    <a:pt x="75" y="292"/>
                    <a:pt x="78" y="284"/>
                  </a:cubicBezTo>
                  <a:cubicBezTo>
                    <a:pt x="79" y="281"/>
                    <a:pt x="83" y="280"/>
                    <a:pt x="87" y="280"/>
                  </a:cubicBezTo>
                  <a:cubicBezTo>
                    <a:pt x="95" y="279"/>
                    <a:pt x="101" y="276"/>
                    <a:pt x="102" y="267"/>
                  </a:cubicBezTo>
                  <a:cubicBezTo>
                    <a:pt x="104" y="258"/>
                    <a:pt x="108" y="257"/>
                    <a:pt x="116" y="262"/>
                  </a:cubicBezTo>
                  <a:cubicBezTo>
                    <a:pt x="118" y="263"/>
                    <a:pt x="126" y="257"/>
                    <a:pt x="127" y="253"/>
                  </a:cubicBezTo>
                  <a:cubicBezTo>
                    <a:pt x="133" y="243"/>
                    <a:pt x="130" y="231"/>
                    <a:pt x="134" y="219"/>
                  </a:cubicBezTo>
                  <a:cubicBezTo>
                    <a:pt x="138" y="211"/>
                    <a:pt x="143" y="204"/>
                    <a:pt x="149" y="197"/>
                  </a:cubicBezTo>
                  <a:cubicBezTo>
                    <a:pt x="150" y="196"/>
                    <a:pt x="152" y="195"/>
                    <a:pt x="151" y="193"/>
                  </a:cubicBezTo>
                  <a:cubicBezTo>
                    <a:pt x="150" y="191"/>
                    <a:pt x="149" y="192"/>
                    <a:pt x="147" y="191"/>
                  </a:cubicBezTo>
                  <a:cubicBezTo>
                    <a:pt x="140" y="190"/>
                    <a:pt x="133" y="188"/>
                    <a:pt x="126" y="186"/>
                  </a:cubicBezTo>
                  <a:cubicBezTo>
                    <a:pt x="116" y="184"/>
                    <a:pt x="112" y="176"/>
                    <a:pt x="108" y="168"/>
                  </a:cubicBezTo>
                  <a:cubicBezTo>
                    <a:pt x="103" y="157"/>
                    <a:pt x="91" y="153"/>
                    <a:pt x="80" y="158"/>
                  </a:cubicBezTo>
                  <a:cubicBezTo>
                    <a:pt x="78" y="159"/>
                    <a:pt x="77" y="159"/>
                    <a:pt x="76" y="157"/>
                  </a:cubicBezTo>
                  <a:cubicBezTo>
                    <a:pt x="70" y="147"/>
                    <a:pt x="57" y="141"/>
                    <a:pt x="55" y="128"/>
                  </a:cubicBezTo>
                  <a:cubicBezTo>
                    <a:pt x="55" y="126"/>
                    <a:pt x="53" y="126"/>
                    <a:pt x="51" y="127"/>
                  </a:cubicBezTo>
                  <a:cubicBezTo>
                    <a:pt x="46" y="129"/>
                    <a:pt x="41" y="128"/>
                    <a:pt x="38" y="124"/>
                  </a:cubicBezTo>
                  <a:cubicBezTo>
                    <a:pt x="33" y="119"/>
                    <a:pt x="39" y="118"/>
                    <a:pt x="40" y="115"/>
                  </a:cubicBezTo>
                  <a:cubicBezTo>
                    <a:pt x="41" y="110"/>
                    <a:pt x="42" y="104"/>
                    <a:pt x="33" y="105"/>
                  </a:cubicBezTo>
                  <a:cubicBezTo>
                    <a:pt x="30" y="105"/>
                    <a:pt x="26" y="105"/>
                    <a:pt x="26" y="101"/>
                  </a:cubicBezTo>
                  <a:cubicBezTo>
                    <a:pt x="24" y="92"/>
                    <a:pt x="13" y="92"/>
                    <a:pt x="10" y="83"/>
                  </a:cubicBezTo>
                  <a:cubicBezTo>
                    <a:pt x="9" y="80"/>
                    <a:pt x="2" y="77"/>
                    <a:pt x="0" y="72"/>
                  </a:cubicBezTo>
                  <a:cubicBezTo>
                    <a:pt x="1" y="72"/>
                    <a:pt x="1" y="72"/>
                    <a:pt x="2" y="72"/>
                  </a:cubicBezTo>
                  <a:cubicBezTo>
                    <a:pt x="14" y="74"/>
                    <a:pt x="20" y="84"/>
                    <a:pt x="27" y="92"/>
                  </a:cubicBezTo>
                  <a:cubicBezTo>
                    <a:pt x="29" y="94"/>
                    <a:pt x="30" y="97"/>
                    <a:pt x="33" y="98"/>
                  </a:cubicBezTo>
                  <a:cubicBezTo>
                    <a:pt x="45" y="103"/>
                    <a:pt x="45" y="103"/>
                    <a:pt x="44" y="117"/>
                  </a:cubicBezTo>
                  <a:cubicBezTo>
                    <a:pt x="44" y="117"/>
                    <a:pt x="44" y="118"/>
                    <a:pt x="45" y="120"/>
                  </a:cubicBezTo>
                  <a:cubicBezTo>
                    <a:pt x="55" y="115"/>
                    <a:pt x="59" y="121"/>
                    <a:pt x="62" y="129"/>
                  </a:cubicBezTo>
                  <a:cubicBezTo>
                    <a:pt x="64" y="139"/>
                    <a:pt x="74" y="142"/>
                    <a:pt x="79" y="149"/>
                  </a:cubicBezTo>
                  <a:cubicBezTo>
                    <a:pt x="82" y="152"/>
                    <a:pt x="84" y="150"/>
                    <a:pt x="85" y="147"/>
                  </a:cubicBezTo>
                  <a:cubicBezTo>
                    <a:pt x="85" y="143"/>
                    <a:pt x="85" y="140"/>
                    <a:pt x="84" y="137"/>
                  </a:cubicBezTo>
                  <a:cubicBezTo>
                    <a:pt x="84" y="131"/>
                    <a:pt x="86" y="126"/>
                    <a:pt x="90" y="122"/>
                  </a:cubicBezTo>
                  <a:cubicBezTo>
                    <a:pt x="95" y="117"/>
                    <a:pt x="101" y="111"/>
                    <a:pt x="98" y="102"/>
                  </a:cubicBezTo>
                  <a:cubicBezTo>
                    <a:pt x="97" y="101"/>
                    <a:pt x="98" y="99"/>
                    <a:pt x="99" y="98"/>
                  </a:cubicBezTo>
                  <a:cubicBezTo>
                    <a:pt x="104" y="83"/>
                    <a:pt x="102" y="76"/>
                    <a:pt x="91" y="67"/>
                  </a:cubicBezTo>
                  <a:cubicBezTo>
                    <a:pt x="88" y="64"/>
                    <a:pt x="85" y="64"/>
                    <a:pt x="82" y="65"/>
                  </a:cubicBezTo>
                  <a:cubicBezTo>
                    <a:pt x="72" y="68"/>
                    <a:pt x="66" y="61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4" y="51"/>
                    <a:pt x="69" y="51"/>
                    <a:pt x="75" y="52"/>
                  </a:cubicBezTo>
                  <a:cubicBezTo>
                    <a:pt x="87" y="54"/>
                    <a:pt x="97" y="60"/>
                    <a:pt x="105" y="70"/>
                  </a:cubicBezTo>
                  <a:cubicBezTo>
                    <a:pt x="108" y="74"/>
                    <a:pt x="110" y="71"/>
                    <a:pt x="111" y="67"/>
                  </a:cubicBezTo>
                  <a:cubicBezTo>
                    <a:pt x="111" y="65"/>
                    <a:pt x="111" y="64"/>
                    <a:pt x="111" y="62"/>
                  </a:cubicBezTo>
                  <a:cubicBezTo>
                    <a:pt x="112" y="49"/>
                    <a:pt x="119" y="43"/>
                    <a:pt x="132" y="44"/>
                  </a:cubicBezTo>
                  <a:cubicBezTo>
                    <a:pt x="139" y="44"/>
                    <a:pt x="146" y="42"/>
                    <a:pt x="153" y="42"/>
                  </a:cubicBezTo>
                  <a:cubicBezTo>
                    <a:pt x="159" y="42"/>
                    <a:pt x="161" y="37"/>
                    <a:pt x="160" y="33"/>
                  </a:cubicBezTo>
                  <a:cubicBezTo>
                    <a:pt x="157" y="23"/>
                    <a:pt x="162" y="15"/>
                    <a:pt x="162" y="6"/>
                  </a:cubicBezTo>
                  <a:cubicBezTo>
                    <a:pt x="162" y="4"/>
                    <a:pt x="162" y="1"/>
                    <a:pt x="165" y="1"/>
                  </a:cubicBezTo>
                  <a:cubicBezTo>
                    <a:pt x="168" y="0"/>
                    <a:pt x="168" y="3"/>
                    <a:pt x="170" y="5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6" y="12"/>
                    <a:pt x="168" y="20"/>
                    <a:pt x="167" y="28"/>
                  </a:cubicBezTo>
                  <a:cubicBezTo>
                    <a:pt x="167" y="29"/>
                    <a:pt x="168" y="30"/>
                    <a:pt x="168" y="31"/>
                  </a:cubicBezTo>
                  <a:cubicBezTo>
                    <a:pt x="170" y="48"/>
                    <a:pt x="156" y="58"/>
                    <a:pt x="140" y="51"/>
                  </a:cubicBezTo>
                  <a:cubicBezTo>
                    <a:pt x="129" y="46"/>
                    <a:pt x="118" y="53"/>
                    <a:pt x="118" y="65"/>
                  </a:cubicBezTo>
                  <a:cubicBezTo>
                    <a:pt x="118" y="72"/>
                    <a:pt x="117" y="77"/>
                    <a:pt x="110" y="83"/>
                  </a:cubicBezTo>
                  <a:cubicBezTo>
                    <a:pt x="106" y="86"/>
                    <a:pt x="105" y="96"/>
                    <a:pt x="107" y="103"/>
                  </a:cubicBezTo>
                  <a:cubicBezTo>
                    <a:pt x="108" y="107"/>
                    <a:pt x="109" y="110"/>
                    <a:pt x="105" y="114"/>
                  </a:cubicBezTo>
                  <a:cubicBezTo>
                    <a:pt x="100" y="119"/>
                    <a:pt x="100" y="127"/>
                    <a:pt x="105" y="130"/>
                  </a:cubicBezTo>
                  <a:cubicBezTo>
                    <a:pt x="114" y="138"/>
                    <a:pt x="112" y="148"/>
                    <a:pt x="112" y="158"/>
                  </a:cubicBezTo>
                  <a:cubicBezTo>
                    <a:pt x="111" y="170"/>
                    <a:pt x="121" y="183"/>
                    <a:pt x="133" y="184"/>
                  </a:cubicBezTo>
                  <a:cubicBezTo>
                    <a:pt x="140" y="184"/>
                    <a:pt x="146" y="188"/>
                    <a:pt x="153" y="189"/>
                  </a:cubicBezTo>
                  <a:cubicBezTo>
                    <a:pt x="157" y="189"/>
                    <a:pt x="160" y="194"/>
                    <a:pt x="155" y="197"/>
                  </a:cubicBezTo>
                  <a:cubicBezTo>
                    <a:pt x="144" y="204"/>
                    <a:pt x="142" y="217"/>
                    <a:pt x="136" y="227"/>
                  </a:cubicBezTo>
                  <a:cubicBezTo>
                    <a:pt x="134" y="230"/>
                    <a:pt x="135" y="234"/>
                    <a:pt x="135" y="237"/>
                  </a:cubicBezTo>
                  <a:cubicBezTo>
                    <a:pt x="135" y="240"/>
                    <a:pt x="135" y="243"/>
                    <a:pt x="135" y="245"/>
                  </a:cubicBezTo>
                  <a:cubicBezTo>
                    <a:pt x="133" y="249"/>
                    <a:pt x="129" y="253"/>
                    <a:pt x="132" y="256"/>
                  </a:cubicBezTo>
                  <a:cubicBezTo>
                    <a:pt x="135" y="259"/>
                    <a:pt x="142" y="260"/>
                    <a:pt x="147" y="261"/>
                  </a:cubicBezTo>
                  <a:cubicBezTo>
                    <a:pt x="154" y="261"/>
                    <a:pt x="161" y="261"/>
                    <a:pt x="168" y="261"/>
                  </a:cubicBezTo>
                  <a:cubicBezTo>
                    <a:pt x="178" y="260"/>
                    <a:pt x="185" y="265"/>
                    <a:pt x="192" y="271"/>
                  </a:cubicBezTo>
                  <a:cubicBezTo>
                    <a:pt x="195" y="274"/>
                    <a:pt x="198" y="275"/>
                    <a:pt x="201" y="272"/>
                  </a:cubicBezTo>
                  <a:cubicBezTo>
                    <a:pt x="206" y="268"/>
                    <a:pt x="210" y="271"/>
                    <a:pt x="214" y="275"/>
                  </a:cubicBezTo>
                  <a:cubicBezTo>
                    <a:pt x="224" y="284"/>
                    <a:pt x="231" y="285"/>
                    <a:pt x="239" y="273"/>
                  </a:cubicBezTo>
                  <a:cubicBezTo>
                    <a:pt x="243" y="267"/>
                    <a:pt x="246" y="272"/>
                    <a:pt x="249" y="274"/>
                  </a:cubicBezTo>
                  <a:cubicBezTo>
                    <a:pt x="253" y="277"/>
                    <a:pt x="257" y="280"/>
                    <a:pt x="262" y="276"/>
                  </a:cubicBezTo>
                  <a:cubicBezTo>
                    <a:pt x="262" y="275"/>
                    <a:pt x="263" y="275"/>
                    <a:pt x="263" y="275"/>
                  </a:cubicBezTo>
                  <a:cubicBezTo>
                    <a:pt x="278" y="283"/>
                    <a:pt x="293" y="270"/>
                    <a:pt x="308" y="276"/>
                  </a:cubicBezTo>
                  <a:cubicBezTo>
                    <a:pt x="315" y="278"/>
                    <a:pt x="322" y="280"/>
                    <a:pt x="323" y="289"/>
                  </a:cubicBezTo>
                  <a:cubicBezTo>
                    <a:pt x="327" y="288"/>
                    <a:pt x="326" y="284"/>
                    <a:pt x="325" y="283"/>
                  </a:cubicBezTo>
                  <a:cubicBezTo>
                    <a:pt x="321" y="277"/>
                    <a:pt x="322" y="269"/>
                    <a:pt x="317" y="263"/>
                  </a:cubicBezTo>
                  <a:cubicBezTo>
                    <a:pt x="312" y="254"/>
                    <a:pt x="317" y="247"/>
                    <a:pt x="327" y="247"/>
                  </a:cubicBezTo>
                  <a:cubicBezTo>
                    <a:pt x="331" y="247"/>
                    <a:pt x="335" y="246"/>
                    <a:pt x="337" y="243"/>
                  </a:cubicBezTo>
                  <a:cubicBezTo>
                    <a:pt x="340" y="237"/>
                    <a:pt x="342" y="232"/>
                    <a:pt x="350" y="233"/>
                  </a:cubicBezTo>
                  <a:cubicBezTo>
                    <a:pt x="353" y="234"/>
                    <a:pt x="353" y="231"/>
                    <a:pt x="352" y="229"/>
                  </a:cubicBezTo>
                  <a:cubicBezTo>
                    <a:pt x="349" y="224"/>
                    <a:pt x="346" y="219"/>
                    <a:pt x="341" y="215"/>
                  </a:cubicBezTo>
                  <a:cubicBezTo>
                    <a:pt x="326" y="206"/>
                    <a:pt x="320" y="192"/>
                    <a:pt x="316" y="176"/>
                  </a:cubicBezTo>
                  <a:cubicBezTo>
                    <a:pt x="314" y="169"/>
                    <a:pt x="309" y="161"/>
                    <a:pt x="304" y="155"/>
                  </a:cubicBezTo>
                  <a:cubicBezTo>
                    <a:pt x="301" y="149"/>
                    <a:pt x="298" y="144"/>
                    <a:pt x="299" y="138"/>
                  </a:cubicBezTo>
                  <a:cubicBezTo>
                    <a:pt x="299" y="136"/>
                    <a:pt x="301" y="133"/>
                    <a:pt x="302" y="135"/>
                  </a:cubicBezTo>
                  <a:cubicBezTo>
                    <a:pt x="306" y="143"/>
                    <a:pt x="314" y="137"/>
                    <a:pt x="320" y="140"/>
                  </a:cubicBezTo>
                  <a:cubicBezTo>
                    <a:pt x="328" y="145"/>
                    <a:pt x="336" y="138"/>
                    <a:pt x="344" y="136"/>
                  </a:cubicBezTo>
                  <a:cubicBezTo>
                    <a:pt x="355" y="132"/>
                    <a:pt x="365" y="125"/>
                    <a:pt x="374" y="116"/>
                  </a:cubicBezTo>
                  <a:cubicBezTo>
                    <a:pt x="375" y="116"/>
                    <a:pt x="376" y="116"/>
                    <a:pt x="376" y="116"/>
                  </a:cubicBezTo>
                  <a:cubicBezTo>
                    <a:pt x="376" y="123"/>
                    <a:pt x="371" y="126"/>
                    <a:pt x="366" y="130"/>
                  </a:cubicBezTo>
                  <a:cubicBezTo>
                    <a:pt x="356" y="137"/>
                    <a:pt x="344" y="143"/>
                    <a:pt x="331" y="147"/>
                  </a:cubicBezTo>
                  <a:cubicBezTo>
                    <a:pt x="322" y="149"/>
                    <a:pt x="314" y="145"/>
                    <a:pt x="306" y="146"/>
                  </a:cubicBezTo>
                  <a:cubicBezTo>
                    <a:pt x="313" y="156"/>
                    <a:pt x="320" y="166"/>
                    <a:pt x="324" y="180"/>
                  </a:cubicBezTo>
                  <a:cubicBezTo>
                    <a:pt x="327" y="191"/>
                    <a:pt x="333" y="202"/>
                    <a:pt x="344" y="210"/>
                  </a:cubicBezTo>
                  <a:cubicBezTo>
                    <a:pt x="352" y="217"/>
                    <a:pt x="357" y="226"/>
                    <a:pt x="367" y="229"/>
                  </a:cubicBezTo>
                  <a:cubicBezTo>
                    <a:pt x="374" y="232"/>
                    <a:pt x="380" y="232"/>
                    <a:pt x="385" y="226"/>
                  </a:cubicBezTo>
                  <a:cubicBezTo>
                    <a:pt x="393" y="217"/>
                    <a:pt x="403" y="215"/>
                    <a:pt x="414" y="220"/>
                  </a:cubicBezTo>
                  <a:cubicBezTo>
                    <a:pt x="418" y="222"/>
                    <a:pt x="422" y="224"/>
                    <a:pt x="427" y="224"/>
                  </a:cubicBezTo>
                  <a:cubicBezTo>
                    <a:pt x="430" y="224"/>
                    <a:pt x="433" y="225"/>
                    <a:pt x="435" y="228"/>
                  </a:cubicBezTo>
                  <a:cubicBezTo>
                    <a:pt x="439" y="233"/>
                    <a:pt x="444" y="236"/>
                    <a:pt x="450" y="237"/>
                  </a:cubicBezTo>
                  <a:cubicBezTo>
                    <a:pt x="459" y="240"/>
                    <a:pt x="461" y="247"/>
                    <a:pt x="462" y="255"/>
                  </a:cubicBezTo>
                  <a:cubicBezTo>
                    <a:pt x="463" y="260"/>
                    <a:pt x="465" y="263"/>
                    <a:pt x="470" y="265"/>
                  </a:cubicBezTo>
                  <a:cubicBezTo>
                    <a:pt x="474" y="268"/>
                    <a:pt x="478" y="271"/>
                    <a:pt x="483" y="274"/>
                  </a:cubicBezTo>
                  <a:cubicBezTo>
                    <a:pt x="491" y="280"/>
                    <a:pt x="500" y="278"/>
                    <a:pt x="509" y="275"/>
                  </a:cubicBezTo>
                  <a:cubicBezTo>
                    <a:pt x="512" y="274"/>
                    <a:pt x="514" y="271"/>
                    <a:pt x="517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5EEE9B05-C21A-A152-418E-01FB8A9D8389}"/>
                </a:ext>
              </a:extLst>
            </p:cNvPr>
            <p:cNvSpPr/>
            <p:nvPr/>
          </p:nvSpPr>
          <p:spPr bwMode="auto">
            <a:xfrm>
              <a:off x="4640" y="1676"/>
              <a:ext cx="301" cy="229"/>
            </a:xfrm>
            <a:custGeom>
              <a:avLst/>
              <a:gdLst>
                <a:gd name="T0" fmla="*/ 120 w 130"/>
                <a:gd name="T1" fmla="*/ 6 h 99"/>
                <a:gd name="T2" fmla="*/ 118 w 130"/>
                <a:gd name="T3" fmla="*/ 21 h 99"/>
                <a:gd name="T4" fmla="*/ 114 w 130"/>
                <a:gd name="T5" fmla="*/ 36 h 99"/>
                <a:gd name="T6" fmla="*/ 116 w 130"/>
                <a:gd name="T7" fmla="*/ 56 h 99"/>
                <a:gd name="T8" fmla="*/ 123 w 130"/>
                <a:gd name="T9" fmla="*/ 68 h 99"/>
                <a:gd name="T10" fmla="*/ 128 w 130"/>
                <a:gd name="T11" fmla="*/ 71 h 99"/>
                <a:gd name="T12" fmla="*/ 128 w 130"/>
                <a:gd name="T13" fmla="*/ 77 h 99"/>
                <a:gd name="T14" fmla="*/ 124 w 130"/>
                <a:gd name="T15" fmla="*/ 75 h 99"/>
                <a:gd name="T16" fmla="*/ 114 w 130"/>
                <a:gd name="T17" fmla="*/ 75 h 99"/>
                <a:gd name="T18" fmla="*/ 116 w 130"/>
                <a:gd name="T19" fmla="*/ 86 h 99"/>
                <a:gd name="T20" fmla="*/ 118 w 130"/>
                <a:gd name="T21" fmla="*/ 93 h 99"/>
                <a:gd name="T22" fmla="*/ 112 w 130"/>
                <a:gd name="T23" fmla="*/ 93 h 99"/>
                <a:gd name="T24" fmla="*/ 101 w 130"/>
                <a:gd name="T25" fmla="*/ 94 h 99"/>
                <a:gd name="T26" fmla="*/ 88 w 130"/>
                <a:gd name="T27" fmla="*/ 92 h 99"/>
                <a:gd name="T28" fmla="*/ 87 w 130"/>
                <a:gd name="T29" fmla="*/ 91 h 99"/>
                <a:gd name="T30" fmla="*/ 63 w 130"/>
                <a:gd name="T31" fmla="*/ 80 h 99"/>
                <a:gd name="T32" fmla="*/ 38 w 130"/>
                <a:gd name="T33" fmla="*/ 81 h 99"/>
                <a:gd name="T34" fmla="*/ 29 w 130"/>
                <a:gd name="T35" fmla="*/ 83 h 99"/>
                <a:gd name="T36" fmla="*/ 31 w 130"/>
                <a:gd name="T37" fmla="*/ 68 h 99"/>
                <a:gd name="T38" fmla="*/ 30 w 130"/>
                <a:gd name="T39" fmla="*/ 60 h 99"/>
                <a:gd name="T40" fmla="*/ 22 w 130"/>
                <a:gd name="T41" fmla="*/ 59 h 99"/>
                <a:gd name="T42" fmla="*/ 9 w 130"/>
                <a:gd name="T43" fmla="*/ 60 h 99"/>
                <a:gd name="T44" fmla="*/ 9 w 130"/>
                <a:gd name="T45" fmla="*/ 41 h 99"/>
                <a:gd name="T46" fmla="*/ 6 w 130"/>
                <a:gd name="T47" fmla="*/ 31 h 99"/>
                <a:gd name="T48" fmla="*/ 2 w 130"/>
                <a:gd name="T49" fmla="*/ 22 h 99"/>
                <a:gd name="T50" fmla="*/ 8 w 130"/>
                <a:gd name="T51" fmla="*/ 16 h 99"/>
                <a:gd name="T52" fmla="*/ 20 w 130"/>
                <a:gd name="T53" fmla="*/ 8 h 99"/>
                <a:gd name="T54" fmla="*/ 23 w 130"/>
                <a:gd name="T55" fmla="*/ 7 h 99"/>
                <a:gd name="T56" fmla="*/ 68 w 130"/>
                <a:gd name="T57" fmla="*/ 2 h 99"/>
                <a:gd name="T58" fmla="*/ 120 w 130"/>
                <a:gd name="T59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99">
                  <a:moveTo>
                    <a:pt x="120" y="6"/>
                  </a:moveTo>
                  <a:cubicBezTo>
                    <a:pt x="123" y="12"/>
                    <a:pt x="123" y="17"/>
                    <a:pt x="118" y="21"/>
                  </a:cubicBezTo>
                  <a:cubicBezTo>
                    <a:pt x="113" y="25"/>
                    <a:pt x="112" y="29"/>
                    <a:pt x="114" y="36"/>
                  </a:cubicBezTo>
                  <a:cubicBezTo>
                    <a:pt x="116" y="42"/>
                    <a:pt x="115" y="49"/>
                    <a:pt x="116" y="56"/>
                  </a:cubicBezTo>
                  <a:cubicBezTo>
                    <a:pt x="116" y="62"/>
                    <a:pt x="118" y="66"/>
                    <a:pt x="123" y="68"/>
                  </a:cubicBezTo>
                  <a:cubicBezTo>
                    <a:pt x="125" y="69"/>
                    <a:pt x="126" y="70"/>
                    <a:pt x="128" y="71"/>
                  </a:cubicBezTo>
                  <a:cubicBezTo>
                    <a:pt x="129" y="73"/>
                    <a:pt x="130" y="75"/>
                    <a:pt x="128" y="77"/>
                  </a:cubicBezTo>
                  <a:cubicBezTo>
                    <a:pt x="127" y="78"/>
                    <a:pt x="125" y="77"/>
                    <a:pt x="124" y="75"/>
                  </a:cubicBezTo>
                  <a:cubicBezTo>
                    <a:pt x="121" y="72"/>
                    <a:pt x="117" y="70"/>
                    <a:pt x="114" y="75"/>
                  </a:cubicBezTo>
                  <a:cubicBezTo>
                    <a:pt x="110" y="80"/>
                    <a:pt x="112" y="84"/>
                    <a:pt x="116" y="86"/>
                  </a:cubicBezTo>
                  <a:cubicBezTo>
                    <a:pt x="119" y="88"/>
                    <a:pt x="120" y="90"/>
                    <a:pt x="118" y="93"/>
                  </a:cubicBezTo>
                  <a:cubicBezTo>
                    <a:pt x="116" y="95"/>
                    <a:pt x="114" y="96"/>
                    <a:pt x="112" y="93"/>
                  </a:cubicBezTo>
                  <a:cubicBezTo>
                    <a:pt x="108" y="87"/>
                    <a:pt x="104" y="92"/>
                    <a:pt x="101" y="94"/>
                  </a:cubicBezTo>
                  <a:cubicBezTo>
                    <a:pt x="96" y="96"/>
                    <a:pt x="91" y="99"/>
                    <a:pt x="88" y="92"/>
                  </a:cubicBezTo>
                  <a:cubicBezTo>
                    <a:pt x="88" y="91"/>
                    <a:pt x="88" y="91"/>
                    <a:pt x="87" y="91"/>
                  </a:cubicBezTo>
                  <a:cubicBezTo>
                    <a:pt x="77" y="91"/>
                    <a:pt x="71" y="84"/>
                    <a:pt x="63" y="80"/>
                  </a:cubicBezTo>
                  <a:cubicBezTo>
                    <a:pt x="55" y="75"/>
                    <a:pt x="46" y="74"/>
                    <a:pt x="38" y="81"/>
                  </a:cubicBezTo>
                  <a:cubicBezTo>
                    <a:pt x="36" y="82"/>
                    <a:pt x="32" y="83"/>
                    <a:pt x="29" y="83"/>
                  </a:cubicBezTo>
                  <a:cubicBezTo>
                    <a:pt x="29" y="78"/>
                    <a:pt x="28" y="72"/>
                    <a:pt x="31" y="68"/>
                  </a:cubicBezTo>
                  <a:cubicBezTo>
                    <a:pt x="33" y="64"/>
                    <a:pt x="32" y="62"/>
                    <a:pt x="30" y="60"/>
                  </a:cubicBezTo>
                  <a:cubicBezTo>
                    <a:pt x="27" y="58"/>
                    <a:pt x="24" y="57"/>
                    <a:pt x="22" y="59"/>
                  </a:cubicBezTo>
                  <a:cubicBezTo>
                    <a:pt x="17" y="63"/>
                    <a:pt x="13" y="68"/>
                    <a:pt x="9" y="60"/>
                  </a:cubicBezTo>
                  <a:cubicBezTo>
                    <a:pt x="5" y="54"/>
                    <a:pt x="4" y="47"/>
                    <a:pt x="9" y="41"/>
                  </a:cubicBezTo>
                  <a:cubicBezTo>
                    <a:pt x="13" y="36"/>
                    <a:pt x="11" y="33"/>
                    <a:pt x="6" y="31"/>
                  </a:cubicBezTo>
                  <a:cubicBezTo>
                    <a:pt x="0" y="30"/>
                    <a:pt x="2" y="25"/>
                    <a:pt x="2" y="22"/>
                  </a:cubicBezTo>
                  <a:cubicBezTo>
                    <a:pt x="2" y="18"/>
                    <a:pt x="5" y="16"/>
                    <a:pt x="8" y="16"/>
                  </a:cubicBezTo>
                  <a:cubicBezTo>
                    <a:pt x="14" y="16"/>
                    <a:pt x="20" y="16"/>
                    <a:pt x="20" y="8"/>
                  </a:cubicBezTo>
                  <a:cubicBezTo>
                    <a:pt x="20" y="8"/>
                    <a:pt x="22" y="6"/>
                    <a:pt x="23" y="7"/>
                  </a:cubicBezTo>
                  <a:cubicBezTo>
                    <a:pt x="39" y="9"/>
                    <a:pt x="53" y="0"/>
                    <a:pt x="68" y="2"/>
                  </a:cubicBezTo>
                  <a:cubicBezTo>
                    <a:pt x="85" y="5"/>
                    <a:pt x="102" y="7"/>
                    <a:pt x="1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64FABE3C-7DA4-A188-5FA4-15F6F8FD8186}"/>
                </a:ext>
              </a:extLst>
            </p:cNvPr>
            <p:cNvSpPr/>
            <p:nvPr/>
          </p:nvSpPr>
          <p:spPr bwMode="auto">
            <a:xfrm>
              <a:off x="3213" y="2322"/>
              <a:ext cx="273" cy="257"/>
            </a:xfrm>
            <a:custGeom>
              <a:avLst/>
              <a:gdLst>
                <a:gd name="T0" fmla="*/ 118 w 118"/>
                <a:gd name="T1" fmla="*/ 38 h 111"/>
                <a:gd name="T2" fmla="*/ 112 w 118"/>
                <a:gd name="T3" fmla="*/ 40 h 111"/>
                <a:gd name="T4" fmla="*/ 109 w 118"/>
                <a:gd name="T5" fmla="*/ 56 h 111"/>
                <a:gd name="T6" fmla="*/ 111 w 118"/>
                <a:gd name="T7" fmla="*/ 63 h 111"/>
                <a:gd name="T8" fmla="*/ 100 w 118"/>
                <a:gd name="T9" fmla="*/ 78 h 111"/>
                <a:gd name="T10" fmla="*/ 71 w 118"/>
                <a:gd name="T11" fmla="*/ 81 h 111"/>
                <a:gd name="T12" fmla="*/ 62 w 118"/>
                <a:gd name="T13" fmla="*/ 94 h 111"/>
                <a:gd name="T14" fmla="*/ 62 w 118"/>
                <a:gd name="T15" fmla="*/ 103 h 111"/>
                <a:gd name="T16" fmla="*/ 58 w 118"/>
                <a:gd name="T17" fmla="*/ 110 h 111"/>
                <a:gd name="T18" fmla="*/ 52 w 118"/>
                <a:gd name="T19" fmla="*/ 106 h 111"/>
                <a:gd name="T20" fmla="*/ 40 w 118"/>
                <a:gd name="T21" fmla="*/ 93 h 111"/>
                <a:gd name="T22" fmla="*/ 34 w 118"/>
                <a:gd name="T23" fmla="*/ 90 h 111"/>
                <a:gd name="T24" fmla="*/ 8 w 118"/>
                <a:gd name="T25" fmla="*/ 88 h 111"/>
                <a:gd name="T26" fmla="*/ 6 w 118"/>
                <a:gd name="T27" fmla="*/ 84 h 111"/>
                <a:gd name="T28" fmla="*/ 0 w 118"/>
                <a:gd name="T29" fmla="*/ 78 h 111"/>
                <a:gd name="T30" fmla="*/ 0 w 118"/>
                <a:gd name="T31" fmla="*/ 66 h 111"/>
                <a:gd name="T32" fmla="*/ 6 w 118"/>
                <a:gd name="T33" fmla="*/ 71 h 111"/>
                <a:gd name="T34" fmla="*/ 13 w 118"/>
                <a:gd name="T35" fmla="*/ 66 h 111"/>
                <a:gd name="T36" fmla="*/ 13 w 118"/>
                <a:gd name="T37" fmla="*/ 63 h 111"/>
                <a:gd name="T38" fmla="*/ 17 w 118"/>
                <a:gd name="T39" fmla="*/ 54 h 111"/>
                <a:gd name="T40" fmla="*/ 33 w 118"/>
                <a:gd name="T41" fmla="*/ 29 h 111"/>
                <a:gd name="T42" fmla="*/ 35 w 118"/>
                <a:gd name="T43" fmla="*/ 21 h 111"/>
                <a:gd name="T44" fmla="*/ 45 w 118"/>
                <a:gd name="T45" fmla="*/ 20 h 111"/>
                <a:gd name="T46" fmla="*/ 44 w 118"/>
                <a:gd name="T47" fmla="*/ 27 h 111"/>
                <a:gd name="T48" fmla="*/ 39 w 118"/>
                <a:gd name="T49" fmla="*/ 43 h 111"/>
                <a:gd name="T50" fmla="*/ 41 w 118"/>
                <a:gd name="T51" fmla="*/ 50 h 111"/>
                <a:gd name="T52" fmla="*/ 51 w 118"/>
                <a:gd name="T53" fmla="*/ 49 h 111"/>
                <a:gd name="T54" fmla="*/ 60 w 118"/>
                <a:gd name="T55" fmla="*/ 32 h 111"/>
                <a:gd name="T56" fmla="*/ 60 w 118"/>
                <a:gd name="T57" fmla="*/ 22 h 111"/>
                <a:gd name="T58" fmla="*/ 86 w 118"/>
                <a:gd name="T59" fmla="*/ 8 h 111"/>
                <a:gd name="T60" fmla="*/ 96 w 118"/>
                <a:gd name="T61" fmla="*/ 4 h 111"/>
                <a:gd name="T62" fmla="*/ 106 w 118"/>
                <a:gd name="T63" fmla="*/ 1 h 111"/>
                <a:gd name="T64" fmla="*/ 108 w 118"/>
                <a:gd name="T65" fmla="*/ 10 h 111"/>
                <a:gd name="T66" fmla="*/ 118 w 118"/>
                <a:gd name="T67" fmla="*/ 15 h 111"/>
                <a:gd name="T68" fmla="*/ 118 w 118"/>
                <a:gd name="T69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0">
                  <a:moveTo>
                    <a:pt x="118" y="38"/>
                  </a:moveTo>
                  <a:cubicBezTo>
                    <a:pt x="116" y="38"/>
                    <a:pt x="111" y="32"/>
                    <a:pt x="112" y="40"/>
                  </a:cubicBezTo>
                  <a:cubicBezTo>
                    <a:pt x="112" y="45"/>
                    <a:pt x="113" y="51"/>
                    <a:pt x="109" y="56"/>
                  </a:cubicBezTo>
                  <a:cubicBezTo>
                    <a:pt x="107" y="58"/>
                    <a:pt x="110" y="60"/>
                    <a:pt x="111" y="63"/>
                  </a:cubicBezTo>
                  <a:cubicBezTo>
                    <a:pt x="114" y="71"/>
                    <a:pt x="109" y="78"/>
                    <a:pt x="100" y="78"/>
                  </a:cubicBezTo>
                  <a:cubicBezTo>
                    <a:pt x="90" y="79"/>
                    <a:pt x="80" y="79"/>
                    <a:pt x="71" y="81"/>
                  </a:cubicBezTo>
                  <a:cubicBezTo>
                    <a:pt x="64" y="82"/>
                    <a:pt x="61" y="87"/>
                    <a:pt x="62" y="94"/>
                  </a:cubicBezTo>
                  <a:cubicBezTo>
                    <a:pt x="62" y="97"/>
                    <a:pt x="62" y="100"/>
                    <a:pt x="62" y="103"/>
                  </a:cubicBezTo>
                  <a:cubicBezTo>
                    <a:pt x="62" y="106"/>
                    <a:pt x="60" y="108"/>
                    <a:pt x="58" y="110"/>
                  </a:cubicBezTo>
                  <a:cubicBezTo>
                    <a:pt x="54" y="111"/>
                    <a:pt x="54" y="107"/>
                    <a:pt x="52" y="106"/>
                  </a:cubicBezTo>
                  <a:cubicBezTo>
                    <a:pt x="48" y="102"/>
                    <a:pt x="44" y="97"/>
                    <a:pt x="40" y="93"/>
                  </a:cubicBezTo>
                  <a:cubicBezTo>
                    <a:pt x="38" y="92"/>
                    <a:pt x="36" y="90"/>
                    <a:pt x="34" y="90"/>
                  </a:cubicBezTo>
                  <a:cubicBezTo>
                    <a:pt x="25" y="92"/>
                    <a:pt x="17" y="84"/>
                    <a:pt x="8" y="88"/>
                  </a:cubicBezTo>
                  <a:cubicBezTo>
                    <a:pt x="7" y="86"/>
                    <a:pt x="6" y="85"/>
                    <a:pt x="6" y="84"/>
                  </a:cubicBezTo>
                  <a:cubicBezTo>
                    <a:pt x="5" y="81"/>
                    <a:pt x="1" y="80"/>
                    <a:pt x="0" y="78"/>
                  </a:cubicBezTo>
                  <a:cubicBezTo>
                    <a:pt x="0" y="74"/>
                    <a:pt x="0" y="70"/>
                    <a:pt x="0" y="66"/>
                  </a:cubicBezTo>
                  <a:cubicBezTo>
                    <a:pt x="3" y="67"/>
                    <a:pt x="1" y="73"/>
                    <a:pt x="6" y="71"/>
                  </a:cubicBezTo>
                  <a:cubicBezTo>
                    <a:pt x="9" y="70"/>
                    <a:pt x="11" y="69"/>
                    <a:pt x="13" y="66"/>
                  </a:cubicBezTo>
                  <a:cubicBezTo>
                    <a:pt x="13" y="65"/>
                    <a:pt x="14" y="63"/>
                    <a:pt x="13" y="63"/>
                  </a:cubicBezTo>
                  <a:cubicBezTo>
                    <a:pt x="2" y="55"/>
                    <a:pt x="13" y="57"/>
                    <a:pt x="17" y="54"/>
                  </a:cubicBezTo>
                  <a:cubicBezTo>
                    <a:pt x="25" y="48"/>
                    <a:pt x="32" y="40"/>
                    <a:pt x="33" y="29"/>
                  </a:cubicBezTo>
                  <a:cubicBezTo>
                    <a:pt x="33" y="26"/>
                    <a:pt x="33" y="23"/>
                    <a:pt x="35" y="21"/>
                  </a:cubicBezTo>
                  <a:cubicBezTo>
                    <a:pt x="38" y="17"/>
                    <a:pt x="41" y="18"/>
                    <a:pt x="45" y="20"/>
                  </a:cubicBezTo>
                  <a:cubicBezTo>
                    <a:pt x="49" y="23"/>
                    <a:pt x="47" y="25"/>
                    <a:pt x="44" y="27"/>
                  </a:cubicBezTo>
                  <a:cubicBezTo>
                    <a:pt x="39" y="31"/>
                    <a:pt x="38" y="37"/>
                    <a:pt x="39" y="43"/>
                  </a:cubicBezTo>
                  <a:cubicBezTo>
                    <a:pt x="39" y="46"/>
                    <a:pt x="37" y="49"/>
                    <a:pt x="41" y="50"/>
                  </a:cubicBezTo>
                  <a:cubicBezTo>
                    <a:pt x="45" y="52"/>
                    <a:pt x="48" y="52"/>
                    <a:pt x="51" y="49"/>
                  </a:cubicBezTo>
                  <a:cubicBezTo>
                    <a:pt x="56" y="44"/>
                    <a:pt x="61" y="40"/>
                    <a:pt x="60" y="32"/>
                  </a:cubicBezTo>
                  <a:cubicBezTo>
                    <a:pt x="59" y="29"/>
                    <a:pt x="60" y="26"/>
                    <a:pt x="60" y="22"/>
                  </a:cubicBezTo>
                  <a:cubicBezTo>
                    <a:pt x="60" y="7"/>
                    <a:pt x="72" y="0"/>
                    <a:pt x="86" y="8"/>
                  </a:cubicBezTo>
                  <a:cubicBezTo>
                    <a:pt x="90" y="10"/>
                    <a:pt x="93" y="7"/>
                    <a:pt x="96" y="4"/>
                  </a:cubicBezTo>
                  <a:cubicBezTo>
                    <a:pt x="99" y="1"/>
                    <a:pt x="102" y="0"/>
                    <a:pt x="106" y="1"/>
                  </a:cubicBezTo>
                  <a:cubicBezTo>
                    <a:pt x="110" y="3"/>
                    <a:pt x="108" y="7"/>
                    <a:pt x="108" y="10"/>
                  </a:cubicBezTo>
                  <a:cubicBezTo>
                    <a:pt x="109" y="19"/>
                    <a:pt x="109" y="19"/>
                    <a:pt x="118" y="15"/>
                  </a:cubicBezTo>
                  <a:cubicBezTo>
                    <a:pt x="118" y="23"/>
                    <a:pt x="118" y="30"/>
                    <a:pt x="11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D70D7E1D-F726-183C-3CAE-CA19F626DF50}"/>
                </a:ext>
              </a:extLst>
            </p:cNvPr>
            <p:cNvSpPr/>
            <p:nvPr/>
          </p:nvSpPr>
          <p:spPr bwMode="auto">
            <a:xfrm>
              <a:off x="4173" y="468"/>
              <a:ext cx="884" cy="981"/>
            </a:xfrm>
            <a:custGeom>
              <a:avLst/>
              <a:gdLst>
                <a:gd name="T0" fmla="*/ 338 w 382"/>
                <a:gd name="T1" fmla="*/ 403 h 424"/>
                <a:gd name="T2" fmla="*/ 346 w 382"/>
                <a:gd name="T3" fmla="*/ 398 h 424"/>
                <a:gd name="T4" fmla="*/ 367 w 382"/>
                <a:gd name="T5" fmla="*/ 353 h 424"/>
                <a:gd name="T6" fmla="*/ 365 w 382"/>
                <a:gd name="T7" fmla="*/ 330 h 424"/>
                <a:gd name="T8" fmla="*/ 324 w 382"/>
                <a:gd name="T9" fmla="*/ 309 h 424"/>
                <a:gd name="T10" fmla="*/ 333 w 382"/>
                <a:gd name="T11" fmla="*/ 293 h 424"/>
                <a:gd name="T12" fmla="*/ 313 w 382"/>
                <a:gd name="T13" fmla="*/ 265 h 424"/>
                <a:gd name="T14" fmla="*/ 305 w 382"/>
                <a:gd name="T15" fmla="*/ 224 h 424"/>
                <a:gd name="T16" fmla="*/ 295 w 382"/>
                <a:gd name="T17" fmla="*/ 178 h 424"/>
                <a:gd name="T18" fmla="*/ 277 w 382"/>
                <a:gd name="T19" fmla="*/ 130 h 424"/>
                <a:gd name="T20" fmla="*/ 249 w 382"/>
                <a:gd name="T21" fmla="*/ 82 h 424"/>
                <a:gd name="T22" fmla="*/ 252 w 382"/>
                <a:gd name="T23" fmla="*/ 48 h 424"/>
                <a:gd name="T24" fmla="*/ 247 w 382"/>
                <a:gd name="T25" fmla="*/ 24 h 424"/>
                <a:gd name="T26" fmla="*/ 231 w 382"/>
                <a:gd name="T27" fmla="*/ 11 h 424"/>
                <a:gd name="T28" fmla="*/ 206 w 382"/>
                <a:gd name="T29" fmla="*/ 25 h 424"/>
                <a:gd name="T30" fmla="*/ 181 w 382"/>
                <a:gd name="T31" fmla="*/ 86 h 424"/>
                <a:gd name="T32" fmla="*/ 161 w 382"/>
                <a:gd name="T33" fmla="*/ 82 h 424"/>
                <a:gd name="T34" fmla="*/ 130 w 382"/>
                <a:gd name="T35" fmla="*/ 70 h 424"/>
                <a:gd name="T36" fmla="*/ 111 w 382"/>
                <a:gd name="T37" fmla="*/ 58 h 424"/>
                <a:gd name="T38" fmla="*/ 118 w 382"/>
                <a:gd name="T39" fmla="*/ 75 h 424"/>
                <a:gd name="T40" fmla="*/ 135 w 382"/>
                <a:gd name="T41" fmla="*/ 90 h 424"/>
                <a:gd name="T42" fmla="*/ 169 w 382"/>
                <a:gd name="T43" fmla="*/ 119 h 424"/>
                <a:gd name="T44" fmla="*/ 181 w 382"/>
                <a:gd name="T45" fmla="*/ 171 h 424"/>
                <a:gd name="T46" fmla="*/ 187 w 382"/>
                <a:gd name="T47" fmla="*/ 218 h 424"/>
                <a:gd name="T48" fmla="*/ 181 w 382"/>
                <a:gd name="T49" fmla="*/ 210 h 424"/>
                <a:gd name="T50" fmla="*/ 172 w 382"/>
                <a:gd name="T51" fmla="*/ 160 h 424"/>
                <a:gd name="T52" fmla="*/ 169 w 382"/>
                <a:gd name="T53" fmla="*/ 145 h 424"/>
                <a:gd name="T54" fmla="*/ 153 w 382"/>
                <a:gd name="T55" fmla="*/ 104 h 424"/>
                <a:gd name="T56" fmla="*/ 122 w 382"/>
                <a:gd name="T57" fmla="*/ 85 h 424"/>
                <a:gd name="T58" fmla="*/ 100 w 382"/>
                <a:gd name="T59" fmla="*/ 81 h 424"/>
                <a:gd name="T60" fmla="*/ 87 w 382"/>
                <a:gd name="T61" fmla="*/ 98 h 424"/>
                <a:gd name="T62" fmla="*/ 67 w 382"/>
                <a:gd name="T63" fmla="*/ 111 h 424"/>
                <a:gd name="T64" fmla="*/ 45 w 382"/>
                <a:gd name="T65" fmla="*/ 120 h 424"/>
                <a:gd name="T66" fmla="*/ 27 w 382"/>
                <a:gd name="T67" fmla="*/ 154 h 424"/>
                <a:gd name="T68" fmla="*/ 7 w 382"/>
                <a:gd name="T69" fmla="*/ 192 h 424"/>
                <a:gd name="T70" fmla="*/ 2 w 382"/>
                <a:gd name="T71" fmla="*/ 192 h 424"/>
                <a:gd name="T72" fmla="*/ 24 w 382"/>
                <a:gd name="T73" fmla="*/ 157 h 424"/>
                <a:gd name="T74" fmla="*/ 22 w 382"/>
                <a:gd name="T75" fmla="*/ 136 h 424"/>
                <a:gd name="T76" fmla="*/ 41 w 382"/>
                <a:gd name="T77" fmla="*/ 117 h 424"/>
                <a:gd name="T78" fmla="*/ 62 w 382"/>
                <a:gd name="T79" fmla="*/ 106 h 424"/>
                <a:gd name="T80" fmla="*/ 81 w 382"/>
                <a:gd name="T81" fmla="*/ 93 h 424"/>
                <a:gd name="T82" fmla="*/ 94 w 382"/>
                <a:gd name="T83" fmla="*/ 75 h 424"/>
                <a:gd name="T84" fmla="*/ 106 w 382"/>
                <a:gd name="T85" fmla="*/ 58 h 424"/>
                <a:gd name="T86" fmla="*/ 134 w 382"/>
                <a:gd name="T87" fmla="*/ 66 h 424"/>
                <a:gd name="T88" fmla="*/ 175 w 382"/>
                <a:gd name="T89" fmla="*/ 74 h 424"/>
                <a:gd name="T90" fmla="*/ 202 w 382"/>
                <a:gd name="T91" fmla="*/ 25 h 424"/>
                <a:gd name="T92" fmla="*/ 230 w 382"/>
                <a:gd name="T93" fmla="*/ 3 h 424"/>
                <a:gd name="T94" fmla="*/ 238 w 382"/>
                <a:gd name="T95" fmla="*/ 7 h 424"/>
                <a:gd name="T96" fmla="*/ 262 w 382"/>
                <a:gd name="T97" fmla="*/ 34 h 424"/>
                <a:gd name="T98" fmla="*/ 270 w 382"/>
                <a:gd name="T99" fmla="*/ 34 h 424"/>
                <a:gd name="T100" fmla="*/ 262 w 382"/>
                <a:gd name="T101" fmla="*/ 60 h 424"/>
                <a:gd name="T102" fmla="*/ 254 w 382"/>
                <a:gd name="T103" fmla="*/ 81 h 424"/>
                <a:gd name="T104" fmla="*/ 281 w 382"/>
                <a:gd name="T105" fmla="*/ 132 h 424"/>
                <a:gd name="T106" fmla="*/ 310 w 382"/>
                <a:gd name="T107" fmla="*/ 196 h 424"/>
                <a:gd name="T108" fmla="*/ 311 w 382"/>
                <a:gd name="T109" fmla="*/ 235 h 424"/>
                <a:gd name="T110" fmla="*/ 319 w 382"/>
                <a:gd name="T111" fmla="*/ 252 h 424"/>
                <a:gd name="T112" fmla="*/ 329 w 382"/>
                <a:gd name="T113" fmla="*/ 276 h 424"/>
                <a:gd name="T114" fmla="*/ 330 w 382"/>
                <a:gd name="T115" fmla="*/ 303 h 424"/>
                <a:gd name="T116" fmla="*/ 365 w 382"/>
                <a:gd name="T117" fmla="*/ 326 h 424"/>
                <a:gd name="T118" fmla="*/ 371 w 382"/>
                <a:gd name="T119" fmla="*/ 356 h 424"/>
                <a:gd name="T120" fmla="*/ 343 w 382"/>
                <a:gd name="T121" fmla="*/ 408 h 424"/>
                <a:gd name="T122" fmla="*/ 330 w 382"/>
                <a:gd name="T123" fmla="*/ 42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422">
                  <a:moveTo>
                    <a:pt x="330" y="423"/>
                  </a:moveTo>
                  <a:cubicBezTo>
                    <a:pt x="332" y="416"/>
                    <a:pt x="335" y="410"/>
                    <a:pt x="338" y="403"/>
                  </a:cubicBezTo>
                  <a:cubicBezTo>
                    <a:pt x="339" y="401"/>
                    <a:pt x="339" y="396"/>
                    <a:pt x="344" y="400"/>
                  </a:cubicBezTo>
                  <a:cubicBezTo>
                    <a:pt x="345" y="401"/>
                    <a:pt x="347" y="400"/>
                    <a:pt x="346" y="398"/>
                  </a:cubicBezTo>
                  <a:cubicBezTo>
                    <a:pt x="344" y="384"/>
                    <a:pt x="355" y="374"/>
                    <a:pt x="359" y="362"/>
                  </a:cubicBezTo>
                  <a:cubicBezTo>
                    <a:pt x="360" y="358"/>
                    <a:pt x="363" y="354"/>
                    <a:pt x="367" y="353"/>
                  </a:cubicBezTo>
                  <a:cubicBezTo>
                    <a:pt x="371" y="351"/>
                    <a:pt x="376" y="348"/>
                    <a:pt x="375" y="343"/>
                  </a:cubicBezTo>
                  <a:cubicBezTo>
                    <a:pt x="374" y="338"/>
                    <a:pt x="371" y="332"/>
                    <a:pt x="365" y="330"/>
                  </a:cubicBezTo>
                  <a:cubicBezTo>
                    <a:pt x="360" y="328"/>
                    <a:pt x="356" y="326"/>
                    <a:pt x="351" y="325"/>
                  </a:cubicBezTo>
                  <a:cubicBezTo>
                    <a:pt x="340" y="323"/>
                    <a:pt x="333" y="314"/>
                    <a:pt x="324" y="309"/>
                  </a:cubicBezTo>
                  <a:cubicBezTo>
                    <a:pt x="321" y="307"/>
                    <a:pt x="316" y="301"/>
                    <a:pt x="325" y="299"/>
                  </a:cubicBezTo>
                  <a:cubicBezTo>
                    <a:pt x="329" y="299"/>
                    <a:pt x="333" y="299"/>
                    <a:pt x="333" y="293"/>
                  </a:cubicBezTo>
                  <a:cubicBezTo>
                    <a:pt x="334" y="288"/>
                    <a:pt x="332" y="283"/>
                    <a:pt x="327" y="281"/>
                  </a:cubicBezTo>
                  <a:cubicBezTo>
                    <a:pt x="320" y="277"/>
                    <a:pt x="322" y="267"/>
                    <a:pt x="313" y="265"/>
                  </a:cubicBezTo>
                  <a:cubicBezTo>
                    <a:pt x="311" y="264"/>
                    <a:pt x="318" y="262"/>
                    <a:pt x="318" y="259"/>
                  </a:cubicBezTo>
                  <a:cubicBezTo>
                    <a:pt x="306" y="251"/>
                    <a:pt x="305" y="241"/>
                    <a:pt x="305" y="224"/>
                  </a:cubicBezTo>
                  <a:cubicBezTo>
                    <a:pt x="305" y="211"/>
                    <a:pt x="311" y="196"/>
                    <a:pt x="300" y="184"/>
                  </a:cubicBezTo>
                  <a:cubicBezTo>
                    <a:pt x="298" y="182"/>
                    <a:pt x="297" y="179"/>
                    <a:pt x="295" y="178"/>
                  </a:cubicBezTo>
                  <a:cubicBezTo>
                    <a:pt x="277" y="168"/>
                    <a:pt x="274" y="152"/>
                    <a:pt x="275" y="134"/>
                  </a:cubicBezTo>
                  <a:cubicBezTo>
                    <a:pt x="276" y="133"/>
                    <a:pt x="276" y="131"/>
                    <a:pt x="277" y="130"/>
                  </a:cubicBezTo>
                  <a:cubicBezTo>
                    <a:pt x="284" y="117"/>
                    <a:pt x="282" y="111"/>
                    <a:pt x="269" y="104"/>
                  </a:cubicBezTo>
                  <a:cubicBezTo>
                    <a:pt x="260" y="99"/>
                    <a:pt x="257" y="89"/>
                    <a:pt x="249" y="82"/>
                  </a:cubicBezTo>
                  <a:cubicBezTo>
                    <a:pt x="248" y="82"/>
                    <a:pt x="248" y="79"/>
                    <a:pt x="249" y="78"/>
                  </a:cubicBezTo>
                  <a:cubicBezTo>
                    <a:pt x="256" y="69"/>
                    <a:pt x="251" y="58"/>
                    <a:pt x="252" y="48"/>
                  </a:cubicBezTo>
                  <a:cubicBezTo>
                    <a:pt x="253" y="45"/>
                    <a:pt x="252" y="42"/>
                    <a:pt x="254" y="39"/>
                  </a:cubicBezTo>
                  <a:cubicBezTo>
                    <a:pt x="258" y="32"/>
                    <a:pt x="255" y="26"/>
                    <a:pt x="247" y="24"/>
                  </a:cubicBezTo>
                  <a:cubicBezTo>
                    <a:pt x="245" y="23"/>
                    <a:pt x="242" y="23"/>
                    <a:pt x="239" y="22"/>
                  </a:cubicBezTo>
                  <a:cubicBezTo>
                    <a:pt x="230" y="19"/>
                    <a:pt x="230" y="19"/>
                    <a:pt x="231" y="11"/>
                  </a:cubicBezTo>
                  <a:cubicBezTo>
                    <a:pt x="225" y="14"/>
                    <a:pt x="220" y="19"/>
                    <a:pt x="212" y="18"/>
                  </a:cubicBezTo>
                  <a:cubicBezTo>
                    <a:pt x="207" y="18"/>
                    <a:pt x="206" y="21"/>
                    <a:pt x="206" y="25"/>
                  </a:cubicBezTo>
                  <a:cubicBezTo>
                    <a:pt x="208" y="37"/>
                    <a:pt x="203" y="49"/>
                    <a:pt x="201" y="60"/>
                  </a:cubicBezTo>
                  <a:cubicBezTo>
                    <a:pt x="199" y="70"/>
                    <a:pt x="195" y="83"/>
                    <a:pt x="181" y="86"/>
                  </a:cubicBezTo>
                  <a:cubicBezTo>
                    <a:pt x="179" y="86"/>
                    <a:pt x="176" y="88"/>
                    <a:pt x="176" y="86"/>
                  </a:cubicBezTo>
                  <a:cubicBezTo>
                    <a:pt x="173" y="76"/>
                    <a:pt x="167" y="80"/>
                    <a:pt x="161" y="82"/>
                  </a:cubicBezTo>
                  <a:cubicBezTo>
                    <a:pt x="152" y="84"/>
                    <a:pt x="144" y="78"/>
                    <a:pt x="135" y="77"/>
                  </a:cubicBezTo>
                  <a:cubicBezTo>
                    <a:pt x="132" y="77"/>
                    <a:pt x="131" y="73"/>
                    <a:pt x="130" y="70"/>
                  </a:cubicBezTo>
                  <a:cubicBezTo>
                    <a:pt x="129" y="65"/>
                    <a:pt x="127" y="61"/>
                    <a:pt x="121" y="59"/>
                  </a:cubicBezTo>
                  <a:cubicBezTo>
                    <a:pt x="118" y="58"/>
                    <a:pt x="115" y="52"/>
                    <a:pt x="111" y="58"/>
                  </a:cubicBezTo>
                  <a:cubicBezTo>
                    <a:pt x="108" y="63"/>
                    <a:pt x="108" y="68"/>
                    <a:pt x="113" y="72"/>
                  </a:cubicBezTo>
                  <a:cubicBezTo>
                    <a:pt x="114" y="73"/>
                    <a:pt x="116" y="74"/>
                    <a:pt x="118" y="75"/>
                  </a:cubicBezTo>
                  <a:cubicBezTo>
                    <a:pt x="122" y="78"/>
                    <a:pt x="127" y="79"/>
                    <a:pt x="127" y="84"/>
                  </a:cubicBezTo>
                  <a:cubicBezTo>
                    <a:pt x="128" y="88"/>
                    <a:pt x="132" y="89"/>
                    <a:pt x="135" y="90"/>
                  </a:cubicBezTo>
                  <a:cubicBezTo>
                    <a:pt x="144" y="92"/>
                    <a:pt x="151" y="99"/>
                    <a:pt x="161" y="101"/>
                  </a:cubicBezTo>
                  <a:cubicBezTo>
                    <a:pt x="168" y="104"/>
                    <a:pt x="168" y="113"/>
                    <a:pt x="169" y="119"/>
                  </a:cubicBezTo>
                  <a:cubicBezTo>
                    <a:pt x="170" y="136"/>
                    <a:pt x="176" y="150"/>
                    <a:pt x="181" y="165"/>
                  </a:cubicBezTo>
                  <a:cubicBezTo>
                    <a:pt x="182" y="168"/>
                    <a:pt x="182" y="169"/>
                    <a:pt x="181" y="171"/>
                  </a:cubicBezTo>
                  <a:cubicBezTo>
                    <a:pt x="178" y="182"/>
                    <a:pt x="177" y="192"/>
                    <a:pt x="183" y="202"/>
                  </a:cubicBezTo>
                  <a:cubicBezTo>
                    <a:pt x="186" y="207"/>
                    <a:pt x="187" y="212"/>
                    <a:pt x="187" y="218"/>
                  </a:cubicBezTo>
                  <a:cubicBezTo>
                    <a:pt x="186" y="218"/>
                    <a:pt x="184" y="218"/>
                    <a:pt x="183" y="218"/>
                  </a:cubicBezTo>
                  <a:cubicBezTo>
                    <a:pt x="183" y="216"/>
                    <a:pt x="184" y="212"/>
                    <a:pt x="181" y="210"/>
                  </a:cubicBezTo>
                  <a:cubicBezTo>
                    <a:pt x="171" y="200"/>
                    <a:pt x="172" y="187"/>
                    <a:pt x="174" y="174"/>
                  </a:cubicBezTo>
                  <a:cubicBezTo>
                    <a:pt x="175" y="169"/>
                    <a:pt x="174" y="164"/>
                    <a:pt x="172" y="160"/>
                  </a:cubicBezTo>
                  <a:cubicBezTo>
                    <a:pt x="171" y="156"/>
                    <a:pt x="169" y="153"/>
                    <a:pt x="169" y="148"/>
                  </a:cubicBezTo>
                  <a:cubicBezTo>
                    <a:pt x="169" y="147"/>
                    <a:pt x="169" y="145"/>
                    <a:pt x="169" y="145"/>
                  </a:cubicBezTo>
                  <a:cubicBezTo>
                    <a:pt x="156" y="142"/>
                    <a:pt x="163" y="136"/>
                    <a:pt x="165" y="131"/>
                  </a:cubicBezTo>
                  <a:cubicBezTo>
                    <a:pt x="168" y="122"/>
                    <a:pt x="161" y="108"/>
                    <a:pt x="153" y="104"/>
                  </a:cubicBezTo>
                  <a:cubicBezTo>
                    <a:pt x="147" y="101"/>
                    <a:pt x="141" y="98"/>
                    <a:pt x="135" y="96"/>
                  </a:cubicBezTo>
                  <a:cubicBezTo>
                    <a:pt x="129" y="95"/>
                    <a:pt x="124" y="93"/>
                    <a:pt x="122" y="85"/>
                  </a:cubicBezTo>
                  <a:cubicBezTo>
                    <a:pt x="120" y="79"/>
                    <a:pt x="111" y="76"/>
                    <a:pt x="104" y="74"/>
                  </a:cubicBezTo>
                  <a:cubicBezTo>
                    <a:pt x="100" y="73"/>
                    <a:pt x="100" y="77"/>
                    <a:pt x="100" y="81"/>
                  </a:cubicBezTo>
                  <a:cubicBezTo>
                    <a:pt x="100" y="86"/>
                    <a:pt x="102" y="93"/>
                    <a:pt x="92" y="90"/>
                  </a:cubicBezTo>
                  <a:cubicBezTo>
                    <a:pt x="88" y="89"/>
                    <a:pt x="87" y="95"/>
                    <a:pt x="87" y="98"/>
                  </a:cubicBezTo>
                  <a:cubicBezTo>
                    <a:pt x="86" y="105"/>
                    <a:pt x="83" y="106"/>
                    <a:pt x="77" y="104"/>
                  </a:cubicBezTo>
                  <a:cubicBezTo>
                    <a:pt x="70" y="101"/>
                    <a:pt x="67" y="104"/>
                    <a:pt x="67" y="111"/>
                  </a:cubicBezTo>
                  <a:cubicBezTo>
                    <a:pt x="68" y="121"/>
                    <a:pt x="63" y="121"/>
                    <a:pt x="56" y="117"/>
                  </a:cubicBezTo>
                  <a:cubicBezTo>
                    <a:pt x="51" y="115"/>
                    <a:pt x="46" y="114"/>
                    <a:pt x="45" y="120"/>
                  </a:cubicBezTo>
                  <a:cubicBezTo>
                    <a:pt x="44" y="127"/>
                    <a:pt x="39" y="130"/>
                    <a:pt x="34" y="134"/>
                  </a:cubicBezTo>
                  <a:cubicBezTo>
                    <a:pt x="27" y="139"/>
                    <a:pt x="20" y="144"/>
                    <a:pt x="27" y="154"/>
                  </a:cubicBezTo>
                  <a:cubicBezTo>
                    <a:pt x="31" y="160"/>
                    <a:pt x="24" y="172"/>
                    <a:pt x="15" y="178"/>
                  </a:cubicBezTo>
                  <a:cubicBezTo>
                    <a:pt x="10" y="182"/>
                    <a:pt x="6" y="185"/>
                    <a:pt x="7" y="192"/>
                  </a:cubicBezTo>
                  <a:cubicBezTo>
                    <a:pt x="8" y="193"/>
                    <a:pt x="8" y="196"/>
                    <a:pt x="5" y="196"/>
                  </a:cubicBezTo>
                  <a:cubicBezTo>
                    <a:pt x="3" y="195"/>
                    <a:pt x="2" y="194"/>
                    <a:pt x="2" y="192"/>
                  </a:cubicBezTo>
                  <a:cubicBezTo>
                    <a:pt x="1" y="186"/>
                    <a:pt x="0" y="179"/>
                    <a:pt x="9" y="175"/>
                  </a:cubicBezTo>
                  <a:cubicBezTo>
                    <a:pt x="17" y="172"/>
                    <a:pt x="21" y="164"/>
                    <a:pt x="24" y="157"/>
                  </a:cubicBezTo>
                  <a:cubicBezTo>
                    <a:pt x="25" y="153"/>
                    <a:pt x="23" y="150"/>
                    <a:pt x="21" y="148"/>
                  </a:cubicBezTo>
                  <a:cubicBezTo>
                    <a:pt x="15" y="143"/>
                    <a:pt x="17" y="139"/>
                    <a:pt x="22" y="136"/>
                  </a:cubicBezTo>
                  <a:cubicBezTo>
                    <a:pt x="25" y="133"/>
                    <a:pt x="28" y="130"/>
                    <a:pt x="32" y="128"/>
                  </a:cubicBezTo>
                  <a:cubicBezTo>
                    <a:pt x="37" y="125"/>
                    <a:pt x="40" y="122"/>
                    <a:pt x="41" y="117"/>
                  </a:cubicBezTo>
                  <a:cubicBezTo>
                    <a:pt x="43" y="109"/>
                    <a:pt x="48" y="106"/>
                    <a:pt x="55" y="110"/>
                  </a:cubicBezTo>
                  <a:cubicBezTo>
                    <a:pt x="60" y="113"/>
                    <a:pt x="61" y="111"/>
                    <a:pt x="62" y="106"/>
                  </a:cubicBezTo>
                  <a:cubicBezTo>
                    <a:pt x="62" y="98"/>
                    <a:pt x="68" y="95"/>
                    <a:pt x="75" y="96"/>
                  </a:cubicBezTo>
                  <a:cubicBezTo>
                    <a:pt x="78" y="96"/>
                    <a:pt x="80" y="97"/>
                    <a:pt x="81" y="93"/>
                  </a:cubicBezTo>
                  <a:cubicBezTo>
                    <a:pt x="83" y="88"/>
                    <a:pt x="82" y="79"/>
                    <a:pt x="93" y="80"/>
                  </a:cubicBezTo>
                  <a:cubicBezTo>
                    <a:pt x="95" y="81"/>
                    <a:pt x="94" y="77"/>
                    <a:pt x="94" y="75"/>
                  </a:cubicBezTo>
                  <a:cubicBezTo>
                    <a:pt x="94" y="70"/>
                    <a:pt x="95" y="66"/>
                    <a:pt x="102" y="66"/>
                  </a:cubicBezTo>
                  <a:cubicBezTo>
                    <a:pt x="107" y="66"/>
                    <a:pt x="105" y="61"/>
                    <a:pt x="106" y="58"/>
                  </a:cubicBezTo>
                  <a:cubicBezTo>
                    <a:pt x="108" y="52"/>
                    <a:pt x="110" y="49"/>
                    <a:pt x="116" y="53"/>
                  </a:cubicBezTo>
                  <a:cubicBezTo>
                    <a:pt x="122" y="57"/>
                    <a:pt x="130" y="59"/>
                    <a:pt x="134" y="66"/>
                  </a:cubicBezTo>
                  <a:cubicBezTo>
                    <a:pt x="138" y="72"/>
                    <a:pt x="157" y="76"/>
                    <a:pt x="164" y="72"/>
                  </a:cubicBezTo>
                  <a:cubicBezTo>
                    <a:pt x="169" y="70"/>
                    <a:pt x="172" y="69"/>
                    <a:pt x="175" y="74"/>
                  </a:cubicBezTo>
                  <a:cubicBezTo>
                    <a:pt x="180" y="79"/>
                    <a:pt x="187" y="78"/>
                    <a:pt x="190" y="72"/>
                  </a:cubicBezTo>
                  <a:cubicBezTo>
                    <a:pt x="198" y="57"/>
                    <a:pt x="202" y="42"/>
                    <a:pt x="202" y="25"/>
                  </a:cubicBezTo>
                  <a:cubicBezTo>
                    <a:pt x="202" y="17"/>
                    <a:pt x="205" y="10"/>
                    <a:pt x="215" y="10"/>
                  </a:cubicBezTo>
                  <a:cubicBezTo>
                    <a:pt x="221" y="10"/>
                    <a:pt x="226" y="7"/>
                    <a:pt x="230" y="3"/>
                  </a:cubicBezTo>
                  <a:cubicBezTo>
                    <a:pt x="232" y="1"/>
                    <a:pt x="234" y="0"/>
                    <a:pt x="237" y="1"/>
                  </a:cubicBezTo>
                  <a:cubicBezTo>
                    <a:pt x="240" y="2"/>
                    <a:pt x="238" y="5"/>
                    <a:pt x="238" y="7"/>
                  </a:cubicBezTo>
                  <a:cubicBezTo>
                    <a:pt x="237" y="13"/>
                    <a:pt x="240" y="13"/>
                    <a:pt x="244" y="14"/>
                  </a:cubicBezTo>
                  <a:cubicBezTo>
                    <a:pt x="257" y="16"/>
                    <a:pt x="261" y="21"/>
                    <a:pt x="262" y="34"/>
                  </a:cubicBezTo>
                  <a:cubicBezTo>
                    <a:pt x="266" y="31"/>
                    <a:pt x="269" y="27"/>
                    <a:pt x="274" y="26"/>
                  </a:cubicBezTo>
                  <a:cubicBezTo>
                    <a:pt x="275" y="30"/>
                    <a:pt x="267" y="29"/>
                    <a:pt x="270" y="34"/>
                  </a:cubicBezTo>
                  <a:cubicBezTo>
                    <a:pt x="270" y="34"/>
                    <a:pt x="270" y="35"/>
                    <a:pt x="270" y="35"/>
                  </a:cubicBezTo>
                  <a:cubicBezTo>
                    <a:pt x="265" y="43"/>
                    <a:pt x="262" y="51"/>
                    <a:pt x="262" y="60"/>
                  </a:cubicBezTo>
                  <a:cubicBezTo>
                    <a:pt x="261" y="66"/>
                    <a:pt x="255" y="69"/>
                    <a:pt x="254" y="75"/>
                  </a:cubicBezTo>
                  <a:cubicBezTo>
                    <a:pt x="254" y="77"/>
                    <a:pt x="251" y="79"/>
                    <a:pt x="254" y="81"/>
                  </a:cubicBezTo>
                  <a:cubicBezTo>
                    <a:pt x="259" y="88"/>
                    <a:pt x="265" y="96"/>
                    <a:pt x="272" y="101"/>
                  </a:cubicBezTo>
                  <a:cubicBezTo>
                    <a:pt x="286" y="111"/>
                    <a:pt x="287" y="115"/>
                    <a:pt x="281" y="132"/>
                  </a:cubicBezTo>
                  <a:cubicBezTo>
                    <a:pt x="277" y="142"/>
                    <a:pt x="277" y="153"/>
                    <a:pt x="285" y="163"/>
                  </a:cubicBezTo>
                  <a:cubicBezTo>
                    <a:pt x="293" y="174"/>
                    <a:pt x="306" y="181"/>
                    <a:pt x="310" y="196"/>
                  </a:cubicBezTo>
                  <a:cubicBezTo>
                    <a:pt x="311" y="202"/>
                    <a:pt x="312" y="206"/>
                    <a:pt x="310" y="212"/>
                  </a:cubicBezTo>
                  <a:cubicBezTo>
                    <a:pt x="309" y="219"/>
                    <a:pt x="307" y="228"/>
                    <a:pt x="311" y="235"/>
                  </a:cubicBezTo>
                  <a:cubicBezTo>
                    <a:pt x="311" y="237"/>
                    <a:pt x="312" y="239"/>
                    <a:pt x="312" y="241"/>
                  </a:cubicBezTo>
                  <a:cubicBezTo>
                    <a:pt x="312" y="247"/>
                    <a:pt x="312" y="250"/>
                    <a:pt x="319" y="252"/>
                  </a:cubicBezTo>
                  <a:cubicBezTo>
                    <a:pt x="321" y="252"/>
                    <a:pt x="328" y="256"/>
                    <a:pt x="322" y="263"/>
                  </a:cubicBezTo>
                  <a:cubicBezTo>
                    <a:pt x="320" y="266"/>
                    <a:pt x="324" y="274"/>
                    <a:pt x="329" y="276"/>
                  </a:cubicBezTo>
                  <a:cubicBezTo>
                    <a:pt x="336" y="279"/>
                    <a:pt x="339" y="286"/>
                    <a:pt x="341" y="292"/>
                  </a:cubicBezTo>
                  <a:cubicBezTo>
                    <a:pt x="342" y="299"/>
                    <a:pt x="337" y="302"/>
                    <a:pt x="330" y="303"/>
                  </a:cubicBezTo>
                  <a:cubicBezTo>
                    <a:pt x="326" y="304"/>
                    <a:pt x="328" y="307"/>
                    <a:pt x="330" y="308"/>
                  </a:cubicBezTo>
                  <a:cubicBezTo>
                    <a:pt x="341" y="316"/>
                    <a:pt x="352" y="323"/>
                    <a:pt x="365" y="326"/>
                  </a:cubicBezTo>
                  <a:cubicBezTo>
                    <a:pt x="374" y="328"/>
                    <a:pt x="379" y="335"/>
                    <a:pt x="381" y="342"/>
                  </a:cubicBezTo>
                  <a:cubicBezTo>
                    <a:pt x="382" y="348"/>
                    <a:pt x="375" y="352"/>
                    <a:pt x="371" y="356"/>
                  </a:cubicBezTo>
                  <a:cubicBezTo>
                    <a:pt x="363" y="363"/>
                    <a:pt x="360" y="374"/>
                    <a:pt x="355" y="383"/>
                  </a:cubicBezTo>
                  <a:cubicBezTo>
                    <a:pt x="350" y="390"/>
                    <a:pt x="355" y="402"/>
                    <a:pt x="343" y="408"/>
                  </a:cubicBezTo>
                  <a:cubicBezTo>
                    <a:pt x="338" y="410"/>
                    <a:pt x="337" y="420"/>
                    <a:pt x="331" y="424"/>
                  </a:cubicBezTo>
                  <a:cubicBezTo>
                    <a:pt x="331" y="424"/>
                    <a:pt x="330" y="423"/>
                    <a:pt x="330" y="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71DB12B9-F7AF-F126-7CB6-2060937282F2}"/>
                </a:ext>
              </a:extLst>
            </p:cNvPr>
            <p:cNvSpPr/>
            <p:nvPr/>
          </p:nvSpPr>
          <p:spPr bwMode="auto">
            <a:xfrm>
              <a:off x="3097" y="2512"/>
              <a:ext cx="243" cy="243"/>
            </a:xfrm>
            <a:custGeom>
              <a:avLst/>
              <a:gdLst>
                <a:gd name="T0" fmla="*/ 58 w 105"/>
                <a:gd name="T1" fmla="*/ 6 h 105"/>
                <a:gd name="T2" fmla="*/ 72 w 105"/>
                <a:gd name="T3" fmla="*/ 14 h 105"/>
                <a:gd name="T4" fmla="*/ 77 w 105"/>
                <a:gd name="T5" fmla="*/ 15 h 105"/>
                <a:gd name="T6" fmla="*/ 99 w 105"/>
                <a:gd name="T7" fmla="*/ 26 h 105"/>
                <a:gd name="T8" fmla="*/ 100 w 105"/>
                <a:gd name="T9" fmla="*/ 48 h 105"/>
                <a:gd name="T10" fmla="*/ 101 w 105"/>
                <a:gd name="T11" fmla="*/ 58 h 105"/>
                <a:gd name="T12" fmla="*/ 94 w 105"/>
                <a:gd name="T13" fmla="*/ 71 h 105"/>
                <a:gd name="T14" fmla="*/ 86 w 105"/>
                <a:gd name="T15" fmla="*/ 96 h 105"/>
                <a:gd name="T16" fmla="*/ 82 w 105"/>
                <a:gd name="T17" fmla="*/ 104 h 105"/>
                <a:gd name="T18" fmla="*/ 75 w 105"/>
                <a:gd name="T19" fmla="*/ 101 h 105"/>
                <a:gd name="T20" fmla="*/ 55 w 105"/>
                <a:gd name="T21" fmla="*/ 76 h 105"/>
                <a:gd name="T22" fmla="*/ 46 w 105"/>
                <a:gd name="T23" fmla="*/ 74 h 105"/>
                <a:gd name="T24" fmla="*/ 39 w 105"/>
                <a:gd name="T25" fmla="*/ 74 h 105"/>
                <a:gd name="T26" fmla="*/ 40 w 105"/>
                <a:gd name="T27" fmla="*/ 69 h 105"/>
                <a:gd name="T28" fmla="*/ 29 w 105"/>
                <a:gd name="T29" fmla="*/ 52 h 105"/>
                <a:gd name="T30" fmla="*/ 25 w 105"/>
                <a:gd name="T31" fmla="*/ 49 h 105"/>
                <a:gd name="T32" fmla="*/ 16 w 105"/>
                <a:gd name="T33" fmla="*/ 37 h 105"/>
                <a:gd name="T34" fmla="*/ 0 w 105"/>
                <a:gd name="T35" fmla="*/ 23 h 105"/>
                <a:gd name="T36" fmla="*/ 14 w 105"/>
                <a:gd name="T37" fmla="*/ 2 h 105"/>
                <a:gd name="T38" fmla="*/ 27 w 105"/>
                <a:gd name="T39" fmla="*/ 9 h 105"/>
                <a:gd name="T40" fmla="*/ 51 w 105"/>
                <a:gd name="T41" fmla="*/ 8 h 105"/>
                <a:gd name="T42" fmla="*/ 58 w 105"/>
                <a:gd name="T43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05">
                  <a:moveTo>
                    <a:pt x="58" y="6"/>
                  </a:moveTo>
                  <a:cubicBezTo>
                    <a:pt x="62" y="9"/>
                    <a:pt x="69" y="9"/>
                    <a:pt x="72" y="14"/>
                  </a:cubicBezTo>
                  <a:cubicBezTo>
                    <a:pt x="73" y="15"/>
                    <a:pt x="76" y="16"/>
                    <a:pt x="77" y="15"/>
                  </a:cubicBezTo>
                  <a:cubicBezTo>
                    <a:pt x="91" y="5"/>
                    <a:pt x="93" y="21"/>
                    <a:pt x="99" y="26"/>
                  </a:cubicBezTo>
                  <a:cubicBezTo>
                    <a:pt x="105" y="31"/>
                    <a:pt x="103" y="40"/>
                    <a:pt x="100" y="48"/>
                  </a:cubicBezTo>
                  <a:cubicBezTo>
                    <a:pt x="99" y="51"/>
                    <a:pt x="95" y="53"/>
                    <a:pt x="101" y="58"/>
                  </a:cubicBezTo>
                  <a:cubicBezTo>
                    <a:pt x="103" y="60"/>
                    <a:pt x="97" y="68"/>
                    <a:pt x="94" y="71"/>
                  </a:cubicBezTo>
                  <a:cubicBezTo>
                    <a:pt x="85" y="78"/>
                    <a:pt x="83" y="86"/>
                    <a:pt x="86" y="96"/>
                  </a:cubicBezTo>
                  <a:cubicBezTo>
                    <a:pt x="87" y="100"/>
                    <a:pt x="85" y="102"/>
                    <a:pt x="82" y="104"/>
                  </a:cubicBezTo>
                  <a:cubicBezTo>
                    <a:pt x="79" y="105"/>
                    <a:pt x="77" y="103"/>
                    <a:pt x="75" y="101"/>
                  </a:cubicBezTo>
                  <a:cubicBezTo>
                    <a:pt x="66" y="94"/>
                    <a:pt x="58" y="87"/>
                    <a:pt x="55" y="76"/>
                  </a:cubicBezTo>
                  <a:cubicBezTo>
                    <a:pt x="53" y="70"/>
                    <a:pt x="50" y="70"/>
                    <a:pt x="46" y="74"/>
                  </a:cubicBezTo>
                  <a:cubicBezTo>
                    <a:pt x="44" y="75"/>
                    <a:pt x="41" y="76"/>
                    <a:pt x="39" y="74"/>
                  </a:cubicBezTo>
                  <a:cubicBezTo>
                    <a:pt x="37" y="72"/>
                    <a:pt x="39" y="70"/>
                    <a:pt x="40" y="69"/>
                  </a:cubicBezTo>
                  <a:cubicBezTo>
                    <a:pt x="43" y="58"/>
                    <a:pt x="41" y="54"/>
                    <a:pt x="29" y="52"/>
                  </a:cubicBezTo>
                  <a:cubicBezTo>
                    <a:pt x="27" y="51"/>
                    <a:pt x="25" y="51"/>
                    <a:pt x="25" y="49"/>
                  </a:cubicBezTo>
                  <a:cubicBezTo>
                    <a:pt x="23" y="43"/>
                    <a:pt x="17" y="40"/>
                    <a:pt x="16" y="37"/>
                  </a:cubicBezTo>
                  <a:cubicBezTo>
                    <a:pt x="12" y="29"/>
                    <a:pt x="4" y="29"/>
                    <a:pt x="0" y="23"/>
                  </a:cubicBezTo>
                  <a:cubicBezTo>
                    <a:pt x="0" y="7"/>
                    <a:pt x="0" y="7"/>
                    <a:pt x="14" y="2"/>
                  </a:cubicBezTo>
                  <a:cubicBezTo>
                    <a:pt x="21" y="0"/>
                    <a:pt x="23" y="6"/>
                    <a:pt x="27" y="9"/>
                  </a:cubicBezTo>
                  <a:cubicBezTo>
                    <a:pt x="35" y="15"/>
                    <a:pt x="45" y="15"/>
                    <a:pt x="51" y="8"/>
                  </a:cubicBezTo>
                  <a:cubicBezTo>
                    <a:pt x="53" y="6"/>
                    <a:pt x="55" y="6"/>
                    <a:pt x="5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984E64A6-E1EF-2B67-799F-233E901EB1D9}"/>
                </a:ext>
              </a:extLst>
            </p:cNvPr>
            <p:cNvSpPr/>
            <p:nvPr/>
          </p:nvSpPr>
          <p:spPr bwMode="auto">
            <a:xfrm>
              <a:off x="3671" y="4105"/>
              <a:ext cx="296" cy="185"/>
            </a:xfrm>
            <a:custGeom>
              <a:avLst/>
              <a:gdLst>
                <a:gd name="T0" fmla="*/ 104 w 128"/>
                <a:gd name="T1" fmla="*/ 77 h 80"/>
                <a:gd name="T2" fmla="*/ 92 w 128"/>
                <a:gd name="T3" fmla="*/ 77 h 80"/>
                <a:gd name="T4" fmla="*/ 80 w 128"/>
                <a:gd name="T5" fmla="*/ 68 h 80"/>
                <a:gd name="T6" fmla="*/ 65 w 128"/>
                <a:gd name="T7" fmla="*/ 55 h 80"/>
                <a:gd name="T8" fmla="*/ 58 w 128"/>
                <a:gd name="T9" fmla="*/ 54 h 80"/>
                <a:gd name="T10" fmla="*/ 39 w 128"/>
                <a:gd name="T11" fmla="*/ 41 h 80"/>
                <a:gd name="T12" fmla="*/ 13 w 128"/>
                <a:gd name="T13" fmla="*/ 28 h 80"/>
                <a:gd name="T14" fmla="*/ 1 w 128"/>
                <a:gd name="T15" fmla="*/ 21 h 80"/>
                <a:gd name="T16" fmla="*/ 5 w 128"/>
                <a:gd name="T17" fmla="*/ 3 h 80"/>
                <a:gd name="T18" fmla="*/ 13 w 128"/>
                <a:gd name="T19" fmla="*/ 4 h 80"/>
                <a:gd name="T20" fmla="*/ 23 w 128"/>
                <a:gd name="T21" fmla="*/ 6 h 80"/>
                <a:gd name="T22" fmla="*/ 38 w 128"/>
                <a:gd name="T23" fmla="*/ 8 h 80"/>
                <a:gd name="T24" fmla="*/ 75 w 128"/>
                <a:gd name="T25" fmla="*/ 15 h 80"/>
                <a:gd name="T26" fmla="*/ 100 w 128"/>
                <a:gd name="T27" fmla="*/ 10 h 80"/>
                <a:gd name="T28" fmla="*/ 125 w 128"/>
                <a:gd name="T29" fmla="*/ 6 h 80"/>
                <a:gd name="T30" fmla="*/ 128 w 128"/>
                <a:gd name="T31" fmla="*/ 9 h 80"/>
                <a:gd name="T32" fmla="*/ 124 w 128"/>
                <a:gd name="T33" fmla="*/ 17 h 80"/>
                <a:gd name="T34" fmla="*/ 114 w 128"/>
                <a:gd name="T35" fmla="*/ 37 h 80"/>
                <a:gd name="T36" fmla="*/ 109 w 128"/>
                <a:gd name="T37" fmla="*/ 50 h 80"/>
                <a:gd name="T38" fmla="*/ 105 w 128"/>
                <a:gd name="T39" fmla="*/ 74 h 80"/>
                <a:gd name="T40" fmla="*/ 104 w 128"/>
                <a:gd name="T41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80">
                  <a:moveTo>
                    <a:pt x="104" y="77"/>
                  </a:moveTo>
                  <a:cubicBezTo>
                    <a:pt x="100" y="76"/>
                    <a:pt x="97" y="75"/>
                    <a:pt x="92" y="77"/>
                  </a:cubicBezTo>
                  <a:cubicBezTo>
                    <a:pt x="86" y="80"/>
                    <a:pt x="81" y="73"/>
                    <a:pt x="80" y="68"/>
                  </a:cubicBezTo>
                  <a:cubicBezTo>
                    <a:pt x="79" y="58"/>
                    <a:pt x="72" y="57"/>
                    <a:pt x="65" y="55"/>
                  </a:cubicBezTo>
                  <a:cubicBezTo>
                    <a:pt x="63" y="55"/>
                    <a:pt x="61" y="55"/>
                    <a:pt x="58" y="54"/>
                  </a:cubicBezTo>
                  <a:cubicBezTo>
                    <a:pt x="51" y="52"/>
                    <a:pt x="45" y="48"/>
                    <a:pt x="39" y="41"/>
                  </a:cubicBezTo>
                  <a:cubicBezTo>
                    <a:pt x="33" y="34"/>
                    <a:pt x="22" y="32"/>
                    <a:pt x="13" y="28"/>
                  </a:cubicBezTo>
                  <a:cubicBezTo>
                    <a:pt x="9" y="26"/>
                    <a:pt x="3" y="26"/>
                    <a:pt x="1" y="21"/>
                  </a:cubicBezTo>
                  <a:cubicBezTo>
                    <a:pt x="0" y="15"/>
                    <a:pt x="6" y="10"/>
                    <a:pt x="5" y="3"/>
                  </a:cubicBezTo>
                  <a:cubicBezTo>
                    <a:pt x="8" y="4"/>
                    <a:pt x="12" y="0"/>
                    <a:pt x="13" y="4"/>
                  </a:cubicBezTo>
                  <a:cubicBezTo>
                    <a:pt x="16" y="11"/>
                    <a:pt x="19" y="7"/>
                    <a:pt x="23" y="6"/>
                  </a:cubicBezTo>
                  <a:cubicBezTo>
                    <a:pt x="28" y="3"/>
                    <a:pt x="32" y="3"/>
                    <a:pt x="38" y="8"/>
                  </a:cubicBezTo>
                  <a:cubicBezTo>
                    <a:pt x="49" y="16"/>
                    <a:pt x="61" y="21"/>
                    <a:pt x="75" y="15"/>
                  </a:cubicBezTo>
                  <a:cubicBezTo>
                    <a:pt x="83" y="11"/>
                    <a:pt x="92" y="11"/>
                    <a:pt x="100" y="10"/>
                  </a:cubicBezTo>
                  <a:cubicBezTo>
                    <a:pt x="108" y="9"/>
                    <a:pt x="117" y="9"/>
                    <a:pt x="125" y="6"/>
                  </a:cubicBezTo>
                  <a:cubicBezTo>
                    <a:pt x="127" y="5"/>
                    <a:pt x="128" y="7"/>
                    <a:pt x="128" y="9"/>
                  </a:cubicBezTo>
                  <a:cubicBezTo>
                    <a:pt x="128" y="12"/>
                    <a:pt x="127" y="16"/>
                    <a:pt x="124" y="17"/>
                  </a:cubicBezTo>
                  <a:cubicBezTo>
                    <a:pt x="114" y="20"/>
                    <a:pt x="114" y="28"/>
                    <a:pt x="114" y="37"/>
                  </a:cubicBezTo>
                  <a:cubicBezTo>
                    <a:pt x="114" y="42"/>
                    <a:pt x="107" y="45"/>
                    <a:pt x="109" y="50"/>
                  </a:cubicBezTo>
                  <a:cubicBezTo>
                    <a:pt x="112" y="59"/>
                    <a:pt x="113" y="68"/>
                    <a:pt x="105" y="74"/>
                  </a:cubicBezTo>
                  <a:cubicBezTo>
                    <a:pt x="104" y="75"/>
                    <a:pt x="104" y="76"/>
                    <a:pt x="10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E6EF9F1D-9C83-B31A-0C19-CAD3B144FC2C}"/>
                </a:ext>
              </a:extLst>
            </p:cNvPr>
            <p:cNvSpPr/>
            <p:nvPr/>
          </p:nvSpPr>
          <p:spPr bwMode="auto">
            <a:xfrm>
              <a:off x="3303" y="3741"/>
              <a:ext cx="148" cy="239"/>
            </a:xfrm>
            <a:custGeom>
              <a:avLst/>
              <a:gdLst>
                <a:gd name="T0" fmla="*/ 18 w 64"/>
                <a:gd name="T1" fmla="*/ 50 h 103"/>
                <a:gd name="T2" fmla="*/ 8 w 64"/>
                <a:gd name="T3" fmla="*/ 45 h 103"/>
                <a:gd name="T4" fmla="*/ 2 w 64"/>
                <a:gd name="T5" fmla="*/ 20 h 103"/>
                <a:gd name="T6" fmla="*/ 20 w 64"/>
                <a:gd name="T7" fmla="*/ 9 h 103"/>
                <a:gd name="T8" fmla="*/ 44 w 64"/>
                <a:gd name="T9" fmla="*/ 1 h 103"/>
                <a:gd name="T10" fmla="*/ 50 w 64"/>
                <a:gd name="T11" fmla="*/ 0 h 103"/>
                <a:gd name="T12" fmla="*/ 63 w 64"/>
                <a:gd name="T13" fmla="*/ 22 h 103"/>
                <a:gd name="T14" fmla="*/ 63 w 64"/>
                <a:gd name="T15" fmla="*/ 34 h 103"/>
                <a:gd name="T16" fmla="*/ 61 w 64"/>
                <a:gd name="T17" fmla="*/ 38 h 103"/>
                <a:gd name="T18" fmla="*/ 54 w 64"/>
                <a:gd name="T19" fmla="*/ 52 h 103"/>
                <a:gd name="T20" fmla="*/ 50 w 64"/>
                <a:gd name="T21" fmla="*/ 91 h 103"/>
                <a:gd name="T22" fmla="*/ 44 w 64"/>
                <a:gd name="T23" fmla="*/ 94 h 103"/>
                <a:gd name="T24" fmla="*/ 29 w 64"/>
                <a:gd name="T25" fmla="*/ 90 h 103"/>
                <a:gd name="T26" fmla="*/ 23 w 64"/>
                <a:gd name="T27" fmla="*/ 97 h 103"/>
                <a:gd name="T28" fmla="*/ 18 w 64"/>
                <a:gd name="T29" fmla="*/ 102 h 103"/>
                <a:gd name="T30" fmla="*/ 7 w 64"/>
                <a:gd name="T31" fmla="*/ 97 h 103"/>
                <a:gd name="T32" fmla="*/ 10 w 64"/>
                <a:gd name="T33" fmla="*/ 68 h 103"/>
                <a:gd name="T34" fmla="*/ 18 w 64"/>
                <a:gd name="T35" fmla="*/ 5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03">
                  <a:moveTo>
                    <a:pt x="18" y="50"/>
                  </a:moveTo>
                  <a:cubicBezTo>
                    <a:pt x="15" y="46"/>
                    <a:pt x="8" y="48"/>
                    <a:pt x="8" y="45"/>
                  </a:cubicBezTo>
                  <a:cubicBezTo>
                    <a:pt x="9" y="35"/>
                    <a:pt x="0" y="29"/>
                    <a:pt x="2" y="20"/>
                  </a:cubicBezTo>
                  <a:cubicBezTo>
                    <a:pt x="4" y="10"/>
                    <a:pt x="13" y="9"/>
                    <a:pt x="20" y="9"/>
                  </a:cubicBezTo>
                  <a:cubicBezTo>
                    <a:pt x="28" y="8"/>
                    <a:pt x="36" y="5"/>
                    <a:pt x="44" y="1"/>
                  </a:cubicBezTo>
                  <a:cubicBezTo>
                    <a:pt x="45" y="0"/>
                    <a:pt x="48" y="0"/>
                    <a:pt x="50" y="0"/>
                  </a:cubicBezTo>
                  <a:cubicBezTo>
                    <a:pt x="52" y="0"/>
                    <a:pt x="64" y="20"/>
                    <a:pt x="63" y="22"/>
                  </a:cubicBezTo>
                  <a:cubicBezTo>
                    <a:pt x="61" y="26"/>
                    <a:pt x="59" y="30"/>
                    <a:pt x="63" y="34"/>
                  </a:cubicBezTo>
                  <a:cubicBezTo>
                    <a:pt x="64" y="35"/>
                    <a:pt x="62" y="37"/>
                    <a:pt x="61" y="38"/>
                  </a:cubicBezTo>
                  <a:cubicBezTo>
                    <a:pt x="53" y="40"/>
                    <a:pt x="54" y="46"/>
                    <a:pt x="54" y="52"/>
                  </a:cubicBezTo>
                  <a:cubicBezTo>
                    <a:pt x="54" y="65"/>
                    <a:pt x="47" y="78"/>
                    <a:pt x="50" y="91"/>
                  </a:cubicBezTo>
                  <a:cubicBezTo>
                    <a:pt x="50" y="95"/>
                    <a:pt x="48" y="97"/>
                    <a:pt x="44" y="94"/>
                  </a:cubicBezTo>
                  <a:cubicBezTo>
                    <a:pt x="40" y="91"/>
                    <a:pt x="33" y="97"/>
                    <a:pt x="29" y="90"/>
                  </a:cubicBezTo>
                  <a:cubicBezTo>
                    <a:pt x="28" y="89"/>
                    <a:pt x="23" y="93"/>
                    <a:pt x="23" y="97"/>
                  </a:cubicBezTo>
                  <a:cubicBezTo>
                    <a:pt x="23" y="100"/>
                    <a:pt x="22" y="103"/>
                    <a:pt x="18" y="102"/>
                  </a:cubicBezTo>
                  <a:cubicBezTo>
                    <a:pt x="14" y="102"/>
                    <a:pt x="9" y="102"/>
                    <a:pt x="7" y="97"/>
                  </a:cubicBezTo>
                  <a:cubicBezTo>
                    <a:pt x="3" y="87"/>
                    <a:pt x="3" y="78"/>
                    <a:pt x="10" y="68"/>
                  </a:cubicBezTo>
                  <a:cubicBezTo>
                    <a:pt x="13" y="63"/>
                    <a:pt x="11" y="54"/>
                    <a:pt x="1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7115E77-CA75-6941-94FE-A48E8B124F9E}"/>
                </a:ext>
              </a:extLst>
            </p:cNvPr>
            <p:cNvSpPr/>
            <p:nvPr/>
          </p:nvSpPr>
          <p:spPr bwMode="auto">
            <a:xfrm>
              <a:off x="5462" y="3128"/>
              <a:ext cx="319" cy="192"/>
            </a:xfrm>
            <a:custGeom>
              <a:avLst/>
              <a:gdLst>
                <a:gd name="T0" fmla="*/ 85 w 138"/>
                <a:gd name="T1" fmla="*/ 58 h 83"/>
                <a:gd name="T2" fmla="*/ 76 w 138"/>
                <a:gd name="T3" fmla="*/ 53 h 83"/>
                <a:gd name="T4" fmla="*/ 62 w 138"/>
                <a:gd name="T5" fmla="*/ 70 h 83"/>
                <a:gd name="T6" fmla="*/ 43 w 138"/>
                <a:gd name="T7" fmla="*/ 78 h 83"/>
                <a:gd name="T8" fmla="*/ 37 w 138"/>
                <a:gd name="T9" fmla="*/ 77 h 83"/>
                <a:gd name="T10" fmla="*/ 32 w 138"/>
                <a:gd name="T11" fmla="*/ 71 h 83"/>
                <a:gd name="T12" fmla="*/ 30 w 138"/>
                <a:gd name="T13" fmla="*/ 45 h 83"/>
                <a:gd name="T14" fmla="*/ 28 w 138"/>
                <a:gd name="T15" fmla="*/ 43 h 83"/>
                <a:gd name="T16" fmla="*/ 0 w 138"/>
                <a:gd name="T17" fmla="*/ 37 h 83"/>
                <a:gd name="T18" fmla="*/ 23 w 138"/>
                <a:gd name="T19" fmla="*/ 16 h 83"/>
                <a:gd name="T20" fmla="*/ 29 w 138"/>
                <a:gd name="T21" fmla="*/ 2 h 83"/>
                <a:gd name="T22" fmla="*/ 37 w 138"/>
                <a:gd name="T23" fmla="*/ 4 h 83"/>
                <a:gd name="T24" fmla="*/ 51 w 138"/>
                <a:gd name="T25" fmla="*/ 0 h 83"/>
                <a:gd name="T26" fmla="*/ 58 w 138"/>
                <a:gd name="T27" fmla="*/ 9 h 83"/>
                <a:gd name="T28" fmla="*/ 63 w 138"/>
                <a:gd name="T29" fmla="*/ 15 h 83"/>
                <a:gd name="T30" fmla="*/ 68 w 138"/>
                <a:gd name="T31" fmla="*/ 19 h 83"/>
                <a:gd name="T32" fmla="*/ 71 w 138"/>
                <a:gd name="T33" fmla="*/ 23 h 83"/>
                <a:gd name="T34" fmla="*/ 102 w 138"/>
                <a:gd name="T35" fmla="*/ 31 h 83"/>
                <a:gd name="T36" fmla="*/ 110 w 138"/>
                <a:gd name="T37" fmla="*/ 25 h 83"/>
                <a:gd name="T38" fmla="*/ 133 w 138"/>
                <a:gd name="T39" fmla="*/ 17 h 83"/>
                <a:gd name="T40" fmla="*/ 132 w 138"/>
                <a:gd name="T41" fmla="*/ 27 h 83"/>
                <a:gd name="T42" fmla="*/ 127 w 138"/>
                <a:gd name="T43" fmla="*/ 36 h 83"/>
                <a:gd name="T44" fmla="*/ 110 w 138"/>
                <a:gd name="T45" fmla="*/ 33 h 83"/>
                <a:gd name="T46" fmla="*/ 91 w 138"/>
                <a:gd name="T47" fmla="*/ 44 h 83"/>
                <a:gd name="T48" fmla="*/ 88 w 138"/>
                <a:gd name="T49" fmla="*/ 56 h 83"/>
                <a:gd name="T50" fmla="*/ 85 w 138"/>
                <a:gd name="T51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83">
                  <a:moveTo>
                    <a:pt x="85" y="58"/>
                  </a:moveTo>
                  <a:cubicBezTo>
                    <a:pt x="85" y="49"/>
                    <a:pt x="81" y="50"/>
                    <a:pt x="76" y="53"/>
                  </a:cubicBezTo>
                  <a:cubicBezTo>
                    <a:pt x="70" y="57"/>
                    <a:pt x="64" y="62"/>
                    <a:pt x="62" y="70"/>
                  </a:cubicBezTo>
                  <a:cubicBezTo>
                    <a:pt x="58" y="81"/>
                    <a:pt x="52" y="83"/>
                    <a:pt x="43" y="78"/>
                  </a:cubicBezTo>
                  <a:cubicBezTo>
                    <a:pt x="41" y="77"/>
                    <a:pt x="39" y="77"/>
                    <a:pt x="37" y="77"/>
                  </a:cubicBezTo>
                  <a:cubicBezTo>
                    <a:pt x="33" y="76"/>
                    <a:pt x="32" y="77"/>
                    <a:pt x="32" y="71"/>
                  </a:cubicBezTo>
                  <a:cubicBezTo>
                    <a:pt x="34" y="63"/>
                    <a:pt x="33" y="53"/>
                    <a:pt x="30" y="45"/>
                  </a:cubicBezTo>
                  <a:cubicBezTo>
                    <a:pt x="30" y="44"/>
                    <a:pt x="28" y="43"/>
                    <a:pt x="28" y="43"/>
                  </a:cubicBezTo>
                  <a:cubicBezTo>
                    <a:pt x="17" y="47"/>
                    <a:pt x="11" y="32"/>
                    <a:pt x="0" y="37"/>
                  </a:cubicBezTo>
                  <a:cubicBezTo>
                    <a:pt x="2" y="23"/>
                    <a:pt x="16" y="24"/>
                    <a:pt x="23" y="16"/>
                  </a:cubicBezTo>
                  <a:cubicBezTo>
                    <a:pt x="28" y="12"/>
                    <a:pt x="33" y="9"/>
                    <a:pt x="29" y="2"/>
                  </a:cubicBezTo>
                  <a:cubicBezTo>
                    <a:pt x="33" y="1"/>
                    <a:pt x="36" y="2"/>
                    <a:pt x="37" y="4"/>
                  </a:cubicBezTo>
                  <a:cubicBezTo>
                    <a:pt x="44" y="16"/>
                    <a:pt x="47" y="7"/>
                    <a:pt x="51" y="0"/>
                  </a:cubicBezTo>
                  <a:cubicBezTo>
                    <a:pt x="55" y="3"/>
                    <a:pt x="58" y="5"/>
                    <a:pt x="58" y="9"/>
                  </a:cubicBezTo>
                  <a:cubicBezTo>
                    <a:pt x="58" y="13"/>
                    <a:pt x="59" y="15"/>
                    <a:pt x="63" y="15"/>
                  </a:cubicBezTo>
                  <a:cubicBezTo>
                    <a:pt x="66" y="15"/>
                    <a:pt x="67" y="17"/>
                    <a:pt x="68" y="19"/>
                  </a:cubicBezTo>
                  <a:cubicBezTo>
                    <a:pt x="68" y="21"/>
                    <a:pt x="70" y="23"/>
                    <a:pt x="71" y="23"/>
                  </a:cubicBezTo>
                  <a:cubicBezTo>
                    <a:pt x="83" y="19"/>
                    <a:pt x="90" y="35"/>
                    <a:pt x="102" y="31"/>
                  </a:cubicBezTo>
                  <a:cubicBezTo>
                    <a:pt x="105" y="29"/>
                    <a:pt x="108" y="28"/>
                    <a:pt x="110" y="25"/>
                  </a:cubicBezTo>
                  <a:cubicBezTo>
                    <a:pt x="117" y="19"/>
                    <a:pt x="124" y="15"/>
                    <a:pt x="133" y="17"/>
                  </a:cubicBezTo>
                  <a:cubicBezTo>
                    <a:pt x="132" y="20"/>
                    <a:pt x="130" y="23"/>
                    <a:pt x="132" y="27"/>
                  </a:cubicBezTo>
                  <a:cubicBezTo>
                    <a:pt x="138" y="34"/>
                    <a:pt x="132" y="36"/>
                    <a:pt x="127" y="36"/>
                  </a:cubicBezTo>
                  <a:cubicBezTo>
                    <a:pt x="121" y="36"/>
                    <a:pt x="116" y="37"/>
                    <a:pt x="110" y="33"/>
                  </a:cubicBezTo>
                  <a:cubicBezTo>
                    <a:pt x="103" y="29"/>
                    <a:pt x="93" y="35"/>
                    <a:pt x="91" y="44"/>
                  </a:cubicBezTo>
                  <a:cubicBezTo>
                    <a:pt x="90" y="48"/>
                    <a:pt x="89" y="52"/>
                    <a:pt x="88" y="56"/>
                  </a:cubicBezTo>
                  <a:cubicBezTo>
                    <a:pt x="87" y="57"/>
                    <a:pt x="86" y="57"/>
                    <a:pt x="8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DCC18BD5-C59D-9D57-7AA9-F76B9341FEBC}"/>
                </a:ext>
              </a:extLst>
            </p:cNvPr>
            <p:cNvSpPr/>
            <p:nvPr/>
          </p:nvSpPr>
          <p:spPr bwMode="auto">
            <a:xfrm>
              <a:off x="3601" y="1959"/>
              <a:ext cx="186" cy="233"/>
            </a:xfrm>
            <a:custGeom>
              <a:avLst/>
              <a:gdLst>
                <a:gd name="T0" fmla="*/ 29 w 80"/>
                <a:gd name="T1" fmla="*/ 91 h 101"/>
                <a:gd name="T2" fmla="*/ 38 w 80"/>
                <a:gd name="T3" fmla="*/ 96 h 101"/>
                <a:gd name="T4" fmla="*/ 16 w 80"/>
                <a:gd name="T5" fmla="*/ 96 h 101"/>
                <a:gd name="T6" fmla="*/ 14 w 80"/>
                <a:gd name="T7" fmla="*/ 91 h 101"/>
                <a:gd name="T8" fmla="*/ 13 w 80"/>
                <a:gd name="T9" fmla="*/ 75 h 101"/>
                <a:gd name="T10" fmla="*/ 3 w 80"/>
                <a:gd name="T11" fmla="*/ 62 h 101"/>
                <a:gd name="T12" fmla="*/ 1 w 80"/>
                <a:gd name="T13" fmla="*/ 59 h 101"/>
                <a:gd name="T14" fmla="*/ 4 w 80"/>
                <a:gd name="T15" fmla="*/ 24 h 101"/>
                <a:gd name="T16" fmla="*/ 4 w 80"/>
                <a:gd name="T17" fmla="*/ 21 h 101"/>
                <a:gd name="T18" fmla="*/ 10 w 80"/>
                <a:gd name="T19" fmla="*/ 12 h 101"/>
                <a:gd name="T20" fmla="*/ 19 w 80"/>
                <a:gd name="T21" fmla="*/ 16 h 101"/>
                <a:gd name="T22" fmla="*/ 28 w 80"/>
                <a:gd name="T23" fmla="*/ 16 h 101"/>
                <a:gd name="T24" fmla="*/ 35 w 80"/>
                <a:gd name="T25" fmla="*/ 16 h 101"/>
                <a:gd name="T26" fmla="*/ 37 w 80"/>
                <a:gd name="T27" fmla="*/ 17 h 101"/>
                <a:gd name="T28" fmla="*/ 45 w 80"/>
                <a:gd name="T29" fmla="*/ 21 h 101"/>
                <a:gd name="T30" fmla="*/ 40 w 80"/>
                <a:gd name="T31" fmla="*/ 6 h 101"/>
                <a:gd name="T32" fmla="*/ 53 w 80"/>
                <a:gd name="T33" fmla="*/ 6 h 101"/>
                <a:gd name="T34" fmla="*/ 58 w 80"/>
                <a:gd name="T35" fmla="*/ 2 h 101"/>
                <a:gd name="T36" fmla="*/ 65 w 80"/>
                <a:gd name="T37" fmla="*/ 1 h 101"/>
                <a:gd name="T38" fmla="*/ 65 w 80"/>
                <a:gd name="T39" fmla="*/ 9 h 101"/>
                <a:gd name="T40" fmla="*/ 63 w 80"/>
                <a:gd name="T41" fmla="*/ 18 h 101"/>
                <a:gd name="T42" fmla="*/ 72 w 80"/>
                <a:gd name="T43" fmla="*/ 20 h 101"/>
                <a:gd name="T44" fmla="*/ 79 w 80"/>
                <a:gd name="T45" fmla="*/ 23 h 101"/>
                <a:gd name="T46" fmla="*/ 78 w 80"/>
                <a:gd name="T47" fmla="*/ 36 h 101"/>
                <a:gd name="T48" fmla="*/ 72 w 80"/>
                <a:gd name="T49" fmla="*/ 35 h 101"/>
                <a:gd name="T50" fmla="*/ 66 w 80"/>
                <a:gd name="T51" fmla="*/ 35 h 101"/>
                <a:gd name="T52" fmla="*/ 64 w 80"/>
                <a:gd name="T53" fmla="*/ 42 h 101"/>
                <a:gd name="T54" fmla="*/ 62 w 80"/>
                <a:gd name="T55" fmla="*/ 52 h 101"/>
                <a:gd name="T56" fmla="*/ 48 w 80"/>
                <a:gd name="T57" fmla="*/ 63 h 101"/>
                <a:gd name="T58" fmla="*/ 35 w 80"/>
                <a:gd name="T59" fmla="*/ 82 h 101"/>
                <a:gd name="T60" fmla="*/ 29 w 80"/>
                <a:gd name="T61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00">
                  <a:moveTo>
                    <a:pt x="29" y="91"/>
                  </a:moveTo>
                  <a:cubicBezTo>
                    <a:pt x="33" y="91"/>
                    <a:pt x="36" y="92"/>
                    <a:pt x="38" y="96"/>
                  </a:cubicBezTo>
                  <a:cubicBezTo>
                    <a:pt x="31" y="101"/>
                    <a:pt x="24" y="97"/>
                    <a:pt x="16" y="96"/>
                  </a:cubicBezTo>
                  <a:cubicBezTo>
                    <a:pt x="13" y="95"/>
                    <a:pt x="14" y="93"/>
                    <a:pt x="14" y="91"/>
                  </a:cubicBezTo>
                  <a:cubicBezTo>
                    <a:pt x="13" y="85"/>
                    <a:pt x="14" y="80"/>
                    <a:pt x="13" y="75"/>
                  </a:cubicBezTo>
                  <a:cubicBezTo>
                    <a:pt x="12" y="70"/>
                    <a:pt x="13" y="62"/>
                    <a:pt x="3" y="62"/>
                  </a:cubicBezTo>
                  <a:cubicBezTo>
                    <a:pt x="2" y="63"/>
                    <a:pt x="0" y="61"/>
                    <a:pt x="1" y="59"/>
                  </a:cubicBezTo>
                  <a:cubicBezTo>
                    <a:pt x="6" y="48"/>
                    <a:pt x="3" y="36"/>
                    <a:pt x="4" y="24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17"/>
                    <a:pt x="7" y="13"/>
                    <a:pt x="10" y="12"/>
                  </a:cubicBezTo>
                  <a:cubicBezTo>
                    <a:pt x="12" y="11"/>
                    <a:pt x="18" y="13"/>
                    <a:pt x="19" y="16"/>
                  </a:cubicBezTo>
                  <a:cubicBezTo>
                    <a:pt x="23" y="25"/>
                    <a:pt x="26" y="17"/>
                    <a:pt x="28" y="16"/>
                  </a:cubicBezTo>
                  <a:cubicBezTo>
                    <a:pt x="31" y="13"/>
                    <a:pt x="32" y="3"/>
                    <a:pt x="35" y="16"/>
                  </a:cubicBezTo>
                  <a:cubicBezTo>
                    <a:pt x="35" y="17"/>
                    <a:pt x="36" y="18"/>
                    <a:pt x="37" y="17"/>
                  </a:cubicBezTo>
                  <a:cubicBezTo>
                    <a:pt x="43" y="13"/>
                    <a:pt x="43" y="19"/>
                    <a:pt x="45" y="21"/>
                  </a:cubicBezTo>
                  <a:cubicBezTo>
                    <a:pt x="48" y="15"/>
                    <a:pt x="44" y="11"/>
                    <a:pt x="40" y="6"/>
                  </a:cubicBezTo>
                  <a:cubicBezTo>
                    <a:pt x="45" y="6"/>
                    <a:pt x="49" y="6"/>
                    <a:pt x="53" y="6"/>
                  </a:cubicBezTo>
                  <a:cubicBezTo>
                    <a:pt x="55" y="5"/>
                    <a:pt x="58" y="8"/>
                    <a:pt x="58" y="2"/>
                  </a:cubicBezTo>
                  <a:cubicBezTo>
                    <a:pt x="57" y="1"/>
                    <a:pt x="63" y="0"/>
                    <a:pt x="65" y="1"/>
                  </a:cubicBezTo>
                  <a:cubicBezTo>
                    <a:pt x="67" y="3"/>
                    <a:pt x="68" y="6"/>
                    <a:pt x="65" y="9"/>
                  </a:cubicBezTo>
                  <a:cubicBezTo>
                    <a:pt x="62" y="11"/>
                    <a:pt x="60" y="14"/>
                    <a:pt x="63" y="18"/>
                  </a:cubicBezTo>
                  <a:cubicBezTo>
                    <a:pt x="65" y="21"/>
                    <a:pt x="68" y="23"/>
                    <a:pt x="72" y="20"/>
                  </a:cubicBezTo>
                  <a:cubicBezTo>
                    <a:pt x="75" y="18"/>
                    <a:pt x="79" y="21"/>
                    <a:pt x="79" y="23"/>
                  </a:cubicBezTo>
                  <a:cubicBezTo>
                    <a:pt x="80" y="28"/>
                    <a:pt x="80" y="32"/>
                    <a:pt x="78" y="36"/>
                  </a:cubicBezTo>
                  <a:cubicBezTo>
                    <a:pt x="75" y="40"/>
                    <a:pt x="74" y="36"/>
                    <a:pt x="72" y="35"/>
                  </a:cubicBezTo>
                  <a:cubicBezTo>
                    <a:pt x="70" y="33"/>
                    <a:pt x="68" y="33"/>
                    <a:pt x="66" y="35"/>
                  </a:cubicBezTo>
                  <a:cubicBezTo>
                    <a:pt x="64" y="37"/>
                    <a:pt x="61" y="38"/>
                    <a:pt x="64" y="42"/>
                  </a:cubicBezTo>
                  <a:cubicBezTo>
                    <a:pt x="67" y="46"/>
                    <a:pt x="65" y="50"/>
                    <a:pt x="62" y="52"/>
                  </a:cubicBezTo>
                  <a:cubicBezTo>
                    <a:pt x="57" y="55"/>
                    <a:pt x="53" y="60"/>
                    <a:pt x="48" y="63"/>
                  </a:cubicBezTo>
                  <a:cubicBezTo>
                    <a:pt x="40" y="66"/>
                    <a:pt x="36" y="73"/>
                    <a:pt x="35" y="82"/>
                  </a:cubicBezTo>
                  <a:cubicBezTo>
                    <a:pt x="34" y="85"/>
                    <a:pt x="31" y="87"/>
                    <a:pt x="29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9190AF9-F536-AD8D-F6F6-D66E29D749F3}"/>
                </a:ext>
              </a:extLst>
            </p:cNvPr>
            <p:cNvSpPr/>
            <p:nvPr/>
          </p:nvSpPr>
          <p:spPr bwMode="auto">
            <a:xfrm>
              <a:off x="4178" y="3042"/>
              <a:ext cx="756" cy="627"/>
            </a:xfrm>
            <a:custGeom>
              <a:avLst/>
              <a:gdLst>
                <a:gd name="T0" fmla="*/ 197 w 327"/>
                <a:gd name="T1" fmla="*/ 232 h 271"/>
                <a:gd name="T2" fmla="*/ 191 w 327"/>
                <a:gd name="T3" fmla="*/ 264 h 271"/>
                <a:gd name="T4" fmla="*/ 183 w 327"/>
                <a:gd name="T5" fmla="*/ 265 h 271"/>
                <a:gd name="T6" fmla="*/ 197 w 327"/>
                <a:gd name="T7" fmla="*/ 226 h 271"/>
                <a:gd name="T8" fmla="*/ 183 w 327"/>
                <a:gd name="T9" fmla="*/ 202 h 271"/>
                <a:gd name="T10" fmla="*/ 183 w 327"/>
                <a:gd name="T11" fmla="*/ 185 h 271"/>
                <a:gd name="T12" fmla="*/ 191 w 327"/>
                <a:gd name="T13" fmla="*/ 165 h 271"/>
                <a:gd name="T14" fmla="*/ 188 w 327"/>
                <a:gd name="T15" fmla="*/ 154 h 271"/>
                <a:gd name="T16" fmla="*/ 154 w 327"/>
                <a:gd name="T17" fmla="*/ 152 h 271"/>
                <a:gd name="T18" fmla="*/ 139 w 327"/>
                <a:gd name="T19" fmla="*/ 124 h 271"/>
                <a:gd name="T20" fmla="*/ 118 w 327"/>
                <a:gd name="T21" fmla="*/ 92 h 271"/>
                <a:gd name="T22" fmla="*/ 101 w 327"/>
                <a:gd name="T23" fmla="*/ 80 h 271"/>
                <a:gd name="T24" fmla="*/ 79 w 327"/>
                <a:gd name="T25" fmla="*/ 81 h 271"/>
                <a:gd name="T26" fmla="*/ 31 w 327"/>
                <a:gd name="T27" fmla="*/ 101 h 271"/>
                <a:gd name="T28" fmla="*/ 1 w 327"/>
                <a:gd name="T29" fmla="*/ 89 h 271"/>
                <a:gd name="T30" fmla="*/ 40 w 327"/>
                <a:gd name="T31" fmla="*/ 97 h 271"/>
                <a:gd name="T32" fmla="*/ 66 w 327"/>
                <a:gd name="T33" fmla="*/ 83 h 271"/>
                <a:gd name="T34" fmla="*/ 91 w 327"/>
                <a:gd name="T35" fmla="*/ 76 h 271"/>
                <a:gd name="T36" fmla="*/ 142 w 327"/>
                <a:gd name="T37" fmla="*/ 52 h 271"/>
                <a:gd name="T38" fmla="*/ 179 w 327"/>
                <a:gd name="T39" fmla="*/ 3 h 271"/>
                <a:gd name="T40" fmla="*/ 162 w 327"/>
                <a:gd name="T41" fmla="*/ 22 h 271"/>
                <a:gd name="T42" fmla="*/ 166 w 327"/>
                <a:gd name="T43" fmla="*/ 23 h 271"/>
                <a:gd name="T44" fmla="*/ 130 w 327"/>
                <a:gd name="T45" fmla="*/ 71 h 271"/>
                <a:gd name="T46" fmla="*/ 131 w 327"/>
                <a:gd name="T47" fmla="*/ 95 h 271"/>
                <a:gd name="T48" fmla="*/ 149 w 327"/>
                <a:gd name="T49" fmla="*/ 128 h 271"/>
                <a:gd name="T50" fmla="*/ 155 w 327"/>
                <a:gd name="T51" fmla="*/ 144 h 271"/>
                <a:gd name="T52" fmla="*/ 184 w 327"/>
                <a:gd name="T53" fmla="*/ 150 h 271"/>
                <a:gd name="T54" fmla="*/ 199 w 327"/>
                <a:gd name="T55" fmla="*/ 152 h 271"/>
                <a:gd name="T56" fmla="*/ 203 w 327"/>
                <a:gd name="T57" fmla="*/ 171 h 271"/>
                <a:gd name="T58" fmla="*/ 274 w 327"/>
                <a:gd name="T59" fmla="*/ 196 h 271"/>
                <a:gd name="T60" fmla="*/ 325 w 327"/>
                <a:gd name="T61" fmla="*/ 175 h 271"/>
                <a:gd name="T62" fmla="*/ 304 w 327"/>
                <a:gd name="T63" fmla="*/ 198 h 271"/>
                <a:gd name="T64" fmla="*/ 283 w 327"/>
                <a:gd name="T65" fmla="*/ 204 h 271"/>
                <a:gd name="T66" fmla="*/ 210 w 327"/>
                <a:gd name="T67" fmla="*/ 196 h 271"/>
                <a:gd name="T68" fmla="*/ 196 w 327"/>
                <a:gd name="T69" fmla="*/ 180 h 271"/>
                <a:gd name="T70" fmla="*/ 203 w 327"/>
                <a:gd name="T71" fmla="*/ 211 h 271"/>
                <a:gd name="T72" fmla="*/ 201 w 327"/>
                <a:gd name="T73" fmla="*/ 214 h 271"/>
                <a:gd name="T74" fmla="*/ 186 w 327"/>
                <a:gd name="T75" fmla="*/ 193 h 271"/>
                <a:gd name="T76" fmla="*/ 199 w 327"/>
                <a:gd name="T77" fmla="*/ 21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" h="271">
                  <a:moveTo>
                    <a:pt x="206" y="218"/>
                  </a:moveTo>
                  <a:cubicBezTo>
                    <a:pt x="204" y="223"/>
                    <a:pt x="201" y="228"/>
                    <a:pt x="197" y="232"/>
                  </a:cubicBezTo>
                  <a:cubicBezTo>
                    <a:pt x="192" y="237"/>
                    <a:pt x="192" y="246"/>
                    <a:pt x="191" y="253"/>
                  </a:cubicBezTo>
                  <a:cubicBezTo>
                    <a:pt x="190" y="257"/>
                    <a:pt x="190" y="261"/>
                    <a:pt x="191" y="264"/>
                  </a:cubicBezTo>
                  <a:cubicBezTo>
                    <a:pt x="192" y="268"/>
                    <a:pt x="185" y="267"/>
                    <a:pt x="187" y="271"/>
                  </a:cubicBezTo>
                  <a:cubicBezTo>
                    <a:pt x="183" y="271"/>
                    <a:pt x="183" y="268"/>
                    <a:pt x="183" y="265"/>
                  </a:cubicBezTo>
                  <a:cubicBezTo>
                    <a:pt x="184" y="258"/>
                    <a:pt x="182" y="250"/>
                    <a:pt x="187" y="243"/>
                  </a:cubicBezTo>
                  <a:cubicBezTo>
                    <a:pt x="191" y="238"/>
                    <a:pt x="191" y="231"/>
                    <a:pt x="197" y="226"/>
                  </a:cubicBezTo>
                  <a:cubicBezTo>
                    <a:pt x="200" y="223"/>
                    <a:pt x="203" y="217"/>
                    <a:pt x="193" y="216"/>
                  </a:cubicBezTo>
                  <a:cubicBezTo>
                    <a:pt x="187" y="215"/>
                    <a:pt x="185" y="208"/>
                    <a:pt x="183" y="202"/>
                  </a:cubicBezTo>
                  <a:cubicBezTo>
                    <a:pt x="182" y="198"/>
                    <a:pt x="183" y="193"/>
                    <a:pt x="180" y="189"/>
                  </a:cubicBezTo>
                  <a:cubicBezTo>
                    <a:pt x="179" y="186"/>
                    <a:pt x="180" y="186"/>
                    <a:pt x="183" y="185"/>
                  </a:cubicBezTo>
                  <a:cubicBezTo>
                    <a:pt x="186" y="184"/>
                    <a:pt x="188" y="182"/>
                    <a:pt x="190" y="180"/>
                  </a:cubicBezTo>
                  <a:cubicBezTo>
                    <a:pt x="195" y="175"/>
                    <a:pt x="203" y="171"/>
                    <a:pt x="191" y="165"/>
                  </a:cubicBezTo>
                  <a:cubicBezTo>
                    <a:pt x="185" y="162"/>
                    <a:pt x="192" y="157"/>
                    <a:pt x="192" y="154"/>
                  </a:cubicBezTo>
                  <a:cubicBezTo>
                    <a:pt x="190" y="152"/>
                    <a:pt x="189" y="153"/>
                    <a:pt x="188" y="154"/>
                  </a:cubicBezTo>
                  <a:cubicBezTo>
                    <a:pt x="180" y="159"/>
                    <a:pt x="172" y="162"/>
                    <a:pt x="164" y="153"/>
                  </a:cubicBezTo>
                  <a:cubicBezTo>
                    <a:pt x="162" y="151"/>
                    <a:pt x="158" y="152"/>
                    <a:pt x="154" y="152"/>
                  </a:cubicBezTo>
                  <a:cubicBezTo>
                    <a:pt x="145" y="152"/>
                    <a:pt x="141" y="147"/>
                    <a:pt x="145" y="140"/>
                  </a:cubicBezTo>
                  <a:cubicBezTo>
                    <a:pt x="151" y="130"/>
                    <a:pt x="144" y="125"/>
                    <a:pt x="139" y="124"/>
                  </a:cubicBezTo>
                  <a:cubicBezTo>
                    <a:pt x="124" y="123"/>
                    <a:pt x="128" y="111"/>
                    <a:pt x="125" y="104"/>
                  </a:cubicBezTo>
                  <a:cubicBezTo>
                    <a:pt x="123" y="99"/>
                    <a:pt x="127" y="92"/>
                    <a:pt x="118" y="92"/>
                  </a:cubicBezTo>
                  <a:cubicBezTo>
                    <a:pt x="117" y="92"/>
                    <a:pt x="117" y="90"/>
                    <a:pt x="116" y="89"/>
                  </a:cubicBezTo>
                  <a:cubicBezTo>
                    <a:pt x="116" y="80"/>
                    <a:pt x="109" y="76"/>
                    <a:pt x="101" y="80"/>
                  </a:cubicBezTo>
                  <a:cubicBezTo>
                    <a:pt x="95" y="83"/>
                    <a:pt x="91" y="86"/>
                    <a:pt x="85" y="81"/>
                  </a:cubicBezTo>
                  <a:cubicBezTo>
                    <a:pt x="83" y="80"/>
                    <a:pt x="80" y="80"/>
                    <a:pt x="79" y="81"/>
                  </a:cubicBezTo>
                  <a:cubicBezTo>
                    <a:pt x="70" y="89"/>
                    <a:pt x="55" y="86"/>
                    <a:pt x="47" y="96"/>
                  </a:cubicBezTo>
                  <a:cubicBezTo>
                    <a:pt x="43" y="102"/>
                    <a:pt x="38" y="103"/>
                    <a:pt x="31" y="101"/>
                  </a:cubicBezTo>
                  <a:cubicBezTo>
                    <a:pt x="23" y="99"/>
                    <a:pt x="14" y="101"/>
                    <a:pt x="7" y="96"/>
                  </a:cubicBezTo>
                  <a:cubicBezTo>
                    <a:pt x="4" y="94"/>
                    <a:pt x="0" y="92"/>
                    <a:pt x="1" y="89"/>
                  </a:cubicBezTo>
                  <a:cubicBezTo>
                    <a:pt x="3" y="86"/>
                    <a:pt x="8" y="85"/>
                    <a:pt x="11" y="89"/>
                  </a:cubicBezTo>
                  <a:cubicBezTo>
                    <a:pt x="19" y="98"/>
                    <a:pt x="31" y="93"/>
                    <a:pt x="40" y="97"/>
                  </a:cubicBezTo>
                  <a:cubicBezTo>
                    <a:pt x="43" y="98"/>
                    <a:pt x="45" y="94"/>
                    <a:pt x="48" y="92"/>
                  </a:cubicBezTo>
                  <a:cubicBezTo>
                    <a:pt x="53" y="87"/>
                    <a:pt x="57" y="81"/>
                    <a:pt x="66" y="83"/>
                  </a:cubicBezTo>
                  <a:cubicBezTo>
                    <a:pt x="69" y="83"/>
                    <a:pt x="72" y="80"/>
                    <a:pt x="75" y="78"/>
                  </a:cubicBezTo>
                  <a:cubicBezTo>
                    <a:pt x="80" y="76"/>
                    <a:pt x="85" y="76"/>
                    <a:pt x="91" y="76"/>
                  </a:cubicBezTo>
                  <a:cubicBezTo>
                    <a:pt x="101" y="75"/>
                    <a:pt x="113" y="77"/>
                    <a:pt x="121" y="72"/>
                  </a:cubicBezTo>
                  <a:cubicBezTo>
                    <a:pt x="129" y="68"/>
                    <a:pt x="134" y="57"/>
                    <a:pt x="142" y="52"/>
                  </a:cubicBezTo>
                  <a:cubicBezTo>
                    <a:pt x="156" y="42"/>
                    <a:pt x="154" y="27"/>
                    <a:pt x="159" y="13"/>
                  </a:cubicBezTo>
                  <a:cubicBezTo>
                    <a:pt x="162" y="5"/>
                    <a:pt x="169" y="0"/>
                    <a:pt x="179" y="3"/>
                  </a:cubicBezTo>
                  <a:cubicBezTo>
                    <a:pt x="176" y="7"/>
                    <a:pt x="170" y="3"/>
                    <a:pt x="166" y="7"/>
                  </a:cubicBezTo>
                  <a:cubicBezTo>
                    <a:pt x="163" y="12"/>
                    <a:pt x="161" y="16"/>
                    <a:pt x="162" y="22"/>
                  </a:cubicBezTo>
                  <a:cubicBezTo>
                    <a:pt x="165" y="19"/>
                    <a:pt x="162" y="15"/>
                    <a:pt x="166" y="13"/>
                  </a:cubicBezTo>
                  <a:cubicBezTo>
                    <a:pt x="169" y="16"/>
                    <a:pt x="167" y="20"/>
                    <a:pt x="166" y="23"/>
                  </a:cubicBezTo>
                  <a:cubicBezTo>
                    <a:pt x="164" y="36"/>
                    <a:pt x="158" y="44"/>
                    <a:pt x="148" y="52"/>
                  </a:cubicBezTo>
                  <a:cubicBezTo>
                    <a:pt x="141" y="57"/>
                    <a:pt x="136" y="64"/>
                    <a:pt x="130" y="71"/>
                  </a:cubicBezTo>
                  <a:cubicBezTo>
                    <a:pt x="125" y="76"/>
                    <a:pt x="122" y="82"/>
                    <a:pt x="129" y="87"/>
                  </a:cubicBezTo>
                  <a:cubicBezTo>
                    <a:pt x="132" y="89"/>
                    <a:pt x="131" y="92"/>
                    <a:pt x="131" y="95"/>
                  </a:cubicBezTo>
                  <a:cubicBezTo>
                    <a:pt x="131" y="105"/>
                    <a:pt x="133" y="113"/>
                    <a:pt x="143" y="119"/>
                  </a:cubicBezTo>
                  <a:cubicBezTo>
                    <a:pt x="145" y="120"/>
                    <a:pt x="144" y="127"/>
                    <a:pt x="149" y="128"/>
                  </a:cubicBezTo>
                  <a:cubicBezTo>
                    <a:pt x="156" y="131"/>
                    <a:pt x="153" y="134"/>
                    <a:pt x="151" y="138"/>
                  </a:cubicBezTo>
                  <a:cubicBezTo>
                    <a:pt x="149" y="142"/>
                    <a:pt x="151" y="145"/>
                    <a:pt x="155" y="144"/>
                  </a:cubicBezTo>
                  <a:cubicBezTo>
                    <a:pt x="163" y="144"/>
                    <a:pt x="169" y="146"/>
                    <a:pt x="174" y="151"/>
                  </a:cubicBezTo>
                  <a:cubicBezTo>
                    <a:pt x="177" y="155"/>
                    <a:pt x="180" y="153"/>
                    <a:pt x="184" y="150"/>
                  </a:cubicBezTo>
                  <a:cubicBezTo>
                    <a:pt x="188" y="148"/>
                    <a:pt x="192" y="142"/>
                    <a:pt x="197" y="148"/>
                  </a:cubicBezTo>
                  <a:cubicBezTo>
                    <a:pt x="198" y="149"/>
                    <a:pt x="199" y="152"/>
                    <a:pt x="199" y="152"/>
                  </a:cubicBezTo>
                  <a:cubicBezTo>
                    <a:pt x="192" y="157"/>
                    <a:pt x="199" y="160"/>
                    <a:pt x="201" y="164"/>
                  </a:cubicBezTo>
                  <a:cubicBezTo>
                    <a:pt x="202" y="166"/>
                    <a:pt x="204" y="168"/>
                    <a:pt x="203" y="171"/>
                  </a:cubicBezTo>
                  <a:cubicBezTo>
                    <a:pt x="199" y="188"/>
                    <a:pt x="204" y="194"/>
                    <a:pt x="221" y="195"/>
                  </a:cubicBezTo>
                  <a:cubicBezTo>
                    <a:pt x="239" y="195"/>
                    <a:pt x="256" y="197"/>
                    <a:pt x="274" y="196"/>
                  </a:cubicBezTo>
                  <a:cubicBezTo>
                    <a:pt x="275" y="196"/>
                    <a:pt x="275" y="196"/>
                    <a:pt x="276" y="197"/>
                  </a:cubicBezTo>
                  <a:cubicBezTo>
                    <a:pt x="300" y="208"/>
                    <a:pt x="312" y="190"/>
                    <a:pt x="325" y="175"/>
                  </a:cubicBezTo>
                  <a:cubicBezTo>
                    <a:pt x="326" y="176"/>
                    <a:pt x="327" y="176"/>
                    <a:pt x="327" y="177"/>
                  </a:cubicBezTo>
                  <a:cubicBezTo>
                    <a:pt x="322" y="187"/>
                    <a:pt x="314" y="194"/>
                    <a:pt x="304" y="198"/>
                  </a:cubicBezTo>
                  <a:cubicBezTo>
                    <a:pt x="302" y="199"/>
                    <a:pt x="300" y="200"/>
                    <a:pt x="299" y="201"/>
                  </a:cubicBezTo>
                  <a:cubicBezTo>
                    <a:pt x="295" y="208"/>
                    <a:pt x="289" y="207"/>
                    <a:pt x="283" y="204"/>
                  </a:cubicBezTo>
                  <a:cubicBezTo>
                    <a:pt x="279" y="201"/>
                    <a:pt x="275" y="200"/>
                    <a:pt x="271" y="200"/>
                  </a:cubicBezTo>
                  <a:cubicBezTo>
                    <a:pt x="250" y="203"/>
                    <a:pt x="230" y="196"/>
                    <a:pt x="210" y="196"/>
                  </a:cubicBezTo>
                  <a:cubicBezTo>
                    <a:pt x="205" y="196"/>
                    <a:pt x="200" y="194"/>
                    <a:pt x="200" y="187"/>
                  </a:cubicBezTo>
                  <a:cubicBezTo>
                    <a:pt x="200" y="184"/>
                    <a:pt x="200" y="180"/>
                    <a:pt x="196" y="180"/>
                  </a:cubicBezTo>
                  <a:cubicBezTo>
                    <a:pt x="192" y="181"/>
                    <a:pt x="188" y="184"/>
                    <a:pt x="189" y="189"/>
                  </a:cubicBezTo>
                  <a:cubicBezTo>
                    <a:pt x="192" y="197"/>
                    <a:pt x="188" y="209"/>
                    <a:pt x="203" y="211"/>
                  </a:cubicBezTo>
                  <a:cubicBezTo>
                    <a:pt x="205" y="211"/>
                    <a:pt x="210" y="213"/>
                    <a:pt x="206" y="218"/>
                  </a:cubicBezTo>
                  <a:cubicBezTo>
                    <a:pt x="204" y="216"/>
                    <a:pt x="202" y="214"/>
                    <a:pt x="201" y="214"/>
                  </a:cubicBezTo>
                  <a:cubicBezTo>
                    <a:pt x="189" y="213"/>
                    <a:pt x="188" y="204"/>
                    <a:pt x="187" y="196"/>
                  </a:cubicBezTo>
                  <a:cubicBezTo>
                    <a:pt x="187" y="194"/>
                    <a:pt x="186" y="193"/>
                    <a:pt x="186" y="193"/>
                  </a:cubicBezTo>
                  <a:cubicBezTo>
                    <a:pt x="188" y="194"/>
                    <a:pt x="187" y="197"/>
                    <a:pt x="188" y="200"/>
                  </a:cubicBezTo>
                  <a:cubicBezTo>
                    <a:pt x="189" y="206"/>
                    <a:pt x="189" y="213"/>
                    <a:pt x="199" y="213"/>
                  </a:cubicBezTo>
                  <a:cubicBezTo>
                    <a:pt x="202" y="213"/>
                    <a:pt x="203" y="216"/>
                    <a:pt x="206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57942373-88B0-5CA6-1F4D-6C71748C5B74}"/>
                </a:ext>
              </a:extLst>
            </p:cNvPr>
            <p:cNvSpPr/>
            <p:nvPr/>
          </p:nvSpPr>
          <p:spPr bwMode="auto">
            <a:xfrm>
              <a:off x="2583" y="2162"/>
              <a:ext cx="215" cy="211"/>
            </a:xfrm>
            <a:custGeom>
              <a:avLst/>
              <a:gdLst>
                <a:gd name="T0" fmla="*/ 6 w 93"/>
                <a:gd name="T1" fmla="*/ 66 h 91"/>
                <a:gd name="T2" fmla="*/ 10 w 93"/>
                <a:gd name="T3" fmla="*/ 60 h 91"/>
                <a:gd name="T4" fmla="*/ 0 w 93"/>
                <a:gd name="T5" fmla="*/ 55 h 91"/>
                <a:gd name="T6" fmla="*/ 8 w 93"/>
                <a:gd name="T7" fmla="*/ 50 h 91"/>
                <a:gd name="T8" fmla="*/ 21 w 93"/>
                <a:gd name="T9" fmla="*/ 50 h 91"/>
                <a:gd name="T10" fmla="*/ 41 w 93"/>
                <a:gd name="T11" fmla="*/ 42 h 91"/>
                <a:gd name="T12" fmla="*/ 50 w 93"/>
                <a:gd name="T13" fmla="*/ 29 h 91"/>
                <a:gd name="T14" fmla="*/ 51 w 93"/>
                <a:gd name="T15" fmla="*/ 21 h 91"/>
                <a:gd name="T16" fmla="*/ 53 w 93"/>
                <a:gd name="T17" fmla="*/ 12 h 91"/>
                <a:gd name="T18" fmla="*/ 46 w 93"/>
                <a:gd name="T19" fmla="*/ 13 h 91"/>
                <a:gd name="T20" fmla="*/ 42 w 93"/>
                <a:gd name="T21" fmla="*/ 11 h 91"/>
                <a:gd name="T22" fmla="*/ 45 w 93"/>
                <a:gd name="T23" fmla="*/ 8 h 91"/>
                <a:gd name="T24" fmla="*/ 65 w 93"/>
                <a:gd name="T25" fmla="*/ 3 h 91"/>
                <a:gd name="T26" fmla="*/ 84 w 93"/>
                <a:gd name="T27" fmla="*/ 12 h 91"/>
                <a:gd name="T28" fmla="*/ 83 w 93"/>
                <a:gd name="T29" fmla="*/ 32 h 91"/>
                <a:gd name="T30" fmla="*/ 80 w 93"/>
                <a:gd name="T31" fmla="*/ 37 h 91"/>
                <a:gd name="T32" fmla="*/ 68 w 93"/>
                <a:gd name="T33" fmla="*/ 61 h 91"/>
                <a:gd name="T34" fmla="*/ 67 w 93"/>
                <a:gd name="T35" fmla="*/ 72 h 91"/>
                <a:gd name="T36" fmla="*/ 69 w 93"/>
                <a:gd name="T37" fmla="*/ 81 h 91"/>
                <a:gd name="T38" fmla="*/ 47 w 93"/>
                <a:gd name="T39" fmla="*/ 89 h 91"/>
                <a:gd name="T40" fmla="*/ 39 w 93"/>
                <a:gd name="T41" fmla="*/ 79 h 91"/>
                <a:gd name="T42" fmla="*/ 38 w 93"/>
                <a:gd name="T43" fmla="*/ 76 h 91"/>
                <a:gd name="T44" fmla="*/ 30 w 93"/>
                <a:gd name="T45" fmla="*/ 68 h 91"/>
                <a:gd name="T46" fmla="*/ 14 w 93"/>
                <a:gd name="T47" fmla="*/ 63 h 91"/>
                <a:gd name="T48" fmla="*/ 6 w 93"/>
                <a:gd name="T49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6" y="66"/>
                  </a:moveTo>
                  <a:cubicBezTo>
                    <a:pt x="7" y="63"/>
                    <a:pt x="11" y="63"/>
                    <a:pt x="10" y="60"/>
                  </a:cubicBezTo>
                  <a:cubicBezTo>
                    <a:pt x="8" y="54"/>
                    <a:pt x="3" y="58"/>
                    <a:pt x="0" y="55"/>
                  </a:cubicBezTo>
                  <a:cubicBezTo>
                    <a:pt x="0" y="51"/>
                    <a:pt x="0" y="45"/>
                    <a:pt x="8" y="50"/>
                  </a:cubicBezTo>
                  <a:cubicBezTo>
                    <a:pt x="11" y="52"/>
                    <a:pt x="17" y="51"/>
                    <a:pt x="21" y="50"/>
                  </a:cubicBezTo>
                  <a:cubicBezTo>
                    <a:pt x="28" y="48"/>
                    <a:pt x="34" y="45"/>
                    <a:pt x="41" y="42"/>
                  </a:cubicBezTo>
                  <a:cubicBezTo>
                    <a:pt x="48" y="39"/>
                    <a:pt x="50" y="35"/>
                    <a:pt x="50" y="29"/>
                  </a:cubicBezTo>
                  <a:cubicBezTo>
                    <a:pt x="50" y="26"/>
                    <a:pt x="50" y="23"/>
                    <a:pt x="51" y="21"/>
                  </a:cubicBezTo>
                  <a:cubicBezTo>
                    <a:pt x="53" y="18"/>
                    <a:pt x="56" y="15"/>
                    <a:pt x="53" y="12"/>
                  </a:cubicBezTo>
                  <a:cubicBezTo>
                    <a:pt x="51" y="9"/>
                    <a:pt x="48" y="12"/>
                    <a:pt x="46" y="13"/>
                  </a:cubicBezTo>
                  <a:cubicBezTo>
                    <a:pt x="44" y="14"/>
                    <a:pt x="42" y="13"/>
                    <a:pt x="42" y="11"/>
                  </a:cubicBezTo>
                  <a:cubicBezTo>
                    <a:pt x="41" y="9"/>
                    <a:pt x="43" y="9"/>
                    <a:pt x="45" y="8"/>
                  </a:cubicBezTo>
                  <a:cubicBezTo>
                    <a:pt x="51" y="7"/>
                    <a:pt x="58" y="4"/>
                    <a:pt x="65" y="3"/>
                  </a:cubicBezTo>
                  <a:cubicBezTo>
                    <a:pt x="74" y="0"/>
                    <a:pt x="80" y="6"/>
                    <a:pt x="84" y="12"/>
                  </a:cubicBezTo>
                  <a:cubicBezTo>
                    <a:pt x="87" y="19"/>
                    <a:pt x="93" y="26"/>
                    <a:pt x="83" y="32"/>
                  </a:cubicBezTo>
                  <a:cubicBezTo>
                    <a:pt x="82" y="33"/>
                    <a:pt x="80" y="35"/>
                    <a:pt x="80" y="37"/>
                  </a:cubicBezTo>
                  <a:cubicBezTo>
                    <a:pt x="80" y="47"/>
                    <a:pt x="72" y="53"/>
                    <a:pt x="68" y="61"/>
                  </a:cubicBezTo>
                  <a:cubicBezTo>
                    <a:pt x="66" y="65"/>
                    <a:pt x="65" y="69"/>
                    <a:pt x="67" y="72"/>
                  </a:cubicBezTo>
                  <a:cubicBezTo>
                    <a:pt x="69" y="75"/>
                    <a:pt x="72" y="75"/>
                    <a:pt x="69" y="81"/>
                  </a:cubicBezTo>
                  <a:cubicBezTo>
                    <a:pt x="63" y="91"/>
                    <a:pt x="55" y="90"/>
                    <a:pt x="47" y="89"/>
                  </a:cubicBezTo>
                  <a:cubicBezTo>
                    <a:pt x="43" y="88"/>
                    <a:pt x="38" y="85"/>
                    <a:pt x="39" y="79"/>
                  </a:cubicBezTo>
                  <a:cubicBezTo>
                    <a:pt x="39" y="78"/>
                    <a:pt x="40" y="75"/>
                    <a:pt x="38" y="76"/>
                  </a:cubicBezTo>
                  <a:cubicBezTo>
                    <a:pt x="31" y="77"/>
                    <a:pt x="31" y="71"/>
                    <a:pt x="30" y="68"/>
                  </a:cubicBezTo>
                  <a:cubicBezTo>
                    <a:pt x="25" y="59"/>
                    <a:pt x="22" y="58"/>
                    <a:pt x="14" y="63"/>
                  </a:cubicBezTo>
                  <a:cubicBezTo>
                    <a:pt x="12" y="65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B16B598D-5C25-BE9F-B339-2AF8CBE3C9C6}"/>
                </a:ext>
              </a:extLst>
            </p:cNvPr>
            <p:cNvSpPr/>
            <p:nvPr/>
          </p:nvSpPr>
          <p:spPr bwMode="auto">
            <a:xfrm>
              <a:off x="5953" y="3225"/>
              <a:ext cx="937" cy="201"/>
            </a:xfrm>
            <a:custGeom>
              <a:avLst/>
              <a:gdLst>
                <a:gd name="T0" fmla="*/ 302 w 405"/>
                <a:gd name="T1" fmla="*/ 77 h 87"/>
                <a:gd name="T2" fmla="*/ 333 w 405"/>
                <a:gd name="T3" fmla="*/ 81 h 87"/>
                <a:gd name="T4" fmla="*/ 337 w 405"/>
                <a:gd name="T5" fmla="*/ 67 h 87"/>
                <a:gd name="T6" fmla="*/ 322 w 405"/>
                <a:gd name="T7" fmla="*/ 54 h 87"/>
                <a:gd name="T8" fmla="*/ 295 w 405"/>
                <a:gd name="T9" fmla="*/ 35 h 87"/>
                <a:gd name="T10" fmla="*/ 268 w 405"/>
                <a:gd name="T11" fmla="*/ 31 h 87"/>
                <a:gd name="T12" fmla="*/ 246 w 405"/>
                <a:gd name="T13" fmla="*/ 37 h 87"/>
                <a:gd name="T14" fmla="*/ 213 w 405"/>
                <a:gd name="T15" fmla="*/ 44 h 87"/>
                <a:gd name="T16" fmla="*/ 200 w 405"/>
                <a:gd name="T17" fmla="*/ 35 h 87"/>
                <a:gd name="T18" fmla="*/ 169 w 405"/>
                <a:gd name="T19" fmla="*/ 33 h 87"/>
                <a:gd name="T20" fmla="*/ 121 w 405"/>
                <a:gd name="T21" fmla="*/ 31 h 87"/>
                <a:gd name="T22" fmla="*/ 90 w 405"/>
                <a:gd name="T23" fmla="*/ 29 h 87"/>
                <a:gd name="T24" fmla="*/ 68 w 405"/>
                <a:gd name="T25" fmla="*/ 42 h 87"/>
                <a:gd name="T26" fmla="*/ 44 w 405"/>
                <a:gd name="T27" fmla="*/ 25 h 87"/>
                <a:gd name="T28" fmla="*/ 25 w 405"/>
                <a:gd name="T29" fmla="*/ 15 h 87"/>
                <a:gd name="T30" fmla="*/ 4 w 405"/>
                <a:gd name="T31" fmla="*/ 6 h 87"/>
                <a:gd name="T32" fmla="*/ 31 w 405"/>
                <a:gd name="T33" fmla="*/ 12 h 87"/>
                <a:gd name="T34" fmla="*/ 43 w 405"/>
                <a:gd name="T35" fmla="*/ 21 h 87"/>
                <a:gd name="T36" fmla="*/ 66 w 405"/>
                <a:gd name="T37" fmla="*/ 33 h 87"/>
                <a:gd name="T38" fmla="*/ 87 w 405"/>
                <a:gd name="T39" fmla="*/ 21 h 87"/>
                <a:gd name="T40" fmla="*/ 127 w 405"/>
                <a:gd name="T41" fmla="*/ 25 h 87"/>
                <a:gd name="T42" fmla="*/ 164 w 405"/>
                <a:gd name="T43" fmla="*/ 28 h 87"/>
                <a:gd name="T44" fmla="*/ 205 w 405"/>
                <a:gd name="T45" fmla="*/ 29 h 87"/>
                <a:gd name="T46" fmla="*/ 231 w 405"/>
                <a:gd name="T47" fmla="*/ 36 h 87"/>
                <a:gd name="T48" fmla="*/ 258 w 405"/>
                <a:gd name="T49" fmla="*/ 29 h 87"/>
                <a:gd name="T50" fmla="*/ 284 w 405"/>
                <a:gd name="T51" fmla="*/ 25 h 87"/>
                <a:gd name="T52" fmla="*/ 306 w 405"/>
                <a:gd name="T53" fmla="*/ 40 h 87"/>
                <a:gd name="T54" fmla="*/ 345 w 405"/>
                <a:gd name="T55" fmla="*/ 42 h 87"/>
                <a:gd name="T56" fmla="*/ 377 w 405"/>
                <a:gd name="T57" fmla="*/ 57 h 87"/>
                <a:gd name="T58" fmla="*/ 388 w 405"/>
                <a:gd name="T59" fmla="*/ 39 h 87"/>
                <a:gd name="T60" fmla="*/ 403 w 405"/>
                <a:gd name="T61" fmla="*/ 31 h 87"/>
                <a:gd name="T62" fmla="*/ 393 w 405"/>
                <a:gd name="T63" fmla="*/ 45 h 87"/>
                <a:gd name="T64" fmla="*/ 334 w 405"/>
                <a:gd name="T65" fmla="*/ 47 h 87"/>
                <a:gd name="T66" fmla="*/ 333 w 405"/>
                <a:gd name="T67" fmla="*/ 61 h 87"/>
                <a:gd name="T68" fmla="*/ 341 w 405"/>
                <a:gd name="T69" fmla="*/ 82 h 87"/>
                <a:gd name="T70" fmla="*/ 298 w 405"/>
                <a:gd name="T71" fmla="*/ 79 h 87"/>
                <a:gd name="T72" fmla="*/ 289 w 405"/>
                <a:gd name="T73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5" h="87">
                  <a:moveTo>
                    <a:pt x="289" y="79"/>
                  </a:moveTo>
                  <a:cubicBezTo>
                    <a:pt x="293" y="73"/>
                    <a:pt x="295" y="69"/>
                    <a:pt x="302" y="77"/>
                  </a:cubicBezTo>
                  <a:cubicBezTo>
                    <a:pt x="308" y="83"/>
                    <a:pt x="317" y="84"/>
                    <a:pt x="325" y="82"/>
                  </a:cubicBezTo>
                  <a:cubicBezTo>
                    <a:pt x="328" y="81"/>
                    <a:pt x="331" y="81"/>
                    <a:pt x="333" y="81"/>
                  </a:cubicBezTo>
                  <a:cubicBezTo>
                    <a:pt x="336" y="80"/>
                    <a:pt x="340" y="82"/>
                    <a:pt x="341" y="78"/>
                  </a:cubicBezTo>
                  <a:cubicBezTo>
                    <a:pt x="342" y="73"/>
                    <a:pt x="342" y="69"/>
                    <a:pt x="337" y="67"/>
                  </a:cubicBezTo>
                  <a:cubicBezTo>
                    <a:pt x="335" y="65"/>
                    <a:pt x="331" y="64"/>
                    <a:pt x="328" y="63"/>
                  </a:cubicBezTo>
                  <a:cubicBezTo>
                    <a:pt x="324" y="62"/>
                    <a:pt x="322" y="59"/>
                    <a:pt x="322" y="54"/>
                  </a:cubicBezTo>
                  <a:cubicBezTo>
                    <a:pt x="322" y="44"/>
                    <a:pt x="319" y="42"/>
                    <a:pt x="310" y="45"/>
                  </a:cubicBezTo>
                  <a:cubicBezTo>
                    <a:pt x="300" y="48"/>
                    <a:pt x="296" y="46"/>
                    <a:pt x="295" y="35"/>
                  </a:cubicBezTo>
                  <a:cubicBezTo>
                    <a:pt x="294" y="29"/>
                    <a:pt x="286" y="28"/>
                    <a:pt x="281" y="32"/>
                  </a:cubicBezTo>
                  <a:cubicBezTo>
                    <a:pt x="277" y="35"/>
                    <a:pt x="271" y="47"/>
                    <a:pt x="268" y="31"/>
                  </a:cubicBezTo>
                  <a:cubicBezTo>
                    <a:pt x="267" y="28"/>
                    <a:pt x="264" y="28"/>
                    <a:pt x="262" y="32"/>
                  </a:cubicBezTo>
                  <a:cubicBezTo>
                    <a:pt x="259" y="40"/>
                    <a:pt x="254" y="42"/>
                    <a:pt x="246" y="37"/>
                  </a:cubicBezTo>
                  <a:cubicBezTo>
                    <a:pt x="241" y="35"/>
                    <a:pt x="236" y="37"/>
                    <a:pt x="233" y="40"/>
                  </a:cubicBezTo>
                  <a:cubicBezTo>
                    <a:pt x="227" y="46"/>
                    <a:pt x="220" y="44"/>
                    <a:pt x="213" y="44"/>
                  </a:cubicBezTo>
                  <a:cubicBezTo>
                    <a:pt x="212" y="44"/>
                    <a:pt x="209" y="43"/>
                    <a:pt x="210" y="42"/>
                  </a:cubicBezTo>
                  <a:cubicBezTo>
                    <a:pt x="213" y="30"/>
                    <a:pt x="204" y="36"/>
                    <a:pt x="200" y="35"/>
                  </a:cubicBezTo>
                  <a:cubicBezTo>
                    <a:pt x="192" y="33"/>
                    <a:pt x="184" y="37"/>
                    <a:pt x="176" y="32"/>
                  </a:cubicBezTo>
                  <a:cubicBezTo>
                    <a:pt x="174" y="30"/>
                    <a:pt x="171" y="32"/>
                    <a:pt x="169" y="33"/>
                  </a:cubicBezTo>
                  <a:cubicBezTo>
                    <a:pt x="156" y="37"/>
                    <a:pt x="144" y="40"/>
                    <a:pt x="132" y="32"/>
                  </a:cubicBezTo>
                  <a:cubicBezTo>
                    <a:pt x="129" y="30"/>
                    <a:pt x="125" y="31"/>
                    <a:pt x="121" y="31"/>
                  </a:cubicBezTo>
                  <a:cubicBezTo>
                    <a:pt x="113" y="31"/>
                    <a:pt x="105" y="31"/>
                    <a:pt x="98" y="26"/>
                  </a:cubicBezTo>
                  <a:cubicBezTo>
                    <a:pt x="94" y="23"/>
                    <a:pt x="91" y="24"/>
                    <a:pt x="90" y="29"/>
                  </a:cubicBezTo>
                  <a:cubicBezTo>
                    <a:pt x="87" y="35"/>
                    <a:pt x="83" y="37"/>
                    <a:pt x="77" y="37"/>
                  </a:cubicBezTo>
                  <a:cubicBezTo>
                    <a:pt x="73" y="36"/>
                    <a:pt x="68" y="36"/>
                    <a:pt x="68" y="42"/>
                  </a:cubicBezTo>
                  <a:cubicBezTo>
                    <a:pt x="62" y="41"/>
                    <a:pt x="58" y="37"/>
                    <a:pt x="55" y="32"/>
                  </a:cubicBezTo>
                  <a:cubicBezTo>
                    <a:pt x="53" y="28"/>
                    <a:pt x="50" y="25"/>
                    <a:pt x="44" y="25"/>
                  </a:cubicBezTo>
                  <a:cubicBezTo>
                    <a:pt x="41" y="25"/>
                    <a:pt x="39" y="22"/>
                    <a:pt x="37" y="20"/>
                  </a:cubicBezTo>
                  <a:cubicBezTo>
                    <a:pt x="34" y="17"/>
                    <a:pt x="30" y="15"/>
                    <a:pt x="25" y="15"/>
                  </a:cubicBezTo>
                  <a:cubicBezTo>
                    <a:pt x="22" y="16"/>
                    <a:pt x="19" y="15"/>
                    <a:pt x="17" y="13"/>
                  </a:cubicBezTo>
                  <a:cubicBezTo>
                    <a:pt x="13" y="10"/>
                    <a:pt x="11" y="4"/>
                    <a:pt x="4" y="6"/>
                  </a:cubicBezTo>
                  <a:cubicBezTo>
                    <a:pt x="2" y="6"/>
                    <a:pt x="0" y="3"/>
                    <a:pt x="0" y="0"/>
                  </a:cubicBezTo>
                  <a:cubicBezTo>
                    <a:pt x="11" y="2"/>
                    <a:pt x="19" y="13"/>
                    <a:pt x="31" y="12"/>
                  </a:cubicBezTo>
                  <a:cubicBezTo>
                    <a:pt x="34" y="12"/>
                    <a:pt x="35" y="14"/>
                    <a:pt x="36" y="16"/>
                  </a:cubicBezTo>
                  <a:cubicBezTo>
                    <a:pt x="38" y="18"/>
                    <a:pt x="40" y="21"/>
                    <a:pt x="43" y="21"/>
                  </a:cubicBezTo>
                  <a:cubicBezTo>
                    <a:pt x="52" y="20"/>
                    <a:pt x="55" y="26"/>
                    <a:pt x="59" y="32"/>
                  </a:cubicBezTo>
                  <a:cubicBezTo>
                    <a:pt x="62" y="35"/>
                    <a:pt x="63" y="37"/>
                    <a:pt x="66" y="33"/>
                  </a:cubicBezTo>
                  <a:cubicBezTo>
                    <a:pt x="67" y="31"/>
                    <a:pt x="69" y="31"/>
                    <a:pt x="71" y="31"/>
                  </a:cubicBezTo>
                  <a:cubicBezTo>
                    <a:pt x="79" y="32"/>
                    <a:pt x="84" y="29"/>
                    <a:pt x="87" y="21"/>
                  </a:cubicBezTo>
                  <a:cubicBezTo>
                    <a:pt x="89" y="16"/>
                    <a:pt x="93" y="16"/>
                    <a:pt x="97" y="19"/>
                  </a:cubicBezTo>
                  <a:cubicBezTo>
                    <a:pt x="106" y="25"/>
                    <a:pt x="116" y="26"/>
                    <a:pt x="127" y="25"/>
                  </a:cubicBezTo>
                  <a:cubicBezTo>
                    <a:pt x="129" y="25"/>
                    <a:pt x="131" y="25"/>
                    <a:pt x="133" y="26"/>
                  </a:cubicBezTo>
                  <a:cubicBezTo>
                    <a:pt x="143" y="34"/>
                    <a:pt x="153" y="32"/>
                    <a:pt x="164" y="28"/>
                  </a:cubicBezTo>
                  <a:cubicBezTo>
                    <a:pt x="171" y="25"/>
                    <a:pt x="177" y="24"/>
                    <a:pt x="185" y="28"/>
                  </a:cubicBezTo>
                  <a:cubicBezTo>
                    <a:pt x="190" y="31"/>
                    <a:pt x="198" y="29"/>
                    <a:pt x="205" y="29"/>
                  </a:cubicBezTo>
                  <a:cubicBezTo>
                    <a:pt x="209" y="29"/>
                    <a:pt x="214" y="30"/>
                    <a:pt x="216" y="34"/>
                  </a:cubicBezTo>
                  <a:cubicBezTo>
                    <a:pt x="220" y="42"/>
                    <a:pt x="226" y="39"/>
                    <a:pt x="231" y="36"/>
                  </a:cubicBezTo>
                  <a:cubicBezTo>
                    <a:pt x="237" y="32"/>
                    <a:pt x="242" y="28"/>
                    <a:pt x="249" y="32"/>
                  </a:cubicBezTo>
                  <a:cubicBezTo>
                    <a:pt x="253" y="35"/>
                    <a:pt x="257" y="33"/>
                    <a:pt x="258" y="29"/>
                  </a:cubicBezTo>
                  <a:cubicBezTo>
                    <a:pt x="259" y="25"/>
                    <a:pt x="263" y="24"/>
                    <a:pt x="265" y="25"/>
                  </a:cubicBezTo>
                  <a:cubicBezTo>
                    <a:pt x="271" y="29"/>
                    <a:pt x="278" y="26"/>
                    <a:pt x="284" y="25"/>
                  </a:cubicBezTo>
                  <a:cubicBezTo>
                    <a:pt x="292" y="25"/>
                    <a:pt x="299" y="27"/>
                    <a:pt x="299" y="37"/>
                  </a:cubicBezTo>
                  <a:cubicBezTo>
                    <a:pt x="299" y="41"/>
                    <a:pt x="302" y="43"/>
                    <a:pt x="306" y="40"/>
                  </a:cubicBezTo>
                  <a:cubicBezTo>
                    <a:pt x="309" y="38"/>
                    <a:pt x="312" y="38"/>
                    <a:pt x="315" y="39"/>
                  </a:cubicBezTo>
                  <a:cubicBezTo>
                    <a:pt x="325" y="42"/>
                    <a:pt x="335" y="42"/>
                    <a:pt x="345" y="42"/>
                  </a:cubicBezTo>
                  <a:cubicBezTo>
                    <a:pt x="351" y="43"/>
                    <a:pt x="354" y="48"/>
                    <a:pt x="357" y="51"/>
                  </a:cubicBezTo>
                  <a:cubicBezTo>
                    <a:pt x="363" y="58"/>
                    <a:pt x="370" y="59"/>
                    <a:pt x="377" y="57"/>
                  </a:cubicBezTo>
                  <a:cubicBezTo>
                    <a:pt x="384" y="56"/>
                    <a:pt x="391" y="53"/>
                    <a:pt x="387" y="43"/>
                  </a:cubicBezTo>
                  <a:cubicBezTo>
                    <a:pt x="386" y="42"/>
                    <a:pt x="386" y="39"/>
                    <a:pt x="388" y="39"/>
                  </a:cubicBezTo>
                  <a:cubicBezTo>
                    <a:pt x="397" y="41"/>
                    <a:pt x="397" y="33"/>
                    <a:pt x="401" y="29"/>
                  </a:cubicBezTo>
                  <a:cubicBezTo>
                    <a:pt x="402" y="29"/>
                    <a:pt x="402" y="30"/>
                    <a:pt x="403" y="31"/>
                  </a:cubicBezTo>
                  <a:cubicBezTo>
                    <a:pt x="403" y="37"/>
                    <a:pt x="405" y="44"/>
                    <a:pt x="395" y="43"/>
                  </a:cubicBezTo>
                  <a:cubicBezTo>
                    <a:pt x="393" y="42"/>
                    <a:pt x="393" y="44"/>
                    <a:pt x="393" y="45"/>
                  </a:cubicBezTo>
                  <a:cubicBezTo>
                    <a:pt x="385" y="64"/>
                    <a:pt x="365" y="68"/>
                    <a:pt x="350" y="53"/>
                  </a:cubicBezTo>
                  <a:cubicBezTo>
                    <a:pt x="345" y="49"/>
                    <a:pt x="341" y="45"/>
                    <a:pt x="334" y="47"/>
                  </a:cubicBezTo>
                  <a:cubicBezTo>
                    <a:pt x="331" y="48"/>
                    <a:pt x="326" y="47"/>
                    <a:pt x="326" y="53"/>
                  </a:cubicBezTo>
                  <a:cubicBezTo>
                    <a:pt x="326" y="58"/>
                    <a:pt x="329" y="60"/>
                    <a:pt x="333" y="61"/>
                  </a:cubicBezTo>
                  <a:cubicBezTo>
                    <a:pt x="341" y="63"/>
                    <a:pt x="344" y="69"/>
                    <a:pt x="343" y="77"/>
                  </a:cubicBezTo>
                  <a:cubicBezTo>
                    <a:pt x="343" y="79"/>
                    <a:pt x="343" y="82"/>
                    <a:pt x="341" y="82"/>
                  </a:cubicBezTo>
                  <a:cubicBezTo>
                    <a:pt x="335" y="83"/>
                    <a:pt x="327" y="87"/>
                    <a:pt x="322" y="86"/>
                  </a:cubicBezTo>
                  <a:cubicBezTo>
                    <a:pt x="314" y="86"/>
                    <a:pt x="304" y="87"/>
                    <a:pt x="298" y="79"/>
                  </a:cubicBezTo>
                  <a:cubicBezTo>
                    <a:pt x="295" y="75"/>
                    <a:pt x="293" y="79"/>
                    <a:pt x="291" y="81"/>
                  </a:cubicBezTo>
                  <a:cubicBezTo>
                    <a:pt x="291" y="80"/>
                    <a:pt x="290" y="80"/>
                    <a:pt x="28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41C1280D-453B-A9E1-1C55-8C0B1225CD4C}"/>
                </a:ext>
              </a:extLst>
            </p:cNvPr>
            <p:cNvSpPr/>
            <p:nvPr/>
          </p:nvSpPr>
          <p:spPr bwMode="auto">
            <a:xfrm>
              <a:off x="3909" y="942"/>
              <a:ext cx="229" cy="723"/>
            </a:xfrm>
            <a:custGeom>
              <a:avLst/>
              <a:gdLst>
                <a:gd name="T0" fmla="*/ 0 w 99"/>
                <a:gd name="T1" fmla="*/ 310 h 312"/>
                <a:gd name="T2" fmla="*/ 15 w 99"/>
                <a:gd name="T3" fmla="*/ 296 h 312"/>
                <a:gd name="T4" fmla="*/ 18 w 99"/>
                <a:gd name="T5" fmla="*/ 292 h 312"/>
                <a:gd name="T6" fmla="*/ 18 w 99"/>
                <a:gd name="T7" fmla="*/ 258 h 312"/>
                <a:gd name="T8" fmla="*/ 23 w 99"/>
                <a:gd name="T9" fmla="*/ 242 h 312"/>
                <a:gd name="T10" fmla="*/ 26 w 99"/>
                <a:gd name="T11" fmla="*/ 218 h 312"/>
                <a:gd name="T12" fmla="*/ 23 w 99"/>
                <a:gd name="T13" fmla="*/ 197 h 312"/>
                <a:gd name="T14" fmla="*/ 22 w 99"/>
                <a:gd name="T15" fmla="*/ 175 h 312"/>
                <a:gd name="T16" fmla="*/ 22 w 99"/>
                <a:gd name="T17" fmla="*/ 161 h 312"/>
                <a:gd name="T18" fmla="*/ 25 w 99"/>
                <a:gd name="T19" fmla="*/ 131 h 312"/>
                <a:gd name="T20" fmla="*/ 41 w 99"/>
                <a:gd name="T21" fmla="*/ 109 h 312"/>
                <a:gd name="T22" fmla="*/ 68 w 99"/>
                <a:gd name="T23" fmla="*/ 102 h 312"/>
                <a:gd name="T24" fmla="*/ 73 w 99"/>
                <a:gd name="T25" fmla="*/ 94 h 312"/>
                <a:gd name="T26" fmla="*/ 67 w 99"/>
                <a:gd name="T27" fmla="*/ 73 h 312"/>
                <a:gd name="T28" fmla="*/ 71 w 99"/>
                <a:gd name="T29" fmla="*/ 66 h 312"/>
                <a:gd name="T30" fmla="*/ 83 w 99"/>
                <a:gd name="T31" fmla="*/ 40 h 312"/>
                <a:gd name="T32" fmla="*/ 89 w 99"/>
                <a:gd name="T33" fmla="*/ 19 h 312"/>
                <a:gd name="T34" fmla="*/ 93 w 99"/>
                <a:gd name="T35" fmla="*/ 6 h 312"/>
                <a:gd name="T36" fmla="*/ 96 w 99"/>
                <a:gd name="T37" fmla="*/ 1 h 312"/>
                <a:gd name="T38" fmla="*/ 99 w 99"/>
                <a:gd name="T39" fmla="*/ 7 h 312"/>
                <a:gd name="T40" fmla="*/ 98 w 99"/>
                <a:gd name="T41" fmla="*/ 14 h 312"/>
                <a:gd name="T42" fmla="*/ 85 w 99"/>
                <a:gd name="T43" fmla="*/ 63 h 312"/>
                <a:gd name="T44" fmla="*/ 83 w 99"/>
                <a:gd name="T45" fmla="*/ 66 h 312"/>
                <a:gd name="T46" fmla="*/ 73 w 99"/>
                <a:gd name="T47" fmla="*/ 74 h 312"/>
                <a:gd name="T48" fmla="*/ 77 w 99"/>
                <a:gd name="T49" fmla="*/ 95 h 312"/>
                <a:gd name="T50" fmla="*/ 70 w 99"/>
                <a:gd name="T51" fmla="*/ 108 h 312"/>
                <a:gd name="T52" fmla="*/ 55 w 99"/>
                <a:gd name="T53" fmla="*/ 113 h 312"/>
                <a:gd name="T54" fmla="*/ 48 w 99"/>
                <a:gd name="T55" fmla="*/ 115 h 312"/>
                <a:gd name="T56" fmla="*/ 29 w 99"/>
                <a:gd name="T57" fmla="*/ 132 h 312"/>
                <a:gd name="T58" fmla="*/ 25 w 99"/>
                <a:gd name="T59" fmla="*/ 164 h 312"/>
                <a:gd name="T60" fmla="*/ 27 w 99"/>
                <a:gd name="T61" fmla="*/ 174 h 312"/>
                <a:gd name="T62" fmla="*/ 27 w 99"/>
                <a:gd name="T63" fmla="*/ 198 h 312"/>
                <a:gd name="T64" fmla="*/ 30 w 99"/>
                <a:gd name="T65" fmla="*/ 216 h 312"/>
                <a:gd name="T66" fmla="*/ 28 w 99"/>
                <a:gd name="T67" fmla="*/ 243 h 312"/>
                <a:gd name="T68" fmla="*/ 23 w 99"/>
                <a:gd name="T69" fmla="*/ 259 h 312"/>
                <a:gd name="T70" fmla="*/ 21 w 99"/>
                <a:gd name="T71" fmla="*/ 296 h 312"/>
                <a:gd name="T72" fmla="*/ 19 w 99"/>
                <a:gd name="T73" fmla="*/ 299 h 312"/>
                <a:gd name="T74" fmla="*/ 2 w 99"/>
                <a:gd name="T75" fmla="*/ 312 h 312"/>
                <a:gd name="T76" fmla="*/ 0 w 99"/>
                <a:gd name="T77" fmla="*/ 31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312">
                  <a:moveTo>
                    <a:pt x="0" y="310"/>
                  </a:moveTo>
                  <a:cubicBezTo>
                    <a:pt x="2" y="302"/>
                    <a:pt x="4" y="295"/>
                    <a:pt x="15" y="296"/>
                  </a:cubicBezTo>
                  <a:cubicBezTo>
                    <a:pt x="17" y="296"/>
                    <a:pt x="18" y="294"/>
                    <a:pt x="18" y="292"/>
                  </a:cubicBezTo>
                  <a:cubicBezTo>
                    <a:pt x="21" y="281"/>
                    <a:pt x="24" y="269"/>
                    <a:pt x="18" y="258"/>
                  </a:cubicBezTo>
                  <a:cubicBezTo>
                    <a:pt x="14" y="251"/>
                    <a:pt x="15" y="246"/>
                    <a:pt x="23" y="242"/>
                  </a:cubicBezTo>
                  <a:cubicBezTo>
                    <a:pt x="33" y="236"/>
                    <a:pt x="34" y="226"/>
                    <a:pt x="26" y="218"/>
                  </a:cubicBezTo>
                  <a:cubicBezTo>
                    <a:pt x="19" y="211"/>
                    <a:pt x="20" y="204"/>
                    <a:pt x="23" y="197"/>
                  </a:cubicBezTo>
                  <a:cubicBezTo>
                    <a:pt x="26" y="190"/>
                    <a:pt x="27" y="183"/>
                    <a:pt x="22" y="175"/>
                  </a:cubicBezTo>
                  <a:cubicBezTo>
                    <a:pt x="20" y="171"/>
                    <a:pt x="20" y="165"/>
                    <a:pt x="22" y="161"/>
                  </a:cubicBezTo>
                  <a:cubicBezTo>
                    <a:pt x="27" y="151"/>
                    <a:pt x="24" y="141"/>
                    <a:pt x="25" y="131"/>
                  </a:cubicBezTo>
                  <a:cubicBezTo>
                    <a:pt x="26" y="121"/>
                    <a:pt x="31" y="110"/>
                    <a:pt x="41" y="109"/>
                  </a:cubicBezTo>
                  <a:cubicBezTo>
                    <a:pt x="51" y="108"/>
                    <a:pt x="58" y="100"/>
                    <a:pt x="68" y="102"/>
                  </a:cubicBezTo>
                  <a:cubicBezTo>
                    <a:pt x="74" y="102"/>
                    <a:pt x="76" y="99"/>
                    <a:pt x="73" y="94"/>
                  </a:cubicBezTo>
                  <a:cubicBezTo>
                    <a:pt x="70" y="87"/>
                    <a:pt x="72" y="79"/>
                    <a:pt x="67" y="73"/>
                  </a:cubicBezTo>
                  <a:cubicBezTo>
                    <a:pt x="65" y="70"/>
                    <a:pt x="69" y="68"/>
                    <a:pt x="71" y="66"/>
                  </a:cubicBezTo>
                  <a:cubicBezTo>
                    <a:pt x="81" y="60"/>
                    <a:pt x="83" y="50"/>
                    <a:pt x="83" y="40"/>
                  </a:cubicBezTo>
                  <a:cubicBezTo>
                    <a:pt x="83" y="32"/>
                    <a:pt x="82" y="25"/>
                    <a:pt x="89" y="19"/>
                  </a:cubicBezTo>
                  <a:cubicBezTo>
                    <a:pt x="93" y="16"/>
                    <a:pt x="93" y="11"/>
                    <a:pt x="93" y="6"/>
                  </a:cubicBezTo>
                  <a:cubicBezTo>
                    <a:pt x="92" y="4"/>
                    <a:pt x="93" y="0"/>
                    <a:pt x="96" y="1"/>
                  </a:cubicBezTo>
                  <a:cubicBezTo>
                    <a:pt x="97" y="1"/>
                    <a:pt x="99" y="4"/>
                    <a:pt x="99" y="7"/>
                  </a:cubicBezTo>
                  <a:cubicBezTo>
                    <a:pt x="98" y="9"/>
                    <a:pt x="99" y="13"/>
                    <a:pt x="98" y="14"/>
                  </a:cubicBezTo>
                  <a:cubicBezTo>
                    <a:pt x="89" y="29"/>
                    <a:pt x="91" y="47"/>
                    <a:pt x="85" y="63"/>
                  </a:cubicBezTo>
                  <a:cubicBezTo>
                    <a:pt x="84" y="64"/>
                    <a:pt x="84" y="65"/>
                    <a:pt x="83" y="66"/>
                  </a:cubicBezTo>
                  <a:cubicBezTo>
                    <a:pt x="79" y="69"/>
                    <a:pt x="72" y="70"/>
                    <a:pt x="73" y="74"/>
                  </a:cubicBezTo>
                  <a:cubicBezTo>
                    <a:pt x="75" y="81"/>
                    <a:pt x="74" y="88"/>
                    <a:pt x="77" y="95"/>
                  </a:cubicBezTo>
                  <a:cubicBezTo>
                    <a:pt x="81" y="102"/>
                    <a:pt x="78" y="107"/>
                    <a:pt x="70" y="108"/>
                  </a:cubicBezTo>
                  <a:cubicBezTo>
                    <a:pt x="64" y="108"/>
                    <a:pt x="59" y="108"/>
                    <a:pt x="55" y="113"/>
                  </a:cubicBezTo>
                  <a:cubicBezTo>
                    <a:pt x="54" y="115"/>
                    <a:pt x="51" y="115"/>
                    <a:pt x="48" y="115"/>
                  </a:cubicBezTo>
                  <a:cubicBezTo>
                    <a:pt x="37" y="115"/>
                    <a:pt x="30" y="121"/>
                    <a:pt x="29" y="132"/>
                  </a:cubicBezTo>
                  <a:cubicBezTo>
                    <a:pt x="28" y="142"/>
                    <a:pt x="31" y="153"/>
                    <a:pt x="25" y="164"/>
                  </a:cubicBezTo>
                  <a:cubicBezTo>
                    <a:pt x="24" y="166"/>
                    <a:pt x="25" y="170"/>
                    <a:pt x="27" y="174"/>
                  </a:cubicBezTo>
                  <a:cubicBezTo>
                    <a:pt x="31" y="182"/>
                    <a:pt x="30" y="190"/>
                    <a:pt x="27" y="198"/>
                  </a:cubicBezTo>
                  <a:cubicBezTo>
                    <a:pt x="24" y="205"/>
                    <a:pt x="24" y="210"/>
                    <a:pt x="30" y="216"/>
                  </a:cubicBezTo>
                  <a:cubicBezTo>
                    <a:pt x="38" y="224"/>
                    <a:pt x="37" y="237"/>
                    <a:pt x="28" y="243"/>
                  </a:cubicBezTo>
                  <a:cubicBezTo>
                    <a:pt x="22" y="247"/>
                    <a:pt x="20" y="251"/>
                    <a:pt x="23" y="259"/>
                  </a:cubicBezTo>
                  <a:cubicBezTo>
                    <a:pt x="27" y="271"/>
                    <a:pt x="26" y="284"/>
                    <a:pt x="21" y="296"/>
                  </a:cubicBezTo>
                  <a:cubicBezTo>
                    <a:pt x="20" y="297"/>
                    <a:pt x="19" y="299"/>
                    <a:pt x="19" y="299"/>
                  </a:cubicBezTo>
                  <a:cubicBezTo>
                    <a:pt x="9" y="298"/>
                    <a:pt x="6" y="306"/>
                    <a:pt x="2" y="312"/>
                  </a:cubicBezTo>
                  <a:cubicBezTo>
                    <a:pt x="1" y="311"/>
                    <a:pt x="1" y="310"/>
                    <a:pt x="0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C73B2E7-AD3D-4C6F-3DDB-50D5E080D5FC}"/>
                </a:ext>
              </a:extLst>
            </p:cNvPr>
            <p:cNvSpPr/>
            <p:nvPr/>
          </p:nvSpPr>
          <p:spPr bwMode="auto">
            <a:xfrm>
              <a:off x="2500" y="3292"/>
              <a:ext cx="391" cy="218"/>
            </a:xfrm>
            <a:custGeom>
              <a:avLst/>
              <a:gdLst>
                <a:gd name="T0" fmla="*/ 156 w 169"/>
                <a:gd name="T1" fmla="*/ 94 h 94"/>
                <a:gd name="T2" fmla="*/ 134 w 169"/>
                <a:gd name="T3" fmla="*/ 92 h 94"/>
                <a:gd name="T4" fmla="*/ 131 w 169"/>
                <a:gd name="T5" fmla="*/ 92 h 94"/>
                <a:gd name="T6" fmla="*/ 116 w 169"/>
                <a:gd name="T7" fmla="*/ 82 h 94"/>
                <a:gd name="T8" fmla="*/ 105 w 169"/>
                <a:gd name="T9" fmla="*/ 68 h 94"/>
                <a:gd name="T10" fmla="*/ 97 w 169"/>
                <a:gd name="T11" fmla="*/ 62 h 94"/>
                <a:gd name="T12" fmla="*/ 72 w 169"/>
                <a:gd name="T13" fmla="*/ 59 h 94"/>
                <a:gd name="T14" fmla="*/ 38 w 169"/>
                <a:gd name="T15" fmla="*/ 40 h 94"/>
                <a:gd name="T16" fmla="*/ 25 w 169"/>
                <a:gd name="T17" fmla="*/ 30 h 94"/>
                <a:gd name="T18" fmla="*/ 12 w 169"/>
                <a:gd name="T19" fmla="*/ 23 h 94"/>
                <a:gd name="T20" fmla="*/ 8 w 169"/>
                <a:gd name="T21" fmla="*/ 19 h 94"/>
                <a:gd name="T22" fmla="*/ 0 w 169"/>
                <a:gd name="T23" fmla="*/ 4 h 94"/>
                <a:gd name="T24" fmla="*/ 5 w 169"/>
                <a:gd name="T25" fmla="*/ 0 h 94"/>
                <a:gd name="T26" fmla="*/ 13 w 169"/>
                <a:gd name="T27" fmla="*/ 14 h 94"/>
                <a:gd name="T28" fmla="*/ 17 w 169"/>
                <a:gd name="T29" fmla="*/ 17 h 94"/>
                <a:gd name="T30" fmla="*/ 38 w 169"/>
                <a:gd name="T31" fmla="*/ 33 h 94"/>
                <a:gd name="T32" fmla="*/ 40 w 169"/>
                <a:gd name="T33" fmla="*/ 35 h 94"/>
                <a:gd name="T34" fmla="*/ 77 w 169"/>
                <a:gd name="T35" fmla="*/ 54 h 94"/>
                <a:gd name="T36" fmla="*/ 102 w 169"/>
                <a:gd name="T37" fmla="*/ 57 h 94"/>
                <a:gd name="T38" fmla="*/ 111 w 169"/>
                <a:gd name="T39" fmla="*/ 69 h 94"/>
                <a:gd name="T40" fmla="*/ 121 w 169"/>
                <a:gd name="T41" fmla="*/ 74 h 94"/>
                <a:gd name="T42" fmla="*/ 141 w 169"/>
                <a:gd name="T43" fmla="*/ 83 h 94"/>
                <a:gd name="T44" fmla="*/ 146 w 169"/>
                <a:gd name="T45" fmla="*/ 87 h 94"/>
                <a:gd name="T46" fmla="*/ 169 w 169"/>
                <a:gd name="T47" fmla="*/ 92 h 94"/>
                <a:gd name="T48" fmla="*/ 156 w 169"/>
                <a:gd name="T4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94">
                  <a:moveTo>
                    <a:pt x="156" y="94"/>
                  </a:moveTo>
                  <a:cubicBezTo>
                    <a:pt x="149" y="91"/>
                    <a:pt x="142" y="89"/>
                    <a:pt x="134" y="92"/>
                  </a:cubicBezTo>
                  <a:cubicBezTo>
                    <a:pt x="133" y="92"/>
                    <a:pt x="132" y="92"/>
                    <a:pt x="131" y="92"/>
                  </a:cubicBezTo>
                  <a:cubicBezTo>
                    <a:pt x="124" y="92"/>
                    <a:pt x="121" y="83"/>
                    <a:pt x="116" y="82"/>
                  </a:cubicBezTo>
                  <a:cubicBezTo>
                    <a:pt x="108" y="79"/>
                    <a:pt x="106" y="76"/>
                    <a:pt x="105" y="68"/>
                  </a:cubicBezTo>
                  <a:cubicBezTo>
                    <a:pt x="105" y="64"/>
                    <a:pt x="102" y="61"/>
                    <a:pt x="97" y="62"/>
                  </a:cubicBezTo>
                  <a:cubicBezTo>
                    <a:pt x="88" y="65"/>
                    <a:pt x="80" y="62"/>
                    <a:pt x="72" y="59"/>
                  </a:cubicBezTo>
                  <a:cubicBezTo>
                    <a:pt x="60" y="54"/>
                    <a:pt x="51" y="44"/>
                    <a:pt x="38" y="40"/>
                  </a:cubicBezTo>
                  <a:cubicBezTo>
                    <a:pt x="34" y="39"/>
                    <a:pt x="30" y="33"/>
                    <a:pt x="25" y="30"/>
                  </a:cubicBezTo>
                  <a:cubicBezTo>
                    <a:pt x="21" y="27"/>
                    <a:pt x="18" y="22"/>
                    <a:pt x="12" y="23"/>
                  </a:cubicBezTo>
                  <a:cubicBezTo>
                    <a:pt x="10" y="23"/>
                    <a:pt x="8" y="21"/>
                    <a:pt x="8" y="19"/>
                  </a:cubicBezTo>
                  <a:cubicBezTo>
                    <a:pt x="9" y="12"/>
                    <a:pt x="3" y="9"/>
                    <a:pt x="0" y="4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8" y="5"/>
                    <a:pt x="14" y="7"/>
                    <a:pt x="13" y="14"/>
                  </a:cubicBezTo>
                  <a:cubicBezTo>
                    <a:pt x="13" y="16"/>
                    <a:pt x="15" y="17"/>
                    <a:pt x="17" y="17"/>
                  </a:cubicBezTo>
                  <a:cubicBezTo>
                    <a:pt x="26" y="19"/>
                    <a:pt x="32" y="26"/>
                    <a:pt x="38" y="33"/>
                  </a:cubicBezTo>
                  <a:cubicBezTo>
                    <a:pt x="39" y="33"/>
                    <a:pt x="39" y="35"/>
                    <a:pt x="40" y="35"/>
                  </a:cubicBezTo>
                  <a:cubicBezTo>
                    <a:pt x="55" y="35"/>
                    <a:pt x="63" y="51"/>
                    <a:pt x="77" y="54"/>
                  </a:cubicBezTo>
                  <a:cubicBezTo>
                    <a:pt x="86" y="56"/>
                    <a:pt x="92" y="60"/>
                    <a:pt x="102" y="57"/>
                  </a:cubicBezTo>
                  <a:cubicBezTo>
                    <a:pt x="109" y="55"/>
                    <a:pt x="111" y="63"/>
                    <a:pt x="111" y="69"/>
                  </a:cubicBezTo>
                  <a:cubicBezTo>
                    <a:pt x="112" y="76"/>
                    <a:pt x="114" y="79"/>
                    <a:pt x="121" y="74"/>
                  </a:cubicBezTo>
                  <a:cubicBezTo>
                    <a:pt x="133" y="67"/>
                    <a:pt x="138" y="70"/>
                    <a:pt x="141" y="83"/>
                  </a:cubicBezTo>
                  <a:cubicBezTo>
                    <a:pt x="142" y="87"/>
                    <a:pt x="144" y="86"/>
                    <a:pt x="146" y="87"/>
                  </a:cubicBezTo>
                  <a:cubicBezTo>
                    <a:pt x="154" y="88"/>
                    <a:pt x="162" y="90"/>
                    <a:pt x="169" y="92"/>
                  </a:cubicBezTo>
                  <a:cubicBezTo>
                    <a:pt x="165" y="93"/>
                    <a:pt x="160" y="91"/>
                    <a:pt x="156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E3F14C51-AFC9-9B04-3B05-1B73AE08EB4C}"/>
                </a:ext>
              </a:extLst>
            </p:cNvPr>
            <p:cNvSpPr/>
            <p:nvPr/>
          </p:nvSpPr>
          <p:spPr bwMode="auto">
            <a:xfrm>
              <a:off x="5721" y="2591"/>
              <a:ext cx="264" cy="291"/>
            </a:xfrm>
            <a:custGeom>
              <a:avLst/>
              <a:gdLst>
                <a:gd name="T0" fmla="*/ 0 w 114"/>
                <a:gd name="T1" fmla="*/ 3 h 126"/>
                <a:gd name="T2" fmla="*/ 2 w 114"/>
                <a:gd name="T3" fmla="*/ 0 h 126"/>
                <a:gd name="T4" fmla="*/ 14 w 114"/>
                <a:gd name="T5" fmla="*/ 9 h 126"/>
                <a:gd name="T6" fmla="*/ 18 w 114"/>
                <a:gd name="T7" fmla="*/ 11 h 126"/>
                <a:gd name="T8" fmla="*/ 40 w 114"/>
                <a:gd name="T9" fmla="*/ 10 h 126"/>
                <a:gd name="T10" fmla="*/ 73 w 114"/>
                <a:gd name="T11" fmla="*/ 11 h 126"/>
                <a:gd name="T12" fmla="*/ 104 w 114"/>
                <a:gd name="T13" fmla="*/ 12 h 126"/>
                <a:gd name="T14" fmla="*/ 111 w 114"/>
                <a:gd name="T15" fmla="*/ 14 h 126"/>
                <a:gd name="T16" fmla="*/ 109 w 114"/>
                <a:gd name="T17" fmla="*/ 31 h 126"/>
                <a:gd name="T18" fmla="*/ 95 w 114"/>
                <a:gd name="T19" fmla="*/ 42 h 126"/>
                <a:gd name="T20" fmla="*/ 101 w 114"/>
                <a:gd name="T21" fmla="*/ 56 h 126"/>
                <a:gd name="T22" fmla="*/ 103 w 114"/>
                <a:gd name="T23" fmla="*/ 65 h 126"/>
                <a:gd name="T24" fmla="*/ 109 w 114"/>
                <a:gd name="T25" fmla="*/ 102 h 126"/>
                <a:gd name="T26" fmla="*/ 99 w 114"/>
                <a:gd name="T27" fmla="*/ 108 h 126"/>
                <a:gd name="T28" fmla="*/ 90 w 114"/>
                <a:gd name="T29" fmla="*/ 108 h 126"/>
                <a:gd name="T30" fmla="*/ 77 w 114"/>
                <a:gd name="T31" fmla="*/ 118 h 126"/>
                <a:gd name="T32" fmla="*/ 73 w 114"/>
                <a:gd name="T33" fmla="*/ 126 h 126"/>
                <a:gd name="T34" fmla="*/ 71 w 114"/>
                <a:gd name="T35" fmla="*/ 124 h 126"/>
                <a:gd name="T36" fmla="*/ 74 w 114"/>
                <a:gd name="T37" fmla="*/ 115 h 126"/>
                <a:gd name="T38" fmla="*/ 89 w 114"/>
                <a:gd name="T39" fmla="*/ 104 h 126"/>
                <a:gd name="T40" fmla="*/ 107 w 114"/>
                <a:gd name="T41" fmla="*/ 97 h 126"/>
                <a:gd name="T42" fmla="*/ 101 w 114"/>
                <a:gd name="T43" fmla="*/ 70 h 126"/>
                <a:gd name="T44" fmla="*/ 99 w 114"/>
                <a:gd name="T45" fmla="*/ 54 h 126"/>
                <a:gd name="T46" fmla="*/ 101 w 114"/>
                <a:gd name="T47" fmla="*/ 51 h 126"/>
                <a:gd name="T48" fmla="*/ 100 w 114"/>
                <a:gd name="T49" fmla="*/ 49 h 126"/>
                <a:gd name="T50" fmla="*/ 91 w 114"/>
                <a:gd name="T51" fmla="*/ 45 h 126"/>
                <a:gd name="T52" fmla="*/ 98 w 114"/>
                <a:gd name="T53" fmla="*/ 35 h 126"/>
                <a:gd name="T54" fmla="*/ 106 w 114"/>
                <a:gd name="T55" fmla="*/ 29 h 126"/>
                <a:gd name="T56" fmla="*/ 107 w 114"/>
                <a:gd name="T57" fmla="*/ 19 h 126"/>
                <a:gd name="T58" fmla="*/ 101 w 114"/>
                <a:gd name="T59" fmla="*/ 22 h 126"/>
                <a:gd name="T60" fmla="*/ 86 w 114"/>
                <a:gd name="T61" fmla="*/ 21 h 126"/>
                <a:gd name="T62" fmla="*/ 74 w 114"/>
                <a:gd name="T63" fmla="*/ 21 h 126"/>
                <a:gd name="T64" fmla="*/ 68 w 114"/>
                <a:gd name="T65" fmla="*/ 18 h 126"/>
                <a:gd name="T66" fmla="*/ 59 w 114"/>
                <a:gd name="T67" fmla="*/ 14 h 126"/>
                <a:gd name="T68" fmla="*/ 31 w 114"/>
                <a:gd name="T69" fmla="*/ 14 h 126"/>
                <a:gd name="T70" fmla="*/ 26 w 114"/>
                <a:gd name="T71" fmla="*/ 14 h 126"/>
                <a:gd name="T72" fmla="*/ 0 w 114"/>
                <a:gd name="T73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25">
                  <a:moveTo>
                    <a:pt x="0" y="3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6" y="4"/>
                    <a:pt x="10" y="7"/>
                    <a:pt x="14" y="9"/>
                  </a:cubicBezTo>
                  <a:cubicBezTo>
                    <a:pt x="16" y="9"/>
                    <a:pt x="17" y="11"/>
                    <a:pt x="18" y="11"/>
                  </a:cubicBezTo>
                  <a:cubicBezTo>
                    <a:pt x="25" y="3"/>
                    <a:pt x="32" y="8"/>
                    <a:pt x="40" y="10"/>
                  </a:cubicBezTo>
                  <a:cubicBezTo>
                    <a:pt x="50" y="12"/>
                    <a:pt x="61" y="7"/>
                    <a:pt x="73" y="11"/>
                  </a:cubicBezTo>
                  <a:cubicBezTo>
                    <a:pt x="82" y="14"/>
                    <a:pt x="93" y="21"/>
                    <a:pt x="104" y="12"/>
                  </a:cubicBezTo>
                  <a:cubicBezTo>
                    <a:pt x="106" y="11"/>
                    <a:pt x="110" y="11"/>
                    <a:pt x="111" y="14"/>
                  </a:cubicBezTo>
                  <a:cubicBezTo>
                    <a:pt x="112" y="20"/>
                    <a:pt x="113" y="26"/>
                    <a:pt x="109" y="31"/>
                  </a:cubicBezTo>
                  <a:cubicBezTo>
                    <a:pt x="105" y="36"/>
                    <a:pt x="98" y="36"/>
                    <a:pt x="95" y="42"/>
                  </a:cubicBezTo>
                  <a:cubicBezTo>
                    <a:pt x="108" y="44"/>
                    <a:pt x="109" y="45"/>
                    <a:pt x="101" y="56"/>
                  </a:cubicBezTo>
                  <a:cubicBezTo>
                    <a:pt x="98" y="61"/>
                    <a:pt x="101" y="63"/>
                    <a:pt x="103" y="65"/>
                  </a:cubicBezTo>
                  <a:cubicBezTo>
                    <a:pt x="113" y="76"/>
                    <a:pt x="114" y="88"/>
                    <a:pt x="109" y="102"/>
                  </a:cubicBezTo>
                  <a:cubicBezTo>
                    <a:pt x="107" y="107"/>
                    <a:pt x="104" y="109"/>
                    <a:pt x="99" y="108"/>
                  </a:cubicBezTo>
                  <a:cubicBezTo>
                    <a:pt x="96" y="108"/>
                    <a:pt x="93" y="109"/>
                    <a:pt x="90" y="108"/>
                  </a:cubicBezTo>
                  <a:cubicBezTo>
                    <a:pt x="83" y="107"/>
                    <a:pt x="78" y="110"/>
                    <a:pt x="77" y="118"/>
                  </a:cubicBezTo>
                  <a:cubicBezTo>
                    <a:pt x="77" y="121"/>
                    <a:pt x="76" y="124"/>
                    <a:pt x="73" y="126"/>
                  </a:cubicBezTo>
                  <a:cubicBezTo>
                    <a:pt x="72" y="125"/>
                    <a:pt x="72" y="124"/>
                    <a:pt x="71" y="124"/>
                  </a:cubicBezTo>
                  <a:cubicBezTo>
                    <a:pt x="72" y="121"/>
                    <a:pt x="73" y="118"/>
                    <a:pt x="74" y="115"/>
                  </a:cubicBezTo>
                  <a:cubicBezTo>
                    <a:pt x="76" y="108"/>
                    <a:pt x="81" y="104"/>
                    <a:pt x="89" y="104"/>
                  </a:cubicBezTo>
                  <a:cubicBezTo>
                    <a:pt x="96" y="105"/>
                    <a:pt x="104" y="107"/>
                    <a:pt x="107" y="97"/>
                  </a:cubicBezTo>
                  <a:cubicBezTo>
                    <a:pt x="109" y="88"/>
                    <a:pt x="108" y="74"/>
                    <a:pt x="101" y="70"/>
                  </a:cubicBezTo>
                  <a:cubicBezTo>
                    <a:pt x="91" y="64"/>
                    <a:pt x="93" y="60"/>
                    <a:pt x="99" y="54"/>
                  </a:cubicBezTo>
                  <a:cubicBezTo>
                    <a:pt x="100" y="53"/>
                    <a:pt x="101" y="52"/>
                    <a:pt x="101" y="51"/>
                  </a:cubicBezTo>
                  <a:cubicBezTo>
                    <a:pt x="101" y="50"/>
                    <a:pt x="101" y="49"/>
                    <a:pt x="100" y="49"/>
                  </a:cubicBezTo>
                  <a:cubicBezTo>
                    <a:pt x="97" y="48"/>
                    <a:pt x="92" y="50"/>
                    <a:pt x="91" y="45"/>
                  </a:cubicBezTo>
                  <a:cubicBezTo>
                    <a:pt x="90" y="40"/>
                    <a:pt x="95" y="38"/>
                    <a:pt x="98" y="35"/>
                  </a:cubicBezTo>
                  <a:cubicBezTo>
                    <a:pt x="101" y="33"/>
                    <a:pt x="104" y="33"/>
                    <a:pt x="106" y="29"/>
                  </a:cubicBezTo>
                  <a:cubicBezTo>
                    <a:pt x="108" y="26"/>
                    <a:pt x="109" y="22"/>
                    <a:pt x="107" y="19"/>
                  </a:cubicBezTo>
                  <a:cubicBezTo>
                    <a:pt x="104" y="17"/>
                    <a:pt x="103" y="21"/>
                    <a:pt x="101" y="22"/>
                  </a:cubicBezTo>
                  <a:cubicBezTo>
                    <a:pt x="96" y="25"/>
                    <a:pt x="91" y="24"/>
                    <a:pt x="86" y="21"/>
                  </a:cubicBezTo>
                  <a:cubicBezTo>
                    <a:pt x="82" y="18"/>
                    <a:pt x="78" y="15"/>
                    <a:pt x="74" y="21"/>
                  </a:cubicBezTo>
                  <a:cubicBezTo>
                    <a:pt x="71" y="25"/>
                    <a:pt x="69" y="20"/>
                    <a:pt x="68" y="18"/>
                  </a:cubicBezTo>
                  <a:cubicBezTo>
                    <a:pt x="66" y="13"/>
                    <a:pt x="62" y="13"/>
                    <a:pt x="59" y="14"/>
                  </a:cubicBezTo>
                  <a:cubicBezTo>
                    <a:pt x="49" y="19"/>
                    <a:pt x="40" y="19"/>
                    <a:pt x="31" y="14"/>
                  </a:cubicBezTo>
                  <a:cubicBezTo>
                    <a:pt x="30" y="13"/>
                    <a:pt x="28" y="14"/>
                    <a:pt x="26" y="14"/>
                  </a:cubicBezTo>
                  <a:cubicBezTo>
                    <a:pt x="16" y="18"/>
                    <a:pt x="5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21C7E27B-3EA1-6903-BD99-51FC8225A60A}"/>
                </a:ext>
              </a:extLst>
            </p:cNvPr>
            <p:cNvSpPr/>
            <p:nvPr/>
          </p:nvSpPr>
          <p:spPr bwMode="auto">
            <a:xfrm>
              <a:off x="3388" y="3561"/>
              <a:ext cx="81" cy="141"/>
            </a:xfrm>
            <a:custGeom>
              <a:avLst/>
              <a:gdLst>
                <a:gd name="T0" fmla="*/ 32 w 35"/>
                <a:gd name="T1" fmla="*/ 15 h 61"/>
                <a:gd name="T2" fmla="*/ 26 w 35"/>
                <a:gd name="T3" fmla="*/ 32 h 61"/>
                <a:gd name="T4" fmla="*/ 19 w 35"/>
                <a:gd name="T5" fmla="*/ 53 h 61"/>
                <a:gd name="T6" fmla="*/ 12 w 35"/>
                <a:gd name="T7" fmla="*/ 61 h 61"/>
                <a:gd name="T8" fmla="*/ 7 w 35"/>
                <a:gd name="T9" fmla="*/ 54 h 61"/>
                <a:gd name="T10" fmla="*/ 1 w 35"/>
                <a:gd name="T11" fmla="*/ 21 h 61"/>
                <a:gd name="T12" fmla="*/ 27 w 35"/>
                <a:gd name="T13" fmla="*/ 2 h 61"/>
                <a:gd name="T14" fmla="*/ 32 w 35"/>
                <a:gd name="T15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1">
                  <a:moveTo>
                    <a:pt x="32" y="15"/>
                  </a:moveTo>
                  <a:cubicBezTo>
                    <a:pt x="33" y="22"/>
                    <a:pt x="31" y="27"/>
                    <a:pt x="26" y="32"/>
                  </a:cubicBezTo>
                  <a:cubicBezTo>
                    <a:pt x="20" y="38"/>
                    <a:pt x="23" y="46"/>
                    <a:pt x="19" y="53"/>
                  </a:cubicBezTo>
                  <a:cubicBezTo>
                    <a:pt x="17" y="57"/>
                    <a:pt x="16" y="60"/>
                    <a:pt x="12" y="61"/>
                  </a:cubicBezTo>
                  <a:cubicBezTo>
                    <a:pt x="8" y="61"/>
                    <a:pt x="8" y="57"/>
                    <a:pt x="7" y="54"/>
                  </a:cubicBezTo>
                  <a:cubicBezTo>
                    <a:pt x="0" y="44"/>
                    <a:pt x="1" y="32"/>
                    <a:pt x="1" y="21"/>
                  </a:cubicBezTo>
                  <a:cubicBezTo>
                    <a:pt x="1" y="11"/>
                    <a:pt x="16" y="0"/>
                    <a:pt x="27" y="2"/>
                  </a:cubicBezTo>
                  <a:cubicBezTo>
                    <a:pt x="35" y="3"/>
                    <a:pt x="31" y="10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9EDBA92A-B97E-6C0A-5057-D655F461999F}"/>
                </a:ext>
              </a:extLst>
            </p:cNvPr>
            <p:cNvSpPr/>
            <p:nvPr/>
          </p:nvSpPr>
          <p:spPr bwMode="auto">
            <a:xfrm>
              <a:off x="3782" y="2067"/>
              <a:ext cx="106" cy="121"/>
            </a:xfrm>
            <a:custGeom>
              <a:avLst/>
              <a:gdLst>
                <a:gd name="T0" fmla="*/ 23 w 46"/>
                <a:gd name="T1" fmla="*/ 52 h 52"/>
                <a:gd name="T2" fmla="*/ 12 w 46"/>
                <a:gd name="T3" fmla="*/ 44 h 52"/>
                <a:gd name="T4" fmla="*/ 5 w 46"/>
                <a:gd name="T5" fmla="*/ 34 h 52"/>
                <a:gd name="T6" fmla="*/ 5 w 46"/>
                <a:gd name="T7" fmla="*/ 29 h 52"/>
                <a:gd name="T8" fmla="*/ 5 w 46"/>
                <a:gd name="T9" fmla="*/ 22 h 52"/>
                <a:gd name="T10" fmla="*/ 16 w 46"/>
                <a:gd name="T11" fmla="*/ 21 h 52"/>
                <a:gd name="T12" fmla="*/ 26 w 46"/>
                <a:gd name="T13" fmla="*/ 18 h 52"/>
                <a:gd name="T14" fmla="*/ 30 w 46"/>
                <a:gd name="T15" fmla="*/ 15 h 52"/>
                <a:gd name="T16" fmla="*/ 35 w 46"/>
                <a:gd name="T17" fmla="*/ 2 h 52"/>
                <a:gd name="T18" fmla="*/ 43 w 46"/>
                <a:gd name="T19" fmla="*/ 7 h 52"/>
                <a:gd name="T20" fmla="*/ 36 w 46"/>
                <a:gd name="T21" fmla="*/ 29 h 52"/>
                <a:gd name="T22" fmla="*/ 33 w 46"/>
                <a:gd name="T23" fmla="*/ 32 h 52"/>
                <a:gd name="T24" fmla="*/ 33 w 46"/>
                <a:gd name="T25" fmla="*/ 44 h 52"/>
                <a:gd name="T26" fmla="*/ 23 w 46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52">
                  <a:moveTo>
                    <a:pt x="23" y="52"/>
                  </a:moveTo>
                  <a:cubicBezTo>
                    <a:pt x="23" y="44"/>
                    <a:pt x="18" y="43"/>
                    <a:pt x="12" y="44"/>
                  </a:cubicBezTo>
                  <a:cubicBezTo>
                    <a:pt x="6" y="44"/>
                    <a:pt x="0" y="43"/>
                    <a:pt x="5" y="34"/>
                  </a:cubicBezTo>
                  <a:cubicBezTo>
                    <a:pt x="7" y="32"/>
                    <a:pt x="6" y="31"/>
                    <a:pt x="5" y="29"/>
                  </a:cubicBezTo>
                  <a:cubicBezTo>
                    <a:pt x="3" y="27"/>
                    <a:pt x="2" y="24"/>
                    <a:pt x="5" y="22"/>
                  </a:cubicBezTo>
                  <a:cubicBezTo>
                    <a:pt x="8" y="20"/>
                    <a:pt x="12" y="17"/>
                    <a:pt x="16" y="21"/>
                  </a:cubicBezTo>
                  <a:cubicBezTo>
                    <a:pt x="21" y="25"/>
                    <a:pt x="25" y="28"/>
                    <a:pt x="26" y="18"/>
                  </a:cubicBezTo>
                  <a:cubicBezTo>
                    <a:pt x="26" y="16"/>
                    <a:pt x="28" y="15"/>
                    <a:pt x="30" y="15"/>
                  </a:cubicBezTo>
                  <a:cubicBezTo>
                    <a:pt x="41" y="11"/>
                    <a:pt x="41" y="11"/>
                    <a:pt x="35" y="2"/>
                  </a:cubicBezTo>
                  <a:cubicBezTo>
                    <a:pt x="40" y="0"/>
                    <a:pt x="42" y="2"/>
                    <a:pt x="43" y="7"/>
                  </a:cubicBezTo>
                  <a:cubicBezTo>
                    <a:pt x="46" y="17"/>
                    <a:pt x="44" y="24"/>
                    <a:pt x="36" y="29"/>
                  </a:cubicBezTo>
                  <a:cubicBezTo>
                    <a:pt x="35" y="30"/>
                    <a:pt x="33" y="31"/>
                    <a:pt x="33" y="32"/>
                  </a:cubicBezTo>
                  <a:cubicBezTo>
                    <a:pt x="34" y="36"/>
                    <a:pt x="39" y="40"/>
                    <a:pt x="33" y="44"/>
                  </a:cubicBezTo>
                  <a:cubicBezTo>
                    <a:pt x="30" y="46"/>
                    <a:pt x="25" y="47"/>
                    <a:pt x="2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A17BBA89-97BE-700D-5537-41DD73043477}"/>
                </a:ext>
              </a:extLst>
            </p:cNvPr>
            <p:cNvSpPr/>
            <p:nvPr/>
          </p:nvSpPr>
          <p:spPr bwMode="auto">
            <a:xfrm>
              <a:off x="5619" y="336"/>
              <a:ext cx="77" cy="88"/>
            </a:xfrm>
            <a:custGeom>
              <a:avLst/>
              <a:gdLst>
                <a:gd name="T0" fmla="*/ 32 w 33"/>
                <a:gd name="T1" fmla="*/ 20 h 38"/>
                <a:gd name="T2" fmla="*/ 29 w 33"/>
                <a:gd name="T3" fmla="*/ 37 h 38"/>
                <a:gd name="T4" fmla="*/ 25 w 33"/>
                <a:gd name="T5" fmla="*/ 38 h 38"/>
                <a:gd name="T6" fmla="*/ 4 w 33"/>
                <a:gd name="T7" fmla="*/ 21 h 38"/>
                <a:gd name="T8" fmla="*/ 8 w 33"/>
                <a:gd name="T9" fmla="*/ 4 h 38"/>
                <a:gd name="T10" fmla="*/ 17 w 33"/>
                <a:gd name="T11" fmla="*/ 6 h 38"/>
                <a:gd name="T12" fmla="*/ 27 w 33"/>
                <a:gd name="T13" fmla="*/ 8 h 38"/>
                <a:gd name="T14" fmla="*/ 32 w 33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8">
                  <a:moveTo>
                    <a:pt x="32" y="20"/>
                  </a:moveTo>
                  <a:cubicBezTo>
                    <a:pt x="33" y="25"/>
                    <a:pt x="27" y="30"/>
                    <a:pt x="29" y="37"/>
                  </a:cubicBezTo>
                  <a:cubicBezTo>
                    <a:pt x="30" y="38"/>
                    <a:pt x="27" y="38"/>
                    <a:pt x="25" y="38"/>
                  </a:cubicBezTo>
                  <a:cubicBezTo>
                    <a:pt x="15" y="35"/>
                    <a:pt x="10" y="27"/>
                    <a:pt x="4" y="21"/>
                  </a:cubicBezTo>
                  <a:cubicBezTo>
                    <a:pt x="0" y="16"/>
                    <a:pt x="5" y="9"/>
                    <a:pt x="8" y="4"/>
                  </a:cubicBezTo>
                  <a:cubicBezTo>
                    <a:pt x="10" y="0"/>
                    <a:pt x="14" y="4"/>
                    <a:pt x="17" y="6"/>
                  </a:cubicBezTo>
                  <a:cubicBezTo>
                    <a:pt x="20" y="7"/>
                    <a:pt x="24" y="7"/>
                    <a:pt x="27" y="8"/>
                  </a:cubicBezTo>
                  <a:cubicBezTo>
                    <a:pt x="31" y="10"/>
                    <a:pt x="32" y="15"/>
                    <a:pt x="3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52B35797-C365-17D3-44A8-C3F990369C85}"/>
                </a:ext>
              </a:extLst>
            </p:cNvPr>
            <p:cNvSpPr/>
            <p:nvPr/>
          </p:nvSpPr>
          <p:spPr bwMode="auto">
            <a:xfrm>
              <a:off x="4548" y="3676"/>
              <a:ext cx="250" cy="137"/>
            </a:xfrm>
            <a:custGeom>
              <a:avLst/>
              <a:gdLst>
                <a:gd name="T0" fmla="*/ 0 w 108"/>
                <a:gd name="T1" fmla="*/ 57 h 59"/>
                <a:gd name="T2" fmla="*/ 14 w 108"/>
                <a:gd name="T3" fmla="*/ 51 h 59"/>
                <a:gd name="T4" fmla="*/ 20 w 108"/>
                <a:gd name="T5" fmla="*/ 49 h 59"/>
                <a:gd name="T6" fmla="*/ 34 w 108"/>
                <a:gd name="T7" fmla="*/ 47 h 59"/>
                <a:gd name="T8" fmla="*/ 49 w 108"/>
                <a:gd name="T9" fmla="*/ 40 h 59"/>
                <a:gd name="T10" fmla="*/ 49 w 108"/>
                <a:gd name="T11" fmla="*/ 33 h 59"/>
                <a:gd name="T12" fmla="*/ 49 w 108"/>
                <a:gd name="T13" fmla="*/ 32 h 59"/>
                <a:gd name="T14" fmla="*/ 36 w 108"/>
                <a:gd name="T15" fmla="*/ 4 h 59"/>
                <a:gd name="T16" fmla="*/ 35 w 108"/>
                <a:gd name="T17" fmla="*/ 0 h 59"/>
                <a:gd name="T18" fmla="*/ 49 w 108"/>
                <a:gd name="T19" fmla="*/ 13 h 59"/>
                <a:gd name="T20" fmla="*/ 57 w 108"/>
                <a:gd name="T21" fmla="*/ 28 h 59"/>
                <a:gd name="T22" fmla="*/ 67 w 108"/>
                <a:gd name="T23" fmla="*/ 34 h 59"/>
                <a:gd name="T24" fmla="*/ 89 w 108"/>
                <a:gd name="T25" fmla="*/ 37 h 59"/>
                <a:gd name="T26" fmla="*/ 93 w 108"/>
                <a:gd name="T27" fmla="*/ 35 h 59"/>
                <a:gd name="T28" fmla="*/ 108 w 108"/>
                <a:gd name="T29" fmla="*/ 25 h 59"/>
                <a:gd name="T30" fmla="*/ 94 w 108"/>
                <a:gd name="T31" fmla="*/ 39 h 59"/>
                <a:gd name="T32" fmla="*/ 89 w 108"/>
                <a:gd name="T33" fmla="*/ 41 h 59"/>
                <a:gd name="T34" fmla="*/ 61 w 108"/>
                <a:gd name="T35" fmla="*/ 38 h 59"/>
                <a:gd name="T36" fmla="*/ 47 w 108"/>
                <a:gd name="T37" fmla="*/ 46 h 59"/>
                <a:gd name="T38" fmla="*/ 35 w 108"/>
                <a:gd name="T39" fmla="*/ 51 h 59"/>
                <a:gd name="T40" fmla="*/ 1 w 108"/>
                <a:gd name="T41" fmla="*/ 59 h 59"/>
                <a:gd name="T42" fmla="*/ 0 w 108"/>
                <a:gd name="T43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59">
                  <a:moveTo>
                    <a:pt x="0" y="57"/>
                  </a:moveTo>
                  <a:cubicBezTo>
                    <a:pt x="4" y="54"/>
                    <a:pt x="9" y="51"/>
                    <a:pt x="14" y="51"/>
                  </a:cubicBezTo>
                  <a:cubicBezTo>
                    <a:pt x="17" y="52"/>
                    <a:pt x="19" y="51"/>
                    <a:pt x="20" y="49"/>
                  </a:cubicBezTo>
                  <a:cubicBezTo>
                    <a:pt x="24" y="44"/>
                    <a:pt x="28" y="42"/>
                    <a:pt x="34" y="47"/>
                  </a:cubicBezTo>
                  <a:cubicBezTo>
                    <a:pt x="40" y="51"/>
                    <a:pt x="44" y="44"/>
                    <a:pt x="49" y="40"/>
                  </a:cubicBezTo>
                  <a:cubicBezTo>
                    <a:pt x="53" y="37"/>
                    <a:pt x="53" y="35"/>
                    <a:pt x="49" y="33"/>
                  </a:cubicBezTo>
                  <a:cubicBezTo>
                    <a:pt x="49" y="33"/>
                    <a:pt x="48" y="32"/>
                    <a:pt x="49" y="32"/>
                  </a:cubicBezTo>
                  <a:cubicBezTo>
                    <a:pt x="58" y="17"/>
                    <a:pt x="42" y="13"/>
                    <a:pt x="36" y="4"/>
                  </a:cubicBezTo>
                  <a:cubicBezTo>
                    <a:pt x="36" y="3"/>
                    <a:pt x="34" y="2"/>
                    <a:pt x="35" y="0"/>
                  </a:cubicBezTo>
                  <a:cubicBezTo>
                    <a:pt x="39" y="4"/>
                    <a:pt x="44" y="8"/>
                    <a:pt x="49" y="13"/>
                  </a:cubicBezTo>
                  <a:cubicBezTo>
                    <a:pt x="53" y="17"/>
                    <a:pt x="61" y="18"/>
                    <a:pt x="57" y="28"/>
                  </a:cubicBezTo>
                  <a:cubicBezTo>
                    <a:pt x="56" y="31"/>
                    <a:pt x="62" y="34"/>
                    <a:pt x="67" y="34"/>
                  </a:cubicBezTo>
                  <a:cubicBezTo>
                    <a:pt x="74" y="35"/>
                    <a:pt x="82" y="32"/>
                    <a:pt x="89" y="37"/>
                  </a:cubicBezTo>
                  <a:cubicBezTo>
                    <a:pt x="90" y="38"/>
                    <a:pt x="93" y="36"/>
                    <a:pt x="93" y="35"/>
                  </a:cubicBezTo>
                  <a:cubicBezTo>
                    <a:pt x="93" y="24"/>
                    <a:pt x="102" y="27"/>
                    <a:pt x="108" y="25"/>
                  </a:cubicBezTo>
                  <a:cubicBezTo>
                    <a:pt x="103" y="29"/>
                    <a:pt x="95" y="31"/>
                    <a:pt x="94" y="39"/>
                  </a:cubicBezTo>
                  <a:cubicBezTo>
                    <a:pt x="94" y="40"/>
                    <a:pt x="91" y="42"/>
                    <a:pt x="89" y="41"/>
                  </a:cubicBezTo>
                  <a:cubicBezTo>
                    <a:pt x="80" y="35"/>
                    <a:pt x="70" y="39"/>
                    <a:pt x="61" y="38"/>
                  </a:cubicBezTo>
                  <a:cubicBezTo>
                    <a:pt x="55" y="38"/>
                    <a:pt x="51" y="42"/>
                    <a:pt x="47" y="46"/>
                  </a:cubicBezTo>
                  <a:cubicBezTo>
                    <a:pt x="44" y="49"/>
                    <a:pt x="40" y="53"/>
                    <a:pt x="35" y="51"/>
                  </a:cubicBezTo>
                  <a:cubicBezTo>
                    <a:pt x="22" y="47"/>
                    <a:pt x="13" y="57"/>
                    <a:pt x="1" y="59"/>
                  </a:cubicBezTo>
                  <a:cubicBezTo>
                    <a:pt x="1" y="58"/>
                    <a:pt x="0" y="58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7E26AE18-275F-51FA-D18C-DE8D58E6F05C}"/>
                </a:ext>
              </a:extLst>
            </p:cNvPr>
            <p:cNvSpPr/>
            <p:nvPr/>
          </p:nvSpPr>
          <p:spPr bwMode="auto">
            <a:xfrm>
              <a:off x="6318" y="0"/>
              <a:ext cx="128" cy="65"/>
            </a:xfrm>
            <a:custGeom>
              <a:avLst/>
              <a:gdLst>
                <a:gd name="T0" fmla="*/ 0 w 55"/>
                <a:gd name="T1" fmla="*/ 18 h 28"/>
                <a:gd name="T2" fmla="*/ 35 w 55"/>
                <a:gd name="T3" fmla="*/ 3 h 28"/>
                <a:gd name="T4" fmla="*/ 44 w 55"/>
                <a:gd name="T5" fmla="*/ 5 h 28"/>
                <a:gd name="T6" fmla="*/ 50 w 55"/>
                <a:gd name="T7" fmla="*/ 9 h 28"/>
                <a:gd name="T8" fmla="*/ 53 w 55"/>
                <a:gd name="T9" fmla="*/ 14 h 28"/>
                <a:gd name="T10" fmla="*/ 52 w 55"/>
                <a:gd name="T11" fmla="*/ 21 h 28"/>
                <a:gd name="T12" fmla="*/ 53 w 55"/>
                <a:gd name="T13" fmla="*/ 26 h 28"/>
                <a:gd name="T14" fmla="*/ 48 w 55"/>
                <a:gd name="T15" fmla="*/ 25 h 28"/>
                <a:gd name="T16" fmla="*/ 19 w 55"/>
                <a:gd name="T17" fmla="*/ 19 h 28"/>
                <a:gd name="T18" fmla="*/ 1 w 55"/>
                <a:gd name="T19" fmla="*/ 20 h 28"/>
                <a:gd name="T20" fmla="*/ 0 w 55"/>
                <a:gd name="T21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8">
                  <a:moveTo>
                    <a:pt x="0" y="18"/>
                  </a:moveTo>
                  <a:cubicBezTo>
                    <a:pt x="12" y="13"/>
                    <a:pt x="23" y="8"/>
                    <a:pt x="35" y="3"/>
                  </a:cubicBezTo>
                  <a:cubicBezTo>
                    <a:pt x="39" y="1"/>
                    <a:pt x="42" y="0"/>
                    <a:pt x="44" y="5"/>
                  </a:cubicBezTo>
                  <a:cubicBezTo>
                    <a:pt x="45" y="8"/>
                    <a:pt x="47" y="9"/>
                    <a:pt x="50" y="9"/>
                  </a:cubicBezTo>
                  <a:cubicBezTo>
                    <a:pt x="53" y="9"/>
                    <a:pt x="55" y="11"/>
                    <a:pt x="53" y="14"/>
                  </a:cubicBezTo>
                  <a:cubicBezTo>
                    <a:pt x="51" y="17"/>
                    <a:pt x="50" y="18"/>
                    <a:pt x="52" y="21"/>
                  </a:cubicBezTo>
                  <a:cubicBezTo>
                    <a:pt x="54" y="22"/>
                    <a:pt x="55" y="24"/>
                    <a:pt x="53" y="26"/>
                  </a:cubicBezTo>
                  <a:cubicBezTo>
                    <a:pt x="51" y="28"/>
                    <a:pt x="49" y="26"/>
                    <a:pt x="48" y="25"/>
                  </a:cubicBezTo>
                  <a:cubicBezTo>
                    <a:pt x="39" y="15"/>
                    <a:pt x="30" y="14"/>
                    <a:pt x="19" y="19"/>
                  </a:cubicBezTo>
                  <a:cubicBezTo>
                    <a:pt x="13" y="21"/>
                    <a:pt x="7" y="20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7D97D4A7-669A-AF2A-70C5-F02802517B6A}"/>
                </a:ext>
              </a:extLst>
            </p:cNvPr>
            <p:cNvSpPr/>
            <p:nvPr/>
          </p:nvSpPr>
          <p:spPr bwMode="auto">
            <a:xfrm>
              <a:off x="3726" y="1878"/>
              <a:ext cx="74" cy="60"/>
            </a:xfrm>
            <a:custGeom>
              <a:avLst/>
              <a:gdLst>
                <a:gd name="T0" fmla="*/ 22 w 32"/>
                <a:gd name="T1" fmla="*/ 0 h 26"/>
                <a:gd name="T2" fmla="*/ 26 w 32"/>
                <a:gd name="T3" fmla="*/ 1 h 26"/>
                <a:gd name="T4" fmla="*/ 30 w 32"/>
                <a:gd name="T5" fmla="*/ 15 h 26"/>
                <a:gd name="T6" fmla="*/ 21 w 32"/>
                <a:gd name="T7" fmla="*/ 25 h 26"/>
                <a:gd name="T8" fmla="*/ 2 w 32"/>
                <a:gd name="T9" fmla="*/ 21 h 26"/>
                <a:gd name="T10" fmla="*/ 3 w 32"/>
                <a:gd name="T11" fmla="*/ 12 h 26"/>
                <a:gd name="T12" fmla="*/ 22 w 3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">
                  <a:moveTo>
                    <a:pt x="22" y="0"/>
                  </a:moveTo>
                  <a:cubicBezTo>
                    <a:pt x="25" y="0"/>
                    <a:pt x="26" y="0"/>
                    <a:pt x="26" y="1"/>
                  </a:cubicBezTo>
                  <a:cubicBezTo>
                    <a:pt x="24" y="7"/>
                    <a:pt x="32" y="10"/>
                    <a:pt x="30" y="15"/>
                  </a:cubicBezTo>
                  <a:cubicBezTo>
                    <a:pt x="29" y="20"/>
                    <a:pt x="24" y="26"/>
                    <a:pt x="21" y="25"/>
                  </a:cubicBezTo>
                  <a:cubicBezTo>
                    <a:pt x="15" y="24"/>
                    <a:pt x="9" y="21"/>
                    <a:pt x="2" y="21"/>
                  </a:cubicBezTo>
                  <a:cubicBezTo>
                    <a:pt x="0" y="20"/>
                    <a:pt x="1" y="15"/>
                    <a:pt x="3" y="12"/>
                  </a:cubicBezTo>
                  <a:cubicBezTo>
                    <a:pt x="8" y="5"/>
                    <a:pt x="17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F08C6D2D-6D3D-E7EE-2D7A-1D4D8DF6B22D}"/>
                </a:ext>
              </a:extLst>
            </p:cNvPr>
            <p:cNvSpPr/>
            <p:nvPr/>
          </p:nvSpPr>
          <p:spPr bwMode="auto">
            <a:xfrm>
              <a:off x="4978" y="2987"/>
              <a:ext cx="118" cy="263"/>
            </a:xfrm>
            <a:custGeom>
              <a:avLst/>
              <a:gdLst>
                <a:gd name="T0" fmla="*/ 49 w 51"/>
                <a:gd name="T1" fmla="*/ 114 h 114"/>
                <a:gd name="T2" fmla="*/ 45 w 51"/>
                <a:gd name="T3" fmla="*/ 102 h 114"/>
                <a:gd name="T4" fmla="*/ 42 w 51"/>
                <a:gd name="T5" fmla="*/ 82 h 114"/>
                <a:gd name="T6" fmla="*/ 42 w 51"/>
                <a:gd name="T7" fmla="*/ 74 h 114"/>
                <a:gd name="T8" fmla="*/ 33 w 51"/>
                <a:gd name="T9" fmla="*/ 41 h 114"/>
                <a:gd name="T10" fmla="*/ 22 w 51"/>
                <a:gd name="T11" fmla="*/ 25 h 114"/>
                <a:gd name="T12" fmla="*/ 13 w 51"/>
                <a:gd name="T13" fmla="*/ 19 h 114"/>
                <a:gd name="T14" fmla="*/ 6 w 51"/>
                <a:gd name="T15" fmla="*/ 0 h 114"/>
                <a:gd name="T16" fmla="*/ 6 w 51"/>
                <a:gd name="T17" fmla="*/ 5 h 114"/>
                <a:gd name="T18" fmla="*/ 14 w 51"/>
                <a:gd name="T19" fmla="*/ 16 h 114"/>
                <a:gd name="T20" fmla="*/ 26 w 51"/>
                <a:gd name="T21" fmla="*/ 28 h 114"/>
                <a:gd name="T22" fmla="*/ 35 w 51"/>
                <a:gd name="T23" fmla="*/ 40 h 114"/>
                <a:gd name="T24" fmla="*/ 48 w 51"/>
                <a:gd name="T25" fmla="*/ 66 h 114"/>
                <a:gd name="T26" fmla="*/ 49 w 51"/>
                <a:gd name="T27" fmla="*/ 102 h 114"/>
                <a:gd name="T28" fmla="*/ 51 w 51"/>
                <a:gd name="T29" fmla="*/ 113 h 114"/>
                <a:gd name="T30" fmla="*/ 49 w 51"/>
                <a:gd name="T3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14">
                  <a:moveTo>
                    <a:pt x="49" y="114"/>
                  </a:moveTo>
                  <a:cubicBezTo>
                    <a:pt x="45" y="111"/>
                    <a:pt x="45" y="107"/>
                    <a:pt x="45" y="102"/>
                  </a:cubicBezTo>
                  <a:cubicBezTo>
                    <a:pt x="45" y="95"/>
                    <a:pt x="46" y="88"/>
                    <a:pt x="42" y="82"/>
                  </a:cubicBezTo>
                  <a:cubicBezTo>
                    <a:pt x="40" y="80"/>
                    <a:pt x="41" y="77"/>
                    <a:pt x="42" y="74"/>
                  </a:cubicBezTo>
                  <a:cubicBezTo>
                    <a:pt x="47" y="58"/>
                    <a:pt x="45" y="52"/>
                    <a:pt x="33" y="41"/>
                  </a:cubicBezTo>
                  <a:cubicBezTo>
                    <a:pt x="28" y="37"/>
                    <a:pt x="22" y="33"/>
                    <a:pt x="22" y="25"/>
                  </a:cubicBezTo>
                  <a:cubicBezTo>
                    <a:pt x="21" y="21"/>
                    <a:pt x="16" y="20"/>
                    <a:pt x="13" y="19"/>
                  </a:cubicBezTo>
                  <a:cubicBezTo>
                    <a:pt x="1" y="15"/>
                    <a:pt x="0" y="13"/>
                    <a:pt x="6" y="0"/>
                  </a:cubicBezTo>
                  <a:cubicBezTo>
                    <a:pt x="6" y="2"/>
                    <a:pt x="7" y="4"/>
                    <a:pt x="6" y="5"/>
                  </a:cubicBezTo>
                  <a:cubicBezTo>
                    <a:pt x="3" y="13"/>
                    <a:pt x="8" y="15"/>
                    <a:pt x="14" y="16"/>
                  </a:cubicBezTo>
                  <a:cubicBezTo>
                    <a:pt x="20" y="18"/>
                    <a:pt x="26" y="20"/>
                    <a:pt x="26" y="28"/>
                  </a:cubicBezTo>
                  <a:cubicBezTo>
                    <a:pt x="26" y="34"/>
                    <a:pt x="31" y="37"/>
                    <a:pt x="35" y="40"/>
                  </a:cubicBezTo>
                  <a:cubicBezTo>
                    <a:pt x="46" y="46"/>
                    <a:pt x="51" y="58"/>
                    <a:pt x="48" y="66"/>
                  </a:cubicBezTo>
                  <a:cubicBezTo>
                    <a:pt x="42" y="79"/>
                    <a:pt x="51" y="90"/>
                    <a:pt x="49" y="102"/>
                  </a:cubicBezTo>
                  <a:cubicBezTo>
                    <a:pt x="48" y="105"/>
                    <a:pt x="49" y="109"/>
                    <a:pt x="51" y="113"/>
                  </a:cubicBezTo>
                  <a:cubicBezTo>
                    <a:pt x="50" y="113"/>
                    <a:pt x="49" y="114"/>
                    <a:pt x="4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9268B977-6A42-5F5F-04BB-CC8CD08C7A5A}"/>
                </a:ext>
              </a:extLst>
            </p:cNvPr>
            <p:cNvSpPr/>
            <p:nvPr/>
          </p:nvSpPr>
          <p:spPr bwMode="auto">
            <a:xfrm>
              <a:off x="7202" y="1750"/>
              <a:ext cx="47" cy="72"/>
            </a:xfrm>
            <a:custGeom>
              <a:avLst/>
              <a:gdLst>
                <a:gd name="T0" fmla="*/ 0 w 20"/>
                <a:gd name="T1" fmla="*/ 31 h 31"/>
                <a:gd name="T2" fmla="*/ 8 w 20"/>
                <a:gd name="T3" fmla="*/ 5 h 31"/>
                <a:gd name="T4" fmla="*/ 14 w 20"/>
                <a:gd name="T5" fmla="*/ 1 h 31"/>
                <a:gd name="T6" fmla="*/ 19 w 20"/>
                <a:gd name="T7" fmla="*/ 6 h 31"/>
                <a:gd name="T8" fmla="*/ 9 w 20"/>
                <a:gd name="T9" fmla="*/ 26 h 31"/>
                <a:gd name="T10" fmla="*/ 0 w 2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1">
                  <a:moveTo>
                    <a:pt x="0" y="31"/>
                  </a:moveTo>
                  <a:cubicBezTo>
                    <a:pt x="1" y="21"/>
                    <a:pt x="6" y="13"/>
                    <a:pt x="8" y="5"/>
                  </a:cubicBezTo>
                  <a:cubicBezTo>
                    <a:pt x="9" y="2"/>
                    <a:pt x="12" y="0"/>
                    <a:pt x="14" y="1"/>
                  </a:cubicBezTo>
                  <a:cubicBezTo>
                    <a:pt x="17" y="1"/>
                    <a:pt x="19" y="3"/>
                    <a:pt x="19" y="6"/>
                  </a:cubicBezTo>
                  <a:cubicBezTo>
                    <a:pt x="20" y="15"/>
                    <a:pt x="14" y="21"/>
                    <a:pt x="9" y="26"/>
                  </a:cubicBezTo>
                  <a:cubicBezTo>
                    <a:pt x="7" y="28"/>
                    <a:pt x="4" y="29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71FD61C-D6D0-98D6-0B5B-18C52D46FE73}"/>
                </a:ext>
              </a:extLst>
            </p:cNvPr>
            <p:cNvSpPr/>
            <p:nvPr/>
          </p:nvSpPr>
          <p:spPr bwMode="auto">
            <a:xfrm>
              <a:off x="3722" y="2130"/>
              <a:ext cx="48" cy="46"/>
            </a:xfrm>
            <a:custGeom>
              <a:avLst/>
              <a:gdLst>
                <a:gd name="T0" fmla="*/ 19 w 21"/>
                <a:gd name="T1" fmla="*/ 10 h 20"/>
                <a:gd name="T2" fmla="*/ 13 w 21"/>
                <a:gd name="T3" fmla="*/ 18 h 20"/>
                <a:gd name="T4" fmla="*/ 0 w 21"/>
                <a:gd name="T5" fmla="*/ 8 h 20"/>
                <a:gd name="T6" fmla="*/ 11 w 21"/>
                <a:gd name="T7" fmla="*/ 0 h 20"/>
                <a:gd name="T8" fmla="*/ 19 w 2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10"/>
                  </a:moveTo>
                  <a:cubicBezTo>
                    <a:pt x="20" y="15"/>
                    <a:pt x="19" y="20"/>
                    <a:pt x="13" y="18"/>
                  </a:cubicBezTo>
                  <a:cubicBezTo>
                    <a:pt x="8" y="17"/>
                    <a:pt x="0" y="17"/>
                    <a:pt x="0" y="8"/>
                  </a:cubicBezTo>
                  <a:cubicBezTo>
                    <a:pt x="0" y="0"/>
                    <a:pt x="8" y="1"/>
                    <a:pt x="11" y="0"/>
                  </a:cubicBezTo>
                  <a:cubicBezTo>
                    <a:pt x="16" y="0"/>
                    <a:pt x="21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428B339E-03A1-7F45-C92C-AC7311D6F1F7}"/>
                </a:ext>
              </a:extLst>
            </p:cNvPr>
            <p:cNvSpPr/>
            <p:nvPr/>
          </p:nvSpPr>
          <p:spPr bwMode="auto">
            <a:xfrm>
              <a:off x="4543" y="1792"/>
              <a:ext cx="70" cy="53"/>
            </a:xfrm>
            <a:custGeom>
              <a:avLst/>
              <a:gdLst>
                <a:gd name="T0" fmla="*/ 2 w 30"/>
                <a:gd name="T1" fmla="*/ 4 h 23"/>
                <a:gd name="T2" fmla="*/ 18 w 30"/>
                <a:gd name="T3" fmla="*/ 4 h 23"/>
                <a:gd name="T4" fmla="*/ 27 w 30"/>
                <a:gd name="T5" fmla="*/ 3 h 23"/>
                <a:gd name="T6" fmla="*/ 25 w 30"/>
                <a:gd name="T7" fmla="*/ 10 h 23"/>
                <a:gd name="T8" fmla="*/ 13 w 30"/>
                <a:gd name="T9" fmla="*/ 16 h 23"/>
                <a:gd name="T10" fmla="*/ 10 w 30"/>
                <a:gd name="T11" fmla="*/ 17 h 23"/>
                <a:gd name="T12" fmla="*/ 5 w 30"/>
                <a:gd name="T13" fmla="*/ 21 h 23"/>
                <a:gd name="T14" fmla="*/ 2 w 30"/>
                <a:gd name="T15" fmla="*/ 9 h 23"/>
                <a:gd name="T16" fmla="*/ 2 w 30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2" y="4"/>
                  </a:moveTo>
                  <a:cubicBezTo>
                    <a:pt x="8" y="12"/>
                    <a:pt x="13" y="9"/>
                    <a:pt x="18" y="4"/>
                  </a:cubicBezTo>
                  <a:cubicBezTo>
                    <a:pt x="21" y="1"/>
                    <a:pt x="24" y="0"/>
                    <a:pt x="27" y="3"/>
                  </a:cubicBezTo>
                  <a:cubicBezTo>
                    <a:pt x="30" y="6"/>
                    <a:pt x="26" y="8"/>
                    <a:pt x="25" y="10"/>
                  </a:cubicBezTo>
                  <a:cubicBezTo>
                    <a:pt x="22" y="13"/>
                    <a:pt x="19" y="18"/>
                    <a:pt x="13" y="16"/>
                  </a:cubicBezTo>
                  <a:cubicBezTo>
                    <a:pt x="12" y="16"/>
                    <a:pt x="11" y="17"/>
                    <a:pt x="10" y="17"/>
                  </a:cubicBezTo>
                  <a:cubicBezTo>
                    <a:pt x="7" y="17"/>
                    <a:pt x="9" y="23"/>
                    <a:pt x="5" y="21"/>
                  </a:cubicBezTo>
                  <a:cubicBezTo>
                    <a:pt x="1" y="19"/>
                    <a:pt x="0" y="14"/>
                    <a:pt x="2" y="9"/>
                  </a:cubicBezTo>
                  <a:cubicBezTo>
                    <a:pt x="2" y="8"/>
                    <a:pt x="2" y="6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074A4EB4-30B4-F2AF-5BC7-508B8A1CFD0F}"/>
                </a:ext>
              </a:extLst>
            </p:cNvPr>
            <p:cNvSpPr/>
            <p:nvPr/>
          </p:nvSpPr>
          <p:spPr bwMode="auto">
            <a:xfrm>
              <a:off x="4738" y="4056"/>
              <a:ext cx="92" cy="81"/>
            </a:xfrm>
            <a:custGeom>
              <a:avLst/>
              <a:gdLst>
                <a:gd name="T0" fmla="*/ 38 w 40"/>
                <a:gd name="T1" fmla="*/ 35 h 35"/>
                <a:gd name="T2" fmla="*/ 0 w 40"/>
                <a:gd name="T3" fmla="*/ 2 h 35"/>
                <a:gd name="T4" fmla="*/ 38 w 40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5">
                  <a:moveTo>
                    <a:pt x="38" y="35"/>
                  </a:moveTo>
                  <a:cubicBezTo>
                    <a:pt x="29" y="18"/>
                    <a:pt x="13" y="11"/>
                    <a:pt x="0" y="2"/>
                  </a:cubicBezTo>
                  <a:cubicBezTo>
                    <a:pt x="17" y="0"/>
                    <a:pt x="40" y="18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EF0F6DD2-BB5F-33DD-4101-EEBE6577141C}"/>
                </a:ext>
              </a:extLst>
            </p:cNvPr>
            <p:cNvSpPr/>
            <p:nvPr/>
          </p:nvSpPr>
          <p:spPr bwMode="auto">
            <a:xfrm>
              <a:off x="7200" y="1690"/>
              <a:ext cx="46" cy="49"/>
            </a:xfrm>
            <a:custGeom>
              <a:avLst/>
              <a:gdLst>
                <a:gd name="T0" fmla="*/ 20 w 20"/>
                <a:gd name="T1" fmla="*/ 0 h 21"/>
                <a:gd name="T2" fmla="*/ 16 w 20"/>
                <a:gd name="T3" fmla="*/ 11 h 21"/>
                <a:gd name="T4" fmla="*/ 11 w 20"/>
                <a:gd name="T5" fmla="*/ 20 h 21"/>
                <a:gd name="T6" fmla="*/ 1 w 20"/>
                <a:gd name="T7" fmla="*/ 8 h 21"/>
                <a:gd name="T8" fmla="*/ 10 w 20"/>
                <a:gd name="T9" fmla="*/ 0 h 21"/>
                <a:gd name="T10" fmla="*/ 2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cubicBezTo>
                    <a:pt x="18" y="4"/>
                    <a:pt x="18" y="8"/>
                    <a:pt x="16" y="11"/>
                  </a:cubicBezTo>
                  <a:cubicBezTo>
                    <a:pt x="14" y="14"/>
                    <a:pt x="16" y="21"/>
                    <a:pt x="11" y="20"/>
                  </a:cubicBezTo>
                  <a:cubicBezTo>
                    <a:pt x="7" y="18"/>
                    <a:pt x="0" y="17"/>
                    <a:pt x="1" y="8"/>
                  </a:cubicBezTo>
                  <a:cubicBezTo>
                    <a:pt x="1" y="2"/>
                    <a:pt x="5" y="1"/>
                    <a:pt x="10" y="0"/>
                  </a:cubicBezTo>
                  <a:cubicBezTo>
                    <a:pt x="13" y="0"/>
                    <a:pt x="16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9326161C-F25F-2677-B609-F73E5A6011A4}"/>
                </a:ext>
              </a:extLst>
            </p:cNvPr>
            <p:cNvSpPr/>
            <p:nvPr/>
          </p:nvSpPr>
          <p:spPr bwMode="auto">
            <a:xfrm>
              <a:off x="2773" y="3788"/>
              <a:ext cx="81" cy="67"/>
            </a:xfrm>
            <a:custGeom>
              <a:avLst/>
              <a:gdLst>
                <a:gd name="T0" fmla="*/ 0 w 35"/>
                <a:gd name="T1" fmla="*/ 11 h 29"/>
                <a:gd name="T2" fmla="*/ 21 w 35"/>
                <a:gd name="T3" fmla="*/ 3 h 29"/>
                <a:gd name="T4" fmla="*/ 26 w 35"/>
                <a:gd name="T5" fmla="*/ 6 h 29"/>
                <a:gd name="T6" fmla="*/ 35 w 35"/>
                <a:gd name="T7" fmla="*/ 14 h 29"/>
                <a:gd name="T8" fmla="*/ 31 w 35"/>
                <a:gd name="T9" fmla="*/ 17 h 29"/>
                <a:gd name="T10" fmla="*/ 19 w 35"/>
                <a:gd name="T11" fmla="*/ 19 h 29"/>
                <a:gd name="T12" fmla="*/ 0 w 35"/>
                <a:gd name="T1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8">
                  <a:moveTo>
                    <a:pt x="0" y="11"/>
                  </a:moveTo>
                  <a:cubicBezTo>
                    <a:pt x="9" y="8"/>
                    <a:pt x="17" y="13"/>
                    <a:pt x="21" y="3"/>
                  </a:cubicBezTo>
                  <a:cubicBezTo>
                    <a:pt x="22" y="0"/>
                    <a:pt x="26" y="3"/>
                    <a:pt x="26" y="6"/>
                  </a:cubicBezTo>
                  <a:cubicBezTo>
                    <a:pt x="26" y="11"/>
                    <a:pt x="29" y="13"/>
                    <a:pt x="35" y="14"/>
                  </a:cubicBezTo>
                  <a:cubicBezTo>
                    <a:pt x="33" y="15"/>
                    <a:pt x="31" y="16"/>
                    <a:pt x="31" y="17"/>
                  </a:cubicBezTo>
                  <a:cubicBezTo>
                    <a:pt x="28" y="29"/>
                    <a:pt x="21" y="24"/>
                    <a:pt x="19" y="19"/>
                  </a:cubicBezTo>
                  <a:cubicBezTo>
                    <a:pt x="15" y="12"/>
                    <a:pt x="1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530A1648-86F8-2CFA-15EF-1B85FB2076B7}"/>
                </a:ext>
              </a:extLst>
            </p:cNvPr>
            <p:cNvSpPr/>
            <p:nvPr/>
          </p:nvSpPr>
          <p:spPr bwMode="auto">
            <a:xfrm>
              <a:off x="4268" y="574"/>
              <a:ext cx="42" cy="49"/>
            </a:xfrm>
            <a:custGeom>
              <a:avLst/>
              <a:gdLst>
                <a:gd name="T0" fmla="*/ 3 w 18"/>
                <a:gd name="T1" fmla="*/ 21 h 21"/>
                <a:gd name="T2" fmla="*/ 0 w 18"/>
                <a:gd name="T3" fmla="*/ 17 h 21"/>
                <a:gd name="T4" fmla="*/ 14 w 18"/>
                <a:gd name="T5" fmla="*/ 1 h 21"/>
                <a:gd name="T6" fmla="*/ 18 w 18"/>
                <a:gd name="T7" fmla="*/ 6 h 21"/>
                <a:gd name="T8" fmla="*/ 3 w 18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3" y="21"/>
                  </a:moveTo>
                  <a:cubicBezTo>
                    <a:pt x="2" y="20"/>
                    <a:pt x="1" y="19"/>
                    <a:pt x="0" y="17"/>
                  </a:cubicBezTo>
                  <a:cubicBezTo>
                    <a:pt x="0" y="13"/>
                    <a:pt x="10" y="0"/>
                    <a:pt x="14" y="1"/>
                  </a:cubicBezTo>
                  <a:cubicBezTo>
                    <a:pt x="17" y="1"/>
                    <a:pt x="18" y="3"/>
                    <a:pt x="18" y="6"/>
                  </a:cubicBezTo>
                  <a:cubicBezTo>
                    <a:pt x="18" y="8"/>
                    <a:pt x="5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FE1FD9ED-78E4-DFB2-ABEE-27614061A1D7}"/>
                </a:ext>
              </a:extLst>
            </p:cNvPr>
            <p:cNvSpPr/>
            <p:nvPr/>
          </p:nvSpPr>
          <p:spPr bwMode="auto">
            <a:xfrm>
              <a:off x="2724" y="1547"/>
              <a:ext cx="56" cy="41"/>
            </a:xfrm>
            <a:custGeom>
              <a:avLst/>
              <a:gdLst>
                <a:gd name="T0" fmla="*/ 13 w 24"/>
                <a:gd name="T1" fmla="*/ 18 h 18"/>
                <a:gd name="T2" fmla="*/ 0 w 24"/>
                <a:gd name="T3" fmla="*/ 17 h 18"/>
                <a:gd name="T4" fmla="*/ 3 w 24"/>
                <a:gd name="T5" fmla="*/ 4 h 18"/>
                <a:gd name="T6" fmla="*/ 14 w 24"/>
                <a:gd name="T7" fmla="*/ 2 h 18"/>
                <a:gd name="T8" fmla="*/ 22 w 24"/>
                <a:gd name="T9" fmla="*/ 2 h 18"/>
                <a:gd name="T10" fmla="*/ 19 w 24"/>
                <a:gd name="T11" fmla="*/ 7 h 18"/>
                <a:gd name="T12" fmla="*/ 13 w 2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8">
                  <a:moveTo>
                    <a:pt x="13" y="18"/>
                  </a:moveTo>
                  <a:cubicBezTo>
                    <a:pt x="7" y="12"/>
                    <a:pt x="7" y="12"/>
                    <a:pt x="0" y="17"/>
                  </a:cubicBezTo>
                  <a:cubicBezTo>
                    <a:pt x="0" y="12"/>
                    <a:pt x="4" y="9"/>
                    <a:pt x="3" y="4"/>
                  </a:cubicBezTo>
                  <a:cubicBezTo>
                    <a:pt x="7" y="5"/>
                    <a:pt x="12" y="12"/>
                    <a:pt x="14" y="2"/>
                  </a:cubicBezTo>
                  <a:cubicBezTo>
                    <a:pt x="14" y="0"/>
                    <a:pt x="20" y="0"/>
                    <a:pt x="22" y="2"/>
                  </a:cubicBezTo>
                  <a:cubicBezTo>
                    <a:pt x="24" y="4"/>
                    <a:pt x="21" y="6"/>
                    <a:pt x="19" y="7"/>
                  </a:cubicBezTo>
                  <a:cubicBezTo>
                    <a:pt x="16" y="9"/>
                    <a:pt x="14" y="13"/>
                    <a:pt x="1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589F40B8-C495-86F2-CEB0-9AE471F3A270}"/>
                </a:ext>
              </a:extLst>
            </p:cNvPr>
            <p:cNvSpPr/>
            <p:nvPr/>
          </p:nvSpPr>
          <p:spPr bwMode="auto">
            <a:xfrm>
              <a:off x="3872" y="1706"/>
              <a:ext cx="33" cy="40"/>
            </a:xfrm>
            <a:custGeom>
              <a:avLst/>
              <a:gdLst>
                <a:gd name="T0" fmla="*/ 10 w 14"/>
                <a:gd name="T1" fmla="*/ 12 h 17"/>
                <a:gd name="T2" fmla="*/ 2 w 14"/>
                <a:gd name="T3" fmla="*/ 11 h 17"/>
                <a:gd name="T4" fmla="*/ 6 w 14"/>
                <a:gd name="T5" fmla="*/ 0 h 17"/>
                <a:gd name="T6" fmla="*/ 9 w 14"/>
                <a:gd name="T7" fmla="*/ 12 h 17"/>
                <a:gd name="T8" fmla="*/ 10 w 14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0" y="12"/>
                  </a:moveTo>
                  <a:cubicBezTo>
                    <a:pt x="7" y="17"/>
                    <a:pt x="4" y="14"/>
                    <a:pt x="2" y="11"/>
                  </a:cubicBezTo>
                  <a:cubicBezTo>
                    <a:pt x="5" y="8"/>
                    <a:pt x="0" y="0"/>
                    <a:pt x="6" y="0"/>
                  </a:cubicBezTo>
                  <a:cubicBezTo>
                    <a:pt x="14" y="1"/>
                    <a:pt x="8" y="8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02EA1F5F-8B2D-2DEE-9C08-BE7D520C820B}"/>
                </a:ext>
              </a:extLst>
            </p:cNvPr>
            <p:cNvSpPr/>
            <p:nvPr/>
          </p:nvSpPr>
          <p:spPr bwMode="auto">
            <a:xfrm>
              <a:off x="2741" y="1808"/>
              <a:ext cx="23" cy="28"/>
            </a:xfrm>
            <a:custGeom>
              <a:avLst/>
              <a:gdLst>
                <a:gd name="T0" fmla="*/ 0 w 10"/>
                <a:gd name="T1" fmla="*/ 11 h 12"/>
                <a:gd name="T2" fmla="*/ 10 w 10"/>
                <a:gd name="T3" fmla="*/ 0 h 12"/>
                <a:gd name="T4" fmla="*/ 2 w 10"/>
                <a:gd name="T5" fmla="*/ 12 h 12"/>
                <a:gd name="T6" fmla="*/ 0 w 1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0" y="11"/>
                  </a:moveTo>
                  <a:cubicBezTo>
                    <a:pt x="3" y="7"/>
                    <a:pt x="4" y="1"/>
                    <a:pt x="10" y="0"/>
                  </a:cubicBezTo>
                  <a:cubicBezTo>
                    <a:pt x="7" y="4"/>
                    <a:pt x="5" y="8"/>
                    <a:pt x="2" y="12"/>
                  </a:cubicBezTo>
                  <a:cubicBezTo>
                    <a:pt x="1" y="12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FF6A4D29-12AE-0927-E1AE-A26336BCD3B3}"/>
                </a:ext>
              </a:extLst>
            </p:cNvPr>
            <p:cNvSpPr/>
            <p:nvPr/>
          </p:nvSpPr>
          <p:spPr bwMode="auto">
            <a:xfrm>
              <a:off x="3969" y="1097"/>
              <a:ext cx="14" cy="19"/>
            </a:xfrm>
            <a:custGeom>
              <a:avLst/>
              <a:gdLst>
                <a:gd name="T0" fmla="*/ 6 w 6"/>
                <a:gd name="T1" fmla="*/ 8 h 8"/>
                <a:gd name="T2" fmla="*/ 0 w 6"/>
                <a:gd name="T3" fmla="*/ 0 h 8"/>
                <a:gd name="T4" fmla="*/ 6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6" y="4"/>
                    <a:pt x="3" y="2"/>
                    <a:pt x="0" y="0"/>
                  </a:cubicBezTo>
                  <a:cubicBezTo>
                    <a:pt x="6" y="1"/>
                    <a:pt x="6" y="1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25946E0A-4A5F-5E66-210D-9D1845FEB7A7}"/>
                </a:ext>
              </a:extLst>
            </p:cNvPr>
            <p:cNvSpPr/>
            <p:nvPr/>
          </p:nvSpPr>
          <p:spPr bwMode="auto">
            <a:xfrm>
              <a:off x="3208" y="2503"/>
              <a:ext cx="25" cy="14"/>
            </a:xfrm>
            <a:custGeom>
              <a:avLst/>
              <a:gdLst>
                <a:gd name="T0" fmla="*/ 2 w 11"/>
                <a:gd name="T1" fmla="*/ 0 h 6"/>
                <a:gd name="T2" fmla="*/ 10 w 11"/>
                <a:gd name="T3" fmla="*/ 4 h 6"/>
                <a:gd name="T4" fmla="*/ 8 w 11"/>
                <a:gd name="T5" fmla="*/ 6 h 6"/>
                <a:gd name="T6" fmla="*/ 2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2" y="0"/>
                  </a:moveTo>
                  <a:cubicBezTo>
                    <a:pt x="6" y="0"/>
                    <a:pt x="8" y="2"/>
                    <a:pt x="10" y="4"/>
                  </a:cubicBezTo>
                  <a:cubicBezTo>
                    <a:pt x="11" y="5"/>
                    <a:pt x="9" y="5"/>
                    <a:pt x="8" y="6"/>
                  </a:cubicBezTo>
                  <a:cubicBezTo>
                    <a:pt x="5" y="5"/>
                    <a:pt x="0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08BBD2AB-52BE-9252-5D2E-15D2DE2F6B5F}"/>
                </a:ext>
              </a:extLst>
            </p:cNvPr>
            <p:cNvSpPr/>
            <p:nvPr/>
          </p:nvSpPr>
          <p:spPr bwMode="auto">
            <a:xfrm>
              <a:off x="5487" y="996"/>
              <a:ext cx="84" cy="41"/>
            </a:xfrm>
            <a:custGeom>
              <a:avLst/>
              <a:gdLst>
                <a:gd name="T0" fmla="*/ 0 w 36"/>
                <a:gd name="T1" fmla="*/ 4 h 18"/>
                <a:gd name="T2" fmla="*/ 18 w 36"/>
                <a:gd name="T3" fmla="*/ 2 h 18"/>
                <a:gd name="T4" fmla="*/ 36 w 36"/>
                <a:gd name="T5" fmla="*/ 17 h 18"/>
                <a:gd name="T6" fmla="*/ 1 w 36"/>
                <a:gd name="T7" fmla="*/ 4 h 18"/>
                <a:gd name="T8" fmla="*/ 0 w 36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0" y="4"/>
                  </a:moveTo>
                  <a:cubicBezTo>
                    <a:pt x="6" y="4"/>
                    <a:pt x="12" y="3"/>
                    <a:pt x="18" y="2"/>
                  </a:cubicBezTo>
                  <a:cubicBezTo>
                    <a:pt x="31" y="0"/>
                    <a:pt x="32" y="2"/>
                    <a:pt x="36" y="17"/>
                  </a:cubicBezTo>
                  <a:cubicBezTo>
                    <a:pt x="25" y="10"/>
                    <a:pt x="9" y="18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67F8ADD0-0288-F793-0B28-4B0A95D6A5CF}"/>
                </a:ext>
              </a:extLst>
            </p:cNvPr>
            <p:cNvSpPr/>
            <p:nvPr/>
          </p:nvSpPr>
          <p:spPr bwMode="auto">
            <a:xfrm>
              <a:off x="4833" y="3702"/>
              <a:ext cx="136" cy="58"/>
            </a:xfrm>
            <a:custGeom>
              <a:avLst/>
              <a:gdLst>
                <a:gd name="T0" fmla="*/ 56 w 59"/>
                <a:gd name="T1" fmla="*/ 0 h 25"/>
                <a:gd name="T2" fmla="*/ 54 w 59"/>
                <a:gd name="T3" fmla="*/ 9 h 25"/>
                <a:gd name="T4" fmla="*/ 48 w 59"/>
                <a:gd name="T5" fmla="*/ 18 h 25"/>
                <a:gd name="T6" fmla="*/ 8 w 59"/>
                <a:gd name="T7" fmla="*/ 24 h 25"/>
                <a:gd name="T8" fmla="*/ 0 w 59"/>
                <a:gd name="T9" fmla="*/ 20 h 25"/>
                <a:gd name="T10" fmla="*/ 38 w 59"/>
                <a:gd name="T11" fmla="*/ 14 h 25"/>
                <a:gd name="T12" fmla="*/ 42 w 59"/>
                <a:gd name="T13" fmla="*/ 14 h 25"/>
                <a:gd name="T14" fmla="*/ 50 w 59"/>
                <a:gd name="T15" fmla="*/ 6 h 25"/>
                <a:gd name="T16" fmla="*/ 56 w 59"/>
                <a:gd name="T17" fmla="*/ 0 h 25"/>
                <a:gd name="T18" fmla="*/ 56 w 59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5">
                  <a:moveTo>
                    <a:pt x="56" y="0"/>
                  </a:moveTo>
                  <a:cubicBezTo>
                    <a:pt x="54" y="3"/>
                    <a:pt x="51" y="5"/>
                    <a:pt x="54" y="9"/>
                  </a:cubicBezTo>
                  <a:cubicBezTo>
                    <a:pt x="59" y="16"/>
                    <a:pt x="55" y="17"/>
                    <a:pt x="48" y="18"/>
                  </a:cubicBezTo>
                  <a:cubicBezTo>
                    <a:pt x="35" y="19"/>
                    <a:pt x="21" y="21"/>
                    <a:pt x="8" y="24"/>
                  </a:cubicBezTo>
                  <a:cubicBezTo>
                    <a:pt x="3" y="25"/>
                    <a:pt x="2" y="23"/>
                    <a:pt x="0" y="20"/>
                  </a:cubicBezTo>
                  <a:cubicBezTo>
                    <a:pt x="13" y="19"/>
                    <a:pt x="26" y="22"/>
                    <a:pt x="38" y="14"/>
                  </a:cubicBezTo>
                  <a:cubicBezTo>
                    <a:pt x="39" y="13"/>
                    <a:pt x="41" y="14"/>
                    <a:pt x="42" y="14"/>
                  </a:cubicBezTo>
                  <a:cubicBezTo>
                    <a:pt x="48" y="14"/>
                    <a:pt x="53" y="14"/>
                    <a:pt x="50" y="6"/>
                  </a:cubicBezTo>
                  <a:cubicBezTo>
                    <a:pt x="49" y="2"/>
                    <a:pt x="52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171D0FF0-BDA6-525B-2920-AAFB54FADB1C}"/>
                </a:ext>
              </a:extLst>
            </p:cNvPr>
            <p:cNvSpPr/>
            <p:nvPr/>
          </p:nvSpPr>
          <p:spPr bwMode="auto">
            <a:xfrm>
              <a:off x="4800" y="2959"/>
              <a:ext cx="79" cy="25"/>
            </a:xfrm>
            <a:custGeom>
              <a:avLst/>
              <a:gdLst>
                <a:gd name="T0" fmla="*/ 0 w 34"/>
                <a:gd name="T1" fmla="*/ 11 h 11"/>
                <a:gd name="T2" fmla="*/ 34 w 34"/>
                <a:gd name="T3" fmla="*/ 5 h 11"/>
                <a:gd name="T4" fmla="*/ 0 w 3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1">
                  <a:moveTo>
                    <a:pt x="0" y="11"/>
                  </a:moveTo>
                  <a:cubicBezTo>
                    <a:pt x="7" y="4"/>
                    <a:pt x="26" y="0"/>
                    <a:pt x="34" y="5"/>
                  </a:cubicBezTo>
                  <a:cubicBezTo>
                    <a:pt x="22" y="6"/>
                    <a:pt x="11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CAD3AB5-697F-F654-7CA3-7ABA95D9C91A}"/>
                </a:ext>
              </a:extLst>
            </p:cNvPr>
            <p:cNvSpPr/>
            <p:nvPr/>
          </p:nvSpPr>
          <p:spPr bwMode="auto">
            <a:xfrm>
              <a:off x="3631" y="2301"/>
              <a:ext cx="35" cy="40"/>
            </a:xfrm>
            <a:custGeom>
              <a:avLst/>
              <a:gdLst>
                <a:gd name="T0" fmla="*/ 0 w 15"/>
                <a:gd name="T1" fmla="*/ 0 h 17"/>
                <a:gd name="T2" fmla="*/ 11 w 15"/>
                <a:gd name="T3" fmla="*/ 17 h 17"/>
                <a:gd name="T4" fmla="*/ 0 w 15"/>
                <a:gd name="T5" fmla="*/ 0 h 17"/>
                <a:gd name="T6" fmla="*/ 0 w 1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cubicBezTo>
                    <a:pt x="7" y="3"/>
                    <a:pt x="15" y="6"/>
                    <a:pt x="11" y="17"/>
                  </a:cubicBezTo>
                  <a:cubicBezTo>
                    <a:pt x="7" y="11"/>
                    <a:pt x="4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FE01E00A-3502-41E1-735A-C82EC77BCDC2}"/>
                </a:ext>
              </a:extLst>
            </p:cNvPr>
            <p:cNvSpPr/>
            <p:nvPr/>
          </p:nvSpPr>
          <p:spPr bwMode="auto">
            <a:xfrm>
              <a:off x="6658" y="3456"/>
              <a:ext cx="77" cy="68"/>
            </a:xfrm>
            <a:custGeom>
              <a:avLst/>
              <a:gdLst>
                <a:gd name="T0" fmla="*/ 8 w 33"/>
                <a:gd name="T1" fmla="*/ 15 h 29"/>
                <a:gd name="T2" fmla="*/ 33 w 33"/>
                <a:gd name="T3" fmla="*/ 26 h 29"/>
                <a:gd name="T4" fmla="*/ 1 w 33"/>
                <a:gd name="T5" fmla="*/ 17 h 29"/>
                <a:gd name="T6" fmla="*/ 2 w 33"/>
                <a:gd name="T7" fmla="*/ 13 h 29"/>
                <a:gd name="T8" fmla="*/ 7 w 33"/>
                <a:gd name="T9" fmla="*/ 3 h 29"/>
                <a:gd name="T10" fmla="*/ 10 w 33"/>
                <a:gd name="T11" fmla="*/ 1 h 29"/>
                <a:gd name="T12" fmla="*/ 15 w 33"/>
                <a:gd name="T13" fmla="*/ 3 h 29"/>
                <a:gd name="T14" fmla="*/ 15 w 33"/>
                <a:gd name="T15" fmla="*/ 8 h 29"/>
                <a:gd name="T16" fmla="*/ 8 w 33"/>
                <a:gd name="T17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8" y="15"/>
                  </a:moveTo>
                  <a:cubicBezTo>
                    <a:pt x="14" y="25"/>
                    <a:pt x="27" y="18"/>
                    <a:pt x="33" y="26"/>
                  </a:cubicBezTo>
                  <a:cubicBezTo>
                    <a:pt x="27" y="29"/>
                    <a:pt x="4" y="23"/>
                    <a:pt x="1" y="17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4" y="10"/>
                    <a:pt x="15" y="11"/>
                    <a:pt x="7" y="3"/>
                  </a:cubicBezTo>
                  <a:cubicBezTo>
                    <a:pt x="8" y="2"/>
                    <a:pt x="9" y="1"/>
                    <a:pt x="10" y="1"/>
                  </a:cubicBezTo>
                  <a:cubicBezTo>
                    <a:pt x="13" y="0"/>
                    <a:pt x="14" y="2"/>
                    <a:pt x="15" y="3"/>
                  </a:cubicBezTo>
                  <a:cubicBezTo>
                    <a:pt x="17" y="5"/>
                    <a:pt x="17" y="7"/>
                    <a:pt x="15" y="8"/>
                  </a:cubicBezTo>
                  <a:cubicBezTo>
                    <a:pt x="13" y="10"/>
                    <a:pt x="11" y="13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F03456E6-E7BC-C936-2047-07A27D720A1A}"/>
                </a:ext>
              </a:extLst>
            </p:cNvPr>
            <p:cNvSpPr/>
            <p:nvPr/>
          </p:nvSpPr>
          <p:spPr bwMode="auto">
            <a:xfrm>
              <a:off x="2521" y="1970"/>
              <a:ext cx="37" cy="21"/>
            </a:xfrm>
            <a:custGeom>
              <a:avLst/>
              <a:gdLst>
                <a:gd name="T0" fmla="*/ 16 w 16"/>
                <a:gd name="T1" fmla="*/ 5 h 9"/>
                <a:gd name="T2" fmla="*/ 0 w 16"/>
                <a:gd name="T3" fmla="*/ 9 h 9"/>
                <a:gd name="T4" fmla="*/ 16 w 16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0" y="3"/>
                    <a:pt x="5" y="6"/>
                    <a:pt x="0" y="9"/>
                  </a:cubicBezTo>
                  <a:cubicBezTo>
                    <a:pt x="4" y="3"/>
                    <a:pt x="9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F73CC790-851A-5AB6-2F4B-48668EEE82B6}"/>
                </a:ext>
              </a:extLst>
            </p:cNvPr>
            <p:cNvSpPr/>
            <p:nvPr/>
          </p:nvSpPr>
          <p:spPr bwMode="auto">
            <a:xfrm>
              <a:off x="3789" y="2660"/>
              <a:ext cx="810" cy="394"/>
            </a:xfrm>
            <a:custGeom>
              <a:avLst/>
              <a:gdLst>
                <a:gd name="T0" fmla="*/ 216 w 350"/>
                <a:gd name="T1" fmla="*/ 159 h 170"/>
                <a:gd name="T2" fmla="*/ 177 w 350"/>
                <a:gd name="T3" fmla="*/ 160 h 170"/>
                <a:gd name="T4" fmla="*/ 175 w 350"/>
                <a:gd name="T5" fmla="*/ 159 h 170"/>
                <a:gd name="T6" fmla="*/ 156 w 350"/>
                <a:gd name="T7" fmla="*/ 133 h 170"/>
                <a:gd name="T8" fmla="*/ 150 w 350"/>
                <a:gd name="T9" fmla="*/ 127 h 170"/>
                <a:gd name="T10" fmla="*/ 131 w 350"/>
                <a:gd name="T11" fmla="*/ 115 h 170"/>
                <a:gd name="T12" fmla="*/ 129 w 350"/>
                <a:gd name="T13" fmla="*/ 114 h 170"/>
                <a:gd name="T14" fmla="*/ 96 w 350"/>
                <a:gd name="T15" fmla="*/ 107 h 170"/>
                <a:gd name="T16" fmla="*/ 87 w 350"/>
                <a:gd name="T17" fmla="*/ 112 h 170"/>
                <a:gd name="T18" fmla="*/ 69 w 350"/>
                <a:gd name="T19" fmla="*/ 120 h 170"/>
                <a:gd name="T20" fmla="*/ 50 w 350"/>
                <a:gd name="T21" fmla="*/ 109 h 170"/>
                <a:gd name="T22" fmla="*/ 29 w 350"/>
                <a:gd name="T23" fmla="*/ 86 h 170"/>
                <a:gd name="T24" fmla="*/ 18 w 350"/>
                <a:gd name="T25" fmla="*/ 59 h 170"/>
                <a:gd name="T26" fmla="*/ 6 w 350"/>
                <a:gd name="T27" fmla="*/ 38 h 170"/>
                <a:gd name="T28" fmla="*/ 0 w 350"/>
                <a:gd name="T29" fmla="*/ 27 h 170"/>
                <a:gd name="T30" fmla="*/ 75 w 350"/>
                <a:gd name="T31" fmla="*/ 3 h 170"/>
                <a:gd name="T32" fmla="*/ 86 w 350"/>
                <a:gd name="T33" fmla="*/ 8 h 170"/>
                <a:gd name="T34" fmla="*/ 93 w 350"/>
                <a:gd name="T35" fmla="*/ 9 h 170"/>
                <a:gd name="T36" fmla="*/ 99 w 350"/>
                <a:gd name="T37" fmla="*/ 4 h 170"/>
                <a:gd name="T38" fmla="*/ 106 w 350"/>
                <a:gd name="T39" fmla="*/ 2 h 170"/>
                <a:gd name="T40" fmla="*/ 108 w 350"/>
                <a:gd name="T41" fmla="*/ 8 h 170"/>
                <a:gd name="T42" fmla="*/ 119 w 350"/>
                <a:gd name="T43" fmla="*/ 24 h 170"/>
                <a:gd name="T44" fmla="*/ 133 w 350"/>
                <a:gd name="T45" fmla="*/ 28 h 170"/>
                <a:gd name="T46" fmla="*/ 136 w 350"/>
                <a:gd name="T47" fmla="*/ 41 h 170"/>
                <a:gd name="T48" fmla="*/ 153 w 350"/>
                <a:gd name="T49" fmla="*/ 52 h 170"/>
                <a:gd name="T50" fmla="*/ 158 w 350"/>
                <a:gd name="T51" fmla="*/ 53 h 170"/>
                <a:gd name="T52" fmla="*/ 190 w 350"/>
                <a:gd name="T53" fmla="*/ 54 h 170"/>
                <a:gd name="T54" fmla="*/ 209 w 350"/>
                <a:gd name="T55" fmla="*/ 65 h 170"/>
                <a:gd name="T56" fmla="*/ 219 w 350"/>
                <a:gd name="T57" fmla="*/ 70 h 170"/>
                <a:gd name="T58" fmla="*/ 241 w 350"/>
                <a:gd name="T59" fmla="*/ 83 h 170"/>
                <a:gd name="T60" fmla="*/ 253 w 350"/>
                <a:gd name="T61" fmla="*/ 79 h 170"/>
                <a:gd name="T62" fmla="*/ 260 w 350"/>
                <a:gd name="T63" fmla="*/ 82 h 170"/>
                <a:gd name="T64" fmla="*/ 263 w 350"/>
                <a:gd name="T65" fmla="*/ 87 h 170"/>
                <a:gd name="T66" fmla="*/ 267 w 350"/>
                <a:gd name="T67" fmla="*/ 83 h 170"/>
                <a:gd name="T68" fmla="*/ 275 w 350"/>
                <a:gd name="T69" fmla="*/ 76 h 170"/>
                <a:gd name="T70" fmla="*/ 287 w 350"/>
                <a:gd name="T71" fmla="*/ 85 h 170"/>
                <a:gd name="T72" fmla="*/ 292 w 350"/>
                <a:gd name="T73" fmla="*/ 87 h 170"/>
                <a:gd name="T74" fmla="*/ 300 w 350"/>
                <a:gd name="T75" fmla="*/ 84 h 170"/>
                <a:gd name="T76" fmla="*/ 330 w 350"/>
                <a:gd name="T77" fmla="*/ 91 h 170"/>
                <a:gd name="T78" fmla="*/ 344 w 350"/>
                <a:gd name="T79" fmla="*/ 98 h 170"/>
                <a:gd name="T80" fmla="*/ 347 w 350"/>
                <a:gd name="T81" fmla="*/ 104 h 170"/>
                <a:gd name="T82" fmla="*/ 341 w 350"/>
                <a:gd name="T83" fmla="*/ 116 h 170"/>
                <a:gd name="T84" fmla="*/ 340 w 350"/>
                <a:gd name="T85" fmla="*/ 129 h 170"/>
                <a:gd name="T86" fmla="*/ 326 w 350"/>
                <a:gd name="T87" fmla="*/ 127 h 170"/>
                <a:gd name="T88" fmla="*/ 319 w 350"/>
                <a:gd name="T89" fmla="*/ 126 h 170"/>
                <a:gd name="T90" fmla="*/ 280 w 350"/>
                <a:gd name="T91" fmla="*/ 121 h 170"/>
                <a:gd name="T92" fmla="*/ 272 w 350"/>
                <a:gd name="T93" fmla="*/ 129 h 170"/>
                <a:gd name="T94" fmla="*/ 271 w 350"/>
                <a:gd name="T95" fmla="*/ 133 h 170"/>
                <a:gd name="T96" fmla="*/ 231 w 350"/>
                <a:gd name="T97" fmla="*/ 153 h 170"/>
                <a:gd name="T98" fmla="*/ 216 w 350"/>
                <a:gd name="T99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170">
                  <a:moveTo>
                    <a:pt x="216" y="159"/>
                  </a:moveTo>
                  <a:cubicBezTo>
                    <a:pt x="204" y="170"/>
                    <a:pt x="189" y="170"/>
                    <a:pt x="177" y="160"/>
                  </a:cubicBezTo>
                  <a:cubicBezTo>
                    <a:pt x="176" y="160"/>
                    <a:pt x="176" y="159"/>
                    <a:pt x="175" y="159"/>
                  </a:cubicBezTo>
                  <a:cubicBezTo>
                    <a:pt x="162" y="155"/>
                    <a:pt x="157" y="146"/>
                    <a:pt x="156" y="133"/>
                  </a:cubicBezTo>
                  <a:cubicBezTo>
                    <a:pt x="156" y="130"/>
                    <a:pt x="153" y="127"/>
                    <a:pt x="150" y="127"/>
                  </a:cubicBezTo>
                  <a:cubicBezTo>
                    <a:pt x="141" y="127"/>
                    <a:pt x="136" y="122"/>
                    <a:pt x="131" y="115"/>
                  </a:cubicBezTo>
                  <a:cubicBezTo>
                    <a:pt x="131" y="115"/>
                    <a:pt x="130" y="113"/>
                    <a:pt x="129" y="114"/>
                  </a:cubicBezTo>
                  <a:cubicBezTo>
                    <a:pt x="117" y="115"/>
                    <a:pt x="108" y="104"/>
                    <a:pt x="96" y="107"/>
                  </a:cubicBezTo>
                  <a:cubicBezTo>
                    <a:pt x="92" y="108"/>
                    <a:pt x="89" y="108"/>
                    <a:pt x="87" y="112"/>
                  </a:cubicBezTo>
                  <a:cubicBezTo>
                    <a:pt x="84" y="122"/>
                    <a:pt x="76" y="122"/>
                    <a:pt x="69" y="120"/>
                  </a:cubicBezTo>
                  <a:cubicBezTo>
                    <a:pt x="62" y="118"/>
                    <a:pt x="54" y="116"/>
                    <a:pt x="50" y="109"/>
                  </a:cubicBezTo>
                  <a:cubicBezTo>
                    <a:pt x="45" y="100"/>
                    <a:pt x="33" y="96"/>
                    <a:pt x="29" y="86"/>
                  </a:cubicBezTo>
                  <a:cubicBezTo>
                    <a:pt x="26" y="77"/>
                    <a:pt x="19" y="70"/>
                    <a:pt x="18" y="59"/>
                  </a:cubicBezTo>
                  <a:cubicBezTo>
                    <a:pt x="18" y="52"/>
                    <a:pt x="11" y="44"/>
                    <a:pt x="6" y="38"/>
                  </a:cubicBezTo>
                  <a:cubicBezTo>
                    <a:pt x="3" y="35"/>
                    <a:pt x="1" y="32"/>
                    <a:pt x="0" y="27"/>
                  </a:cubicBezTo>
                  <a:cubicBezTo>
                    <a:pt x="16" y="37"/>
                    <a:pt x="52" y="31"/>
                    <a:pt x="75" y="3"/>
                  </a:cubicBezTo>
                  <a:cubicBezTo>
                    <a:pt x="79" y="3"/>
                    <a:pt x="84" y="0"/>
                    <a:pt x="86" y="8"/>
                  </a:cubicBezTo>
                  <a:cubicBezTo>
                    <a:pt x="86" y="12"/>
                    <a:pt x="90" y="12"/>
                    <a:pt x="93" y="9"/>
                  </a:cubicBezTo>
                  <a:cubicBezTo>
                    <a:pt x="95" y="7"/>
                    <a:pt x="97" y="5"/>
                    <a:pt x="99" y="4"/>
                  </a:cubicBezTo>
                  <a:cubicBezTo>
                    <a:pt x="101" y="2"/>
                    <a:pt x="103" y="1"/>
                    <a:pt x="106" y="2"/>
                  </a:cubicBezTo>
                  <a:cubicBezTo>
                    <a:pt x="109" y="3"/>
                    <a:pt x="108" y="6"/>
                    <a:pt x="108" y="8"/>
                  </a:cubicBezTo>
                  <a:cubicBezTo>
                    <a:pt x="105" y="18"/>
                    <a:pt x="113" y="21"/>
                    <a:pt x="119" y="24"/>
                  </a:cubicBezTo>
                  <a:cubicBezTo>
                    <a:pt x="123" y="25"/>
                    <a:pt x="128" y="26"/>
                    <a:pt x="133" y="28"/>
                  </a:cubicBezTo>
                  <a:cubicBezTo>
                    <a:pt x="144" y="31"/>
                    <a:pt x="144" y="31"/>
                    <a:pt x="136" y="41"/>
                  </a:cubicBezTo>
                  <a:cubicBezTo>
                    <a:pt x="144" y="41"/>
                    <a:pt x="150" y="44"/>
                    <a:pt x="153" y="52"/>
                  </a:cubicBezTo>
                  <a:cubicBezTo>
                    <a:pt x="154" y="55"/>
                    <a:pt x="155" y="56"/>
                    <a:pt x="158" y="53"/>
                  </a:cubicBezTo>
                  <a:cubicBezTo>
                    <a:pt x="169" y="40"/>
                    <a:pt x="181" y="41"/>
                    <a:pt x="190" y="54"/>
                  </a:cubicBezTo>
                  <a:cubicBezTo>
                    <a:pt x="195" y="61"/>
                    <a:pt x="201" y="65"/>
                    <a:pt x="209" y="65"/>
                  </a:cubicBezTo>
                  <a:cubicBezTo>
                    <a:pt x="213" y="65"/>
                    <a:pt x="217" y="66"/>
                    <a:pt x="219" y="70"/>
                  </a:cubicBezTo>
                  <a:cubicBezTo>
                    <a:pt x="225" y="77"/>
                    <a:pt x="233" y="80"/>
                    <a:pt x="241" y="83"/>
                  </a:cubicBezTo>
                  <a:cubicBezTo>
                    <a:pt x="246" y="85"/>
                    <a:pt x="249" y="80"/>
                    <a:pt x="253" y="79"/>
                  </a:cubicBezTo>
                  <a:cubicBezTo>
                    <a:pt x="257" y="78"/>
                    <a:pt x="260" y="76"/>
                    <a:pt x="260" y="82"/>
                  </a:cubicBezTo>
                  <a:cubicBezTo>
                    <a:pt x="260" y="84"/>
                    <a:pt x="259" y="87"/>
                    <a:pt x="263" y="87"/>
                  </a:cubicBezTo>
                  <a:cubicBezTo>
                    <a:pt x="265" y="87"/>
                    <a:pt x="267" y="85"/>
                    <a:pt x="267" y="83"/>
                  </a:cubicBezTo>
                  <a:cubicBezTo>
                    <a:pt x="269" y="79"/>
                    <a:pt x="272" y="74"/>
                    <a:pt x="275" y="76"/>
                  </a:cubicBezTo>
                  <a:cubicBezTo>
                    <a:pt x="279" y="79"/>
                    <a:pt x="288" y="75"/>
                    <a:pt x="287" y="85"/>
                  </a:cubicBezTo>
                  <a:cubicBezTo>
                    <a:pt x="287" y="88"/>
                    <a:pt x="290" y="88"/>
                    <a:pt x="292" y="87"/>
                  </a:cubicBezTo>
                  <a:cubicBezTo>
                    <a:pt x="295" y="86"/>
                    <a:pt x="298" y="86"/>
                    <a:pt x="300" y="84"/>
                  </a:cubicBezTo>
                  <a:cubicBezTo>
                    <a:pt x="314" y="73"/>
                    <a:pt x="321" y="85"/>
                    <a:pt x="330" y="91"/>
                  </a:cubicBezTo>
                  <a:cubicBezTo>
                    <a:pt x="334" y="94"/>
                    <a:pt x="337" y="98"/>
                    <a:pt x="344" y="98"/>
                  </a:cubicBezTo>
                  <a:cubicBezTo>
                    <a:pt x="349" y="97"/>
                    <a:pt x="350" y="100"/>
                    <a:pt x="347" y="104"/>
                  </a:cubicBezTo>
                  <a:cubicBezTo>
                    <a:pt x="345" y="108"/>
                    <a:pt x="344" y="112"/>
                    <a:pt x="341" y="116"/>
                  </a:cubicBezTo>
                  <a:cubicBezTo>
                    <a:pt x="338" y="119"/>
                    <a:pt x="337" y="123"/>
                    <a:pt x="340" y="129"/>
                  </a:cubicBezTo>
                  <a:cubicBezTo>
                    <a:pt x="334" y="126"/>
                    <a:pt x="330" y="124"/>
                    <a:pt x="326" y="127"/>
                  </a:cubicBezTo>
                  <a:cubicBezTo>
                    <a:pt x="324" y="129"/>
                    <a:pt x="321" y="128"/>
                    <a:pt x="319" y="126"/>
                  </a:cubicBezTo>
                  <a:cubicBezTo>
                    <a:pt x="307" y="117"/>
                    <a:pt x="293" y="122"/>
                    <a:pt x="280" y="121"/>
                  </a:cubicBezTo>
                  <a:cubicBezTo>
                    <a:pt x="276" y="121"/>
                    <a:pt x="274" y="125"/>
                    <a:pt x="272" y="129"/>
                  </a:cubicBezTo>
                  <a:cubicBezTo>
                    <a:pt x="272" y="130"/>
                    <a:pt x="272" y="132"/>
                    <a:pt x="271" y="133"/>
                  </a:cubicBezTo>
                  <a:cubicBezTo>
                    <a:pt x="267" y="141"/>
                    <a:pt x="240" y="155"/>
                    <a:pt x="231" y="153"/>
                  </a:cubicBezTo>
                  <a:cubicBezTo>
                    <a:pt x="224" y="151"/>
                    <a:pt x="219" y="152"/>
                    <a:pt x="21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5717E485-24BC-5F2A-BD99-35BFB1770185}"/>
                </a:ext>
              </a:extLst>
            </p:cNvPr>
            <p:cNvSpPr/>
            <p:nvPr/>
          </p:nvSpPr>
          <p:spPr bwMode="auto">
            <a:xfrm>
              <a:off x="3550" y="2917"/>
              <a:ext cx="602" cy="264"/>
            </a:xfrm>
            <a:custGeom>
              <a:avLst/>
              <a:gdLst>
                <a:gd name="T0" fmla="*/ 132 w 260"/>
                <a:gd name="T1" fmla="*/ 60 h 114"/>
                <a:gd name="T2" fmla="*/ 126 w 260"/>
                <a:gd name="T3" fmla="*/ 39 h 114"/>
                <a:gd name="T4" fmla="*/ 131 w 260"/>
                <a:gd name="T5" fmla="*/ 27 h 114"/>
                <a:gd name="T6" fmla="*/ 138 w 260"/>
                <a:gd name="T7" fmla="*/ 23 h 114"/>
                <a:gd name="T8" fmla="*/ 169 w 260"/>
                <a:gd name="T9" fmla="*/ 13 h 114"/>
                <a:gd name="T10" fmla="*/ 193 w 260"/>
                <a:gd name="T11" fmla="*/ 4 h 114"/>
                <a:gd name="T12" fmla="*/ 199 w 260"/>
                <a:gd name="T13" fmla="*/ 1 h 114"/>
                <a:gd name="T14" fmla="*/ 236 w 260"/>
                <a:gd name="T15" fmla="*/ 12 h 114"/>
                <a:gd name="T16" fmla="*/ 247 w 260"/>
                <a:gd name="T17" fmla="*/ 18 h 114"/>
                <a:gd name="T18" fmla="*/ 256 w 260"/>
                <a:gd name="T19" fmla="*/ 30 h 114"/>
                <a:gd name="T20" fmla="*/ 259 w 260"/>
                <a:gd name="T21" fmla="*/ 46 h 114"/>
                <a:gd name="T22" fmla="*/ 255 w 260"/>
                <a:gd name="T23" fmla="*/ 53 h 114"/>
                <a:gd name="T24" fmla="*/ 245 w 260"/>
                <a:gd name="T25" fmla="*/ 68 h 114"/>
                <a:gd name="T26" fmla="*/ 238 w 260"/>
                <a:gd name="T27" fmla="*/ 90 h 114"/>
                <a:gd name="T28" fmla="*/ 205 w 260"/>
                <a:gd name="T29" fmla="*/ 102 h 114"/>
                <a:gd name="T30" fmla="*/ 177 w 260"/>
                <a:gd name="T31" fmla="*/ 111 h 114"/>
                <a:gd name="T32" fmla="*/ 157 w 260"/>
                <a:gd name="T33" fmla="*/ 109 h 114"/>
                <a:gd name="T34" fmla="*/ 150 w 260"/>
                <a:gd name="T35" fmla="*/ 106 h 114"/>
                <a:gd name="T36" fmla="*/ 115 w 260"/>
                <a:gd name="T37" fmla="*/ 106 h 114"/>
                <a:gd name="T38" fmla="*/ 99 w 260"/>
                <a:gd name="T39" fmla="*/ 96 h 114"/>
                <a:gd name="T40" fmla="*/ 78 w 260"/>
                <a:gd name="T41" fmla="*/ 83 h 114"/>
                <a:gd name="T42" fmla="*/ 62 w 260"/>
                <a:gd name="T43" fmla="*/ 80 h 114"/>
                <a:gd name="T44" fmla="*/ 54 w 260"/>
                <a:gd name="T45" fmla="*/ 82 h 114"/>
                <a:gd name="T46" fmla="*/ 38 w 260"/>
                <a:gd name="T47" fmla="*/ 81 h 114"/>
                <a:gd name="T48" fmla="*/ 27 w 260"/>
                <a:gd name="T49" fmla="*/ 79 h 114"/>
                <a:gd name="T50" fmla="*/ 8 w 260"/>
                <a:gd name="T51" fmla="*/ 63 h 114"/>
                <a:gd name="T52" fmla="*/ 7 w 260"/>
                <a:gd name="T53" fmla="*/ 60 h 114"/>
                <a:gd name="T54" fmla="*/ 5 w 260"/>
                <a:gd name="T55" fmla="*/ 52 h 114"/>
                <a:gd name="T56" fmla="*/ 13 w 260"/>
                <a:gd name="T57" fmla="*/ 56 h 114"/>
                <a:gd name="T58" fmla="*/ 41 w 260"/>
                <a:gd name="T59" fmla="*/ 55 h 114"/>
                <a:gd name="T60" fmla="*/ 49 w 260"/>
                <a:gd name="T61" fmla="*/ 56 h 114"/>
                <a:gd name="T62" fmla="*/ 52 w 260"/>
                <a:gd name="T63" fmla="*/ 59 h 114"/>
                <a:gd name="T64" fmla="*/ 83 w 260"/>
                <a:gd name="T65" fmla="*/ 57 h 114"/>
                <a:gd name="T66" fmla="*/ 94 w 260"/>
                <a:gd name="T67" fmla="*/ 56 h 114"/>
                <a:gd name="T68" fmla="*/ 112 w 260"/>
                <a:gd name="T69" fmla="*/ 56 h 114"/>
                <a:gd name="T70" fmla="*/ 118 w 260"/>
                <a:gd name="T71" fmla="*/ 63 h 114"/>
                <a:gd name="T72" fmla="*/ 125 w 260"/>
                <a:gd name="T73" fmla="*/ 72 h 114"/>
                <a:gd name="T74" fmla="*/ 132 w 260"/>
                <a:gd name="T75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0" h="114">
                  <a:moveTo>
                    <a:pt x="132" y="60"/>
                  </a:moveTo>
                  <a:cubicBezTo>
                    <a:pt x="131" y="53"/>
                    <a:pt x="128" y="46"/>
                    <a:pt x="126" y="39"/>
                  </a:cubicBezTo>
                  <a:cubicBezTo>
                    <a:pt x="124" y="33"/>
                    <a:pt x="121" y="27"/>
                    <a:pt x="131" y="27"/>
                  </a:cubicBezTo>
                  <a:cubicBezTo>
                    <a:pt x="134" y="27"/>
                    <a:pt x="137" y="26"/>
                    <a:pt x="138" y="23"/>
                  </a:cubicBezTo>
                  <a:cubicBezTo>
                    <a:pt x="146" y="13"/>
                    <a:pt x="156" y="11"/>
                    <a:pt x="169" y="13"/>
                  </a:cubicBezTo>
                  <a:cubicBezTo>
                    <a:pt x="178" y="14"/>
                    <a:pt x="189" y="18"/>
                    <a:pt x="193" y="4"/>
                  </a:cubicBezTo>
                  <a:cubicBezTo>
                    <a:pt x="194" y="2"/>
                    <a:pt x="197" y="0"/>
                    <a:pt x="199" y="1"/>
                  </a:cubicBezTo>
                  <a:cubicBezTo>
                    <a:pt x="212" y="1"/>
                    <a:pt x="226" y="1"/>
                    <a:pt x="236" y="12"/>
                  </a:cubicBezTo>
                  <a:cubicBezTo>
                    <a:pt x="239" y="15"/>
                    <a:pt x="243" y="19"/>
                    <a:pt x="247" y="18"/>
                  </a:cubicBezTo>
                  <a:cubicBezTo>
                    <a:pt x="256" y="18"/>
                    <a:pt x="256" y="25"/>
                    <a:pt x="256" y="30"/>
                  </a:cubicBezTo>
                  <a:cubicBezTo>
                    <a:pt x="255" y="36"/>
                    <a:pt x="256" y="41"/>
                    <a:pt x="259" y="46"/>
                  </a:cubicBezTo>
                  <a:cubicBezTo>
                    <a:pt x="260" y="49"/>
                    <a:pt x="259" y="52"/>
                    <a:pt x="255" y="53"/>
                  </a:cubicBezTo>
                  <a:cubicBezTo>
                    <a:pt x="248" y="55"/>
                    <a:pt x="236" y="55"/>
                    <a:pt x="245" y="68"/>
                  </a:cubicBezTo>
                  <a:cubicBezTo>
                    <a:pt x="241" y="75"/>
                    <a:pt x="243" y="83"/>
                    <a:pt x="238" y="90"/>
                  </a:cubicBezTo>
                  <a:cubicBezTo>
                    <a:pt x="229" y="101"/>
                    <a:pt x="217" y="104"/>
                    <a:pt x="205" y="102"/>
                  </a:cubicBezTo>
                  <a:cubicBezTo>
                    <a:pt x="194" y="100"/>
                    <a:pt x="186" y="108"/>
                    <a:pt x="177" y="111"/>
                  </a:cubicBezTo>
                  <a:cubicBezTo>
                    <a:pt x="170" y="114"/>
                    <a:pt x="163" y="113"/>
                    <a:pt x="157" y="109"/>
                  </a:cubicBezTo>
                  <a:cubicBezTo>
                    <a:pt x="155" y="107"/>
                    <a:pt x="152" y="105"/>
                    <a:pt x="150" y="106"/>
                  </a:cubicBezTo>
                  <a:cubicBezTo>
                    <a:pt x="138" y="112"/>
                    <a:pt x="127" y="104"/>
                    <a:pt x="115" y="106"/>
                  </a:cubicBezTo>
                  <a:cubicBezTo>
                    <a:pt x="107" y="107"/>
                    <a:pt x="102" y="102"/>
                    <a:pt x="99" y="96"/>
                  </a:cubicBezTo>
                  <a:cubicBezTo>
                    <a:pt x="95" y="87"/>
                    <a:pt x="89" y="82"/>
                    <a:pt x="78" y="83"/>
                  </a:cubicBezTo>
                  <a:cubicBezTo>
                    <a:pt x="73" y="83"/>
                    <a:pt x="67" y="84"/>
                    <a:pt x="62" y="80"/>
                  </a:cubicBezTo>
                  <a:cubicBezTo>
                    <a:pt x="59" y="78"/>
                    <a:pt x="57" y="79"/>
                    <a:pt x="54" y="82"/>
                  </a:cubicBezTo>
                  <a:cubicBezTo>
                    <a:pt x="49" y="86"/>
                    <a:pt x="43" y="92"/>
                    <a:pt x="38" y="81"/>
                  </a:cubicBezTo>
                  <a:cubicBezTo>
                    <a:pt x="37" y="77"/>
                    <a:pt x="31" y="79"/>
                    <a:pt x="27" y="79"/>
                  </a:cubicBezTo>
                  <a:cubicBezTo>
                    <a:pt x="11" y="79"/>
                    <a:pt x="11" y="79"/>
                    <a:pt x="8" y="63"/>
                  </a:cubicBezTo>
                  <a:cubicBezTo>
                    <a:pt x="8" y="62"/>
                    <a:pt x="8" y="61"/>
                    <a:pt x="7" y="60"/>
                  </a:cubicBezTo>
                  <a:cubicBezTo>
                    <a:pt x="6" y="57"/>
                    <a:pt x="0" y="55"/>
                    <a:pt x="5" y="52"/>
                  </a:cubicBezTo>
                  <a:cubicBezTo>
                    <a:pt x="9" y="49"/>
                    <a:pt x="11" y="54"/>
                    <a:pt x="13" y="56"/>
                  </a:cubicBezTo>
                  <a:cubicBezTo>
                    <a:pt x="23" y="64"/>
                    <a:pt x="33" y="64"/>
                    <a:pt x="41" y="55"/>
                  </a:cubicBezTo>
                  <a:cubicBezTo>
                    <a:pt x="44" y="51"/>
                    <a:pt x="46" y="52"/>
                    <a:pt x="49" y="56"/>
                  </a:cubicBezTo>
                  <a:cubicBezTo>
                    <a:pt x="49" y="58"/>
                    <a:pt x="50" y="60"/>
                    <a:pt x="52" y="59"/>
                  </a:cubicBezTo>
                  <a:cubicBezTo>
                    <a:pt x="62" y="55"/>
                    <a:pt x="73" y="63"/>
                    <a:pt x="83" y="57"/>
                  </a:cubicBezTo>
                  <a:cubicBezTo>
                    <a:pt x="87" y="55"/>
                    <a:pt x="91" y="57"/>
                    <a:pt x="94" y="56"/>
                  </a:cubicBezTo>
                  <a:cubicBezTo>
                    <a:pt x="100" y="54"/>
                    <a:pt x="106" y="62"/>
                    <a:pt x="112" y="56"/>
                  </a:cubicBezTo>
                  <a:cubicBezTo>
                    <a:pt x="113" y="55"/>
                    <a:pt x="118" y="58"/>
                    <a:pt x="118" y="63"/>
                  </a:cubicBezTo>
                  <a:cubicBezTo>
                    <a:pt x="118" y="67"/>
                    <a:pt x="119" y="73"/>
                    <a:pt x="125" y="72"/>
                  </a:cubicBezTo>
                  <a:cubicBezTo>
                    <a:pt x="130" y="72"/>
                    <a:pt x="133" y="66"/>
                    <a:pt x="1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80643064-BCD9-5CD8-8516-A50035521DEF}"/>
                </a:ext>
              </a:extLst>
            </p:cNvPr>
            <p:cNvSpPr/>
            <p:nvPr/>
          </p:nvSpPr>
          <p:spPr bwMode="auto">
            <a:xfrm>
              <a:off x="3240" y="3003"/>
              <a:ext cx="373" cy="185"/>
            </a:xfrm>
            <a:custGeom>
              <a:avLst/>
              <a:gdLst>
                <a:gd name="T0" fmla="*/ 143 w 161"/>
                <a:gd name="T1" fmla="*/ 66 h 80"/>
                <a:gd name="T2" fmla="*/ 122 w 161"/>
                <a:gd name="T3" fmla="*/ 58 h 80"/>
                <a:gd name="T4" fmla="*/ 114 w 161"/>
                <a:gd name="T5" fmla="*/ 61 h 80"/>
                <a:gd name="T6" fmla="*/ 99 w 161"/>
                <a:gd name="T7" fmla="*/ 78 h 80"/>
                <a:gd name="T8" fmla="*/ 89 w 161"/>
                <a:gd name="T9" fmla="*/ 67 h 80"/>
                <a:gd name="T10" fmla="*/ 80 w 161"/>
                <a:gd name="T11" fmla="*/ 56 h 80"/>
                <a:gd name="T12" fmla="*/ 71 w 161"/>
                <a:gd name="T13" fmla="*/ 67 h 80"/>
                <a:gd name="T14" fmla="*/ 57 w 161"/>
                <a:gd name="T15" fmla="*/ 74 h 80"/>
                <a:gd name="T16" fmla="*/ 40 w 161"/>
                <a:gd name="T17" fmla="*/ 73 h 80"/>
                <a:gd name="T18" fmla="*/ 28 w 161"/>
                <a:gd name="T19" fmla="*/ 70 h 80"/>
                <a:gd name="T20" fmla="*/ 25 w 161"/>
                <a:gd name="T21" fmla="*/ 56 h 80"/>
                <a:gd name="T22" fmla="*/ 27 w 161"/>
                <a:gd name="T23" fmla="*/ 54 h 80"/>
                <a:gd name="T24" fmla="*/ 33 w 161"/>
                <a:gd name="T25" fmla="*/ 52 h 80"/>
                <a:gd name="T26" fmla="*/ 28 w 161"/>
                <a:gd name="T27" fmla="*/ 39 h 80"/>
                <a:gd name="T28" fmla="*/ 20 w 161"/>
                <a:gd name="T29" fmla="*/ 41 h 80"/>
                <a:gd name="T30" fmla="*/ 13 w 161"/>
                <a:gd name="T31" fmla="*/ 50 h 80"/>
                <a:gd name="T32" fmla="*/ 5 w 161"/>
                <a:gd name="T33" fmla="*/ 54 h 80"/>
                <a:gd name="T34" fmla="*/ 4 w 161"/>
                <a:gd name="T35" fmla="*/ 44 h 80"/>
                <a:gd name="T36" fmla="*/ 27 w 161"/>
                <a:gd name="T37" fmla="*/ 24 h 80"/>
                <a:gd name="T38" fmla="*/ 42 w 161"/>
                <a:gd name="T39" fmla="*/ 7 h 80"/>
                <a:gd name="T40" fmla="*/ 50 w 161"/>
                <a:gd name="T41" fmla="*/ 5 h 80"/>
                <a:gd name="T42" fmla="*/ 58 w 161"/>
                <a:gd name="T43" fmla="*/ 5 h 80"/>
                <a:gd name="T44" fmla="*/ 73 w 161"/>
                <a:gd name="T45" fmla="*/ 3 h 80"/>
                <a:gd name="T46" fmla="*/ 98 w 161"/>
                <a:gd name="T47" fmla="*/ 5 h 80"/>
                <a:gd name="T48" fmla="*/ 129 w 161"/>
                <a:gd name="T49" fmla="*/ 16 h 80"/>
                <a:gd name="T50" fmla="*/ 130 w 161"/>
                <a:gd name="T51" fmla="*/ 21 h 80"/>
                <a:gd name="T52" fmla="*/ 137 w 161"/>
                <a:gd name="T53" fmla="*/ 38 h 80"/>
                <a:gd name="T54" fmla="*/ 157 w 161"/>
                <a:gd name="T55" fmla="*/ 45 h 80"/>
                <a:gd name="T56" fmla="*/ 159 w 161"/>
                <a:gd name="T57" fmla="*/ 53 h 80"/>
                <a:gd name="T58" fmla="*/ 154 w 161"/>
                <a:gd name="T59" fmla="*/ 53 h 80"/>
                <a:gd name="T60" fmla="*/ 143 w 161"/>
                <a:gd name="T61" fmla="*/ 58 h 80"/>
                <a:gd name="T62" fmla="*/ 143 w 161"/>
                <a:gd name="T6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80">
                  <a:moveTo>
                    <a:pt x="143" y="66"/>
                  </a:moveTo>
                  <a:cubicBezTo>
                    <a:pt x="135" y="65"/>
                    <a:pt x="128" y="66"/>
                    <a:pt x="122" y="58"/>
                  </a:cubicBezTo>
                  <a:cubicBezTo>
                    <a:pt x="119" y="54"/>
                    <a:pt x="114" y="54"/>
                    <a:pt x="114" y="61"/>
                  </a:cubicBezTo>
                  <a:cubicBezTo>
                    <a:pt x="114" y="71"/>
                    <a:pt x="105" y="75"/>
                    <a:pt x="99" y="78"/>
                  </a:cubicBezTo>
                  <a:cubicBezTo>
                    <a:pt x="96" y="80"/>
                    <a:pt x="90" y="73"/>
                    <a:pt x="89" y="67"/>
                  </a:cubicBezTo>
                  <a:cubicBezTo>
                    <a:pt x="88" y="62"/>
                    <a:pt x="88" y="55"/>
                    <a:pt x="80" y="56"/>
                  </a:cubicBezTo>
                  <a:cubicBezTo>
                    <a:pt x="74" y="56"/>
                    <a:pt x="72" y="61"/>
                    <a:pt x="71" y="67"/>
                  </a:cubicBezTo>
                  <a:cubicBezTo>
                    <a:pt x="70" y="74"/>
                    <a:pt x="62" y="78"/>
                    <a:pt x="57" y="74"/>
                  </a:cubicBezTo>
                  <a:cubicBezTo>
                    <a:pt x="51" y="69"/>
                    <a:pt x="46" y="71"/>
                    <a:pt x="40" y="73"/>
                  </a:cubicBezTo>
                  <a:cubicBezTo>
                    <a:pt x="36" y="74"/>
                    <a:pt x="31" y="75"/>
                    <a:pt x="28" y="70"/>
                  </a:cubicBezTo>
                  <a:cubicBezTo>
                    <a:pt x="27" y="65"/>
                    <a:pt x="26" y="60"/>
                    <a:pt x="25" y="56"/>
                  </a:cubicBezTo>
                  <a:cubicBezTo>
                    <a:pt x="25" y="55"/>
                    <a:pt x="27" y="54"/>
                    <a:pt x="27" y="54"/>
                  </a:cubicBezTo>
                  <a:cubicBezTo>
                    <a:pt x="29" y="53"/>
                    <a:pt x="33" y="59"/>
                    <a:pt x="33" y="52"/>
                  </a:cubicBezTo>
                  <a:cubicBezTo>
                    <a:pt x="33" y="47"/>
                    <a:pt x="32" y="42"/>
                    <a:pt x="28" y="39"/>
                  </a:cubicBezTo>
                  <a:cubicBezTo>
                    <a:pt x="25" y="37"/>
                    <a:pt x="23" y="40"/>
                    <a:pt x="20" y="41"/>
                  </a:cubicBezTo>
                  <a:cubicBezTo>
                    <a:pt x="16" y="43"/>
                    <a:pt x="15" y="46"/>
                    <a:pt x="13" y="50"/>
                  </a:cubicBezTo>
                  <a:cubicBezTo>
                    <a:pt x="11" y="53"/>
                    <a:pt x="8" y="56"/>
                    <a:pt x="5" y="54"/>
                  </a:cubicBezTo>
                  <a:cubicBezTo>
                    <a:pt x="1" y="52"/>
                    <a:pt x="0" y="47"/>
                    <a:pt x="4" y="44"/>
                  </a:cubicBezTo>
                  <a:cubicBezTo>
                    <a:pt x="12" y="38"/>
                    <a:pt x="13" y="24"/>
                    <a:pt x="27" y="24"/>
                  </a:cubicBezTo>
                  <a:cubicBezTo>
                    <a:pt x="35" y="23"/>
                    <a:pt x="41" y="16"/>
                    <a:pt x="42" y="7"/>
                  </a:cubicBezTo>
                  <a:cubicBezTo>
                    <a:pt x="43" y="1"/>
                    <a:pt x="46" y="1"/>
                    <a:pt x="50" y="5"/>
                  </a:cubicBezTo>
                  <a:cubicBezTo>
                    <a:pt x="53" y="8"/>
                    <a:pt x="55" y="10"/>
                    <a:pt x="58" y="5"/>
                  </a:cubicBezTo>
                  <a:cubicBezTo>
                    <a:pt x="62" y="0"/>
                    <a:pt x="69" y="2"/>
                    <a:pt x="73" y="3"/>
                  </a:cubicBezTo>
                  <a:cubicBezTo>
                    <a:pt x="82" y="6"/>
                    <a:pt x="90" y="6"/>
                    <a:pt x="98" y="5"/>
                  </a:cubicBezTo>
                  <a:cubicBezTo>
                    <a:pt x="110" y="4"/>
                    <a:pt x="120" y="10"/>
                    <a:pt x="129" y="16"/>
                  </a:cubicBezTo>
                  <a:cubicBezTo>
                    <a:pt x="132" y="17"/>
                    <a:pt x="131" y="19"/>
                    <a:pt x="130" y="21"/>
                  </a:cubicBezTo>
                  <a:cubicBezTo>
                    <a:pt x="124" y="31"/>
                    <a:pt x="126" y="34"/>
                    <a:pt x="137" y="38"/>
                  </a:cubicBezTo>
                  <a:cubicBezTo>
                    <a:pt x="144" y="40"/>
                    <a:pt x="149" y="45"/>
                    <a:pt x="157" y="45"/>
                  </a:cubicBezTo>
                  <a:cubicBezTo>
                    <a:pt x="161" y="45"/>
                    <a:pt x="160" y="50"/>
                    <a:pt x="159" y="53"/>
                  </a:cubicBezTo>
                  <a:cubicBezTo>
                    <a:pt x="159" y="56"/>
                    <a:pt x="156" y="54"/>
                    <a:pt x="154" y="53"/>
                  </a:cubicBezTo>
                  <a:cubicBezTo>
                    <a:pt x="149" y="50"/>
                    <a:pt x="147" y="57"/>
                    <a:pt x="143" y="58"/>
                  </a:cubicBezTo>
                  <a:cubicBezTo>
                    <a:pt x="139" y="60"/>
                    <a:pt x="143" y="64"/>
                    <a:pt x="14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CAF55BD1-E275-9D4C-34E8-286A383FE04F}"/>
                </a:ext>
              </a:extLst>
            </p:cNvPr>
            <p:cNvSpPr/>
            <p:nvPr/>
          </p:nvSpPr>
          <p:spPr bwMode="auto">
            <a:xfrm>
              <a:off x="3294" y="2683"/>
              <a:ext cx="57" cy="77"/>
            </a:xfrm>
            <a:custGeom>
              <a:avLst/>
              <a:gdLst>
                <a:gd name="T0" fmla="*/ 23 w 25"/>
                <a:gd name="T1" fmla="*/ 25 h 33"/>
                <a:gd name="T2" fmla="*/ 20 w 25"/>
                <a:gd name="T3" fmla="*/ 33 h 33"/>
                <a:gd name="T4" fmla="*/ 5 w 25"/>
                <a:gd name="T5" fmla="*/ 28 h 33"/>
                <a:gd name="T6" fmla="*/ 6 w 25"/>
                <a:gd name="T7" fmla="*/ 4 h 33"/>
                <a:gd name="T8" fmla="*/ 11 w 25"/>
                <a:gd name="T9" fmla="*/ 3 h 33"/>
                <a:gd name="T10" fmla="*/ 23 w 25"/>
                <a:gd name="T1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3">
                  <a:moveTo>
                    <a:pt x="23" y="25"/>
                  </a:moveTo>
                  <a:cubicBezTo>
                    <a:pt x="22" y="28"/>
                    <a:pt x="25" y="33"/>
                    <a:pt x="20" y="33"/>
                  </a:cubicBezTo>
                  <a:cubicBezTo>
                    <a:pt x="15" y="33"/>
                    <a:pt x="9" y="31"/>
                    <a:pt x="5" y="28"/>
                  </a:cubicBezTo>
                  <a:cubicBezTo>
                    <a:pt x="0" y="24"/>
                    <a:pt x="2" y="7"/>
                    <a:pt x="6" y="4"/>
                  </a:cubicBezTo>
                  <a:cubicBezTo>
                    <a:pt x="8" y="2"/>
                    <a:pt x="11" y="0"/>
                    <a:pt x="11" y="3"/>
                  </a:cubicBezTo>
                  <a:cubicBezTo>
                    <a:pt x="13" y="11"/>
                    <a:pt x="25" y="14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DB65D9A1-31FD-B78C-EF8E-C7793731561D}"/>
                </a:ext>
              </a:extLst>
            </p:cNvPr>
            <p:cNvSpPr/>
            <p:nvPr/>
          </p:nvSpPr>
          <p:spPr bwMode="auto">
            <a:xfrm>
              <a:off x="4603" y="3477"/>
              <a:ext cx="51" cy="70"/>
            </a:xfrm>
            <a:custGeom>
              <a:avLst/>
              <a:gdLst>
                <a:gd name="T0" fmla="*/ 22 w 22"/>
                <a:gd name="T1" fmla="*/ 30 h 30"/>
                <a:gd name="T2" fmla="*/ 0 w 22"/>
                <a:gd name="T3" fmla="*/ 0 h 30"/>
                <a:gd name="T4" fmla="*/ 1 w 22"/>
                <a:gd name="T5" fmla="*/ 1 h 30"/>
                <a:gd name="T6" fmla="*/ 22 w 22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0">
                  <a:moveTo>
                    <a:pt x="22" y="30"/>
                  </a:moveTo>
                  <a:cubicBezTo>
                    <a:pt x="4" y="28"/>
                    <a:pt x="2" y="14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4" y="14"/>
                    <a:pt x="9" y="24"/>
                    <a:pt x="2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72" name="TextBox 4">
            <a:extLst>
              <a:ext uri="{FF2B5EF4-FFF2-40B4-BE49-F238E27FC236}">
                <a16:creationId xmlns:a16="http://schemas.microsoft.com/office/drawing/2014/main" id="{17DB9526-D45A-E4AF-9811-4A7997EEDF15}"/>
              </a:ext>
            </a:extLst>
          </p:cNvPr>
          <p:cNvSpPr txBox="1"/>
          <p:nvPr/>
        </p:nvSpPr>
        <p:spPr>
          <a:xfrm>
            <a:off x="4812719" y="5964044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C60308"/>
                </a:solidFill>
                <a:cs typeface="Arial" panose="020B0604020202020204" pitchFamily="34" charset="0"/>
              </a:rPr>
              <a:t>PORTUGAL</a:t>
            </a:r>
            <a:endParaRPr lang="ko-KR" altLang="en-US" sz="12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3" name="Chart 5">
            <a:extLst>
              <a:ext uri="{FF2B5EF4-FFF2-40B4-BE49-F238E27FC236}">
                <a16:creationId xmlns:a16="http://schemas.microsoft.com/office/drawing/2014/main" id="{BB7D190D-3C49-D155-9F8D-0035B9B0E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072652"/>
              </p:ext>
            </p:extLst>
          </p:nvPr>
        </p:nvGraphicFramePr>
        <p:xfrm>
          <a:off x="4711497" y="4778423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TextBox 6">
            <a:extLst>
              <a:ext uri="{FF2B5EF4-FFF2-40B4-BE49-F238E27FC236}">
                <a16:creationId xmlns:a16="http://schemas.microsoft.com/office/drawing/2014/main" id="{C7D0452C-994D-EACE-06C2-0C555BDB4D75}"/>
              </a:ext>
            </a:extLst>
          </p:cNvPr>
          <p:cNvSpPr txBox="1"/>
          <p:nvPr/>
        </p:nvSpPr>
        <p:spPr>
          <a:xfrm>
            <a:off x="6379022" y="5964044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C60308"/>
                </a:solidFill>
                <a:cs typeface="Arial" panose="020B0604020202020204" pitchFamily="34" charset="0"/>
              </a:rPr>
              <a:t>INGLATERRA</a:t>
            </a:r>
            <a:endParaRPr lang="ko-KR" altLang="en-US" sz="12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5" name="Chart 49">
            <a:extLst>
              <a:ext uri="{FF2B5EF4-FFF2-40B4-BE49-F238E27FC236}">
                <a16:creationId xmlns:a16="http://schemas.microsoft.com/office/drawing/2014/main" id="{F60D9C66-45C3-FA40-8B26-4862BDB35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949220"/>
              </p:ext>
            </p:extLst>
          </p:nvPr>
        </p:nvGraphicFramePr>
        <p:xfrm>
          <a:off x="6277800" y="4778423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TextBox 22">
            <a:extLst>
              <a:ext uri="{FF2B5EF4-FFF2-40B4-BE49-F238E27FC236}">
                <a16:creationId xmlns:a16="http://schemas.microsoft.com/office/drawing/2014/main" id="{423FB959-200C-B07D-DBC6-1709D995F310}"/>
              </a:ext>
            </a:extLst>
          </p:cNvPr>
          <p:cNvSpPr txBox="1"/>
          <p:nvPr/>
        </p:nvSpPr>
        <p:spPr>
          <a:xfrm>
            <a:off x="7945325" y="5964044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D74E52"/>
                </a:solidFill>
                <a:cs typeface="Arial" panose="020B0604020202020204" pitchFamily="34" charset="0"/>
              </a:rPr>
              <a:t>ESPAÑA</a:t>
            </a:r>
            <a:endParaRPr lang="ko-KR" altLang="en-US" sz="1200" b="1">
              <a:solidFill>
                <a:srgbClr val="D74E5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7" name="Chart 49">
            <a:extLst>
              <a:ext uri="{FF2B5EF4-FFF2-40B4-BE49-F238E27FC236}">
                <a16:creationId xmlns:a16="http://schemas.microsoft.com/office/drawing/2014/main" id="{B22B4384-3231-F7EC-6C47-3E7127DDB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053635"/>
              </p:ext>
            </p:extLst>
          </p:nvPr>
        </p:nvGraphicFramePr>
        <p:xfrm>
          <a:off x="7844103" y="4778423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TextBox 22">
            <a:extLst>
              <a:ext uri="{FF2B5EF4-FFF2-40B4-BE49-F238E27FC236}">
                <a16:creationId xmlns:a16="http://schemas.microsoft.com/office/drawing/2014/main" id="{8CB8595B-8BA1-3E39-8454-E979B3CA8133}"/>
              </a:ext>
            </a:extLst>
          </p:cNvPr>
          <p:cNvSpPr txBox="1"/>
          <p:nvPr/>
        </p:nvSpPr>
        <p:spPr>
          <a:xfrm>
            <a:off x="9450404" y="5941250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C60308"/>
                </a:solidFill>
                <a:cs typeface="Arial" panose="020B0604020202020204" pitchFamily="34" charset="0"/>
              </a:rPr>
              <a:t>ITALIA</a:t>
            </a:r>
            <a:endParaRPr lang="ko-KR" altLang="en-US" sz="12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9" name="Chart 49">
            <a:extLst>
              <a:ext uri="{FF2B5EF4-FFF2-40B4-BE49-F238E27FC236}">
                <a16:creationId xmlns:a16="http://schemas.microsoft.com/office/drawing/2014/main" id="{19FC81F8-1EEF-7C40-6B8B-AA48DB79B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298886"/>
              </p:ext>
            </p:extLst>
          </p:nvPr>
        </p:nvGraphicFramePr>
        <p:xfrm>
          <a:off x="9349182" y="4755629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22BF87C3-8710-B375-BD06-89F3DC49C109}"/>
              </a:ext>
            </a:extLst>
          </p:cNvPr>
          <p:cNvSpPr/>
          <p:nvPr/>
        </p:nvSpPr>
        <p:spPr>
          <a:xfrm rot="8100000">
            <a:off x="6498181" y="3168426"/>
            <a:ext cx="635615" cy="635615"/>
          </a:xfrm>
          <a:custGeom>
            <a:avLst/>
            <a:gdLst>
              <a:gd name="connsiteX0" fmla="*/ 348394 w 1034747"/>
              <a:gd name="connsiteY0" fmla="*/ 674200 h 1034747"/>
              <a:gd name="connsiteX1" fmla="*/ 504083 w 1034747"/>
              <a:gd name="connsiteY1" fmla="*/ 738688 h 1034747"/>
              <a:gd name="connsiteX2" fmla="*/ 724260 w 1034747"/>
              <a:gd name="connsiteY2" fmla="*/ 518511 h 1034747"/>
              <a:gd name="connsiteX3" fmla="*/ 768905 w 1034747"/>
              <a:gd name="connsiteY3" fmla="*/ 253689 h 1034747"/>
              <a:gd name="connsiteX4" fmla="*/ 504083 w 1034747"/>
              <a:gd name="connsiteY4" fmla="*/ 298334 h 1034747"/>
              <a:gd name="connsiteX5" fmla="*/ 283905 w 1034747"/>
              <a:gd name="connsiteY5" fmla="*/ 518511 h 1034747"/>
              <a:gd name="connsiteX6" fmla="*/ 348394 w 1034747"/>
              <a:gd name="connsiteY6" fmla="*/ 674200 h 1034747"/>
              <a:gd name="connsiteX7" fmla="*/ 137586 w 1034747"/>
              <a:gd name="connsiteY7" fmla="*/ 897162 h 1034747"/>
              <a:gd name="connsiteX8" fmla="*/ 0 w 1034747"/>
              <a:gd name="connsiteY8" fmla="*/ 564999 h 1034747"/>
              <a:gd name="connsiteX9" fmla="*/ 1 w 1034747"/>
              <a:gd name="connsiteY9" fmla="*/ 564999 h 1034747"/>
              <a:gd name="connsiteX10" fmla="*/ 469749 w 1034747"/>
              <a:gd name="connsiteY10" fmla="*/ 95251 h 1034747"/>
              <a:gd name="connsiteX11" fmla="*/ 1034747 w 1034747"/>
              <a:gd name="connsiteY11" fmla="*/ 0 h 1034747"/>
              <a:gd name="connsiteX12" fmla="*/ 939496 w 1034747"/>
              <a:gd name="connsiteY12" fmla="*/ 564999 h 1034747"/>
              <a:gd name="connsiteX13" fmla="*/ 469748 w 1034747"/>
              <a:gd name="connsiteY13" fmla="*/ 1034747 h 1034747"/>
              <a:gd name="connsiteX14" fmla="*/ 137586 w 1034747"/>
              <a:gd name="connsiteY14" fmla="*/ 897162 h 10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747" h="1034747">
                <a:moveTo>
                  <a:pt x="348394" y="674200"/>
                </a:moveTo>
                <a:cubicBezTo>
                  <a:pt x="388238" y="714044"/>
                  <a:pt x="443282" y="738688"/>
                  <a:pt x="504083" y="738688"/>
                </a:cubicBezTo>
                <a:cubicBezTo>
                  <a:pt x="625683" y="738688"/>
                  <a:pt x="724260" y="640111"/>
                  <a:pt x="724260" y="518511"/>
                </a:cubicBezTo>
                <a:cubicBezTo>
                  <a:pt x="724260" y="430238"/>
                  <a:pt x="739142" y="341964"/>
                  <a:pt x="768905" y="253689"/>
                </a:cubicBezTo>
                <a:cubicBezTo>
                  <a:pt x="680630" y="283452"/>
                  <a:pt x="592356" y="298334"/>
                  <a:pt x="504083" y="298334"/>
                </a:cubicBezTo>
                <a:cubicBezTo>
                  <a:pt x="382483" y="298334"/>
                  <a:pt x="283906" y="396911"/>
                  <a:pt x="283905" y="518511"/>
                </a:cubicBezTo>
                <a:cubicBezTo>
                  <a:pt x="283906" y="579312"/>
                  <a:pt x="308550" y="634356"/>
                  <a:pt x="348394" y="674200"/>
                </a:cubicBezTo>
                <a:close/>
                <a:moveTo>
                  <a:pt x="137586" y="897162"/>
                </a:moveTo>
                <a:cubicBezTo>
                  <a:pt x="52578" y="812154"/>
                  <a:pt x="0" y="694717"/>
                  <a:pt x="0" y="564999"/>
                </a:cubicBezTo>
                <a:lnTo>
                  <a:pt x="1" y="564999"/>
                </a:lnTo>
                <a:cubicBezTo>
                  <a:pt x="1" y="305564"/>
                  <a:pt x="210314" y="95251"/>
                  <a:pt x="469749" y="95251"/>
                </a:cubicBezTo>
                <a:cubicBezTo>
                  <a:pt x="658082" y="95251"/>
                  <a:pt x="846414" y="63501"/>
                  <a:pt x="1034747" y="0"/>
                </a:cubicBezTo>
                <a:cubicBezTo>
                  <a:pt x="971246" y="188333"/>
                  <a:pt x="939496" y="376666"/>
                  <a:pt x="939496" y="564999"/>
                </a:cubicBezTo>
                <a:cubicBezTo>
                  <a:pt x="939496" y="824434"/>
                  <a:pt x="729183" y="1034747"/>
                  <a:pt x="469748" y="1034747"/>
                </a:cubicBezTo>
                <a:cubicBezTo>
                  <a:pt x="340030" y="1034747"/>
                  <a:pt x="222593" y="982169"/>
                  <a:pt x="137586" y="897162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A01700F8-BFE1-6ECF-ABEE-0FDFD93E76E0}"/>
              </a:ext>
            </a:extLst>
          </p:cNvPr>
          <p:cNvSpPr/>
          <p:nvPr/>
        </p:nvSpPr>
        <p:spPr>
          <a:xfrm rot="8100000">
            <a:off x="8000571" y="3596801"/>
            <a:ext cx="635615" cy="635615"/>
          </a:xfrm>
          <a:custGeom>
            <a:avLst/>
            <a:gdLst>
              <a:gd name="connsiteX0" fmla="*/ 348394 w 1034747"/>
              <a:gd name="connsiteY0" fmla="*/ 674200 h 1034747"/>
              <a:gd name="connsiteX1" fmla="*/ 504083 w 1034747"/>
              <a:gd name="connsiteY1" fmla="*/ 738688 h 1034747"/>
              <a:gd name="connsiteX2" fmla="*/ 724260 w 1034747"/>
              <a:gd name="connsiteY2" fmla="*/ 518511 h 1034747"/>
              <a:gd name="connsiteX3" fmla="*/ 768905 w 1034747"/>
              <a:gd name="connsiteY3" fmla="*/ 253689 h 1034747"/>
              <a:gd name="connsiteX4" fmla="*/ 504083 w 1034747"/>
              <a:gd name="connsiteY4" fmla="*/ 298334 h 1034747"/>
              <a:gd name="connsiteX5" fmla="*/ 283905 w 1034747"/>
              <a:gd name="connsiteY5" fmla="*/ 518511 h 1034747"/>
              <a:gd name="connsiteX6" fmla="*/ 348394 w 1034747"/>
              <a:gd name="connsiteY6" fmla="*/ 674200 h 1034747"/>
              <a:gd name="connsiteX7" fmla="*/ 137586 w 1034747"/>
              <a:gd name="connsiteY7" fmla="*/ 897162 h 1034747"/>
              <a:gd name="connsiteX8" fmla="*/ 0 w 1034747"/>
              <a:gd name="connsiteY8" fmla="*/ 564999 h 1034747"/>
              <a:gd name="connsiteX9" fmla="*/ 1 w 1034747"/>
              <a:gd name="connsiteY9" fmla="*/ 564999 h 1034747"/>
              <a:gd name="connsiteX10" fmla="*/ 469749 w 1034747"/>
              <a:gd name="connsiteY10" fmla="*/ 95251 h 1034747"/>
              <a:gd name="connsiteX11" fmla="*/ 1034747 w 1034747"/>
              <a:gd name="connsiteY11" fmla="*/ 0 h 1034747"/>
              <a:gd name="connsiteX12" fmla="*/ 939496 w 1034747"/>
              <a:gd name="connsiteY12" fmla="*/ 564999 h 1034747"/>
              <a:gd name="connsiteX13" fmla="*/ 469748 w 1034747"/>
              <a:gd name="connsiteY13" fmla="*/ 1034747 h 1034747"/>
              <a:gd name="connsiteX14" fmla="*/ 137586 w 1034747"/>
              <a:gd name="connsiteY14" fmla="*/ 897162 h 10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747" h="1034747">
                <a:moveTo>
                  <a:pt x="348394" y="674200"/>
                </a:moveTo>
                <a:cubicBezTo>
                  <a:pt x="388238" y="714044"/>
                  <a:pt x="443282" y="738688"/>
                  <a:pt x="504083" y="738688"/>
                </a:cubicBezTo>
                <a:cubicBezTo>
                  <a:pt x="625683" y="738688"/>
                  <a:pt x="724260" y="640111"/>
                  <a:pt x="724260" y="518511"/>
                </a:cubicBezTo>
                <a:cubicBezTo>
                  <a:pt x="724260" y="430238"/>
                  <a:pt x="739142" y="341964"/>
                  <a:pt x="768905" y="253689"/>
                </a:cubicBezTo>
                <a:cubicBezTo>
                  <a:pt x="680630" y="283452"/>
                  <a:pt x="592356" y="298334"/>
                  <a:pt x="504083" y="298334"/>
                </a:cubicBezTo>
                <a:cubicBezTo>
                  <a:pt x="382483" y="298334"/>
                  <a:pt x="283906" y="396911"/>
                  <a:pt x="283905" y="518511"/>
                </a:cubicBezTo>
                <a:cubicBezTo>
                  <a:pt x="283906" y="579312"/>
                  <a:pt x="308550" y="634356"/>
                  <a:pt x="348394" y="674200"/>
                </a:cubicBezTo>
                <a:close/>
                <a:moveTo>
                  <a:pt x="137586" y="897162"/>
                </a:moveTo>
                <a:cubicBezTo>
                  <a:pt x="52578" y="812154"/>
                  <a:pt x="0" y="694717"/>
                  <a:pt x="0" y="564999"/>
                </a:cubicBezTo>
                <a:lnTo>
                  <a:pt x="1" y="564999"/>
                </a:lnTo>
                <a:cubicBezTo>
                  <a:pt x="1" y="305564"/>
                  <a:pt x="210314" y="95251"/>
                  <a:pt x="469749" y="95251"/>
                </a:cubicBezTo>
                <a:cubicBezTo>
                  <a:pt x="658082" y="95251"/>
                  <a:pt x="846414" y="63501"/>
                  <a:pt x="1034747" y="0"/>
                </a:cubicBezTo>
                <a:cubicBezTo>
                  <a:pt x="971246" y="188333"/>
                  <a:pt x="939496" y="376666"/>
                  <a:pt x="939496" y="564999"/>
                </a:cubicBezTo>
                <a:cubicBezTo>
                  <a:pt x="939496" y="824434"/>
                  <a:pt x="729183" y="1034747"/>
                  <a:pt x="469748" y="1034747"/>
                </a:cubicBezTo>
                <a:cubicBezTo>
                  <a:pt x="340030" y="1034747"/>
                  <a:pt x="222593" y="982169"/>
                  <a:pt x="137586" y="897162"/>
                </a:cubicBezTo>
                <a:close/>
              </a:path>
            </a:pathLst>
          </a:custGeom>
          <a:solidFill>
            <a:srgbClr val="D7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B42118E2-8B95-D4B7-E8CF-212BEE4BDBCD}"/>
              </a:ext>
            </a:extLst>
          </p:cNvPr>
          <p:cNvSpPr/>
          <p:nvPr/>
        </p:nvSpPr>
        <p:spPr>
          <a:xfrm rot="8100000">
            <a:off x="8191170" y="1625912"/>
            <a:ext cx="635615" cy="635615"/>
          </a:xfrm>
          <a:custGeom>
            <a:avLst/>
            <a:gdLst>
              <a:gd name="connsiteX0" fmla="*/ 348394 w 1034747"/>
              <a:gd name="connsiteY0" fmla="*/ 674200 h 1034747"/>
              <a:gd name="connsiteX1" fmla="*/ 504083 w 1034747"/>
              <a:gd name="connsiteY1" fmla="*/ 738688 h 1034747"/>
              <a:gd name="connsiteX2" fmla="*/ 724260 w 1034747"/>
              <a:gd name="connsiteY2" fmla="*/ 518511 h 1034747"/>
              <a:gd name="connsiteX3" fmla="*/ 768905 w 1034747"/>
              <a:gd name="connsiteY3" fmla="*/ 253689 h 1034747"/>
              <a:gd name="connsiteX4" fmla="*/ 504083 w 1034747"/>
              <a:gd name="connsiteY4" fmla="*/ 298334 h 1034747"/>
              <a:gd name="connsiteX5" fmla="*/ 283905 w 1034747"/>
              <a:gd name="connsiteY5" fmla="*/ 518511 h 1034747"/>
              <a:gd name="connsiteX6" fmla="*/ 348394 w 1034747"/>
              <a:gd name="connsiteY6" fmla="*/ 674200 h 1034747"/>
              <a:gd name="connsiteX7" fmla="*/ 137586 w 1034747"/>
              <a:gd name="connsiteY7" fmla="*/ 897162 h 1034747"/>
              <a:gd name="connsiteX8" fmla="*/ 0 w 1034747"/>
              <a:gd name="connsiteY8" fmla="*/ 564999 h 1034747"/>
              <a:gd name="connsiteX9" fmla="*/ 1 w 1034747"/>
              <a:gd name="connsiteY9" fmla="*/ 564999 h 1034747"/>
              <a:gd name="connsiteX10" fmla="*/ 469749 w 1034747"/>
              <a:gd name="connsiteY10" fmla="*/ 95251 h 1034747"/>
              <a:gd name="connsiteX11" fmla="*/ 1034747 w 1034747"/>
              <a:gd name="connsiteY11" fmla="*/ 0 h 1034747"/>
              <a:gd name="connsiteX12" fmla="*/ 939496 w 1034747"/>
              <a:gd name="connsiteY12" fmla="*/ 564999 h 1034747"/>
              <a:gd name="connsiteX13" fmla="*/ 469748 w 1034747"/>
              <a:gd name="connsiteY13" fmla="*/ 1034747 h 1034747"/>
              <a:gd name="connsiteX14" fmla="*/ 137586 w 1034747"/>
              <a:gd name="connsiteY14" fmla="*/ 897162 h 10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747" h="1034747">
                <a:moveTo>
                  <a:pt x="348394" y="674200"/>
                </a:moveTo>
                <a:cubicBezTo>
                  <a:pt x="388238" y="714044"/>
                  <a:pt x="443282" y="738688"/>
                  <a:pt x="504083" y="738688"/>
                </a:cubicBezTo>
                <a:cubicBezTo>
                  <a:pt x="625683" y="738688"/>
                  <a:pt x="724260" y="640111"/>
                  <a:pt x="724260" y="518511"/>
                </a:cubicBezTo>
                <a:cubicBezTo>
                  <a:pt x="724260" y="430238"/>
                  <a:pt x="739142" y="341964"/>
                  <a:pt x="768905" y="253689"/>
                </a:cubicBezTo>
                <a:cubicBezTo>
                  <a:pt x="680630" y="283452"/>
                  <a:pt x="592356" y="298334"/>
                  <a:pt x="504083" y="298334"/>
                </a:cubicBezTo>
                <a:cubicBezTo>
                  <a:pt x="382483" y="298334"/>
                  <a:pt x="283906" y="396911"/>
                  <a:pt x="283905" y="518511"/>
                </a:cubicBezTo>
                <a:cubicBezTo>
                  <a:pt x="283906" y="579312"/>
                  <a:pt x="308550" y="634356"/>
                  <a:pt x="348394" y="674200"/>
                </a:cubicBezTo>
                <a:close/>
                <a:moveTo>
                  <a:pt x="137586" y="897162"/>
                </a:moveTo>
                <a:cubicBezTo>
                  <a:pt x="52578" y="812154"/>
                  <a:pt x="0" y="694717"/>
                  <a:pt x="0" y="564999"/>
                </a:cubicBezTo>
                <a:lnTo>
                  <a:pt x="1" y="564999"/>
                </a:lnTo>
                <a:cubicBezTo>
                  <a:pt x="1" y="305564"/>
                  <a:pt x="210314" y="95251"/>
                  <a:pt x="469749" y="95251"/>
                </a:cubicBezTo>
                <a:cubicBezTo>
                  <a:pt x="658082" y="95251"/>
                  <a:pt x="846414" y="63501"/>
                  <a:pt x="1034747" y="0"/>
                </a:cubicBezTo>
                <a:cubicBezTo>
                  <a:pt x="971246" y="188333"/>
                  <a:pt x="939496" y="376666"/>
                  <a:pt x="939496" y="564999"/>
                </a:cubicBezTo>
                <a:cubicBezTo>
                  <a:pt x="939496" y="824434"/>
                  <a:pt x="729183" y="1034747"/>
                  <a:pt x="469748" y="1034747"/>
                </a:cubicBezTo>
                <a:cubicBezTo>
                  <a:pt x="340030" y="1034747"/>
                  <a:pt x="222593" y="982169"/>
                  <a:pt x="137586" y="897162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8887E5D9-FBCB-447E-D6FA-88F48D6FF2F5}"/>
              </a:ext>
            </a:extLst>
          </p:cNvPr>
          <p:cNvSpPr/>
          <p:nvPr/>
        </p:nvSpPr>
        <p:spPr>
          <a:xfrm rot="8100000">
            <a:off x="9597421" y="2205956"/>
            <a:ext cx="635615" cy="635615"/>
          </a:xfrm>
          <a:custGeom>
            <a:avLst/>
            <a:gdLst>
              <a:gd name="connsiteX0" fmla="*/ 348394 w 1034747"/>
              <a:gd name="connsiteY0" fmla="*/ 674200 h 1034747"/>
              <a:gd name="connsiteX1" fmla="*/ 504083 w 1034747"/>
              <a:gd name="connsiteY1" fmla="*/ 738688 h 1034747"/>
              <a:gd name="connsiteX2" fmla="*/ 724260 w 1034747"/>
              <a:gd name="connsiteY2" fmla="*/ 518511 h 1034747"/>
              <a:gd name="connsiteX3" fmla="*/ 768905 w 1034747"/>
              <a:gd name="connsiteY3" fmla="*/ 253689 h 1034747"/>
              <a:gd name="connsiteX4" fmla="*/ 504083 w 1034747"/>
              <a:gd name="connsiteY4" fmla="*/ 298334 h 1034747"/>
              <a:gd name="connsiteX5" fmla="*/ 283905 w 1034747"/>
              <a:gd name="connsiteY5" fmla="*/ 518511 h 1034747"/>
              <a:gd name="connsiteX6" fmla="*/ 348394 w 1034747"/>
              <a:gd name="connsiteY6" fmla="*/ 674200 h 1034747"/>
              <a:gd name="connsiteX7" fmla="*/ 137586 w 1034747"/>
              <a:gd name="connsiteY7" fmla="*/ 897162 h 1034747"/>
              <a:gd name="connsiteX8" fmla="*/ 0 w 1034747"/>
              <a:gd name="connsiteY8" fmla="*/ 564999 h 1034747"/>
              <a:gd name="connsiteX9" fmla="*/ 1 w 1034747"/>
              <a:gd name="connsiteY9" fmla="*/ 564999 h 1034747"/>
              <a:gd name="connsiteX10" fmla="*/ 469749 w 1034747"/>
              <a:gd name="connsiteY10" fmla="*/ 95251 h 1034747"/>
              <a:gd name="connsiteX11" fmla="*/ 1034747 w 1034747"/>
              <a:gd name="connsiteY11" fmla="*/ 0 h 1034747"/>
              <a:gd name="connsiteX12" fmla="*/ 939496 w 1034747"/>
              <a:gd name="connsiteY12" fmla="*/ 564999 h 1034747"/>
              <a:gd name="connsiteX13" fmla="*/ 469748 w 1034747"/>
              <a:gd name="connsiteY13" fmla="*/ 1034747 h 1034747"/>
              <a:gd name="connsiteX14" fmla="*/ 137586 w 1034747"/>
              <a:gd name="connsiteY14" fmla="*/ 897162 h 103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4747" h="1034747">
                <a:moveTo>
                  <a:pt x="348394" y="674200"/>
                </a:moveTo>
                <a:cubicBezTo>
                  <a:pt x="388238" y="714044"/>
                  <a:pt x="443282" y="738688"/>
                  <a:pt x="504083" y="738688"/>
                </a:cubicBezTo>
                <a:cubicBezTo>
                  <a:pt x="625683" y="738688"/>
                  <a:pt x="724260" y="640111"/>
                  <a:pt x="724260" y="518511"/>
                </a:cubicBezTo>
                <a:cubicBezTo>
                  <a:pt x="724260" y="430238"/>
                  <a:pt x="739142" y="341964"/>
                  <a:pt x="768905" y="253689"/>
                </a:cubicBezTo>
                <a:cubicBezTo>
                  <a:pt x="680630" y="283452"/>
                  <a:pt x="592356" y="298334"/>
                  <a:pt x="504083" y="298334"/>
                </a:cubicBezTo>
                <a:cubicBezTo>
                  <a:pt x="382483" y="298334"/>
                  <a:pt x="283906" y="396911"/>
                  <a:pt x="283905" y="518511"/>
                </a:cubicBezTo>
                <a:cubicBezTo>
                  <a:pt x="283906" y="579312"/>
                  <a:pt x="308550" y="634356"/>
                  <a:pt x="348394" y="674200"/>
                </a:cubicBezTo>
                <a:close/>
                <a:moveTo>
                  <a:pt x="137586" y="897162"/>
                </a:moveTo>
                <a:cubicBezTo>
                  <a:pt x="52578" y="812154"/>
                  <a:pt x="0" y="694717"/>
                  <a:pt x="0" y="564999"/>
                </a:cubicBezTo>
                <a:lnTo>
                  <a:pt x="1" y="564999"/>
                </a:lnTo>
                <a:cubicBezTo>
                  <a:pt x="1" y="305564"/>
                  <a:pt x="210314" y="95251"/>
                  <a:pt x="469749" y="95251"/>
                </a:cubicBezTo>
                <a:cubicBezTo>
                  <a:pt x="658082" y="95251"/>
                  <a:pt x="846414" y="63501"/>
                  <a:pt x="1034747" y="0"/>
                </a:cubicBezTo>
                <a:cubicBezTo>
                  <a:pt x="971246" y="188333"/>
                  <a:pt x="939496" y="376666"/>
                  <a:pt x="939496" y="564999"/>
                </a:cubicBezTo>
                <a:cubicBezTo>
                  <a:pt x="939496" y="824434"/>
                  <a:pt x="729183" y="1034747"/>
                  <a:pt x="469748" y="1034747"/>
                </a:cubicBezTo>
                <a:cubicBezTo>
                  <a:pt x="340030" y="1034747"/>
                  <a:pt x="222593" y="982169"/>
                  <a:pt x="137586" y="897162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86" name="TextBox 58">
            <a:extLst>
              <a:ext uri="{FF2B5EF4-FFF2-40B4-BE49-F238E27FC236}">
                <a16:creationId xmlns:a16="http://schemas.microsoft.com/office/drawing/2014/main" id="{7CE1B42A-EC86-FBB0-DD28-0D0F9CB2B58E}"/>
              </a:ext>
            </a:extLst>
          </p:cNvPr>
          <p:cNvSpPr txBox="1"/>
          <p:nvPr/>
        </p:nvSpPr>
        <p:spPr>
          <a:xfrm>
            <a:off x="4387775" y="6208335"/>
            <a:ext cx="18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SPORTING C.P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2002-03</a:t>
            </a:r>
          </a:p>
        </p:txBody>
      </p:sp>
      <p:sp>
        <p:nvSpPr>
          <p:cNvPr id="87" name="TextBox 58">
            <a:extLst>
              <a:ext uri="{FF2B5EF4-FFF2-40B4-BE49-F238E27FC236}">
                <a16:creationId xmlns:a16="http://schemas.microsoft.com/office/drawing/2014/main" id="{D24D2194-090D-77F0-CE43-430CB263BC1F}"/>
              </a:ext>
            </a:extLst>
          </p:cNvPr>
          <p:cNvSpPr txBox="1"/>
          <p:nvPr/>
        </p:nvSpPr>
        <p:spPr>
          <a:xfrm>
            <a:off x="5931924" y="6197505"/>
            <a:ext cx="18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MAN. UNITED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2003-09</a:t>
            </a:r>
          </a:p>
        </p:txBody>
      </p:sp>
      <p:sp>
        <p:nvSpPr>
          <p:cNvPr id="88" name="TextBox 58">
            <a:extLst>
              <a:ext uri="{FF2B5EF4-FFF2-40B4-BE49-F238E27FC236}">
                <a16:creationId xmlns:a16="http://schemas.microsoft.com/office/drawing/2014/main" id="{5AD3545C-BA37-B84D-BC87-DB5C8B67917E}"/>
              </a:ext>
            </a:extLst>
          </p:cNvPr>
          <p:cNvSpPr txBox="1"/>
          <p:nvPr/>
        </p:nvSpPr>
        <p:spPr>
          <a:xfrm>
            <a:off x="7513019" y="6198430"/>
            <a:ext cx="18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MADRID F.C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2009-18</a:t>
            </a:r>
          </a:p>
        </p:txBody>
      </p:sp>
      <p:sp>
        <p:nvSpPr>
          <p:cNvPr id="89" name="TextBox 58">
            <a:extLst>
              <a:ext uri="{FF2B5EF4-FFF2-40B4-BE49-F238E27FC236}">
                <a16:creationId xmlns:a16="http://schemas.microsoft.com/office/drawing/2014/main" id="{228A9DB4-BDF2-63CD-9AAB-71A978F42CAF}"/>
              </a:ext>
            </a:extLst>
          </p:cNvPr>
          <p:cNvSpPr txBox="1"/>
          <p:nvPr/>
        </p:nvSpPr>
        <p:spPr>
          <a:xfrm>
            <a:off x="9034536" y="6154614"/>
            <a:ext cx="18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JUVENTUS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2018-21</a:t>
            </a:r>
          </a:p>
        </p:txBody>
      </p:sp>
      <p:graphicFrame>
        <p:nvGraphicFramePr>
          <p:cNvPr id="92" name="Chart 49">
            <a:extLst>
              <a:ext uri="{FF2B5EF4-FFF2-40B4-BE49-F238E27FC236}">
                <a16:creationId xmlns:a16="http://schemas.microsoft.com/office/drawing/2014/main" id="{52D90F8E-D77E-B296-2156-1980BF135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538337"/>
              </p:ext>
            </p:extLst>
          </p:nvPr>
        </p:nvGraphicFramePr>
        <p:xfrm>
          <a:off x="10763666" y="4712829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4" name="TextBox 6">
            <a:extLst>
              <a:ext uri="{FF2B5EF4-FFF2-40B4-BE49-F238E27FC236}">
                <a16:creationId xmlns:a16="http://schemas.microsoft.com/office/drawing/2014/main" id="{0DAA119A-4D5B-016C-C529-022D1E041023}"/>
              </a:ext>
            </a:extLst>
          </p:cNvPr>
          <p:cNvSpPr txBox="1"/>
          <p:nvPr/>
        </p:nvSpPr>
        <p:spPr>
          <a:xfrm>
            <a:off x="10918539" y="5908416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C60308"/>
                </a:solidFill>
                <a:cs typeface="Arial" panose="020B0604020202020204" pitchFamily="34" charset="0"/>
              </a:rPr>
              <a:t>INGLATERRA</a:t>
            </a:r>
            <a:endParaRPr lang="ko-KR" altLang="en-US" sz="12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sp>
        <p:nvSpPr>
          <p:cNvPr id="95" name="TextBox 58">
            <a:extLst>
              <a:ext uri="{FF2B5EF4-FFF2-40B4-BE49-F238E27FC236}">
                <a16:creationId xmlns:a16="http://schemas.microsoft.com/office/drawing/2014/main" id="{1F9BD5AE-7B21-C233-B743-736C53DFC950}"/>
              </a:ext>
            </a:extLst>
          </p:cNvPr>
          <p:cNvSpPr txBox="1"/>
          <p:nvPr/>
        </p:nvSpPr>
        <p:spPr>
          <a:xfrm>
            <a:off x="10471441" y="6141877"/>
            <a:ext cx="187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MAN. UNITED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2021-22</a:t>
            </a: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2E36553E-8DF8-7828-B4A1-8B2CDD2E46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75" y="363201"/>
            <a:ext cx="817149" cy="818318"/>
          </a:xfrm>
          <a:prstGeom prst="rect">
            <a:avLst/>
          </a:prstGeom>
        </p:spPr>
      </p:pic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9F8E5039-1C1E-AD81-5F9D-6C102CC10D38}"/>
              </a:ext>
            </a:extLst>
          </p:cNvPr>
          <p:cNvSpPr txBox="1"/>
          <p:nvPr/>
        </p:nvSpPr>
        <p:spPr>
          <a:xfrm>
            <a:off x="2081743" y="382097"/>
            <a:ext cx="7706174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spc="600" dirty="0">
                <a:solidFill>
                  <a:schemeClr val="bg1">
                    <a:lumMod val="50000"/>
                  </a:schemeClr>
                </a:solidFill>
              </a:rPr>
              <a:t>TEAMS</a:t>
            </a:r>
            <a:r>
              <a:rPr lang="en-US" sz="4400" spc="600" dirty="0"/>
              <a:t> </a:t>
            </a:r>
            <a:r>
              <a:rPr lang="en-US" sz="4400" spc="600" dirty="0">
                <a:solidFill>
                  <a:srgbClr val="C60308"/>
                </a:solidFill>
              </a:rPr>
              <a:t>STYLE</a:t>
            </a:r>
          </a:p>
        </p:txBody>
      </p:sp>
      <p:pic>
        <p:nvPicPr>
          <p:cNvPr id="445" name="Imagen 444">
            <a:extLst>
              <a:ext uri="{FF2B5EF4-FFF2-40B4-BE49-F238E27FC236}">
                <a16:creationId xmlns:a16="http://schemas.microsoft.com/office/drawing/2014/main" id="{61098D7E-3DAC-906D-843D-59951808B6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394" y="216022"/>
            <a:ext cx="1301787" cy="13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197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F4ECBBB-3EAF-E58D-58D2-FD78CB23DC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404D75D-8DAA-4B01-A9C9-1930217E364C}"/>
              </a:ext>
            </a:extLst>
          </p:cNvPr>
          <p:cNvSpPr/>
          <p:nvPr/>
        </p:nvSpPr>
        <p:spPr>
          <a:xfrm>
            <a:off x="6732256" y="609959"/>
            <a:ext cx="4752528" cy="7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2E640D-28BF-487C-AD7D-BDDC14C2F097}"/>
              </a:ext>
            </a:extLst>
          </p:cNvPr>
          <p:cNvSpPr txBox="1"/>
          <p:nvPr/>
        </p:nvSpPr>
        <p:spPr>
          <a:xfrm>
            <a:off x="6743716" y="609959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Portfolio</a:t>
            </a:r>
            <a:endParaRPr lang="en-US" altLang="ko-KR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2FBEEA8-B0FE-4C55-90CC-4F9DFD9AF372}"/>
              </a:ext>
            </a:extLst>
          </p:cNvPr>
          <p:cNvSpPr/>
          <p:nvPr/>
        </p:nvSpPr>
        <p:spPr>
          <a:xfrm>
            <a:off x="6732256" y="1435211"/>
            <a:ext cx="4752528" cy="7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B30933F-BE30-412B-8D76-55BFE33758F2}"/>
              </a:ext>
            </a:extLst>
          </p:cNvPr>
          <p:cNvSpPr txBox="1"/>
          <p:nvPr/>
        </p:nvSpPr>
        <p:spPr>
          <a:xfrm>
            <a:off x="6743716" y="1435211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rgbClr val="C60308"/>
                </a:solidFill>
                <a:cs typeface="Arial" panose="020B0604020202020204" pitchFamily="34" charset="0"/>
              </a:rPr>
              <a:t>Presentation</a:t>
            </a: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8E9D3B3-FEBA-45AE-A8D9-F765125C9165}"/>
              </a:ext>
            </a:extLst>
          </p:cNvPr>
          <p:cNvGrpSpPr/>
          <p:nvPr/>
        </p:nvGrpSpPr>
        <p:grpSpPr>
          <a:xfrm>
            <a:off x="6798019" y="3076091"/>
            <a:ext cx="4010511" cy="3155349"/>
            <a:chOff x="5508104" y="3030860"/>
            <a:chExt cx="3384376" cy="31553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928ABC-EB64-4996-B2E5-D7F239932CEC}"/>
                </a:ext>
              </a:extLst>
            </p:cNvPr>
            <p:cNvSpPr txBox="1"/>
            <p:nvPr/>
          </p:nvSpPr>
          <p:spPr>
            <a:xfrm>
              <a:off x="5508104" y="3508553"/>
              <a:ext cx="338437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AA8626-C003-4663-B0E2-B74E045DDBD7}"/>
                </a:ext>
              </a:extLst>
            </p:cNvPr>
            <p:cNvSpPr txBox="1"/>
            <p:nvPr/>
          </p:nvSpPr>
          <p:spPr>
            <a:xfrm>
              <a:off x="5508104" y="3030860"/>
              <a:ext cx="338437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Here</a:t>
              </a:r>
              <a:endParaRPr lang="ko-KR" altLang="en-US" sz="20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87">
            <a:extLst>
              <a:ext uri="{FF2B5EF4-FFF2-40B4-BE49-F238E27FC236}">
                <a16:creationId xmlns:a16="http://schemas.microsoft.com/office/drawing/2014/main" id="{2BFDFDEC-D335-14A6-88B7-3B0CC339E3BE}"/>
              </a:ext>
            </a:extLst>
          </p:cNvPr>
          <p:cNvGrpSpPr/>
          <p:nvPr/>
        </p:nvGrpSpPr>
        <p:grpSpPr>
          <a:xfrm>
            <a:off x="10530699" y="4925456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8" name="Freeform: Shape 41">
              <a:extLst>
                <a:ext uri="{FF2B5EF4-FFF2-40B4-BE49-F238E27FC236}">
                  <a16:creationId xmlns:a16="http://schemas.microsoft.com/office/drawing/2014/main" id="{56AEF6A4-F188-AE72-5AEF-67E38FD74091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F270F1C8-A3C8-853A-CA4C-B7129BD2B11F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id="{1B54A580-A067-C7C8-C660-ED792C139ACA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id="{7AF3612C-4DE7-4DBC-87E5-8530BC2F1FF1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id="{00CC843E-BA1F-351F-48FC-A2C71044F869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46">
              <a:extLst>
                <a:ext uri="{FF2B5EF4-FFF2-40B4-BE49-F238E27FC236}">
                  <a16:creationId xmlns:a16="http://schemas.microsoft.com/office/drawing/2014/main" id="{519643B9-8E69-53F0-8E18-44FE586000D8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47">
              <a:extLst>
                <a:ext uri="{FF2B5EF4-FFF2-40B4-BE49-F238E27FC236}">
                  <a16:creationId xmlns:a16="http://schemas.microsoft.com/office/drawing/2014/main" id="{F88BF79E-D435-DBDF-E0C7-A718187EAB8D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8">
              <a:extLst>
                <a:ext uri="{FF2B5EF4-FFF2-40B4-BE49-F238E27FC236}">
                  <a16:creationId xmlns:a16="http://schemas.microsoft.com/office/drawing/2014/main" id="{9FA07E8F-3FBC-24AA-475C-DE86F67CF3EB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49">
              <a:extLst>
                <a:ext uri="{FF2B5EF4-FFF2-40B4-BE49-F238E27FC236}">
                  <a16:creationId xmlns:a16="http://schemas.microsoft.com/office/drawing/2014/main" id="{9106B63B-9D69-A7D9-BC05-755C05C135EB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50">
              <a:extLst>
                <a:ext uri="{FF2B5EF4-FFF2-40B4-BE49-F238E27FC236}">
                  <a16:creationId xmlns:a16="http://schemas.microsoft.com/office/drawing/2014/main" id="{106F8F25-922E-1C8F-5ABB-A9843D806381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51">
              <a:extLst>
                <a:ext uri="{FF2B5EF4-FFF2-40B4-BE49-F238E27FC236}">
                  <a16:creationId xmlns:a16="http://schemas.microsoft.com/office/drawing/2014/main" id="{740770CB-BF3F-29B1-E8FD-895F0E134EAA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52">
              <a:extLst>
                <a:ext uri="{FF2B5EF4-FFF2-40B4-BE49-F238E27FC236}">
                  <a16:creationId xmlns:a16="http://schemas.microsoft.com/office/drawing/2014/main" id="{EB8EB5BF-381D-A851-5BE3-ECD4F46FC293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53">
              <a:extLst>
                <a:ext uri="{FF2B5EF4-FFF2-40B4-BE49-F238E27FC236}">
                  <a16:creationId xmlns:a16="http://schemas.microsoft.com/office/drawing/2014/main" id="{AA9795F7-E6BE-C74F-4B36-99B81F9D4F03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54">
              <a:extLst>
                <a:ext uri="{FF2B5EF4-FFF2-40B4-BE49-F238E27FC236}">
                  <a16:creationId xmlns:a16="http://schemas.microsoft.com/office/drawing/2014/main" id="{26762293-46FF-D04B-DD13-1C3542260733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55">
              <a:extLst>
                <a:ext uri="{FF2B5EF4-FFF2-40B4-BE49-F238E27FC236}">
                  <a16:creationId xmlns:a16="http://schemas.microsoft.com/office/drawing/2014/main" id="{9DC0D9C2-6FD7-4082-C065-C412BDEC533E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56">
              <a:extLst>
                <a:ext uri="{FF2B5EF4-FFF2-40B4-BE49-F238E27FC236}">
                  <a16:creationId xmlns:a16="http://schemas.microsoft.com/office/drawing/2014/main" id="{470782C3-3FDF-C378-1DDE-2E0712B22E3D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57">
              <a:extLst>
                <a:ext uri="{FF2B5EF4-FFF2-40B4-BE49-F238E27FC236}">
                  <a16:creationId xmlns:a16="http://schemas.microsoft.com/office/drawing/2014/main" id="{531222AB-8D78-D20B-1BB3-50E1C7CDBA3A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8">
              <a:extLst>
                <a:ext uri="{FF2B5EF4-FFF2-40B4-BE49-F238E27FC236}">
                  <a16:creationId xmlns:a16="http://schemas.microsoft.com/office/drawing/2014/main" id="{CBAA75F7-0CB2-BED2-9D10-DD6D68CFB58B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59">
              <a:extLst>
                <a:ext uri="{FF2B5EF4-FFF2-40B4-BE49-F238E27FC236}">
                  <a16:creationId xmlns:a16="http://schemas.microsoft.com/office/drawing/2014/main" id="{2EDEA842-D799-2230-5EBB-EFC09D9B126B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60">
              <a:extLst>
                <a:ext uri="{FF2B5EF4-FFF2-40B4-BE49-F238E27FC236}">
                  <a16:creationId xmlns:a16="http://schemas.microsoft.com/office/drawing/2014/main" id="{45BC06EF-AB1F-3F06-21E4-D86301F8A936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61">
              <a:extLst>
                <a:ext uri="{FF2B5EF4-FFF2-40B4-BE49-F238E27FC236}">
                  <a16:creationId xmlns:a16="http://schemas.microsoft.com/office/drawing/2014/main" id="{C433840E-1DF5-D2A2-BBE7-8BEB083FD914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62">
              <a:extLst>
                <a:ext uri="{FF2B5EF4-FFF2-40B4-BE49-F238E27FC236}">
                  <a16:creationId xmlns:a16="http://schemas.microsoft.com/office/drawing/2014/main" id="{91FE44CB-BA74-1176-4748-8146CBAD03C5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63">
              <a:extLst>
                <a:ext uri="{FF2B5EF4-FFF2-40B4-BE49-F238E27FC236}">
                  <a16:creationId xmlns:a16="http://schemas.microsoft.com/office/drawing/2014/main" id="{9E75EF0D-2DA8-3918-6367-EDAA3A7B901C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64">
              <a:extLst>
                <a:ext uri="{FF2B5EF4-FFF2-40B4-BE49-F238E27FC236}">
                  <a16:creationId xmlns:a16="http://schemas.microsoft.com/office/drawing/2014/main" id="{E0354616-A473-6C6D-46BC-77FF1567D4E2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2E70A170-181A-1AF8-C103-873E67B0DA4A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6">
              <a:extLst>
                <a:ext uri="{FF2B5EF4-FFF2-40B4-BE49-F238E27FC236}">
                  <a16:creationId xmlns:a16="http://schemas.microsoft.com/office/drawing/2014/main" id="{C88083CB-435D-AAAF-3776-DA1FFB6F067E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67">
              <a:extLst>
                <a:ext uri="{FF2B5EF4-FFF2-40B4-BE49-F238E27FC236}">
                  <a16:creationId xmlns:a16="http://schemas.microsoft.com/office/drawing/2014/main" id="{2D498771-9F8E-D194-6F78-A8727CE89940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68">
              <a:extLst>
                <a:ext uri="{FF2B5EF4-FFF2-40B4-BE49-F238E27FC236}">
                  <a16:creationId xmlns:a16="http://schemas.microsoft.com/office/drawing/2014/main" id="{EF829B9A-9A2F-4A5B-3668-953151C69072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69">
              <a:extLst>
                <a:ext uri="{FF2B5EF4-FFF2-40B4-BE49-F238E27FC236}">
                  <a16:creationId xmlns:a16="http://schemas.microsoft.com/office/drawing/2014/main" id="{9A847153-61E8-C0B5-AE34-53F6DE46249C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70">
              <a:extLst>
                <a:ext uri="{FF2B5EF4-FFF2-40B4-BE49-F238E27FC236}">
                  <a16:creationId xmlns:a16="http://schemas.microsoft.com/office/drawing/2014/main" id="{1591EF53-146D-89D1-506F-140DEC7CB9F1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71">
              <a:extLst>
                <a:ext uri="{FF2B5EF4-FFF2-40B4-BE49-F238E27FC236}">
                  <a16:creationId xmlns:a16="http://schemas.microsoft.com/office/drawing/2014/main" id="{46B30E00-F134-ACE1-3FD1-D8FE381BBF8B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72">
              <a:extLst>
                <a:ext uri="{FF2B5EF4-FFF2-40B4-BE49-F238E27FC236}">
                  <a16:creationId xmlns:a16="http://schemas.microsoft.com/office/drawing/2014/main" id="{9FA38D5C-42F2-9081-DD27-6A70B4249551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73">
              <a:extLst>
                <a:ext uri="{FF2B5EF4-FFF2-40B4-BE49-F238E27FC236}">
                  <a16:creationId xmlns:a16="http://schemas.microsoft.com/office/drawing/2014/main" id="{1EB483F1-9395-07DC-E08F-DB5DE27B9AEA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74">
              <a:extLst>
                <a:ext uri="{FF2B5EF4-FFF2-40B4-BE49-F238E27FC236}">
                  <a16:creationId xmlns:a16="http://schemas.microsoft.com/office/drawing/2014/main" id="{0DD56F46-7570-FB72-0B9F-7968A319AE0A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75">
              <a:extLst>
                <a:ext uri="{FF2B5EF4-FFF2-40B4-BE49-F238E27FC236}">
                  <a16:creationId xmlns:a16="http://schemas.microsoft.com/office/drawing/2014/main" id="{24DC95C7-23FA-CC9A-5177-2D0A38D17E35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76">
              <a:extLst>
                <a:ext uri="{FF2B5EF4-FFF2-40B4-BE49-F238E27FC236}">
                  <a16:creationId xmlns:a16="http://schemas.microsoft.com/office/drawing/2014/main" id="{66878E10-6A03-356F-42CB-559E750914DD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77">
              <a:extLst>
                <a:ext uri="{FF2B5EF4-FFF2-40B4-BE49-F238E27FC236}">
                  <a16:creationId xmlns:a16="http://schemas.microsoft.com/office/drawing/2014/main" id="{1DF90183-3865-D02E-4491-73C16375D91B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78">
              <a:extLst>
                <a:ext uri="{FF2B5EF4-FFF2-40B4-BE49-F238E27FC236}">
                  <a16:creationId xmlns:a16="http://schemas.microsoft.com/office/drawing/2014/main" id="{F134AF45-1170-F036-00F8-F50F0D53F325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79">
              <a:extLst>
                <a:ext uri="{FF2B5EF4-FFF2-40B4-BE49-F238E27FC236}">
                  <a16:creationId xmlns:a16="http://schemas.microsoft.com/office/drawing/2014/main" id="{BF8BB730-0519-283C-9834-61DD9FCBBFCF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80">
              <a:extLst>
                <a:ext uri="{FF2B5EF4-FFF2-40B4-BE49-F238E27FC236}">
                  <a16:creationId xmlns:a16="http://schemas.microsoft.com/office/drawing/2014/main" id="{7E2519EF-E8AD-0607-0B09-20951594CEF7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81">
              <a:extLst>
                <a:ext uri="{FF2B5EF4-FFF2-40B4-BE49-F238E27FC236}">
                  <a16:creationId xmlns:a16="http://schemas.microsoft.com/office/drawing/2014/main" id="{1F1E07AC-49FC-0A30-40A1-534D9EE48B1C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82">
              <a:extLst>
                <a:ext uri="{FF2B5EF4-FFF2-40B4-BE49-F238E27FC236}">
                  <a16:creationId xmlns:a16="http://schemas.microsoft.com/office/drawing/2014/main" id="{97F50BA4-3399-EDA4-4264-ECB91CA6A3E0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83">
              <a:extLst>
                <a:ext uri="{FF2B5EF4-FFF2-40B4-BE49-F238E27FC236}">
                  <a16:creationId xmlns:a16="http://schemas.microsoft.com/office/drawing/2014/main" id="{B3DEE35E-3961-1443-1CAB-F7E6927BFD95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84">
              <a:extLst>
                <a:ext uri="{FF2B5EF4-FFF2-40B4-BE49-F238E27FC236}">
                  <a16:creationId xmlns:a16="http://schemas.microsoft.com/office/drawing/2014/main" id="{CE3F947A-711C-0DA1-DD03-ADAC1C0A77D9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85">
              <a:extLst>
                <a:ext uri="{FF2B5EF4-FFF2-40B4-BE49-F238E27FC236}">
                  <a16:creationId xmlns:a16="http://schemas.microsoft.com/office/drawing/2014/main" id="{F83A244A-7D8E-3BDA-6156-037AAC36FDE3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86">
              <a:extLst>
                <a:ext uri="{FF2B5EF4-FFF2-40B4-BE49-F238E27FC236}">
                  <a16:creationId xmlns:a16="http://schemas.microsoft.com/office/drawing/2014/main" id="{BA2758EA-6FF8-F0D5-AA11-D3B31A0E85D4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87">
              <a:extLst>
                <a:ext uri="{FF2B5EF4-FFF2-40B4-BE49-F238E27FC236}">
                  <a16:creationId xmlns:a16="http://schemas.microsoft.com/office/drawing/2014/main" id="{EEB7E68C-65CE-8FAC-AADA-217F0720F6BB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88">
              <a:extLst>
                <a:ext uri="{FF2B5EF4-FFF2-40B4-BE49-F238E27FC236}">
                  <a16:creationId xmlns:a16="http://schemas.microsoft.com/office/drawing/2014/main" id="{E2DE8EB0-9B82-9F28-B7BB-66E33DAF04A8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89">
              <a:extLst>
                <a:ext uri="{FF2B5EF4-FFF2-40B4-BE49-F238E27FC236}">
                  <a16:creationId xmlns:a16="http://schemas.microsoft.com/office/drawing/2014/main" id="{BD332A7D-D71B-E03D-6658-B83A2E9438A0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90">
              <a:extLst>
                <a:ext uri="{FF2B5EF4-FFF2-40B4-BE49-F238E27FC236}">
                  <a16:creationId xmlns:a16="http://schemas.microsoft.com/office/drawing/2014/main" id="{F8A2C7A5-FC94-DD85-5D7A-D0BAE2831790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91">
              <a:extLst>
                <a:ext uri="{FF2B5EF4-FFF2-40B4-BE49-F238E27FC236}">
                  <a16:creationId xmlns:a16="http://schemas.microsoft.com/office/drawing/2014/main" id="{64330495-2A97-966D-F337-BA328F1386F6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92">
              <a:extLst>
                <a:ext uri="{FF2B5EF4-FFF2-40B4-BE49-F238E27FC236}">
                  <a16:creationId xmlns:a16="http://schemas.microsoft.com/office/drawing/2014/main" id="{84D6C658-E4C4-633E-C7E4-B521807E1D62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93">
              <a:extLst>
                <a:ext uri="{FF2B5EF4-FFF2-40B4-BE49-F238E27FC236}">
                  <a16:creationId xmlns:a16="http://schemas.microsoft.com/office/drawing/2014/main" id="{ECFD8E83-353F-DFDC-6F25-D6FC4EC18EC4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94">
              <a:extLst>
                <a:ext uri="{FF2B5EF4-FFF2-40B4-BE49-F238E27FC236}">
                  <a16:creationId xmlns:a16="http://schemas.microsoft.com/office/drawing/2014/main" id="{43F7C1A1-E2F8-04F6-6A91-CD5F88B4D95C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95">
              <a:extLst>
                <a:ext uri="{FF2B5EF4-FFF2-40B4-BE49-F238E27FC236}">
                  <a16:creationId xmlns:a16="http://schemas.microsoft.com/office/drawing/2014/main" id="{88B31C4F-E90C-9A39-A501-94F0089BDACA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96">
              <a:extLst>
                <a:ext uri="{FF2B5EF4-FFF2-40B4-BE49-F238E27FC236}">
                  <a16:creationId xmlns:a16="http://schemas.microsoft.com/office/drawing/2014/main" id="{403C3448-3E41-C509-8A50-0D8FB5C7D2F1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97">
              <a:extLst>
                <a:ext uri="{FF2B5EF4-FFF2-40B4-BE49-F238E27FC236}">
                  <a16:creationId xmlns:a16="http://schemas.microsoft.com/office/drawing/2014/main" id="{68B8759E-6DFD-DC03-6F90-78336CE29A29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98">
              <a:extLst>
                <a:ext uri="{FF2B5EF4-FFF2-40B4-BE49-F238E27FC236}">
                  <a16:creationId xmlns:a16="http://schemas.microsoft.com/office/drawing/2014/main" id="{ACE53C64-AE94-C893-39C1-3CF68429AB35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99">
              <a:extLst>
                <a:ext uri="{FF2B5EF4-FFF2-40B4-BE49-F238E27FC236}">
                  <a16:creationId xmlns:a16="http://schemas.microsoft.com/office/drawing/2014/main" id="{4F0E3A14-CECE-1F3F-07B4-208441E5DB92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100">
              <a:extLst>
                <a:ext uri="{FF2B5EF4-FFF2-40B4-BE49-F238E27FC236}">
                  <a16:creationId xmlns:a16="http://schemas.microsoft.com/office/drawing/2014/main" id="{A1CA48F2-76A4-8134-29D4-0EDDB4F61192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101">
              <a:extLst>
                <a:ext uri="{FF2B5EF4-FFF2-40B4-BE49-F238E27FC236}">
                  <a16:creationId xmlns:a16="http://schemas.microsoft.com/office/drawing/2014/main" id="{C7C359EF-85E3-D426-6DE4-F857F31558E8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102">
              <a:extLst>
                <a:ext uri="{FF2B5EF4-FFF2-40B4-BE49-F238E27FC236}">
                  <a16:creationId xmlns:a16="http://schemas.microsoft.com/office/drawing/2014/main" id="{984EAFF5-EF61-23CE-6974-5BA759269CE0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103">
              <a:extLst>
                <a:ext uri="{FF2B5EF4-FFF2-40B4-BE49-F238E27FC236}">
                  <a16:creationId xmlns:a16="http://schemas.microsoft.com/office/drawing/2014/main" id="{072B5A25-39C0-4D95-A445-8A50D7033D79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104">
              <a:extLst>
                <a:ext uri="{FF2B5EF4-FFF2-40B4-BE49-F238E27FC236}">
                  <a16:creationId xmlns:a16="http://schemas.microsoft.com/office/drawing/2014/main" id="{E76FB28B-ADAE-9ED6-94A8-C7FC3D284F99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05">
              <a:extLst>
                <a:ext uri="{FF2B5EF4-FFF2-40B4-BE49-F238E27FC236}">
                  <a16:creationId xmlns:a16="http://schemas.microsoft.com/office/drawing/2014/main" id="{AD9BBD63-9620-A683-A3C8-6AB9C365FF2B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06">
              <a:extLst>
                <a:ext uri="{FF2B5EF4-FFF2-40B4-BE49-F238E27FC236}">
                  <a16:creationId xmlns:a16="http://schemas.microsoft.com/office/drawing/2014/main" id="{29D8D527-9075-23B0-6777-77342EB35CED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107">
              <a:extLst>
                <a:ext uri="{FF2B5EF4-FFF2-40B4-BE49-F238E27FC236}">
                  <a16:creationId xmlns:a16="http://schemas.microsoft.com/office/drawing/2014/main" id="{C6806650-61F5-C61D-2AC2-49AF5A1AE420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108">
              <a:extLst>
                <a:ext uri="{FF2B5EF4-FFF2-40B4-BE49-F238E27FC236}">
                  <a16:creationId xmlns:a16="http://schemas.microsoft.com/office/drawing/2014/main" id="{0EEF691D-4CB7-2C66-6E33-B306BE566CBC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109">
              <a:extLst>
                <a:ext uri="{FF2B5EF4-FFF2-40B4-BE49-F238E27FC236}">
                  <a16:creationId xmlns:a16="http://schemas.microsoft.com/office/drawing/2014/main" id="{23581788-DB2D-89B5-B20D-780A72A7D3B9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10">
              <a:extLst>
                <a:ext uri="{FF2B5EF4-FFF2-40B4-BE49-F238E27FC236}">
                  <a16:creationId xmlns:a16="http://schemas.microsoft.com/office/drawing/2014/main" id="{BC174B29-2C5E-3B7E-8CF8-261E75D2B201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11">
              <a:extLst>
                <a:ext uri="{FF2B5EF4-FFF2-40B4-BE49-F238E27FC236}">
                  <a16:creationId xmlns:a16="http://schemas.microsoft.com/office/drawing/2014/main" id="{76D03B80-859B-F437-132C-99483ADB1584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112">
              <a:extLst>
                <a:ext uri="{FF2B5EF4-FFF2-40B4-BE49-F238E27FC236}">
                  <a16:creationId xmlns:a16="http://schemas.microsoft.com/office/drawing/2014/main" id="{91599E04-A2A7-5393-029F-51D610F387D9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113">
              <a:extLst>
                <a:ext uri="{FF2B5EF4-FFF2-40B4-BE49-F238E27FC236}">
                  <a16:creationId xmlns:a16="http://schemas.microsoft.com/office/drawing/2014/main" id="{DD8429F6-6F66-458E-FA39-C37F249461AD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14">
              <a:extLst>
                <a:ext uri="{FF2B5EF4-FFF2-40B4-BE49-F238E27FC236}">
                  <a16:creationId xmlns:a16="http://schemas.microsoft.com/office/drawing/2014/main" id="{853EA461-4822-E5A5-1012-854FA115C75A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15">
              <a:extLst>
                <a:ext uri="{FF2B5EF4-FFF2-40B4-BE49-F238E27FC236}">
                  <a16:creationId xmlns:a16="http://schemas.microsoft.com/office/drawing/2014/main" id="{EC117F67-26F5-ED15-6C93-E83C089FB080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16">
              <a:extLst>
                <a:ext uri="{FF2B5EF4-FFF2-40B4-BE49-F238E27FC236}">
                  <a16:creationId xmlns:a16="http://schemas.microsoft.com/office/drawing/2014/main" id="{3283C4CB-532C-EE09-0CBC-566DE2F51A3E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17">
              <a:extLst>
                <a:ext uri="{FF2B5EF4-FFF2-40B4-BE49-F238E27FC236}">
                  <a16:creationId xmlns:a16="http://schemas.microsoft.com/office/drawing/2014/main" id="{4129CC02-8E5A-0D5A-2F44-2AB517FD6436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18">
              <a:extLst>
                <a:ext uri="{FF2B5EF4-FFF2-40B4-BE49-F238E27FC236}">
                  <a16:creationId xmlns:a16="http://schemas.microsoft.com/office/drawing/2014/main" id="{45B86A18-BCC1-1387-9DB4-F2E339DAA9F9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19">
              <a:extLst>
                <a:ext uri="{FF2B5EF4-FFF2-40B4-BE49-F238E27FC236}">
                  <a16:creationId xmlns:a16="http://schemas.microsoft.com/office/drawing/2014/main" id="{6E3D523E-4B7D-D108-C454-80B439F14633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20">
              <a:extLst>
                <a:ext uri="{FF2B5EF4-FFF2-40B4-BE49-F238E27FC236}">
                  <a16:creationId xmlns:a16="http://schemas.microsoft.com/office/drawing/2014/main" id="{BFB2289A-3EA2-7F2F-66FF-33F9D4F11CC3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21">
              <a:extLst>
                <a:ext uri="{FF2B5EF4-FFF2-40B4-BE49-F238E27FC236}">
                  <a16:creationId xmlns:a16="http://schemas.microsoft.com/office/drawing/2014/main" id="{8E6CDADC-36A7-6737-B312-D5C12EBCA79F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22">
              <a:extLst>
                <a:ext uri="{FF2B5EF4-FFF2-40B4-BE49-F238E27FC236}">
                  <a16:creationId xmlns:a16="http://schemas.microsoft.com/office/drawing/2014/main" id="{15365F92-5ED4-1B82-7041-D635AB23FA3F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23">
              <a:extLst>
                <a:ext uri="{FF2B5EF4-FFF2-40B4-BE49-F238E27FC236}">
                  <a16:creationId xmlns:a16="http://schemas.microsoft.com/office/drawing/2014/main" id="{ACB7A96C-1D67-603B-B630-3F11684D81E1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24">
              <a:extLst>
                <a:ext uri="{FF2B5EF4-FFF2-40B4-BE49-F238E27FC236}">
                  <a16:creationId xmlns:a16="http://schemas.microsoft.com/office/drawing/2014/main" id="{D1D2B82F-C454-BD33-E518-8F5CA44D0501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25">
              <a:extLst>
                <a:ext uri="{FF2B5EF4-FFF2-40B4-BE49-F238E27FC236}">
                  <a16:creationId xmlns:a16="http://schemas.microsoft.com/office/drawing/2014/main" id="{8E1A9A31-572A-C757-33A2-BDBDC6FFB8FE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26">
              <a:extLst>
                <a:ext uri="{FF2B5EF4-FFF2-40B4-BE49-F238E27FC236}">
                  <a16:creationId xmlns:a16="http://schemas.microsoft.com/office/drawing/2014/main" id="{5337FE0D-0A52-ED8F-904A-00F4A4FE063C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27">
              <a:extLst>
                <a:ext uri="{FF2B5EF4-FFF2-40B4-BE49-F238E27FC236}">
                  <a16:creationId xmlns:a16="http://schemas.microsoft.com/office/drawing/2014/main" id="{C15466D3-30AF-21D0-B254-DA3C1E4AC9AB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28">
              <a:extLst>
                <a:ext uri="{FF2B5EF4-FFF2-40B4-BE49-F238E27FC236}">
                  <a16:creationId xmlns:a16="http://schemas.microsoft.com/office/drawing/2014/main" id="{81AA9636-C870-D79F-6F0A-7CCC1984A60C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29">
              <a:extLst>
                <a:ext uri="{FF2B5EF4-FFF2-40B4-BE49-F238E27FC236}">
                  <a16:creationId xmlns:a16="http://schemas.microsoft.com/office/drawing/2014/main" id="{C7BD293E-56C9-A064-E059-A6C9ABF438FF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30">
              <a:extLst>
                <a:ext uri="{FF2B5EF4-FFF2-40B4-BE49-F238E27FC236}">
                  <a16:creationId xmlns:a16="http://schemas.microsoft.com/office/drawing/2014/main" id="{3FF84322-7211-5F56-3FA4-1B4289026C83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31">
              <a:extLst>
                <a:ext uri="{FF2B5EF4-FFF2-40B4-BE49-F238E27FC236}">
                  <a16:creationId xmlns:a16="http://schemas.microsoft.com/office/drawing/2014/main" id="{9CA44E1D-5659-B0CD-AAEE-3ECA86DEC645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32">
              <a:extLst>
                <a:ext uri="{FF2B5EF4-FFF2-40B4-BE49-F238E27FC236}">
                  <a16:creationId xmlns:a16="http://schemas.microsoft.com/office/drawing/2014/main" id="{E73848B1-3EB9-CE8D-EFC4-51523D8A7306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33">
              <a:extLst>
                <a:ext uri="{FF2B5EF4-FFF2-40B4-BE49-F238E27FC236}">
                  <a16:creationId xmlns:a16="http://schemas.microsoft.com/office/drawing/2014/main" id="{C292A259-F93D-B953-F132-0E6D48755618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34">
              <a:extLst>
                <a:ext uri="{FF2B5EF4-FFF2-40B4-BE49-F238E27FC236}">
                  <a16:creationId xmlns:a16="http://schemas.microsoft.com/office/drawing/2014/main" id="{4B2B906B-9519-4F04-A477-53D4D7F58E9C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35">
              <a:extLst>
                <a:ext uri="{FF2B5EF4-FFF2-40B4-BE49-F238E27FC236}">
                  <a16:creationId xmlns:a16="http://schemas.microsoft.com/office/drawing/2014/main" id="{AECBB29B-F754-18E2-EC61-BAFCE61A1A03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36">
              <a:extLst>
                <a:ext uri="{FF2B5EF4-FFF2-40B4-BE49-F238E27FC236}">
                  <a16:creationId xmlns:a16="http://schemas.microsoft.com/office/drawing/2014/main" id="{DE8CA511-FC36-4545-F124-916AE1346277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37">
              <a:extLst>
                <a:ext uri="{FF2B5EF4-FFF2-40B4-BE49-F238E27FC236}">
                  <a16:creationId xmlns:a16="http://schemas.microsoft.com/office/drawing/2014/main" id="{B6DD5148-3601-8A0A-C0B3-B9D6FDDE3F4F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38">
              <a:extLst>
                <a:ext uri="{FF2B5EF4-FFF2-40B4-BE49-F238E27FC236}">
                  <a16:creationId xmlns:a16="http://schemas.microsoft.com/office/drawing/2014/main" id="{FD3D236D-B6C8-AFB0-9ADB-AA0F07A4E5BE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39">
              <a:extLst>
                <a:ext uri="{FF2B5EF4-FFF2-40B4-BE49-F238E27FC236}">
                  <a16:creationId xmlns:a16="http://schemas.microsoft.com/office/drawing/2014/main" id="{D535E6C2-8D85-CE71-B79A-BE2BAF1403FF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40">
              <a:extLst>
                <a:ext uri="{FF2B5EF4-FFF2-40B4-BE49-F238E27FC236}">
                  <a16:creationId xmlns:a16="http://schemas.microsoft.com/office/drawing/2014/main" id="{282965E7-D4E0-EF1A-B2B3-EB921069FDFE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41">
              <a:extLst>
                <a:ext uri="{FF2B5EF4-FFF2-40B4-BE49-F238E27FC236}">
                  <a16:creationId xmlns:a16="http://schemas.microsoft.com/office/drawing/2014/main" id="{9FD5F45E-C81E-0ABA-4988-98CCFE22915C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42">
              <a:extLst>
                <a:ext uri="{FF2B5EF4-FFF2-40B4-BE49-F238E27FC236}">
                  <a16:creationId xmlns:a16="http://schemas.microsoft.com/office/drawing/2014/main" id="{B2982CB6-463D-87CC-6EA9-6430BE695644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43">
              <a:extLst>
                <a:ext uri="{FF2B5EF4-FFF2-40B4-BE49-F238E27FC236}">
                  <a16:creationId xmlns:a16="http://schemas.microsoft.com/office/drawing/2014/main" id="{7FB9A7C3-4C3B-A766-92CE-721837CABBA5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44">
              <a:extLst>
                <a:ext uri="{FF2B5EF4-FFF2-40B4-BE49-F238E27FC236}">
                  <a16:creationId xmlns:a16="http://schemas.microsoft.com/office/drawing/2014/main" id="{4DF303F1-AD44-11E6-5058-7C937E9CEFBB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45">
              <a:extLst>
                <a:ext uri="{FF2B5EF4-FFF2-40B4-BE49-F238E27FC236}">
                  <a16:creationId xmlns:a16="http://schemas.microsoft.com/office/drawing/2014/main" id="{21D5B753-85AC-641B-A177-90A6B8C2C904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6">
              <a:extLst>
                <a:ext uri="{FF2B5EF4-FFF2-40B4-BE49-F238E27FC236}">
                  <a16:creationId xmlns:a16="http://schemas.microsoft.com/office/drawing/2014/main" id="{A6708967-581E-D6C0-706B-8FC472412ACC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47">
              <a:extLst>
                <a:ext uri="{FF2B5EF4-FFF2-40B4-BE49-F238E27FC236}">
                  <a16:creationId xmlns:a16="http://schemas.microsoft.com/office/drawing/2014/main" id="{8EA21403-FFBC-D097-7DAC-448ECC070983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48">
              <a:extLst>
                <a:ext uri="{FF2B5EF4-FFF2-40B4-BE49-F238E27FC236}">
                  <a16:creationId xmlns:a16="http://schemas.microsoft.com/office/drawing/2014/main" id="{60825E14-43FC-CD90-2186-7612834BCB78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49">
              <a:extLst>
                <a:ext uri="{FF2B5EF4-FFF2-40B4-BE49-F238E27FC236}">
                  <a16:creationId xmlns:a16="http://schemas.microsoft.com/office/drawing/2014/main" id="{3DB4C29D-5B5E-F79C-BB99-88368CB12D1F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50">
              <a:extLst>
                <a:ext uri="{FF2B5EF4-FFF2-40B4-BE49-F238E27FC236}">
                  <a16:creationId xmlns:a16="http://schemas.microsoft.com/office/drawing/2014/main" id="{44524B27-AE81-2831-B55D-B59F0E3116F6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51">
              <a:extLst>
                <a:ext uri="{FF2B5EF4-FFF2-40B4-BE49-F238E27FC236}">
                  <a16:creationId xmlns:a16="http://schemas.microsoft.com/office/drawing/2014/main" id="{6D658CB2-2A24-AF14-F16D-72932E7B5201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52">
              <a:extLst>
                <a:ext uri="{FF2B5EF4-FFF2-40B4-BE49-F238E27FC236}">
                  <a16:creationId xmlns:a16="http://schemas.microsoft.com/office/drawing/2014/main" id="{982F9192-A865-0D53-B0C0-64E2C416B37D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53">
              <a:extLst>
                <a:ext uri="{FF2B5EF4-FFF2-40B4-BE49-F238E27FC236}">
                  <a16:creationId xmlns:a16="http://schemas.microsoft.com/office/drawing/2014/main" id="{742C39D3-4EC1-F958-E4C1-776A278482AF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54">
              <a:extLst>
                <a:ext uri="{FF2B5EF4-FFF2-40B4-BE49-F238E27FC236}">
                  <a16:creationId xmlns:a16="http://schemas.microsoft.com/office/drawing/2014/main" id="{7C405876-FB29-A59C-AEAD-4A412DBA1864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55">
              <a:extLst>
                <a:ext uri="{FF2B5EF4-FFF2-40B4-BE49-F238E27FC236}">
                  <a16:creationId xmlns:a16="http://schemas.microsoft.com/office/drawing/2014/main" id="{EC782D7F-684F-87C4-B590-B58B5779FE22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56">
              <a:extLst>
                <a:ext uri="{FF2B5EF4-FFF2-40B4-BE49-F238E27FC236}">
                  <a16:creationId xmlns:a16="http://schemas.microsoft.com/office/drawing/2014/main" id="{673935F5-2118-8233-60B5-F169D9AA150A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57">
              <a:extLst>
                <a:ext uri="{FF2B5EF4-FFF2-40B4-BE49-F238E27FC236}">
                  <a16:creationId xmlns:a16="http://schemas.microsoft.com/office/drawing/2014/main" id="{D858506D-F8FD-59E9-DA57-4F96BA4A657D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58">
              <a:extLst>
                <a:ext uri="{FF2B5EF4-FFF2-40B4-BE49-F238E27FC236}">
                  <a16:creationId xmlns:a16="http://schemas.microsoft.com/office/drawing/2014/main" id="{8AAAE413-F543-486A-2D37-BC4BA4EF936E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59">
              <a:extLst>
                <a:ext uri="{FF2B5EF4-FFF2-40B4-BE49-F238E27FC236}">
                  <a16:creationId xmlns:a16="http://schemas.microsoft.com/office/drawing/2014/main" id="{3648D741-FA7F-2B3F-DCCC-8BFCD39D02A9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60">
              <a:extLst>
                <a:ext uri="{FF2B5EF4-FFF2-40B4-BE49-F238E27FC236}">
                  <a16:creationId xmlns:a16="http://schemas.microsoft.com/office/drawing/2014/main" id="{343F21E0-A8FD-1ADB-E2F5-1D4DAD28A3D0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61">
              <a:extLst>
                <a:ext uri="{FF2B5EF4-FFF2-40B4-BE49-F238E27FC236}">
                  <a16:creationId xmlns:a16="http://schemas.microsoft.com/office/drawing/2014/main" id="{442199D3-B6D1-A375-72D3-CE128FE5BC29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62">
              <a:extLst>
                <a:ext uri="{FF2B5EF4-FFF2-40B4-BE49-F238E27FC236}">
                  <a16:creationId xmlns:a16="http://schemas.microsoft.com/office/drawing/2014/main" id="{EA70BC71-04A1-B692-70B7-614E578C1836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63">
              <a:extLst>
                <a:ext uri="{FF2B5EF4-FFF2-40B4-BE49-F238E27FC236}">
                  <a16:creationId xmlns:a16="http://schemas.microsoft.com/office/drawing/2014/main" id="{A8F7586B-8860-579B-8B49-D2A6D68FB4A1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64">
              <a:extLst>
                <a:ext uri="{FF2B5EF4-FFF2-40B4-BE49-F238E27FC236}">
                  <a16:creationId xmlns:a16="http://schemas.microsoft.com/office/drawing/2014/main" id="{6D72BA56-8C84-F225-A1AB-FE6CD8362BA8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65">
              <a:extLst>
                <a:ext uri="{FF2B5EF4-FFF2-40B4-BE49-F238E27FC236}">
                  <a16:creationId xmlns:a16="http://schemas.microsoft.com/office/drawing/2014/main" id="{6134B777-FE66-9DF4-9018-A1D74DD7064F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66">
              <a:extLst>
                <a:ext uri="{FF2B5EF4-FFF2-40B4-BE49-F238E27FC236}">
                  <a16:creationId xmlns:a16="http://schemas.microsoft.com/office/drawing/2014/main" id="{F32CDDA1-2C74-B069-E908-176737EF4D26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67">
              <a:extLst>
                <a:ext uri="{FF2B5EF4-FFF2-40B4-BE49-F238E27FC236}">
                  <a16:creationId xmlns:a16="http://schemas.microsoft.com/office/drawing/2014/main" id="{57204B71-4F3F-D799-9541-0D6E63292914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68">
              <a:extLst>
                <a:ext uri="{FF2B5EF4-FFF2-40B4-BE49-F238E27FC236}">
                  <a16:creationId xmlns:a16="http://schemas.microsoft.com/office/drawing/2014/main" id="{35989857-151B-0204-9CF5-0F7A4BCF2AD3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69">
              <a:extLst>
                <a:ext uri="{FF2B5EF4-FFF2-40B4-BE49-F238E27FC236}">
                  <a16:creationId xmlns:a16="http://schemas.microsoft.com/office/drawing/2014/main" id="{4772BFB8-AD18-4311-04BE-806113335BC0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70">
              <a:extLst>
                <a:ext uri="{FF2B5EF4-FFF2-40B4-BE49-F238E27FC236}">
                  <a16:creationId xmlns:a16="http://schemas.microsoft.com/office/drawing/2014/main" id="{918826FA-C307-A09D-2429-C6094D76AF27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71">
              <a:extLst>
                <a:ext uri="{FF2B5EF4-FFF2-40B4-BE49-F238E27FC236}">
                  <a16:creationId xmlns:a16="http://schemas.microsoft.com/office/drawing/2014/main" id="{4EF2638E-1738-DE11-382C-E5762C978BE0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72">
              <a:extLst>
                <a:ext uri="{FF2B5EF4-FFF2-40B4-BE49-F238E27FC236}">
                  <a16:creationId xmlns:a16="http://schemas.microsoft.com/office/drawing/2014/main" id="{11A1037D-B39A-D11C-9D89-BDD3A453056A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73">
              <a:extLst>
                <a:ext uri="{FF2B5EF4-FFF2-40B4-BE49-F238E27FC236}">
                  <a16:creationId xmlns:a16="http://schemas.microsoft.com/office/drawing/2014/main" id="{90E2C2ED-1D91-4AB2-AAA1-87530A346306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74">
              <a:extLst>
                <a:ext uri="{FF2B5EF4-FFF2-40B4-BE49-F238E27FC236}">
                  <a16:creationId xmlns:a16="http://schemas.microsoft.com/office/drawing/2014/main" id="{07ED16E6-BFE3-11C0-5C15-B436F5932DA0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75">
              <a:extLst>
                <a:ext uri="{FF2B5EF4-FFF2-40B4-BE49-F238E27FC236}">
                  <a16:creationId xmlns:a16="http://schemas.microsoft.com/office/drawing/2014/main" id="{89BE83D0-B426-2035-3320-29C9846D5767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76">
              <a:extLst>
                <a:ext uri="{FF2B5EF4-FFF2-40B4-BE49-F238E27FC236}">
                  <a16:creationId xmlns:a16="http://schemas.microsoft.com/office/drawing/2014/main" id="{1F59F844-BB76-DF95-2267-A0799C6F6DF3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77">
              <a:extLst>
                <a:ext uri="{FF2B5EF4-FFF2-40B4-BE49-F238E27FC236}">
                  <a16:creationId xmlns:a16="http://schemas.microsoft.com/office/drawing/2014/main" id="{7023149D-16BA-055E-43CD-15DEC21CA2B7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78">
              <a:extLst>
                <a:ext uri="{FF2B5EF4-FFF2-40B4-BE49-F238E27FC236}">
                  <a16:creationId xmlns:a16="http://schemas.microsoft.com/office/drawing/2014/main" id="{6E2A12FF-6272-3BDA-6B57-6E3DD28E788E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79">
              <a:extLst>
                <a:ext uri="{FF2B5EF4-FFF2-40B4-BE49-F238E27FC236}">
                  <a16:creationId xmlns:a16="http://schemas.microsoft.com/office/drawing/2014/main" id="{53DCE8BB-0EFB-3BBD-4CDB-734B9318D512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80">
              <a:extLst>
                <a:ext uri="{FF2B5EF4-FFF2-40B4-BE49-F238E27FC236}">
                  <a16:creationId xmlns:a16="http://schemas.microsoft.com/office/drawing/2014/main" id="{26558F4C-79C7-C048-40CE-12E155EAFEE1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81">
              <a:extLst>
                <a:ext uri="{FF2B5EF4-FFF2-40B4-BE49-F238E27FC236}">
                  <a16:creationId xmlns:a16="http://schemas.microsoft.com/office/drawing/2014/main" id="{F25BBABF-757D-89C6-55C9-FC800B7B26AD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82">
              <a:extLst>
                <a:ext uri="{FF2B5EF4-FFF2-40B4-BE49-F238E27FC236}">
                  <a16:creationId xmlns:a16="http://schemas.microsoft.com/office/drawing/2014/main" id="{8E3A120C-5997-71FB-8299-4B93E737A365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83">
              <a:extLst>
                <a:ext uri="{FF2B5EF4-FFF2-40B4-BE49-F238E27FC236}">
                  <a16:creationId xmlns:a16="http://schemas.microsoft.com/office/drawing/2014/main" id="{637EA3F2-1288-1F49-CC7D-E41611AA5E56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84">
              <a:extLst>
                <a:ext uri="{FF2B5EF4-FFF2-40B4-BE49-F238E27FC236}">
                  <a16:creationId xmlns:a16="http://schemas.microsoft.com/office/drawing/2014/main" id="{215F6F0C-18BF-BE3D-D3AC-B905E329F3AA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85">
              <a:extLst>
                <a:ext uri="{FF2B5EF4-FFF2-40B4-BE49-F238E27FC236}">
                  <a16:creationId xmlns:a16="http://schemas.microsoft.com/office/drawing/2014/main" id="{965FFE2A-8538-A677-292E-DA3025194EC6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86">
              <a:extLst>
                <a:ext uri="{FF2B5EF4-FFF2-40B4-BE49-F238E27FC236}">
                  <a16:creationId xmlns:a16="http://schemas.microsoft.com/office/drawing/2014/main" id="{1F08F905-FA36-948D-FDD5-5F4A0B3C44E1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87">
              <a:extLst>
                <a:ext uri="{FF2B5EF4-FFF2-40B4-BE49-F238E27FC236}">
                  <a16:creationId xmlns:a16="http://schemas.microsoft.com/office/drawing/2014/main" id="{9659AC4D-EBDE-8573-C339-4B2F45EFAF2D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88">
              <a:extLst>
                <a:ext uri="{FF2B5EF4-FFF2-40B4-BE49-F238E27FC236}">
                  <a16:creationId xmlns:a16="http://schemas.microsoft.com/office/drawing/2014/main" id="{BBF3C368-BD5F-C638-9E47-B5A875FB1368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89">
              <a:extLst>
                <a:ext uri="{FF2B5EF4-FFF2-40B4-BE49-F238E27FC236}">
                  <a16:creationId xmlns:a16="http://schemas.microsoft.com/office/drawing/2014/main" id="{9A2323DD-6F1E-0D85-4960-CCD84036AE80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90">
              <a:extLst>
                <a:ext uri="{FF2B5EF4-FFF2-40B4-BE49-F238E27FC236}">
                  <a16:creationId xmlns:a16="http://schemas.microsoft.com/office/drawing/2014/main" id="{C24C8CA4-E701-E1EA-92FA-21DA9D4EC904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91">
              <a:extLst>
                <a:ext uri="{FF2B5EF4-FFF2-40B4-BE49-F238E27FC236}">
                  <a16:creationId xmlns:a16="http://schemas.microsoft.com/office/drawing/2014/main" id="{4E27DE8F-502C-6E6C-CF6E-65F24833AFCB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92">
              <a:extLst>
                <a:ext uri="{FF2B5EF4-FFF2-40B4-BE49-F238E27FC236}">
                  <a16:creationId xmlns:a16="http://schemas.microsoft.com/office/drawing/2014/main" id="{6E4DB8C7-91AA-6BA9-1DD8-422C97E8FCD7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93">
              <a:extLst>
                <a:ext uri="{FF2B5EF4-FFF2-40B4-BE49-F238E27FC236}">
                  <a16:creationId xmlns:a16="http://schemas.microsoft.com/office/drawing/2014/main" id="{2026AD57-31DE-F148-3269-DCE49DF891B7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94">
              <a:extLst>
                <a:ext uri="{FF2B5EF4-FFF2-40B4-BE49-F238E27FC236}">
                  <a16:creationId xmlns:a16="http://schemas.microsoft.com/office/drawing/2014/main" id="{1C5C2944-CA92-5D4D-CCBD-8F9ABD5AE577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95">
              <a:extLst>
                <a:ext uri="{FF2B5EF4-FFF2-40B4-BE49-F238E27FC236}">
                  <a16:creationId xmlns:a16="http://schemas.microsoft.com/office/drawing/2014/main" id="{FB3B4D83-4D65-ECB8-E4F6-CDC76A5BB6F7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96">
              <a:extLst>
                <a:ext uri="{FF2B5EF4-FFF2-40B4-BE49-F238E27FC236}">
                  <a16:creationId xmlns:a16="http://schemas.microsoft.com/office/drawing/2014/main" id="{E6B01DC6-4440-B047-0AB5-969099DE125E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97">
              <a:extLst>
                <a:ext uri="{FF2B5EF4-FFF2-40B4-BE49-F238E27FC236}">
                  <a16:creationId xmlns:a16="http://schemas.microsoft.com/office/drawing/2014/main" id="{477342F6-5576-F1EA-CDD7-676320F2BC9E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98">
              <a:extLst>
                <a:ext uri="{FF2B5EF4-FFF2-40B4-BE49-F238E27FC236}">
                  <a16:creationId xmlns:a16="http://schemas.microsoft.com/office/drawing/2014/main" id="{79D51CB6-8148-B5BB-0974-D0FEE9D578AB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99">
              <a:extLst>
                <a:ext uri="{FF2B5EF4-FFF2-40B4-BE49-F238E27FC236}">
                  <a16:creationId xmlns:a16="http://schemas.microsoft.com/office/drawing/2014/main" id="{850EDA8D-9854-BA0E-7E20-7037F0398554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200">
              <a:extLst>
                <a:ext uri="{FF2B5EF4-FFF2-40B4-BE49-F238E27FC236}">
                  <a16:creationId xmlns:a16="http://schemas.microsoft.com/office/drawing/2014/main" id="{8C221D0E-B091-A248-A526-5DB7D8AE7D6E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201">
              <a:extLst>
                <a:ext uri="{FF2B5EF4-FFF2-40B4-BE49-F238E27FC236}">
                  <a16:creationId xmlns:a16="http://schemas.microsoft.com/office/drawing/2014/main" id="{C4EC6F2E-EF6A-3BFD-BFDD-5F13C475F758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202">
              <a:extLst>
                <a:ext uri="{FF2B5EF4-FFF2-40B4-BE49-F238E27FC236}">
                  <a16:creationId xmlns:a16="http://schemas.microsoft.com/office/drawing/2014/main" id="{56EB13C3-B2CF-C904-1BCD-62FCA9DD5B66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203">
              <a:extLst>
                <a:ext uri="{FF2B5EF4-FFF2-40B4-BE49-F238E27FC236}">
                  <a16:creationId xmlns:a16="http://schemas.microsoft.com/office/drawing/2014/main" id="{99429DFF-5C06-63FE-7673-EC3819DB7E68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204">
              <a:extLst>
                <a:ext uri="{FF2B5EF4-FFF2-40B4-BE49-F238E27FC236}">
                  <a16:creationId xmlns:a16="http://schemas.microsoft.com/office/drawing/2014/main" id="{886986D7-375D-D91B-4C24-B401FBBE014B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205">
              <a:extLst>
                <a:ext uri="{FF2B5EF4-FFF2-40B4-BE49-F238E27FC236}">
                  <a16:creationId xmlns:a16="http://schemas.microsoft.com/office/drawing/2014/main" id="{874FBC81-9AD0-5EE6-B68A-19F401804BBA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206">
              <a:extLst>
                <a:ext uri="{FF2B5EF4-FFF2-40B4-BE49-F238E27FC236}">
                  <a16:creationId xmlns:a16="http://schemas.microsoft.com/office/drawing/2014/main" id="{DD2A926C-6FBC-CD1C-64C7-A83ED8E574F7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207">
              <a:extLst>
                <a:ext uri="{FF2B5EF4-FFF2-40B4-BE49-F238E27FC236}">
                  <a16:creationId xmlns:a16="http://schemas.microsoft.com/office/drawing/2014/main" id="{035B5EDF-0743-3CEB-0DBE-B2DC99939A64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208">
              <a:extLst>
                <a:ext uri="{FF2B5EF4-FFF2-40B4-BE49-F238E27FC236}">
                  <a16:creationId xmlns:a16="http://schemas.microsoft.com/office/drawing/2014/main" id="{CCDE1FE5-4292-4905-7179-8226FCE52B87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209">
              <a:extLst>
                <a:ext uri="{FF2B5EF4-FFF2-40B4-BE49-F238E27FC236}">
                  <a16:creationId xmlns:a16="http://schemas.microsoft.com/office/drawing/2014/main" id="{20C86BD9-5FF2-A91D-2A4E-6F1F5E994176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210">
              <a:extLst>
                <a:ext uri="{FF2B5EF4-FFF2-40B4-BE49-F238E27FC236}">
                  <a16:creationId xmlns:a16="http://schemas.microsoft.com/office/drawing/2014/main" id="{8A6B5C1C-62FE-6C90-AC05-EFD632AEA393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211">
              <a:extLst>
                <a:ext uri="{FF2B5EF4-FFF2-40B4-BE49-F238E27FC236}">
                  <a16:creationId xmlns:a16="http://schemas.microsoft.com/office/drawing/2014/main" id="{DCBE8203-4A00-8D0D-653F-620C0F637DF7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212">
              <a:extLst>
                <a:ext uri="{FF2B5EF4-FFF2-40B4-BE49-F238E27FC236}">
                  <a16:creationId xmlns:a16="http://schemas.microsoft.com/office/drawing/2014/main" id="{DC4195B4-474E-D5B2-7A83-53BB6D4F4C78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213">
              <a:extLst>
                <a:ext uri="{FF2B5EF4-FFF2-40B4-BE49-F238E27FC236}">
                  <a16:creationId xmlns:a16="http://schemas.microsoft.com/office/drawing/2014/main" id="{A81A1440-73E1-372B-81FA-454A50254821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214">
              <a:extLst>
                <a:ext uri="{FF2B5EF4-FFF2-40B4-BE49-F238E27FC236}">
                  <a16:creationId xmlns:a16="http://schemas.microsoft.com/office/drawing/2014/main" id="{5BABA0A0-ABB5-94A9-F892-47572BA2DA26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15">
              <a:extLst>
                <a:ext uri="{FF2B5EF4-FFF2-40B4-BE49-F238E27FC236}">
                  <a16:creationId xmlns:a16="http://schemas.microsoft.com/office/drawing/2014/main" id="{90CB1FD5-8B5D-3B61-C0B1-417F5945A131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16">
              <a:extLst>
                <a:ext uri="{FF2B5EF4-FFF2-40B4-BE49-F238E27FC236}">
                  <a16:creationId xmlns:a16="http://schemas.microsoft.com/office/drawing/2014/main" id="{E420EE11-EA46-27F4-CBDD-F8FE25B7C54A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17">
              <a:extLst>
                <a:ext uri="{FF2B5EF4-FFF2-40B4-BE49-F238E27FC236}">
                  <a16:creationId xmlns:a16="http://schemas.microsoft.com/office/drawing/2014/main" id="{847B64FA-A11D-62C8-B78F-10DC2ABE2B79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18">
              <a:extLst>
                <a:ext uri="{FF2B5EF4-FFF2-40B4-BE49-F238E27FC236}">
                  <a16:creationId xmlns:a16="http://schemas.microsoft.com/office/drawing/2014/main" id="{006A611F-C532-E4F3-0556-FEF2E4F365A3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19">
              <a:extLst>
                <a:ext uri="{FF2B5EF4-FFF2-40B4-BE49-F238E27FC236}">
                  <a16:creationId xmlns:a16="http://schemas.microsoft.com/office/drawing/2014/main" id="{78A69E04-371F-EAE0-FBFA-1518ECA34E3B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20">
              <a:extLst>
                <a:ext uri="{FF2B5EF4-FFF2-40B4-BE49-F238E27FC236}">
                  <a16:creationId xmlns:a16="http://schemas.microsoft.com/office/drawing/2014/main" id="{CC2CD944-F2C5-4C37-04E7-E5F2E6C52A2E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21">
              <a:extLst>
                <a:ext uri="{FF2B5EF4-FFF2-40B4-BE49-F238E27FC236}">
                  <a16:creationId xmlns:a16="http://schemas.microsoft.com/office/drawing/2014/main" id="{854BA522-E2EC-2F66-FBE1-4CFC2595B7A2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22">
              <a:extLst>
                <a:ext uri="{FF2B5EF4-FFF2-40B4-BE49-F238E27FC236}">
                  <a16:creationId xmlns:a16="http://schemas.microsoft.com/office/drawing/2014/main" id="{AB865604-003F-240B-C002-C0DE510E2681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23">
              <a:extLst>
                <a:ext uri="{FF2B5EF4-FFF2-40B4-BE49-F238E27FC236}">
                  <a16:creationId xmlns:a16="http://schemas.microsoft.com/office/drawing/2014/main" id="{A7805F21-D7AB-01C4-6130-8B58333889E9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24">
              <a:extLst>
                <a:ext uri="{FF2B5EF4-FFF2-40B4-BE49-F238E27FC236}">
                  <a16:creationId xmlns:a16="http://schemas.microsoft.com/office/drawing/2014/main" id="{C8E2B094-FB8A-AFC1-5B95-B65049FDEDA7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25">
              <a:extLst>
                <a:ext uri="{FF2B5EF4-FFF2-40B4-BE49-F238E27FC236}">
                  <a16:creationId xmlns:a16="http://schemas.microsoft.com/office/drawing/2014/main" id="{2DE25418-0BE7-AC15-3998-98304C600F41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26">
              <a:extLst>
                <a:ext uri="{FF2B5EF4-FFF2-40B4-BE49-F238E27FC236}">
                  <a16:creationId xmlns:a16="http://schemas.microsoft.com/office/drawing/2014/main" id="{21135D65-B080-15A3-8557-3DA4B61D725F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7">
              <a:extLst>
                <a:ext uri="{FF2B5EF4-FFF2-40B4-BE49-F238E27FC236}">
                  <a16:creationId xmlns:a16="http://schemas.microsoft.com/office/drawing/2014/main" id="{C4028B1F-6F96-6916-FF17-0A0BC9639BFF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28">
              <a:extLst>
                <a:ext uri="{FF2B5EF4-FFF2-40B4-BE49-F238E27FC236}">
                  <a16:creationId xmlns:a16="http://schemas.microsoft.com/office/drawing/2014/main" id="{FB7A5EE5-7D36-4995-1824-73344BF222D6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29">
              <a:extLst>
                <a:ext uri="{FF2B5EF4-FFF2-40B4-BE49-F238E27FC236}">
                  <a16:creationId xmlns:a16="http://schemas.microsoft.com/office/drawing/2014/main" id="{316B4F12-3337-71B7-6F79-B0D7D743CD2B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30">
              <a:extLst>
                <a:ext uri="{FF2B5EF4-FFF2-40B4-BE49-F238E27FC236}">
                  <a16:creationId xmlns:a16="http://schemas.microsoft.com/office/drawing/2014/main" id="{A5F4A29D-985A-6B2E-0DEC-DCBC3E473AD4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31">
              <a:extLst>
                <a:ext uri="{FF2B5EF4-FFF2-40B4-BE49-F238E27FC236}">
                  <a16:creationId xmlns:a16="http://schemas.microsoft.com/office/drawing/2014/main" id="{03FBB9A8-B824-DBFA-E02E-3086C2A96B32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32">
              <a:extLst>
                <a:ext uri="{FF2B5EF4-FFF2-40B4-BE49-F238E27FC236}">
                  <a16:creationId xmlns:a16="http://schemas.microsoft.com/office/drawing/2014/main" id="{8792569E-9C67-184A-4F46-0E5B8AB0DA71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33">
              <a:extLst>
                <a:ext uri="{FF2B5EF4-FFF2-40B4-BE49-F238E27FC236}">
                  <a16:creationId xmlns:a16="http://schemas.microsoft.com/office/drawing/2014/main" id="{F2E59820-2DC1-DE83-0240-BF3A76655397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34">
              <a:extLst>
                <a:ext uri="{FF2B5EF4-FFF2-40B4-BE49-F238E27FC236}">
                  <a16:creationId xmlns:a16="http://schemas.microsoft.com/office/drawing/2014/main" id="{796EB07D-B166-716D-B4AF-9D315848632D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35">
              <a:extLst>
                <a:ext uri="{FF2B5EF4-FFF2-40B4-BE49-F238E27FC236}">
                  <a16:creationId xmlns:a16="http://schemas.microsoft.com/office/drawing/2014/main" id="{45E4A1B2-716C-3E41-0A8D-DC1CD376E607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36">
              <a:extLst>
                <a:ext uri="{FF2B5EF4-FFF2-40B4-BE49-F238E27FC236}">
                  <a16:creationId xmlns:a16="http://schemas.microsoft.com/office/drawing/2014/main" id="{6B4BD50F-B23A-FAD2-740B-CEDAF78F09FA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37">
              <a:extLst>
                <a:ext uri="{FF2B5EF4-FFF2-40B4-BE49-F238E27FC236}">
                  <a16:creationId xmlns:a16="http://schemas.microsoft.com/office/drawing/2014/main" id="{D63EA96E-A40C-DE94-7025-F123F30718E9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38">
              <a:extLst>
                <a:ext uri="{FF2B5EF4-FFF2-40B4-BE49-F238E27FC236}">
                  <a16:creationId xmlns:a16="http://schemas.microsoft.com/office/drawing/2014/main" id="{F7BC2D72-9ED3-6BEF-E4B9-46BC0CD76041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39">
              <a:extLst>
                <a:ext uri="{FF2B5EF4-FFF2-40B4-BE49-F238E27FC236}">
                  <a16:creationId xmlns:a16="http://schemas.microsoft.com/office/drawing/2014/main" id="{F0DB3EA7-1991-4652-C050-305803081A87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40">
              <a:extLst>
                <a:ext uri="{FF2B5EF4-FFF2-40B4-BE49-F238E27FC236}">
                  <a16:creationId xmlns:a16="http://schemas.microsoft.com/office/drawing/2014/main" id="{AAB3DB5D-A557-DD34-22AC-A8045891148C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41">
              <a:extLst>
                <a:ext uri="{FF2B5EF4-FFF2-40B4-BE49-F238E27FC236}">
                  <a16:creationId xmlns:a16="http://schemas.microsoft.com/office/drawing/2014/main" id="{437909F5-A323-8E28-90C4-5F984FA31A68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42">
              <a:extLst>
                <a:ext uri="{FF2B5EF4-FFF2-40B4-BE49-F238E27FC236}">
                  <a16:creationId xmlns:a16="http://schemas.microsoft.com/office/drawing/2014/main" id="{ED426D98-9DC5-4000-BF64-CCCA4BE9614C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43">
              <a:extLst>
                <a:ext uri="{FF2B5EF4-FFF2-40B4-BE49-F238E27FC236}">
                  <a16:creationId xmlns:a16="http://schemas.microsoft.com/office/drawing/2014/main" id="{FFAEFA70-4394-1E8E-8963-5ADDF4FDFB62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44">
              <a:extLst>
                <a:ext uri="{FF2B5EF4-FFF2-40B4-BE49-F238E27FC236}">
                  <a16:creationId xmlns:a16="http://schemas.microsoft.com/office/drawing/2014/main" id="{9CE9AFCD-16ED-2D46-ACF2-4E176A0AA148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45">
              <a:extLst>
                <a:ext uri="{FF2B5EF4-FFF2-40B4-BE49-F238E27FC236}">
                  <a16:creationId xmlns:a16="http://schemas.microsoft.com/office/drawing/2014/main" id="{F2A90807-C4AA-7153-EA7C-F40198164ADF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46">
              <a:extLst>
                <a:ext uri="{FF2B5EF4-FFF2-40B4-BE49-F238E27FC236}">
                  <a16:creationId xmlns:a16="http://schemas.microsoft.com/office/drawing/2014/main" id="{127365DE-1C3D-71C5-34C5-D4B4957D4B92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47">
              <a:extLst>
                <a:ext uri="{FF2B5EF4-FFF2-40B4-BE49-F238E27FC236}">
                  <a16:creationId xmlns:a16="http://schemas.microsoft.com/office/drawing/2014/main" id="{44A09173-0080-A854-A92C-2DA7DECBFC8A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48">
              <a:extLst>
                <a:ext uri="{FF2B5EF4-FFF2-40B4-BE49-F238E27FC236}">
                  <a16:creationId xmlns:a16="http://schemas.microsoft.com/office/drawing/2014/main" id="{0271E295-D437-0B12-CC61-3A59D3B04649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49">
              <a:extLst>
                <a:ext uri="{FF2B5EF4-FFF2-40B4-BE49-F238E27FC236}">
                  <a16:creationId xmlns:a16="http://schemas.microsoft.com/office/drawing/2014/main" id="{A7A6CC84-839F-24AD-F2EB-1A66E81DCFD5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50">
              <a:extLst>
                <a:ext uri="{FF2B5EF4-FFF2-40B4-BE49-F238E27FC236}">
                  <a16:creationId xmlns:a16="http://schemas.microsoft.com/office/drawing/2014/main" id="{6F93E39D-7D2D-8A4E-B2C0-4CA01E5A5A5A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51">
              <a:extLst>
                <a:ext uri="{FF2B5EF4-FFF2-40B4-BE49-F238E27FC236}">
                  <a16:creationId xmlns:a16="http://schemas.microsoft.com/office/drawing/2014/main" id="{5217142B-4C08-1536-6A3A-440669A3E68B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52">
              <a:extLst>
                <a:ext uri="{FF2B5EF4-FFF2-40B4-BE49-F238E27FC236}">
                  <a16:creationId xmlns:a16="http://schemas.microsoft.com/office/drawing/2014/main" id="{DF538104-FF80-0799-BDAB-21C413F1243C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53">
              <a:extLst>
                <a:ext uri="{FF2B5EF4-FFF2-40B4-BE49-F238E27FC236}">
                  <a16:creationId xmlns:a16="http://schemas.microsoft.com/office/drawing/2014/main" id="{8DE60CB5-3CA5-3292-69E2-9FD6853B3135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54">
              <a:extLst>
                <a:ext uri="{FF2B5EF4-FFF2-40B4-BE49-F238E27FC236}">
                  <a16:creationId xmlns:a16="http://schemas.microsoft.com/office/drawing/2014/main" id="{A51963E1-5F59-8190-AB28-E8E7833584D8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55">
              <a:extLst>
                <a:ext uri="{FF2B5EF4-FFF2-40B4-BE49-F238E27FC236}">
                  <a16:creationId xmlns:a16="http://schemas.microsoft.com/office/drawing/2014/main" id="{B3BB1EAE-5C2E-78B3-6E7E-4638B1EDB71E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56">
              <a:extLst>
                <a:ext uri="{FF2B5EF4-FFF2-40B4-BE49-F238E27FC236}">
                  <a16:creationId xmlns:a16="http://schemas.microsoft.com/office/drawing/2014/main" id="{6D8E2B12-C8B3-3A5F-B611-C9D19E4FE028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57">
              <a:extLst>
                <a:ext uri="{FF2B5EF4-FFF2-40B4-BE49-F238E27FC236}">
                  <a16:creationId xmlns:a16="http://schemas.microsoft.com/office/drawing/2014/main" id="{ED620E42-4DEB-3E76-6BBD-72143008F82C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58">
              <a:extLst>
                <a:ext uri="{FF2B5EF4-FFF2-40B4-BE49-F238E27FC236}">
                  <a16:creationId xmlns:a16="http://schemas.microsoft.com/office/drawing/2014/main" id="{05F70E7D-799D-4707-E4FD-F4D2151FEBE7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59">
              <a:extLst>
                <a:ext uri="{FF2B5EF4-FFF2-40B4-BE49-F238E27FC236}">
                  <a16:creationId xmlns:a16="http://schemas.microsoft.com/office/drawing/2014/main" id="{3A80F265-7241-BC1E-E7B1-B1ADC877866D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60">
              <a:extLst>
                <a:ext uri="{FF2B5EF4-FFF2-40B4-BE49-F238E27FC236}">
                  <a16:creationId xmlns:a16="http://schemas.microsoft.com/office/drawing/2014/main" id="{3E445F8C-E981-7B83-4158-6E7FA07C266D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61">
              <a:extLst>
                <a:ext uri="{FF2B5EF4-FFF2-40B4-BE49-F238E27FC236}">
                  <a16:creationId xmlns:a16="http://schemas.microsoft.com/office/drawing/2014/main" id="{DAE98960-CF02-DE6B-AF89-E8BBEDADBEE7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62">
              <a:extLst>
                <a:ext uri="{FF2B5EF4-FFF2-40B4-BE49-F238E27FC236}">
                  <a16:creationId xmlns:a16="http://schemas.microsoft.com/office/drawing/2014/main" id="{1EB9F093-91B0-1827-D036-04C92A331A37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63">
              <a:extLst>
                <a:ext uri="{FF2B5EF4-FFF2-40B4-BE49-F238E27FC236}">
                  <a16:creationId xmlns:a16="http://schemas.microsoft.com/office/drawing/2014/main" id="{D12F8B73-5384-DC21-3756-F2BFD793C4FE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64">
              <a:extLst>
                <a:ext uri="{FF2B5EF4-FFF2-40B4-BE49-F238E27FC236}">
                  <a16:creationId xmlns:a16="http://schemas.microsoft.com/office/drawing/2014/main" id="{08A5EB7D-EF90-6719-F2A8-1160D3BF0EA0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65">
              <a:extLst>
                <a:ext uri="{FF2B5EF4-FFF2-40B4-BE49-F238E27FC236}">
                  <a16:creationId xmlns:a16="http://schemas.microsoft.com/office/drawing/2014/main" id="{42E7B637-363F-C921-31E3-D83B3610692D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66">
              <a:extLst>
                <a:ext uri="{FF2B5EF4-FFF2-40B4-BE49-F238E27FC236}">
                  <a16:creationId xmlns:a16="http://schemas.microsoft.com/office/drawing/2014/main" id="{3A92C21E-ED84-0C5E-3C7B-75DBD6139493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67">
              <a:extLst>
                <a:ext uri="{FF2B5EF4-FFF2-40B4-BE49-F238E27FC236}">
                  <a16:creationId xmlns:a16="http://schemas.microsoft.com/office/drawing/2014/main" id="{7923126B-AC6A-D343-4660-A98FD27A0854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68">
              <a:extLst>
                <a:ext uri="{FF2B5EF4-FFF2-40B4-BE49-F238E27FC236}">
                  <a16:creationId xmlns:a16="http://schemas.microsoft.com/office/drawing/2014/main" id="{BDCAC086-E0D6-4D5A-13B4-1205DA2621B9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69">
              <a:extLst>
                <a:ext uri="{FF2B5EF4-FFF2-40B4-BE49-F238E27FC236}">
                  <a16:creationId xmlns:a16="http://schemas.microsoft.com/office/drawing/2014/main" id="{63EAFC45-1461-839D-F3B9-D1E191D750D5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70">
              <a:extLst>
                <a:ext uri="{FF2B5EF4-FFF2-40B4-BE49-F238E27FC236}">
                  <a16:creationId xmlns:a16="http://schemas.microsoft.com/office/drawing/2014/main" id="{383898B0-03D0-EF39-5B06-7E85FE871542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71">
              <a:extLst>
                <a:ext uri="{FF2B5EF4-FFF2-40B4-BE49-F238E27FC236}">
                  <a16:creationId xmlns:a16="http://schemas.microsoft.com/office/drawing/2014/main" id="{1BB0CD6D-E738-FDD2-4C3A-E00DD50CFAB6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72">
              <a:extLst>
                <a:ext uri="{FF2B5EF4-FFF2-40B4-BE49-F238E27FC236}">
                  <a16:creationId xmlns:a16="http://schemas.microsoft.com/office/drawing/2014/main" id="{21030244-BD7B-5D30-B091-09589CED72D7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73">
              <a:extLst>
                <a:ext uri="{FF2B5EF4-FFF2-40B4-BE49-F238E27FC236}">
                  <a16:creationId xmlns:a16="http://schemas.microsoft.com/office/drawing/2014/main" id="{1FA6D43F-2778-5220-080A-367B46729035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74">
              <a:extLst>
                <a:ext uri="{FF2B5EF4-FFF2-40B4-BE49-F238E27FC236}">
                  <a16:creationId xmlns:a16="http://schemas.microsoft.com/office/drawing/2014/main" id="{A4F447FA-9EB7-991D-A94C-41DD6CD5A860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75">
              <a:extLst>
                <a:ext uri="{FF2B5EF4-FFF2-40B4-BE49-F238E27FC236}">
                  <a16:creationId xmlns:a16="http://schemas.microsoft.com/office/drawing/2014/main" id="{FCB22A21-9B11-F39D-1EE8-0DEAAA31977D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76">
              <a:extLst>
                <a:ext uri="{FF2B5EF4-FFF2-40B4-BE49-F238E27FC236}">
                  <a16:creationId xmlns:a16="http://schemas.microsoft.com/office/drawing/2014/main" id="{28FDD2B6-6B41-1109-FCD7-FE360C50DA6E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77">
              <a:extLst>
                <a:ext uri="{FF2B5EF4-FFF2-40B4-BE49-F238E27FC236}">
                  <a16:creationId xmlns:a16="http://schemas.microsoft.com/office/drawing/2014/main" id="{2C22C9E6-6843-B4DC-36D3-413C8B118289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78">
              <a:extLst>
                <a:ext uri="{FF2B5EF4-FFF2-40B4-BE49-F238E27FC236}">
                  <a16:creationId xmlns:a16="http://schemas.microsoft.com/office/drawing/2014/main" id="{FFD406D7-71F2-4260-6FE4-5B8628AF00E5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79">
              <a:extLst>
                <a:ext uri="{FF2B5EF4-FFF2-40B4-BE49-F238E27FC236}">
                  <a16:creationId xmlns:a16="http://schemas.microsoft.com/office/drawing/2014/main" id="{190C9BD9-7250-C205-7337-C74428678283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80">
              <a:extLst>
                <a:ext uri="{FF2B5EF4-FFF2-40B4-BE49-F238E27FC236}">
                  <a16:creationId xmlns:a16="http://schemas.microsoft.com/office/drawing/2014/main" id="{774F5D76-B249-7EE9-EF65-D7A0690CBB54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81">
              <a:extLst>
                <a:ext uri="{FF2B5EF4-FFF2-40B4-BE49-F238E27FC236}">
                  <a16:creationId xmlns:a16="http://schemas.microsoft.com/office/drawing/2014/main" id="{6729062F-B519-2E97-AA31-5C2288681BFF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82">
              <a:extLst>
                <a:ext uri="{FF2B5EF4-FFF2-40B4-BE49-F238E27FC236}">
                  <a16:creationId xmlns:a16="http://schemas.microsoft.com/office/drawing/2014/main" id="{B3C7E21E-3D55-8499-736A-F08A3E6FD47F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83">
              <a:extLst>
                <a:ext uri="{FF2B5EF4-FFF2-40B4-BE49-F238E27FC236}">
                  <a16:creationId xmlns:a16="http://schemas.microsoft.com/office/drawing/2014/main" id="{6AEF689A-4671-BBAF-2A73-4AE3A3C0E0C5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84">
              <a:extLst>
                <a:ext uri="{FF2B5EF4-FFF2-40B4-BE49-F238E27FC236}">
                  <a16:creationId xmlns:a16="http://schemas.microsoft.com/office/drawing/2014/main" id="{4D9188B3-B21F-857B-1837-460E62C4C569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85">
              <a:extLst>
                <a:ext uri="{FF2B5EF4-FFF2-40B4-BE49-F238E27FC236}">
                  <a16:creationId xmlns:a16="http://schemas.microsoft.com/office/drawing/2014/main" id="{9DD3E1FA-471E-9499-16EE-9F5EEF92DA20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86">
              <a:extLst>
                <a:ext uri="{FF2B5EF4-FFF2-40B4-BE49-F238E27FC236}">
                  <a16:creationId xmlns:a16="http://schemas.microsoft.com/office/drawing/2014/main" id="{2CD845A6-23FB-DCB3-7C7F-8848D3206ADF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87">
              <a:extLst>
                <a:ext uri="{FF2B5EF4-FFF2-40B4-BE49-F238E27FC236}">
                  <a16:creationId xmlns:a16="http://schemas.microsoft.com/office/drawing/2014/main" id="{9EEAC7F5-F816-3959-B62B-D45B91E6EDB4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88">
              <a:extLst>
                <a:ext uri="{FF2B5EF4-FFF2-40B4-BE49-F238E27FC236}">
                  <a16:creationId xmlns:a16="http://schemas.microsoft.com/office/drawing/2014/main" id="{8B1C66B1-2D0D-CD1B-E65B-18A415E65952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89">
              <a:extLst>
                <a:ext uri="{FF2B5EF4-FFF2-40B4-BE49-F238E27FC236}">
                  <a16:creationId xmlns:a16="http://schemas.microsoft.com/office/drawing/2014/main" id="{5A428F5C-B937-FA4A-B380-F2DF42E7EC3E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90">
              <a:extLst>
                <a:ext uri="{FF2B5EF4-FFF2-40B4-BE49-F238E27FC236}">
                  <a16:creationId xmlns:a16="http://schemas.microsoft.com/office/drawing/2014/main" id="{1FDDBB5B-17C2-DBF8-DA41-BB6E3F7E0788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91">
              <a:extLst>
                <a:ext uri="{FF2B5EF4-FFF2-40B4-BE49-F238E27FC236}">
                  <a16:creationId xmlns:a16="http://schemas.microsoft.com/office/drawing/2014/main" id="{C62B8462-5D73-090E-E6A9-7760383CF581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92">
              <a:extLst>
                <a:ext uri="{FF2B5EF4-FFF2-40B4-BE49-F238E27FC236}">
                  <a16:creationId xmlns:a16="http://schemas.microsoft.com/office/drawing/2014/main" id="{8EC1D1D0-7B14-BA81-675A-676888CEAEAC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93">
              <a:extLst>
                <a:ext uri="{FF2B5EF4-FFF2-40B4-BE49-F238E27FC236}">
                  <a16:creationId xmlns:a16="http://schemas.microsoft.com/office/drawing/2014/main" id="{E2F99B95-7A1A-363B-E7FC-BF2C7AA99307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94">
              <a:extLst>
                <a:ext uri="{FF2B5EF4-FFF2-40B4-BE49-F238E27FC236}">
                  <a16:creationId xmlns:a16="http://schemas.microsoft.com/office/drawing/2014/main" id="{62DFCACD-A537-1896-B346-366803E2224C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95">
              <a:extLst>
                <a:ext uri="{FF2B5EF4-FFF2-40B4-BE49-F238E27FC236}">
                  <a16:creationId xmlns:a16="http://schemas.microsoft.com/office/drawing/2014/main" id="{79BA4C59-A495-3185-90FF-B8B1878B6E5F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96">
              <a:extLst>
                <a:ext uri="{FF2B5EF4-FFF2-40B4-BE49-F238E27FC236}">
                  <a16:creationId xmlns:a16="http://schemas.microsoft.com/office/drawing/2014/main" id="{8AD6295B-A79A-B233-A004-CC2A09EB1305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97">
              <a:extLst>
                <a:ext uri="{FF2B5EF4-FFF2-40B4-BE49-F238E27FC236}">
                  <a16:creationId xmlns:a16="http://schemas.microsoft.com/office/drawing/2014/main" id="{C6C0E7E8-C411-73F3-8BD0-E5DF61601C08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98">
              <a:extLst>
                <a:ext uri="{FF2B5EF4-FFF2-40B4-BE49-F238E27FC236}">
                  <a16:creationId xmlns:a16="http://schemas.microsoft.com/office/drawing/2014/main" id="{9A9B51DE-681B-8594-0CAF-8F7D6B44A841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99">
              <a:extLst>
                <a:ext uri="{FF2B5EF4-FFF2-40B4-BE49-F238E27FC236}">
                  <a16:creationId xmlns:a16="http://schemas.microsoft.com/office/drawing/2014/main" id="{DAC41CDC-9787-D578-AB44-D6733D78506D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300">
              <a:extLst>
                <a:ext uri="{FF2B5EF4-FFF2-40B4-BE49-F238E27FC236}">
                  <a16:creationId xmlns:a16="http://schemas.microsoft.com/office/drawing/2014/main" id="{1787CE22-8770-3B3B-1CE3-0562EC09FA6D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301">
              <a:extLst>
                <a:ext uri="{FF2B5EF4-FFF2-40B4-BE49-F238E27FC236}">
                  <a16:creationId xmlns:a16="http://schemas.microsoft.com/office/drawing/2014/main" id="{002907D1-D222-E39F-DA07-EF280D9640A0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302">
              <a:extLst>
                <a:ext uri="{FF2B5EF4-FFF2-40B4-BE49-F238E27FC236}">
                  <a16:creationId xmlns:a16="http://schemas.microsoft.com/office/drawing/2014/main" id="{3242B79D-3A59-C37F-66F6-E6A770A4FD1B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303">
              <a:extLst>
                <a:ext uri="{FF2B5EF4-FFF2-40B4-BE49-F238E27FC236}">
                  <a16:creationId xmlns:a16="http://schemas.microsoft.com/office/drawing/2014/main" id="{ACEE6171-3F3E-9A03-F74F-5CA9DE72B5CD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304">
              <a:extLst>
                <a:ext uri="{FF2B5EF4-FFF2-40B4-BE49-F238E27FC236}">
                  <a16:creationId xmlns:a16="http://schemas.microsoft.com/office/drawing/2014/main" id="{AA472BB9-91EE-5384-D2A1-C5E8D8D218A5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305">
              <a:extLst>
                <a:ext uri="{FF2B5EF4-FFF2-40B4-BE49-F238E27FC236}">
                  <a16:creationId xmlns:a16="http://schemas.microsoft.com/office/drawing/2014/main" id="{B88C2107-AD6D-C706-5005-C7EF4FA47B4B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306">
              <a:extLst>
                <a:ext uri="{FF2B5EF4-FFF2-40B4-BE49-F238E27FC236}">
                  <a16:creationId xmlns:a16="http://schemas.microsoft.com/office/drawing/2014/main" id="{4D390E3E-1F19-C622-85F3-DA0447E7D2AE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307">
              <a:extLst>
                <a:ext uri="{FF2B5EF4-FFF2-40B4-BE49-F238E27FC236}">
                  <a16:creationId xmlns:a16="http://schemas.microsoft.com/office/drawing/2014/main" id="{CA6D297C-0E4B-90A4-3D91-C3BE60373212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308">
              <a:extLst>
                <a:ext uri="{FF2B5EF4-FFF2-40B4-BE49-F238E27FC236}">
                  <a16:creationId xmlns:a16="http://schemas.microsoft.com/office/drawing/2014/main" id="{8AD66916-CE6D-5744-20DA-C260F8471B7A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309">
              <a:extLst>
                <a:ext uri="{FF2B5EF4-FFF2-40B4-BE49-F238E27FC236}">
                  <a16:creationId xmlns:a16="http://schemas.microsoft.com/office/drawing/2014/main" id="{09C0A208-63D5-F2C5-2108-DFBFFBD1166D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310">
              <a:extLst>
                <a:ext uri="{FF2B5EF4-FFF2-40B4-BE49-F238E27FC236}">
                  <a16:creationId xmlns:a16="http://schemas.microsoft.com/office/drawing/2014/main" id="{041540CD-BDAD-86EF-7404-E84A4F554835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311">
              <a:extLst>
                <a:ext uri="{FF2B5EF4-FFF2-40B4-BE49-F238E27FC236}">
                  <a16:creationId xmlns:a16="http://schemas.microsoft.com/office/drawing/2014/main" id="{891D6748-0FFF-529F-84E2-CF03A299E0C1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312">
              <a:extLst>
                <a:ext uri="{FF2B5EF4-FFF2-40B4-BE49-F238E27FC236}">
                  <a16:creationId xmlns:a16="http://schemas.microsoft.com/office/drawing/2014/main" id="{D2C343A8-C155-FAFE-D57E-8DE365DDD47F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313">
              <a:extLst>
                <a:ext uri="{FF2B5EF4-FFF2-40B4-BE49-F238E27FC236}">
                  <a16:creationId xmlns:a16="http://schemas.microsoft.com/office/drawing/2014/main" id="{E0D8F6FC-C908-9CDC-AC9A-88437ABF91C1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314">
              <a:extLst>
                <a:ext uri="{FF2B5EF4-FFF2-40B4-BE49-F238E27FC236}">
                  <a16:creationId xmlns:a16="http://schemas.microsoft.com/office/drawing/2014/main" id="{928DA6AD-3784-FB5F-817F-C6B070A5BC51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15">
              <a:extLst>
                <a:ext uri="{FF2B5EF4-FFF2-40B4-BE49-F238E27FC236}">
                  <a16:creationId xmlns:a16="http://schemas.microsoft.com/office/drawing/2014/main" id="{B148D0C7-0065-99B5-D124-56261F7DA6D1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16">
              <a:extLst>
                <a:ext uri="{FF2B5EF4-FFF2-40B4-BE49-F238E27FC236}">
                  <a16:creationId xmlns:a16="http://schemas.microsoft.com/office/drawing/2014/main" id="{3FA07E26-2219-EC05-1A04-B181A42C9F12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17">
              <a:extLst>
                <a:ext uri="{FF2B5EF4-FFF2-40B4-BE49-F238E27FC236}">
                  <a16:creationId xmlns:a16="http://schemas.microsoft.com/office/drawing/2014/main" id="{EAE67E7A-7C42-5AC7-BE12-6A360F68AFEF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18">
              <a:extLst>
                <a:ext uri="{FF2B5EF4-FFF2-40B4-BE49-F238E27FC236}">
                  <a16:creationId xmlns:a16="http://schemas.microsoft.com/office/drawing/2014/main" id="{0FEDBB4E-E341-CE83-F4B3-87171E14AF37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19">
              <a:extLst>
                <a:ext uri="{FF2B5EF4-FFF2-40B4-BE49-F238E27FC236}">
                  <a16:creationId xmlns:a16="http://schemas.microsoft.com/office/drawing/2014/main" id="{07262A8C-0CE5-5E33-048C-BA8F18E7A73C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20">
              <a:extLst>
                <a:ext uri="{FF2B5EF4-FFF2-40B4-BE49-F238E27FC236}">
                  <a16:creationId xmlns:a16="http://schemas.microsoft.com/office/drawing/2014/main" id="{559A21A1-D6D0-9215-919A-6B144190F63F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21">
              <a:extLst>
                <a:ext uri="{FF2B5EF4-FFF2-40B4-BE49-F238E27FC236}">
                  <a16:creationId xmlns:a16="http://schemas.microsoft.com/office/drawing/2014/main" id="{30638AB6-C348-6144-44A5-30128BC19616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22">
              <a:extLst>
                <a:ext uri="{FF2B5EF4-FFF2-40B4-BE49-F238E27FC236}">
                  <a16:creationId xmlns:a16="http://schemas.microsoft.com/office/drawing/2014/main" id="{76FCF7AB-3AFD-4980-2BE5-1D2A2A7BD2D7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23">
              <a:extLst>
                <a:ext uri="{FF2B5EF4-FFF2-40B4-BE49-F238E27FC236}">
                  <a16:creationId xmlns:a16="http://schemas.microsoft.com/office/drawing/2014/main" id="{9577B33C-0EA7-F63B-2938-3F9A5E60A46D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24">
              <a:extLst>
                <a:ext uri="{FF2B5EF4-FFF2-40B4-BE49-F238E27FC236}">
                  <a16:creationId xmlns:a16="http://schemas.microsoft.com/office/drawing/2014/main" id="{7736B9C0-7826-6CF6-33A7-19BF41BDC49D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25">
              <a:extLst>
                <a:ext uri="{FF2B5EF4-FFF2-40B4-BE49-F238E27FC236}">
                  <a16:creationId xmlns:a16="http://schemas.microsoft.com/office/drawing/2014/main" id="{8CF43A01-43BF-8AF9-2E37-8CE3AD5D3D6B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26">
              <a:extLst>
                <a:ext uri="{FF2B5EF4-FFF2-40B4-BE49-F238E27FC236}">
                  <a16:creationId xmlns:a16="http://schemas.microsoft.com/office/drawing/2014/main" id="{F804EDB1-CC5A-528F-D70F-D68BE05C355A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27">
              <a:extLst>
                <a:ext uri="{FF2B5EF4-FFF2-40B4-BE49-F238E27FC236}">
                  <a16:creationId xmlns:a16="http://schemas.microsoft.com/office/drawing/2014/main" id="{1EECC94F-6511-0826-9BFE-73794A164B5C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28">
              <a:extLst>
                <a:ext uri="{FF2B5EF4-FFF2-40B4-BE49-F238E27FC236}">
                  <a16:creationId xmlns:a16="http://schemas.microsoft.com/office/drawing/2014/main" id="{A3D4C926-EE43-BFB9-5705-309595BD0F83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29">
              <a:extLst>
                <a:ext uri="{FF2B5EF4-FFF2-40B4-BE49-F238E27FC236}">
                  <a16:creationId xmlns:a16="http://schemas.microsoft.com/office/drawing/2014/main" id="{5202579D-5503-1482-93C5-B1647C7B8AE3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30">
              <a:extLst>
                <a:ext uri="{FF2B5EF4-FFF2-40B4-BE49-F238E27FC236}">
                  <a16:creationId xmlns:a16="http://schemas.microsoft.com/office/drawing/2014/main" id="{83E98C11-7879-8DB5-4C4F-AF47CCF4FD07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31">
              <a:extLst>
                <a:ext uri="{FF2B5EF4-FFF2-40B4-BE49-F238E27FC236}">
                  <a16:creationId xmlns:a16="http://schemas.microsoft.com/office/drawing/2014/main" id="{3C7692DB-E9DD-C6AA-37A1-60383E1791E4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32">
              <a:extLst>
                <a:ext uri="{FF2B5EF4-FFF2-40B4-BE49-F238E27FC236}">
                  <a16:creationId xmlns:a16="http://schemas.microsoft.com/office/drawing/2014/main" id="{4A2017ED-2E7C-6B70-68A0-0F02A931919F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33">
              <a:extLst>
                <a:ext uri="{FF2B5EF4-FFF2-40B4-BE49-F238E27FC236}">
                  <a16:creationId xmlns:a16="http://schemas.microsoft.com/office/drawing/2014/main" id="{89CFC70A-898E-BC3A-B60D-55AAAEEE232E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34">
              <a:extLst>
                <a:ext uri="{FF2B5EF4-FFF2-40B4-BE49-F238E27FC236}">
                  <a16:creationId xmlns:a16="http://schemas.microsoft.com/office/drawing/2014/main" id="{080494AA-5FEC-0480-58EB-E823EEFC08B9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35">
              <a:extLst>
                <a:ext uri="{FF2B5EF4-FFF2-40B4-BE49-F238E27FC236}">
                  <a16:creationId xmlns:a16="http://schemas.microsoft.com/office/drawing/2014/main" id="{E1E81CE7-2B7E-63FA-7F9C-56DA042C59D7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36">
              <a:extLst>
                <a:ext uri="{FF2B5EF4-FFF2-40B4-BE49-F238E27FC236}">
                  <a16:creationId xmlns:a16="http://schemas.microsoft.com/office/drawing/2014/main" id="{D691EF4F-00AB-9248-92B7-FDCC6F93D61E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37">
              <a:extLst>
                <a:ext uri="{FF2B5EF4-FFF2-40B4-BE49-F238E27FC236}">
                  <a16:creationId xmlns:a16="http://schemas.microsoft.com/office/drawing/2014/main" id="{DB39224F-8971-F9AD-04FB-44DAF58557F4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38">
              <a:extLst>
                <a:ext uri="{FF2B5EF4-FFF2-40B4-BE49-F238E27FC236}">
                  <a16:creationId xmlns:a16="http://schemas.microsoft.com/office/drawing/2014/main" id="{EEBDBCED-346F-1136-4D62-CD724C1103A1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39">
              <a:extLst>
                <a:ext uri="{FF2B5EF4-FFF2-40B4-BE49-F238E27FC236}">
                  <a16:creationId xmlns:a16="http://schemas.microsoft.com/office/drawing/2014/main" id="{8BF26666-2186-BFD1-3364-6AF1F3FA55B7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40">
              <a:extLst>
                <a:ext uri="{FF2B5EF4-FFF2-40B4-BE49-F238E27FC236}">
                  <a16:creationId xmlns:a16="http://schemas.microsoft.com/office/drawing/2014/main" id="{458CECEF-4B86-A5B9-5529-FA7A51B89F82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41">
              <a:extLst>
                <a:ext uri="{FF2B5EF4-FFF2-40B4-BE49-F238E27FC236}">
                  <a16:creationId xmlns:a16="http://schemas.microsoft.com/office/drawing/2014/main" id="{5D8DF0C9-19C6-5239-8EC6-EB60AE371B0D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42">
              <a:extLst>
                <a:ext uri="{FF2B5EF4-FFF2-40B4-BE49-F238E27FC236}">
                  <a16:creationId xmlns:a16="http://schemas.microsoft.com/office/drawing/2014/main" id="{BCCD7900-ABD7-A0A9-A383-BE0FA791C6D0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43">
              <a:extLst>
                <a:ext uri="{FF2B5EF4-FFF2-40B4-BE49-F238E27FC236}">
                  <a16:creationId xmlns:a16="http://schemas.microsoft.com/office/drawing/2014/main" id="{A609E83A-408B-6E64-70D3-183E16E6E20A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44">
              <a:extLst>
                <a:ext uri="{FF2B5EF4-FFF2-40B4-BE49-F238E27FC236}">
                  <a16:creationId xmlns:a16="http://schemas.microsoft.com/office/drawing/2014/main" id="{3EBB1E47-8060-E081-21D6-C380D409073F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45">
              <a:extLst>
                <a:ext uri="{FF2B5EF4-FFF2-40B4-BE49-F238E27FC236}">
                  <a16:creationId xmlns:a16="http://schemas.microsoft.com/office/drawing/2014/main" id="{41E6BB3D-D2D5-92BD-6B75-16F689F3673E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46">
              <a:extLst>
                <a:ext uri="{FF2B5EF4-FFF2-40B4-BE49-F238E27FC236}">
                  <a16:creationId xmlns:a16="http://schemas.microsoft.com/office/drawing/2014/main" id="{DE6C391F-DAC4-AE28-E850-1154BEB2D0CF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47">
              <a:extLst>
                <a:ext uri="{FF2B5EF4-FFF2-40B4-BE49-F238E27FC236}">
                  <a16:creationId xmlns:a16="http://schemas.microsoft.com/office/drawing/2014/main" id="{F8F14BE3-86E7-91BC-CA08-D4AAED297FEE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48">
              <a:extLst>
                <a:ext uri="{FF2B5EF4-FFF2-40B4-BE49-F238E27FC236}">
                  <a16:creationId xmlns:a16="http://schemas.microsoft.com/office/drawing/2014/main" id="{809948FC-3962-2E64-2A45-475FD6A4740B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49">
              <a:extLst>
                <a:ext uri="{FF2B5EF4-FFF2-40B4-BE49-F238E27FC236}">
                  <a16:creationId xmlns:a16="http://schemas.microsoft.com/office/drawing/2014/main" id="{90F89F0B-8E33-3112-1719-73956BC22954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50">
              <a:extLst>
                <a:ext uri="{FF2B5EF4-FFF2-40B4-BE49-F238E27FC236}">
                  <a16:creationId xmlns:a16="http://schemas.microsoft.com/office/drawing/2014/main" id="{7EE3EAD2-84DF-D7E1-284C-8964048CAD55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51">
              <a:extLst>
                <a:ext uri="{FF2B5EF4-FFF2-40B4-BE49-F238E27FC236}">
                  <a16:creationId xmlns:a16="http://schemas.microsoft.com/office/drawing/2014/main" id="{D26D4528-D61E-5951-7604-34EBB179A1C0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52">
              <a:extLst>
                <a:ext uri="{FF2B5EF4-FFF2-40B4-BE49-F238E27FC236}">
                  <a16:creationId xmlns:a16="http://schemas.microsoft.com/office/drawing/2014/main" id="{F51C6698-925A-0422-42F9-99E85E8C2332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53">
              <a:extLst>
                <a:ext uri="{FF2B5EF4-FFF2-40B4-BE49-F238E27FC236}">
                  <a16:creationId xmlns:a16="http://schemas.microsoft.com/office/drawing/2014/main" id="{E0170183-7F47-FE36-A2B3-ACD3FB5A08AD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54">
              <a:extLst>
                <a:ext uri="{FF2B5EF4-FFF2-40B4-BE49-F238E27FC236}">
                  <a16:creationId xmlns:a16="http://schemas.microsoft.com/office/drawing/2014/main" id="{610DFC3B-D835-7125-4008-C18584E37356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55">
              <a:extLst>
                <a:ext uri="{FF2B5EF4-FFF2-40B4-BE49-F238E27FC236}">
                  <a16:creationId xmlns:a16="http://schemas.microsoft.com/office/drawing/2014/main" id="{4020B658-B7AA-5FDC-D57A-3A9B395F37EB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56">
              <a:extLst>
                <a:ext uri="{FF2B5EF4-FFF2-40B4-BE49-F238E27FC236}">
                  <a16:creationId xmlns:a16="http://schemas.microsoft.com/office/drawing/2014/main" id="{B64797D2-5B70-385A-30FE-652BC9C2A388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57">
              <a:extLst>
                <a:ext uri="{FF2B5EF4-FFF2-40B4-BE49-F238E27FC236}">
                  <a16:creationId xmlns:a16="http://schemas.microsoft.com/office/drawing/2014/main" id="{87C17BF6-7CE3-78CE-0DF5-9F1F0F420236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58">
              <a:extLst>
                <a:ext uri="{FF2B5EF4-FFF2-40B4-BE49-F238E27FC236}">
                  <a16:creationId xmlns:a16="http://schemas.microsoft.com/office/drawing/2014/main" id="{D2FCCE0D-F5B2-E6E9-654F-9B9C0BFCEF63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59">
              <a:extLst>
                <a:ext uri="{FF2B5EF4-FFF2-40B4-BE49-F238E27FC236}">
                  <a16:creationId xmlns:a16="http://schemas.microsoft.com/office/drawing/2014/main" id="{3DC269F2-60AC-7CA1-847F-2B37C271EF92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60">
              <a:extLst>
                <a:ext uri="{FF2B5EF4-FFF2-40B4-BE49-F238E27FC236}">
                  <a16:creationId xmlns:a16="http://schemas.microsoft.com/office/drawing/2014/main" id="{7B9C16C4-2E18-C086-E824-17DEE3E43298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61">
              <a:extLst>
                <a:ext uri="{FF2B5EF4-FFF2-40B4-BE49-F238E27FC236}">
                  <a16:creationId xmlns:a16="http://schemas.microsoft.com/office/drawing/2014/main" id="{345E7337-A0C9-8E54-B4E4-C7FCD77C86EC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62">
              <a:extLst>
                <a:ext uri="{FF2B5EF4-FFF2-40B4-BE49-F238E27FC236}">
                  <a16:creationId xmlns:a16="http://schemas.microsoft.com/office/drawing/2014/main" id="{D69116D2-BADB-A169-3DBF-B3A1BDDBAA1C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63">
              <a:extLst>
                <a:ext uri="{FF2B5EF4-FFF2-40B4-BE49-F238E27FC236}">
                  <a16:creationId xmlns:a16="http://schemas.microsoft.com/office/drawing/2014/main" id="{CD3D68C0-1FE4-578F-D283-70A6BED69886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64">
              <a:extLst>
                <a:ext uri="{FF2B5EF4-FFF2-40B4-BE49-F238E27FC236}">
                  <a16:creationId xmlns:a16="http://schemas.microsoft.com/office/drawing/2014/main" id="{5ECADA85-8944-CEE6-4DA1-BE9DA8884B2A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65">
              <a:extLst>
                <a:ext uri="{FF2B5EF4-FFF2-40B4-BE49-F238E27FC236}">
                  <a16:creationId xmlns:a16="http://schemas.microsoft.com/office/drawing/2014/main" id="{A3C2EB4F-8B77-BBF7-8D33-5E348224102C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66">
              <a:extLst>
                <a:ext uri="{FF2B5EF4-FFF2-40B4-BE49-F238E27FC236}">
                  <a16:creationId xmlns:a16="http://schemas.microsoft.com/office/drawing/2014/main" id="{91A0C577-49B6-1CB3-F240-208F16E77334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67">
              <a:extLst>
                <a:ext uri="{FF2B5EF4-FFF2-40B4-BE49-F238E27FC236}">
                  <a16:creationId xmlns:a16="http://schemas.microsoft.com/office/drawing/2014/main" id="{0B228EFB-06BE-971B-939F-0513E8799916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68">
              <a:extLst>
                <a:ext uri="{FF2B5EF4-FFF2-40B4-BE49-F238E27FC236}">
                  <a16:creationId xmlns:a16="http://schemas.microsoft.com/office/drawing/2014/main" id="{767FFF22-6F86-6DFA-F124-2F2C01FFD935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69">
              <a:extLst>
                <a:ext uri="{FF2B5EF4-FFF2-40B4-BE49-F238E27FC236}">
                  <a16:creationId xmlns:a16="http://schemas.microsoft.com/office/drawing/2014/main" id="{DC3BC8E6-0249-95FD-857E-25E54DA962DE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70">
              <a:extLst>
                <a:ext uri="{FF2B5EF4-FFF2-40B4-BE49-F238E27FC236}">
                  <a16:creationId xmlns:a16="http://schemas.microsoft.com/office/drawing/2014/main" id="{2E381401-579D-6547-9E33-9D2245DFCA1F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71">
              <a:extLst>
                <a:ext uri="{FF2B5EF4-FFF2-40B4-BE49-F238E27FC236}">
                  <a16:creationId xmlns:a16="http://schemas.microsoft.com/office/drawing/2014/main" id="{30ACFF66-ACA4-00A6-31A1-36C5EAF347F7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72">
              <a:extLst>
                <a:ext uri="{FF2B5EF4-FFF2-40B4-BE49-F238E27FC236}">
                  <a16:creationId xmlns:a16="http://schemas.microsoft.com/office/drawing/2014/main" id="{4D5C5674-38CB-BD9C-2E63-7F27E03287FB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73">
              <a:extLst>
                <a:ext uri="{FF2B5EF4-FFF2-40B4-BE49-F238E27FC236}">
                  <a16:creationId xmlns:a16="http://schemas.microsoft.com/office/drawing/2014/main" id="{270FC2AF-0F79-E008-7A56-C5ED85D07CD9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74">
              <a:extLst>
                <a:ext uri="{FF2B5EF4-FFF2-40B4-BE49-F238E27FC236}">
                  <a16:creationId xmlns:a16="http://schemas.microsoft.com/office/drawing/2014/main" id="{05BEF390-3642-D757-727E-DEC42FA314DB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75">
              <a:extLst>
                <a:ext uri="{FF2B5EF4-FFF2-40B4-BE49-F238E27FC236}">
                  <a16:creationId xmlns:a16="http://schemas.microsoft.com/office/drawing/2014/main" id="{502B6CBA-3E1C-94CB-9F32-E1CECA7C5784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76">
              <a:extLst>
                <a:ext uri="{FF2B5EF4-FFF2-40B4-BE49-F238E27FC236}">
                  <a16:creationId xmlns:a16="http://schemas.microsoft.com/office/drawing/2014/main" id="{1A27FF13-5B47-8E07-3C97-C90509FEB741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77">
              <a:extLst>
                <a:ext uri="{FF2B5EF4-FFF2-40B4-BE49-F238E27FC236}">
                  <a16:creationId xmlns:a16="http://schemas.microsoft.com/office/drawing/2014/main" id="{65603731-088E-58D5-410E-4D578D9DD10C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78">
              <a:extLst>
                <a:ext uri="{FF2B5EF4-FFF2-40B4-BE49-F238E27FC236}">
                  <a16:creationId xmlns:a16="http://schemas.microsoft.com/office/drawing/2014/main" id="{7929A539-E442-202D-98CB-0C2AF4B4E8B6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79">
              <a:extLst>
                <a:ext uri="{FF2B5EF4-FFF2-40B4-BE49-F238E27FC236}">
                  <a16:creationId xmlns:a16="http://schemas.microsoft.com/office/drawing/2014/main" id="{721272F3-60B7-DD98-E7B5-E27AE4ED6510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80">
              <a:extLst>
                <a:ext uri="{FF2B5EF4-FFF2-40B4-BE49-F238E27FC236}">
                  <a16:creationId xmlns:a16="http://schemas.microsoft.com/office/drawing/2014/main" id="{2B15D02F-BE11-5ED2-5AA0-004AD4146E01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81">
              <a:extLst>
                <a:ext uri="{FF2B5EF4-FFF2-40B4-BE49-F238E27FC236}">
                  <a16:creationId xmlns:a16="http://schemas.microsoft.com/office/drawing/2014/main" id="{16077F60-CD67-6C62-C0FE-AB718D79113B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82">
              <a:extLst>
                <a:ext uri="{FF2B5EF4-FFF2-40B4-BE49-F238E27FC236}">
                  <a16:creationId xmlns:a16="http://schemas.microsoft.com/office/drawing/2014/main" id="{6984E058-98E9-5067-57DC-64848D602076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83">
              <a:extLst>
                <a:ext uri="{FF2B5EF4-FFF2-40B4-BE49-F238E27FC236}">
                  <a16:creationId xmlns:a16="http://schemas.microsoft.com/office/drawing/2014/main" id="{771D2200-277B-165E-6A34-DB49A1FBE8AA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84">
              <a:extLst>
                <a:ext uri="{FF2B5EF4-FFF2-40B4-BE49-F238E27FC236}">
                  <a16:creationId xmlns:a16="http://schemas.microsoft.com/office/drawing/2014/main" id="{1D2850DA-BF54-53F5-A670-420EDBF887FE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85">
              <a:extLst>
                <a:ext uri="{FF2B5EF4-FFF2-40B4-BE49-F238E27FC236}">
                  <a16:creationId xmlns:a16="http://schemas.microsoft.com/office/drawing/2014/main" id="{63D9CCD1-794C-F706-55FE-669939EB9A8C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86">
              <a:extLst>
                <a:ext uri="{FF2B5EF4-FFF2-40B4-BE49-F238E27FC236}">
                  <a16:creationId xmlns:a16="http://schemas.microsoft.com/office/drawing/2014/main" id="{D20138CF-10CD-34B7-2421-BB953662CEA2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61" name="Imagen 360">
            <a:extLst>
              <a:ext uri="{FF2B5EF4-FFF2-40B4-BE49-F238E27FC236}">
                <a16:creationId xmlns:a16="http://schemas.microsoft.com/office/drawing/2014/main" id="{69708F2F-211A-F918-E634-AD333622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209" y="5365804"/>
            <a:ext cx="817149" cy="818318"/>
          </a:xfrm>
          <a:prstGeom prst="rect">
            <a:avLst/>
          </a:prstGeom>
        </p:spPr>
      </p:pic>
      <p:pic>
        <p:nvPicPr>
          <p:cNvPr id="362" name="Imagen 361">
            <a:extLst>
              <a:ext uri="{FF2B5EF4-FFF2-40B4-BE49-F238E27FC236}">
                <a16:creationId xmlns:a16="http://schemas.microsoft.com/office/drawing/2014/main" id="{913766BC-AB83-DADD-C7DD-4E8686880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876" y="788356"/>
            <a:ext cx="1301787" cy="13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23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6">
            <a:extLst>
              <a:ext uri="{FF2B5EF4-FFF2-40B4-BE49-F238E27FC236}">
                <a16:creationId xmlns:a16="http://schemas.microsoft.com/office/drawing/2014/main" id="{99B3E6C6-49BB-43BF-929C-DA5F1B15E244}"/>
              </a:ext>
            </a:extLst>
          </p:cNvPr>
          <p:cNvSpPr/>
          <p:nvPr/>
        </p:nvSpPr>
        <p:spPr>
          <a:xfrm>
            <a:off x="7469782" y="1150254"/>
            <a:ext cx="4732789" cy="1133365"/>
          </a:xfrm>
          <a:prstGeom prst="rect">
            <a:avLst/>
          </a:prstGeom>
          <a:solidFill>
            <a:srgbClr val="D7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0F09DABE-08FA-4E06-9EF1-7319CB5CA720}"/>
              </a:ext>
            </a:extLst>
          </p:cNvPr>
          <p:cNvSpPr/>
          <p:nvPr/>
        </p:nvSpPr>
        <p:spPr>
          <a:xfrm>
            <a:off x="7888288" y="2258389"/>
            <a:ext cx="4314283" cy="1162050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ectangle 38">
            <a:extLst>
              <a:ext uri="{FF2B5EF4-FFF2-40B4-BE49-F238E27FC236}">
                <a16:creationId xmlns:a16="http://schemas.microsoft.com/office/drawing/2014/main" id="{7953EBCA-53E2-496D-B8E0-3D6A5C7E7CE7}"/>
              </a:ext>
            </a:extLst>
          </p:cNvPr>
          <p:cNvSpPr/>
          <p:nvPr/>
        </p:nvSpPr>
        <p:spPr>
          <a:xfrm>
            <a:off x="8113713" y="3401219"/>
            <a:ext cx="4088858" cy="1153400"/>
          </a:xfrm>
          <a:prstGeom prst="rect">
            <a:avLst/>
          </a:prstGeom>
          <a:solidFill>
            <a:srgbClr val="D7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ectangle 39">
            <a:extLst>
              <a:ext uri="{FF2B5EF4-FFF2-40B4-BE49-F238E27FC236}">
                <a16:creationId xmlns:a16="http://schemas.microsoft.com/office/drawing/2014/main" id="{B40446A6-37A3-4B2F-B1CB-9FD32F39EA1A}"/>
              </a:ext>
            </a:extLst>
          </p:cNvPr>
          <p:cNvSpPr/>
          <p:nvPr/>
        </p:nvSpPr>
        <p:spPr>
          <a:xfrm>
            <a:off x="8444081" y="4539456"/>
            <a:ext cx="3747916" cy="1145511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40">
            <a:extLst>
              <a:ext uri="{FF2B5EF4-FFF2-40B4-BE49-F238E27FC236}">
                <a16:creationId xmlns:a16="http://schemas.microsoft.com/office/drawing/2014/main" id="{8DD50DC6-A277-40C8-B417-B94752E100BF}"/>
              </a:ext>
            </a:extLst>
          </p:cNvPr>
          <p:cNvSpPr/>
          <p:nvPr/>
        </p:nvSpPr>
        <p:spPr>
          <a:xfrm>
            <a:off x="8694030" y="5684044"/>
            <a:ext cx="3497970" cy="1173956"/>
          </a:xfrm>
          <a:prstGeom prst="rect">
            <a:avLst/>
          </a:prstGeom>
          <a:solidFill>
            <a:srgbClr val="D7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ectangle 34">
            <a:extLst>
              <a:ext uri="{FF2B5EF4-FFF2-40B4-BE49-F238E27FC236}">
                <a16:creationId xmlns:a16="http://schemas.microsoft.com/office/drawing/2014/main" id="{9FED23B3-17F8-46C4-B858-02652E531512}"/>
              </a:ext>
            </a:extLst>
          </p:cNvPr>
          <p:cNvSpPr/>
          <p:nvPr/>
        </p:nvSpPr>
        <p:spPr>
          <a:xfrm>
            <a:off x="7469781" y="-12519"/>
            <a:ext cx="4722215" cy="1177925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D74514B8-B38F-4584-B33A-B72282F3955A}"/>
              </a:ext>
            </a:extLst>
          </p:cNvPr>
          <p:cNvGrpSpPr/>
          <p:nvPr/>
        </p:nvGrpSpPr>
        <p:grpSpPr>
          <a:xfrm>
            <a:off x="3944163" y="940693"/>
            <a:ext cx="2236571" cy="5039415"/>
            <a:chOff x="3944163" y="940693"/>
            <a:chExt cx="2236571" cy="50394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2FB3FF-7A61-46E8-A33F-416FDB6A0CA9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4C883B-5438-4B13-B53E-54DD0A179FA0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24">
            <a:extLst>
              <a:ext uri="{FF2B5EF4-FFF2-40B4-BE49-F238E27FC236}">
                <a16:creationId xmlns:a16="http://schemas.microsoft.com/office/drawing/2014/main" id="{7240354A-8082-4644-AC28-279E451E7B95}"/>
              </a:ext>
            </a:extLst>
          </p:cNvPr>
          <p:cNvGrpSpPr/>
          <p:nvPr/>
        </p:nvGrpSpPr>
        <p:grpSpPr>
          <a:xfrm>
            <a:off x="9080500" y="207111"/>
            <a:ext cx="2909979" cy="738664"/>
            <a:chOff x="3017859" y="4283314"/>
            <a:chExt cx="2579765" cy="73866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0F1200A-F2F4-41A8-9777-060F906FB00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EDCA6C6-4E69-45E7-81F3-2DD48CAAC0A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27">
            <a:extLst>
              <a:ext uri="{FF2B5EF4-FFF2-40B4-BE49-F238E27FC236}">
                <a16:creationId xmlns:a16="http://schemas.microsoft.com/office/drawing/2014/main" id="{69129E42-C606-42E3-8374-AF75272B733E}"/>
              </a:ext>
            </a:extLst>
          </p:cNvPr>
          <p:cNvGrpSpPr/>
          <p:nvPr/>
        </p:nvGrpSpPr>
        <p:grpSpPr>
          <a:xfrm>
            <a:off x="9080500" y="1346027"/>
            <a:ext cx="2909979" cy="738664"/>
            <a:chOff x="3017859" y="4283314"/>
            <a:chExt cx="2579765" cy="73866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1F661AE-CD7F-4154-BC6F-DFEA010C77E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1038B0C-D341-4145-A3F8-C2F06F48CE7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30">
            <a:extLst>
              <a:ext uri="{FF2B5EF4-FFF2-40B4-BE49-F238E27FC236}">
                <a16:creationId xmlns:a16="http://schemas.microsoft.com/office/drawing/2014/main" id="{417F6FFA-10A0-4744-9853-CD1C2D67439F}"/>
              </a:ext>
            </a:extLst>
          </p:cNvPr>
          <p:cNvGrpSpPr/>
          <p:nvPr/>
        </p:nvGrpSpPr>
        <p:grpSpPr>
          <a:xfrm>
            <a:off x="9080500" y="2484943"/>
            <a:ext cx="2909979" cy="738664"/>
            <a:chOff x="3017859" y="4283314"/>
            <a:chExt cx="2579765" cy="73866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3F8C3F7-FAC9-44FB-9000-BAA182C3E8B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AB33A78-5C1F-46A4-A222-2262A5D531C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33">
            <a:extLst>
              <a:ext uri="{FF2B5EF4-FFF2-40B4-BE49-F238E27FC236}">
                <a16:creationId xmlns:a16="http://schemas.microsoft.com/office/drawing/2014/main" id="{D3BA49B0-E1EF-415C-9E50-29DF48E3FEEB}"/>
              </a:ext>
            </a:extLst>
          </p:cNvPr>
          <p:cNvGrpSpPr/>
          <p:nvPr/>
        </p:nvGrpSpPr>
        <p:grpSpPr>
          <a:xfrm>
            <a:off x="9080500" y="3623859"/>
            <a:ext cx="2909979" cy="738664"/>
            <a:chOff x="3017859" y="4283314"/>
            <a:chExt cx="2579765" cy="73866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19BDCAC-C28F-458B-9B7F-7552EF672AF4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AB4B949-280D-4CB6-A683-54343891DC4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36">
            <a:extLst>
              <a:ext uri="{FF2B5EF4-FFF2-40B4-BE49-F238E27FC236}">
                <a16:creationId xmlns:a16="http://schemas.microsoft.com/office/drawing/2014/main" id="{D93D8260-A350-4BC8-81D8-AF4C567DB2D3}"/>
              </a:ext>
            </a:extLst>
          </p:cNvPr>
          <p:cNvGrpSpPr/>
          <p:nvPr/>
        </p:nvGrpSpPr>
        <p:grpSpPr>
          <a:xfrm>
            <a:off x="9080500" y="4762775"/>
            <a:ext cx="2909979" cy="738664"/>
            <a:chOff x="3017859" y="4283314"/>
            <a:chExt cx="2579765" cy="73866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BD4BC2B-53D4-42EF-BDEA-951D5D8E0FE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2E2F514-7462-471F-BB3F-3853DD0285E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39">
            <a:extLst>
              <a:ext uri="{FF2B5EF4-FFF2-40B4-BE49-F238E27FC236}">
                <a16:creationId xmlns:a16="http://schemas.microsoft.com/office/drawing/2014/main" id="{650C8F5B-B2A5-458D-9F52-24ABD5008F24}"/>
              </a:ext>
            </a:extLst>
          </p:cNvPr>
          <p:cNvGrpSpPr/>
          <p:nvPr/>
        </p:nvGrpSpPr>
        <p:grpSpPr>
          <a:xfrm>
            <a:off x="9080500" y="5901690"/>
            <a:ext cx="2909979" cy="738664"/>
            <a:chOff x="3017859" y="4283314"/>
            <a:chExt cx="2579765" cy="73866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5C3F60-DCC3-499F-BE5B-D423E2DEEE4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841505D-BBD7-47A0-81FE-84546EC2FE0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0" name="Text Placeholder 13">
            <a:extLst>
              <a:ext uri="{FF2B5EF4-FFF2-40B4-BE49-F238E27FC236}">
                <a16:creationId xmlns:a16="http://schemas.microsoft.com/office/drawing/2014/main" id="{0DB3C4AB-3A29-4CBB-91D6-9755C0A05EDF}"/>
              </a:ext>
            </a:extLst>
          </p:cNvPr>
          <p:cNvSpPr txBox="1"/>
          <p:nvPr/>
        </p:nvSpPr>
        <p:spPr>
          <a:xfrm>
            <a:off x="780225" y="1179518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C60308"/>
                </a:solidFill>
                <a:latin typeface="+mj-lt"/>
                <a:cs typeface="Arial" panose="020B0604020202020204" pitchFamily="34" charset="0"/>
              </a:rPr>
              <a:t>Graphic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Infographic Designed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D88E9C54-022F-4635-9EDC-2CB378C52D4A}"/>
              </a:ext>
            </a:extLst>
          </p:cNvPr>
          <p:cNvSpPr txBox="1"/>
          <p:nvPr/>
        </p:nvSpPr>
        <p:spPr>
          <a:xfrm>
            <a:off x="780225" y="858044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PowerPoint Presentation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4C7DB56-C477-4CF2-8638-EF387AB5568A}"/>
              </a:ext>
            </a:extLst>
          </p:cNvPr>
          <p:cNvSpPr txBox="1"/>
          <p:nvPr/>
        </p:nvSpPr>
        <p:spPr>
          <a:xfrm>
            <a:off x="791159" y="3285304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B40A9F-024D-02F3-F14A-18D5A8A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0"/>
          <a:stretch>
            <a:fillRect/>
          </a:stretch>
        </p:blipFill>
        <p:spPr>
          <a:xfrm>
            <a:off x="4960639" y="-12520"/>
            <a:ext cx="4806231" cy="6870519"/>
          </a:xfrm>
          <a:prstGeom prst="rect">
            <a:avLst/>
          </a:prstGeom>
        </p:spPr>
      </p:pic>
      <p:grpSp>
        <p:nvGrpSpPr>
          <p:cNvPr id="4" name="Group 387">
            <a:extLst>
              <a:ext uri="{FF2B5EF4-FFF2-40B4-BE49-F238E27FC236}">
                <a16:creationId xmlns:a16="http://schemas.microsoft.com/office/drawing/2014/main" id="{14F4CD32-9D8B-5877-A28C-8C23F6CD223F}"/>
              </a:ext>
            </a:extLst>
          </p:cNvPr>
          <p:cNvGrpSpPr/>
          <p:nvPr/>
        </p:nvGrpSpPr>
        <p:grpSpPr>
          <a:xfrm>
            <a:off x="1063640" y="4190328"/>
            <a:ext cx="2484227" cy="2615226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5" name="Freeform: Shape 41">
              <a:extLst>
                <a:ext uri="{FF2B5EF4-FFF2-40B4-BE49-F238E27FC236}">
                  <a16:creationId xmlns:a16="http://schemas.microsoft.com/office/drawing/2014/main" id="{8C6A1ACC-0D61-03E9-856F-4FB8C932337D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2">
              <a:extLst>
                <a:ext uri="{FF2B5EF4-FFF2-40B4-BE49-F238E27FC236}">
                  <a16:creationId xmlns:a16="http://schemas.microsoft.com/office/drawing/2014/main" id="{2B43A6F5-6F32-1696-B82D-9FC0B3CFAE36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43">
              <a:extLst>
                <a:ext uri="{FF2B5EF4-FFF2-40B4-BE49-F238E27FC236}">
                  <a16:creationId xmlns:a16="http://schemas.microsoft.com/office/drawing/2014/main" id="{99E04A83-4D32-FD17-D488-4A880C962EC5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4">
              <a:extLst>
                <a:ext uri="{FF2B5EF4-FFF2-40B4-BE49-F238E27FC236}">
                  <a16:creationId xmlns:a16="http://schemas.microsoft.com/office/drawing/2014/main" id="{9BEBBB36-CFA3-BA1F-1B8F-6F884B1F565D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5">
              <a:extLst>
                <a:ext uri="{FF2B5EF4-FFF2-40B4-BE49-F238E27FC236}">
                  <a16:creationId xmlns:a16="http://schemas.microsoft.com/office/drawing/2014/main" id="{AB295ABF-871A-BD73-E949-720FB062CBC3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6">
              <a:extLst>
                <a:ext uri="{FF2B5EF4-FFF2-40B4-BE49-F238E27FC236}">
                  <a16:creationId xmlns:a16="http://schemas.microsoft.com/office/drawing/2014/main" id="{1706FBCE-0FFF-3AAF-AF49-0D02452D50CC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7">
              <a:extLst>
                <a:ext uri="{FF2B5EF4-FFF2-40B4-BE49-F238E27FC236}">
                  <a16:creationId xmlns:a16="http://schemas.microsoft.com/office/drawing/2014/main" id="{DC98BFF0-23F0-85E9-E2EF-ACF14A3A81DF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8">
              <a:extLst>
                <a:ext uri="{FF2B5EF4-FFF2-40B4-BE49-F238E27FC236}">
                  <a16:creationId xmlns:a16="http://schemas.microsoft.com/office/drawing/2014/main" id="{AF700364-1344-3D7D-394E-7893E178C2D5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49">
              <a:extLst>
                <a:ext uri="{FF2B5EF4-FFF2-40B4-BE49-F238E27FC236}">
                  <a16:creationId xmlns:a16="http://schemas.microsoft.com/office/drawing/2014/main" id="{42ACBF01-7153-2B3B-6049-2F18D516C7AE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50">
              <a:extLst>
                <a:ext uri="{FF2B5EF4-FFF2-40B4-BE49-F238E27FC236}">
                  <a16:creationId xmlns:a16="http://schemas.microsoft.com/office/drawing/2014/main" id="{D8C38432-8C60-F680-D8E9-3AE221163E5B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51">
              <a:extLst>
                <a:ext uri="{FF2B5EF4-FFF2-40B4-BE49-F238E27FC236}">
                  <a16:creationId xmlns:a16="http://schemas.microsoft.com/office/drawing/2014/main" id="{97FE9381-1513-8CD2-A721-62FC46038B8D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52">
              <a:extLst>
                <a:ext uri="{FF2B5EF4-FFF2-40B4-BE49-F238E27FC236}">
                  <a16:creationId xmlns:a16="http://schemas.microsoft.com/office/drawing/2014/main" id="{1BF5BFD0-2D09-EE71-AB52-F5B747F72C08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53">
              <a:extLst>
                <a:ext uri="{FF2B5EF4-FFF2-40B4-BE49-F238E27FC236}">
                  <a16:creationId xmlns:a16="http://schemas.microsoft.com/office/drawing/2014/main" id="{6B74DA72-F5A6-1465-8A36-1CFC806573F3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4">
              <a:extLst>
                <a:ext uri="{FF2B5EF4-FFF2-40B4-BE49-F238E27FC236}">
                  <a16:creationId xmlns:a16="http://schemas.microsoft.com/office/drawing/2014/main" id="{6C28B119-5EF9-7460-7231-4357E79DF4C6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55">
              <a:extLst>
                <a:ext uri="{FF2B5EF4-FFF2-40B4-BE49-F238E27FC236}">
                  <a16:creationId xmlns:a16="http://schemas.microsoft.com/office/drawing/2014/main" id="{13B87D5D-7BA2-908C-B3FD-E5C48047BA79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959CAD25-E967-F09B-58B3-93EAA5AA7D9C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F1740F36-23DA-3944-0643-B40B61A71EE0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C60F9D00-5AB2-79FA-F6A7-C33C01F0765B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59">
              <a:extLst>
                <a:ext uri="{FF2B5EF4-FFF2-40B4-BE49-F238E27FC236}">
                  <a16:creationId xmlns:a16="http://schemas.microsoft.com/office/drawing/2014/main" id="{C1488216-4E73-4104-0126-BA609CF281D4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60">
              <a:extLst>
                <a:ext uri="{FF2B5EF4-FFF2-40B4-BE49-F238E27FC236}">
                  <a16:creationId xmlns:a16="http://schemas.microsoft.com/office/drawing/2014/main" id="{6AE31C83-FEC3-C98F-8A65-79332E6F6B43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61">
              <a:extLst>
                <a:ext uri="{FF2B5EF4-FFF2-40B4-BE49-F238E27FC236}">
                  <a16:creationId xmlns:a16="http://schemas.microsoft.com/office/drawing/2014/main" id="{28A59BD7-4D4F-BFEC-56A3-49C4BE4FCE1A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62">
              <a:extLst>
                <a:ext uri="{FF2B5EF4-FFF2-40B4-BE49-F238E27FC236}">
                  <a16:creationId xmlns:a16="http://schemas.microsoft.com/office/drawing/2014/main" id="{AA953464-22A1-E9EE-D751-3B81B0E1293D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63">
              <a:extLst>
                <a:ext uri="{FF2B5EF4-FFF2-40B4-BE49-F238E27FC236}">
                  <a16:creationId xmlns:a16="http://schemas.microsoft.com/office/drawing/2014/main" id="{F3C81631-C014-7D02-EED9-81512960B087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64">
              <a:extLst>
                <a:ext uri="{FF2B5EF4-FFF2-40B4-BE49-F238E27FC236}">
                  <a16:creationId xmlns:a16="http://schemas.microsoft.com/office/drawing/2014/main" id="{4938E17E-F234-A53C-41A2-F9C7F5DECE73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65">
              <a:extLst>
                <a:ext uri="{FF2B5EF4-FFF2-40B4-BE49-F238E27FC236}">
                  <a16:creationId xmlns:a16="http://schemas.microsoft.com/office/drawing/2014/main" id="{41780F69-BFB0-E64F-D076-CD64BB0D3CFD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66">
              <a:extLst>
                <a:ext uri="{FF2B5EF4-FFF2-40B4-BE49-F238E27FC236}">
                  <a16:creationId xmlns:a16="http://schemas.microsoft.com/office/drawing/2014/main" id="{FFFB04B2-7FF1-BB0A-85C7-61F9871E55DE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67">
              <a:extLst>
                <a:ext uri="{FF2B5EF4-FFF2-40B4-BE49-F238E27FC236}">
                  <a16:creationId xmlns:a16="http://schemas.microsoft.com/office/drawing/2014/main" id="{A29BEF50-B472-1413-32AC-21E8CA170943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68">
              <a:extLst>
                <a:ext uri="{FF2B5EF4-FFF2-40B4-BE49-F238E27FC236}">
                  <a16:creationId xmlns:a16="http://schemas.microsoft.com/office/drawing/2014/main" id="{3BF53284-B414-2FF1-CCDE-E7C1239EBFC6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69">
              <a:extLst>
                <a:ext uri="{FF2B5EF4-FFF2-40B4-BE49-F238E27FC236}">
                  <a16:creationId xmlns:a16="http://schemas.microsoft.com/office/drawing/2014/main" id="{69D445A0-C55C-DB9F-C0C3-E0C464CE6BEC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70">
              <a:extLst>
                <a:ext uri="{FF2B5EF4-FFF2-40B4-BE49-F238E27FC236}">
                  <a16:creationId xmlns:a16="http://schemas.microsoft.com/office/drawing/2014/main" id="{D4289E3E-B3E3-6F3A-280C-9ECC4801A838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71">
              <a:extLst>
                <a:ext uri="{FF2B5EF4-FFF2-40B4-BE49-F238E27FC236}">
                  <a16:creationId xmlns:a16="http://schemas.microsoft.com/office/drawing/2014/main" id="{C990AD56-D35F-0DB9-10BB-E932233DCF78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72">
              <a:extLst>
                <a:ext uri="{FF2B5EF4-FFF2-40B4-BE49-F238E27FC236}">
                  <a16:creationId xmlns:a16="http://schemas.microsoft.com/office/drawing/2014/main" id="{2061DEC5-CC7F-F3AA-5702-57464A074B48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73">
              <a:extLst>
                <a:ext uri="{FF2B5EF4-FFF2-40B4-BE49-F238E27FC236}">
                  <a16:creationId xmlns:a16="http://schemas.microsoft.com/office/drawing/2014/main" id="{89980BCB-F7F3-F3CF-E010-1776CEE5A289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74">
              <a:extLst>
                <a:ext uri="{FF2B5EF4-FFF2-40B4-BE49-F238E27FC236}">
                  <a16:creationId xmlns:a16="http://schemas.microsoft.com/office/drawing/2014/main" id="{1868CD42-90C3-0BFC-3F21-6340AF133257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75">
              <a:extLst>
                <a:ext uri="{FF2B5EF4-FFF2-40B4-BE49-F238E27FC236}">
                  <a16:creationId xmlns:a16="http://schemas.microsoft.com/office/drawing/2014/main" id="{B0320F08-9EA8-76F3-1561-D2ADFD1A4EFA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76">
              <a:extLst>
                <a:ext uri="{FF2B5EF4-FFF2-40B4-BE49-F238E27FC236}">
                  <a16:creationId xmlns:a16="http://schemas.microsoft.com/office/drawing/2014/main" id="{91E34EA8-1755-6468-606A-BF0A1C1D823D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77">
              <a:extLst>
                <a:ext uri="{FF2B5EF4-FFF2-40B4-BE49-F238E27FC236}">
                  <a16:creationId xmlns:a16="http://schemas.microsoft.com/office/drawing/2014/main" id="{643EC46A-C67E-994D-0D23-7CE911C67FB4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78">
              <a:extLst>
                <a:ext uri="{FF2B5EF4-FFF2-40B4-BE49-F238E27FC236}">
                  <a16:creationId xmlns:a16="http://schemas.microsoft.com/office/drawing/2014/main" id="{6970CAC7-19A4-0A6D-4ACF-0F19AA8D112F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79">
              <a:extLst>
                <a:ext uri="{FF2B5EF4-FFF2-40B4-BE49-F238E27FC236}">
                  <a16:creationId xmlns:a16="http://schemas.microsoft.com/office/drawing/2014/main" id="{A5744159-41AC-6885-78D1-21A8DBC1C718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80">
              <a:extLst>
                <a:ext uri="{FF2B5EF4-FFF2-40B4-BE49-F238E27FC236}">
                  <a16:creationId xmlns:a16="http://schemas.microsoft.com/office/drawing/2014/main" id="{17791DA9-2388-2B2F-C547-514EC0BA9710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81">
              <a:extLst>
                <a:ext uri="{FF2B5EF4-FFF2-40B4-BE49-F238E27FC236}">
                  <a16:creationId xmlns:a16="http://schemas.microsoft.com/office/drawing/2014/main" id="{F7A5742B-1759-1129-4C08-FE73CA2B06AA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82">
              <a:extLst>
                <a:ext uri="{FF2B5EF4-FFF2-40B4-BE49-F238E27FC236}">
                  <a16:creationId xmlns:a16="http://schemas.microsoft.com/office/drawing/2014/main" id="{58284014-9221-973A-8AA5-79E663598201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83">
              <a:extLst>
                <a:ext uri="{FF2B5EF4-FFF2-40B4-BE49-F238E27FC236}">
                  <a16:creationId xmlns:a16="http://schemas.microsoft.com/office/drawing/2014/main" id="{88D03282-5A01-73BD-7145-12F238B66243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84">
              <a:extLst>
                <a:ext uri="{FF2B5EF4-FFF2-40B4-BE49-F238E27FC236}">
                  <a16:creationId xmlns:a16="http://schemas.microsoft.com/office/drawing/2014/main" id="{01508F03-E720-F15B-185D-12D00EFD041C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85">
              <a:extLst>
                <a:ext uri="{FF2B5EF4-FFF2-40B4-BE49-F238E27FC236}">
                  <a16:creationId xmlns:a16="http://schemas.microsoft.com/office/drawing/2014/main" id="{40E6C7E9-ECE8-E54A-9D9B-1B3B848E54D7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86">
              <a:extLst>
                <a:ext uri="{FF2B5EF4-FFF2-40B4-BE49-F238E27FC236}">
                  <a16:creationId xmlns:a16="http://schemas.microsoft.com/office/drawing/2014/main" id="{AD159BD7-D01C-AA29-7BC4-46D5B50A151C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87">
              <a:extLst>
                <a:ext uri="{FF2B5EF4-FFF2-40B4-BE49-F238E27FC236}">
                  <a16:creationId xmlns:a16="http://schemas.microsoft.com/office/drawing/2014/main" id="{EDCD8785-85B7-D339-634C-43C84793A86F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88">
              <a:extLst>
                <a:ext uri="{FF2B5EF4-FFF2-40B4-BE49-F238E27FC236}">
                  <a16:creationId xmlns:a16="http://schemas.microsoft.com/office/drawing/2014/main" id="{9275C9F2-DEEB-D059-43A5-C6C81229D9D9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89">
              <a:extLst>
                <a:ext uri="{FF2B5EF4-FFF2-40B4-BE49-F238E27FC236}">
                  <a16:creationId xmlns:a16="http://schemas.microsoft.com/office/drawing/2014/main" id="{9A633C64-BD46-ED27-0B3B-4A9E066B3E0D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90">
              <a:extLst>
                <a:ext uri="{FF2B5EF4-FFF2-40B4-BE49-F238E27FC236}">
                  <a16:creationId xmlns:a16="http://schemas.microsoft.com/office/drawing/2014/main" id="{F2CFD08E-21AB-F75F-2E92-D8838F8A8F52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91">
              <a:extLst>
                <a:ext uri="{FF2B5EF4-FFF2-40B4-BE49-F238E27FC236}">
                  <a16:creationId xmlns:a16="http://schemas.microsoft.com/office/drawing/2014/main" id="{CCFBB744-5504-E935-FCBA-0398624D214D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92">
              <a:extLst>
                <a:ext uri="{FF2B5EF4-FFF2-40B4-BE49-F238E27FC236}">
                  <a16:creationId xmlns:a16="http://schemas.microsoft.com/office/drawing/2014/main" id="{D7B04617-4FB3-6BC9-A1AC-0D71B11E1F2D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93">
              <a:extLst>
                <a:ext uri="{FF2B5EF4-FFF2-40B4-BE49-F238E27FC236}">
                  <a16:creationId xmlns:a16="http://schemas.microsoft.com/office/drawing/2014/main" id="{28A2BB7B-0DE3-1B2F-DBE1-2BD41F454883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94">
              <a:extLst>
                <a:ext uri="{FF2B5EF4-FFF2-40B4-BE49-F238E27FC236}">
                  <a16:creationId xmlns:a16="http://schemas.microsoft.com/office/drawing/2014/main" id="{D0E4EB0E-5AB2-ACFD-10B0-7950FBC4511D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95">
              <a:extLst>
                <a:ext uri="{FF2B5EF4-FFF2-40B4-BE49-F238E27FC236}">
                  <a16:creationId xmlns:a16="http://schemas.microsoft.com/office/drawing/2014/main" id="{EB7515CC-D157-8F8F-E163-C3D1C3B1766B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96">
              <a:extLst>
                <a:ext uri="{FF2B5EF4-FFF2-40B4-BE49-F238E27FC236}">
                  <a16:creationId xmlns:a16="http://schemas.microsoft.com/office/drawing/2014/main" id="{1820F098-F30F-1FFF-B9E5-C0536C8411C1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97">
              <a:extLst>
                <a:ext uri="{FF2B5EF4-FFF2-40B4-BE49-F238E27FC236}">
                  <a16:creationId xmlns:a16="http://schemas.microsoft.com/office/drawing/2014/main" id="{7012BBD4-8C68-5838-0972-B31D7D59D3C0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98">
              <a:extLst>
                <a:ext uri="{FF2B5EF4-FFF2-40B4-BE49-F238E27FC236}">
                  <a16:creationId xmlns:a16="http://schemas.microsoft.com/office/drawing/2014/main" id="{87BC23FE-0935-FF16-D708-9A65034AEB52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99">
              <a:extLst>
                <a:ext uri="{FF2B5EF4-FFF2-40B4-BE49-F238E27FC236}">
                  <a16:creationId xmlns:a16="http://schemas.microsoft.com/office/drawing/2014/main" id="{90390312-B54F-03C3-E091-DC7442AC93D0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00">
              <a:extLst>
                <a:ext uri="{FF2B5EF4-FFF2-40B4-BE49-F238E27FC236}">
                  <a16:creationId xmlns:a16="http://schemas.microsoft.com/office/drawing/2014/main" id="{3B3D74F3-F1D6-4216-CA00-7BC15A0FCD13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01">
              <a:extLst>
                <a:ext uri="{FF2B5EF4-FFF2-40B4-BE49-F238E27FC236}">
                  <a16:creationId xmlns:a16="http://schemas.microsoft.com/office/drawing/2014/main" id="{FCA50FCE-2CC1-9EA6-7995-6A724E6EF1F1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02">
              <a:extLst>
                <a:ext uri="{FF2B5EF4-FFF2-40B4-BE49-F238E27FC236}">
                  <a16:creationId xmlns:a16="http://schemas.microsoft.com/office/drawing/2014/main" id="{A33CD0EA-531B-344D-CDAE-8812A3850A38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03">
              <a:extLst>
                <a:ext uri="{FF2B5EF4-FFF2-40B4-BE49-F238E27FC236}">
                  <a16:creationId xmlns:a16="http://schemas.microsoft.com/office/drawing/2014/main" id="{39BEE637-0CC5-C130-40C1-6A2146A517F8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04">
              <a:extLst>
                <a:ext uri="{FF2B5EF4-FFF2-40B4-BE49-F238E27FC236}">
                  <a16:creationId xmlns:a16="http://schemas.microsoft.com/office/drawing/2014/main" id="{F1BF8525-9F3D-7F63-98CC-E8197B2E2E64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05">
              <a:extLst>
                <a:ext uri="{FF2B5EF4-FFF2-40B4-BE49-F238E27FC236}">
                  <a16:creationId xmlns:a16="http://schemas.microsoft.com/office/drawing/2014/main" id="{51C37E40-0F0E-B723-EA60-3E06EA14A620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06">
              <a:extLst>
                <a:ext uri="{FF2B5EF4-FFF2-40B4-BE49-F238E27FC236}">
                  <a16:creationId xmlns:a16="http://schemas.microsoft.com/office/drawing/2014/main" id="{27B24232-695F-D1FC-774F-8670CBA36E3C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07">
              <a:extLst>
                <a:ext uri="{FF2B5EF4-FFF2-40B4-BE49-F238E27FC236}">
                  <a16:creationId xmlns:a16="http://schemas.microsoft.com/office/drawing/2014/main" id="{C13AB4F4-78C8-72E5-0CEE-5CD492F4631B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08">
              <a:extLst>
                <a:ext uri="{FF2B5EF4-FFF2-40B4-BE49-F238E27FC236}">
                  <a16:creationId xmlns:a16="http://schemas.microsoft.com/office/drawing/2014/main" id="{13997409-F422-6E41-A8D0-2608660A07B6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09">
              <a:extLst>
                <a:ext uri="{FF2B5EF4-FFF2-40B4-BE49-F238E27FC236}">
                  <a16:creationId xmlns:a16="http://schemas.microsoft.com/office/drawing/2014/main" id="{DD1C4789-7D90-0354-CDF9-3AEF080FCAA1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10">
              <a:extLst>
                <a:ext uri="{FF2B5EF4-FFF2-40B4-BE49-F238E27FC236}">
                  <a16:creationId xmlns:a16="http://schemas.microsoft.com/office/drawing/2014/main" id="{20E345C1-A63C-95BB-3F27-9D7B4FFFF752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11">
              <a:extLst>
                <a:ext uri="{FF2B5EF4-FFF2-40B4-BE49-F238E27FC236}">
                  <a16:creationId xmlns:a16="http://schemas.microsoft.com/office/drawing/2014/main" id="{497F9A03-B229-D589-8367-34C8A652F922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12">
              <a:extLst>
                <a:ext uri="{FF2B5EF4-FFF2-40B4-BE49-F238E27FC236}">
                  <a16:creationId xmlns:a16="http://schemas.microsoft.com/office/drawing/2014/main" id="{71D4A294-88D5-F9EA-96AD-84E4B2CBAB8B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13">
              <a:extLst>
                <a:ext uri="{FF2B5EF4-FFF2-40B4-BE49-F238E27FC236}">
                  <a16:creationId xmlns:a16="http://schemas.microsoft.com/office/drawing/2014/main" id="{35425510-774F-3424-B010-43E4DC80F01F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14">
              <a:extLst>
                <a:ext uri="{FF2B5EF4-FFF2-40B4-BE49-F238E27FC236}">
                  <a16:creationId xmlns:a16="http://schemas.microsoft.com/office/drawing/2014/main" id="{8FEFE40C-0E5D-FB6A-776E-8D1BCC2E05F3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15">
              <a:extLst>
                <a:ext uri="{FF2B5EF4-FFF2-40B4-BE49-F238E27FC236}">
                  <a16:creationId xmlns:a16="http://schemas.microsoft.com/office/drawing/2014/main" id="{9E7B53FA-17F3-9744-1FAE-E276357CB68C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16">
              <a:extLst>
                <a:ext uri="{FF2B5EF4-FFF2-40B4-BE49-F238E27FC236}">
                  <a16:creationId xmlns:a16="http://schemas.microsoft.com/office/drawing/2014/main" id="{EB9543D3-6BF4-3915-43BD-B7C5D809C9EF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17">
              <a:extLst>
                <a:ext uri="{FF2B5EF4-FFF2-40B4-BE49-F238E27FC236}">
                  <a16:creationId xmlns:a16="http://schemas.microsoft.com/office/drawing/2014/main" id="{CF73839D-36A5-A298-9163-DA1F061302A6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18">
              <a:extLst>
                <a:ext uri="{FF2B5EF4-FFF2-40B4-BE49-F238E27FC236}">
                  <a16:creationId xmlns:a16="http://schemas.microsoft.com/office/drawing/2014/main" id="{096A6B5C-8F6C-A6A0-A5E6-BC315FCA67CC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19">
              <a:extLst>
                <a:ext uri="{FF2B5EF4-FFF2-40B4-BE49-F238E27FC236}">
                  <a16:creationId xmlns:a16="http://schemas.microsoft.com/office/drawing/2014/main" id="{F5A0B053-2163-F2B3-8172-F621709A9314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20">
              <a:extLst>
                <a:ext uri="{FF2B5EF4-FFF2-40B4-BE49-F238E27FC236}">
                  <a16:creationId xmlns:a16="http://schemas.microsoft.com/office/drawing/2014/main" id="{05E44921-E817-7F6F-B239-55AD4ECDD613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21">
              <a:extLst>
                <a:ext uri="{FF2B5EF4-FFF2-40B4-BE49-F238E27FC236}">
                  <a16:creationId xmlns:a16="http://schemas.microsoft.com/office/drawing/2014/main" id="{8AE0A974-C4F8-DE66-029D-7F9D0AEE0B8B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22">
              <a:extLst>
                <a:ext uri="{FF2B5EF4-FFF2-40B4-BE49-F238E27FC236}">
                  <a16:creationId xmlns:a16="http://schemas.microsoft.com/office/drawing/2014/main" id="{B49912E2-354E-2C07-3557-FFA4E8AA3C56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23">
              <a:extLst>
                <a:ext uri="{FF2B5EF4-FFF2-40B4-BE49-F238E27FC236}">
                  <a16:creationId xmlns:a16="http://schemas.microsoft.com/office/drawing/2014/main" id="{D1B04554-037D-74BE-50B9-5F5FC94BFF30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24">
              <a:extLst>
                <a:ext uri="{FF2B5EF4-FFF2-40B4-BE49-F238E27FC236}">
                  <a16:creationId xmlns:a16="http://schemas.microsoft.com/office/drawing/2014/main" id="{15365233-F702-703F-5BB2-E6B435C9F6D7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25">
              <a:extLst>
                <a:ext uri="{FF2B5EF4-FFF2-40B4-BE49-F238E27FC236}">
                  <a16:creationId xmlns:a16="http://schemas.microsoft.com/office/drawing/2014/main" id="{1A4F3AC8-6A90-C0A0-4A78-CDC1C3BFE371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26">
              <a:extLst>
                <a:ext uri="{FF2B5EF4-FFF2-40B4-BE49-F238E27FC236}">
                  <a16:creationId xmlns:a16="http://schemas.microsoft.com/office/drawing/2014/main" id="{0388C378-3E91-E0B1-80FE-B320FE2C0566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27">
              <a:extLst>
                <a:ext uri="{FF2B5EF4-FFF2-40B4-BE49-F238E27FC236}">
                  <a16:creationId xmlns:a16="http://schemas.microsoft.com/office/drawing/2014/main" id="{94FA76E5-5EF4-70B4-C5A1-884CF4E5C4F3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28">
              <a:extLst>
                <a:ext uri="{FF2B5EF4-FFF2-40B4-BE49-F238E27FC236}">
                  <a16:creationId xmlns:a16="http://schemas.microsoft.com/office/drawing/2014/main" id="{7F509685-7A06-FB39-471D-0CD5DDD687EC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29">
              <a:extLst>
                <a:ext uri="{FF2B5EF4-FFF2-40B4-BE49-F238E27FC236}">
                  <a16:creationId xmlns:a16="http://schemas.microsoft.com/office/drawing/2014/main" id="{CE8F3F0D-79A9-A6F4-9247-ED618C45E733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30">
              <a:extLst>
                <a:ext uri="{FF2B5EF4-FFF2-40B4-BE49-F238E27FC236}">
                  <a16:creationId xmlns:a16="http://schemas.microsoft.com/office/drawing/2014/main" id="{A70CDE8E-1F49-0F86-F565-BA46C5C9C969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31">
              <a:extLst>
                <a:ext uri="{FF2B5EF4-FFF2-40B4-BE49-F238E27FC236}">
                  <a16:creationId xmlns:a16="http://schemas.microsoft.com/office/drawing/2014/main" id="{8A612E0D-F8B5-6FEA-A897-D80C0817D5C9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32">
              <a:extLst>
                <a:ext uri="{FF2B5EF4-FFF2-40B4-BE49-F238E27FC236}">
                  <a16:creationId xmlns:a16="http://schemas.microsoft.com/office/drawing/2014/main" id="{9F9B5710-0B56-6189-85BC-EACEE3AD45EA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33">
              <a:extLst>
                <a:ext uri="{FF2B5EF4-FFF2-40B4-BE49-F238E27FC236}">
                  <a16:creationId xmlns:a16="http://schemas.microsoft.com/office/drawing/2014/main" id="{B6C58BEF-E83C-4291-EE37-23A78D1FF138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34">
              <a:extLst>
                <a:ext uri="{FF2B5EF4-FFF2-40B4-BE49-F238E27FC236}">
                  <a16:creationId xmlns:a16="http://schemas.microsoft.com/office/drawing/2014/main" id="{A7DC74AF-9EA3-696D-C9CE-BB562D85C863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35">
              <a:extLst>
                <a:ext uri="{FF2B5EF4-FFF2-40B4-BE49-F238E27FC236}">
                  <a16:creationId xmlns:a16="http://schemas.microsoft.com/office/drawing/2014/main" id="{13C2814F-E0D6-E6DE-2823-6CB04F4FDF56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36">
              <a:extLst>
                <a:ext uri="{FF2B5EF4-FFF2-40B4-BE49-F238E27FC236}">
                  <a16:creationId xmlns:a16="http://schemas.microsoft.com/office/drawing/2014/main" id="{7ECEEB2A-A227-C773-CCA1-4F230CED3B45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37">
              <a:extLst>
                <a:ext uri="{FF2B5EF4-FFF2-40B4-BE49-F238E27FC236}">
                  <a16:creationId xmlns:a16="http://schemas.microsoft.com/office/drawing/2014/main" id="{8354A522-9041-DD92-4770-1E36FFFFB666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38">
              <a:extLst>
                <a:ext uri="{FF2B5EF4-FFF2-40B4-BE49-F238E27FC236}">
                  <a16:creationId xmlns:a16="http://schemas.microsoft.com/office/drawing/2014/main" id="{5EA5C9FB-F649-624C-F09D-AAAC7AAB8028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39">
              <a:extLst>
                <a:ext uri="{FF2B5EF4-FFF2-40B4-BE49-F238E27FC236}">
                  <a16:creationId xmlns:a16="http://schemas.microsoft.com/office/drawing/2014/main" id="{0BC2C421-9FA6-F682-FA1D-3D9158F61782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40">
              <a:extLst>
                <a:ext uri="{FF2B5EF4-FFF2-40B4-BE49-F238E27FC236}">
                  <a16:creationId xmlns:a16="http://schemas.microsoft.com/office/drawing/2014/main" id="{29A2C746-77B5-D4E2-5D34-243CB6F4290F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41">
              <a:extLst>
                <a:ext uri="{FF2B5EF4-FFF2-40B4-BE49-F238E27FC236}">
                  <a16:creationId xmlns:a16="http://schemas.microsoft.com/office/drawing/2014/main" id="{301A2FC6-87DD-D194-5955-A76034DB4E82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42">
              <a:extLst>
                <a:ext uri="{FF2B5EF4-FFF2-40B4-BE49-F238E27FC236}">
                  <a16:creationId xmlns:a16="http://schemas.microsoft.com/office/drawing/2014/main" id="{D9F879AC-4F5D-13B1-F44D-348A56F680DB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43">
              <a:extLst>
                <a:ext uri="{FF2B5EF4-FFF2-40B4-BE49-F238E27FC236}">
                  <a16:creationId xmlns:a16="http://schemas.microsoft.com/office/drawing/2014/main" id="{028366BE-BD53-DAF4-7662-68A3566BF01E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44">
              <a:extLst>
                <a:ext uri="{FF2B5EF4-FFF2-40B4-BE49-F238E27FC236}">
                  <a16:creationId xmlns:a16="http://schemas.microsoft.com/office/drawing/2014/main" id="{4077E292-2AEA-3373-00CC-C6B08B242584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45">
              <a:extLst>
                <a:ext uri="{FF2B5EF4-FFF2-40B4-BE49-F238E27FC236}">
                  <a16:creationId xmlns:a16="http://schemas.microsoft.com/office/drawing/2014/main" id="{52043922-5DEB-2B5D-5BA3-39F368F9BF14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46">
              <a:extLst>
                <a:ext uri="{FF2B5EF4-FFF2-40B4-BE49-F238E27FC236}">
                  <a16:creationId xmlns:a16="http://schemas.microsoft.com/office/drawing/2014/main" id="{54C612C9-A785-6401-A0E2-0822725BFEF4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47">
              <a:extLst>
                <a:ext uri="{FF2B5EF4-FFF2-40B4-BE49-F238E27FC236}">
                  <a16:creationId xmlns:a16="http://schemas.microsoft.com/office/drawing/2014/main" id="{A80740B1-A114-4DDD-14F7-76C1828386B2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48">
              <a:extLst>
                <a:ext uri="{FF2B5EF4-FFF2-40B4-BE49-F238E27FC236}">
                  <a16:creationId xmlns:a16="http://schemas.microsoft.com/office/drawing/2014/main" id="{CD0D7E9C-517C-9223-13A1-5D2F9E37D5A6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49">
              <a:extLst>
                <a:ext uri="{FF2B5EF4-FFF2-40B4-BE49-F238E27FC236}">
                  <a16:creationId xmlns:a16="http://schemas.microsoft.com/office/drawing/2014/main" id="{B28B297C-896D-CDFC-1D68-A8F45A14D859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50">
              <a:extLst>
                <a:ext uri="{FF2B5EF4-FFF2-40B4-BE49-F238E27FC236}">
                  <a16:creationId xmlns:a16="http://schemas.microsoft.com/office/drawing/2014/main" id="{30967C17-E34E-5F63-6856-7DC54EEB7055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51">
              <a:extLst>
                <a:ext uri="{FF2B5EF4-FFF2-40B4-BE49-F238E27FC236}">
                  <a16:creationId xmlns:a16="http://schemas.microsoft.com/office/drawing/2014/main" id="{AF8CB189-DC94-80B1-C4BD-E78F8616F93E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52">
              <a:extLst>
                <a:ext uri="{FF2B5EF4-FFF2-40B4-BE49-F238E27FC236}">
                  <a16:creationId xmlns:a16="http://schemas.microsoft.com/office/drawing/2014/main" id="{68AB67F7-2661-EA27-8623-30F54A4E8BEB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53">
              <a:extLst>
                <a:ext uri="{FF2B5EF4-FFF2-40B4-BE49-F238E27FC236}">
                  <a16:creationId xmlns:a16="http://schemas.microsoft.com/office/drawing/2014/main" id="{15AE7AA8-4492-18BF-D5EA-A5ABA3167054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54">
              <a:extLst>
                <a:ext uri="{FF2B5EF4-FFF2-40B4-BE49-F238E27FC236}">
                  <a16:creationId xmlns:a16="http://schemas.microsoft.com/office/drawing/2014/main" id="{2F06E653-E712-48B7-4530-582D7EA7338F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55">
              <a:extLst>
                <a:ext uri="{FF2B5EF4-FFF2-40B4-BE49-F238E27FC236}">
                  <a16:creationId xmlns:a16="http://schemas.microsoft.com/office/drawing/2014/main" id="{E9A9E1A4-D08D-844D-2402-AF325E08C381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56">
              <a:extLst>
                <a:ext uri="{FF2B5EF4-FFF2-40B4-BE49-F238E27FC236}">
                  <a16:creationId xmlns:a16="http://schemas.microsoft.com/office/drawing/2014/main" id="{E6E748C5-D449-DBAA-39F2-3FA1EDEFFE6F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57">
              <a:extLst>
                <a:ext uri="{FF2B5EF4-FFF2-40B4-BE49-F238E27FC236}">
                  <a16:creationId xmlns:a16="http://schemas.microsoft.com/office/drawing/2014/main" id="{89023D27-6E9D-3A0F-C532-C9EBB914DAD5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58">
              <a:extLst>
                <a:ext uri="{FF2B5EF4-FFF2-40B4-BE49-F238E27FC236}">
                  <a16:creationId xmlns:a16="http://schemas.microsoft.com/office/drawing/2014/main" id="{78AF8713-F5BB-1213-0704-04AEE75DAF27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59">
              <a:extLst>
                <a:ext uri="{FF2B5EF4-FFF2-40B4-BE49-F238E27FC236}">
                  <a16:creationId xmlns:a16="http://schemas.microsoft.com/office/drawing/2014/main" id="{F70ED3C6-658E-73F5-5D09-1C61AEAAA298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60">
              <a:extLst>
                <a:ext uri="{FF2B5EF4-FFF2-40B4-BE49-F238E27FC236}">
                  <a16:creationId xmlns:a16="http://schemas.microsoft.com/office/drawing/2014/main" id="{7D50F90E-B8A2-AEAE-A790-2108474858C9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61">
              <a:extLst>
                <a:ext uri="{FF2B5EF4-FFF2-40B4-BE49-F238E27FC236}">
                  <a16:creationId xmlns:a16="http://schemas.microsoft.com/office/drawing/2014/main" id="{DFBE94BB-F445-9FCE-84E4-B4C458938685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62">
              <a:extLst>
                <a:ext uri="{FF2B5EF4-FFF2-40B4-BE49-F238E27FC236}">
                  <a16:creationId xmlns:a16="http://schemas.microsoft.com/office/drawing/2014/main" id="{D090751B-9ADB-40F5-C9CA-A65610C3142F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63">
              <a:extLst>
                <a:ext uri="{FF2B5EF4-FFF2-40B4-BE49-F238E27FC236}">
                  <a16:creationId xmlns:a16="http://schemas.microsoft.com/office/drawing/2014/main" id="{DD175F4C-4D42-09FF-23E1-4CA0A2C9C8BB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64">
              <a:extLst>
                <a:ext uri="{FF2B5EF4-FFF2-40B4-BE49-F238E27FC236}">
                  <a16:creationId xmlns:a16="http://schemas.microsoft.com/office/drawing/2014/main" id="{7AB3230C-A026-A865-50B2-D8C475FF3CAA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65">
              <a:extLst>
                <a:ext uri="{FF2B5EF4-FFF2-40B4-BE49-F238E27FC236}">
                  <a16:creationId xmlns:a16="http://schemas.microsoft.com/office/drawing/2014/main" id="{D1762DB5-0A16-51BA-BF9A-98E6FE03E2E1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66">
              <a:extLst>
                <a:ext uri="{FF2B5EF4-FFF2-40B4-BE49-F238E27FC236}">
                  <a16:creationId xmlns:a16="http://schemas.microsoft.com/office/drawing/2014/main" id="{9780BA5C-306B-0028-1257-5CFBE6CF2E45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67">
              <a:extLst>
                <a:ext uri="{FF2B5EF4-FFF2-40B4-BE49-F238E27FC236}">
                  <a16:creationId xmlns:a16="http://schemas.microsoft.com/office/drawing/2014/main" id="{8078AFCC-7EA3-F3B0-4D46-30D8201CE898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68">
              <a:extLst>
                <a:ext uri="{FF2B5EF4-FFF2-40B4-BE49-F238E27FC236}">
                  <a16:creationId xmlns:a16="http://schemas.microsoft.com/office/drawing/2014/main" id="{A222C19D-9D76-AACD-07F7-A70B1997160C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69">
              <a:extLst>
                <a:ext uri="{FF2B5EF4-FFF2-40B4-BE49-F238E27FC236}">
                  <a16:creationId xmlns:a16="http://schemas.microsoft.com/office/drawing/2014/main" id="{95B9253E-9860-CEA0-5D5A-E5AEA6141CF3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70">
              <a:extLst>
                <a:ext uri="{FF2B5EF4-FFF2-40B4-BE49-F238E27FC236}">
                  <a16:creationId xmlns:a16="http://schemas.microsoft.com/office/drawing/2014/main" id="{F942B1E0-CB75-503C-E7E4-9454905A691F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71">
              <a:extLst>
                <a:ext uri="{FF2B5EF4-FFF2-40B4-BE49-F238E27FC236}">
                  <a16:creationId xmlns:a16="http://schemas.microsoft.com/office/drawing/2014/main" id="{8945EB8C-89F1-9C1F-BEB0-CCBFAFD8B2F5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72">
              <a:extLst>
                <a:ext uri="{FF2B5EF4-FFF2-40B4-BE49-F238E27FC236}">
                  <a16:creationId xmlns:a16="http://schemas.microsoft.com/office/drawing/2014/main" id="{CE1832D3-1A2F-E05A-C8CE-D66F93FC8E79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73">
              <a:extLst>
                <a:ext uri="{FF2B5EF4-FFF2-40B4-BE49-F238E27FC236}">
                  <a16:creationId xmlns:a16="http://schemas.microsoft.com/office/drawing/2014/main" id="{F1C8E183-570C-75E3-6E0E-6AC01928F257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74">
              <a:extLst>
                <a:ext uri="{FF2B5EF4-FFF2-40B4-BE49-F238E27FC236}">
                  <a16:creationId xmlns:a16="http://schemas.microsoft.com/office/drawing/2014/main" id="{0F2967A7-BFF0-28C6-AA9A-B8B5B59940DE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75">
              <a:extLst>
                <a:ext uri="{FF2B5EF4-FFF2-40B4-BE49-F238E27FC236}">
                  <a16:creationId xmlns:a16="http://schemas.microsoft.com/office/drawing/2014/main" id="{5130CF82-209A-5E1B-36B4-90FBE4D0C699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76">
              <a:extLst>
                <a:ext uri="{FF2B5EF4-FFF2-40B4-BE49-F238E27FC236}">
                  <a16:creationId xmlns:a16="http://schemas.microsoft.com/office/drawing/2014/main" id="{BCD3F74A-AF46-70D4-80F7-BF3CB059DDC5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77">
              <a:extLst>
                <a:ext uri="{FF2B5EF4-FFF2-40B4-BE49-F238E27FC236}">
                  <a16:creationId xmlns:a16="http://schemas.microsoft.com/office/drawing/2014/main" id="{0B918960-E4CA-7222-E17E-112DD4703BEB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78">
              <a:extLst>
                <a:ext uri="{FF2B5EF4-FFF2-40B4-BE49-F238E27FC236}">
                  <a16:creationId xmlns:a16="http://schemas.microsoft.com/office/drawing/2014/main" id="{B328039E-7AB0-1569-CEFD-E547725D1D60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79">
              <a:extLst>
                <a:ext uri="{FF2B5EF4-FFF2-40B4-BE49-F238E27FC236}">
                  <a16:creationId xmlns:a16="http://schemas.microsoft.com/office/drawing/2014/main" id="{ECBE7B7B-71F4-4F23-4A81-623852B143E9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80">
              <a:extLst>
                <a:ext uri="{FF2B5EF4-FFF2-40B4-BE49-F238E27FC236}">
                  <a16:creationId xmlns:a16="http://schemas.microsoft.com/office/drawing/2014/main" id="{CACB9AB7-DB9F-BF6E-0515-83048451BEE0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81">
              <a:extLst>
                <a:ext uri="{FF2B5EF4-FFF2-40B4-BE49-F238E27FC236}">
                  <a16:creationId xmlns:a16="http://schemas.microsoft.com/office/drawing/2014/main" id="{31CA8AD2-DA15-E5B4-EE70-F9E83B0234C0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82">
              <a:extLst>
                <a:ext uri="{FF2B5EF4-FFF2-40B4-BE49-F238E27FC236}">
                  <a16:creationId xmlns:a16="http://schemas.microsoft.com/office/drawing/2014/main" id="{9344874D-5F02-F463-2164-D5AA1A683FAD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83">
              <a:extLst>
                <a:ext uri="{FF2B5EF4-FFF2-40B4-BE49-F238E27FC236}">
                  <a16:creationId xmlns:a16="http://schemas.microsoft.com/office/drawing/2014/main" id="{B91EC69A-B0E3-6682-488D-200E2AAC98F4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84">
              <a:extLst>
                <a:ext uri="{FF2B5EF4-FFF2-40B4-BE49-F238E27FC236}">
                  <a16:creationId xmlns:a16="http://schemas.microsoft.com/office/drawing/2014/main" id="{B7AB01F1-34F0-D31C-CDE7-04419517DB73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85">
              <a:extLst>
                <a:ext uri="{FF2B5EF4-FFF2-40B4-BE49-F238E27FC236}">
                  <a16:creationId xmlns:a16="http://schemas.microsoft.com/office/drawing/2014/main" id="{A629B35F-1095-D465-4088-08D53648D9FB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186">
              <a:extLst>
                <a:ext uri="{FF2B5EF4-FFF2-40B4-BE49-F238E27FC236}">
                  <a16:creationId xmlns:a16="http://schemas.microsoft.com/office/drawing/2014/main" id="{234A2F96-2836-DD39-65A4-437B37FDCD1B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187">
              <a:extLst>
                <a:ext uri="{FF2B5EF4-FFF2-40B4-BE49-F238E27FC236}">
                  <a16:creationId xmlns:a16="http://schemas.microsoft.com/office/drawing/2014/main" id="{AB368EDF-6F64-56DC-45F8-B201ED748817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188">
              <a:extLst>
                <a:ext uri="{FF2B5EF4-FFF2-40B4-BE49-F238E27FC236}">
                  <a16:creationId xmlns:a16="http://schemas.microsoft.com/office/drawing/2014/main" id="{EEA8CC5D-C4D0-9357-B9B5-1D166969E938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189">
              <a:extLst>
                <a:ext uri="{FF2B5EF4-FFF2-40B4-BE49-F238E27FC236}">
                  <a16:creationId xmlns:a16="http://schemas.microsoft.com/office/drawing/2014/main" id="{614DFFA7-D92A-D718-EBD9-9A4059D4AD1E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190">
              <a:extLst>
                <a:ext uri="{FF2B5EF4-FFF2-40B4-BE49-F238E27FC236}">
                  <a16:creationId xmlns:a16="http://schemas.microsoft.com/office/drawing/2014/main" id="{DB70E906-9D61-D883-9749-F7C2F6E43EAC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191">
              <a:extLst>
                <a:ext uri="{FF2B5EF4-FFF2-40B4-BE49-F238E27FC236}">
                  <a16:creationId xmlns:a16="http://schemas.microsoft.com/office/drawing/2014/main" id="{6D85FAA7-002C-8E2D-9569-5A21C1F7FB6D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192">
              <a:extLst>
                <a:ext uri="{FF2B5EF4-FFF2-40B4-BE49-F238E27FC236}">
                  <a16:creationId xmlns:a16="http://schemas.microsoft.com/office/drawing/2014/main" id="{81FBA869-428A-6999-8569-90015308EEDF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193">
              <a:extLst>
                <a:ext uri="{FF2B5EF4-FFF2-40B4-BE49-F238E27FC236}">
                  <a16:creationId xmlns:a16="http://schemas.microsoft.com/office/drawing/2014/main" id="{93A49247-0418-C125-5FC7-8B0D9A1E3834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194">
              <a:extLst>
                <a:ext uri="{FF2B5EF4-FFF2-40B4-BE49-F238E27FC236}">
                  <a16:creationId xmlns:a16="http://schemas.microsoft.com/office/drawing/2014/main" id="{6378CFBA-824A-F88F-AF08-D4810572D4D8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195">
              <a:extLst>
                <a:ext uri="{FF2B5EF4-FFF2-40B4-BE49-F238E27FC236}">
                  <a16:creationId xmlns:a16="http://schemas.microsoft.com/office/drawing/2014/main" id="{5D1747D3-90C7-B1E0-7CB7-6C51B3CC4370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196">
              <a:extLst>
                <a:ext uri="{FF2B5EF4-FFF2-40B4-BE49-F238E27FC236}">
                  <a16:creationId xmlns:a16="http://schemas.microsoft.com/office/drawing/2014/main" id="{CA4E3596-E847-51C5-E169-9A6EF8947D9D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197">
              <a:extLst>
                <a:ext uri="{FF2B5EF4-FFF2-40B4-BE49-F238E27FC236}">
                  <a16:creationId xmlns:a16="http://schemas.microsoft.com/office/drawing/2014/main" id="{1A19AF73-FD69-2142-6B13-67C66A4E36F0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198">
              <a:extLst>
                <a:ext uri="{FF2B5EF4-FFF2-40B4-BE49-F238E27FC236}">
                  <a16:creationId xmlns:a16="http://schemas.microsoft.com/office/drawing/2014/main" id="{1AB19447-2400-797C-6ED7-8B2B9862C5DC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199">
              <a:extLst>
                <a:ext uri="{FF2B5EF4-FFF2-40B4-BE49-F238E27FC236}">
                  <a16:creationId xmlns:a16="http://schemas.microsoft.com/office/drawing/2014/main" id="{22E5D356-BA10-5C8D-3113-C8CEF064B5DB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00">
              <a:extLst>
                <a:ext uri="{FF2B5EF4-FFF2-40B4-BE49-F238E27FC236}">
                  <a16:creationId xmlns:a16="http://schemas.microsoft.com/office/drawing/2014/main" id="{BBBC8FC4-1D57-91E3-8D3F-066A5777F6CD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01">
              <a:extLst>
                <a:ext uri="{FF2B5EF4-FFF2-40B4-BE49-F238E27FC236}">
                  <a16:creationId xmlns:a16="http://schemas.microsoft.com/office/drawing/2014/main" id="{119E076A-2638-FF22-91F9-DD357DBC37BA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02">
              <a:extLst>
                <a:ext uri="{FF2B5EF4-FFF2-40B4-BE49-F238E27FC236}">
                  <a16:creationId xmlns:a16="http://schemas.microsoft.com/office/drawing/2014/main" id="{C304C010-4E62-98F6-0EC4-5843918398AD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03">
              <a:extLst>
                <a:ext uri="{FF2B5EF4-FFF2-40B4-BE49-F238E27FC236}">
                  <a16:creationId xmlns:a16="http://schemas.microsoft.com/office/drawing/2014/main" id="{2C293529-B316-64AB-16B6-78B593C7012A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04">
              <a:extLst>
                <a:ext uri="{FF2B5EF4-FFF2-40B4-BE49-F238E27FC236}">
                  <a16:creationId xmlns:a16="http://schemas.microsoft.com/office/drawing/2014/main" id="{5DBE8DB6-BE95-BB8E-63E1-798D2C62BDD8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05">
              <a:extLst>
                <a:ext uri="{FF2B5EF4-FFF2-40B4-BE49-F238E27FC236}">
                  <a16:creationId xmlns:a16="http://schemas.microsoft.com/office/drawing/2014/main" id="{16BFED96-F4E6-0660-09AD-E9D92EF97B35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06">
              <a:extLst>
                <a:ext uri="{FF2B5EF4-FFF2-40B4-BE49-F238E27FC236}">
                  <a16:creationId xmlns:a16="http://schemas.microsoft.com/office/drawing/2014/main" id="{16C49320-1507-2C0C-7ED1-59A43C101158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07">
              <a:extLst>
                <a:ext uri="{FF2B5EF4-FFF2-40B4-BE49-F238E27FC236}">
                  <a16:creationId xmlns:a16="http://schemas.microsoft.com/office/drawing/2014/main" id="{76B2013D-52BA-A396-1899-34B1ED2CCBC6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08">
              <a:extLst>
                <a:ext uri="{FF2B5EF4-FFF2-40B4-BE49-F238E27FC236}">
                  <a16:creationId xmlns:a16="http://schemas.microsoft.com/office/drawing/2014/main" id="{68E702C8-935D-1713-86A6-9495958F8DD8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09">
              <a:extLst>
                <a:ext uri="{FF2B5EF4-FFF2-40B4-BE49-F238E27FC236}">
                  <a16:creationId xmlns:a16="http://schemas.microsoft.com/office/drawing/2014/main" id="{677A5F49-5DF2-CC6F-98D8-E1862A3B8CD9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10">
              <a:extLst>
                <a:ext uri="{FF2B5EF4-FFF2-40B4-BE49-F238E27FC236}">
                  <a16:creationId xmlns:a16="http://schemas.microsoft.com/office/drawing/2014/main" id="{49F1CCC9-E859-BC91-BA71-3B6F99A5A973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11">
              <a:extLst>
                <a:ext uri="{FF2B5EF4-FFF2-40B4-BE49-F238E27FC236}">
                  <a16:creationId xmlns:a16="http://schemas.microsoft.com/office/drawing/2014/main" id="{A0538AB9-751C-2D8B-B2EA-8B97F4B86C2D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12">
              <a:extLst>
                <a:ext uri="{FF2B5EF4-FFF2-40B4-BE49-F238E27FC236}">
                  <a16:creationId xmlns:a16="http://schemas.microsoft.com/office/drawing/2014/main" id="{990E5D3B-95BE-FBCE-77D8-56C5A512C6E6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13">
              <a:extLst>
                <a:ext uri="{FF2B5EF4-FFF2-40B4-BE49-F238E27FC236}">
                  <a16:creationId xmlns:a16="http://schemas.microsoft.com/office/drawing/2014/main" id="{46659435-E94F-0964-7145-07DCA70DC593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14">
              <a:extLst>
                <a:ext uri="{FF2B5EF4-FFF2-40B4-BE49-F238E27FC236}">
                  <a16:creationId xmlns:a16="http://schemas.microsoft.com/office/drawing/2014/main" id="{5C86BC11-FC6E-3425-3F1B-7A177688C1E0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15">
              <a:extLst>
                <a:ext uri="{FF2B5EF4-FFF2-40B4-BE49-F238E27FC236}">
                  <a16:creationId xmlns:a16="http://schemas.microsoft.com/office/drawing/2014/main" id="{3C70C401-C102-1CE4-6BBC-5FFC3D54AE31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16">
              <a:extLst>
                <a:ext uri="{FF2B5EF4-FFF2-40B4-BE49-F238E27FC236}">
                  <a16:creationId xmlns:a16="http://schemas.microsoft.com/office/drawing/2014/main" id="{53C275AC-8960-D391-570F-288F866BCE72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17">
              <a:extLst>
                <a:ext uri="{FF2B5EF4-FFF2-40B4-BE49-F238E27FC236}">
                  <a16:creationId xmlns:a16="http://schemas.microsoft.com/office/drawing/2014/main" id="{A5186AE1-29EC-4752-6F98-539A0C394EEF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18">
              <a:extLst>
                <a:ext uri="{FF2B5EF4-FFF2-40B4-BE49-F238E27FC236}">
                  <a16:creationId xmlns:a16="http://schemas.microsoft.com/office/drawing/2014/main" id="{C4DBD96A-8D8B-B02B-5BF2-17A109792FB6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19">
              <a:extLst>
                <a:ext uri="{FF2B5EF4-FFF2-40B4-BE49-F238E27FC236}">
                  <a16:creationId xmlns:a16="http://schemas.microsoft.com/office/drawing/2014/main" id="{D6E6FA20-0F0A-21A5-7FB3-9B5BDB489FB4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20">
              <a:extLst>
                <a:ext uri="{FF2B5EF4-FFF2-40B4-BE49-F238E27FC236}">
                  <a16:creationId xmlns:a16="http://schemas.microsoft.com/office/drawing/2014/main" id="{8E7043CD-F7FE-1480-4774-9BD86ABAB021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21">
              <a:extLst>
                <a:ext uri="{FF2B5EF4-FFF2-40B4-BE49-F238E27FC236}">
                  <a16:creationId xmlns:a16="http://schemas.microsoft.com/office/drawing/2014/main" id="{B8388E52-16C7-CB07-1841-0F0618CA65E7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22">
              <a:extLst>
                <a:ext uri="{FF2B5EF4-FFF2-40B4-BE49-F238E27FC236}">
                  <a16:creationId xmlns:a16="http://schemas.microsoft.com/office/drawing/2014/main" id="{43C5B9A5-36A8-0BEA-A28C-27F101F9CADE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23">
              <a:extLst>
                <a:ext uri="{FF2B5EF4-FFF2-40B4-BE49-F238E27FC236}">
                  <a16:creationId xmlns:a16="http://schemas.microsoft.com/office/drawing/2014/main" id="{C2224431-FE28-F6A3-1435-D7C7D04359B6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24">
              <a:extLst>
                <a:ext uri="{FF2B5EF4-FFF2-40B4-BE49-F238E27FC236}">
                  <a16:creationId xmlns:a16="http://schemas.microsoft.com/office/drawing/2014/main" id="{567E6FD3-A5BA-C74B-4FC4-D4291D3147CE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25">
              <a:extLst>
                <a:ext uri="{FF2B5EF4-FFF2-40B4-BE49-F238E27FC236}">
                  <a16:creationId xmlns:a16="http://schemas.microsoft.com/office/drawing/2014/main" id="{A22C91C1-8719-54E1-7E66-F63C01E1C4A3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26">
              <a:extLst>
                <a:ext uri="{FF2B5EF4-FFF2-40B4-BE49-F238E27FC236}">
                  <a16:creationId xmlns:a16="http://schemas.microsoft.com/office/drawing/2014/main" id="{CEE9046A-364E-7DFD-E879-73DCF34FFA4A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27">
              <a:extLst>
                <a:ext uri="{FF2B5EF4-FFF2-40B4-BE49-F238E27FC236}">
                  <a16:creationId xmlns:a16="http://schemas.microsoft.com/office/drawing/2014/main" id="{572205B2-DD6E-41A4-FA29-55E8DD00E07A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28">
              <a:extLst>
                <a:ext uri="{FF2B5EF4-FFF2-40B4-BE49-F238E27FC236}">
                  <a16:creationId xmlns:a16="http://schemas.microsoft.com/office/drawing/2014/main" id="{764287FA-36D1-F5AC-67F6-7CE6903C6B1C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29">
              <a:extLst>
                <a:ext uri="{FF2B5EF4-FFF2-40B4-BE49-F238E27FC236}">
                  <a16:creationId xmlns:a16="http://schemas.microsoft.com/office/drawing/2014/main" id="{A23A12D4-7EDA-EEF3-65DC-431A6F28AD91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30">
              <a:extLst>
                <a:ext uri="{FF2B5EF4-FFF2-40B4-BE49-F238E27FC236}">
                  <a16:creationId xmlns:a16="http://schemas.microsoft.com/office/drawing/2014/main" id="{386C9FC8-66D9-EBC3-89E2-5344088B04FF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31">
              <a:extLst>
                <a:ext uri="{FF2B5EF4-FFF2-40B4-BE49-F238E27FC236}">
                  <a16:creationId xmlns:a16="http://schemas.microsoft.com/office/drawing/2014/main" id="{0415A661-454B-840A-3688-855848C9AB09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32">
              <a:extLst>
                <a:ext uri="{FF2B5EF4-FFF2-40B4-BE49-F238E27FC236}">
                  <a16:creationId xmlns:a16="http://schemas.microsoft.com/office/drawing/2014/main" id="{FA7EDD36-ADD5-0340-E891-8E5B8D769445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33">
              <a:extLst>
                <a:ext uri="{FF2B5EF4-FFF2-40B4-BE49-F238E27FC236}">
                  <a16:creationId xmlns:a16="http://schemas.microsoft.com/office/drawing/2014/main" id="{158B9394-0552-0F35-612F-C747051F6C1C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34">
              <a:extLst>
                <a:ext uri="{FF2B5EF4-FFF2-40B4-BE49-F238E27FC236}">
                  <a16:creationId xmlns:a16="http://schemas.microsoft.com/office/drawing/2014/main" id="{D1C91E04-1D6E-940B-3190-BF3A35BCEF3C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35">
              <a:extLst>
                <a:ext uri="{FF2B5EF4-FFF2-40B4-BE49-F238E27FC236}">
                  <a16:creationId xmlns:a16="http://schemas.microsoft.com/office/drawing/2014/main" id="{C1025083-92A9-8A40-2247-87091B843D44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36">
              <a:extLst>
                <a:ext uri="{FF2B5EF4-FFF2-40B4-BE49-F238E27FC236}">
                  <a16:creationId xmlns:a16="http://schemas.microsoft.com/office/drawing/2014/main" id="{3B47AC06-09FC-8945-F95B-E2E89BD25845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37">
              <a:extLst>
                <a:ext uri="{FF2B5EF4-FFF2-40B4-BE49-F238E27FC236}">
                  <a16:creationId xmlns:a16="http://schemas.microsoft.com/office/drawing/2014/main" id="{6AF826D4-6674-4551-E68D-DDC6E4D6AA61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38">
              <a:extLst>
                <a:ext uri="{FF2B5EF4-FFF2-40B4-BE49-F238E27FC236}">
                  <a16:creationId xmlns:a16="http://schemas.microsoft.com/office/drawing/2014/main" id="{E9A3E47A-CFEF-C151-7429-D1CB9C5BEC46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39">
              <a:extLst>
                <a:ext uri="{FF2B5EF4-FFF2-40B4-BE49-F238E27FC236}">
                  <a16:creationId xmlns:a16="http://schemas.microsoft.com/office/drawing/2014/main" id="{26275B47-0843-6018-1B3A-392C3CE1EEFD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40">
              <a:extLst>
                <a:ext uri="{FF2B5EF4-FFF2-40B4-BE49-F238E27FC236}">
                  <a16:creationId xmlns:a16="http://schemas.microsoft.com/office/drawing/2014/main" id="{6F01922B-162A-A8B3-8B3F-48C6090D123D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41">
              <a:extLst>
                <a:ext uri="{FF2B5EF4-FFF2-40B4-BE49-F238E27FC236}">
                  <a16:creationId xmlns:a16="http://schemas.microsoft.com/office/drawing/2014/main" id="{AD9BE23F-AA66-D599-4176-EACD982984FC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42">
              <a:extLst>
                <a:ext uri="{FF2B5EF4-FFF2-40B4-BE49-F238E27FC236}">
                  <a16:creationId xmlns:a16="http://schemas.microsoft.com/office/drawing/2014/main" id="{786059DE-49DE-08F9-9669-D7959CF6C916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43">
              <a:extLst>
                <a:ext uri="{FF2B5EF4-FFF2-40B4-BE49-F238E27FC236}">
                  <a16:creationId xmlns:a16="http://schemas.microsoft.com/office/drawing/2014/main" id="{4684826C-20BA-7D46-D3CF-F83672562166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44">
              <a:extLst>
                <a:ext uri="{FF2B5EF4-FFF2-40B4-BE49-F238E27FC236}">
                  <a16:creationId xmlns:a16="http://schemas.microsoft.com/office/drawing/2014/main" id="{E15B2DD5-BEF4-5403-CDC2-5791E9D2D685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45">
              <a:extLst>
                <a:ext uri="{FF2B5EF4-FFF2-40B4-BE49-F238E27FC236}">
                  <a16:creationId xmlns:a16="http://schemas.microsoft.com/office/drawing/2014/main" id="{F0FB7077-8D8F-CE0D-E7BF-220DC06B5474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46">
              <a:extLst>
                <a:ext uri="{FF2B5EF4-FFF2-40B4-BE49-F238E27FC236}">
                  <a16:creationId xmlns:a16="http://schemas.microsoft.com/office/drawing/2014/main" id="{9BE30401-04DE-8B4A-E646-B26075EB2093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47">
              <a:extLst>
                <a:ext uri="{FF2B5EF4-FFF2-40B4-BE49-F238E27FC236}">
                  <a16:creationId xmlns:a16="http://schemas.microsoft.com/office/drawing/2014/main" id="{B6D06C69-04F0-9CD6-CE0C-B1617D9FC697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48">
              <a:extLst>
                <a:ext uri="{FF2B5EF4-FFF2-40B4-BE49-F238E27FC236}">
                  <a16:creationId xmlns:a16="http://schemas.microsoft.com/office/drawing/2014/main" id="{032A5C22-8665-62C5-C970-ACE8E4023C17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49">
              <a:extLst>
                <a:ext uri="{FF2B5EF4-FFF2-40B4-BE49-F238E27FC236}">
                  <a16:creationId xmlns:a16="http://schemas.microsoft.com/office/drawing/2014/main" id="{105FF92B-1359-2B14-A5FA-C089AAE62D1B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50">
              <a:extLst>
                <a:ext uri="{FF2B5EF4-FFF2-40B4-BE49-F238E27FC236}">
                  <a16:creationId xmlns:a16="http://schemas.microsoft.com/office/drawing/2014/main" id="{4CAFAF81-2044-11C5-19BA-1F3BD7380DED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51">
              <a:extLst>
                <a:ext uri="{FF2B5EF4-FFF2-40B4-BE49-F238E27FC236}">
                  <a16:creationId xmlns:a16="http://schemas.microsoft.com/office/drawing/2014/main" id="{03CA29A2-98A2-4743-D17B-A507874BAE06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52">
              <a:extLst>
                <a:ext uri="{FF2B5EF4-FFF2-40B4-BE49-F238E27FC236}">
                  <a16:creationId xmlns:a16="http://schemas.microsoft.com/office/drawing/2014/main" id="{10F3BAB9-2A6A-AA83-2BCA-91335346BB8C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53">
              <a:extLst>
                <a:ext uri="{FF2B5EF4-FFF2-40B4-BE49-F238E27FC236}">
                  <a16:creationId xmlns:a16="http://schemas.microsoft.com/office/drawing/2014/main" id="{57C2FF1F-B9E9-B7C0-052A-B453B6F893D8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54">
              <a:extLst>
                <a:ext uri="{FF2B5EF4-FFF2-40B4-BE49-F238E27FC236}">
                  <a16:creationId xmlns:a16="http://schemas.microsoft.com/office/drawing/2014/main" id="{F69442A6-2293-BBFB-4A8A-240026BE22B3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55">
              <a:extLst>
                <a:ext uri="{FF2B5EF4-FFF2-40B4-BE49-F238E27FC236}">
                  <a16:creationId xmlns:a16="http://schemas.microsoft.com/office/drawing/2014/main" id="{44D4A71D-F517-111D-63A7-FA7290CF9A64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56">
              <a:extLst>
                <a:ext uri="{FF2B5EF4-FFF2-40B4-BE49-F238E27FC236}">
                  <a16:creationId xmlns:a16="http://schemas.microsoft.com/office/drawing/2014/main" id="{DDC8AC1A-28DA-4E72-F9F1-4D4E3FB0CC1E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57">
              <a:extLst>
                <a:ext uri="{FF2B5EF4-FFF2-40B4-BE49-F238E27FC236}">
                  <a16:creationId xmlns:a16="http://schemas.microsoft.com/office/drawing/2014/main" id="{9A927003-C07E-438B-A4BC-769F947EC485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58">
              <a:extLst>
                <a:ext uri="{FF2B5EF4-FFF2-40B4-BE49-F238E27FC236}">
                  <a16:creationId xmlns:a16="http://schemas.microsoft.com/office/drawing/2014/main" id="{0DBFA87E-3C29-EB16-033A-886316ABC086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59">
              <a:extLst>
                <a:ext uri="{FF2B5EF4-FFF2-40B4-BE49-F238E27FC236}">
                  <a16:creationId xmlns:a16="http://schemas.microsoft.com/office/drawing/2014/main" id="{54D2B851-1CB4-A2C4-06B9-C5D808740E58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60">
              <a:extLst>
                <a:ext uri="{FF2B5EF4-FFF2-40B4-BE49-F238E27FC236}">
                  <a16:creationId xmlns:a16="http://schemas.microsoft.com/office/drawing/2014/main" id="{28B66A30-AFA4-A34E-FB95-0FFF74608241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61">
              <a:extLst>
                <a:ext uri="{FF2B5EF4-FFF2-40B4-BE49-F238E27FC236}">
                  <a16:creationId xmlns:a16="http://schemas.microsoft.com/office/drawing/2014/main" id="{CE8BFADE-9186-4ABE-139B-9F7D57F85297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62">
              <a:extLst>
                <a:ext uri="{FF2B5EF4-FFF2-40B4-BE49-F238E27FC236}">
                  <a16:creationId xmlns:a16="http://schemas.microsoft.com/office/drawing/2014/main" id="{A10F5040-C37B-0C6B-7DBF-B1441E308B18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63">
              <a:extLst>
                <a:ext uri="{FF2B5EF4-FFF2-40B4-BE49-F238E27FC236}">
                  <a16:creationId xmlns:a16="http://schemas.microsoft.com/office/drawing/2014/main" id="{DED4830A-6B42-A0C8-AD58-04078CD54B9B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64">
              <a:extLst>
                <a:ext uri="{FF2B5EF4-FFF2-40B4-BE49-F238E27FC236}">
                  <a16:creationId xmlns:a16="http://schemas.microsoft.com/office/drawing/2014/main" id="{0664D157-0CE6-5029-1AB6-C4BA76438F44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65">
              <a:extLst>
                <a:ext uri="{FF2B5EF4-FFF2-40B4-BE49-F238E27FC236}">
                  <a16:creationId xmlns:a16="http://schemas.microsoft.com/office/drawing/2014/main" id="{BF10614B-9B72-43AC-217B-2CB4A1508478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66">
              <a:extLst>
                <a:ext uri="{FF2B5EF4-FFF2-40B4-BE49-F238E27FC236}">
                  <a16:creationId xmlns:a16="http://schemas.microsoft.com/office/drawing/2014/main" id="{11BD0680-6E7E-717E-4F40-FDB96BEE9154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67">
              <a:extLst>
                <a:ext uri="{FF2B5EF4-FFF2-40B4-BE49-F238E27FC236}">
                  <a16:creationId xmlns:a16="http://schemas.microsoft.com/office/drawing/2014/main" id="{BA1BCC96-B45D-CC36-2907-C423D6AFEE42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68">
              <a:extLst>
                <a:ext uri="{FF2B5EF4-FFF2-40B4-BE49-F238E27FC236}">
                  <a16:creationId xmlns:a16="http://schemas.microsoft.com/office/drawing/2014/main" id="{8EF45A73-CE54-117F-B77E-9D7E37428854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69">
              <a:extLst>
                <a:ext uri="{FF2B5EF4-FFF2-40B4-BE49-F238E27FC236}">
                  <a16:creationId xmlns:a16="http://schemas.microsoft.com/office/drawing/2014/main" id="{C24CDA2F-E8BB-F7DF-D0EC-F931FE4C187B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70">
              <a:extLst>
                <a:ext uri="{FF2B5EF4-FFF2-40B4-BE49-F238E27FC236}">
                  <a16:creationId xmlns:a16="http://schemas.microsoft.com/office/drawing/2014/main" id="{4A8304D1-98CE-DC19-591D-A718D8BE2C72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71">
              <a:extLst>
                <a:ext uri="{FF2B5EF4-FFF2-40B4-BE49-F238E27FC236}">
                  <a16:creationId xmlns:a16="http://schemas.microsoft.com/office/drawing/2014/main" id="{D714138C-89B0-2CDF-B781-A56822C3A64D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72">
              <a:extLst>
                <a:ext uri="{FF2B5EF4-FFF2-40B4-BE49-F238E27FC236}">
                  <a16:creationId xmlns:a16="http://schemas.microsoft.com/office/drawing/2014/main" id="{17D6586C-7EB1-9996-A414-A1577269FE57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73">
              <a:extLst>
                <a:ext uri="{FF2B5EF4-FFF2-40B4-BE49-F238E27FC236}">
                  <a16:creationId xmlns:a16="http://schemas.microsoft.com/office/drawing/2014/main" id="{53F00581-E2F9-D1C7-4754-62B3DC9A6EB0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74">
              <a:extLst>
                <a:ext uri="{FF2B5EF4-FFF2-40B4-BE49-F238E27FC236}">
                  <a16:creationId xmlns:a16="http://schemas.microsoft.com/office/drawing/2014/main" id="{81AC4F0C-68C1-355A-CBAE-1D81A4F2E91F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75">
              <a:extLst>
                <a:ext uri="{FF2B5EF4-FFF2-40B4-BE49-F238E27FC236}">
                  <a16:creationId xmlns:a16="http://schemas.microsoft.com/office/drawing/2014/main" id="{BCF15EC5-CE39-14FF-D446-7A93D48FB7DD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76">
              <a:extLst>
                <a:ext uri="{FF2B5EF4-FFF2-40B4-BE49-F238E27FC236}">
                  <a16:creationId xmlns:a16="http://schemas.microsoft.com/office/drawing/2014/main" id="{62EAD64D-64A0-2FED-D27A-460EE1B28DB5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77">
              <a:extLst>
                <a:ext uri="{FF2B5EF4-FFF2-40B4-BE49-F238E27FC236}">
                  <a16:creationId xmlns:a16="http://schemas.microsoft.com/office/drawing/2014/main" id="{D72B4822-5A40-CA3C-07D8-D2045E266875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78">
              <a:extLst>
                <a:ext uri="{FF2B5EF4-FFF2-40B4-BE49-F238E27FC236}">
                  <a16:creationId xmlns:a16="http://schemas.microsoft.com/office/drawing/2014/main" id="{F2FA56A4-C2DF-59E3-DDE0-54C764237410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79">
              <a:extLst>
                <a:ext uri="{FF2B5EF4-FFF2-40B4-BE49-F238E27FC236}">
                  <a16:creationId xmlns:a16="http://schemas.microsoft.com/office/drawing/2014/main" id="{7CFF8D38-93E4-A9B9-32B4-D783E358360E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80">
              <a:extLst>
                <a:ext uri="{FF2B5EF4-FFF2-40B4-BE49-F238E27FC236}">
                  <a16:creationId xmlns:a16="http://schemas.microsoft.com/office/drawing/2014/main" id="{DEF92DF0-149A-A494-6EDD-DD7B4B6137DB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81">
              <a:extLst>
                <a:ext uri="{FF2B5EF4-FFF2-40B4-BE49-F238E27FC236}">
                  <a16:creationId xmlns:a16="http://schemas.microsoft.com/office/drawing/2014/main" id="{41E90F4B-AE4A-94FD-24AF-A2DB7F832722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82">
              <a:extLst>
                <a:ext uri="{FF2B5EF4-FFF2-40B4-BE49-F238E27FC236}">
                  <a16:creationId xmlns:a16="http://schemas.microsoft.com/office/drawing/2014/main" id="{8603BE5B-C784-2105-9EB1-8B8A8C34D2FD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83">
              <a:extLst>
                <a:ext uri="{FF2B5EF4-FFF2-40B4-BE49-F238E27FC236}">
                  <a16:creationId xmlns:a16="http://schemas.microsoft.com/office/drawing/2014/main" id="{05B96DD1-D3DC-0601-9A4B-683AF18857CA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84">
              <a:extLst>
                <a:ext uri="{FF2B5EF4-FFF2-40B4-BE49-F238E27FC236}">
                  <a16:creationId xmlns:a16="http://schemas.microsoft.com/office/drawing/2014/main" id="{5A2B320B-E5A8-A9B9-237A-A818B2936DB8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85">
              <a:extLst>
                <a:ext uri="{FF2B5EF4-FFF2-40B4-BE49-F238E27FC236}">
                  <a16:creationId xmlns:a16="http://schemas.microsoft.com/office/drawing/2014/main" id="{D8550873-7B1C-4AA2-6CF0-24D72B34133E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286">
              <a:extLst>
                <a:ext uri="{FF2B5EF4-FFF2-40B4-BE49-F238E27FC236}">
                  <a16:creationId xmlns:a16="http://schemas.microsoft.com/office/drawing/2014/main" id="{B5FAA115-3AF3-DB8E-F499-363E4FA94AD8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287">
              <a:extLst>
                <a:ext uri="{FF2B5EF4-FFF2-40B4-BE49-F238E27FC236}">
                  <a16:creationId xmlns:a16="http://schemas.microsoft.com/office/drawing/2014/main" id="{206484C4-388C-B37B-A75F-01AACB47C4E7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288">
              <a:extLst>
                <a:ext uri="{FF2B5EF4-FFF2-40B4-BE49-F238E27FC236}">
                  <a16:creationId xmlns:a16="http://schemas.microsoft.com/office/drawing/2014/main" id="{5484AACB-9CA3-79A4-BFC2-168934BB2296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289">
              <a:extLst>
                <a:ext uri="{FF2B5EF4-FFF2-40B4-BE49-F238E27FC236}">
                  <a16:creationId xmlns:a16="http://schemas.microsoft.com/office/drawing/2014/main" id="{9CA66138-4C9A-E0D0-9377-4BA62393681A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290">
              <a:extLst>
                <a:ext uri="{FF2B5EF4-FFF2-40B4-BE49-F238E27FC236}">
                  <a16:creationId xmlns:a16="http://schemas.microsoft.com/office/drawing/2014/main" id="{50B7B570-F352-8830-7B34-E5A23D904E52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291">
              <a:extLst>
                <a:ext uri="{FF2B5EF4-FFF2-40B4-BE49-F238E27FC236}">
                  <a16:creationId xmlns:a16="http://schemas.microsoft.com/office/drawing/2014/main" id="{C8DA9E4D-746D-65CB-5E97-01DB615B6C67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292">
              <a:extLst>
                <a:ext uri="{FF2B5EF4-FFF2-40B4-BE49-F238E27FC236}">
                  <a16:creationId xmlns:a16="http://schemas.microsoft.com/office/drawing/2014/main" id="{FC2D0AD2-3583-83A5-8162-B9A4A6B4B725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293">
              <a:extLst>
                <a:ext uri="{FF2B5EF4-FFF2-40B4-BE49-F238E27FC236}">
                  <a16:creationId xmlns:a16="http://schemas.microsoft.com/office/drawing/2014/main" id="{34E9EB73-F7E8-4026-C8CE-AD65A8DEAFC9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294">
              <a:extLst>
                <a:ext uri="{FF2B5EF4-FFF2-40B4-BE49-F238E27FC236}">
                  <a16:creationId xmlns:a16="http://schemas.microsoft.com/office/drawing/2014/main" id="{D9E21621-0540-F5A0-7C01-DC5CD6C77223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295">
              <a:extLst>
                <a:ext uri="{FF2B5EF4-FFF2-40B4-BE49-F238E27FC236}">
                  <a16:creationId xmlns:a16="http://schemas.microsoft.com/office/drawing/2014/main" id="{24C9568A-60ED-779E-018B-481B75466F57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296">
              <a:extLst>
                <a:ext uri="{FF2B5EF4-FFF2-40B4-BE49-F238E27FC236}">
                  <a16:creationId xmlns:a16="http://schemas.microsoft.com/office/drawing/2014/main" id="{C8BB73CF-76F0-E86D-7F6B-618F48F05B45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297">
              <a:extLst>
                <a:ext uri="{FF2B5EF4-FFF2-40B4-BE49-F238E27FC236}">
                  <a16:creationId xmlns:a16="http://schemas.microsoft.com/office/drawing/2014/main" id="{AC18D5FD-8B88-2C1E-F734-9117A366DED6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298">
              <a:extLst>
                <a:ext uri="{FF2B5EF4-FFF2-40B4-BE49-F238E27FC236}">
                  <a16:creationId xmlns:a16="http://schemas.microsoft.com/office/drawing/2014/main" id="{9D2C807F-B190-E786-90C0-8621D3A17DC6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299">
              <a:extLst>
                <a:ext uri="{FF2B5EF4-FFF2-40B4-BE49-F238E27FC236}">
                  <a16:creationId xmlns:a16="http://schemas.microsoft.com/office/drawing/2014/main" id="{1633ADFB-FF0A-FE28-3E6C-D246729CBC37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00">
              <a:extLst>
                <a:ext uri="{FF2B5EF4-FFF2-40B4-BE49-F238E27FC236}">
                  <a16:creationId xmlns:a16="http://schemas.microsoft.com/office/drawing/2014/main" id="{18F46277-609E-7284-3E79-543C84CF9B6D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01">
              <a:extLst>
                <a:ext uri="{FF2B5EF4-FFF2-40B4-BE49-F238E27FC236}">
                  <a16:creationId xmlns:a16="http://schemas.microsoft.com/office/drawing/2014/main" id="{6338008C-2BAD-2374-48D6-E34F6E2A8BF7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02">
              <a:extLst>
                <a:ext uri="{FF2B5EF4-FFF2-40B4-BE49-F238E27FC236}">
                  <a16:creationId xmlns:a16="http://schemas.microsoft.com/office/drawing/2014/main" id="{FD29E15F-1DCB-E71C-925B-4E72E25EB595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03">
              <a:extLst>
                <a:ext uri="{FF2B5EF4-FFF2-40B4-BE49-F238E27FC236}">
                  <a16:creationId xmlns:a16="http://schemas.microsoft.com/office/drawing/2014/main" id="{95CD4E87-0DA7-CA82-A058-0254868C59FC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04">
              <a:extLst>
                <a:ext uri="{FF2B5EF4-FFF2-40B4-BE49-F238E27FC236}">
                  <a16:creationId xmlns:a16="http://schemas.microsoft.com/office/drawing/2014/main" id="{4CAB9E65-83AB-4D1E-6801-D357284EAE2C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05">
              <a:extLst>
                <a:ext uri="{FF2B5EF4-FFF2-40B4-BE49-F238E27FC236}">
                  <a16:creationId xmlns:a16="http://schemas.microsoft.com/office/drawing/2014/main" id="{A9DF18D2-917A-FC7E-770F-992B8ACB4DC6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06">
              <a:extLst>
                <a:ext uri="{FF2B5EF4-FFF2-40B4-BE49-F238E27FC236}">
                  <a16:creationId xmlns:a16="http://schemas.microsoft.com/office/drawing/2014/main" id="{73C742ED-F894-F1C5-B9E2-1B2B522F5A7D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07">
              <a:extLst>
                <a:ext uri="{FF2B5EF4-FFF2-40B4-BE49-F238E27FC236}">
                  <a16:creationId xmlns:a16="http://schemas.microsoft.com/office/drawing/2014/main" id="{B70BF4F4-7589-F823-AAC9-57C465A4A22E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08">
              <a:extLst>
                <a:ext uri="{FF2B5EF4-FFF2-40B4-BE49-F238E27FC236}">
                  <a16:creationId xmlns:a16="http://schemas.microsoft.com/office/drawing/2014/main" id="{1C0D095B-0108-6555-CD46-57D27322EDD9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09">
              <a:extLst>
                <a:ext uri="{FF2B5EF4-FFF2-40B4-BE49-F238E27FC236}">
                  <a16:creationId xmlns:a16="http://schemas.microsoft.com/office/drawing/2014/main" id="{06BD0805-485E-22B4-6D27-4FBBEEADC80E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10">
              <a:extLst>
                <a:ext uri="{FF2B5EF4-FFF2-40B4-BE49-F238E27FC236}">
                  <a16:creationId xmlns:a16="http://schemas.microsoft.com/office/drawing/2014/main" id="{044EB336-90C9-A3C2-2200-8445BCD4CB1E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11">
              <a:extLst>
                <a:ext uri="{FF2B5EF4-FFF2-40B4-BE49-F238E27FC236}">
                  <a16:creationId xmlns:a16="http://schemas.microsoft.com/office/drawing/2014/main" id="{FF51FDDB-CAAE-8D61-5B87-87008184325C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12">
              <a:extLst>
                <a:ext uri="{FF2B5EF4-FFF2-40B4-BE49-F238E27FC236}">
                  <a16:creationId xmlns:a16="http://schemas.microsoft.com/office/drawing/2014/main" id="{82D4737C-75E0-B2D9-7DE0-EA86C9C92527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13">
              <a:extLst>
                <a:ext uri="{FF2B5EF4-FFF2-40B4-BE49-F238E27FC236}">
                  <a16:creationId xmlns:a16="http://schemas.microsoft.com/office/drawing/2014/main" id="{62B7A2A8-B4FD-E16B-2E99-0F5026080B49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14">
              <a:extLst>
                <a:ext uri="{FF2B5EF4-FFF2-40B4-BE49-F238E27FC236}">
                  <a16:creationId xmlns:a16="http://schemas.microsoft.com/office/drawing/2014/main" id="{90BAB33E-1880-0162-F1B8-977518C87C7A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15">
              <a:extLst>
                <a:ext uri="{FF2B5EF4-FFF2-40B4-BE49-F238E27FC236}">
                  <a16:creationId xmlns:a16="http://schemas.microsoft.com/office/drawing/2014/main" id="{CB2E5235-3353-7A1D-64C9-6E2C23705ED9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16">
              <a:extLst>
                <a:ext uri="{FF2B5EF4-FFF2-40B4-BE49-F238E27FC236}">
                  <a16:creationId xmlns:a16="http://schemas.microsoft.com/office/drawing/2014/main" id="{43317569-D378-ABF1-DF52-2BFFD74AC470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17">
              <a:extLst>
                <a:ext uri="{FF2B5EF4-FFF2-40B4-BE49-F238E27FC236}">
                  <a16:creationId xmlns:a16="http://schemas.microsoft.com/office/drawing/2014/main" id="{69920FC8-F97A-ED3F-5608-8B94F8ED5262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18">
              <a:extLst>
                <a:ext uri="{FF2B5EF4-FFF2-40B4-BE49-F238E27FC236}">
                  <a16:creationId xmlns:a16="http://schemas.microsoft.com/office/drawing/2014/main" id="{5186C8EC-75A8-6927-3F81-A8ED1D2CE00A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19">
              <a:extLst>
                <a:ext uri="{FF2B5EF4-FFF2-40B4-BE49-F238E27FC236}">
                  <a16:creationId xmlns:a16="http://schemas.microsoft.com/office/drawing/2014/main" id="{537A92CC-54E7-D058-DB7C-5F1882A25B7E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20">
              <a:extLst>
                <a:ext uri="{FF2B5EF4-FFF2-40B4-BE49-F238E27FC236}">
                  <a16:creationId xmlns:a16="http://schemas.microsoft.com/office/drawing/2014/main" id="{E20AEC18-DB46-F1BF-DE47-FBC0A6800C30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21">
              <a:extLst>
                <a:ext uri="{FF2B5EF4-FFF2-40B4-BE49-F238E27FC236}">
                  <a16:creationId xmlns:a16="http://schemas.microsoft.com/office/drawing/2014/main" id="{B0E937A5-C502-8281-0FD6-06A03200AD8A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22">
              <a:extLst>
                <a:ext uri="{FF2B5EF4-FFF2-40B4-BE49-F238E27FC236}">
                  <a16:creationId xmlns:a16="http://schemas.microsoft.com/office/drawing/2014/main" id="{56B52121-4330-F1CF-4147-ADACD8364DAB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23">
              <a:extLst>
                <a:ext uri="{FF2B5EF4-FFF2-40B4-BE49-F238E27FC236}">
                  <a16:creationId xmlns:a16="http://schemas.microsoft.com/office/drawing/2014/main" id="{84D3357D-943F-0426-1EC1-9EE8EE20C81F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24">
              <a:extLst>
                <a:ext uri="{FF2B5EF4-FFF2-40B4-BE49-F238E27FC236}">
                  <a16:creationId xmlns:a16="http://schemas.microsoft.com/office/drawing/2014/main" id="{834E9BFE-2CED-4D8C-CF12-0787692D175B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25">
              <a:extLst>
                <a:ext uri="{FF2B5EF4-FFF2-40B4-BE49-F238E27FC236}">
                  <a16:creationId xmlns:a16="http://schemas.microsoft.com/office/drawing/2014/main" id="{D9F45355-A072-AD25-A6D3-2B82256A6B11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26">
              <a:extLst>
                <a:ext uri="{FF2B5EF4-FFF2-40B4-BE49-F238E27FC236}">
                  <a16:creationId xmlns:a16="http://schemas.microsoft.com/office/drawing/2014/main" id="{7BD51E41-8E5C-0CC0-AB0B-0CDF8E19DEBA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27">
              <a:extLst>
                <a:ext uri="{FF2B5EF4-FFF2-40B4-BE49-F238E27FC236}">
                  <a16:creationId xmlns:a16="http://schemas.microsoft.com/office/drawing/2014/main" id="{F9600F2E-13AF-72BB-F5CC-1D97A99BA828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28">
              <a:extLst>
                <a:ext uri="{FF2B5EF4-FFF2-40B4-BE49-F238E27FC236}">
                  <a16:creationId xmlns:a16="http://schemas.microsoft.com/office/drawing/2014/main" id="{B06960B5-14E6-9DF4-A8E4-50A5EFE78F4A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29">
              <a:extLst>
                <a:ext uri="{FF2B5EF4-FFF2-40B4-BE49-F238E27FC236}">
                  <a16:creationId xmlns:a16="http://schemas.microsoft.com/office/drawing/2014/main" id="{A1FA6985-5B82-6B2B-7581-3D78BCADA976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30">
              <a:extLst>
                <a:ext uri="{FF2B5EF4-FFF2-40B4-BE49-F238E27FC236}">
                  <a16:creationId xmlns:a16="http://schemas.microsoft.com/office/drawing/2014/main" id="{BA25F4FA-517E-7E52-8D46-9406F0BF37AB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31">
              <a:extLst>
                <a:ext uri="{FF2B5EF4-FFF2-40B4-BE49-F238E27FC236}">
                  <a16:creationId xmlns:a16="http://schemas.microsoft.com/office/drawing/2014/main" id="{4420A365-99DA-937F-FC15-1542C788BF96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32">
              <a:extLst>
                <a:ext uri="{FF2B5EF4-FFF2-40B4-BE49-F238E27FC236}">
                  <a16:creationId xmlns:a16="http://schemas.microsoft.com/office/drawing/2014/main" id="{4FBFD8CE-E1DC-BCB0-9FE9-FBDC4BD96773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33">
              <a:extLst>
                <a:ext uri="{FF2B5EF4-FFF2-40B4-BE49-F238E27FC236}">
                  <a16:creationId xmlns:a16="http://schemas.microsoft.com/office/drawing/2014/main" id="{B4A68450-38D6-F939-6B5D-A8CD3B19AE80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34">
              <a:extLst>
                <a:ext uri="{FF2B5EF4-FFF2-40B4-BE49-F238E27FC236}">
                  <a16:creationId xmlns:a16="http://schemas.microsoft.com/office/drawing/2014/main" id="{EC6B6E4A-AC43-1C0D-A97D-63A126E91670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35">
              <a:extLst>
                <a:ext uri="{FF2B5EF4-FFF2-40B4-BE49-F238E27FC236}">
                  <a16:creationId xmlns:a16="http://schemas.microsoft.com/office/drawing/2014/main" id="{13B64CF2-A03E-3F5C-CDE3-9794DB7F6E27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36">
              <a:extLst>
                <a:ext uri="{FF2B5EF4-FFF2-40B4-BE49-F238E27FC236}">
                  <a16:creationId xmlns:a16="http://schemas.microsoft.com/office/drawing/2014/main" id="{2338F692-F0DC-173C-9AD6-E84C0D65ADA7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37">
              <a:extLst>
                <a:ext uri="{FF2B5EF4-FFF2-40B4-BE49-F238E27FC236}">
                  <a16:creationId xmlns:a16="http://schemas.microsoft.com/office/drawing/2014/main" id="{5F734B42-8820-4AE3-7F6D-C1A89E3AAFE2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38">
              <a:extLst>
                <a:ext uri="{FF2B5EF4-FFF2-40B4-BE49-F238E27FC236}">
                  <a16:creationId xmlns:a16="http://schemas.microsoft.com/office/drawing/2014/main" id="{00907B48-E1C0-C77B-938E-DDC868B7D89E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39">
              <a:extLst>
                <a:ext uri="{FF2B5EF4-FFF2-40B4-BE49-F238E27FC236}">
                  <a16:creationId xmlns:a16="http://schemas.microsoft.com/office/drawing/2014/main" id="{6B8853B2-752C-44EC-8831-9025D7918DF5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40">
              <a:extLst>
                <a:ext uri="{FF2B5EF4-FFF2-40B4-BE49-F238E27FC236}">
                  <a16:creationId xmlns:a16="http://schemas.microsoft.com/office/drawing/2014/main" id="{E0670876-ECCF-D9BE-EBD9-DBF9BBBBBB95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41">
              <a:extLst>
                <a:ext uri="{FF2B5EF4-FFF2-40B4-BE49-F238E27FC236}">
                  <a16:creationId xmlns:a16="http://schemas.microsoft.com/office/drawing/2014/main" id="{AEFB16CF-3690-B330-B8EF-207C17F5908A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42">
              <a:extLst>
                <a:ext uri="{FF2B5EF4-FFF2-40B4-BE49-F238E27FC236}">
                  <a16:creationId xmlns:a16="http://schemas.microsoft.com/office/drawing/2014/main" id="{BE69682C-58BE-7D46-BD4E-A8462A908A35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43">
              <a:extLst>
                <a:ext uri="{FF2B5EF4-FFF2-40B4-BE49-F238E27FC236}">
                  <a16:creationId xmlns:a16="http://schemas.microsoft.com/office/drawing/2014/main" id="{CBB59725-DD53-0E39-F60F-62BFBCB78C13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44">
              <a:extLst>
                <a:ext uri="{FF2B5EF4-FFF2-40B4-BE49-F238E27FC236}">
                  <a16:creationId xmlns:a16="http://schemas.microsoft.com/office/drawing/2014/main" id="{6EE4AA9C-77F3-8296-F6F8-FC43962669DC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45">
              <a:extLst>
                <a:ext uri="{FF2B5EF4-FFF2-40B4-BE49-F238E27FC236}">
                  <a16:creationId xmlns:a16="http://schemas.microsoft.com/office/drawing/2014/main" id="{85775D9F-F5A4-606E-680D-07387D6ECB57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46">
              <a:extLst>
                <a:ext uri="{FF2B5EF4-FFF2-40B4-BE49-F238E27FC236}">
                  <a16:creationId xmlns:a16="http://schemas.microsoft.com/office/drawing/2014/main" id="{2EBB7C9E-284B-F04F-6C52-F952E557F537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47">
              <a:extLst>
                <a:ext uri="{FF2B5EF4-FFF2-40B4-BE49-F238E27FC236}">
                  <a16:creationId xmlns:a16="http://schemas.microsoft.com/office/drawing/2014/main" id="{460AB3EA-3FA0-0D1C-D7C4-81CCC1603A14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48">
              <a:extLst>
                <a:ext uri="{FF2B5EF4-FFF2-40B4-BE49-F238E27FC236}">
                  <a16:creationId xmlns:a16="http://schemas.microsoft.com/office/drawing/2014/main" id="{60D2E2F5-57DF-D2FF-099A-B4CC4B4375F4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49">
              <a:extLst>
                <a:ext uri="{FF2B5EF4-FFF2-40B4-BE49-F238E27FC236}">
                  <a16:creationId xmlns:a16="http://schemas.microsoft.com/office/drawing/2014/main" id="{5D1ADF2D-63F8-9EFC-EEFD-E615966F77EF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50">
              <a:extLst>
                <a:ext uri="{FF2B5EF4-FFF2-40B4-BE49-F238E27FC236}">
                  <a16:creationId xmlns:a16="http://schemas.microsoft.com/office/drawing/2014/main" id="{77C8718D-AFCB-910C-C129-669854A758DA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51">
              <a:extLst>
                <a:ext uri="{FF2B5EF4-FFF2-40B4-BE49-F238E27FC236}">
                  <a16:creationId xmlns:a16="http://schemas.microsoft.com/office/drawing/2014/main" id="{D6A649A5-BA1C-34CE-B863-C6706DCA186C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52">
              <a:extLst>
                <a:ext uri="{FF2B5EF4-FFF2-40B4-BE49-F238E27FC236}">
                  <a16:creationId xmlns:a16="http://schemas.microsoft.com/office/drawing/2014/main" id="{F64477A6-8AE6-100F-8A58-1372D9972F5E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53">
              <a:extLst>
                <a:ext uri="{FF2B5EF4-FFF2-40B4-BE49-F238E27FC236}">
                  <a16:creationId xmlns:a16="http://schemas.microsoft.com/office/drawing/2014/main" id="{83F131E6-7104-E2D9-E196-D9F51CBD1B02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54">
              <a:extLst>
                <a:ext uri="{FF2B5EF4-FFF2-40B4-BE49-F238E27FC236}">
                  <a16:creationId xmlns:a16="http://schemas.microsoft.com/office/drawing/2014/main" id="{5F8FC03D-2874-8397-BE82-90872C3D160B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55">
              <a:extLst>
                <a:ext uri="{FF2B5EF4-FFF2-40B4-BE49-F238E27FC236}">
                  <a16:creationId xmlns:a16="http://schemas.microsoft.com/office/drawing/2014/main" id="{ADFE6B9B-DE2C-C6B3-F136-52F5B992AD75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56">
              <a:extLst>
                <a:ext uri="{FF2B5EF4-FFF2-40B4-BE49-F238E27FC236}">
                  <a16:creationId xmlns:a16="http://schemas.microsoft.com/office/drawing/2014/main" id="{098638D4-F105-8052-E8B5-E29C4A2588DD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57">
              <a:extLst>
                <a:ext uri="{FF2B5EF4-FFF2-40B4-BE49-F238E27FC236}">
                  <a16:creationId xmlns:a16="http://schemas.microsoft.com/office/drawing/2014/main" id="{1DE66BFC-52C0-7B69-91A8-0D04D86F7A71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58">
              <a:extLst>
                <a:ext uri="{FF2B5EF4-FFF2-40B4-BE49-F238E27FC236}">
                  <a16:creationId xmlns:a16="http://schemas.microsoft.com/office/drawing/2014/main" id="{1D6E6EA1-F202-352B-E852-A404D6E6CDD4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59">
              <a:extLst>
                <a:ext uri="{FF2B5EF4-FFF2-40B4-BE49-F238E27FC236}">
                  <a16:creationId xmlns:a16="http://schemas.microsoft.com/office/drawing/2014/main" id="{62F4AAF2-BE08-4139-815A-E1BCAA06115B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60">
              <a:extLst>
                <a:ext uri="{FF2B5EF4-FFF2-40B4-BE49-F238E27FC236}">
                  <a16:creationId xmlns:a16="http://schemas.microsoft.com/office/drawing/2014/main" id="{C73B50A0-2E2B-9727-FB06-B1C48B3A7850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61">
              <a:extLst>
                <a:ext uri="{FF2B5EF4-FFF2-40B4-BE49-F238E27FC236}">
                  <a16:creationId xmlns:a16="http://schemas.microsoft.com/office/drawing/2014/main" id="{2653A25E-A0A9-F4C5-08F2-4115C0EB883C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62">
              <a:extLst>
                <a:ext uri="{FF2B5EF4-FFF2-40B4-BE49-F238E27FC236}">
                  <a16:creationId xmlns:a16="http://schemas.microsoft.com/office/drawing/2014/main" id="{BC7CF3B3-F85F-CDBC-C43E-AC844B1D2363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63">
              <a:extLst>
                <a:ext uri="{FF2B5EF4-FFF2-40B4-BE49-F238E27FC236}">
                  <a16:creationId xmlns:a16="http://schemas.microsoft.com/office/drawing/2014/main" id="{244C319A-2C1D-C175-F7A2-950BEC79E307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64">
              <a:extLst>
                <a:ext uri="{FF2B5EF4-FFF2-40B4-BE49-F238E27FC236}">
                  <a16:creationId xmlns:a16="http://schemas.microsoft.com/office/drawing/2014/main" id="{5493876A-6483-05F1-85BD-FDEFAE2F2284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65">
              <a:extLst>
                <a:ext uri="{FF2B5EF4-FFF2-40B4-BE49-F238E27FC236}">
                  <a16:creationId xmlns:a16="http://schemas.microsoft.com/office/drawing/2014/main" id="{AAC11478-0EC7-9DF5-4945-31A1B2E65735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66">
              <a:extLst>
                <a:ext uri="{FF2B5EF4-FFF2-40B4-BE49-F238E27FC236}">
                  <a16:creationId xmlns:a16="http://schemas.microsoft.com/office/drawing/2014/main" id="{B30DCD18-1344-E231-FDA6-C8DC27BABACD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67">
              <a:extLst>
                <a:ext uri="{FF2B5EF4-FFF2-40B4-BE49-F238E27FC236}">
                  <a16:creationId xmlns:a16="http://schemas.microsoft.com/office/drawing/2014/main" id="{DC0E6B54-5D44-D32F-76F2-BBDCB63BC856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68">
              <a:extLst>
                <a:ext uri="{FF2B5EF4-FFF2-40B4-BE49-F238E27FC236}">
                  <a16:creationId xmlns:a16="http://schemas.microsoft.com/office/drawing/2014/main" id="{B037755C-9018-A9B4-A2F7-B52E6C4C9292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69">
              <a:extLst>
                <a:ext uri="{FF2B5EF4-FFF2-40B4-BE49-F238E27FC236}">
                  <a16:creationId xmlns:a16="http://schemas.microsoft.com/office/drawing/2014/main" id="{559E6EB0-2F6A-4571-1F4A-9C01E95CB3FB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70">
              <a:extLst>
                <a:ext uri="{FF2B5EF4-FFF2-40B4-BE49-F238E27FC236}">
                  <a16:creationId xmlns:a16="http://schemas.microsoft.com/office/drawing/2014/main" id="{6D55D2D1-B674-63FA-D4D7-83820FEEA2B0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71">
              <a:extLst>
                <a:ext uri="{FF2B5EF4-FFF2-40B4-BE49-F238E27FC236}">
                  <a16:creationId xmlns:a16="http://schemas.microsoft.com/office/drawing/2014/main" id="{7851875C-6F8F-DE73-71BB-B838AC6CF506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72">
              <a:extLst>
                <a:ext uri="{FF2B5EF4-FFF2-40B4-BE49-F238E27FC236}">
                  <a16:creationId xmlns:a16="http://schemas.microsoft.com/office/drawing/2014/main" id="{8C3AC6D4-09D0-6C61-6481-E0E483F03646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73">
              <a:extLst>
                <a:ext uri="{FF2B5EF4-FFF2-40B4-BE49-F238E27FC236}">
                  <a16:creationId xmlns:a16="http://schemas.microsoft.com/office/drawing/2014/main" id="{D3348F00-CE10-F74F-F316-171A5AE5B10A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74">
              <a:extLst>
                <a:ext uri="{FF2B5EF4-FFF2-40B4-BE49-F238E27FC236}">
                  <a16:creationId xmlns:a16="http://schemas.microsoft.com/office/drawing/2014/main" id="{C20F514F-6BD2-A4DF-896F-B063FF450B1E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75">
              <a:extLst>
                <a:ext uri="{FF2B5EF4-FFF2-40B4-BE49-F238E27FC236}">
                  <a16:creationId xmlns:a16="http://schemas.microsoft.com/office/drawing/2014/main" id="{E600C4F7-1FBA-0016-7352-0901735BCFD0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76">
              <a:extLst>
                <a:ext uri="{FF2B5EF4-FFF2-40B4-BE49-F238E27FC236}">
                  <a16:creationId xmlns:a16="http://schemas.microsoft.com/office/drawing/2014/main" id="{3FE26F18-225E-AD61-4AFF-750CD9477E81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77">
              <a:extLst>
                <a:ext uri="{FF2B5EF4-FFF2-40B4-BE49-F238E27FC236}">
                  <a16:creationId xmlns:a16="http://schemas.microsoft.com/office/drawing/2014/main" id="{D7B69BB9-A194-D3A4-D71E-AF58E8CB28E3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78">
              <a:extLst>
                <a:ext uri="{FF2B5EF4-FFF2-40B4-BE49-F238E27FC236}">
                  <a16:creationId xmlns:a16="http://schemas.microsoft.com/office/drawing/2014/main" id="{29E6CE31-7718-5824-CD98-B6774E00409D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79">
              <a:extLst>
                <a:ext uri="{FF2B5EF4-FFF2-40B4-BE49-F238E27FC236}">
                  <a16:creationId xmlns:a16="http://schemas.microsoft.com/office/drawing/2014/main" id="{FC7ADA16-A7E2-E17F-BBE4-20C0AC68B32F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80">
              <a:extLst>
                <a:ext uri="{FF2B5EF4-FFF2-40B4-BE49-F238E27FC236}">
                  <a16:creationId xmlns:a16="http://schemas.microsoft.com/office/drawing/2014/main" id="{EA39AD18-18E4-52AA-7352-7D69D7528488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81">
              <a:extLst>
                <a:ext uri="{FF2B5EF4-FFF2-40B4-BE49-F238E27FC236}">
                  <a16:creationId xmlns:a16="http://schemas.microsoft.com/office/drawing/2014/main" id="{9BD4C112-074C-F755-E272-641A7B3C6825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82">
              <a:extLst>
                <a:ext uri="{FF2B5EF4-FFF2-40B4-BE49-F238E27FC236}">
                  <a16:creationId xmlns:a16="http://schemas.microsoft.com/office/drawing/2014/main" id="{B1A5BDA0-6688-7636-564D-35282E5B8F9E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83">
              <a:extLst>
                <a:ext uri="{FF2B5EF4-FFF2-40B4-BE49-F238E27FC236}">
                  <a16:creationId xmlns:a16="http://schemas.microsoft.com/office/drawing/2014/main" id="{2460EF24-43C7-06F8-C9E3-F3B84F5CFA15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84">
              <a:extLst>
                <a:ext uri="{FF2B5EF4-FFF2-40B4-BE49-F238E27FC236}">
                  <a16:creationId xmlns:a16="http://schemas.microsoft.com/office/drawing/2014/main" id="{3B420B83-2B8F-D04F-CC01-26915EA4C98B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85">
              <a:extLst>
                <a:ext uri="{FF2B5EF4-FFF2-40B4-BE49-F238E27FC236}">
                  <a16:creationId xmlns:a16="http://schemas.microsoft.com/office/drawing/2014/main" id="{D728B40B-4916-4F69-317B-40FA3F434C0D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386">
              <a:extLst>
                <a:ext uri="{FF2B5EF4-FFF2-40B4-BE49-F238E27FC236}">
                  <a16:creationId xmlns:a16="http://schemas.microsoft.com/office/drawing/2014/main" id="{4816B0C0-D443-E6BC-A9E6-445205017588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02" name="Imagen 401">
            <a:extLst>
              <a:ext uri="{FF2B5EF4-FFF2-40B4-BE49-F238E27FC236}">
                <a16:creationId xmlns:a16="http://schemas.microsoft.com/office/drawing/2014/main" id="{95137D87-484D-04E0-AFA8-C06494F32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941" y="4797740"/>
            <a:ext cx="1293837" cy="12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20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roup 62">
            <a:extLst>
              <a:ext uri="{FF2B5EF4-FFF2-40B4-BE49-F238E27FC236}">
                <a16:creationId xmlns:a16="http://schemas.microsoft.com/office/drawing/2014/main" id="{72A52D40-F7FD-4062-4D84-FBDE501466F2}"/>
              </a:ext>
            </a:extLst>
          </p:cNvPr>
          <p:cNvGrpSpPr/>
          <p:nvPr/>
        </p:nvGrpSpPr>
        <p:grpSpPr>
          <a:xfrm>
            <a:off x="1" y="0"/>
            <a:ext cx="941696" cy="6750087"/>
            <a:chOff x="1" y="0"/>
            <a:chExt cx="941696" cy="6858000"/>
          </a:xfrm>
        </p:grpSpPr>
        <p:sp>
          <p:nvSpPr>
            <p:cNvPr id="461" name="Parallelogram 55">
              <a:extLst>
                <a:ext uri="{FF2B5EF4-FFF2-40B4-BE49-F238E27FC236}">
                  <a16:creationId xmlns:a16="http://schemas.microsoft.com/office/drawing/2014/main" id="{C591EAB6-096B-3BF0-3653-962EDDF8CEEB}"/>
                </a:ext>
              </a:extLst>
            </p:cNvPr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2" name="Freeform 59">
              <a:extLst>
                <a:ext uri="{FF2B5EF4-FFF2-40B4-BE49-F238E27FC236}">
                  <a16:creationId xmlns:a16="http://schemas.microsoft.com/office/drawing/2014/main" id="{636293B2-AFE8-E68E-5489-AA93CFC6C0CE}"/>
                </a:ext>
              </a:extLst>
            </p:cNvPr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3" name="Freeform 61">
              <a:extLst>
                <a:ext uri="{FF2B5EF4-FFF2-40B4-BE49-F238E27FC236}">
                  <a16:creationId xmlns:a16="http://schemas.microsoft.com/office/drawing/2014/main" id="{E23CAF6C-00A6-65D1-1E17-1710C3D903D1}"/>
                </a:ext>
              </a:extLst>
            </p:cNvPr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" name="직선 연결선 4">
            <a:extLst>
              <a:ext uri="{FF2B5EF4-FFF2-40B4-BE49-F238E27FC236}">
                <a16:creationId xmlns:a16="http://schemas.microsoft.com/office/drawing/2014/main" id="{447F2FD8-F61A-0EC4-E3A2-88E252FFAFD4}"/>
              </a:ext>
            </a:extLst>
          </p:cNvPr>
          <p:cNvCxnSpPr/>
          <p:nvPr/>
        </p:nvCxnSpPr>
        <p:spPr bwMode="auto">
          <a:xfrm>
            <a:off x="7517272" y="2301135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8">
            <a:extLst>
              <a:ext uri="{FF2B5EF4-FFF2-40B4-BE49-F238E27FC236}">
                <a16:creationId xmlns:a16="http://schemas.microsoft.com/office/drawing/2014/main" id="{6C9FBA96-469F-D9B9-94AF-BFB446F07AAD}"/>
              </a:ext>
            </a:extLst>
          </p:cNvPr>
          <p:cNvCxnSpPr/>
          <p:nvPr/>
        </p:nvCxnSpPr>
        <p:spPr bwMode="auto">
          <a:xfrm>
            <a:off x="7517272" y="1952363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9">
            <a:extLst>
              <a:ext uri="{FF2B5EF4-FFF2-40B4-BE49-F238E27FC236}">
                <a16:creationId xmlns:a16="http://schemas.microsoft.com/office/drawing/2014/main" id="{25D1938B-1602-E984-45C7-CBC6AAFE5BA1}"/>
              </a:ext>
            </a:extLst>
          </p:cNvPr>
          <p:cNvCxnSpPr/>
          <p:nvPr/>
        </p:nvCxnSpPr>
        <p:spPr bwMode="auto">
          <a:xfrm>
            <a:off x="911769" y="2296143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10">
            <a:extLst>
              <a:ext uri="{FF2B5EF4-FFF2-40B4-BE49-F238E27FC236}">
                <a16:creationId xmlns:a16="http://schemas.microsoft.com/office/drawing/2014/main" id="{F0DE5E7C-3ABD-1561-EC1D-7DEA47B28857}"/>
              </a:ext>
            </a:extLst>
          </p:cNvPr>
          <p:cNvCxnSpPr/>
          <p:nvPr/>
        </p:nvCxnSpPr>
        <p:spPr bwMode="auto">
          <a:xfrm>
            <a:off x="911769" y="1947371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5FC5579A-ADC2-3860-EFA9-724D5CDA89F1}"/>
              </a:ext>
            </a:extLst>
          </p:cNvPr>
          <p:cNvSpPr txBox="1"/>
          <p:nvPr/>
        </p:nvSpPr>
        <p:spPr>
          <a:xfrm>
            <a:off x="911770" y="1966983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rgbClr val="C60308"/>
                </a:solidFill>
              </a:rPr>
              <a:t>A Case</a:t>
            </a:r>
            <a:endParaRPr lang="ko-KR" altLang="en-US" sz="1400" b="1">
              <a:solidFill>
                <a:srgbClr val="C60308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067FC9E-E0C2-E953-8F7B-1F8BBA9D9D87}"/>
              </a:ext>
            </a:extLst>
          </p:cNvPr>
          <p:cNvSpPr txBox="1"/>
          <p:nvPr/>
        </p:nvSpPr>
        <p:spPr>
          <a:xfrm>
            <a:off x="7517272" y="1966983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rgbClr val="C60308"/>
                </a:solidFill>
              </a:rPr>
              <a:t>B Case</a:t>
            </a:r>
            <a:endParaRPr lang="ko-KR" altLang="en-US" sz="1400" b="1">
              <a:ln w="3175">
                <a:noFill/>
              </a:ln>
              <a:solidFill>
                <a:srgbClr val="C60308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5DCC7E4-0629-5042-DEE6-84807DE19481}"/>
              </a:ext>
            </a:extLst>
          </p:cNvPr>
          <p:cNvSpPr txBox="1"/>
          <p:nvPr/>
        </p:nvSpPr>
        <p:spPr>
          <a:xfrm>
            <a:off x="911770" y="2538468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순서도: 처리 6">
            <a:extLst>
              <a:ext uri="{FF2B5EF4-FFF2-40B4-BE49-F238E27FC236}">
                <a16:creationId xmlns:a16="http://schemas.microsoft.com/office/drawing/2014/main" id="{EDDAA5B4-7E74-1389-7CEE-95835FCE217A}"/>
              </a:ext>
            </a:extLst>
          </p:cNvPr>
          <p:cNvSpPr/>
          <p:nvPr/>
        </p:nvSpPr>
        <p:spPr>
          <a:xfrm>
            <a:off x="890604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순서도: 처리 56">
            <a:extLst>
              <a:ext uri="{FF2B5EF4-FFF2-40B4-BE49-F238E27FC236}">
                <a16:creationId xmlns:a16="http://schemas.microsoft.com/office/drawing/2014/main" id="{21F5216E-C90E-27DC-36E6-65F255CD0D83}"/>
              </a:ext>
            </a:extLst>
          </p:cNvPr>
          <p:cNvSpPr/>
          <p:nvPr/>
        </p:nvSpPr>
        <p:spPr>
          <a:xfrm>
            <a:off x="1042173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순서도: 처리 57">
            <a:extLst>
              <a:ext uri="{FF2B5EF4-FFF2-40B4-BE49-F238E27FC236}">
                <a16:creationId xmlns:a16="http://schemas.microsoft.com/office/drawing/2014/main" id="{F00B56D4-745A-0348-CA41-5560896CC783}"/>
              </a:ext>
            </a:extLst>
          </p:cNvPr>
          <p:cNvSpPr/>
          <p:nvPr/>
        </p:nvSpPr>
        <p:spPr>
          <a:xfrm>
            <a:off x="1193742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순서도: 처리 58">
            <a:extLst>
              <a:ext uri="{FF2B5EF4-FFF2-40B4-BE49-F238E27FC236}">
                <a16:creationId xmlns:a16="http://schemas.microsoft.com/office/drawing/2014/main" id="{6E6BAAD2-D900-A896-EF74-9F08C1137980}"/>
              </a:ext>
            </a:extLst>
          </p:cNvPr>
          <p:cNvSpPr/>
          <p:nvPr/>
        </p:nvSpPr>
        <p:spPr>
          <a:xfrm>
            <a:off x="1345311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순서도: 처리 59">
            <a:extLst>
              <a:ext uri="{FF2B5EF4-FFF2-40B4-BE49-F238E27FC236}">
                <a16:creationId xmlns:a16="http://schemas.microsoft.com/office/drawing/2014/main" id="{A4A48023-43E7-C786-8142-EA0844BC2CA6}"/>
              </a:ext>
            </a:extLst>
          </p:cNvPr>
          <p:cNvSpPr/>
          <p:nvPr/>
        </p:nvSpPr>
        <p:spPr>
          <a:xfrm>
            <a:off x="1496880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순서도: 처리 60">
            <a:extLst>
              <a:ext uri="{FF2B5EF4-FFF2-40B4-BE49-F238E27FC236}">
                <a16:creationId xmlns:a16="http://schemas.microsoft.com/office/drawing/2014/main" id="{E6F37FA8-1AA2-E382-B36A-B0F73416CDBA}"/>
              </a:ext>
            </a:extLst>
          </p:cNvPr>
          <p:cNvSpPr/>
          <p:nvPr/>
        </p:nvSpPr>
        <p:spPr>
          <a:xfrm>
            <a:off x="1648449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순서도: 처리 61">
            <a:extLst>
              <a:ext uri="{FF2B5EF4-FFF2-40B4-BE49-F238E27FC236}">
                <a16:creationId xmlns:a16="http://schemas.microsoft.com/office/drawing/2014/main" id="{043002E6-223A-F09C-EB30-C0095EAA57EF}"/>
              </a:ext>
            </a:extLst>
          </p:cNvPr>
          <p:cNvSpPr/>
          <p:nvPr/>
        </p:nvSpPr>
        <p:spPr>
          <a:xfrm>
            <a:off x="1800018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순서도: 처리 62">
            <a:extLst>
              <a:ext uri="{FF2B5EF4-FFF2-40B4-BE49-F238E27FC236}">
                <a16:creationId xmlns:a16="http://schemas.microsoft.com/office/drawing/2014/main" id="{EE9146F3-7762-FF40-E28C-B2AC30677589}"/>
              </a:ext>
            </a:extLst>
          </p:cNvPr>
          <p:cNvSpPr/>
          <p:nvPr/>
        </p:nvSpPr>
        <p:spPr>
          <a:xfrm>
            <a:off x="1951587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순서도: 처리 63">
            <a:extLst>
              <a:ext uri="{FF2B5EF4-FFF2-40B4-BE49-F238E27FC236}">
                <a16:creationId xmlns:a16="http://schemas.microsoft.com/office/drawing/2014/main" id="{221857D5-7394-518B-A034-5E1AEACCB4AD}"/>
              </a:ext>
            </a:extLst>
          </p:cNvPr>
          <p:cNvSpPr/>
          <p:nvPr/>
        </p:nvSpPr>
        <p:spPr>
          <a:xfrm>
            <a:off x="2103156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순서도: 처리 64">
            <a:extLst>
              <a:ext uri="{FF2B5EF4-FFF2-40B4-BE49-F238E27FC236}">
                <a16:creationId xmlns:a16="http://schemas.microsoft.com/office/drawing/2014/main" id="{1D646FBF-4D0F-0C0D-AD2F-E01EC6FE1B67}"/>
              </a:ext>
            </a:extLst>
          </p:cNvPr>
          <p:cNvSpPr/>
          <p:nvPr/>
        </p:nvSpPr>
        <p:spPr>
          <a:xfrm>
            <a:off x="2254725" y="2938748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순서도: 처리 65">
            <a:extLst>
              <a:ext uri="{FF2B5EF4-FFF2-40B4-BE49-F238E27FC236}">
                <a16:creationId xmlns:a16="http://schemas.microsoft.com/office/drawing/2014/main" id="{68146C61-8465-BFBA-AA33-B793AB186764}"/>
              </a:ext>
            </a:extLst>
          </p:cNvPr>
          <p:cNvSpPr/>
          <p:nvPr/>
        </p:nvSpPr>
        <p:spPr>
          <a:xfrm>
            <a:off x="2406294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순서도: 처리 66">
            <a:extLst>
              <a:ext uri="{FF2B5EF4-FFF2-40B4-BE49-F238E27FC236}">
                <a16:creationId xmlns:a16="http://schemas.microsoft.com/office/drawing/2014/main" id="{C37E412E-7506-CC18-BDA7-061E63728E6C}"/>
              </a:ext>
            </a:extLst>
          </p:cNvPr>
          <p:cNvSpPr/>
          <p:nvPr/>
        </p:nvSpPr>
        <p:spPr>
          <a:xfrm>
            <a:off x="2557863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순서도: 처리 67">
            <a:extLst>
              <a:ext uri="{FF2B5EF4-FFF2-40B4-BE49-F238E27FC236}">
                <a16:creationId xmlns:a16="http://schemas.microsoft.com/office/drawing/2014/main" id="{78B273E8-54AD-B9DC-E0B1-909390D01C46}"/>
              </a:ext>
            </a:extLst>
          </p:cNvPr>
          <p:cNvSpPr/>
          <p:nvPr/>
        </p:nvSpPr>
        <p:spPr>
          <a:xfrm>
            <a:off x="2709432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순서도: 처리 68">
            <a:extLst>
              <a:ext uri="{FF2B5EF4-FFF2-40B4-BE49-F238E27FC236}">
                <a16:creationId xmlns:a16="http://schemas.microsoft.com/office/drawing/2014/main" id="{D77C38C3-5873-F804-5910-B2CEC8F308C4}"/>
              </a:ext>
            </a:extLst>
          </p:cNvPr>
          <p:cNvSpPr/>
          <p:nvPr/>
        </p:nvSpPr>
        <p:spPr>
          <a:xfrm>
            <a:off x="2861001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순서도: 처리 69">
            <a:extLst>
              <a:ext uri="{FF2B5EF4-FFF2-40B4-BE49-F238E27FC236}">
                <a16:creationId xmlns:a16="http://schemas.microsoft.com/office/drawing/2014/main" id="{F8D2D672-6C0C-8B4A-6E35-D05A579544DC}"/>
              </a:ext>
            </a:extLst>
          </p:cNvPr>
          <p:cNvSpPr/>
          <p:nvPr/>
        </p:nvSpPr>
        <p:spPr>
          <a:xfrm>
            <a:off x="3012570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순서도: 처리 71">
            <a:extLst>
              <a:ext uri="{FF2B5EF4-FFF2-40B4-BE49-F238E27FC236}">
                <a16:creationId xmlns:a16="http://schemas.microsoft.com/office/drawing/2014/main" id="{8F71BFF8-8A0B-1693-447A-C61C2F001FBB}"/>
              </a:ext>
            </a:extLst>
          </p:cNvPr>
          <p:cNvSpPr/>
          <p:nvPr/>
        </p:nvSpPr>
        <p:spPr>
          <a:xfrm>
            <a:off x="3164139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순서도: 처리 72">
            <a:extLst>
              <a:ext uri="{FF2B5EF4-FFF2-40B4-BE49-F238E27FC236}">
                <a16:creationId xmlns:a16="http://schemas.microsoft.com/office/drawing/2014/main" id="{B086D1AE-4506-EF11-7970-3B0E34BF97A4}"/>
              </a:ext>
            </a:extLst>
          </p:cNvPr>
          <p:cNvSpPr/>
          <p:nvPr/>
        </p:nvSpPr>
        <p:spPr>
          <a:xfrm>
            <a:off x="3315708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순서도: 처리 73">
            <a:extLst>
              <a:ext uri="{FF2B5EF4-FFF2-40B4-BE49-F238E27FC236}">
                <a16:creationId xmlns:a16="http://schemas.microsoft.com/office/drawing/2014/main" id="{1D485C08-32F5-FAB7-F8E6-9D06A6652114}"/>
              </a:ext>
            </a:extLst>
          </p:cNvPr>
          <p:cNvSpPr/>
          <p:nvPr/>
        </p:nvSpPr>
        <p:spPr>
          <a:xfrm>
            <a:off x="3467277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순서도: 처리 74">
            <a:extLst>
              <a:ext uri="{FF2B5EF4-FFF2-40B4-BE49-F238E27FC236}">
                <a16:creationId xmlns:a16="http://schemas.microsoft.com/office/drawing/2014/main" id="{1DA1A104-83D0-6111-9544-2C0F4956C682}"/>
              </a:ext>
            </a:extLst>
          </p:cNvPr>
          <p:cNvSpPr/>
          <p:nvPr/>
        </p:nvSpPr>
        <p:spPr>
          <a:xfrm>
            <a:off x="3618846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순서도: 처리 75">
            <a:extLst>
              <a:ext uri="{FF2B5EF4-FFF2-40B4-BE49-F238E27FC236}">
                <a16:creationId xmlns:a16="http://schemas.microsoft.com/office/drawing/2014/main" id="{C20034B2-240C-5EA6-1601-03A99EAB4DC0}"/>
              </a:ext>
            </a:extLst>
          </p:cNvPr>
          <p:cNvSpPr/>
          <p:nvPr/>
        </p:nvSpPr>
        <p:spPr>
          <a:xfrm>
            <a:off x="3770414" y="293874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449D679-1AB0-F9FF-B57D-4709D925B993}"/>
              </a:ext>
            </a:extLst>
          </p:cNvPr>
          <p:cNvSpPr txBox="1"/>
          <p:nvPr/>
        </p:nvSpPr>
        <p:spPr>
          <a:xfrm>
            <a:off x="3950877" y="2855422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rgbClr val="D74E52"/>
                </a:solidFill>
              </a:rPr>
              <a:t>50</a:t>
            </a:r>
            <a:r>
              <a:rPr lang="en-US" altLang="ko-KR" b="1" dirty="0">
                <a:solidFill>
                  <a:srgbClr val="D74E52"/>
                </a:solidFill>
              </a:rPr>
              <a:t>%</a:t>
            </a:r>
            <a:endParaRPr lang="ko-KR" altLang="en-US" b="1">
              <a:solidFill>
                <a:srgbClr val="D74E52"/>
              </a:solidFill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B2CB24B8-4520-DE94-7ACC-B8EFF7B5A6A8}"/>
              </a:ext>
            </a:extLst>
          </p:cNvPr>
          <p:cNvSpPr txBox="1"/>
          <p:nvPr/>
        </p:nvSpPr>
        <p:spPr>
          <a:xfrm>
            <a:off x="911770" y="3480932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순서도: 처리 213">
            <a:extLst>
              <a:ext uri="{FF2B5EF4-FFF2-40B4-BE49-F238E27FC236}">
                <a16:creationId xmlns:a16="http://schemas.microsoft.com/office/drawing/2014/main" id="{9A9313FB-6872-3015-B95C-F4AF4799C5B5}"/>
              </a:ext>
            </a:extLst>
          </p:cNvPr>
          <p:cNvSpPr/>
          <p:nvPr/>
        </p:nvSpPr>
        <p:spPr>
          <a:xfrm>
            <a:off x="887858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순서도: 처리 214">
            <a:extLst>
              <a:ext uri="{FF2B5EF4-FFF2-40B4-BE49-F238E27FC236}">
                <a16:creationId xmlns:a16="http://schemas.microsoft.com/office/drawing/2014/main" id="{F7DDF00B-8F37-4C3C-ED8C-BD431E65EE0B}"/>
              </a:ext>
            </a:extLst>
          </p:cNvPr>
          <p:cNvSpPr/>
          <p:nvPr/>
        </p:nvSpPr>
        <p:spPr>
          <a:xfrm>
            <a:off x="1039427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순서도: 처리 215">
            <a:extLst>
              <a:ext uri="{FF2B5EF4-FFF2-40B4-BE49-F238E27FC236}">
                <a16:creationId xmlns:a16="http://schemas.microsoft.com/office/drawing/2014/main" id="{403AF801-C5D8-8540-5D46-84B133D289BE}"/>
              </a:ext>
            </a:extLst>
          </p:cNvPr>
          <p:cNvSpPr/>
          <p:nvPr/>
        </p:nvSpPr>
        <p:spPr>
          <a:xfrm>
            <a:off x="1190996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순서도: 처리 216">
            <a:extLst>
              <a:ext uri="{FF2B5EF4-FFF2-40B4-BE49-F238E27FC236}">
                <a16:creationId xmlns:a16="http://schemas.microsoft.com/office/drawing/2014/main" id="{4219ADB3-5B82-037E-9CE9-5680A3900ECD}"/>
              </a:ext>
            </a:extLst>
          </p:cNvPr>
          <p:cNvSpPr/>
          <p:nvPr/>
        </p:nvSpPr>
        <p:spPr>
          <a:xfrm>
            <a:off x="1342565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7">
            <a:extLst>
              <a:ext uri="{FF2B5EF4-FFF2-40B4-BE49-F238E27FC236}">
                <a16:creationId xmlns:a16="http://schemas.microsoft.com/office/drawing/2014/main" id="{E9892B51-BA42-953B-540D-C55C373F594F}"/>
              </a:ext>
            </a:extLst>
          </p:cNvPr>
          <p:cNvSpPr/>
          <p:nvPr/>
        </p:nvSpPr>
        <p:spPr>
          <a:xfrm>
            <a:off x="1494134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8">
            <a:extLst>
              <a:ext uri="{FF2B5EF4-FFF2-40B4-BE49-F238E27FC236}">
                <a16:creationId xmlns:a16="http://schemas.microsoft.com/office/drawing/2014/main" id="{6581A3E2-6F79-A2F5-8B7A-0E640C2E7E4A}"/>
              </a:ext>
            </a:extLst>
          </p:cNvPr>
          <p:cNvSpPr/>
          <p:nvPr/>
        </p:nvSpPr>
        <p:spPr>
          <a:xfrm>
            <a:off x="1645703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9">
            <a:extLst>
              <a:ext uri="{FF2B5EF4-FFF2-40B4-BE49-F238E27FC236}">
                <a16:creationId xmlns:a16="http://schemas.microsoft.com/office/drawing/2014/main" id="{35A3D650-F630-49C5-1D88-D899160E39BA}"/>
              </a:ext>
            </a:extLst>
          </p:cNvPr>
          <p:cNvSpPr/>
          <p:nvPr/>
        </p:nvSpPr>
        <p:spPr>
          <a:xfrm>
            <a:off x="1797272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20">
            <a:extLst>
              <a:ext uri="{FF2B5EF4-FFF2-40B4-BE49-F238E27FC236}">
                <a16:creationId xmlns:a16="http://schemas.microsoft.com/office/drawing/2014/main" id="{BC46126A-F33A-46B3-88C6-B6F83E014604}"/>
              </a:ext>
            </a:extLst>
          </p:cNvPr>
          <p:cNvSpPr/>
          <p:nvPr/>
        </p:nvSpPr>
        <p:spPr>
          <a:xfrm>
            <a:off x="1948841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21">
            <a:extLst>
              <a:ext uri="{FF2B5EF4-FFF2-40B4-BE49-F238E27FC236}">
                <a16:creationId xmlns:a16="http://schemas.microsoft.com/office/drawing/2014/main" id="{F0C58249-9F9B-6984-D650-B80B948A1270}"/>
              </a:ext>
            </a:extLst>
          </p:cNvPr>
          <p:cNvSpPr/>
          <p:nvPr/>
        </p:nvSpPr>
        <p:spPr>
          <a:xfrm>
            <a:off x="2100410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22">
            <a:extLst>
              <a:ext uri="{FF2B5EF4-FFF2-40B4-BE49-F238E27FC236}">
                <a16:creationId xmlns:a16="http://schemas.microsoft.com/office/drawing/2014/main" id="{91886DFB-DD6D-7A54-B2A9-7DC3CA38948F}"/>
              </a:ext>
            </a:extLst>
          </p:cNvPr>
          <p:cNvSpPr/>
          <p:nvPr/>
        </p:nvSpPr>
        <p:spPr>
          <a:xfrm>
            <a:off x="2251979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3">
            <a:extLst>
              <a:ext uri="{FF2B5EF4-FFF2-40B4-BE49-F238E27FC236}">
                <a16:creationId xmlns:a16="http://schemas.microsoft.com/office/drawing/2014/main" id="{E2A39734-BA68-1E95-2F0D-81E64AE24B3E}"/>
              </a:ext>
            </a:extLst>
          </p:cNvPr>
          <p:cNvSpPr/>
          <p:nvPr/>
        </p:nvSpPr>
        <p:spPr>
          <a:xfrm>
            <a:off x="2403548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4">
            <a:extLst>
              <a:ext uri="{FF2B5EF4-FFF2-40B4-BE49-F238E27FC236}">
                <a16:creationId xmlns:a16="http://schemas.microsoft.com/office/drawing/2014/main" id="{FA3836A7-84AF-B242-8C0D-7D4BB105770D}"/>
              </a:ext>
            </a:extLst>
          </p:cNvPr>
          <p:cNvSpPr/>
          <p:nvPr/>
        </p:nvSpPr>
        <p:spPr>
          <a:xfrm>
            <a:off x="2555117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5">
            <a:extLst>
              <a:ext uri="{FF2B5EF4-FFF2-40B4-BE49-F238E27FC236}">
                <a16:creationId xmlns:a16="http://schemas.microsoft.com/office/drawing/2014/main" id="{F76DB1C3-E423-3A58-5E0A-2A65FEF49AFC}"/>
              </a:ext>
            </a:extLst>
          </p:cNvPr>
          <p:cNvSpPr/>
          <p:nvPr/>
        </p:nvSpPr>
        <p:spPr>
          <a:xfrm>
            <a:off x="2706686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6">
            <a:extLst>
              <a:ext uri="{FF2B5EF4-FFF2-40B4-BE49-F238E27FC236}">
                <a16:creationId xmlns:a16="http://schemas.microsoft.com/office/drawing/2014/main" id="{51A5B524-151E-155D-BE7E-5D61B5E59BF2}"/>
              </a:ext>
            </a:extLst>
          </p:cNvPr>
          <p:cNvSpPr/>
          <p:nvPr/>
        </p:nvSpPr>
        <p:spPr>
          <a:xfrm>
            <a:off x="2858255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7">
            <a:extLst>
              <a:ext uri="{FF2B5EF4-FFF2-40B4-BE49-F238E27FC236}">
                <a16:creationId xmlns:a16="http://schemas.microsoft.com/office/drawing/2014/main" id="{5DA7DA8C-7505-3058-7178-F40F6F79E5D3}"/>
              </a:ext>
            </a:extLst>
          </p:cNvPr>
          <p:cNvSpPr/>
          <p:nvPr/>
        </p:nvSpPr>
        <p:spPr>
          <a:xfrm>
            <a:off x="3009824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8">
            <a:extLst>
              <a:ext uri="{FF2B5EF4-FFF2-40B4-BE49-F238E27FC236}">
                <a16:creationId xmlns:a16="http://schemas.microsoft.com/office/drawing/2014/main" id="{FF13AFAE-D6CD-4409-1E05-ECFDE7673FB1}"/>
              </a:ext>
            </a:extLst>
          </p:cNvPr>
          <p:cNvSpPr/>
          <p:nvPr/>
        </p:nvSpPr>
        <p:spPr>
          <a:xfrm>
            <a:off x="3161393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9">
            <a:extLst>
              <a:ext uri="{FF2B5EF4-FFF2-40B4-BE49-F238E27FC236}">
                <a16:creationId xmlns:a16="http://schemas.microsoft.com/office/drawing/2014/main" id="{63D6801C-CC3D-62E3-9D37-8164798CFC22}"/>
              </a:ext>
            </a:extLst>
          </p:cNvPr>
          <p:cNvSpPr/>
          <p:nvPr/>
        </p:nvSpPr>
        <p:spPr>
          <a:xfrm>
            <a:off x="3312962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30">
            <a:extLst>
              <a:ext uri="{FF2B5EF4-FFF2-40B4-BE49-F238E27FC236}">
                <a16:creationId xmlns:a16="http://schemas.microsoft.com/office/drawing/2014/main" id="{99E1A3D7-C696-39AE-B673-72CB430933DE}"/>
              </a:ext>
            </a:extLst>
          </p:cNvPr>
          <p:cNvSpPr/>
          <p:nvPr/>
        </p:nvSpPr>
        <p:spPr>
          <a:xfrm>
            <a:off x="3464531" y="3881212"/>
            <a:ext cx="108000" cy="288032"/>
          </a:xfrm>
          <a:prstGeom prst="flowChartProcess">
            <a:avLst/>
          </a:prstGeom>
          <a:solidFill>
            <a:srgbClr val="D74E52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31">
            <a:extLst>
              <a:ext uri="{FF2B5EF4-FFF2-40B4-BE49-F238E27FC236}">
                <a16:creationId xmlns:a16="http://schemas.microsoft.com/office/drawing/2014/main" id="{70CF57DB-DE4D-1329-D90C-993693DEE68B}"/>
              </a:ext>
            </a:extLst>
          </p:cNvPr>
          <p:cNvSpPr/>
          <p:nvPr/>
        </p:nvSpPr>
        <p:spPr>
          <a:xfrm>
            <a:off x="3616100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32">
            <a:extLst>
              <a:ext uri="{FF2B5EF4-FFF2-40B4-BE49-F238E27FC236}">
                <a16:creationId xmlns:a16="http://schemas.microsoft.com/office/drawing/2014/main" id="{4AA5952E-E84D-2CDD-0B91-9E62A1FFC3E4}"/>
              </a:ext>
            </a:extLst>
          </p:cNvPr>
          <p:cNvSpPr/>
          <p:nvPr/>
        </p:nvSpPr>
        <p:spPr>
          <a:xfrm>
            <a:off x="376766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TextBox 53">
            <a:extLst>
              <a:ext uri="{FF2B5EF4-FFF2-40B4-BE49-F238E27FC236}">
                <a16:creationId xmlns:a16="http://schemas.microsoft.com/office/drawing/2014/main" id="{F88FBBFA-7893-8844-DF49-3D4485AFF408}"/>
              </a:ext>
            </a:extLst>
          </p:cNvPr>
          <p:cNvSpPr txBox="1"/>
          <p:nvPr/>
        </p:nvSpPr>
        <p:spPr>
          <a:xfrm>
            <a:off x="3948131" y="3797886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rgbClr val="D74E52"/>
                </a:solidFill>
              </a:rPr>
              <a:t>75</a:t>
            </a:r>
            <a:r>
              <a:rPr lang="en-US" altLang="ko-KR" b="1" dirty="0">
                <a:solidFill>
                  <a:srgbClr val="D74E52"/>
                </a:solidFill>
              </a:rPr>
              <a:t>%</a:t>
            </a:r>
            <a:endParaRPr lang="ko-KR" altLang="en-US" b="1">
              <a:solidFill>
                <a:srgbClr val="D74E52"/>
              </a:solidFill>
            </a:endParaRPr>
          </a:p>
        </p:txBody>
      </p:sp>
      <p:cxnSp>
        <p:nvCxnSpPr>
          <p:cNvPr id="52" name="직선 연결선 234">
            <a:extLst>
              <a:ext uri="{FF2B5EF4-FFF2-40B4-BE49-F238E27FC236}">
                <a16:creationId xmlns:a16="http://schemas.microsoft.com/office/drawing/2014/main" id="{8DE79142-879A-3B54-B8F1-6F3D3141D866}"/>
              </a:ext>
            </a:extLst>
          </p:cNvPr>
          <p:cNvCxnSpPr/>
          <p:nvPr/>
        </p:nvCxnSpPr>
        <p:spPr bwMode="auto">
          <a:xfrm>
            <a:off x="1380761" y="4910644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235">
            <a:extLst>
              <a:ext uri="{FF2B5EF4-FFF2-40B4-BE49-F238E27FC236}">
                <a16:creationId xmlns:a16="http://schemas.microsoft.com/office/drawing/2014/main" id="{65787BAD-2F93-B31C-A2F3-D1928A2C5134}"/>
              </a:ext>
            </a:extLst>
          </p:cNvPr>
          <p:cNvCxnSpPr/>
          <p:nvPr/>
        </p:nvCxnSpPr>
        <p:spPr bwMode="auto">
          <a:xfrm>
            <a:off x="1380761" y="46058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6">
            <a:extLst>
              <a:ext uri="{FF2B5EF4-FFF2-40B4-BE49-F238E27FC236}">
                <a16:creationId xmlns:a16="http://schemas.microsoft.com/office/drawing/2014/main" id="{30233E7D-1990-DEB1-39E7-77F7E919AAB4}"/>
              </a:ext>
            </a:extLst>
          </p:cNvPr>
          <p:cNvSpPr txBox="1"/>
          <p:nvPr/>
        </p:nvSpPr>
        <p:spPr>
          <a:xfrm>
            <a:off x="1380762" y="4596974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타원 241">
            <a:extLst>
              <a:ext uri="{FF2B5EF4-FFF2-40B4-BE49-F238E27FC236}">
                <a16:creationId xmlns:a16="http://schemas.microsoft.com/office/drawing/2014/main" id="{02F7EABF-0127-6780-A25C-B8FE76EC255B}"/>
              </a:ext>
            </a:extLst>
          </p:cNvPr>
          <p:cNvSpPr/>
          <p:nvPr/>
        </p:nvSpPr>
        <p:spPr>
          <a:xfrm>
            <a:off x="911769" y="4547144"/>
            <a:ext cx="388504" cy="388504"/>
          </a:xfrm>
          <a:prstGeom prst="ellipse">
            <a:avLst/>
          </a:prstGeom>
          <a:solidFill>
            <a:srgbClr val="D74E52">
              <a:alpha val="80000"/>
            </a:srgb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6" name="TextBox 58">
            <a:extLst>
              <a:ext uri="{FF2B5EF4-FFF2-40B4-BE49-F238E27FC236}">
                <a16:creationId xmlns:a16="http://schemas.microsoft.com/office/drawing/2014/main" id="{DE51335C-F1AB-6EB6-82FA-3D5701FBD9BA}"/>
              </a:ext>
            </a:extLst>
          </p:cNvPr>
          <p:cNvSpPr txBox="1"/>
          <p:nvPr/>
        </p:nvSpPr>
        <p:spPr>
          <a:xfrm>
            <a:off x="911770" y="4998972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57" name="TextBox 59">
            <a:extLst>
              <a:ext uri="{FF2B5EF4-FFF2-40B4-BE49-F238E27FC236}">
                <a16:creationId xmlns:a16="http://schemas.microsoft.com/office/drawing/2014/main" id="{1141B922-36D5-8A29-28AB-6F3E41F57BCF}"/>
              </a:ext>
            </a:extLst>
          </p:cNvPr>
          <p:cNvSpPr txBox="1"/>
          <p:nvPr/>
        </p:nvSpPr>
        <p:spPr>
          <a:xfrm>
            <a:off x="7517273" y="2558397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순서도: 처리 250">
            <a:extLst>
              <a:ext uri="{FF2B5EF4-FFF2-40B4-BE49-F238E27FC236}">
                <a16:creationId xmlns:a16="http://schemas.microsoft.com/office/drawing/2014/main" id="{E1F08517-0971-649A-FDC9-233C9A9048B2}"/>
              </a:ext>
            </a:extLst>
          </p:cNvPr>
          <p:cNvSpPr/>
          <p:nvPr/>
        </p:nvSpPr>
        <p:spPr>
          <a:xfrm>
            <a:off x="7602114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순서도: 처리 251">
            <a:extLst>
              <a:ext uri="{FF2B5EF4-FFF2-40B4-BE49-F238E27FC236}">
                <a16:creationId xmlns:a16="http://schemas.microsoft.com/office/drawing/2014/main" id="{0778945B-C239-CB53-5464-65736A19D890}"/>
              </a:ext>
            </a:extLst>
          </p:cNvPr>
          <p:cNvSpPr/>
          <p:nvPr/>
        </p:nvSpPr>
        <p:spPr>
          <a:xfrm>
            <a:off x="7753683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순서도: 처리 252">
            <a:extLst>
              <a:ext uri="{FF2B5EF4-FFF2-40B4-BE49-F238E27FC236}">
                <a16:creationId xmlns:a16="http://schemas.microsoft.com/office/drawing/2014/main" id="{97A21282-4323-7DE5-50E7-003467E6CED1}"/>
              </a:ext>
            </a:extLst>
          </p:cNvPr>
          <p:cNvSpPr/>
          <p:nvPr/>
        </p:nvSpPr>
        <p:spPr>
          <a:xfrm>
            <a:off x="7905252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순서도: 처리 253">
            <a:extLst>
              <a:ext uri="{FF2B5EF4-FFF2-40B4-BE49-F238E27FC236}">
                <a16:creationId xmlns:a16="http://schemas.microsoft.com/office/drawing/2014/main" id="{633B2495-6C5C-223C-9503-5B675DDF6B51}"/>
              </a:ext>
            </a:extLst>
          </p:cNvPr>
          <p:cNvSpPr/>
          <p:nvPr/>
        </p:nvSpPr>
        <p:spPr>
          <a:xfrm>
            <a:off x="8056821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순서도: 처리 254">
            <a:extLst>
              <a:ext uri="{FF2B5EF4-FFF2-40B4-BE49-F238E27FC236}">
                <a16:creationId xmlns:a16="http://schemas.microsoft.com/office/drawing/2014/main" id="{BA4E6350-2E18-313B-7126-2EA1EF960E9E}"/>
              </a:ext>
            </a:extLst>
          </p:cNvPr>
          <p:cNvSpPr/>
          <p:nvPr/>
        </p:nvSpPr>
        <p:spPr>
          <a:xfrm>
            <a:off x="8208390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순서도: 처리 255">
            <a:extLst>
              <a:ext uri="{FF2B5EF4-FFF2-40B4-BE49-F238E27FC236}">
                <a16:creationId xmlns:a16="http://schemas.microsoft.com/office/drawing/2014/main" id="{AE608823-800D-E30A-6EE8-AFC7DFA2313D}"/>
              </a:ext>
            </a:extLst>
          </p:cNvPr>
          <p:cNvSpPr/>
          <p:nvPr/>
        </p:nvSpPr>
        <p:spPr>
          <a:xfrm>
            <a:off x="8359959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순서도: 처리 256">
            <a:extLst>
              <a:ext uri="{FF2B5EF4-FFF2-40B4-BE49-F238E27FC236}">
                <a16:creationId xmlns:a16="http://schemas.microsoft.com/office/drawing/2014/main" id="{FC05096C-E6F6-B425-2866-947337CCE869}"/>
              </a:ext>
            </a:extLst>
          </p:cNvPr>
          <p:cNvSpPr/>
          <p:nvPr/>
        </p:nvSpPr>
        <p:spPr>
          <a:xfrm>
            <a:off x="8511528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순서도: 처리 257">
            <a:extLst>
              <a:ext uri="{FF2B5EF4-FFF2-40B4-BE49-F238E27FC236}">
                <a16:creationId xmlns:a16="http://schemas.microsoft.com/office/drawing/2014/main" id="{D9F86782-702E-D877-99A7-E4222F37A1A2}"/>
              </a:ext>
            </a:extLst>
          </p:cNvPr>
          <p:cNvSpPr/>
          <p:nvPr/>
        </p:nvSpPr>
        <p:spPr>
          <a:xfrm>
            <a:off x="8663097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순서도: 처리 258">
            <a:extLst>
              <a:ext uri="{FF2B5EF4-FFF2-40B4-BE49-F238E27FC236}">
                <a16:creationId xmlns:a16="http://schemas.microsoft.com/office/drawing/2014/main" id="{11ADEA35-2857-0DA0-B539-FABD28C45B5C}"/>
              </a:ext>
            </a:extLst>
          </p:cNvPr>
          <p:cNvSpPr/>
          <p:nvPr/>
        </p:nvSpPr>
        <p:spPr>
          <a:xfrm>
            <a:off x="8814666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순서도: 처리 259">
            <a:extLst>
              <a:ext uri="{FF2B5EF4-FFF2-40B4-BE49-F238E27FC236}">
                <a16:creationId xmlns:a16="http://schemas.microsoft.com/office/drawing/2014/main" id="{8D2CB58E-DD87-2A82-1A82-FBE40E8B6FD7}"/>
              </a:ext>
            </a:extLst>
          </p:cNvPr>
          <p:cNvSpPr/>
          <p:nvPr/>
        </p:nvSpPr>
        <p:spPr>
          <a:xfrm>
            <a:off x="8966235" y="2958677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순서도: 처리 260">
            <a:extLst>
              <a:ext uri="{FF2B5EF4-FFF2-40B4-BE49-F238E27FC236}">
                <a16:creationId xmlns:a16="http://schemas.microsoft.com/office/drawing/2014/main" id="{DB0D733C-47DC-AF1B-71A3-06BA4D29F3B2}"/>
              </a:ext>
            </a:extLst>
          </p:cNvPr>
          <p:cNvSpPr/>
          <p:nvPr/>
        </p:nvSpPr>
        <p:spPr>
          <a:xfrm>
            <a:off x="9117804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순서도: 처리 261">
            <a:extLst>
              <a:ext uri="{FF2B5EF4-FFF2-40B4-BE49-F238E27FC236}">
                <a16:creationId xmlns:a16="http://schemas.microsoft.com/office/drawing/2014/main" id="{EBEC8E3C-2F8F-3516-132F-CBA5EAD88357}"/>
              </a:ext>
            </a:extLst>
          </p:cNvPr>
          <p:cNvSpPr/>
          <p:nvPr/>
        </p:nvSpPr>
        <p:spPr>
          <a:xfrm>
            <a:off x="9269373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순서도: 처리 262">
            <a:extLst>
              <a:ext uri="{FF2B5EF4-FFF2-40B4-BE49-F238E27FC236}">
                <a16:creationId xmlns:a16="http://schemas.microsoft.com/office/drawing/2014/main" id="{A620CB4E-1A0F-83A9-63BD-81A7B1E67402}"/>
              </a:ext>
            </a:extLst>
          </p:cNvPr>
          <p:cNvSpPr/>
          <p:nvPr/>
        </p:nvSpPr>
        <p:spPr>
          <a:xfrm>
            <a:off x="9420942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순서도: 처리 263">
            <a:extLst>
              <a:ext uri="{FF2B5EF4-FFF2-40B4-BE49-F238E27FC236}">
                <a16:creationId xmlns:a16="http://schemas.microsoft.com/office/drawing/2014/main" id="{4CC4B5B2-3369-6E1F-B1A5-5E7A7C57982D}"/>
              </a:ext>
            </a:extLst>
          </p:cNvPr>
          <p:cNvSpPr/>
          <p:nvPr/>
        </p:nvSpPr>
        <p:spPr>
          <a:xfrm>
            <a:off x="9572511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순서도: 처리 264">
            <a:extLst>
              <a:ext uri="{FF2B5EF4-FFF2-40B4-BE49-F238E27FC236}">
                <a16:creationId xmlns:a16="http://schemas.microsoft.com/office/drawing/2014/main" id="{D3C7E384-83B9-8A11-882A-1A7ECF8184ED}"/>
              </a:ext>
            </a:extLst>
          </p:cNvPr>
          <p:cNvSpPr/>
          <p:nvPr/>
        </p:nvSpPr>
        <p:spPr>
          <a:xfrm>
            <a:off x="9724080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순서도: 처리 265">
            <a:extLst>
              <a:ext uri="{FF2B5EF4-FFF2-40B4-BE49-F238E27FC236}">
                <a16:creationId xmlns:a16="http://schemas.microsoft.com/office/drawing/2014/main" id="{099FF394-3093-4199-4647-EA21079196D1}"/>
              </a:ext>
            </a:extLst>
          </p:cNvPr>
          <p:cNvSpPr/>
          <p:nvPr/>
        </p:nvSpPr>
        <p:spPr>
          <a:xfrm>
            <a:off x="9875649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순서도: 처리 266">
            <a:extLst>
              <a:ext uri="{FF2B5EF4-FFF2-40B4-BE49-F238E27FC236}">
                <a16:creationId xmlns:a16="http://schemas.microsoft.com/office/drawing/2014/main" id="{876F279C-286B-261E-C3FF-B1A5CE6B5E16}"/>
              </a:ext>
            </a:extLst>
          </p:cNvPr>
          <p:cNvSpPr/>
          <p:nvPr/>
        </p:nvSpPr>
        <p:spPr>
          <a:xfrm>
            <a:off x="10027218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순서도: 처리 267">
            <a:extLst>
              <a:ext uri="{FF2B5EF4-FFF2-40B4-BE49-F238E27FC236}">
                <a16:creationId xmlns:a16="http://schemas.microsoft.com/office/drawing/2014/main" id="{6CBF8463-3188-D348-F15D-7729C52EA9BB}"/>
              </a:ext>
            </a:extLst>
          </p:cNvPr>
          <p:cNvSpPr/>
          <p:nvPr/>
        </p:nvSpPr>
        <p:spPr>
          <a:xfrm>
            <a:off x="10178787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순서도: 처리 268">
            <a:extLst>
              <a:ext uri="{FF2B5EF4-FFF2-40B4-BE49-F238E27FC236}">
                <a16:creationId xmlns:a16="http://schemas.microsoft.com/office/drawing/2014/main" id="{FF2BE617-F62F-B835-5F6A-B841D68B4B01}"/>
              </a:ext>
            </a:extLst>
          </p:cNvPr>
          <p:cNvSpPr/>
          <p:nvPr/>
        </p:nvSpPr>
        <p:spPr>
          <a:xfrm>
            <a:off x="10330356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순서도: 처리 269">
            <a:extLst>
              <a:ext uri="{FF2B5EF4-FFF2-40B4-BE49-F238E27FC236}">
                <a16:creationId xmlns:a16="http://schemas.microsoft.com/office/drawing/2014/main" id="{F2D56BB6-D584-D3CD-ABA6-509E84FDC1CB}"/>
              </a:ext>
            </a:extLst>
          </p:cNvPr>
          <p:cNvSpPr/>
          <p:nvPr/>
        </p:nvSpPr>
        <p:spPr>
          <a:xfrm>
            <a:off x="10481924" y="295867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TextBox 80">
            <a:extLst>
              <a:ext uri="{FF2B5EF4-FFF2-40B4-BE49-F238E27FC236}">
                <a16:creationId xmlns:a16="http://schemas.microsoft.com/office/drawing/2014/main" id="{B8E7303A-700F-357D-0F78-74C414E0A845}"/>
              </a:ext>
            </a:extLst>
          </p:cNvPr>
          <p:cNvSpPr txBox="1"/>
          <p:nvPr/>
        </p:nvSpPr>
        <p:spPr>
          <a:xfrm>
            <a:off x="10662387" y="2875351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rgbClr val="C60308"/>
                </a:solidFill>
              </a:rPr>
              <a:t>50</a:t>
            </a:r>
            <a:r>
              <a:rPr lang="en-US" altLang="ko-KR" b="1" dirty="0">
                <a:solidFill>
                  <a:srgbClr val="C60308"/>
                </a:solidFill>
              </a:rPr>
              <a:t>%</a:t>
            </a:r>
            <a:endParaRPr lang="ko-KR" altLang="en-US" b="1">
              <a:solidFill>
                <a:srgbClr val="C60308"/>
              </a:solidFill>
            </a:endParaRPr>
          </a:p>
        </p:txBody>
      </p:sp>
      <p:sp>
        <p:nvSpPr>
          <p:cNvPr id="79" name="TextBox 81">
            <a:extLst>
              <a:ext uri="{FF2B5EF4-FFF2-40B4-BE49-F238E27FC236}">
                <a16:creationId xmlns:a16="http://schemas.microsoft.com/office/drawing/2014/main" id="{F8706721-B9B8-7654-7AF0-7904D9BBD230}"/>
              </a:ext>
            </a:extLst>
          </p:cNvPr>
          <p:cNvSpPr txBox="1"/>
          <p:nvPr/>
        </p:nvSpPr>
        <p:spPr>
          <a:xfrm>
            <a:off x="7517273" y="350086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순서도: 처리 273">
            <a:extLst>
              <a:ext uri="{FF2B5EF4-FFF2-40B4-BE49-F238E27FC236}">
                <a16:creationId xmlns:a16="http://schemas.microsoft.com/office/drawing/2014/main" id="{8A0FBC21-5363-DB8C-DD3E-1BD8CDEECE0C}"/>
              </a:ext>
            </a:extLst>
          </p:cNvPr>
          <p:cNvSpPr/>
          <p:nvPr/>
        </p:nvSpPr>
        <p:spPr>
          <a:xfrm>
            <a:off x="7599368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순서도: 처리 274">
            <a:extLst>
              <a:ext uri="{FF2B5EF4-FFF2-40B4-BE49-F238E27FC236}">
                <a16:creationId xmlns:a16="http://schemas.microsoft.com/office/drawing/2014/main" id="{D396B6CF-7810-62AC-A80A-AFC04FBB0604}"/>
              </a:ext>
            </a:extLst>
          </p:cNvPr>
          <p:cNvSpPr/>
          <p:nvPr/>
        </p:nvSpPr>
        <p:spPr>
          <a:xfrm>
            <a:off x="7750937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순서도: 처리 275">
            <a:extLst>
              <a:ext uri="{FF2B5EF4-FFF2-40B4-BE49-F238E27FC236}">
                <a16:creationId xmlns:a16="http://schemas.microsoft.com/office/drawing/2014/main" id="{CB222F2B-E49B-1B26-3565-D5C0683452E1}"/>
              </a:ext>
            </a:extLst>
          </p:cNvPr>
          <p:cNvSpPr/>
          <p:nvPr/>
        </p:nvSpPr>
        <p:spPr>
          <a:xfrm>
            <a:off x="7902506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순서도: 처리 276">
            <a:extLst>
              <a:ext uri="{FF2B5EF4-FFF2-40B4-BE49-F238E27FC236}">
                <a16:creationId xmlns:a16="http://schemas.microsoft.com/office/drawing/2014/main" id="{D6834BD9-3493-ED96-55AD-8D8D2417B86F}"/>
              </a:ext>
            </a:extLst>
          </p:cNvPr>
          <p:cNvSpPr/>
          <p:nvPr/>
        </p:nvSpPr>
        <p:spPr>
          <a:xfrm>
            <a:off x="8054075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277">
            <a:extLst>
              <a:ext uri="{FF2B5EF4-FFF2-40B4-BE49-F238E27FC236}">
                <a16:creationId xmlns:a16="http://schemas.microsoft.com/office/drawing/2014/main" id="{D8E482D1-211F-E53C-A70C-8856AEE43C4D}"/>
              </a:ext>
            </a:extLst>
          </p:cNvPr>
          <p:cNvSpPr/>
          <p:nvPr/>
        </p:nvSpPr>
        <p:spPr>
          <a:xfrm>
            <a:off x="8205644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8">
            <a:extLst>
              <a:ext uri="{FF2B5EF4-FFF2-40B4-BE49-F238E27FC236}">
                <a16:creationId xmlns:a16="http://schemas.microsoft.com/office/drawing/2014/main" id="{85A4DB98-3CD4-5294-76D5-0700AFD6D453}"/>
              </a:ext>
            </a:extLst>
          </p:cNvPr>
          <p:cNvSpPr/>
          <p:nvPr/>
        </p:nvSpPr>
        <p:spPr>
          <a:xfrm>
            <a:off x="8357213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9">
            <a:extLst>
              <a:ext uri="{FF2B5EF4-FFF2-40B4-BE49-F238E27FC236}">
                <a16:creationId xmlns:a16="http://schemas.microsoft.com/office/drawing/2014/main" id="{77E2779F-BE8E-FBC9-60D8-FBD5ABC2C3E8}"/>
              </a:ext>
            </a:extLst>
          </p:cNvPr>
          <p:cNvSpPr/>
          <p:nvPr/>
        </p:nvSpPr>
        <p:spPr>
          <a:xfrm>
            <a:off x="8508782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80">
            <a:extLst>
              <a:ext uri="{FF2B5EF4-FFF2-40B4-BE49-F238E27FC236}">
                <a16:creationId xmlns:a16="http://schemas.microsoft.com/office/drawing/2014/main" id="{C0B58F55-98C0-C6C0-59A3-51E4C7147B73}"/>
              </a:ext>
            </a:extLst>
          </p:cNvPr>
          <p:cNvSpPr/>
          <p:nvPr/>
        </p:nvSpPr>
        <p:spPr>
          <a:xfrm>
            <a:off x="8660351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81">
            <a:extLst>
              <a:ext uri="{FF2B5EF4-FFF2-40B4-BE49-F238E27FC236}">
                <a16:creationId xmlns:a16="http://schemas.microsoft.com/office/drawing/2014/main" id="{D2B43FA6-77D2-F325-F903-C76D9E2A51AE}"/>
              </a:ext>
            </a:extLst>
          </p:cNvPr>
          <p:cNvSpPr/>
          <p:nvPr/>
        </p:nvSpPr>
        <p:spPr>
          <a:xfrm>
            <a:off x="8811920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82">
            <a:extLst>
              <a:ext uri="{FF2B5EF4-FFF2-40B4-BE49-F238E27FC236}">
                <a16:creationId xmlns:a16="http://schemas.microsoft.com/office/drawing/2014/main" id="{E125EE42-3ED4-50FC-7240-EA3E3C7D5D8E}"/>
              </a:ext>
            </a:extLst>
          </p:cNvPr>
          <p:cNvSpPr/>
          <p:nvPr/>
        </p:nvSpPr>
        <p:spPr>
          <a:xfrm>
            <a:off x="8963489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83">
            <a:extLst>
              <a:ext uri="{FF2B5EF4-FFF2-40B4-BE49-F238E27FC236}">
                <a16:creationId xmlns:a16="http://schemas.microsoft.com/office/drawing/2014/main" id="{F1A25B95-F207-7187-F57B-0451989544E3}"/>
              </a:ext>
            </a:extLst>
          </p:cNvPr>
          <p:cNvSpPr/>
          <p:nvPr/>
        </p:nvSpPr>
        <p:spPr>
          <a:xfrm>
            <a:off x="9115058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4">
            <a:extLst>
              <a:ext uri="{FF2B5EF4-FFF2-40B4-BE49-F238E27FC236}">
                <a16:creationId xmlns:a16="http://schemas.microsoft.com/office/drawing/2014/main" id="{35ACF088-52C7-A01A-1BB4-32656C24EF26}"/>
              </a:ext>
            </a:extLst>
          </p:cNvPr>
          <p:cNvSpPr/>
          <p:nvPr/>
        </p:nvSpPr>
        <p:spPr>
          <a:xfrm>
            <a:off x="9266627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5">
            <a:extLst>
              <a:ext uri="{FF2B5EF4-FFF2-40B4-BE49-F238E27FC236}">
                <a16:creationId xmlns:a16="http://schemas.microsoft.com/office/drawing/2014/main" id="{EE4880CA-464E-CE79-0C18-B66C74765E06}"/>
              </a:ext>
            </a:extLst>
          </p:cNvPr>
          <p:cNvSpPr/>
          <p:nvPr/>
        </p:nvSpPr>
        <p:spPr>
          <a:xfrm>
            <a:off x="9418196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6">
            <a:extLst>
              <a:ext uri="{FF2B5EF4-FFF2-40B4-BE49-F238E27FC236}">
                <a16:creationId xmlns:a16="http://schemas.microsoft.com/office/drawing/2014/main" id="{9B21185D-4819-097D-4E26-0B13CF5A6009}"/>
              </a:ext>
            </a:extLst>
          </p:cNvPr>
          <p:cNvSpPr/>
          <p:nvPr/>
        </p:nvSpPr>
        <p:spPr>
          <a:xfrm>
            <a:off x="9569765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7">
            <a:extLst>
              <a:ext uri="{FF2B5EF4-FFF2-40B4-BE49-F238E27FC236}">
                <a16:creationId xmlns:a16="http://schemas.microsoft.com/office/drawing/2014/main" id="{97B70D7E-5A76-91F7-52D2-1C915438D695}"/>
              </a:ext>
            </a:extLst>
          </p:cNvPr>
          <p:cNvSpPr/>
          <p:nvPr/>
        </p:nvSpPr>
        <p:spPr>
          <a:xfrm>
            <a:off x="9721334" y="3901141"/>
            <a:ext cx="108000" cy="288032"/>
          </a:xfrm>
          <a:prstGeom prst="flowChartProcess">
            <a:avLst/>
          </a:prstGeom>
          <a:solidFill>
            <a:srgbClr val="C6030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8">
            <a:extLst>
              <a:ext uri="{FF2B5EF4-FFF2-40B4-BE49-F238E27FC236}">
                <a16:creationId xmlns:a16="http://schemas.microsoft.com/office/drawing/2014/main" id="{750E538D-E627-669C-5BB3-8470891A9FEA}"/>
              </a:ext>
            </a:extLst>
          </p:cNvPr>
          <p:cNvSpPr/>
          <p:nvPr/>
        </p:nvSpPr>
        <p:spPr>
          <a:xfrm>
            <a:off x="987290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9">
            <a:extLst>
              <a:ext uri="{FF2B5EF4-FFF2-40B4-BE49-F238E27FC236}">
                <a16:creationId xmlns:a16="http://schemas.microsoft.com/office/drawing/2014/main" id="{F30F64DB-B04B-7FB4-2D4E-938CF9B7C37D}"/>
              </a:ext>
            </a:extLst>
          </p:cNvPr>
          <p:cNvSpPr/>
          <p:nvPr/>
        </p:nvSpPr>
        <p:spPr>
          <a:xfrm>
            <a:off x="1002447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90">
            <a:extLst>
              <a:ext uri="{FF2B5EF4-FFF2-40B4-BE49-F238E27FC236}">
                <a16:creationId xmlns:a16="http://schemas.microsoft.com/office/drawing/2014/main" id="{87C2CED1-9E30-D018-D1D7-F99C289F4EA8}"/>
              </a:ext>
            </a:extLst>
          </p:cNvPr>
          <p:cNvSpPr/>
          <p:nvPr/>
        </p:nvSpPr>
        <p:spPr>
          <a:xfrm>
            <a:off x="10176041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91">
            <a:extLst>
              <a:ext uri="{FF2B5EF4-FFF2-40B4-BE49-F238E27FC236}">
                <a16:creationId xmlns:a16="http://schemas.microsoft.com/office/drawing/2014/main" id="{736A618E-9A7F-DDAA-0EB1-5E2904CA551A}"/>
              </a:ext>
            </a:extLst>
          </p:cNvPr>
          <p:cNvSpPr/>
          <p:nvPr/>
        </p:nvSpPr>
        <p:spPr>
          <a:xfrm>
            <a:off x="1032761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92">
            <a:extLst>
              <a:ext uri="{FF2B5EF4-FFF2-40B4-BE49-F238E27FC236}">
                <a16:creationId xmlns:a16="http://schemas.microsoft.com/office/drawing/2014/main" id="{23FDE292-24EF-240D-4601-D7961B9B0905}"/>
              </a:ext>
            </a:extLst>
          </p:cNvPr>
          <p:cNvSpPr/>
          <p:nvPr/>
        </p:nvSpPr>
        <p:spPr>
          <a:xfrm>
            <a:off x="10479178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TextBox 102">
            <a:extLst>
              <a:ext uri="{FF2B5EF4-FFF2-40B4-BE49-F238E27FC236}">
                <a16:creationId xmlns:a16="http://schemas.microsoft.com/office/drawing/2014/main" id="{473E0797-BA1F-ADC1-EB95-8F0B0EE01A80}"/>
              </a:ext>
            </a:extLst>
          </p:cNvPr>
          <p:cNvSpPr txBox="1"/>
          <p:nvPr/>
        </p:nvSpPr>
        <p:spPr>
          <a:xfrm>
            <a:off x="10659641" y="3817815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rgbClr val="C60308"/>
                </a:solidFill>
              </a:rPr>
              <a:t>75</a:t>
            </a:r>
            <a:r>
              <a:rPr lang="en-US" altLang="ko-KR" b="1" dirty="0">
                <a:solidFill>
                  <a:srgbClr val="C60308"/>
                </a:solidFill>
              </a:rPr>
              <a:t>%</a:t>
            </a:r>
            <a:endParaRPr lang="ko-KR" altLang="en-US" b="1">
              <a:solidFill>
                <a:srgbClr val="C60308"/>
              </a:solidFill>
            </a:endParaRPr>
          </a:p>
        </p:txBody>
      </p:sp>
      <p:cxnSp>
        <p:nvCxnSpPr>
          <p:cNvPr id="101" name="직선 연결선 294">
            <a:extLst>
              <a:ext uri="{FF2B5EF4-FFF2-40B4-BE49-F238E27FC236}">
                <a16:creationId xmlns:a16="http://schemas.microsoft.com/office/drawing/2014/main" id="{FEA52875-F2B8-FA2F-8CA2-8E5A199C4485}"/>
              </a:ext>
            </a:extLst>
          </p:cNvPr>
          <p:cNvCxnSpPr/>
          <p:nvPr/>
        </p:nvCxnSpPr>
        <p:spPr bwMode="auto">
          <a:xfrm>
            <a:off x="7986264" y="4930573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295">
            <a:extLst>
              <a:ext uri="{FF2B5EF4-FFF2-40B4-BE49-F238E27FC236}">
                <a16:creationId xmlns:a16="http://schemas.microsoft.com/office/drawing/2014/main" id="{C810CCA9-36D6-D0C0-C2D3-8F7CF26446F8}"/>
              </a:ext>
            </a:extLst>
          </p:cNvPr>
          <p:cNvCxnSpPr/>
          <p:nvPr/>
        </p:nvCxnSpPr>
        <p:spPr bwMode="auto">
          <a:xfrm>
            <a:off x="7986264" y="46257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5">
            <a:extLst>
              <a:ext uri="{FF2B5EF4-FFF2-40B4-BE49-F238E27FC236}">
                <a16:creationId xmlns:a16="http://schemas.microsoft.com/office/drawing/2014/main" id="{F72CC80C-C515-A93E-D100-B800B75F6DA0}"/>
              </a:ext>
            </a:extLst>
          </p:cNvPr>
          <p:cNvSpPr txBox="1"/>
          <p:nvPr/>
        </p:nvSpPr>
        <p:spPr>
          <a:xfrm>
            <a:off x="7986264" y="4616904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타원 297">
            <a:extLst>
              <a:ext uri="{FF2B5EF4-FFF2-40B4-BE49-F238E27FC236}">
                <a16:creationId xmlns:a16="http://schemas.microsoft.com/office/drawing/2014/main" id="{41B5E9A7-D8CD-4967-3377-EA4386D70A35}"/>
              </a:ext>
            </a:extLst>
          </p:cNvPr>
          <p:cNvSpPr/>
          <p:nvPr/>
        </p:nvSpPr>
        <p:spPr>
          <a:xfrm>
            <a:off x="7517272" y="4567073"/>
            <a:ext cx="388504" cy="388504"/>
          </a:xfrm>
          <a:prstGeom prst="ellipse">
            <a:avLst/>
          </a:prstGeom>
          <a:solidFill>
            <a:srgbClr val="C60308">
              <a:alpha val="80000"/>
            </a:srgb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5" name="TextBox 107">
            <a:extLst>
              <a:ext uri="{FF2B5EF4-FFF2-40B4-BE49-F238E27FC236}">
                <a16:creationId xmlns:a16="http://schemas.microsoft.com/office/drawing/2014/main" id="{32A55968-DB39-EFF6-E420-5F19F3989543}"/>
              </a:ext>
            </a:extLst>
          </p:cNvPr>
          <p:cNvSpPr txBox="1"/>
          <p:nvPr/>
        </p:nvSpPr>
        <p:spPr>
          <a:xfrm>
            <a:off x="7517273" y="5018902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6" name="Rounded Rectangle 27">
            <a:extLst>
              <a:ext uri="{FF2B5EF4-FFF2-40B4-BE49-F238E27FC236}">
                <a16:creationId xmlns:a16="http://schemas.microsoft.com/office/drawing/2014/main" id="{0D01069B-4CD9-C1F0-0A67-4371F5BFF303}"/>
              </a:ext>
            </a:extLst>
          </p:cNvPr>
          <p:cNvSpPr/>
          <p:nvPr/>
        </p:nvSpPr>
        <p:spPr>
          <a:xfrm>
            <a:off x="1005107" y="4653603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7" name="Rounded Rectangle 7">
            <a:extLst>
              <a:ext uri="{FF2B5EF4-FFF2-40B4-BE49-F238E27FC236}">
                <a16:creationId xmlns:a16="http://schemas.microsoft.com/office/drawing/2014/main" id="{259391C4-21E6-3B2C-935C-A9FB95D65746}"/>
              </a:ext>
            </a:extLst>
          </p:cNvPr>
          <p:cNvSpPr/>
          <p:nvPr/>
        </p:nvSpPr>
        <p:spPr>
          <a:xfrm>
            <a:off x="7609196" y="4649521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2B781B62-2181-9818-0EF2-F14E0243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53" y="1468160"/>
            <a:ext cx="1710932" cy="5374656"/>
          </a:xfrm>
          <a:prstGeom prst="rect">
            <a:avLst/>
          </a:prstGeom>
        </p:spPr>
      </p:pic>
      <p:grpSp>
        <p:nvGrpSpPr>
          <p:cNvPr id="110" name="Group 387">
            <a:extLst>
              <a:ext uri="{FF2B5EF4-FFF2-40B4-BE49-F238E27FC236}">
                <a16:creationId xmlns:a16="http://schemas.microsoft.com/office/drawing/2014/main" id="{BCDB8CB6-4DD5-042D-7D0B-AF258D269DA0}"/>
              </a:ext>
            </a:extLst>
          </p:cNvPr>
          <p:cNvGrpSpPr/>
          <p:nvPr/>
        </p:nvGrpSpPr>
        <p:grpSpPr>
          <a:xfrm>
            <a:off x="391044" y="33163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111" name="Freeform: Shape 41">
              <a:extLst>
                <a:ext uri="{FF2B5EF4-FFF2-40B4-BE49-F238E27FC236}">
                  <a16:creationId xmlns:a16="http://schemas.microsoft.com/office/drawing/2014/main" id="{EFB0D7D0-2714-7289-A3D8-E608331563F1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42">
              <a:extLst>
                <a:ext uri="{FF2B5EF4-FFF2-40B4-BE49-F238E27FC236}">
                  <a16:creationId xmlns:a16="http://schemas.microsoft.com/office/drawing/2014/main" id="{AF3C6789-FB49-158F-4E42-6958AA2CD5B5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43">
              <a:extLst>
                <a:ext uri="{FF2B5EF4-FFF2-40B4-BE49-F238E27FC236}">
                  <a16:creationId xmlns:a16="http://schemas.microsoft.com/office/drawing/2014/main" id="{E6C258FD-3833-BB24-92AC-B067E5C006A3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44">
              <a:extLst>
                <a:ext uri="{FF2B5EF4-FFF2-40B4-BE49-F238E27FC236}">
                  <a16:creationId xmlns:a16="http://schemas.microsoft.com/office/drawing/2014/main" id="{1C359D9C-534B-F0F6-62A4-028C2A29BE8A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45">
              <a:extLst>
                <a:ext uri="{FF2B5EF4-FFF2-40B4-BE49-F238E27FC236}">
                  <a16:creationId xmlns:a16="http://schemas.microsoft.com/office/drawing/2014/main" id="{C21153AB-3519-39D8-E123-5ECEC3244797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C71BE068-3C36-C70B-B57D-C803B7DBB249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28B6F0D4-3499-B5D9-FA39-18434FFD724C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48">
              <a:extLst>
                <a:ext uri="{FF2B5EF4-FFF2-40B4-BE49-F238E27FC236}">
                  <a16:creationId xmlns:a16="http://schemas.microsoft.com/office/drawing/2014/main" id="{73AC6F76-0B2A-38FE-DC6E-FE0F4FE79B71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7AC8C9CC-D093-6B57-DEBC-657E5AEE819C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50">
              <a:extLst>
                <a:ext uri="{FF2B5EF4-FFF2-40B4-BE49-F238E27FC236}">
                  <a16:creationId xmlns:a16="http://schemas.microsoft.com/office/drawing/2014/main" id="{6F658CC3-F8E3-DC6A-DB1A-DF0E94B089B3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51">
              <a:extLst>
                <a:ext uri="{FF2B5EF4-FFF2-40B4-BE49-F238E27FC236}">
                  <a16:creationId xmlns:a16="http://schemas.microsoft.com/office/drawing/2014/main" id="{ED6DB751-09DE-8D46-E2BA-DA4EF275BC14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52">
              <a:extLst>
                <a:ext uri="{FF2B5EF4-FFF2-40B4-BE49-F238E27FC236}">
                  <a16:creationId xmlns:a16="http://schemas.microsoft.com/office/drawing/2014/main" id="{7E138484-4BF9-320F-CDD9-524C3AF76ED7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53">
              <a:extLst>
                <a:ext uri="{FF2B5EF4-FFF2-40B4-BE49-F238E27FC236}">
                  <a16:creationId xmlns:a16="http://schemas.microsoft.com/office/drawing/2014/main" id="{60B21869-1B10-3952-4D69-8438AB939551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54">
              <a:extLst>
                <a:ext uri="{FF2B5EF4-FFF2-40B4-BE49-F238E27FC236}">
                  <a16:creationId xmlns:a16="http://schemas.microsoft.com/office/drawing/2014/main" id="{8EB49EBE-AE76-D0F1-0789-25F494F43294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55">
              <a:extLst>
                <a:ext uri="{FF2B5EF4-FFF2-40B4-BE49-F238E27FC236}">
                  <a16:creationId xmlns:a16="http://schemas.microsoft.com/office/drawing/2014/main" id="{C95CCDC1-44D9-C5C7-6568-4779D73DA26B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56">
              <a:extLst>
                <a:ext uri="{FF2B5EF4-FFF2-40B4-BE49-F238E27FC236}">
                  <a16:creationId xmlns:a16="http://schemas.microsoft.com/office/drawing/2014/main" id="{F3D8B1E7-01F9-F51B-BA75-DEEC1931A53F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57">
              <a:extLst>
                <a:ext uri="{FF2B5EF4-FFF2-40B4-BE49-F238E27FC236}">
                  <a16:creationId xmlns:a16="http://schemas.microsoft.com/office/drawing/2014/main" id="{BA100ACA-A162-C652-DE55-A92304B396DB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58">
              <a:extLst>
                <a:ext uri="{FF2B5EF4-FFF2-40B4-BE49-F238E27FC236}">
                  <a16:creationId xmlns:a16="http://schemas.microsoft.com/office/drawing/2014/main" id="{882C6CD1-6A68-7734-38A4-850C9E2EF90D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59">
              <a:extLst>
                <a:ext uri="{FF2B5EF4-FFF2-40B4-BE49-F238E27FC236}">
                  <a16:creationId xmlns:a16="http://schemas.microsoft.com/office/drawing/2014/main" id="{C09D76E8-2834-4EB4-943A-7BAC93F0D56C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60">
              <a:extLst>
                <a:ext uri="{FF2B5EF4-FFF2-40B4-BE49-F238E27FC236}">
                  <a16:creationId xmlns:a16="http://schemas.microsoft.com/office/drawing/2014/main" id="{00A0F932-C15C-2BCB-E820-6D53E13A8037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61">
              <a:extLst>
                <a:ext uri="{FF2B5EF4-FFF2-40B4-BE49-F238E27FC236}">
                  <a16:creationId xmlns:a16="http://schemas.microsoft.com/office/drawing/2014/main" id="{A1FED785-BD9B-88F3-580B-F17B29119618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62">
              <a:extLst>
                <a:ext uri="{FF2B5EF4-FFF2-40B4-BE49-F238E27FC236}">
                  <a16:creationId xmlns:a16="http://schemas.microsoft.com/office/drawing/2014/main" id="{7A56D34D-3281-AEE5-FAD7-C4DCEEE1A904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63">
              <a:extLst>
                <a:ext uri="{FF2B5EF4-FFF2-40B4-BE49-F238E27FC236}">
                  <a16:creationId xmlns:a16="http://schemas.microsoft.com/office/drawing/2014/main" id="{DBF19AF5-1120-E1CB-A97F-4042F58D2B63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64">
              <a:extLst>
                <a:ext uri="{FF2B5EF4-FFF2-40B4-BE49-F238E27FC236}">
                  <a16:creationId xmlns:a16="http://schemas.microsoft.com/office/drawing/2014/main" id="{39F8402B-3D81-3134-23F6-77187CAFCABE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65">
              <a:extLst>
                <a:ext uri="{FF2B5EF4-FFF2-40B4-BE49-F238E27FC236}">
                  <a16:creationId xmlns:a16="http://schemas.microsoft.com/office/drawing/2014/main" id="{D75BE2FA-0550-E1B7-4F96-40153F158285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66">
              <a:extLst>
                <a:ext uri="{FF2B5EF4-FFF2-40B4-BE49-F238E27FC236}">
                  <a16:creationId xmlns:a16="http://schemas.microsoft.com/office/drawing/2014/main" id="{5B199CC1-0672-1C3A-ECD8-F386B90EB306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67">
              <a:extLst>
                <a:ext uri="{FF2B5EF4-FFF2-40B4-BE49-F238E27FC236}">
                  <a16:creationId xmlns:a16="http://schemas.microsoft.com/office/drawing/2014/main" id="{212D956E-0088-5DD8-418D-7A5914ABE416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68">
              <a:extLst>
                <a:ext uri="{FF2B5EF4-FFF2-40B4-BE49-F238E27FC236}">
                  <a16:creationId xmlns:a16="http://schemas.microsoft.com/office/drawing/2014/main" id="{3140073D-9DA2-E904-15A2-71565288A962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69">
              <a:extLst>
                <a:ext uri="{FF2B5EF4-FFF2-40B4-BE49-F238E27FC236}">
                  <a16:creationId xmlns:a16="http://schemas.microsoft.com/office/drawing/2014/main" id="{BDB845E1-9854-940C-74EF-9E49C4F83153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70">
              <a:extLst>
                <a:ext uri="{FF2B5EF4-FFF2-40B4-BE49-F238E27FC236}">
                  <a16:creationId xmlns:a16="http://schemas.microsoft.com/office/drawing/2014/main" id="{9A79A68B-5D3E-0690-EA74-ECF95CB0F604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71">
              <a:extLst>
                <a:ext uri="{FF2B5EF4-FFF2-40B4-BE49-F238E27FC236}">
                  <a16:creationId xmlns:a16="http://schemas.microsoft.com/office/drawing/2014/main" id="{438AB6DB-A964-F319-E4FA-B17868263744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72">
              <a:extLst>
                <a:ext uri="{FF2B5EF4-FFF2-40B4-BE49-F238E27FC236}">
                  <a16:creationId xmlns:a16="http://schemas.microsoft.com/office/drawing/2014/main" id="{21F4FE1B-551F-9622-EBFA-7E7B9BE80BAE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73">
              <a:extLst>
                <a:ext uri="{FF2B5EF4-FFF2-40B4-BE49-F238E27FC236}">
                  <a16:creationId xmlns:a16="http://schemas.microsoft.com/office/drawing/2014/main" id="{1546A0CB-FE93-27B3-E4E9-2AC1C58F246D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74">
              <a:extLst>
                <a:ext uri="{FF2B5EF4-FFF2-40B4-BE49-F238E27FC236}">
                  <a16:creationId xmlns:a16="http://schemas.microsoft.com/office/drawing/2014/main" id="{9A8A064B-4DA4-3F41-87B7-3DEB93F85F5C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75">
              <a:extLst>
                <a:ext uri="{FF2B5EF4-FFF2-40B4-BE49-F238E27FC236}">
                  <a16:creationId xmlns:a16="http://schemas.microsoft.com/office/drawing/2014/main" id="{0C9A51D8-2977-AB25-6A07-362CA96B3069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76">
              <a:extLst>
                <a:ext uri="{FF2B5EF4-FFF2-40B4-BE49-F238E27FC236}">
                  <a16:creationId xmlns:a16="http://schemas.microsoft.com/office/drawing/2014/main" id="{67B36ADD-3D86-490A-E567-289035ED3F3F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77">
              <a:extLst>
                <a:ext uri="{FF2B5EF4-FFF2-40B4-BE49-F238E27FC236}">
                  <a16:creationId xmlns:a16="http://schemas.microsoft.com/office/drawing/2014/main" id="{068EFE70-1B6D-74A6-948A-694F9765BAA7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78">
              <a:extLst>
                <a:ext uri="{FF2B5EF4-FFF2-40B4-BE49-F238E27FC236}">
                  <a16:creationId xmlns:a16="http://schemas.microsoft.com/office/drawing/2014/main" id="{FE41ADC0-7AA6-D6DE-2FE0-82427B9953FB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79">
              <a:extLst>
                <a:ext uri="{FF2B5EF4-FFF2-40B4-BE49-F238E27FC236}">
                  <a16:creationId xmlns:a16="http://schemas.microsoft.com/office/drawing/2014/main" id="{94B0EC18-810C-A36F-8818-7E84ADD81A71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80">
              <a:extLst>
                <a:ext uri="{FF2B5EF4-FFF2-40B4-BE49-F238E27FC236}">
                  <a16:creationId xmlns:a16="http://schemas.microsoft.com/office/drawing/2014/main" id="{1E3ED0BA-4CA6-D994-17B4-3105CE1F1FD3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81">
              <a:extLst>
                <a:ext uri="{FF2B5EF4-FFF2-40B4-BE49-F238E27FC236}">
                  <a16:creationId xmlns:a16="http://schemas.microsoft.com/office/drawing/2014/main" id="{427D6519-F5C4-9DFB-6F30-19FBFC2D0FF8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82">
              <a:extLst>
                <a:ext uri="{FF2B5EF4-FFF2-40B4-BE49-F238E27FC236}">
                  <a16:creationId xmlns:a16="http://schemas.microsoft.com/office/drawing/2014/main" id="{89478123-AA86-3DE8-AFE6-24AA2A6326A2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83">
              <a:extLst>
                <a:ext uri="{FF2B5EF4-FFF2-40B4-BE49-F238E27FC236}">
                  <a16:creationId xmlns:a16="http://schemas.microsoft.com/office/drawing/2014/main" id="{040B492C-2686-0D8A-5E6A-D4A134FD7820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84">
              <a:extLst>
                <a:ext uri="{FF2B5EF4-FFF2-40B4-BE49-F238E27FC236}">
                  <a16:creationId xmlns:a16="http://schemas.microsoft.com/office/drawing/2014/main" id="{959F4C06-5421-7FC5-3E5C-B0F782EB6D8D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85">
              <a:extLst>
                <a:ext uri="{FF2B5EF4-FFF2-40B4-BE49-F238E27FC236}">
                  <a16:creationId xmlns:a16="http://schemas.microsoft.com/office/drawing/2014/main" id="{5964AAB9-C2B1-E396-2690-99AE95553B4B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86">
              <a:extLst>
                <a:ext uri="{FF2B5EF4-FFF2-40B4-BE49-F238E27FC236}">
                  <a16:creationId xmlns:a16="http://schemas.microsoft.com/office/drawing/2014/main" id="{6D298AFE-1FFE-A35C-A9F6-EB41DD934F44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87">
              <a:extLst>
                <a:ext uri="{FF2B5EF4-FFF2-40B4-BE49-F238E27FC236}">
                  <a16:creationId xmlns:a16="http://schemas.microsoft.com/office/drawing/2014/main" id="{25F5ECA7-96C8-6112-8215-D1599252B65C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88">
              <a:extLst>
                <a:ext uri="{FF2B5EF4-FFF2-40B4-BE49-F238E27FC236}">
                  <a16:creationId xmlns:a16="http://schemas.microsoft.com/office/drawing/2014/main" id="{E7413455-B31A-9FD9-E61D-BF5C60743193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89">
              <a:extLst>
                <a:ext uri="{FF2B5EF4-FFF2-40B4-BE49-F238E27FC236}">
                  <a16:creationId xmlns:a16="http://schemas.microsoft.com/office/drawing/2014/main" id="{2831C729-C77F-D5ED-6B95-284E6FB5995E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90">
              <a:extLst>
                <a:ext uri="{FF2B5EF4-FFF2-40B4-BE49-F238E27FC236}">
                  <a16:creationId xmlns:a16="http://schemas.microsoft.com/office/drawing/2014/main" id="{57DCD33B-3505-2BD1-3F36-A56CE2640064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91">
              <a:extLst>
                <a:ext uri="{FF2B5EF4-FFF2-40B4-BE49-F238E27FC236}">
                  <a16:creationId xmlns:a16="http://schemas.microsoft.com/office/drawing/2014/main" id="{06BC94B2-A9F6-DF5C-BF93-1ECCA05E43BC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92">
              <a:extLst>
                <a:ext uri="{FF2B5EF4-FFF2-40B4-BE49-F238E27FC236}">
                  <a16:creationId xmlns:a16="http://schemas.microsoft.com/office/drawing/2014/main" id="{E87154C1-7AFA-DCEF-AB5D-69684B247BA4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93">
              <a:extLst>
                <a:ext uri="{FF2B5EF4-FFF2-40B4-BE49-F238E27FC236}">
                  <a16:creationId xmlns:a16="http://schemas.microsoft.com/office/drawing/2014/main" id="{514A75BF-CE35-DBFC-0FA6-D5183225B963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94">
              <a:extLst>
                <a:ext uri="{FF2B5EF4-FFF2-40B4-BE49-F238E27FC236}">
                  <a16:creationId xmlns:a16="http://schemas.microsoft.com/office/drawing/2014/main" id="{D7781D41-E52C-F342-355A-00202DB5FA0E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95">
              <a:extLst>
                <a:ext uri="{FF2B5EF4-FFF2-40B4-BE49-F238E27FC236}">
                  <a16:creationId xmlns:a16="http://schemas.microsoft.com/office/drawing/2014/main" id="{5FAA2155-9DF5-CBCF-82FD-D382C689CD0D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96">
              <a:extLst>
                <a:ext uri="{FF2B5EF4-FFF2-40B4-BE49-F238E27FC236}">
                  <a16:creationId xmlns:a16="http://schemas.microsoft.com/office/drawing/2014/main" id="{CE0057BB-819C-0F48-3E3B-AD7AFA5AA515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97">
              <a:extLst>
                <a:ext uri="{FF2B5EF4-FFF2-40B4-BE49-F238E27FC236}">
                  <a16:creationId xmlns:a16="http://schemas.microsoft.com/office/drawing/2014/main" id="{76EAD9E4-ADE0-BCB4-2807-79250B98BF70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98">
              <a:extLst>
                <a:ext uri="{FF2B5EF4-FFF2-40B4-BE49-F238E27FC236}">
                  <a16:creationId xmlns:a16="http://schemas.microsoft.com/office/drawing/2014/main" id="{F49A2B8F-CFCC-DE4B-F3A1-CB8108F47ACF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99">
              <a:extLst>
                <a:ext uri="{FF2B5EF4-FFF2-40B4-BE49-F238E27FC236}">
                  <a16:creationId xmlns:a16="http://schemas.microsoft.com/office/drawing/2014/main" id="{C6A9CE8D-7E67-73C9-B20F-050028A5C935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00">
              <a:extLst>
                <a:ext uri="{FF2B5EF4-FFF2-40B4-BE49-F238E27FC236}">
                  <a16:creationId xmlns:a16="http://schemas.microsoft.com/office/drawing/2014/main" id="{D81EE011-32BC-6615-598A-6441190EB3E6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01">
              <a:extLst>
                <a:ext uri="{FF2B5EF4-FFF2-40B4-BE49-F238E27FC236}">
                  <a16:creationId xmlns:a16="http://schemas.microsoft.com/office/drawing/2014/main" id="{46AF4C7A-55C9-B7FB-A598-C65649EC8DAA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02">
              <a:extLst>
                <a:ext uri="{FF2B5EF4-FFF2-40B4-BE49-F238E27FC236}">
                  <a16:creationId xmlns:a16="http://schemas.microsoft.com/office/drawing/2014/main" id="{6FC89635-4AE2-1F50-C0D5-4AC74928E1BA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03">
              <a:extLst>
                <a:ext uri="{FF2B5EF4-FFF2-40B4-BE49-F238E27FC236}">
                  <a16:creationId xmlns:a16="http://schemas.microsoft.com/office/drawing/2014/main" id="{42385174-F936-6D61-76ED-E45422F12793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04">
              <a:extLst>
                <a:ext uri="{FF2B5EF4-FFF2-40B4-BE49-F238E27FC236}">
                  <a16:creationId xmlns:a16="http://schemas.microsoft.com/office/drawing/2014/main" id="{9F11397E-9E21-163F-D5BF-6B80259D318D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05">
              <a:extLst>
                <a:ext uri="{FF2B5EF4-FFF2-40B4-BE49-F238E27FC236}">
                  <a16:creationId xmlns:a16="http://schemas.microsoft.com/office/drawing/2014/main" id="{7243F039-237A-49A0-3A90-7ABBE831F896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06">
              <a:extLst>
                <a:ext uri="{FF2B5EF4-FFF2-40B4-BE49-F238E27FC236}">
                  <a16:creationId xmlns:a16="http://schemas.microsoft.com/office/drawing/2014/main" id="{8E87C5A7-8E18-7307-A7F9-CF3850A13F9A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07">
              <a:extLst>
                <a:ext uri="{FF2B5EF4-FFF2-40B4-BE49-F238E27FC236}">
                  <a16:creationId xmlns:a16="http://schemas.microsoft.com/office/drawing/2014/main" id="{34D435E7-0EB1-4C43-871C-29824691E8F5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08">
              <a:extLst>
                <a:ext uri="{FF2B5EF4-FFF2-40B4-BE49-F238E27FC236}">
                  <a16:creationId xmlns:a16="http://schemas.microsoft.com/office/drawing/2014/main" id="{4F5D5ECE-357F-2441-A866-55E79C579C9A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09">
              <a:extLst>
                <a:ext uri="{FF2B5EF4-FFF2-40B4-BE49-F238E27FC236}">
                  <a16:creationId xmlns:a16="http://schemas.microsoft.com/office/drawing/2014/main" id="{16757F5E-F553-8EB1-A71E-CBEEFB60F061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10">
              <a:extLst>
                <a:ext uri="{FF2B5EF4-FFF2-40B4-BE49-F238E27FC236}">
                  <a16:creationId xmlns:a16="http://schemas.microsoft.com/office/drawing/2014/main" id="{B8079E7E-27E6-403A-6DD5-759DDEF5D986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11">
              <a:extLst>
                <a:ext uri="{FF2B5EF4-FFF2-40B4-BE49-F238E27FC236}">
                  <a16:creationId xmlns:a16="http://schemas.microsoft.com/office/drawing/2014/main" id="{C311B658-19BA-47F1-74A6-B5A7E1051FAA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12">
              <a:extLst>
                <a:ext uri="{FF2B5EF4-FFF2-40B4-BE49-F238E27FC236}">
                  <a16:creationId xmlns:a16="http://schemas.microsoft.com/office/drawing/2014/main" id="{22F8DDDF-CF42-395C-7404-5F4AD6A27CD5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13">
              <a:extLst>
                <a:ext uri="{FF2B5EF4-FFF2-40B4-BE49-F238E27FC236}">
                  <a16:creationId xmlns:a16="http://schemas.microsoft.com/office/drawing/2014/main" id="{341380F6-EBEC-4AC7-8170-FCCF26BC7013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14">
              <a:extLst>
                <a:ext uri="{FF2B5EF4-FFF2-40B4-BE49-F238E27FC236}">
                  <a16:creationId xmlns:a16="http://schemas.microsoft.com/office/drawing/2014/main" id="{E2175799-0D6B-A8B9-72B2-1555B1EFABEB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15">
              <a:extLst>
                <a:ext uri="{FF2B5EF4-FFF2-40B4-BE49-F238E27FC236}">
                  <a16:creationId xmlns:a16="http://schemas.microsoft.com/office/drawing/2014/main" id="{2B4DC7B7-A776-BA3C-A053-8901B0E2DFBE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16">
              <a:extLst>
                <a:ext uri="{FF2B5EF4-FFF2-40B4-BE49-F238E27FC236}">
                  <a16:creationId xmlns:a16="http://schemas.microsoft.com/office/drawing/2014/main" id="{6CB1C773-AADD-2E70-B4F6-504C7075DA51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17">
              <a:extLst>
                <a:ext uri="{FF2B5EF4-FFF2-40B4-BE49-F238E27FC236}">
                  <a16:creationId xmlns:a16="http://schemas.microsoft.com/office/drawing/2014/main" id="{EE0F4E87-AB5B-628E-AD1D-0324BE259D45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18">
              <a:extLst>
                <a:ext uri="{FF2B5EF4-FFF2-40B4-BE49-F238E27FC236}">
                  <a16:creationId xmlns:a16="http://schemas.microsoft.com/office/drawing/2014/main" id="{9380CFF9-8B50-C8AE-D5F5-1E524D334CC9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19">
              <a:extLst>
                <a:ext uri="{FF2B5EF4-FFF2-40B4-BE49-F238E27FC236}">
                  <a16:creationId xmlns:a16="http://schemas.microsoft.com/office/drawing/2014/main" id="{57F1FD33-5A9B-FA21-717B-ECE7AEF9697C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20">
              <a:extLst>
                <a:ext uri="{FF2B5EF4-FFF2-40B4-BE49-F238E27FC236}">
                  <a16:creationId xmlns:a16="http://schemas.microsoft.com/office/drawing/2014/main" id="{4FA58F56-4A0C-06BC-5DA5-671921088D36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21">
              <a:extLst>
                <a:ext uri="{FF2B5EF4-FFF2-40B4-BE49-F238E27FC236}">
                  <a16:creationId xmlns:a16="http://schemas.microsoft.com/office/drawing/2014/main" id="{1789177F-C644-C514-F186-C77AB887DEC9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22">
              <a:extLst>
                <a:ext uri="{FF2B5EF4-FFF2-40B4-BE49-F238E27FC236}">
                  <a16:creationId xmlns:a16="http://schemas.microsoft.com/office/drawing/2014/main" id="{CF391432-8B9A-28A2-00C9-F74ECBA81B0C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23">
              <a:extLst>
                <a:ext uri="{FF2B5EF4-FFF2-40B4-BE49-F238E27FC236}">
                  <a16:creationId xmlns:a16="http://schemas.microsoft.com/office/drawing/2014/main" id="{2AF556CD-C354-6ABF-E11C-2909B7917A33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24">
              <a:extLst>
                <a:ext uri="{FF2B5EF4-FFF2-40B4-BE49-F238E27FC236}">
                  <a16:creationId xmlns:a16="http://schemas.microsoft.com/office/drawing/2014/main" id="{B6391C8C-518F-C574-F291-192EF1A4D7C4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25">
              <a:extLst>
                <a:ext uri="{FF2B5EF4-FFF2-40B4-BE49-F238E27FC236}">
                  <a16:creationId xmlns:a16="http://schemas.microsoft.com/office/drawing/2014/main" id="{6EFCC674-8B64-6C12-5EBB-C288E3797591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26">
              <a:extLst>
                <a:ext uri="{FF2B5EF4-FFF2-40B4-BE49-F238E27FC236}">
                  <a16:creationId xmlns:a16="http://schemas.microsoft.com/office/drawing/2014/main" id="{CB9250E8-B7B9-4EF1-DEB5-1ECCF5A97A7D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27">
              <a:extLst>
                <a:ext uri="{FF2B5EF4-FFF2-40B4-BE49-F238E27FC236}">
                  <a16:creationId xmlns:a16="http://schemas.microsoft.com/office/drawing/2014/main" id="{92DEEB23-0B25-3EBD-DA96-062C0327D5EB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28">
              <a:extLst>
                <a:ext uri="{FF2B5EF4-FFF2-40B4-BE49-F238E27FC236}">
                  <a16:creationId xmlns:a16="http://schemas.microsoft.com/office/drawing/2014/main" id="{4A593474-F81E-B11D-C614-7917986F6D90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29">
              <a:extLst>
                <a:ext uri="{FF2B5EF4-FFF2-40B4-BE49-F238E27FC236}">
                  <a16:creationId xmlns:a16="http://schemas.microsoft.com/office/drawing/2014/main" id="{C45695FA-780B-AB22-4573-DE5234C84869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30">
              <a:extLst>
                <a:ext uri="{FF2B5EF4-FFF2-40B4-BE49-F238E27FC236}">
                  <a16:creationId xmlns:a16="http://schemas.microsoft.com/office/drawing/2014/main" id="{7F307ACF-050E-5948-188A-25A8C7365E08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131">
              <a:extLst>
                <a:ext uri="{FF2B5EF4-FFF2-40B4-BE49-F238E27FC236}">
                  <a16:creationId xmlns:a16="http://schemas.microsoft.com/office/drawing/2014/main" id="{F12B1A3D-21F5-63F1-17B9-425B1B33E391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132">
              <a:extLst>
                <a:ext uri="{FF2B5EF4-FFF2-40B4-BE49-F238E27FC236}">
                  <a16:creationId xmlns:a16="http://schemas.microsoft.com/office/drawing/2014/main" id="{D0B79520-1653-0463-1034-D90193326599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133">
              <a:extLst>
                <a:ext uri="{FF2B5EF4-FFF2-40B4-BE49-F238E27FC236}">
                  <a16:creationId xmlns:a16="http://schemas.microsoft.com/office/drawing/2014/main" id="{78FDBD50-DE6D-91E3-C162-4074C2DFBB56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134">
              <a:extLst>
                <a:ext uri="{FF2B5EF4-FFF2-40B4-BE49-F238E27FC236}">
                  <a16:creationId xmlns:a16="http://schemas.microsoft.com/office/drawing/2014/main" id="{15B35438-42EB-6C77-0D6A-EE1C8BDC4487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135">
              <a:extLst>
                <a:ext uri="{FF2B5EF4-FFF2-40B4-BE49-F238E27FC236}">
                  <a16:creationId xmlns:a16="http://schemas.microsoft.com/office/drawing/2014/main" id="{A19A1A59-4B0D-FE7C-FB9C-B773E042A792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136">
              <a:extLst>
                <a:ext uri="{FF2B5EF4-FFF2-40B4-BE49-F238E27FC236}">
                  <a16:creationId xmlns:a16="http://schemas.microsoft.com/office/drawing/2014/main" id="{2FE12FCC-E223-A96F-3C21-E07F457D7894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137">
              <a:extLst>
                <a:ext uri="{FF2B5EF4-FFF2-40B4-BE49-F238E27FC236}">
                  <a16:creationId xmlns:a16="http://schemas.microsoft.com/office/drawing/2014/main" id="{0DB3AEF6-3C62-741B-CBCF-CAD085FF014B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138">
              <a:extLst>
                <a:ext uri="{FF2B5EF4-FFF2-40B4-BE49-F238E27FC236}">
                  <a16:creationId xmlns:a16="http://schemas.microsoft.com/office/drawing/2014/main" id="{89489A1D-6085-F0AA-A93B-B8374D5711B3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139">
              <a:extLst>
                <a:ext uri="{FF2B5EF4-FFF2-40B4-BE49-F238E27FC236}">
                  <a16:creationId xmlns:a16="http://schemas.microsoft.com/office/drawing/2014/main" id="{AA6A1486-9CD7-10C1-9079-96EDA19A5523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140">
              <a:extLst>
                <a:ext uri="{FF2B5EF4-FFF2-40B4-BE49-F238E27FC236}">
                  <a16:creationId xmlns:a16="http://schemas.microsoft.com/office/drawing/2014/main" id="{546ADD2D-DD94-493E-0AC4-888BC7591DA1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141">
              <a:extLst>
                <a:ext uri="{FF2B5EF4-FFF2-40B4-BE49-F238E27FC236}">
                  <a16:creationId xmlns:a16="http://schemas.microsoft.com/office/drawing/2014/main" id="{616B6E7F-3EB9-AE6A-428C-992ADB91A4FE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142">
              <a:extLst>
                <a:ext uri="{FF2B5EF4-FFF2-40B4-BE49-F238E27FC236}">
                  <a16:creationId xmlns:a16="http://schemas.microsoft.com/office/drawing/2014/main" id="{2AFBFB17-A0D9-FAD6-3EE6-8F7C76319B88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143">
              <a:extLst>
                <a:ext uri="{FF2B5EF4-FFF2-40B4-BE49-F238E27FC236}">
                  <a16:creationId xmlns:a16="http://schemas.microsoft.com/office/drawing/2014/main" id="{08F36E20-B57C-9DFF-2FF1-58DC0288AAF8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144">
              <a:extLst>
                <a:ext uri="{FF2B5EF4-FFF2-40B4-BE49-F238E27FC236}">
                  <a16:creationId xmlns:a16="http://schemas.microsoft.com/office/drawing/2014/main" id="{F3A3F333-FA39-496D-19D1-5B46ACA39947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145">
              <a:extLst>
                <a:ext uri="{FF2B5EF4-FFF2-40B4-BE49-F238E27FC236}">
                  <a16:creationId xmlns:a16="http://schemas.microsoft.com/office/drawing/2014/main" id="{5575F17B-856F-07CD-AD78-7FE3205E133F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146">
              <a:extLst>
                <a:ext uri="{FF2B5EF4-FFF2-40B4-BE49-F238E27FC236}">
                  <a16:creationId xmlns:a16="http://schemas.microsoft.com/office/drawing/2014/main" id="{203905B0-2312-C536-018D-88869DAC48E9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147">
              <a:extLst>
                <a:ext uri="{FF2B5EF4-FFF2-40B4-BE49-F238E27FC236}">
                  <a16:creationId xmlns:a16="http://schemas.microsoft.com/office/drawing/2014/main" id="{D741A37F-4A14-BA69-4749-27C7EB536B18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148">
              <a:extLst>
                <a:ext uri="{FF2B5EF4-FFF2-40B4-BE49-F238E27FC236}">
                  <a16:creationId xmlns:a16="http://schemas.microsoft.com/office/drawing/2014/main" id="{47F009EC-1598-A8AF-EFEF-2C91EF356419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149">
              <a:extLst>
                <a:ext uri="{FF2B5EF4-FFF2-40B4-BE49-F238E27FC236}">
                  <a16:creationId xmlns:a16="http://schemas.microsoft.com/office/drawing/2014/main" id="{BB2C245C-4EB9-2774-A50A-0240B1A3DD15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150">
              <a:extLst>
                <a:ext uri="{FF2B5EF4-FFF2-40B4-BE49-F238E27FC236}">
                  <a16:creationId xmlns:a16="http://schemas.microsoft.com/office/drawing/2014/main" id="{5C282399-3C2D-3661-55A0-8D0E87E1C63C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151">
              <a:extLst>
                <a:ext uri="{FF2B5EF4-FFF2-40B4-BE49-F238E27FC236}">
                  <a16:creationId xmlns:a16="http://schemas.microsoft.com/office/drawing/2014/main" id="{B142AE83-91D1-8250-B422-CF7A8A35D39D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152">
              <a:extLst>
                <a:ext uri="{FF2B5EF4-FFF2-40B4-BE49-F238E27FC236}">
                  <a16:creationId xmlns:a16="http://schemas.microsoft.com/office/drawing/2014/main" id="{5DFCC916-B822-0745-5CF1-577D304419F0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153">
              <a:extLst>
                <a:ext uri="{FF2B5EF4-FFF2-40B4-BE49-F238E27FC236}">
                  <a16:creationId xmlns:a16="http://schemas.microsoft.com/office/drawing/2014/main" id="{9E7CCE06-04BC-F32E-18A5-30C77F2F82E0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154">
              <a:extLst>
                <a:ext uri="{FF2B5EF4-FFF2-40B4-BE49-F238E27FC236}">
                  <a16:creationId xmlns:a16="http://schemas.microsoft.com/office/drawing/2014/main" id="{B0BD99D4-F0A1-0A9F-B8C7-B7241BEEBCCA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155">
              <a:extLst>
                <a:ext uri="{FF2B5EF4-FFF2-40B4-BE49-F238E27FC236}">
                  <a16:creationId xmlns:a16="http://schemas.microsoft.com/office/drawing/2014/main" id="{27E95D17-BDDC-248F-052F-FAE6D5634B6D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156">
              <a:extLst>
                <a:ext uri="{FF2B5EF4-FFF2-40B4-BE49-F238E27FC236}">
                  <a16:creationId xmlns:a16="http://schemas.microsoft.com/office/drawing/2014/main" id="{AD4A3508-2D7A-C890-B0DB-B7D741B10BDB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157">
              <a:extLst>
                <a:ext uri="{FF2B5EF4-FFF2-40B4-BE49-F238E27FC236}">
                  <a16:creationId xmlns:a16="http://schemas.microsoft.com/office/drawing/2014/main" id="{70678EEB-04D0-B8CF-8ADF-46B3AB634E43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158">
              <a:extLst>
                <a:ext uri="{FF2B5EF4-FFF2-40B4-BE49-F238E27FC236}">
                  <a16:creationId xmlns:a16="http://schemas.microsoft.com/office/drawing/2014/main" id="{6A667F86-07FE-8B14-2335-FA278AABE77B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159">
              <a:extLst>
                <a:ext uri="{FF2B5EF4-FFF2-40B4-BE49-F238E27FC236}">
                  <a16:creationId xmlns:a16="http://schemas.microsoft.com/office/drawing/2014/main" id="{704BD5C1-FB48-5F7E-5C43-EC37A5CA78C3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160">
              <a:extLst>
                <a:ext uri="{FF2B5EF4-FFF2-40B4-BE49-F238E27FC236}">
                  <a16:creationId xmlns:a16="http://schemas.microsoft.com/office/drawing/2014/main" id="{4EC86730-9926-F82C-CBD7-A1C0DCAB04BF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161">
              <a:extLst>
                <a:ext uri="{FF2B5EF4-FFF2-40B4-BE49-F238E27FC236}">
                  <a16:creationId xmlns:a16="http://schemas.microsoft.com/office/drawing/2014/main" id="{CABBB5E0-006A-15A2-9E06-8A66B71853EA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162">
              <a:extLst>
                <a:ext uri="{FF2B5EF4-FFF2-40B4-BE49-F238E27FC236}">
                  <a16:creationId xmlns:a16="http://schemas.microsoft.com/office/drawing/2014/main" id="{8C2F197C-CCA1-3CD8-E288-2713C6412102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163">
              <a:extLst>
                <a:ext uri="{FF2B5EF4-FFF2-40B4-BE49-F238E27FC236}">
                  <a16:creationId xmlns:a16="http://schemas.microsoft.com/office/drawing/2014/main" id="{8D3F29D8-44C7-4D93-8940-817B50D3B182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164">
              <a:extLst>
                <a:ext uri="{FF2B5EF4-FFF2-40B4-BE49-F238E27FC236}">
                  <a16:creationId xmlns:a16="http://schemas.microsoft.com/office/drawing/2014/main" id="{96B81F6F-29B5-FD19-7E40-20645D07A9A9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165">
              <a:extLst>
                <a:ext uri="{FF2B5EF4-FFF2-40B4-BE49-F238E27FC236}">
                  <a16:creationId xmlns:a16="http://schemas.microsoft.com/office/drawing/2014/main" id="{C967327C-E751-75D7-E49B-33C9E5563780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166">
              <a:extLst>
                <a:ext uri="{FF2B5EF4-FFF2-40B4-BE49-F238E27FC236}">
                  <a16:creationId xmlns:a16="http://schemas.microsoft.com/office/drawing/2014/main" id="{FC79E1D9-1557-B959-8D08-D2788E943936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167">
              <a:extLst>
                <a:ext uri="{FF2B5EF4-FFF2-40B4-BE49-F238E27FC236}">
                  <a16:creationId xmlns:a16="http://schemas.microsoft.com/office/drawing/2014/main" id="{59C42992-C86C-36CC-5D66-562E880ABAE7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168">
              <a:extLst>
                <a:ext uri="{FF2B5EF4-FFF2-40B4-BE49-F238E27FC236}">
                  <a16:creationId xmlns:a16="http://schemas.microsoft.com/office/drawing/2014/main" id="{1E1B4E11-28F1-4F8E-79E1-1C1D82799BED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169">
              <a:extLst>
                <a:ext uri="{FF2B5EF4-FFF2-40B4-BE49-F238E27FC236}">
                  <a16:creationId xmlns:a16="http://schemas.microsoft.com/office/drawing/2014/main" id="{B4FE6428-CFC1-8CE6-B603-E05C561FCD9A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170">
              <a:extLst>
                <a:ext uri="{FF2B5EF4-FFF2-40B4-BE49-F238E27FC236}">
                  <a16:creationId xmlns:a16="http://schemas.microsoft.com/office/drawing/2014/main" id="{DD92C18C-3D81-30E6-3F27-0AF22D8B84BE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171">
              <a:extLst>
                <a:ext uri="{FF2B5EF4-FFF2-40B4-BE49-F238E27FC236}">
                  <a16:creationId xmlns:a16="http://schemas.microsoft.com/office/drawing/2014/main" id="{E7336379-9288-5B08-8AF5-B9C1E4F473E6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172">
              <a:extLst>
                <a:ext uri="{FF2B5EF4-FFF2-40B4-BE49-F238E27FC236}">
                  <a16:creationId xmlns:a16="http://schemas.microsoft.com/office/drawing/2014/main" id="{DF7C6975-AF4A-C4D2-44B7-36BCFB4474B0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173">
              <a:extLst>
                <a:ext uri="{FF2B5EF4-FFF2-40B4-BE49-F238E27FC236}">
                  <a16:creationId xmlns:a16="http://schemas.microsoft.com/office/drawing/2014/main" id="{DCA43CF4-1EF0-5583-E1AA-063E3495714D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174">
              <a:extLst>
                <a:ext uri="{FF2B5EF4-FFF2-40B4-BE49-F238E27FC236}">
                  <a16:creationId xmlns:a16="http://schemas.microsoft.com/office/drawing/2014/main" id="{CAA640D4-F379-19F1-4BDE-F5CB3E5B91DC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175">
              <a:extLst>
                <a:ext uri="{FF2B5EF4-FFF2-40B4-BE49-F238E27FC236}">
                  <a16:creationId xmlns:a16="http://schemas.microsoft.com/office/drawing/2014/main" id="{C49BF7C5-B1BD-E3EF-5DB2-BDC21A522D5F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176">
              <a:extLst>
                <a:ext uri="{FF2B5EF4-FFF2-40B4-BE49-F238E27FC236}">
                  <a16:creationId xmlns:a16="http://schemas.microsoft.com/office/drawing/2014/main" id="{5C6DA145-651E-0E0F-9646-F0676C91858C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177">
              <a:extLst>
                <a:ext uri="{FF2B5EF4-FFF2-40B4-BE49-F238E27FC236}">
                  <a16:creationId xmlns:a16="http://schemas.microsoft.com/office/drawing/2014/main" id="{CAF667E1-C21C-311F-F3CF-484D00EA0AB0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178">
              <a:extLst>
                <a:ext uri="{FF2B5EF4-FFF2-40B4-BE49-F238E27FC236}">
                  <a16:creationId xmlns:a16="http://schemas.microsoft.com/office/drawing/2014/main" id="{B2D17C6F-C660-DD54-22C6-53D917AA931A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179">
              <a:extLst>
                <a:ext uri="{FF2B5EF4-FFF2-40B4-BE49-F238E27FC236}">
                  <a16:creationId xmlns:a16="http://schemas.microsoft.com/office/drawing/2014/main" id="{87ED0EAC-683B-0868-6387-402488FD3826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180">
              <a:extLst>
                <a:ext uri="{FF2B5EF4-FFF2-40B4-BE49-F238E27FC236}">
                  <a16:creationId xmlns:a16="http://schemas.microsoft.com/office/drawing/2014/main" id="{1B851BAF-0E77-A5F7-0700-DE91723D2BBC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181">
              <a:extLst>
                <a:ext uri="{FF2B5EF4-FFF2-40B4-BE49-F238E27FC236}">
                  <a16:creationId xmlns:a16="http://schemas.microsoft.com/office/drawing/2014/main" id="{04705703-188D-CF68-2FBC-6C03962C305A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182">
              <a:extLst>
                <a:ext uri="{FF2B5EF4-FFF2-40B4-BE49-F238E27FC236}">
                  <a16:creationId xmlns:a16="http://schemas.microsoft.com/office/drawing/2014/main" id="{C79B552E-3BDD-858B-8890-2F81FF827D2A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183">
              <a:extLst>
                <a:ext uri="{FF2B5EF4-FFF2-40B4-BE49-F238E27FC236}">
                  <a16:creationId xmlns:a16="http://schemas.microsoft.com/office/drawing/2014/main" id="{F10650BA-68DE-3B16-ADB2-16A7CD84434D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184">
              <a:extLst>
                <a:ext uri="{FF2B5EF4-FFF2-40B4-BE49-F238E27FC236}">
                  <a16:creationId xmlns:a16="http://schemas.microsoft.com/office/drawing/2014/main" id="{5FD96CBB-C3C9-99E1-4106-B77807268E32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185">
              <a:extLst>
                <a:ext uri="{FF2B5EF4-FFF2-40B4-BE49-F238E27FC236}">
                  <a16:creationId xmlns:a16="http://schemas.microsoft.com/office/drawing/2014/main" id="{285A84D0-1427-8619-91F5-CA4761A39496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186">
              <a:extLst>
                <a:ext uri="{FF2B5EF4-FFF2-40B4-BE49-F238E27FC236}">
                  <a16:creationId xmlns:a16="http://schemas.microsoft.com/office/drawing/2014/main" id="{A1B600EB-1D7D-6C21-6611-1D2B568B6664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187">
              <a:extLst>
                <a:ext uri="{FF2B5EF4-FFF2-40B4-BE49-F238E27FC236}">
                  <a16:creationId xmlns:a16="http://schemas.microsoft.com/office/drawing/2014/main" id="{E7ABF91B-A01F-5B92-3C4B-F967C215F9DC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188">
              <a:extLst>
                <a:ext uri="{FF2B5EF4-FFF2-40B4-BE49-F238E27FC236}">
                  <a16:creationId xmlns:a16="http://schemas.microsoft.com/office/drawing/2014/main" id="{F13F8DE1-C5DE-3030-D6D6-AAF31D49E4DF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189">
              <a:extLst>
                <a:ext uri="{FF2B5EF4-FFF2-40B4-BE49-F238E27FC236}">
                  <a16:creationId xmlns:a16="http://schemas.microsoft.com/office/drawing/2014/main" id="{85722329-4D26-D888-B4AC-CE749F5E2FB1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190">
              <a:extLst>
                <a:ext uri="{FF2B5EF4-FFF2-40B4-BE49-F238E27FC236}">
                  <a16:creationId xmlns:a16="http://schemas.microsoft.com/office/drawing/2014/main" id="{EBFA5382-D0EF-E04F-78D0-3A25D58F214D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191">
              <a:extLst>
                <a:ext uri="{FF2B5EF4-FFF2-40B4-BE49-F238E27FC236}">
                  <a16:creationId xmlns:a16="http://schemas.microsoft.com/office/drawing/2014/main" id="{64E8F8A7-15F1-B8FB-2FE9-59C0D355B8B8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192">
              <a:extLst>
                <a:ext uri="{FF2B5EF4-FFF2-40B4-BE49-F238E27FC236}">
                  <a16:creationId xmlns:a16="http://schemas.microsoft.com/office/drawing/2014/main" id="{CBD0A807-03C9-1311-4E1D-3FD8CDA7C1A2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193">
              <a:extLst>
                <a:ext uri="{FF2B5EF4-FFF2-40B4-BE49-F238E27FC236}">
                  <a16:creationId xmlns:a16="http://schemas.microsoft.com/office/drawing/2014/main" id="{15E690F5-78B4-F78D-637F-2AADD26B7BE6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194">
              <a:extLst>
                <a:ext uri="{FF2B5EF4-FFF2-40B4-BE49-F238E27FC236}">
                  <a16:creationId xmlns:a16="http://schemas.microsoft.com/office/drawing/2014/main" id="{F56F62FC-AF10-BA6D-AFB3-31571A315504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195">
              <a:extLst>
                <a:ext uri="{FF2B5EF4-FFF2-40B4-BE49-F238E27FC236}">
                  <a16:creationId xmlns:a16="http://schemas.microsoft.com/office/drawing/2014/main" id="{CBE292A1-B7DF-41B7-D3EB-90876E7C4A27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196">
              <a:extLst>
                <a:ext uri="{FF2B5EF4-FFF2-40B4-BE49-F238E27FC236}">
                  <a16:creationId xmlns:a16="http://schemas.microsoft.com/office/drawing/2014/main" id="{9CF4437F-30E7-63CD-8272-0E289322C5DA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197">
              <a:extLst>
                <a:ext uri="{FF2B5EF4-FFF2-40B4-BE49-F238E27FC236}">
                  <a16:creationId xmlns:a16="http://schemas.microsoft.com/office/drawing/2014/main" id="{ED98B972-0033-08A9-80ED-90101FC30ECC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198">
              <a:extLst>
                <a:ext uri="{FF2B5EF4-FFF2-40B4-BE49-F238E27FC236}">
                  <a16:creationId xmlns:a16="http://schemas.microsoft.com/office/drawing/2014/main" id="{47F8E920-0930-4329-C43A-1083916D334E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199">
              <a:extLst>
                <a:ext uri="{FF2B5EF4-FFF2-40B4-BE49-F238E27FC236}">
                  <a16:creationId xmlns:a16="http://schemas.microsoft.com/office/drawing/2014/main" id="{2BE80306-80B9-C353-63D9-7A831CCB1907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00">
              <a:extLst>
                <a:ext uri="{FF2B5EF4-FFF2-40B4-BE49-F238E27FC236}">
                  <a16:creationId xmlns:a16="http://schemas.microsoft.com/office/drawing/2014/main" id="{15A58D14-F7DF-D98E-5C8E-E83EFDE1E293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01">
              <a:extLst>
                <a:ext uri="{FF2B5EF4-FFF2-40B4-BE49-F238E27FC236}">
                  <a16:creationId xmlns:a16="http://schemas.microsoft.com/office/drawing/2014/main" id="{0BF73958-D25E-DFDF-50AE-2A927DD2AF1A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02">
              <a:extLst>
                <a:ext uri="{FF2B5EF4-FFF2-40B4-BE49-F238E27FC236}">
                  <a16:creationId xmlns:a16="http://schemas.microsoft.com/office/drawing/2014/main" id="{BA32FAF6-2603-D5F9-FCB4-846C4E06D89B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03">
              <a:extLst>
                <a:ext uri="{FF2B5EF4-FFF2-40B4-BE49-F238E27FC236}">
                  <a16:creationId xmlns:a16="http://schemas.microsoft.com/office/drawing/2014/main" id="{25B596A9-8574-DF52-B7E2-6B9FE6ABACF9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04">
              <a:extLst>
                <a:ext uri="{FF2B5EF4-FFF2-40B4-BE49-F238E27FC236}">
                  <a16:creationId xmlns:a16="http://schemas.microsoft.com/office/drawing/2014/main" id="{5E39F81C-8B01-45A8-5198-5C21FD19CF98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05">
              <a:extLst>
                <a:ext uri="{FF2B5EF4-FFF2-40B4-BE49-F238E27FC236}">
                  <a16:creationId xmlns:a16="http://schemas.microsoft.com/office/drawing/2014/main" id="{B7C8CD7F-7700-239A-3580-EE56C7B615E8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06">
              <a:extLst>
                <a:ext uri="{FF2B5EF4-FFF2-40B4-BE49-F238E27FC236}">
                  <a16:creationId xmlns:a16="http://schemas.microsoft.com/office/drawing/2014/main" id="{9D9B938D-8BE7-C397-2A93-BBB906459080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07">
              <a:extLst>
                <a:ext uri="{FF2B5EF4-FFF2-40B4-BE49-F238E27FC236}">
                  <a16:creationId xmlns:a16="http://schemas.microsoft.com/office/drawing/2014/main" id="{4AE2F2B2-AABB-1CE8-99D0-415618A30AC6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08">
              <a:extLst>
                <a:ext uri="{FF2B5EF4-FFF2-40B4-BE49-F238E27FC236}">
                  <a16:creationId xmlns:a16="http://schemas.microsoft.com/office/drawing/2014/main" id="{AFFBC38A-3319-BBAF-DAEF-80947CBEE35F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09">
              <a:extLst>
                <a:ext uri="{FF2B5EF4-FFF2-40B4-BE49-F238E27FC236}">
                  <a16:creationId xmlns:a16="http://schemas.microsoft.com/office/drawing/2014/main" id="{0A549828-08F3-C402-BE09-E2A8DA979F81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10">
              <a:extLst>
                <a:ext uri="{FF2B5EF4-FFF2-40B4-BE49-F238E27FC236}">
                  <a16:creationId xmlns:a16="http://schemas.microsoft.com/office/drawing/2014/main" id="{401D7DC4-9B27-93EB-4271-3489850C8970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11">
              <a:extLst>
                <a:ext uri="{FF2B5EF4-FFF2-40B4-BE49-F238E27FC236}">
                  <a16:creationId xmlns:a16="http://schemas.microsoft.com/office/drawing/2014/main" id="{91051AED-D5DF-140D-AAA6-4A40DEA96442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12">
              <a:extLst>
                <a:ext uri="{FF2B5EF4-FFF2-40B4-BE49-F238E27FC236}">
                  <a16:creationId xmlns:a16="http://schemas.microsoft.com/office/drawing/2014/main" id="{3BBFD56E-E801-0F1E-EC7F-ED4C06D37DD3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13">
              <a:extLst>
                <a:ext uri="{FF2B5EF4-FFF2-40B4-BE49-F238E27FC236}">
                  <a16:creationId xmlns:a16="http://schemas.microsoft.com/office/drawing/2014/main" id="{02558DE5-ECF1-D893-2BE1-A36726399B86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14">
              <a:extLst>
                <a:ext uri="{FF2B5EF4-FFF2-40B4-BE49-F238E27FC236}">
                  <a16:creationId xmlns:a16="http://schemas.microsoft.com/office/drawing/2014/main" id="{302576F0-03CF-5B5F-8CFA-1D1B2FF71FD5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15">
              <a:extLst>
                <a:ext uri="{FF2B5EF4-FFF2-40B4-BE49-F238E27FC236}">
                  <a16:creationId xmlns:a16="http://schemas.microsoft.com/office/drawing/2014/main" id="{7AE2B8ED-8EED-F1CD-D188-66C117C6B0E3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16">
              <a:extLst>
                <a:ext uri="{FF2B5EF4-FFF2-40B4-BE49-F238E27FC236}">
                  <a16:creationId xmlns:a16="http://schemas.microsoft.com/office/drawing/2014/main" id="{1301E2E0-F125-3FFA-B8FE-8F5DE390D5FC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17">
              <a:extLst>
                <a:ext uri="{FF2B5EF4-FFF2-40B4-BE49-F238E27FC236}">
                  <a16:creationId xmlns:a16="http://schemas.microsoft.com/office/drawing/2014/main" id="{5E5EA05A-29BE-2977-8B26-7907A34F692C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18">
              <a:extLst>
                <a:ext uri="{FF2B5EF4-FFF2-40B4-BE49-F238E27FC236}">
                  <a16:creationId xmlns:a16="http://schemas.microsoft.com/office/drawing/2014/main" id="{5AB3C205-00ED-BF78-08FF-5C24E158695D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19">
              <a:extLst>
                <a:ext uri="{FF2B5EF4-FFF2-40B4-BE49-F238E27FC236}">
                  <a16:creationId xmlns:a16="http://schemas.microsoft.com/office/drawing/2014/main" id="{45F80DE7-5F22-6A4A-047B-F68FDFF86718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20">
              <a:extLst>
                <a:ext uri="{FF2B5EF4-FFF2-40B4-BE49-F238E27FC236}">
                  <a16:creationId xmlns:a16="http://schemas.microsoft.com/office/drawing/2014/main" id="{C5C58C72-6E73-3A20-74D3-E0D31DEAA4F5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21">
              <a:extLst>
                <a:ext uri="{FF2B5EF4-FFF2-40B4-BE49-F238E27FC236}">
                  <a16:creationId xmlns:a16="http://schemas.microsoft.com/office/drawing/2014/main" id="{A368F807-C264-9EA8-9890-2C26BCFA9FB4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22">
              <a:extLst>
                <a:ext uri="{FF2B5EF4-FFF2-40B4-BE49-F238E27FC236}">
                  <a16:creationId xmlns:a16="http://schemas.microsoft.com/office/drawing/2014/main" id="{BCD0A993-E829-D52C-56C2-E0FEF4B2AB8E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23">
              <a:extLst>
                <a:ext uri="{FF2B5EF4-FFF2-40B4-BE49-F238E27FC236}">
                  <a16:creationId xmlns:a16="http://schemas.microsoft.com/office/drawing/2014/main" id="{E4D474FA-B948-949F-FBA0-D5D5CA75D763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24">
              <a:extLst>
                <a:ext uri="{FF2B5EF4-FFF2-40B4-BE49-F238E27FC236}">
                  <a16:creationId xmlns:a16="http://schemas.microsoft.com/office/drawing/2014/main" id="{798768EA-2CB0-35CB-BC4F-9E76785C7615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25">
              <a:extLst>
                <a:ext uri="{FF2B5EF4-FFF2-40B4-BE49-F238E27FC236}">
                  <a16:creationId xmlns:a16="http://schemas.microsoft.com/office/drawing/2014/main" id="{483B8EE5-5366-9F17-9361-81C610AABAC5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26">
              <a:extLst>
                <a:ext uri="{FF2B5EF4-FFF2-40B4-BE49-F238E27FC236}">
                  <a16:creationId xmlns:a16="http://schemas.microsoft.com/office/drawing/2014/main" id="{4DE6E011-3D72-1EF9-037A-0D390FC913C6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27">
              <a:extLst>
                <a:ext uri="{FF2B5EF4-FFF2-40B4-BE49-F238E27FC236}">
                  <a16:creationId xmlns:a16="http://schemas.microsoft.com/office/drawing/2014/main" id="{4718EA08-C8A4-D942-FCEF-97C9FFAF10D9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28">
              <a:extLst>
                <a:ext uri="{FF2B5EF4-FFF2-40B4-BE49-F238E27FC236}">
                  <a16:creationId xmlns:a16="http://schemas.microsoft.com/office/drawing/2014/main" id="{5FC4F9A2-AE1B-6641-CD4B-9EFDE8970713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29">
              <a:extLst>
                <a:ext uri="{FF2B5EF4-FFF2-40B4-BE49-F238E27FC236}">
                  <a16:creationId xmlns:a16="http://schemas.microsoft.com/office/drawing/2014/main" id="{CA8EBB57-872C-8DE3-6B4C-140122A843C7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30">
              <a:extLst>
                <a:ext uri="{FF2B5EF4-FFF2-40B4-BE49-F238E27FC236}">
                  <a16:creationId xmlns:a16="http://schemas.microsoft.com/office/drawing/2014/main" id="{1D2D6826-8CD8-B343-CA9F-008705E5D7D1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231">
              <a:extLst>
                <a:ext uri="{FF2B5EF4-FFF2-40B4-BE49-F238E27FC236}">
                  <a16:creationId xmlns:a16="http://schemas.microsoft.com/office/drawing/2014/main" id="{BFF1C5F0-FA7A-30A4-617A-39C51F90204A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232">
              <a:extLst>
                <a:ext uri="{FF2B5EF4-FFF2-40B4-BE49-F238E27FC236}">
                  <a16:creationId xmlns:a16="http://schemas.microsoft.com/office/drawing/2014/main" id="{FE31094D-BA3C-7290-13CC-4F5CB2817F9A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233">
              <a:extLst>
                <a:ext uri="{FF2B5EF4-FFF2-40B4-BE49-F238E27FC236}">
                  <a16:creationId xmlns:a16="http://schemas.microsoft.com/office/drawing/2014/main" id="{F8627F64-1BED-3BA2-1094-FCAA242CA9C3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234">
              <a:extLst>
                <a:ext uri="{FF2B5EF4-FFF2-40B4-BE49-F238E27FC236}">
                  <a16:creationId xmlns:a16="http://schemas.microsoft.com/office/drawing/2014/main" id="{B9058722-C94A-118B-CB29-B0B6E37A1FC3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235">
              <a:extLst>
                <a:ext uri="{FF2B5EF4-FFF2-40B4-BE49-F238E27FC236}">
                  <a16:creationId xmlns:a16="http://schemas.microsoft.com/office/drawing/2014/main" id="{1311CC73-E886-2140-2B65-AEF86B85E76F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236">
              <a:extLst>
                <a:ext uri="{FF2B5EF4-FFF2-40B4-BE49-F238E27FC236}">
                  <a16:creationId xmlns:a16="http://schemas.microsoft.com/office/drawing/2014/main" id="{E4818036-649C-E32E-EE4A-52F9F353363B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237">
              <a:extLst>
                <a:ext uri="{FF2B5EF4-FFF2-40B4-BE49-F238E27FC236}">
                  <a16:creationId xmlns:a16="http://schemas.microsoft.com/office/drawing/2014/main" id="{AA898726-DB3C-7605-8D56-F037AAB880EE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238">
              <a:extLst>
                <a:ext uri="{FF2B5EF4-FFF2-40B4-BE49-F238E27FC236}">
                  <a16:creationId xmlns:a16="http://schemas.microsoft.com/office/drawing/2014/main" id="{473A31D2-13DA-7180-024B-A6B1D12EB1FA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239">
              <a:extLst>
                <a:ext uri="{FF2B5EF4-FFF2-40B4-BE49-F238E27FC236}">
                  <a16:creationId xmlns:a16="http://schemas.microsoft.com/office/drawing/2014/main" id="{E0A28F53-FC91-40AF-4A20-31BCB3D635E2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240">
              <a:extLst>
                <a:ext uri="{FF2B5EF4-FFF2-40B4-BE49-F238E27FC236}">
                  <a16:creationId xmlns:a16="http://schemas.microsoft.com/office/drawing/2014/main" id="{B605AC15-07B1-B30F-1F48-5F72334C4F8C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241">
              <a:extLst>
                <a:ext uri="{FF2B5EF4-FFF2-40B4-BE49-F238E27FC236}">
                  <a16:creationId xmlns:a16="http://schemas.microsoft.com/office/drawing/2014/main" id="{B85E6BBA-EA3E-8E01-3228-4CE38EEAC1E1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242">
              <a:extLst>
                <a:ext uri="{FF2B5EF4-FFF2-40B4-BE49-F238E27FC236}">
                  <a16:creationId xmlns:a16="http://schemas.microsoft.com/office/drawing/2014/main" id="{B06F2811-D059-36F1-95C5-CE37CB9A1889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243">
              <a:extLst>
                <a:ext uri="{FF2B5EF4-FFF2-40B4-BE49-F238E27FC236}">
                  <a16:creationId xmlns:a16="http://schemas.microsoft.com/office/drawing/2014/main" id="{D68B331F-D878-2720-CAE3-C925B61B3EF1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244">
              <a:extLst>
                <a:ext uri="{FF2B5EF4-FFF2-40B4-BE49-F238E27FC236}">
                  <a16:creationId xmlns:a16="http://schemas.microsoft.com/office/drawing/2014/main" id="{F8375640-F40E-539F-62F7-596F5F781BC8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245">
              <a:extLst>
                <a:ext uri="{FF2B5EF4-FFF2-40B4-BE49-F238E27FC236}">
                  <a16:creationId xmlns:a16="http://schemas.microsoft.com/office/drawing/2014/main" id="{B8FED67D-FBC7-4DB7-AC0B-AFF58D74B462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246">
              <a:extLst>
                <a:ext uri="{FF2B5EF4-FFF2-40B4-BE49-F238E27FC236}">
                  <a16:creationId xmlns:a16="http://schemas.microsoft.com/office/drawing/2014/main" id="{543A8AA2-73F9-1CBE-BBE8-C6F7BD94BB24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247">
              <a:extLst>
                <a:ext uri="{FF2B5EF4-FFF2-40B4-BE49-F238E27FC236}">
                  <a16:creationId xmlns:a16="http://schemas.microsoft.com/office/drawing/2014/main" id="{F7604255-AD5E-6BDD-ECD8-D626ABB49D57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248">
              <a:extLst>
                <a:ext uri="{FF2B5EF4-FFF2-40B4-BE49-F238E27FC236}">
                  <a16:creationId xmlns:a16="http://schemas.microsoft.com/office/drawing/2014/main" id="{D1606D86-1BE6-EC04-CA63-08AD5B1612C4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249">
              <a:extLst>
                <a:ext uri="{FF2B5EF4-FFF2-40B4-BE49-F238E27FC236}">
                  <a16:creationId xmlns:a16="http://schemas.microsoft.com/office/drawing/2014/main" id="{9AC7A848-535D-E958-8A89-22B4931CB157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250">
              <a:extLst>
                <a:ext uri="{FF2B5EF4-FFF2-40B4-BE49-F238E27FC236}">
                  <a16:creationId xmlns:a16="http://schemas.microsoft.com/office/drawing/2014/main" id="{AF780611-8565-D371-E521-25541A02B0DF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251">
              <a:extLst>
                <a:ext uri="{FF2B5EF4-FFF2-40B4-BE49-F238E27FC236}">
                  <a16:creationId xmlns:a16="http://schemas.microsoft.com/office/drawing/2014/main" id="{5996319E-E54E-E2F6-7D78-56B729B02E9C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252">
              <a:extLst>
                <a:ext uri="{FF2B5EF4-FFF2-40B4-BE49-F238E27FC236}">
                  <a16:creationId xmlns:a16="http://schemas.microsoft.com/office/drawing/2014/main" id="{7CD56E0B-3587-6F5F-357A-0619DEA9586B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253">
              <a:extLst>
                <a:ext uri="{FF2B5EF4-FFF2-40B4-BE49-F238E27FC236}">
                  <a16:creationId xmlns:a16="http://schemas.microsoft.com/office/drawing/2014/main" id="{E7846C0D-906F-FDF8-2447-6132C02DC610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254">
              <a:extLst>
                <a:ext uri="{FF2B5EF4-FFF2-40B4-BE49-F238E27FC236}">
                  <a16:creationId xmlns:a16="http://schemas.microsoft.com/office/drawing/2014/main" id="{47C26273-FC8F-286D-3E3E-03A127580DCC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255">
              <a:extLst>
                <a:ext uri="{FF2B5EF4-FFF2-40B4-BE49-F238E27FC236}">
                  <a16:creationId xmlns:a16="http://schemas.microsoft.com/office/drawing/2014/main" id="{46865D76-690A-882C-9ED0-043346FB408F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256">
              <a:extLst>
                <a:ext uri="{FF2B5EF4-FFF2-40B4-BE49-F238E27FC236}">
                  <a16:creationId xmlns:a16="http://schemas.microsoft.com/office/drawing/2014/main" id="{407E61EB-113D-2953-D251-7938AB3B7E76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257">
              <a:extLst>
                <a:ext uri="{FF2B5EF4-FFF2-40B4-BE49-F238E27FC236}">
                  <a16:creationId xmlns:a16="http://schemas.microsoft.com/office/drawing/2014/main" id="{209D214C-0E49-0C77-0343-85D35B9194E2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258">
              <a:extLst>
                <a:ext uri="{FF2B5EF4-FFF2-40B4-BE49-F238E27FC236}">
                  <a16:creationId xmlns:a16="http://schemas.microsoft.com/office/drawing/2014/main" id="{8B266662-EE56-1DEA-1669-FB56ECFF2F9C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259">
              <a:extLst>
                <a:ext uri="{FF2B5EF4-FFF2-40B4-BE49-F238E27FC236}">
                  <a16:creationId xmlns:a16="http://schemas.microsoft.com/office/drawing/2014/main" id="{6144447D-0AD7-ACC9-0955-1626A60FB23B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260">
              <a:extLst>
                <a:ext uri="{FF2B5EF4-FFF2-40B4-BE49-F238E27FC236}">
                  <a16:creationId xmlns:a16="http://schemas.microsoft.com/office/drawing/2014/main" id="{3957EDFD-58F5-BC97-EC01-361B69406CC7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261">
              <a:extLst>
                <a:ext uri="{FF2B5EF4-FFF2-40B4-BE49-F238E27FC236}">
                  <a16:creationId xmlns:a16="http://schemas.microsoft.com/office/drawing/2014/main" id="{CC69DE2C-D05F-49CD-1AC9-B2806B2B6102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262">
              <a:extLst>
                <a:ext uri="{FF2B5EF4-FFF2-40B4-BE49-F238E27FC236}">
                  <a16:creationId xmlns:a16="http://schemas.microsoft.com/office/drawing/2014/main" id="{5C949531-EB77-EE2A-F9E7-3622A2621351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263">
              <a:extLst>
                <a:ext uri="{FF2B5EF4-FFF2-40B4-BE49-F238E27FC236}">
                  <a16:creationId xmlns:a16="http://schemas.microsoft.com/office/drawing/2014/main" id="{0D25A9ED-6DDF-51F1-7A94-6A2803BA3335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264">
              <a:extLst>
                <a:ext uri="{FF2B5EF4-FFF2-40B4-BE49-F238E27FC236}">
                  <a16:creationId xmlns:a16="http://schemas.microsoft.com/office/drawing/2014/main" id="{61C2860F-52CE-D1DA-3706-3D22669D98A6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265">
              <a:extLst>
                <a:ext uri="{FF2B5EF4-FFF2-40B4-BE49-F238E27FC236}">
                  <a16:creationId xmlns:a16="http://schemas.microsoft.com/office/drawing/2014/main" id="{4D9F1D75-625E-CEF4-A45A-14AB9985B91D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266">
              <a:extLst>
                <a:ext uri="{FF2B5EF4-FFF2-40B4-BE49-F238E27FC236}">
                  <a16:creationId xmlns:a16="http://schemas.microsoft.com/office/drawing/2014/main" id="{D2099BCE-DF91-1538-ABEB-FE29F4519030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267">
              <a:extLst>
                <a:ext uri="{FF2B5EF4-FFF2-40B4-BE49-F238E27FC236}">
                  <a16:creationId xmlns:a16="http://schemas.microsoft.com/office/drawing/2014/main" id="{A0FC6290-3915-2BE7-DCC6-8822D631F5F3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268">
              <a:extLst>
                <a:ext uri="{FF2B5EF4-FFF2-40B4-BE49-F238E27FC236}">
                  <a16:creationId xmlns:a16="http://schemas.microsoft.com/office/drawing/2014/main" id="{B32821E2-5043-81FE-155B-E788E8177008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269">
              <a:extLst>
                <a:ext uri="{FF2B5EF4-FFF2-40B4-BE49-F238E27FC236}">
                  <a16:creationId xmlns:a16="http://schemas.microsoft.com/office/drawing/2014/main" id="{7FE0D964-5457-A107-7AD8-1F40D86CB864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270">
              <a:extLst>
                <a:ext uri="{FF2B5EF4-FFF2-40B4-BE49-F238E27FC236}">
                  <a16:creationId xmlns:a16="http://schemas.microsoft.com/office/drawing/2014/main" id="{9ABF47AF-6264-8BFA-C796-F256E6FA86F7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271">
              <a:extLst>
                <a:ext uri="{FF2B5EF4-FFF2-40B4-BE49-F238E27FC236}">
                  <a16:creationId xmlns:a16="http://schemas.microsoft.com/office/drawing/2014/main" id="{0D52CEDA-526D-AC89-0AD4-6269715D5F97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272">
              <a:extLst>
                <a:ext uri="{FF2B5EF4-FFF2-40B4-BE49-F238E27FC236}">
                  <a16:creationId xmlns:a16="http://schemas.microsoft.com/office/drawing/2014/main" id="{9067EA4C-3C0F-8B02-2E0A-471F289A769D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273">
              <a:extLst>
                <a:ext uri="{FF2B5EF4-FFF2-40B4-BE49-F238E27FC236}">
                  <a16:creationId xmlns:a16="http://schemas.microsoft.com/office/drawing/2014/main" id="{42277666-0A58-2F01-7F05-9C89F2E3C443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274">
              <a:extLst>
                <a:ext uri="{FF2B5EF4-FFF2-40B4-BE49-F238E27FC236}">
                  <a16:creationId xmlns:a16="http://schemas.microsoft.com/office/drawing/2014/main" id="{80F2D8A3-2B71-CE67-92C9-BDA2423A4656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275">
              <a:extLst>
                <a:ext uri="{FF2B5EF4-FFF2-40B4-BE49-F238E27FC236}">
                  <a16:creationId xmlns:a16="http://schemas.microsoft.com/office/drawing/2014/main" id="{6CC1B3E3-BBD3-6F69-D02E-4B78E56A0512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276">
              <a:extLst>
                <a:ext uri="{FF2B5EF4-FFF2-40B4-BE49-F238E27FC236}">
                  <a16:creationId xmlns:a16="http://schemas.microsoft.com/office/drawing/2014/main" id="{9876CD33-66B1-5B6B-C0F1-0A8D87F6B78A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277">
              <a:extLst>
                <a:ext uri="{FF2B5EF4-FFF2-40B4-BE49-F238E27FC236}">
                  <a16:creationId xmlns:a16="http://schemas.microsoft.com/office/drawing/2014/main" id="{3C74F8BF-F551-47BA-EC0F-DD7D8CC5D574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278">
              <a:extLst>
                <a:ext uri="{FF2B5EF4-FFF2-40B4-BE49-F238E27FC236}">
                  <a16:creationId xmlns:a16="http://schemas.microsoft.com/office/drawing/2014/main" id="{8F0082B6-26A4-DF0D-C945-F0F24B35D332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279">
              <a:extLst>
                <a:ext uri="{FF2B5EF4-FFF2-40B4-BE49-F238E27FC236}">
                  <a16:creationId xmlns:a16="http://schemas.microsoft.com/office/drawing/2014/main" id="{344D9E85-05FA-098C-430A-2A53217AB907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280">
              <a:extLst>
                <a:ext uri="{FF2B5EF4-FFF2-40B4-BE49-F238E27FC236}">
                  <a16:creationId xmlns:a16="http://schemas.microsoft.com/office/drawing/2014/main" id="{DB73B1CA-C045-1F87-728E-607E40CCA4CA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281">
              <a:extLst>
                <a:ext uri="{FF2B5EF4-FFF2-40B4-BE49-F238E27FC236}">
                  <a16:creationId xmlns:a16="http://schemas.microsoft.com/office/drawing/2014/main" id="{4F55F996-F89C-DB3A-371F-2D330A176281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282">
              <a:extLst>
                <a:ext uri="{FF2B5EF4-FFF2-40B4-BE49-F238E27FC236}">
                  <a16:creationId xmlns:a16="http://schemas.microsoft.com/office/drawing/2014/main" id="{38D036A6-0906-4262-EE3F-9EC05DD21689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283">
              <a:extLst>
                <a:ext uri="{FF2B5EF4-FFF2-40B4-BE49-F238E27FC236}">
                  <a16:creationId xmlns:a16="http://schemas.microsoft.com/office/drawing/2014/main" id="{6557A889-13BE-991B-57D7-B66898BB8961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284">
              <a:extLst>
                <a:ext uri="{FF2B5EF4-FFF2-40B4-BE49-F238E27FC236}">
                  <a16:creationId xmlns:a16="http://schemas.microsoft.com/office/drawing/2014/main" id="{D6FE68FD-D93A-DD55-6835-57CF643AFF77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285">
              <a:extLst>
                <a:ext uri="{FF2B5EF4-FFF2-40B4-BE49-F238E27FC236}">
                  <a16:creationId xmlns:a16="http://schemas.microsoft.com/office/drawing/2014/main" id="{4373998A-1194-8BBD-3FD5-F70CBB0FBD7C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286">
              <a:extLst>
                <a:ext uri="{FF2B5EF4-FFF2-40B4-BE49-F238E27FC236}">
                  <a16:creationId xmlns:a16="http://schemas.microsoft.com/office/drawing/2014/main" id="{7EAEFDF4-CB5A-8445-26A4-708B17B47392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287">
              <a:extLst>
                <a:ext uri="{FF2B5EF4-FFF2-40B4-BE49-F238E27FC236}">
                  <a16:creationId xmlns:a16="http://schemas.microsoft.com/office/drawing/2014/main" id="{CBE88E3F-B857-14BB-E78C-51A3A648D045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288">
              <a:extLst>
                <a:ext uri="{FF2B5EF4-FFF2-40B4-BE49-F238E27FC236}">
                  <a16:creationId xmlns:a16="http://schemas.microsoft.com/office/drawing/2014/main" id="{A5AD519D-E8EC-4A32-3B7B-869910C8FB95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289">
              <a:extLst>
                <a:ext uri="{FF2B5EF4-FFF2-40B4-BE49-F238E27FC236}">
                  <a16:creationId xmlns:a16="http://schemas.microsoft.com/office/drawing/2014/main" id="{E8C7A7AA-60BF-8F05-974D-134F261D8096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290">
              <a:extLst>
                <a:ext uri="{FF2B5EF4-FFF2-40B4-BE49-F238E27FC236}">
                  <a16:creationId xmlns:a16="http://schemas.microsoft.com/office/drawing/2014/main" id="{5E53EAF3-1124-BD50-48C3-2C9332F9ABB7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291">
              <a:extLst>
                <a:ext uri="{FF2B5EF4-FFF2-40B4-BE49-F238E27FC236}">
                  <a16:creationId xmlns:a16="http://schemas.microsoft.com/office/drawing/2014/main" id="{FA7D4A00-248D-F384-391F-912C43ABAA59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292">
              <a:extLst>
                <a:ext uri="{FF2B5EF4-FFF2-40B4-BE49-F238E27FC236}">
                  <a16:creationId xmlns:a16="http://schemas.microsoft.com/office/drawing/2014/main" id="{F5EA61A8-0177-88E5-549C-938F80AA52D8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293">
              <a:extLst>
                <a:ext uri="{FF2B5EF4-FFF2-40B4-BE49-F238E27FC236}">
                  <a16:creationId xmlns:a16="http://schemas.microsoft.com/office/drawing/2014/main" id="{6CEA07C8-B85D-A410-3FFC-E4C3EA58F440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294">
              <a:extLst>
                <a:ext uri="{FF2B5EF4-FFF2-40B4-BE49-F238E27FC236}">
                  <a16:creationId xmlns:a16="http://schemas.microsoft.com/office/drawing/2014/main" id="{5B3614A3-AC38-5750-2026-AD0A72151BF2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295">
              <a:extLst>
                <a:ext uri="{FF2B5EF4-FFF2-40B4-BE49-F238E27FC236}">
                  <a16:creationId xmlns:a16="http://schemas.microsoft.com/office/drawing/2014/main" id="{A5D5B6C2-B0A7-8B01-DCD8-B741BC4FE522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296">
              <a:extLst>
                <a:ext uri="{FF2B5EF4-FFF2-40B4-BE49-F238E27FC236}">
                  <a16:creationId xmlns:a16="http://schemas.microsoft.com/office/drawing/2014/main" id="{285EB78A-B26A-7167-C2BC-1794F8CA1F3D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297">
              <a:extLst>
                <a:ext uri="{FF2B5EF4-FFF2-40B4-BE49-F238E27FC236}">
                  <a16:creationId xmlns:a16="http://schemas.microsoft.com/office/drawing/2014/main" id="{F0EF1F95-D6DA-9F17-CA56-8C83D00A479E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298">
              <a:extLst>
                <a:ext uri="{FF2B5EF4-FFF2-40B4-BE49-F238E27FC236}">
                  <a16:creationId xmlns:a16="http://schemas.microsoft.com/office/drawing/2014/main" id="{F248676F-D51E-762E-F4AB-1036FE029633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299">
              <a:extLst>
                <a:ext uri="{FF2B5EF4-FFF2-40B4-BE49-F238E27FC236}">
                  <a16:creationId xmlns:a16="http://schemas.microsoft.com/office/drawing/2014/main" id="{AB2DF80A-0EB9-3774-0D1A-C727C8D3CFD7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00">
              <a:extLst>
                <a:ext uri="{FF2B5EF4-FFF2-40B4-BE49-F238E27FC236}">
                  <a16:creationId xmlns:a16="http://schemas.microsoft.com/office/drawing/2014/main" id="{4BCD6D6B-25B3-673A-9195-F2B64B711622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01">
              <a:extLst>
                <a:ext uri="{FF2B5EF4-FFF2-40B4-BE49-F238E27FC236}">
                  <a16:creationId xmlns:a16="http://schemas.microsoft.com/office/drawing/2014/main" id="{9BDDCA7B-E716-B157-86B8-E566F6BF527A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02">
              <a:extLst>
                <a:ext uri="{FF2B5EF4-FFF2-40B4-BE49-F238E27FC236}">
                  <a16:creationId xmlns:a16="http://schemas.microsoft.com/office/drawing/2014/main" id="{A2C6C2B5-486E-794B-5A01-F85417A87C42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03">
              <a:extLst>
                <a:ext uri="{FF2B5EF4-FFF2-40B4-BE49-F238E27FC236}">
                  <a16:creationId xmlns:a16="http://schemas.microsoft.com/office/drawing/2014/main" id="{122411AE-C468-9217-6DCC-996B91AA093F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04">
              <a:extLst>
                <a:ext uri="{FF2B5EF4-FFF2-40B4-BE49-F238E27FC236}">
                  <a16:creationId xmlns:a16="http://schemas.microsoft.com/office/drawing/2014/main" id="{58AAEE4E-01CA-4917-3B0B-5E938F3DFB3B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05">
              <a:extLst>
                <a:ext uri="{FF2B5EF4-FFF2-40B4-BE49-F238E27FC236}">
                  <a16:creationId xmlns:a16="http://schemas.microsoft.com/office/drawing/2014/main" id="{7B6AD3ED-D071-9AD3-2DD3-B761D2B667EF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06">
              <a:extLst>
                <a:ext uri="{FF2B5EF4-FFF2-40B4-BE49-F238E27FC236}">
                  <a16:creationId xmlns:a16="http://schemas.microsoft.com/office/drawing/2014/main" id="{3E63C12A-2115-499A-90A5-5AE6B350D35F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07">
              <a:extLst>
                <a:ext uri="{FF2B5EF4-FFF2-40B4-BE49-F238E27FC236}">
                  <a16:creationId xmlns:a16="http://schemas.microsoft.com/office/drawing/2014/main" id="{94CFE83E-CE6E-329E-FDA7-DBFB60A688C5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08">
              <a:extLst>
                <a:ext uri="{FF2B5EF4-FFF2-40B4-BE49-F238E27FC236}">
                  <a16:creationId xmlns:a16="http://schemas.microsoft.com/office/drawing/2014/main" id="{F2A27A11-CC38-1F9B-52F9-ABA269A98A93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09">
              <a:extLst>
                <a:ext uri="{FF2B5EF4-FFF2-40B4-BE49-F238E27FC236}">
                  <a16:creationId xmlns:a16="http://schemas.microsoft.com/office/drawing/2014/main" id="{D2AA4E03-43EB-81F6-3628-C350F5A82D6F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10">
              <a:extLst>
                <a:ext uri="{FF2B5EF4-FFF2-40B4-BE49-F238E27FC236}">
                  <a16:creationId xmlns:a16="http://schemas.microsoft.com/office/drawing/2014/main" id="{201BDF0D-A77A-660E-0643-0759EA40DA56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11">
              <a:extLst>
                <a:ext uri="{FF2B5EF4-FFF2-40B4-BE49-F238E27FC236}">
                  <a16:creationId xmlns:a16="http://schemas.microsoft.com/office/drawing/2014/main" id="{FADB1B46-ADBE-C276-59E6-83F5515B33B0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12">
              <a:extLst>
                <a:ext uri="{FF2B5EF4-FFF2-40B4-BE49-F238E27FC236}">
                  <a16:creationId xmlns:a16="http://schemas.microsoft.com/office/drawing/2014/main" id="{95BE8869-8735-40DB-8619-F768E5890642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13">
              <a:extLst>
                <a:ext uri="{FF2B5EF4-FFF2-40B4-BE49-F238E27FC236}">
                  <a16:creationId xmlns:a16="http://schemas.microsoft.com/office/drawing/2014/main" id="{525EFEAA-9039-EAB9-780E-70770AF44482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14">
              <a:extLst>
                <a:ext uri="{FF2B5EF4-FFF2-40B4-BE49-F238E27FC236}">
                  <a16:creationId xmlns:a16="http://schemas.microsoft.com/office/drawing/2014/main" id="{CBC3F8AB-1473-CED7-A87B-FC2185D130AA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15">
              <a:extLst>
                <a:ext uri="{FF2B5EF4-FFF2-40B4-BE49-F238E27FC236}">
                  <a16:creationId xmlns:a16="http://schemas.microsoft.com/office/drawing/2014/main" id="{92B24801-1700-FFFF-8536-10A8540BBAB9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16">
              <a:extLst>
                <a:ext uri="{FF2B5EF4-FFF2-40B4-BE49-F238E27FC236}">
                  <a16:creationId xmlns:a16="http://schemas.microsoft.com/office/drawing/2014/main" id="{75E7C361-9175-F032-EDD2-BBE493F86A32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17">
              <a:extLst>
                <a:ext uri="{FF2B5EF4-FFF2-40B4-BE49-F238E27FC236}">
                  <a16:creationId xmlns:a16="http://schemas.microsoft.com/office/drawing/2014/main" id="{8009BB89-8B61-10F3-B9A5-B9E1525188BD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18">
              <a:extLst>
                <a:ext uri="{FF2B5EF4-FFF2-40B4-BE49-F238E27FC236}">
                  <a16:creationId xmlns:a16="http://schemas.microsoft.com/office/drawing/2014/main" id="{BA146204-BD4E-76BF-B84B-E21727ECB083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19">
              <a:extLst>
                <a:ext uri="{FF2B5EF4-FFF2-40B4-BE49-F238E27FC236}">
                  <a16:creationId xmlns:a16="http://schemas.microsoft.com/office/drawing/2014/main" id="{9F67EF05-239C-2E63-2CCE-B273E0BF00B5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20">
              <a:extLst>
                <a:ext uri="{FF2B5EF4-FFF2-40B4-BE49-F238E27FC236}">
                  <a16:creationId xmlns:a16="http://schemas.microsoft.com/office/drawing/2014/main" id="{74C341E2-0D1D-1CA1-F042-952BCAE968E4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21">
              <a:extLst>
                <a:ext uri="{FF2B5EF4-FFF2-40B4-BE49-F238E27FC236}">
                  <a16:creationId xmlns:a16="http://schemas.microsoft.com/office/drawing/2014/main" id="{8F09E299-97BE-930F-AF05-8E73AC322AB9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22">
              <a:extLst>
                <a:ext uri="{FF2B5EF4-FFF2-40B4-BE49-F238E27FC236}">
                  <a16:creationId xmlns:a16="http://schemas.microsoft.com/office/drawing/2014/main" id="{F50D62B1-8A96-6A8A-1ABE-672E43C6530B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23">
              <a:extLst>
                <a:ext uri="{FF2B5EF4-FFF2-40B4-BE49-F238E27FC236}">
                  <a16:creationId xmlns:a16="http://schemas.microsoft.com/office/drawing/2014/main" id="{9C0CC826-9E6A-352F-D7C1-9329AA2895DC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24">
              <a:extLst>
                <a:ext uri="{FF2B5EF4-FFF2-40B4-BE49-F238E27FC236}">
                  <a16:creationId xmlns:a16="http://schemas.microsoft.com/office/drawing/2014/main" id="{BDAA6AA0-9991-4057-A8C0-09D804350C42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25">
              <a:extLst>
                <a:ext uri="{FF2B5EF4-FFF2-40B4-BE49-F238E27FC236}">
                  <a16:creationId xmlns:a16="http://schemas.microsoft.com/office/drawing/2014/main" id="{694B28BC-045D-EEB4-157A-0D56140AF98A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26">
              <a:extLst>
                <a:ext uri="{FF2B5EF4-FFF2-40B4-BE49-F238E27FC236}">
                  <a16:creationId xmlns:a16="http://schemas.microsoft.com/office/drawing/2014/main" id="{0E9989C6-2E5D-E9D3-A0EC-C80DBD36F8F0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27">
              <a:extLst>
                <a:ext uri="{FF2B5EF4-FFF2-40B4-BE49-F238E27FC236}">
                  <a16:creationId xmlns:a16="http://schemas.microsoft.com/office/drawing/2014/main" id="{901999ED-7D61-7C8F-4E7C-12C866DD0AFF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28">
              <a:extLst>
                <a:ext uri="{FF2B5EF4-FFF2-40B4-BE49-F238E27FC236}">
                  <a16:creationId xmlns:a16="http://schemas.microsoft.com/office/drawing/2014/main" id="{D00D7148-A978-0C1C-A492-C5A529D67FF7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29">
              <a:extLst>
                <a:ext uri="{FF2B5EF4-FFF2-40B4-BE49-F238E27FC236}">
                  <a16:creationId xmlns:a16="http://schemas.microsoft.com/office/drawing/2014/main" id="{B5E1C7CB-AB2E-F9F1-94F0-5234F846C559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30">
              <a:extLst>
                <a:ext uri="{FF2B5EF4-FFF2-40B4-BE49-F238E27FC236}">
                  <a16:creationId xmlns:a16="http://schemas.microsoft.com/office/drawing/2014/main" id="{DB99366F-3EFB-D193-BB12-FCC55EA2DACB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331">
              <a:extLst>
                <a:ext uri="{FF2B5EF4-FFF2-40B4-BE49-F238E27FC236}">
                  <a16:creationId xmlns:a16="http://schemas.microsoft.com/office/drawing/2014/main" id="{757C8C7D-946D-662B-A862-92A6A6678F49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332">
              <a:extLst>
                <a:ext uri="{FF2B5EF4-FFF2-40B4-BE49-F238E27FC236}">
                  <a16:creationId xmlns:a16="http://schemas.microsoft.com/office/drawing/2014/main" id="{C11D763B-70C0-9314-E1DC-2F76ACD090BA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333">
              <a:extLst>
                <a:ext uri="{FF2B5EF4-FFF2-40B4-BE49-F238E27FC236}">
                  <a16:creationId xmlns:a16="http://schemas.microsoft.com/office/drawing/2014/main" id="{AE73843C-59E6-4373-D4CD-BB05E869CD8C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334">
              <a:extLst>
                <a:ext uri="{FF2B5EF4-FFF2-40B4-BE49-F238E27FC236}">
                  <a16:creationId xmlns:a16="http://schemas.microsoft.com/office/drawing/2014/main" id="{7D80ADB1-C9A5-9650-8022-9B398E26E9C2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335">
              <a:extLst>
                <a:ext uri="{FF2B5EF4-FFF2-40B4-BE49-F238E27FC236}">
                  <a16:creationId xmlns:a16="http://schemas.microsoft.com/office/drawing/2014/main" id="{D0830E31-C356-0514-E227-55A22F88AE44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336">
              <a:extLst>
                <a:ext uri="{FF2B5EF4-FFF2-40B4-BE49-F238E27FC236}">
                  <a16:creationId xmlns:a16="http://schemas.microsoft.com/office/drawing/2014/main" id="{54369DFE-16BE-B7FF-C6C4-9B46BBE5A5EC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337">
              <a:extLst>
                <a:ext uri="{FF2B5EF4-FFF2-40B4-BE49-F238E27FC236}">
                  <a16:creationId xmlns:a16="http://schemas.microsoft.com/office/drawing/2014/main" id="{C58F06CD-889C-5871-8BF7-1C2F6C0599EB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338">
              <a:extLst>
                <a:ext uri="{FF2B5EF4-FFF2-40B4-BE49-F238E27FC236}">
                  <a16:creationId xmlns:a16="http://schemas.microsoft.com/office/drawing/2014/main" id="{0585EEF4-248E-BB5D-F248-76553F456349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339">
              <a:extLst>
                <a:ext uri="{FF2B5EF4-FFF2-40B4-BE49-F238E27FC236}">
                  <a16:creationId xmlns:a16="http://schemas.microsoft.com/office/drawing/2014/main" id="{9AA5500B-231F-122A-957E-07CECB19F75A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340">
              <a:extLst>
                <a:ext uri="{FF2B5EF4-FFF2-40B4-BE49-F238E27FC236}">
                  <a16:creationId xmlns:a16="http://schemas.microsoft.com/office/drawing/2014/main" id="{DC6D1109-6F3A-9386-B2D7-87F3AEE7F238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341">
              <a:extLst>
                <a:ext uri="{FF2B5EF4-FFF2-40B4-BE49-F238E27FC236}">
                  <a16:creationId xmlns:a16="http://schemas.microsoft.com/office/drawing/2014/main" id="{3F160B05-0CB1-FD21-ED04-A9736F906781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342">
              <a:extLst>
                <a:ext uri="{FF2B5EF4-FFF2-40B4-BE49-F238E27FC236}">
                  <a16:creationId xmlns:a16="http://schemas.microsoft.com/office/drawing/2014/main" id="{CF6CA357-788E-B1D6-262C-41736DCC7A55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343">
              <a:extLst>
                <a:ext uri="{FF2B5EF4-FFF2-40B4-BE49-F238E27FC236}">
                  <a16:creationId xmlns:a16="http://schemas.microsoft.com/office/drawing/2014/main" id="{D0CC6A26-457E-41CA-784B-1DFAEC1669CB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344">
              <a:extLst>
                <a:ext uri="{FF2B5EF4-FFF2-40B4-BE49-F238E27FC236}">
                  <a16:creationId xmlns:a16="http://schemas.microsoft.com/office/drawing/2014/main" id="{35A21FF7-A5B5-1DAE-810C-0A97D4331573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345">
              <a:extLst>
                <a:ext uri="{FF2B5EF4-FFF2-40B4-BE49-F238E27FC236}">
                  <a16:creationId xmlns:a16="http://schemas.microsoft.com/office/drawing/2014/main" id="{69B74BA0-9246-669A-FC76-A71BE50FBC6F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346">
              <a:extLst>
                <a:ext uri="{FF2B5EF4-FFF2-40B4-BE49-F238E27FC236}">
                  <a16:creationId xmlns:a16="http://schemas.microsoft.com/office/drawing/2014/main" id="{97289463-54B1-4292-538E-BA4CDE62C2A5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347">
              <a:extLst>
                <a:ext uri="{FF2B5EF4-FFF2-40B4-BE49-F238E27FC236}">
                  <a16:creationId xmlns:a16="http://schemas.microsoft.com/office/drawing/2014/main" id="{DCBCF3EA-B1FA-26FB-551A-E6FE73961874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348">
              <a:extLst>
                <a:ext uri="{FF2B5EF4-FFF2-40B4-BE49-F238E27FC236}">
                  <a16:creationId xmlns:a16="http://schemas.microsoft.com/office/drawing/2014/main" id="{206A699A-0D84-3CA4-37B9-EC43F865EA83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349">
              <a:extLst>
                <a:ext uri="{FF2B5EF4-FFF2-40B4-BE49-F238E27FC236}">
                  <a16:creationId xmlns:a16="http://schemas.microsoft.com/office/drawing/2014/main" id="{4B48B2AF-9AAE-F881-CE44-0861E282204B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350">
              <a:extLst>
                <a:ext uri="{FF2B5EF4-FFF2-40B4-BE49-F238E27FC236}">
                  <a16:creationId xmlns:a16="http://schemas.microsoft.com/office/drawing/2014/main" id="{5A1BB744-9344-53CE-FD76-0DE99E5DD2CA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351">
              <a:extLst>
                <a:ext uri="{FF2B5EF4-FFF2-40B4-BE49-F238E27FC236}">
                  <a16:creationId xmlns:a16="http://schemas.microsoft.com/office/drawing/2014/main" id="{3807FD15-A85F-6C33-DEB7-6DE9F8FEC95C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352">
              <a:extLst>
                <a:ext uri="{FF2B5EF4-FFF2-40B4-BE49-F238E27FC236}">
                  <a16:creationId xmlns:a16="http://schemas.microsoft.com/office/drawing/2014/main" id="{CCF37FF7-EF42-5DA6-B66F-9CA1F36BDCE0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353">
              <a:extLst>
                <a:ext uri="{FF2B5EF4-FFF2-40B4-BE49-F238E27FC236}">
                  <a16:creationId xmlns:a16="http://schemas.microsoft.com/office/drawing/2014/main" id="{91A849AB-B136-11B6-D030-0E392994BF7A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354">
              <a:extLst>
                <a:ext uri="{FF2B5EF4-FFF2-40B4-BE49-F238E27FC236}">
                  <a16:creationId xmlns:a16="http://schemas.microsoft.com/office/drawing/2014/main" id="{BC2782C2-88BB-279E-CEEB-72603FF9944B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355">
              <a:extLst>
                <a:ext uri="{FF2B5EF4-FFF2-40B4-BE49-F238E27FC236}">
                  <a16:creationId xmlns:a16="http://schemas.microsoft.com/office/drawing/2014/main" id="{B354D679-4F51-497B-C5B2-D841F87A769B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356">
              <a:extLst>
                <a:ext uri="{FF2B5EF4-FFF2-40B4-BE49-F238E27FC236}">
                  <a16:creationId xmlns:a16="http://schemas.microsoft.com/office/drawing/2014/main" id="{B61028BD-C574-73C4-32AB-7B25E8F22F1E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357">
              <a:extLst>
                <a:ext uri="{FF2B5EF4-FFF2-40B4-BE49-F238E27FC236}">
                  <a16:creationId xmlns:a16="http://schemas.microsoft.com/office/drawing/2014/main" id="{7FD3D918-9F0B-2000-81C2-A22540FB708E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358">
              <a:extLst>
                <a:ext uri="{FF2B5EF4-FFF2-40B4-BE49-F238E27FC236}">
                  <a16:creationId xmlns:a16="http://schemas.microsoft.com/office/drawing/2014/main" id="{547A0D1D-001F-6674-B6A4-6980E2164642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359">
              <a:extLst>
                <a:ext uri="{FF2B5EF4-FFF2-40B4-BE49-F238E27FC236}">
                  <a16:creationId xmlns:a16="http://schemas.microsoft.com/office/drawing/2014/main" id="{BCAE39DF-AE24-6FB0-BE6E-50764A41B5AE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360">
              <a:extLst>
                <a:ext uri="{FF2B5EF4-FFF2-40B4-BE49-F238E27FC236}">
                  <a16:creationId xmlns:a16="http://schemas.microsoft.com/office/drawing/2014/main" id="{F542AB41-B89C-E414-02BE-2E3BAC0216EC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361">
              <a:extLst>
                <a:ext uri="{FF2B5EF4-FFF2-40B4-BE49-F238E27FC236}">
                  <a16:creationId xmlns:a16="http://schemas.microsoft.com/office/drawing/2014/main" id="{71998E0B-D9BB-F386-536B-AA256725AACF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362">
              <a:extLst>
                <a:ext uri="{FF2B5EF4-FFF2-40B4-BE49-F238E27FC236}">
                  <a16:creationId xmlns:a16="http://schemas.microsoft.com/office/drawing/2014/main" id="{058EB5DA-719C-14C6-98AC-7436B0598B8F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363">
              <a:extLst>
                <a:ext uri="{FF2B5EF4-FFF2-40B4-BE49-F238E27FC236}">
                  <a16:creationId xmlns:a16="http://schemas.microsoft.com/office/drawing/2014/main" id="{4FCD7C5C-66CE-CDFE-FC86-53CB418027A3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364">
              <a:extLst>
                <a:ext uri="{FF2B5EF4-FFF2-40B4-BE49-F238E27FC236}">
                  <a16:creationId xmlns:a16="http://schemas.microsoft.com/office/drawing/2014/main" id="{D77D02A2-12CC-B5DA-0C11-1C72D24868C3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365">
              <a:extLst>
                <a:ext uri="{FF2B5EF4-FFF2-40B4-BE49-F238E27FC236}">
                  <a16:creationId xmlns:a16="http://schemas.microsoft.com/office/drawing/2014/main" id="{D6713946-39E9-3606-24D4-3B2F89030DE5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366">
              <a:extLst>
                <a:ext uri="{FF2B5EF4-FFF2-40B4-BE49-F238E27FC236}">
                  <a16:creationId xmlns:a16="http://schemas.microsoft.com/office/drawing/2014/main" id="{BEBE811B-CA86-AE13-F340-027CC68EB780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367">
              <a:extLst>
                <a:ext uri="{FF2B5EF4-FFF2-40B4-BE49-F238E27FC236}">
                  <a16:creationId xmlns:a16="http://schemas.microsoft.com/office/drawing/2014/main" id="{4756584C-7ABD-0DB4-113C-81D26B438936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368">
              <a:extLst>
                <a:ext uri="{FF2B5EF4-FFF2-40B4-BE49-F238E27FC236}">
                  <a16:creationId xmlns:a16="http://schemas.microsoft.com/office/drawing/2014/main" id="{1281B82A-1C51-B16C-26B0-7A95E8D0CBAB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369">
              <a:extLst>
                <a:ext uri="{FF2B5EF4-FFF2-40B4-BE49-F238E27FC236}">
                  <a16:creationId xmlns:a16="http://schemas.microsoft.com/office/drawing/2014/main" id="{3FC00EF4-6A6A-B149-0D67-0F64385D3CC1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370">
              <a:extLst>
                <a:ext uri="{FF2B5EF4-FFF2-40B4-BE49-F238E27FC236}">
                  <a16:creationId xmlns:a16="http://schemas.microsoft.com/office/drawing/2014/main" id="{CAA03787-AA91-2C72-AE67-66F0D28A323F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371">
              <a:extLst>
                <a:ext uri="{FF2B5EF4-FFF2-40B4-BE49-F238E27FC236}">
                  <a16:creationId xmlns:a16="http://schemas.microsoft.com/office/drawing/2014/main" id="{09976ECE-DF31-8A3F-8341-FFF10519799A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372">
              <a:extLst>
                <a:ext uri="{FF2B5EF4-FFF2-40B4-BE49-F238E27FC236}">
                  <a16:creationId xmlns:a16="http://schemas.microsoft.com/office/drawing/2014/main" id="{61C30B29-D0E9-F943-A945-C3C463103EB6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373">
              <a:extLst>
                <a:ext uri="{FF2B5EF4-FFF2-40B4-BE49-F238E27FC236}">
                  <a16:creationId xmlns:a16="http://schemas.microsoft.com/office/drawing/2014/main" id="{8DF3AA61-12FF-7E57-8B17-DDC3C65E4378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374">
              <a:extLst>
                <a:ext uri="{FF2B5EF4-FFF2-40B4-BE49-F238E27FC236}">
                  <a16:creationId xmlns:a16="http://schemas.microsoft.com/office/drawing/2014/main" id="{D64BCA61-FBD2-D885-0E1C-E6CEFF265A7A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375">
              <a:extLst>
                <a:ext uri="{FF2B5EF4-FFF2-40B4-BE49-F238E27FC236}">
                  <a16:creationId xmlns:a16="http://schemas.microsoft.com/office/drawing/2014/main" id="{75642A5E-0B5D-1BD0-C069-77D7EA77AAF0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376">
              <a:extLst>
                <a:ext uri="{FF2B5EF4-FFF2-40B4-BE49-F238E27FC236}">
                  <a16:creationId xmlns:a16="http://schemas.microsoft.com/office/drawing/2014/main" id="{77BB1FF6-A1ED-A1F0-06B7-0F1D2502AE22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377">
              <a:extLst>
                <a:ext uri="{FF2B5EF4-FFF2-40B4-BE49-F238E27FC236}">
                  <a16:creationId xmlns:a16="http://schemas.microsoft.com/office/drawing/2014/main" id="{80B151EF-BE71-5375-D420-F7B4026C7AF2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378">
              <a:extLst>
                <a:ext uri="{FF2B5EF4-FFF2-40B4-BE49-F238E27FC236}">
                  <a16:creationId xmlns:a16="http://schemas.microsoft.com/office/drawing/2014/main" id="{91EE677D-791D-A271-6BC9-514B5B54B9E1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379">
              <a:extLst>
                <a:ext uri="{FF2B5EF4-FFF2-40B4-BE49-F238E27FC236}">
                  <a16:creationId xmlns:a16="http://schemas.microsoft.com/office/drawing/2014/main" id="{D5D54737-7A0D-4A98-C919-CA8BCD7925EC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380">
              <a:extLst>
                <a:ext uri="{FF2B5EF4-FFF2-40B4-BE49-F238E27FC236}">
                  <a16:creationId xmlns:a16="http://schemas.microsoft.com/office/drawing/2014/main" id="{F0CA7FDF-79A3-4ECE-156E-9938379970D9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381">
              <a:extLst>
                <a:ext uri="{FF2B5EF4-FFF2-40B4-BE49-F238E27FC236}">
                  <a16:creationId xmlns:a16="http://schemas.microsoft.com/office/drawing/2014/main" id="{D593EB34-0988-080C-421F-FD67C4CCF0FD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382">
              <a:extLst>
                <a:ext uri="{FF2B5EF4-FFF2-40B4-BE49-F238E27FC236}">
                  <a16:creationId xmlns:a16="http://schemas.microsoft.com/office/drawing/2014/main" id="{BE0E4583-1C04-D366-ED36-67DBA44013A4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383">
              <a:extLst>
                <a:ext uri="{FF2B5EF4-FFF2-40B4-BE49-F238E27FC236}">
                  <a16:creationId xmlns:a16="http://schemas.microsoft.com/office/drawing/2014/main" id="{E4F12FBC-4071-89CD-CD92-15724FF81503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384">
              <a:extLst>
                <a:ext uri="{FF2B5EF4-FFF2-40B4-BE49-F238E27FC236}">
                  <a16:creationId xmlns:a16="http://schemas.microsoft.com/office/drawing/2014/main" id="{DED7F03E-9965-872C-4F80-BD534CA66914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385">
              <a:extLst>
                <a:ext uri="{FF2B5EF4-FFF2-40B4-BE49-F238E27FC236}">
                  <a16:creationId xmlns:a16="http://schemas.microsoft.com/office/drawing/2014/main" id="{C437F2EE-97DB-2A1B-4633-5D049B78510D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386">
              <a:extLst>
                <a:ext uri="{FF2B5EF4-FFF2-40B4-BE49-F238E27FC236}">
                  <a16:creationId xmlns:a16="http://schemas.microsoft.com/office/drawing/2014/main" id="{B8D53A62-73CE-169D-26AB-6E70DE4E4EB5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57" name="Imagen 456">
            <a:extLst>
              <a:ext uri="{FF2B5EF4-FFF2-40B4-BE49-F238E27FC236}">
                <a16:creationId xmlns:a16="http://schemas.microsoft.com/office/drawing/2014/main" id="{1A1E6402-360C-7C32-A9FB-959740187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54" y="473511"/>
            <a:ext cx="817149" cy="818318"/>
          </a:xfrm>
          <a:prstGeom prst="rect">
            <a:avLst/>
          </a:prstGeom>
        </p:spPr>
      </p:pic>
      <p:pic>
        <p:nvPicPr>
          <p:cNvPr id="458" name="Imagen 457">
            <a:extLst>
              <a:ext uri="{FF2B5EF4-FFF2-40B4-BE49-F238E27FC236}">
                <a16:creationId xmlns:a16="http://schemas.microsoft.com/office/drawing/2014/main" id="{EE892E07-1C00-1873-7A4B-EC3B4AFB1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90" y="331342"/>
            <a:ext cx="1301787" cy="1301787"/>
          </a:xfrm>
          <a:prstGeom prst="rect">
            <a:avLst/>
          </a:prstGeom>
        </p:spPr>
      </p:pic>
      <p:sp>
        <p:nvSpPr>
          <p:cNvPr id="459" name="Text Placeholder 1">
            <a:extLst>
              <a:ext uri="{FF2B5EF4-FFF2-40B4-BE49-F238E27FC236}">
                <a16:creationId xmlns:a16="http://schemas.microsoft.com/office/drawing/2014/main" id="{C4D8B50F-950D-AFD2-BDA5-F12A668C1D1A}"/>
              </a:ext>
            </a:extLst>
          </p:cNvPr>
          <p:cNvSpPr txBox="1"/>
          <p:nvPr/>
        </p:nvSpPr>
        <p:spPr>
          <a:xfrm>
            <a:off x="2081524" y="553158"/>
            <a:ext cx="7706174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spc="600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sz="4400" spc="600" dirty="0"/>
              <a:t> </a:t>
            </a:r>
            <a:r>
              <a:rPr lang="en-US" sz="4400" spc="600" dirty="0">
                <a:solidFill>
                  <a:srgbClr val="C60308"/>
                </a:solidFill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497235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D51E924F-75B4-AA30-6615-B3C4A82F2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580" y="1654381"/>
            <a:ext cx="7629525" cy="42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728" y="4596093"/>
            <a:ext cx="2601812" cy="1938992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728" y="3276141"/>
            <a:ext cx="2601812" cy="738664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0092" y="517765"/>
            <a:ext cx="2601812" cy="1795163"/>
            <a:chOff x="539552" y="3116292"/>
            <a:chExt cx="2601812" cy="1795163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3514275"/>
              <a:ext cx="2601812" cy="1200329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Portfolio</a:t>
              </a:r>
            </a:p>
            <a:p>
              <a:r>
                <a:rPr lang="en-US" altLang="ko-K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Presentation Designed</a:t>
              </a:r>
            </a:p>
          </p:txBody>
        </p:sp>
        <p:sp>
          <p:nvSpPr>
            <p:cNvPr id="21" name="Rounded Rectangle 2"/>
            <p:cNvSpPr/>
            <p:nvPr/>
          </p:nvSpPr>
          <p:spPr>
            <a:xfrm>
              <a:off x="610037" y="3116292"/>
              <a:ext cx="405823" cy="405823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228026" y="0"/>
                  </a:moveTo>
                  <a:lnTo>
                    <a:pt x="420046" y="0"/>
                  </a:lnTo>
                  <a:cubicBezTo>
                    <a:pt x="446559" y="0"/>
                    <a:pt x="468052" y="21493"/>
                    <a:pt x="468052" y="48006"/>
                  </a:cubicBezTo>
                  <a:lnTo>
                    <a:pt x="468052" y="180020"/>
                  </a:lnTo>
                  <a:lnTo>
                    <a:pt x="600066" y="180020"/>
                  </a:lnTo>
                  <a:cubicBezTo>
                    <a:pt x="626579" y="180020"/>
                    <a:pt x="648072" y="201513"/>
                    <a:pt x="648072" y="228026"/>
                  </a:cubicBezTo>
                  <a:lnTo>
                    <a:pt x="648072" y="420046"/>
                  </a:lnTo>
                  <a:cubicBezTo>
                    <a:pt x="648072" y="446559"/>
                    <a:pt x="626579" y="468052"/>
                    <a:pt x="600066" y="468052"/>
                  </a:cubicBezTo>
                  <a:lnTo>
                    <a:pt x="468052" y="468052"/>
                  </a:lnTo>
                  <a:lnTo>
                    <a:pt x="468052" y="600066"/>
                  </a:lnTo>
                  <a:cubicBezTo>
                    <a:pt x="468052" y="626579"/>
                    <a:pt x="446559" y="648072"/>
                    <a:pt x="420046" y="648072"/>
                  </a:cubicBezTo>
                  <a:lnTo>
                    <a:pt x="228026" y="648072"/>
                  </a:lnTo>
                  <a:cubicBezTo>
                    <a:pt x="201513" y="648072"/>
                    <a:pt x="180020" y="626579"/>
                    <a:pt x="180020" y="600066"/>
                  </a:cubicBezTo>
                  <a:lnTo>
                    <a:pt x="180020" y="468052"/>
                  </a:lnTo>
                  <a:lnTo>
                    <a:pt x="48006" y="468052"/>
                  </a:lnTo>
                  <a:cubicBezTo>
                    <a:pt x="21493" y="468052"/>
                    <a:pt x="0" y="446559"/>
                    <a:pt x="0" y="420046"/>
                  </a:cubicBezTo>
                  <a:lnTo>
                    <a:pt x="0" y="228026"/>
                  </a:lnTo>
                  <a:cubicBezTo>
                    <a:pt x="0" y="201513"/>
                    <a:pt x="21493" y="180020"/>
                    <a:pt x="48006" y="180020"/>
                  </a:cubicBezTo>
                  <a:lnTo>
                    <a:pt x="180020" y="180020"/>
                  </a:lnTo>
                  <a:lnTo>
                    <a:pt x="180020" y="48006"/>
                  </a:lnTo>
                  <a:cubicBezTo>
                    <a:pt x="180020" y="21493"/>
                    <a:pt x="201513" y="0"/>
                    <a:pt x="228026" y="0"/>
                  </a:cubicBezTo>
                  <a:close/>
                </a:path>
              </a:pathLst>
            </a:custGeom>
            <a:solidFill>
              <a:schemeClr val="bg1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0036" y="4731455"/>
              <a:ext cx="648000" cy="1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613639-2048-4849-B467-D178F87CC680}"/>
              </a:ext>
            </a:extLst>
          </p:cNvPr>
          <p:cNvSpPr txBox="1"/>
          <p:nvPr/>
        </p:nvSpPr>
        <p:spPr>
          <a:xfrm>
            <a:off x="8872396" y="3446998"/>
            <a:ext cx="266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5DE41-D606-4F54-875C-09C68296276A}"/>
              </a:ext>
            </a:extLst>
          </p:cNvPr>
          <p:cNvSpPr txBox="1"/>
          <p:nvPr/>
        </p:nvSpPr>
        <p:spPr>
          <a:xfrm>
            <a:off x="701727" y="4596093"/>
            <a:ext cx="294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C0D1F0-EBD7-48D8-9E71-1D7BCD962590}"/>
              </a:ext>
            </a:extLst>
          </p:cNvPr>
          <p:cNvSpPr txBox="1"/>
          <p:nvPr/>
        </p:nvSpPr>
        <p:spPr>
          <a:xfrm>
            <a:off x="701727" y="3647330"/>
            <a:ext cx="2940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32A57C-FA0E-4E23-A03C-054D3FF633A2}"/>
              </a:ext>
            </a:extLst>
          </p:cNvPr>
          <p:cNvSpPr txBox="1"/>
          <p:nvPr/>
        </p:nvSpPr>
        <p:spPr>
          <a:xfrm>
            <a:off x="690091" y="390649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rgbClr val="D74E52"/>
                </a:solidFill>
                <a:latin typeface="+mj-lt"/>
                <a:cs typeface="Arial" panose="020B0604020202020204" pitchFamily="34" charset="0"/>
              </a:rPr>
              <a:t>Presentation</a:t>
            </a:r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200" b="1" dirty="0">
                <a:solidFill>
                  <a:srgbClr val="C60308"/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C9BEFB7B-C959-4F10-8763-41661E31AF48}"/>
              </a:ext>
            </a:extLst>
          </p:cNvPr>
          <p:cNvSpPr/>
          <p:nvPr/>
        </p:nvSpPr>
        <p:spPr>
          <a:xfrm rot="20483876">
            <a:off x="4722751" y="510288"/>
            <a:ext cx="3426095" cy="6574437"/>
          </a:xfrm>
          <a:custGeom>
            <a:avLst/>
            <a:gdLst>
              <a:gd name="connsiteX0" fmla="*/ 3426095 w 3426095"/>
              <a:gd name="connsiteY0" fmla="*/ 0 h 6574437"/>
              <a:gd name="connsiteX1" fmla="*/ 3426095 w 3426095"/>
              <a:gd name="connsiteY1" fmla="*/ 6574437 h 6574437"/>
              <a:gd name="connsiteX2" fmla="*/ 2753892 w 3426095"/>
              <a:gd name="connsiteY2" fmla="*/ 6574437 h 6574437"/>
              <a:gd name="connsiteX3" fmla="*/ 2786584 w 3426095"/>
              <a:gd name="connsiteY3" fmla="*/ 6477307 h 6574437"/>
              <a:gd name="connsiteX4" fmla="*/ 3328965 w 3426095"/>
              <a:gd name="connsiteY4" fmla="*/ 6477307 h 6574437"/>
              <a:gd name="connsiteX5" fmla="*/ 3328965 w 3426095"/>
              <a:gd name="connsiteY5" fmla="*/ 97130 h 6574437"/>
              <a:gd name="connsiteX6" fmla="*/ 97130 w 3426095"/>
              <a:gd name="connsiteY6" fmla="*/ 97130 h 6574437"/>
              <a:gd name="connsiteX7" fmla="*/ 97130 w 3426095"/>
              <a:gd name="connsiteY7" fmla="*/ 1708598 h 6574437"/>
              <a:gd name="connsiteX8" fmla="*/ 0 w 3426095"/>
              <a:gd name="connsiteY8" fmla="*/ 1997180 h 6574437"/>
              <a:gd name="connsiteX9" fmla="*/ 0 w 3426095"/>
              <a:gd name="connsiteY9" fmla="*/ 0 h 65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6095" h="6574437">
                <a:moveTo>
                  <a:pt x="3426095" y="0"/>
                </a:moveTo>
                <a:lnTo>
                  <a:pt x="3426095" y="6574437"/>
                </a:lnTo>
                <a:lnTo>
                  <a:pt x="2753892" y="6574437"/>
                </a:lnTo>
                <a:lnTo>
                  <a:pt x="2786584" y="6477307"/>
                </a:lnTo>
                <a:lnTo>
                  <a:pt x="3328965" y="6477307"/>
                </a:lnTo>
                <a:lnTo>
                  <a:pt x="3328965" y="97130"/>
                </a:lnTo>
                <a:lnTo>
                  <a:pt x="97130" y="97130"/>
                </a:lnTo>
                <a:lnTo>
                  <a:pt x="97130" y="1708598"/>
                </a:lnTo>
                <a:lnTo>
                  <a:pt x="0" y="1997180"/>
                </a:lnTo>
                <a:lnTo>
                  <a:pt x="0" y="0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8CBEE1-EDF6-45C2-A3E8-D0E39032E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03" y="0"/>
            <a:ext cx="3850893" cy="6858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50EED3F-31B2-B6BC-EF7A-C44F421DE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991" y="420296"/>
            <a:ext cx="2373918" cy="2407153"/>
          </a:xfrm>
          <a:prstGeom prst="rect">
            <a:avLst/>
          </a:prstGeom>
        </p:spPr>
      </p:pic>
      <p:sp>
        <p:nvSpPr>
          <p:cNvPr id="31" name="TextBox 19">
            <a:extLst>
              <a:ext uri="{FF2B5EF4-FFF2-40B4-BE49-F238E27FC236}">
                <a16:creationId xmlns:a16="http://schemas.microsoft.com/office/drawing/2014/main" id="{5C9AC3CB-41C3-2731-ABC1-4C9A09D3CD98}"/>
              </a:ext>
            </a:extLst>
          </p:cNvPr>
          <p:cNvSpPr txBox="1"/>
          <p:nvPr/>
        </p:nvSpPr>
        <p:spPr>
          <a:xfrm>
            <a:off x="9107952" y="3063956"/>
            <a:ext cx="2930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MANCHESTER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C60308"/>
                </a:solidFill>
                <a:cs typeface="Arial" panose="020B0604020202020204" pitchFamily="34" charset="0"/>
              </a:rPr>
              <a:t>UNITED</a:t>
            </a:r>
            <a:endParaRPr lang="ko-KR" altLang="en-US" sz="16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Group 387">
            <a:extLst>
              <a:ext uri="{FF2B5EF4-FFF2-40B4-BE49-F238E27FC236}">
                <a16:creationId xmlns:a16="http://schemas.microsoft.com/office/drawing/2014/main" id="{FB00F6D3-0259-2466-4AB9-20CD36FCA82E}"/>
              </a:ext>
            </a:extLst>
          </p:cNvPr>
          <p:cNvGrpSpPr/>
          <p:nvPr/>
        </p:nvGrpSpPr>
        <p:grpSpPr>
          <a:xfrm>
            <a:off x="1021394" y="1836535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33" name="Freeform: Shape 41">
              <a:extLst>
                <a:ext uri="{FF2B5EF4-FFF2-40B4-BE49-F238E27FC236}">
                  <a16:creationId xmlns:a16="http://schemas.microsoft.com/office/drawing/2014/main" id="{2C1560E5-4990-9D13-8C34-B7F934949975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42">
              <a:extLst>
                <a:ext uri="{FF2B5EF4-FFF2-40B4-BE49-F238E27FC236}">
                  <a16:creationId xmlns:a16="http://schemas.microsoft.com/office/drawing/2014/main" id="{46D3516A-6213-AAC6-ED6D-98A86BEFD83C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43">
              <a:extLst>
                <a:ext uri="{FF2B5EF4-FFF2-40B4-BE49-F238E27FC236}">
                  <a16:creationId xmlns:a16="http://schemas.microsoft.com/office/drawing/2014/main" id="{2F26126E-7548-96FB-ADA2-85B46856C072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DC1C2B3F-2029-3F0D-1629-83FC978F67F7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id="{E0E8F9E2-0A95-E5C6-3091-D500AD85DC75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id="{7290400C-8094-B662-716D-7B60B08AFA10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7">
              <a:extLst>
                <a:ext uri="{FF2B5EF4-FFF2-40B4-BE49-F238E27FC236}">
                  <a16:creationId xmlns:a16="http://schemas.microsoft.com/office/drawing/2014/main" id="{A3DB010E-EC23-0168-3539-E40CD6D996A0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8">
              <a:extLst>
                <a:ext uri="{FF2B5EF4-FFF2-40B4-BE49-F238E27FC236}">
                  <a16:creationId xmlns:a16="http://schemas.microsoft.com/office/drawing/2014/main" id="{6AEABF3D-2BF7-AF2A-0A3D-71A1988EA00D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9">
              <a:extLst>
                <a:ext uri="{FF2B5EF4-FFF2-40B4-BE49-F238E27FC236}">
                  <a16:creationId xmlns:a16="http://schemas.microsoft.com/office/drawing/2014/main" id="{01C6AB00-17EC-A6E3-ED91-4A60753F16A9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50">
              <a:extLst>
                <a:ext uri="{FF2B5EF4-FFF2-40B4-BE49-F238E27FC236}">
                  <a16:creationId xmlns:a16="http://schemas.microsoft.com/office/drawing/2014/main" id="{1A72D2EF-8E26-1092-4673-471A4882F8CF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51">
              <a:extLst>
                <a:ext uri="{FF2B5EF4-FFF2-40B4-BE49-F238E27FC236}">
                  <a16:creationId xmlns:a16="http://schemas.microsoft.com/office/drawing/2014/main" id="{FB849329-B833-71F5-95BF-BDE3D1D62E44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52">
              <a:extLst>
                <a:ext uri="{FF2B5EF4-FFF2-40B4-BE49-F238E27FC236}">
                  <a16:creationId xmlns:a16="http://schemas.microsoft.com/office/drawing/2014/main" id="{CCCE8BAB-DDAA-97B5-3DD1-1E888B2EAF94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53">
              <a:extLst>
                <a:ext uri="{FF2B5EF4-FFF2-40B4-BE49-F238E27FC236}">
                  <a16:creationId xmlns:a16="http://schemas.microsoft.com/office/drawing/2014/main" id="{22C03349-36DA-0380-B04D-DDCAD307EC80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54">
              <a:extLst>
                <a:ext uri="{FF2B5EF4-FFF2-40B4-BE49-F238E27FC236}">
                  <a16:creationId xmlns:a16="http://schemas.microsoft.com/office/drawing/2014/main" id="{8C14B463-869E-4967-9E14-567C792AAD78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55">
              <a:extLst>
                <a:ext uri="{FF2B5EF4-FFF2-40B4-BE49-F238E27FC236}">
                  <a16:creationId xmlns:a16="http://schemas.microsoft.com/office/drawing/2014/main" id="{9607B947-151F-FF11-1E7E-06F68588B8A5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56">
              <a:extLst>
                <a:ext uri="{FF2B5EF4-FFF2-40B4-BE49-F238E27FC236}">
                  <a16:creationId xmlns:a16="http://schemas.microsoft.com/office/drawing/2014/main" id="{3A610D6D-21D8-59EE-FC9D-6799168C18D1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57">
              <a:extLst>
                <a:ext uri="{FF2B5EF4-FFF2-40B4-BE49-F238E27FC236}">
                  <a16:creationId xmlns:a16="http://schemas.microsoft.com/office/drawing/2014/main" id="{32DA1680-FBC9-FD6A-F370-85D29CB26444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8">
              <a:extLst>
                <a:ext uri="{FF2B5EF4-FFF2-40B4-BE49-F238E27FC236}">
                  <a16:creationId xmlns:a16="http://schemas.microsoft.com/office/drawing/2014/main" id="{817555C4-39FC-50EC-91D9-7B7BFEF158FF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9">
              <a:extLst>
                <a:ext uri="{FF2B5EF4-FFF2-40B4-BE49-F238E27FC236}">
                  <a16:creationId xmlns:a16="http://schemas.microsoft.com/office/drawing/2014/main" id="{CD4C1C1E-E55F-C3D9-3830-5D0E44CD6B96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60">
              <a:extLst>
                <a:ext uri="{FF2B5EF4-FFF2-40B4-BE49-F238E27FC236}">
                  <a16:creationId xmlns:a16="http://schemas.microsoft.com/office/drawing/2014/main" id="{150B0FCA-D58F-58FC-1B89-6DD542DC2F74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61">
              <a:extLst>
                <a:ext uri="{FF2B5EF4-FFF2-40B4-BE49-F238E27FC236}">
                  <a16:creationId xmlns:a16="http://schemas.microsoft.com/office/drawing/2014/main" id="{4C93DEC5-6A5F-3CD2-2637-5EC9B8AA93B1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62">
              <a:extLst>
                <a:ext uri="{FF2B5EF4-FFF2-40B4-BE49-F238E27FC236}">
                  <a16:creationId xmlns:a16="http://schemas.microsoft.com/office/drawing/2014/main" id="{42CD7EC1-BC38-48BD-D338-818976F16E83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63">
              <a:extLst>
                <a:ext uri="{FF2B5EF4-FFF2-40B4-BE49-F238E27FC236}">
                  <a16:creationId xmlns:a16="http://schemas.microsoft.com/office/drawing/2014/main" id="{25DACDFE-EF79-4548-170A-8DAFAF2026E1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64">
              <a:extLst>
                <a:ext uri="{FF2B5EF4-FFF2-40B4-BE49-F238E27FC236}">
                  <a16:creationId xmlns:a16="http://schemas.microsoft.com/office/drawing/2014/main" id="{73DCEF34-B250-81C9-2FF8-994CA38D0D00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65">
              <a:extLst>
                <a:ext uri="{FF2B5EF4-FFF2-40B4-BE49-F238E27FC236}">
                  <a16:creationId xmlns:a16="http://schemas.microsoft.com/office/drawing/2014/main" id="{F6A2E81F-FB46-D837-0021-4CEEE3604317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66">
              <a:extLst>
                <a:ext uri="{FF2B5EF4-FFF2-40B4-BE49-F238E27FC236}">
                  <a16:creationId xmlns:a16="http://schemas.microsoft.com/office/drawing/2014/main" id="{38EF0FA9-24B2-F3C2-BBEC-33CA30998B4D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67">
              <a:extLst>
                <a:ext uri="{FF2B5EF4-FFF2-40B4-BE49-F238E27FC236}">
                  <a16:creationId xmlns:a16="http://schemas.microsoft.com/office/drawing/2014/main" id="{3D89D053-7722-D1B3-C6AD-A341E8B780D9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8">
              <a:extLst>
                <a:ext uri="{FF2B5EF4-FFF2-40B4-BE49-F238E27FC236}">
                  <a16:creationId xmlns:a16="http://schemas.microsoft.com/office/drawing/2014/main" id="{E5D1B22D-C8F5-C25F-C52E-48C0FB1DC224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9">
              <a:extLst>
                <a:ext uri="{FF2B5EF4-FFF2-40B4-BE49-F238E27FC236}">
                  <a16:creationId xmlns:a16="http://schemas.microsoft.com/office/drawing/2014/main" id="{E4F56CA8-33D8-7C93-C0C0-0F53008486FC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70">
              <a:extLst>
                <a:ext uri="{FF2B5EF4-FFF2-40B4-BE49-F238E27FC236}">
                  <a16:creationId xmlns:a16="http://schemas.microsoft.com/office/drawing/2014/main" id="{606702F3-E954-B8C9-E035-B4EE156FA4A7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71">
              <a:extLst>
                <a:ext uri="{FF2B5EF4-FFF2-40B4-BE49-F238E27FC236}">
                  <a16:creationId xmlns:a16="http://schemas.microsoft.com/office/drawing/2014/main" id="{8E9850C1-C93F-7ECA-78CD-87B3DAB3EE3D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72">
              <a:extLst>
                <a:ext uri="{FF2B5EF4-FFF2-40B4-BE49-F238E27FC236}">
                  <a16:creationId xmlns:a16="http://schemas.microsoft.com/office/drawing/2014/main" id="{3E4F5ACC-B09C-1235-DC3E-92B29A8C9C8B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73">
              <a:extLst>
                <a:ext uri="{FF2B5EF4-FFF2-40B4-BE49-F238E27FC236}">
                  <a16:creationId xmlns:a16="http://schemas.microsoft.com/office/drawing/2014/main" id="{EB2C5A3A-E4C5-75E2-AE57-C055EE71075A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74">
              <a:extLst>
                <a:ext uri="{FF2B5EF4-FFF2-40B4-BE49-F238E27FC236}">
                  <a16:creationId xmlns:a16="http://schemas.microsoft.com/office/drawing/2014/main" id="{8370A990-9E72-EAF4-1B56-8CEE1EB3CABE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75">
              <a:extLst>
                <a:ext uri="{FF2B5EF4-FFF2-40B4-BE49-F238E27FC236}">
                  <a16:creationId xmlns:a16="http://schemas.microsoft.com/office/drawing/2014/main" id="{B810DB07-D697-A0D0-F13B-E8AFAC3F3872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76">
              <a:extLst>
                <a:ext uri="{FF2B5EF4-FFF2-40B4-BE49-F238E27FC236}">
                  <a16:creationId xmlns:a16="http://schemas.microsoft.com/office/drawing/2014/main" id="{BA2C08F9-4BED-9617-CE6F-85DAC4E7A424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77">
              <a:extLst>
                <a:ext uri="{FF2B5EF4-FFF2-40B4-BE49-F238E27FC236}">
                  <a16:creationId xmlns:a16="http://schemas.microsoft.com/office/drawing/2014/main" id="{79DCF6E6-89BF-A253-B9D5-564C98FED88A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8">
              <a:extLst>
                <a:ext uri="{FF2B5EF4-FFF2-40B4-BE49-F238E27FC236}">
                  <a16:creationId xmlns:a16="http://schemas.microsoft.com/office/drawing/2014/main" id="{FFB7644D-8978-7E2E-B495-5670FD043D60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9">
              <a:extLst>
                <a:ext uri="{FF2B5EF4-FFF2-40B4-BE49-F238E27FC236}">
                  <a16:creationId xmlns:a16="http://schemas.microsoft.com/office/drawing/2014/main" id="{BEBA1F42-4BCC-2838-F643-A5BE21DEA547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80">
              <a:extLst>
                <a:ext uri="{FF2B5EF4-FFF2-40B4-BE49-F238E27FC236}">
                  <a16:creationId xmlns:a16="http://schemas.microsoft.com/office/drawing/2014/main" id="{28E76F51-C889-2833-B609-8D8B5D91BB10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81">
              <a:extLst>
                <a:ext uri="{FF2B5EF4-FFF2-40B4-BE49-F238E27FC236}">
                  <a16:creationId xmlns:a16="http://schemas.microsoft.com/office/drawing/2014/main" id="{63388FDD-0302-FE5F-850B-2491B293647F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82">
              <a:extLst>
                <a:ext uri="{FF2B5EF4-FFF2-40B4-BE49-F238E27FC236}">
                  <a16:creationId xmlns:a16="http://schemas.microsoft.com/office/drawing/2014/main" id="{B6D09D36-8218-B7C8-0155-FD3192B3E9F0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83">
              <a:extLst>
                <a:ext uri="{FF2B5EF4-FFF2-40B4-BE49-F238E27FC236}">
                  <a16:creationId xmlns:a16="http://schemas.microsoft.com/office/drawing/2014/main" id="{68EB55BF-F788-0740-BAA3-8D9BF0CE08C5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84">
              <a:extLst>
                <a:ext uri="{FF2B5EF4-FFF2-40B4-BE49-F238E27FC236}">
                  <a16:creationId xmlns:a16="http://schemas.microsoft.com/office/drawing/2014/main" id="{6C676F2F-F7F5-33FD-6416-FCC5D4384E43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85">
              <a:extLst>
                <a:ext uri="{FF2B5EF4-FFF2-40B4-BE49-F238E27FC236}">
                  <a16:creationId xmlns:a16="http://schemas.microsoft.com/office/drawing/2014/main" id="{37707E30-873F-3403-AC9F-A0DB058963A0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86">
              <a:extLst>
                <a:ext uri="{FF2B5EF4-FFF2-40B4-BE49-F238E27FC236}">
                  <a16:creationId xmlns:a16="http://schemas.microsoft.com/office/drawing/2014/main" id="{72515018-1EE0-ADBF-BCE7-CC0625DB8FED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87">
              <a:extLst>
                <a:ext uri="{FF2B5EF4-FFF2-40B4-BE49-F238E27FC236}">
                  <a16:creationId xmlns:a16="http://schemas.microsoft.com/office/drawing/2014/main" id="{DB382E96-2DBC-2074-A244-416B26E2A4AF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8">
              <a:extLst>
                <a:ext uri="{FF2B5EF4-FFF2-40B4-BE49-F238E27FC236}">
                  <a16:creationId xmlns:a16="http://schemas.microsoft.com/office/drawing/2014/main" id="{2094DA5B-F219-359A-E363-E20EE7410A97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9">
              <a:extLst>
                <a:ext uri="{FF2B5EF4-FFF2-40B4-BE49-F238E27FC236}">
                  <a16:creationId xmlns:a16="http://schemas.microsoft.com/office/drawing/2014/main" id="{253F1273-A3F5-4145-9DA3-C416BC9C6967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90">
              <a:extLst>
                <a:ext uri="{FF2B5EF4-FFF2-40B4-BE49-F238E27FC236}">
                  <a16:creationId xmlns:a16="http://schemas.microsoft.com/office/drawing/2014/main" id="{A1E489EE-EEDB-587A-C651-A61C28757F65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91">
              <a:extLst>
                <a:ext uri="{FF2B5EF4-FFF2-40B4-BE49-F238E27FC236}">
                  <a16:creationId xmlns:a16="http://schemas.microsoft.com/office/drawing/2014/main" id="{08E9BFE6-18EE-650B-C633-3C80AC972270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92">
              <a:extLst>
                <a:ext uri="{FF2B5EF4-FFF2-40B4-BE49-F238E27FC236}">
                  <a16:creationId xmlns:a16="http://schemas.microsoft.com/office/drawing/2014/main" id="{7EC441A2-3CF3-675C-13AD-5EEF013CBC4B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93">
              <a:extLst>
                <a:ext uri="{FF2B5EF4-FFF2-40B4-BE49-F238E27FC236}">
                  <a16:creationId xmlns:a16="http://schemas.microsoft.com/office/drawing/2014/main" id="{5B841B4A-0033-06F6-8E52-C0B5916F6F11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94">
              <a:extLst>
                <a:ext uri="{FF2B5EF4-FFF2-40B4-BE49-F238E27FC236}">
                  <a16:creationId xmlns:a16="http://schemas.microsoft.com/office/drawing/2014/main" id="{EC1EE66A-9FF7-A7AD-7785-6A9A3AA72356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95">
              <a:extLst>
                <a:ext uri="{FF2B5EF4-FFF2-40B4-BE49-F238E27FC236}">
                  <a16:creationId xmlns:a16="http://schemas.microsoft.com/office/drawing/2014/main" id="{38998328-6481-1474-5A54-9CEBD3AD270A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96">
              <a:extLst>
                <a:ext uri="{FF2B5EF4-FFF2-40B4-BE49-F238E27FC236}">
                  <a16:creationId xmlns:a16="http://schemas.microsoft.com/office/drawing/2014/main" id="{7F00CF04-2704-C1FD-6AC2-DA30A8364051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97">
              <a:extLst>
                <a:ext uri="{FF2B5EF4-FFF2-40B4-BE49-F238E27FC236}">
                  <a16:creationId xmlns:a16="http://schemas.microsoft.com/office/drawing/2014/main" id="{84033D17-F44F-9E0F-41D8-D8EECAD21FC2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8">
              <a:extLst>
                <a:ext uri="{FF2B5EF4-FFF2-40B4-BE49-F238E27FC236}">
                  <a16:creationId xmlns:a16="http://schemas.microsoft.com/office/drawing/2014/main" id="{12048672-D142-A0DE-3417-056A5E803837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9">
              <a:extLst>
                <a:ext uri="{FF2B5EF4-FFF2-40B4-BE49-F238E27FC236}">
                  <a16:creationId xmlns:a16="http://schemas.microsoft.com/office/drawing/2014/main" id="{943BCAB3-3FE1-ED0F-0709-2FE862717B77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00">
              <a:extLst>
                <a:ext uri="{FF2B5EF4-FFF2-40B4-BE49-F238E27FC236}">
                  <a16:creationId xmlns:a16="http://schemas.microsoft.com/office/drawing/2014/main" id="{50D6C3B0-D1A5-EDE7-A0AF-56898B176740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01">
              <a:extLst>
                <a:ext uri="{FF2B5EF4-FFF2-40B4-BE49-F238E27FC236}">
                  <a16:creationId xmlns:a16="http://schemas.microsoft.com/office/drawing/2014/main" id="{367AF1C7-41BE-999E-8C73-0071A4D58986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02">
              <a:extLst>
                <a:ext uri="{FF2B5EF4-FFF2-40B4-BE49-F238E27FC236}">
                  <a16:creationId xmlns:a16="http://schemas.microsoft.com/office/drawing/2014/main" id="{BBBAF9D3-BD2E-1CE5-6B84-C637A40C09C8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03">
              <a:extLst>
                <a:ext uri="{FF2B5EF4-FFF2-40B4-BE49-F238E27FC236}">
                  <a16:creationId xmlns:a16="http://schemas.microsoft.com/office/drawing/2014/main" id="{1908F6E8-9108-FF13-95C5-B4D8395CE3B7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04">
              <a:extLst>
                <a:ext uri="{FF2B5EF4-FFF2-40B4-BE49-F238E27FC236}">
                  <a16:creationId xmlns:a16="http://schemas.microsoft.com/office/drawing/2014/main" id="{189C521F-BC26-3963-E903-F9383219C443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05">
              <a:extLst>
                <a:ext uri="{FF2B5EF4-FFF2-40B4-BE49-F238E27FC236}">
                  <a16:creationId xmlns:a16="http://schemas.microsoft.com/office/drawing/2014/main" id="{F8FD5CC6-2AD2-F58E-AA85-FCB17F135CD9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06">
              <a:extLst>
                <a:ext uri="{FF2B5EF4-FFF2-40B4-BE49-F238E27FC236}">
                  <a16:creationId xmlns:a16="http://schemas.microsoft.com/office/drawing/2014/main" id="{5B932580-6026-6F68-0688-F6F062A221F3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07">
              <a:extLst>
                <a:ext uri="{FF2B5EF4-FFF2-40B4-BE49-F238E27FC236}">
                  <a16:creationId xmlns:a16="http://schemas.microsoft.com/office/drawing/2014/main" id="{8B845FAD-5C71-8FE6-62D0-B06DF229B56A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8">
              <a:extLst>
                <a:ext uri="{FF2B5EF4-FFF2-40B4-BE49-F238E27FC236}">
                  <a16:creationId xmlns:a16="http://schemas.microsoft.com/office/drawing/2014/main" id="{18D2BB13-8372-2A71-6099-BC77D9417961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9">
              <a:extLst>
                <a:ext uri="{FF2B5EF4-FFF2-40B4-BE49-F238E27FC236}">
                  <a16:creationId xmlns:a16="http://schemas.microsoft.com/office/drawing/2014/main" id="{1580CCBC-5B1E-2E38-DADD-9BBDB406EAD6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10">
              <a:extLst>
                <a:ext uri="{FF2B5EF4-FFF2-40B4-BE49-F238E27FC236}">
                  <a16:creationId xmlns:a16="http://schemas.microsoft.com/office/drawing/2014/main" id="{196DA263-8BD6-A05E-1865-E81D47F36F05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11">
              <a:extLst>
                <a:ext uri="{FF2B5EF4-FFF2-40B4-BE49-F238E27FC236}">
                  <a16:creationId xmlns:a16="http://schemas.microsoft.com/office/drawing/2014/main" id="{C01E74F3-1E30-D2C3-37C0-5F21AC45B432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12">
              <a:extLst>
                <a:ext uri="{FF2B5EF4-FFF2-40B4-BE49-F238E27FC236}">
                  <a16:creationId xmlns:a16="http://schemas.microsoft.com/office/drawing/2014/main" id="{1D98ADDC-641F-65C9-4094-54C1AFED03BD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13">
              <a:extLst>
                <a:ext uri="{FF2B5EF4-FFF2-40B4-BE49-F238E27FC236}">
                  <a16:creationId xmlns:a16="http://schemas.microsoft.com/office/drawing/2014/main" id="{A1F1E322-F55F-1FD3-D252-117E25B5D110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14">
              <a:extLst>
                <a:ext uri="{FF2B5EF4-FFF2-40B4-BE49-F238E27FC236}">
                  <a16:creationId xmlns:a16="http://schemas.microsoft.com/office/drawing/2014/main" id="{8829B971-B948-F925-33DF-8B7BA60FC7E9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15">
              <a:extLst>
                <a:ext uri="{FF2B5EF4-FFF2-40B4-BE49-F238E27FC236}">
                  <a16:creationId xmlns:a16="http://schemas.microsoft.com/office/drawing/2014/main" id="{ACE7EA9C-45D3-44AE-2E2E-85DAA799DEB2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16">
              <a:extLst>
                <a:ext uri="{FF2B5EF4-FFF2-40B4-BE49-F238E27FC236}">
                  <a16:creationId xmlns:a16="http://schemas.microsoft.com/office/drawing/2014/main" id="{C2C5AFB1-C0B0-9349-71DC-97118A392096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17">
              <a:extLst>
                <a:ext uri="{FF2B5EF4-FFF2-40B4-BE49-F238E27FC236}">
                  <a16:creationId xmlns:a16="http://schemas.microsoft.com/office/drawing/2014/main" id="{986C6895-E908-21B3-58A7-082E3A20E93C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8">
              <a:extLst>
                <a:ext uri="{FF2B5EF4-FFF2-40B4-BE49-F238E27FC236}">
                  <a16:creationId xmlns:a16="http://schemas.microsoft.com/office/drawing/2014/main" id="{13F9D973-55B1-20CB-FD6F-B8538778EE59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9">
              <a:extLst>
                <a:ext uri="{FF2B5EF4-FFF2-40B4-BE49-F238E27FC236}">
                  <a16:creationId xmlns:a16="http://schemas.microsoft.com/office/drawing/2014/main" id="{8D112FF7-926F-DE0E-B9F2-E0E693954BBB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20">
              <a:extLst>
                <a:ext uri="{FF2B5EF4-FFF2-40B4-BE49-F238E27FC236}">
                  <a16:creationId xmlns:a16="http://schemas.microsoft.com/office/drawing/2014/main" id="{B3F6F2B2-9F5C-64A8-2FFE-9379C5BE26EB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21">
              <a:extLst>
                <a:ext uri="{FF2B5EF4-FFF2-40B4-BE49-F238E27FC236}">
                  <a16:creationId xmlns:a16="http://schemas.microsoft.com/office/drawing/2014/main" id="{A5DB120F-F9C6-0B88-F056-4FB300A8F492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22">
              <a:extLst>
                <a:ext uri="{FF2B5EF4-FFF2-40B4-BE49-F238E27FC236}">
                  <a16:creationId xmlns:a16="http://schemas.microsoft.com/office/drawing/2014/main" id="{02F3A422-68AF-6BCD-38A5-1A7A4AEA3690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23">
              <a:extLst>
                <a:ext uri="{FF2B5EF4-FFF2-40B4-BE49-F238E27FC236}">
                  <a16:creationId xmlns:a16="http://schemas.microsoft.com/office/drawing/2014/main" id="{77FA0763-C186-2167-A143-DFF3AC11C347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24">
              <a:extLst>
                <a:ext uri="{FF2B5EF4-FFF2-40B4-BE49-F238E27FC236}">
                  <a16:creationId xmlns:a16="http://schemas.microsoft.com/office/drawing/2014/main" id="{DFFE3F45-1822-2DF6-76E3-9BA1FA93DCFA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25">
              <a:extLst>
                <a:ext uri="{FF2B5EF4-FFF2-40B4-BE49-F238E27FC236}">
                  <a16:creationId xmlns:a16="http://schemas.microsoft.com/office/drawing/2014/main" id="{BDD67DAC-E3BE-10ED-FAD1-5EBA15261B3B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26">
              <a:extLst>
                <a:ext uri="{FF2B5EF4-FFF2-40B4-BE49-F238E27FC236}">
                  <a16:creationId xmlns:a16="http://schemas.microsoft.com/office/drawing/2014/main" id="{424CB07A-D88D-6C15-FD79-198E780050B8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27">
              <a:extLst>
                <a:ext uri="{FF2B5EF4-FFF2-40B4-BE49-F238E27FC236}">
                  <a16:creationId xmlns:a16="http://schemas.microsoft.com/office/drawing/2014/main" id="{C84E3DCF-6F15-2872-4064-A1E17121C2DE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8">
              <a:extLst>
                <a:ext uri="{FF2B5EF4-FFF2-40B4-BE49-F238E27FC236}">
                  <a16:creationId xmlns:a16="http://schemas.microsoft.com/office/drawing/2014/main" id="{DF0C8B40-C393-04A6-A852-FCA65C637898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9">
              <a:extLst>
                <a:ext uri="{FF2B5EF4-FFF2-40B4-BE49-F238E27FC236}">
                  <a16:creationId xmlns:a16="http://schemas.microsoft.com/office/drawing/2014/main" id="{3A128FEE-5313-2E84-F2A6-B2E16BA33290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30">
              <a:extLst>
                <a:ext uri="{FF2B5EF4-FFF2-40B4-BE49-F238E27FC236}">
                  <a16:creationId xmlns:a16="http://schemas.microsoft.com/office/drawing/2014/main" id="{AE31BD6F-E559-DD9B-CEB5-ACAE30F1C3F6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31">
              <a:extLst>
                <a:ext uri="{FF2B5EF4-FFF2-40B4-BE49-F238E27FC236}">
                  <a16:creationId xmlns:a16="http://schemas.microsoft.com/office/drawing/2014/main" id="{5CEA6E27-4636-D196-1784-56376A89561A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32">
              <a:extLst>
                <a:ext uri="{FF2B5EF4-FFF2-40B4-BE49-F238E27FC236}">
                  <a16:creationId xmlns:a16="http://schemas.microsoft.com/office/drawing/2014/main" id="{8387573F-0933-C060-8599-A7C502036752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33">
              <a:extLst>
                <a:ext uri="{FF2B5EF4-FFF2-40B4-BE49-F238E27FC236}">
                  <a16:creationId xmlns:a16="http://schemas.microsoft.com/office/drawing/2014/main" id="{099152CF-9B22-0B36-6E14-C2D0940864FD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34">
              <a:extLst>
                <a:ext uri="{FF2B5EF4-FFF2-40B4-BE49-F238E27FC236}">
                  <a16:creationId xmlns:a16="http://schemas.microsoft.com/office/drawing/2014/main" id="{E20786F6-F560-EDE4-82EE-F738DF4AEA5C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35">
              <a:extLst>
                <a:ext uri="{FF2B5EF4-FFF2-40B4-BE49-F238E27FC236}">
                  <a16:creationId xmlns:a16="http://schemas.microsoft.com/office/drawing/2014/main" id="{C05D8CB1-F192-075A-19DC-DDFC9F832503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36">
              <a:extLst>
                <a:ext uri="{FF2B5EF4-FFF2-40B4-BE49-F238E27FC236}">
                  <a16:creationId xmlns:a16="http://schemas.microsoft.com/office/drawing/2014/main" id="{E5D8489F-32DF-D6F8-0992-3D0BE5ECD6FA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37">
              <a:extLst>
                <a:ext uri="{FF2B5EF4-FFF2-40B4-BE49-F238E27FC236}">
                  <a16:creationId xmlns:a16="http://schemas.microsoft.com/office/drawing/2014/main" id="{1BC9DBF9-3844-3AFE-0C39-01B42AB73896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8">
              <a:extLst>
                <a:ext uri="{FF2B5EF4-FFF2-40B4-BE49-F238E27FC236}">
                  <a16:creationId xmlns:a16="http://schemas.microsoft.com/office/drawing/2014/main" id="{CFA5D37C-D0E7-8853-4A81-F1500A1EB0C9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9">
              <a:extLst>
                <a:ext uri="{FF2B5EF4-FFF2-40B4-BE49-F238E27FC236}">
                  <a16:creationId xmlns:a16="http://schemas.microsoft.com/office/drawing/2014/main" id="{9AB16BE2-5DE6-60F9-A215-3F5090C8A110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40">
              <a:extLst>
                <a:ext uri="{FF2B5EF4-FFF2-40B4-BE49-F238E27FC236}">
                  <a16:creationId xmlns:a16="http://schemas.microsoft.com/office/drawing/2014/main" id="{813E90C9-9190-79F8-FA5E-EF15DB0D6845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41">
              <a:extLst>
                <a:ext uri="{FF2B5EF4-FFF2-40B4-BE49-F238E27FC236}">
                  <a16:creationId xmlns:a16="http://schemas.microsoft.com/office/drawing/2014/main" id="{87FFBB54-D6EC-F1D9-97C0-4E472AC41FA0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42">
              <a:extLst>
                <a:ext uri="{FF2B5EF4-FFF2-40B4-BE49-F238E27FC236}">
                  <a16:creationId xmlns:a16="http://schemas.microsoft.com/office/drawing/2014/main" id="{FE490461-13C5-E95E-797D-AAC6D3AA9DCF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43">
              <a:extLst>
                <a:ext uri="{FF2B5EF4-FFF2-40B4-BE49-F238E27FC236}">
                  <a16:creationId xmlns:a16="http://schemas.microsoft.com/office/drawing/2014/main" id="{875B3AAE-1C86-A8A4-2C30-1908356BF652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44">
              <a:extLst>
                <a:ext uri="{FF2B5EF4-FFF2-40B4-BE49-F238E27FC236}">
                  <a16:creationId xmlns:a16="http://schemas.microsoft.com/office/drawing/2014/main" id="{139D5984-BB85-717D-224B-ED300F5825FD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45">
              <a:extLst>
                <a:ext uri="{FF2B5EF4-FFF2-40B4-BE49-F238E27FC236}">
                  <a16:creationId xmlns:a16="http://schemas.microsoft.com/office/drawing/2014/main" id="{3E89240C-540C-CA59-B913-FB3C8A15545F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46">
              <a:extLst>
                <a:ext uri="{FF2B5EF4-FFF2-40B4-BE49-F238E27FC236}">
                  <a16:creationId xmlns:a16="http://schemas.microsoft.com/office/drawing/2014/main" id="{6918372E-FDBF-196D-70D6-D9801892F6AF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47">
              <a:extLst>
                <a:ext uri="{FF2B5EF4-FFF2-40B4-BE49-F238E27FC236}">
                  <a16:creationId xmlns:a16="http://schemas.microsoft.com/office/drawing/2014/main" id="{9FE97A23-6907-8919-D803-5E0B72F19D4A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8">
              <a:extLst>
                <a:ext uri="{FF2B5EF4-FFF2-40B4-BE49-F238E27FC236}">
                  <a16:creationId xmlns:a16="http://schemas.microsoft.com/office/drawing/2014/main" id="{FAEB561A-3F91-15E2-570A-3DB9C6CF6FC5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9">
              <a:extLst>
                <a:ext uri="{FF2B5EF4-FFF2-40B4-BE49-F238E27FC236}">
                  <a16:creationId xmlns:a16="http://schemas.microsoft.com/office/drawing/2014/main" id="{0D4B467F-82BF-F6DE-28E5-68634B959A95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50">
              <a:extLst>
                <a:ext uri="{FF2B5EF4-FFF2-40B4-BE49-F238E27FC236}">
                  <a16:creationId xmlns:a16="http://schemas.microsoft.com/office/drawing/2014/main" id="{B51464F4-23CD-A3B4-7E88-BE0A3DDECA77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51">
              <a:extLst>
                <a:ext uri="{FF2B5EF4-FFF2-40B4-BE49-F238E27FC236}">
                  <a16:creationId xmlns:a16="http://schemas.microsoft.com/office/drawing/2014/main" id="{02649423-36F1-A185-3C64-613A915AFCB4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52">
              <a:extLst>
                <a:ext uri="{FF2B5EF4-FFF2-40B4-BE49-F238E27FC236}">
                  <a16:creationId xmlns:a16="http://schemas.microsoft.com/office/drawing/2014/main" id="{F9C1D567-3471-CD32-A91D-11B0F0BC9032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53">
              <a:extLst>
                <a:ext uri="{FF2B5EF4-FFF2-40B4-BE49-F238E27FC236}">
                  <a16:creationId xmlns:a16="http://schemas.microsoft.com/office/drawing/2014/main" id="{DC51C2DC-68E3-354B-57B6-D45E8AB167D9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54">
              <a:extLst>
                <a:ext uri="{FF2B5EF4-FFF2-40B4-BE49-F238E27FC236}">
                  <a16:creationId xmlns:a16="http://schemas.microsoft.com/office/drawing/2014/main" id="{83E71531-F309-2D32-1401-76B556A3E17F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55">
              <a:extLst>
                <a:ext uri="{FF2B5EF4-FFF2-40B4-BE49-F238E27FC236}">
                  <a16:creationId xmlns:a16="http://schemas.microsoft.com/office/drawing/2014/main" id="{000D1353-D5C1-3393-9DBE-EA2C3FBE8A9A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56">
              <a:extLst>
                <a:ext uri="{FF2B5EF4-FFF2-40B4-BE49-F238E27FC236}">
                  <a16:creationId xmlns:a16="http://schemas.microsoft.com/office/drawing/2014/main" id="{5D5D7150-E769-9F0D-3977-AFB0531B327E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57">
              <a:extLst>
                <a:ext uri="{FF2B5EF4-FFF2-40B4-BE49-F238E27FC236}">
                  <a16:creationId xmlns:a16="http://schemas.microsoft.com/office/drawing/2014/main" id="{FBAB98E9-35C5-859D-F7E0-24C256C38418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8">
              <a:extLst>
                <a:ext uri="{FF2B5EF4-FFF2-40B4-BE49-F238E27FC236}">
                  <a16:creationId xmlns:a16="http://schemas.microsoft.com/office/drawing/2014/main" id="{A5228733-A1E5-F8B9-E115-A2A9ABE17977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9">
              <a:extLst>
                <a:ext uri="{FF2B5EF4-FFF2-40B4-BE49-F238E27FC236}">
                  <a16:creationId xmlns:a16="http://schemas.microsoft.com/office/drawing/2014/main" id="{9FDF7E8C-CF95-D6C6-7257-D61383C881B3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60">
              <a:extLst>
                <a:ext uri="{FF2B5EF4-FFF2-40B4-BE49-F238E27FC236}">
                  <a16:creationId xmlns:a16="http://schemas.microsoft.com/office/drawing/2014/main" id="{BA9206BE-19B6-88E2-EA2E-1F0B0C7B4CCE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61">
              <a:extLst>
                <a:ext uri="{FF2B5EF4-FFF2-40B4-BE49-F238E27FC236}">
                  <a16:creationId xmlns:a16="http://schemas.microsoft.com/office/drawing/2014/main" id="{C82BCB63-246F-C895-91F9-8310525A35D6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62">
              <a:extLst>
                <a:ext uri="{FF2B5EF4-FFF2-40B4-BE49-F238E27FC236}">
                  <a16:creationId xmlns:a16="http://schemas.microsoft.com/office/drawing/2014/main" id="{5E8463D4-093E-CD34-9BE6-49E486E0258F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63">
              <a:extLst>
                <a:ext uri="{FF2B5EF4-FFF2-40B4-BE49-F238E27FC236}">
                  <a16:creationId xmlns:a16="http://schemas.microsoft.com/office/drawing/2014/main" id="{15D85586-5C12-11FB-9D42-64D32FB9D424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64">
              <a:extLst>
                <a:ext uri="{FF2B5EF4-FFF2-40B4-BE49-F238E27FC236}">
                  <a16:creationId xmlns:a16="http://schemas.microsoft.com/office/drawing/2014/main" id="{9110F905-D30C-67BF-8735-35793BBE1517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65">
              <a:extLst>
                <a:ext uri="{FF2B5EF4-FFF2-40B4-BE49-F238E27FC236}">
                  <a16:creationId xmlns:a16="http://schemas.microsoft.com/office/drawing/2014/main" id="{32072286-7314-C01B-7DF1-454FA9BE73A0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66">
              <a:extLst>
                <a:ext uri="{FF2B5EF4-FFF2-40B4-BE49-F238E27FC236}">
                  <a16:creationId xmlns:a16="http://schemas.microsoft.com/office/drawing/2014/main" id="{8181DFAD-B6EE-C458-3FDD-5A2C183586F4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67">
              <a:extLst>
                <a:ext uri="{FF2B5EF4-FFF2-40B4-BE49-F238E27FC236}">
                  <a16:creationId xmlns:a16="http://schemas.microsoft.com/office/drawing/2014/main" id="{5F09BD26-4210-A13E-170C-BB56E5EB734E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8">
              <a:extLst>
                <a:ext uri="{FF2B5EF4-FFF2-40B4-BE49-F238E27FC236}">
                  <a16:creationId xmlns:a16="http://schemas.microsoft.com/office/drawing/2014/main" id="{697082C5-5829-CC36-A6A2-C063C1FA580C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9">
              <a:extLst>
                <a:ext uri="{FF2B5EF4-FFF2-40B4-BE49-F238E27FC236}">
                  <a16:creationId xmlns:a16="http://schemas.microsoft.com/office/drawing/2014/main" id="{5D2B2816-D3FC-680C-6EB4-CC7104AC9123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70">
              <a:extLst>
                <a:ext uri="{FF2B5EF4-FFF2-40B4-BE49-F238E27FC236}">
                  <a16:creationId xmlns:a16="http://schemas.microsoft.com/office/drawing/2014/main" id="{52366A90-12A8-5083-CA90-2756C958F8FC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71">
              <a:extLst>
                <a:ext uri="{FF2B5EF4-FFF2-40B4-BE49-F238E27FC236}">
                  <a16:creationId xmlns:a16="http://schemas.microsoft.com/office/drawing/2014/main" id="{C28D502B-C40A-DD94-61E1-4E72D712CF53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72">
              <a:extLst>
                <a:ext uri="{FF2B5EF4-FFF2-40B4-BE49-F238E27FC236}">
                  <a16:creationId xmlns:a16="http://schemas.microsoft.com/office/drawing/2014/main" id="{92EE0C32-AD82-863C-1AE4-BF859403978A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73">
              <a:extLst>
                <a:ext uri="{FF2B5EF4-FFF2-40B4-BE49-F238E27FC236}">
                  <a16:creationId xmlns:a16="http://schemas.microsoft.com/office/drawing/2014/main" id="{1B119F14-F444-6AB7-4E05-D85AA30C15AC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74">
              <a:extLst>
                <a:ext uri="{FF2B5EF4-FFF2-40B4-BE49-F238E27FC236}">
                  <a16:creationId xmlns:a16="http://schemas.microsoft.com/office/drawing/2014/main" id="{1E6E74D0-973B-9CD9-3906-371568EABEE5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75">
              <a:extLst>
                <a:ext uri="{FF2B5EF4-FFF2-40B4-BE49-F238E27FC236}">
                  <a16:creationId xmlns:a16="http://schemas.microsoft.com/office/drawing/2014/main" id="{C631D09D-B0CC-30C8-7907-CC73C0E0D4F2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76">
              <a:extLst>
                <a:ext uri="{FF2B5EF4-FFF2-40B4-BE49-F238E27FC236}">
                  <a16:creationId xmlns:a16="http://schemas.microsoft.com/office/drawing/2014/main" id="{546EDFAE-78A9-636C-FCDB-1E4CA65C481D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77">
              <a:extLst>
                <a:ext uri="{FF2B5EF4-FFF2-40B4-BE49-F238E27FC236}">
                  <a16:creationId xmlns:a16="http://schemas.microsoft.com/office/drawing/2014/main" id="{CCDFB716-274E-B494-E07C-380D1CD3EB2F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8">
              <a:extLst>
                <a:ext uri="{FF2B5EF4-FFF2-40B4-BE49-F238E27FC236}">
                  <a16:creationId xmlns:a16="http://schemas.microsoft.com/office/drawing/2014/main" id="{4D0E5498-F052-318B-6F8A-72A128D42ED6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9">
              <a:extLst>
                <a:ext uri="{FF2B5EF4-FFF2-40B4-BE49-F238E27FC236}">
                  <a16:creationId xmlns:a16="http://schemas.microsoft.com/office/drawing/2014/main" id="{DCE18116-63D5-F01A-8C30-AB972371931D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80">
              <a:extLst>
                <a:ext uri="{FF2B5EF4-FFF2-40B4-BE49-F238E27FC236}">
                  <a16:creationId xmlns:a16="http://schemas.microsoft.com/office/drawing/2014/main" id="{8390039C-0F99-F235-420D-E639C583116E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81">
              <a:extLst>
                <a:ext uri="{FF2B5EF4-FFF2-40B4-BE49-F238E27FC236}">
                  <a16:creationId xmlns:a16="http://schemas.microsoft.com/office/drawing/2014/main" id="{5F13D3B7-DA35-9DF9-BDB5-9C70A7EC9E73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82">
              <a:extLst>
                <a:ext uri="{FF2B5EF4-FFF2-40B4-BE49-F238E27FC236}">
                  <a16:creationId xmlns:a16="http://schemas.microsoft.com/office/drawing/2014/main" id="{23543C98-A807-FFFE-EF60-2862FEBE4F24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83">
              <a:extLst>
                <a:ext uri="{FF2B5EF4-FFF2-40B4-BE49-F238E27FC236}">
                  <a16:creationId xmlns:a16="http://schemas.microsoft.com/office/drawing/2014/main" id="{44407C71-5580-C1BC-EB63-012FD82170B9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84">
              <a:extLst>
                <a:ext uri="{FF2B5EF4-FFF2-40B4-BE49-F238E27FC236}">
                  <a16:creationId xmlns:a16="http://schemas.microsoft.com/office/drawing/2014/main" id="{C3744F47-A715-EF4B-1E5D-52D82A2AF337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85">
              <a:extLst>
                <a:ext uri="{FF2B5EF4-FFF2-40B4-BE49-F238E27FC236}">
                  <a16:creationId xmlns:a16="http://schemas.microsoft.com/office/drawing/2014/main" id="{36F55387-094D-E7F1-4632-2CCF34D0D071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86">
              <a:extLst>
                <a:ext uri="{FF2B5EF4-FFF2-40B4-BE49-F238E27FC236}">
                  <a16:creationId xmlns:a16="http://schemas.microsoft.com/office/drawing/2014/main" id="{2419A746-85C4-4936-096F-FE63F447708D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87">
              <a:extLst>
                <a:ext uri="{FF2B5EF4-FFF2-40B4-BE49-F238E27FC236}">
                  <a16:creationId xmlns:a16="http://schemas.microsoft.com/office/drawing/2014/main" id="{C94EC3F2-0377-4D5C-0FA4-43E63273467E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8">
              <a:extLst>
                <a:ext uri="{FF2B5EF4-FFF2-40B4-BE49-F238E27FC236}">
                  <a16:creationId xmlns:a16="http://schemas.microsoft.com/office/drawing/2014/main" id="{35422E50-2AE5-735C-1EA4-4A48AE7B9965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9">
              <a:extLst>
                <a:ext uri="{FF2B5EF4-FFF2-40B4-BE49-F238E27FC236}">
                  <a16:creationId xmlns:a16="http://schemas.microsoft.com/office/drawing/2014/main" id="{CF76F47F-3F99-FE25-3D2D-A4A5A45FC541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90">
              <a:extLst>
                <a:ext uri="{FF2B5EF4-FFF2-40B4-BE49-F238E27FC236}">
                  <a16:creationId xmlns:a16="http://schemas.microsoft.com/office/drawing/2014/main" id="{1EA1ABBE-ACD4-8E9E-C258-E0FC75EBBE53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91">
              <a:extLst>
                <a:ext uri="{FF2B5EF4-FFF2-40B4-BE49-F238E27FC236}">
                  <a16:creationId xmlns:a16="http://schemas.microsoft.com/office/drawing/2014/main" id="{3B72846A-6D95-9D77-95A6-93F4ECE3A8A2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92">
              <a:extLst>
                <a:ext uri="{FF2B5EF4-FFF2-40B4-BE49-F238E27FC236}">
                  <a16:creationId xmlns:a16="http://schemas.microsoft.com/office/drawing/2014/main" id="{2595C366-1F90-15BE-9F13-4DE174716482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93">
              <a:extLst>
                <a:ext uri="{FF2B5EF4-FFF2-40B4-BE49-F238E27FC236}">
                  <a16:creationId xmlns:a16="http://schemas.microsoft.com/office/drawing/2014/main" id="{58416B39-6BE4-ACCE-12BA-5A0046BB6AA7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94">
              <a:extLst>
                <a:ext uri="{FF2B5EF4-FFF2-40B4-BE49-F238E27FC236}">
                  <a16:creationId xmlns:a16="http://schemas.microsoft.com/office/drawing/2014/main" id="{86886064-1BC2-2D09-FC24-132CE533227A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95">
              <a:extLst>
                <a:ext uri="{FF2B5EF4-FFF2-40B4-BE49-F238E27FC236}">
                  <a16:creationId xmlns:a16="http://schemas.microsoft.com/office/drawing/2014/main" id="{A876E6C8-F04A-D641-DE3A-056935E500CA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96">
              <a:extLst>
                <a:ext uri="{FF2B5EF4-FFF2-40B4-BE49-F238E27FC236}">
                  <a16:creationId xmlns:a16="http://schemas.microsoft.com/office/drawing/2014/main" id="{57BD4C09-B0A7-099A-541E-65934B2C5C27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97">
              <a:extLst>
                <a:ext uri="{FF2B5EF4-FFF2-40B4-BE49-F238E27FC236}">
                  <a16:creationId xmlns:a16="http://schemas.microsoft.com/office/drawing/2014/main" id="{528ECA49-AFC2-3138-14B2-ED2C183FD150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8">
              <a:extLst>
                <a:ext uri="{FF2B5EF4-FFF2-40B4-BE49-F238E27FC236}">
                  <a16:creationId xmlns:a16="http://schemas.microsoft.com/office/drawing/2014/main" id="{6952E885-A9B4-91A2-6C5A-28427737AB5A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9">
              <a:extLst>
                <a:ext uri="{FF2B5EF4-FFF2-40B4-BE49-F238E27FC236}">
                  <a16:creationId xmlns:a16="http://schemas.microsoft.com/office/drawing/2014/main" id="{97206025-AC6B-0A3D-1692-998CC55A36F1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00">
              <a:extLst>
                <a:ext uri="{FF2B5EF4-FFF2-40B4-BE49-F238E27FC236}">
                  <a16:creationId xmlns:a16="http://schemas.microsoft.com/office/drawing/2014/main" id="{A231BC7B-6F2F-FA77-C81D-26E3969F386F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01">
              <a:extLst>
                <a:ext uri="{FF2B5EF4-FFF2-40B4-BE49-F238E27FC236}">
                  <a16:creationId xmlns:a16="http://schemas.microsoft.com/office/drawing/2014/main" id="{763081D1-B5F6-DE5F-13CC-EB0836CD1494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02">
              <a:extLst>
                <a:ext uri="{FF2B5EF4-FFF2-40B4-BE49-F238E27FC236}">
                  <a16:creationId xmlns:a16="http://schemas.microsoft.com/office/drawing/2014/main" id="{D5FBB7FD-57AA-77C6-3D99-EA0A42FD74D9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03">
              <a:extLst>
                <a:ext uri="{FF2B5EF4-FFF2-40B4-BE49-F238E27FC236}">
                  <a16:creationId xmlns:a16="http://schemas.microsoft.com/office/drawing/2014/main" id="{EB6C2C9A-E591-7ACF-9C87-C39D227C275A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04">
              <a:extLst>
                <a:ext uri="{FF2B5EF4-FFF2-40B4-BE49-F238E27FC236}">
                  <a16:creationId xmlns:a16="http://schemas.microsoft.com/office/drawing/2014/main" id="{CCF80A9D-BB49-6C0C-AC09-05B74333FAC0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05">
              <a:extLst>
                <a:ext uri="{FF2B5EF4-FFF2-40B4-BE49-F238E27FC236}">
                  <a16:creationId xmlns:a16="http://schemas.microsoft.com/office/drawing/2014/main" id="{DB3A0C28-F926-9E55-25ED-EEB61738FCA8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06">
              <a:extLst>
                <a:ext uri="{FF2B5EF4-FFF2-40B4-BE49-F238E27FC236}">
                  <a16:creationId xmlns:a16="http://schemas.microsoft.com/office/drawing/2014/main" id="{9EDACD92-E7D8-835D-94BF-8BD2861B1908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07">
              <a:extLst>
                <a:ext uri="{FF2B5EF4-FFF2-40B4-BE49-F238E27FC236}">
                  <a16:creationId xmlns:a16="http://schemas.microsoft.com/office/drawing/2014/main" id="{D3A8A7A1-4698-61BD-3DE1-DA6A7E6602FB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8">
              <a:extLst>
                <a:ext uri="{FF2B5EF4-FFF2-40B4-BE49-F238E27FC236}">
                  <a16:creationId xmlns:a16="http://schemas.microsoft.com/office/drawing/2014/main" id="{F2B85E5A-1228-A30D-3D00-BEF7659B83C5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9">
              <a:extLst>
                <a:ext uri="{FF2B5EF4-FFF2-40B4-BE49-F238E27FC236}">
                  <a16:creationId xmlns:a16="http://schemas.microsoft.com/office/drawing/2014/main" id="{4CA7C49B-99D3-1AC1-D916-103000FAE3B4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10">
              <a:extLst>
                <a:ext uri="{FF2B5EF4-FFF2-40B4-BE49-F238E27FC236}">
                  <a16:creationId xmlns:a16="http://schemas.microsoft.com/office/drawing/2014/main" id="{DCD7051E-FD4D-8FE6-7573-075962F5AD38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11">
              <a:extLst>
                <a:ext uri="{FF2B5EF4-FFF2-40B4-BE49-F238E27FC236}">
                  <a16:creationId xmlns:a16="http://schemas.microsoft.com/office/drawing/2014/main" id="{A0EED952-DDF9-5B36-A653-E7989E3A4B57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12">
              <a:extLst>
                <a:ext uri="{FF2B5EF4-FFF2-40B4-BE49-F238E27FC236}">
                  <a16:creationId xmlns:a16="http://schemas.microsoft.com/office/drawing/2014/main" id="{3B0C3312-CE0A-7EEB-C28E-975D710972CA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13">
              <a:extLst>
                <a:ext uri="{FF2B5EF4-FFF2-40B4-BE49-F238E27FC236}">
                  <a16:creationId xmlns:a16="http://schemas.microsoft.com/office/drawing/2014/main" id="{7879FC22-58B3-FA21-016B-3A8DE7463780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14">
              <a:extLst>
                <a:ext uri="{FF2B5EF4-FFF2-40B4-BE49-F238E27FC236}">
                  <a16:creationId xmlns:a16="http://schemas.microsoft.com/office/drawing/2014/main" id="{9FF1EC4C-A0C9-7718-BD36-85FBE0906406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15">
              <a:extLst>
                <a:ext uri="{FF2B5EF4-FFF2-40B4-BE49-F238E27FC236}">
                  <a16:creationId xmlns:a16="http://schemas.microsoft.com/office/drawing/2014/main" id="{FCF9D952-A162-0382-E1F1-2410CC4B0ACB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16">
              <a:extLst>
                <a:ext uri="{FF2B5EF4-FFF2-40B4-BE49-F238E27FC236}">
                  <a16:creationId xmlns:a16="http://schemas.microsoft.com/office/drawing/2014/main" id="{268995AF-597A-1428-FB8F-560A2C34A870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17">
              <a:extLst>
                <a:ext uri="{FF2B5EF4-FFF2-40B4-BE49-F238E27FC236}">
                  <a16:creationId xmlns:a16="http://schemas.microsoft.com/office/drawing/2014/main" id="{A549BC25-A7E2-5CD9-CD5A-7D155FAADA5C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8">
              <a:extLst>
                <a:ext uri="{FF2B5EF4-FFF2-40B4-BE49-F238E27FC236}">
                  <a16:creationId xmlns:a16="http://schemas.microsoft.com/office/drawing/2014/main" id="{8E20F8E4-FD5C-8E25-B2C6-6CF0AC0CCD71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9">
              <a:extLst>
                <a:ext uri="{FF2B5EF4-FFF2-40B4-BE49-F238E27FC236}">
                  <a16:creationId xmlns:a16="http://schemas.microsoft.com/office/drawing/2014/main" id="{EB0FE4B8-3C33-0D11-A6A2-85520515C2AA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20">
              <a:extLst>
                <a:ext uri="{FF2B5EF4-FFF2-40B4-BE49-F238E27FC236}">
                  <a16:creationId xmlns:a16="http://schemas.microsoft.com/office/drawing/2014/main" id="{84748EE7-F129-EF17-0EBF-CD6FD5D07D4D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21">
              <a:extLst>
                <a:ext uri="{FF2B5EF4-FFF2-40B4-BE49-F238E27FC236}">
                  <a16:creationId xmlns:a16="http://schemas.microsoft.com/office/drawing/2014/main" id="{F8295C93-264B-7A33-73E3-41B404D9259E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22">
              <a:extLst>
                <a:ext uri="{FF2B5EF4-FFF2-40B4-BE49-F238E27FC236}">
                  <a16:creationId xmlns:a16="http://schemas.microsoft.com/office/drawing/2014/main" id="{25DF06BB-4EDD-18D8-E7E8-E429CF23BCDA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23">
              <a:extLst>
                <a:ext uri="{FF2B5EF4-FFF2-40B4-BE49-F238E27FC236}">
                  <a16:creationId xmlns:a16="http://schemas.microsoft.com/office/drawing/2014/main" id="{05A74EC7-5250-9D98-BF7B-3F7D43EEEEFC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24">
              <a:extLst>
                <a:ext uri="{FF2B5EF4-FFF2-40B4-BE49-F238E27FC236}">
                  <a16:creationId xmlns:a16="http://schemas.microsoft.com/office/drawing/2014/main" id="{A7FA322E-3E0A-31A1-2365-85DB53907C0A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25">
              <a:extLst>
                <a:ext uri="{FF2B5EF4-FFF2-40B4-BE49-F238E27FC236}">
                  <a16:creationId xmlns:a16="http://schemas.microsoft.com/office/drawing/2014/main" id="{D2900A8D-8EFB-4210-42FB-F551B9FBBB6E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26">
              <a:extLst>
                <a:ext uri="{FF2B5EF4-FFF2-40B4-BE49-F238E27FC236}">
                  <a16:creationId xmlns:a16="http://schemas.microsoft.com/office/drawing/2014/main" id="{F13DF21C-3178-28B8-3002-932D18BEBCC7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27">
              <a:extLst>
                <a:ext uri="{FF2B5EF4-FFF2-40B4-BE49-F238E27FC236}">
                  <a16:creationId xmlns:a16="http://schemas.microsoft.com/office/drawing/2014/main" id="{34766C33-8357-F11F-1B07-EC14B6140134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8">
              <a:extLst>
                <a:ext uri="{FF2B5EF4-FFF2-40B4-BE49-F238E27FC236}">
                  <a16:creationId xmlns:a16="http://schemas.microsoft.com/office/drawing/2014/main" id="{00A5A312-872F-E9AB-A116-C02961AC6676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9">
              <a:extLst>
                <a:ext uri="{FF2B5EF4-FFF2-40B4-BE49-F238E27FC236}">
                  <a16:creationId xmlns:a16="http://schemas.microsoft.com/office/drawing/2014/main" id="{9A22466A-2E52-F791-80FB-3F2E6782C709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30">
              <a:extLst>
                <a:ext uri="{FF2B5EF4-FFF2-40B4-BE49-F238E27FC236}">
                  <a16:creationId xmlns:a16="http://schemas.microsoft.com/office/drawing/2014/main" id="{53A828C5-F846-B4D4-D510-6BE4425628B0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31">
              <a:extLst>
                <a:ext uri="{FF2B5EF4-FFF2-40B4-BE49-F238E27FC236}">
                  <a16:creationId xmlns:a16="http://schemas.microsoft.com/office/drawing/2014/main" id="{1FFDE3B0-86ED-ADA1-E2FD-EF641611F615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32">
              <a:extLst>
                <a:ext uri="{FF2B5EF4-FFF2-40B4-BE49-F238E27FC236}">
                  <a16:creationId xmlns:a16="http://schemas.microsoft.com/office/drawing/2014/main" id="{6072BEDE-6C14-3753-71EB-D8A4B85C0EE6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33">
              <a:extLst>
                <a:ext uri="{FF2B5EF4-FFF2-40B4-BE49-F238E27FC236}">
                  <a16:creationId xmlns:a16="http://schemas.microsoft.com/office/drawing/2014/main" id="{1715BF32-90F5-E2CA-E586-5DCB837E2915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34">
              <a:extLst>
                <a:ext uri="{FF2B5EF4-FFF2-40B4-BE49-F238E27FC236}">
                  <a16:creationId xmlns:a16="http://schemas.microsoft.com/office/drawing/2014/main" id="{DC8B69DE-5C99-69F2-3C65-7C3585388717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35">
              <a:extLst>
                <a:ext uri="{FF2B5EF4-FFF2-40B4-BE49-F238E27FC236}">
                  <a16:creationId xmlns:a16="http://schemas.microsoft.com/office/drawing/2014/main" id="{191A4FDF-87B1-DC4C-9D9C-76B6BBA00C86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36">
              <a:extLst>
                <a:ext uri="{FF2B5EF4-FFF2-40B4-BE49-F238E27FC236}">
                  <a16:creationId xmlns:a16="http://schemas.microsoft.com/office/drawing/2014/main" id="{19EB7CA7-8221-ED83-77A1-46CA450A87A7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37">
              <a:extLst>
                <a:ext uri="{FF2B5EF4-FFF2-40B4-BE49-F238E27FC236}">
                  <a16:creationId xmlns:a16="http://schemas.microsoft.com/office/drawing/2014/main" id="{221B96BD-3D9F-7FE5-6FD0-D5D7859BB4FE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8">
              <a:extLst>
                <a:ext uri="{FF2B5EF4-FFF2-40B4-BE49-F238E27FC236}">
                  <a16:creationId xmlns:a16="http://schemas.microsoft.com/office/drawing/2014/main" id="{4F8987DE-0B4A-D116-5837-C15ADA793BB7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9">
              <a:extLst>
                <a:ext uri="{FF2B5EF4-FFF2-40B4-BE49-F238E27FC236}">
                  <a16:creationId xmlns:a16="http://schemas.microsoft.com/office/drawing/2014/main" id="{5B507062-F92A-25F7-ADDA-49DC39606D8D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40">
              <a:extLst>
                <a:ext uri="{FF2B5EF4-FFF2-40B4-BE49-F238E27FC236}">
                  <a16:creationId xmlns:a16="http://schemas.microsoft.com/office/drawing/2014/main" id="{88C5787F-FBF3-0FA6-9470-B569EC8ECB76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41">
              <a:extLst>
                <a:ext uri="{FF2B5EF4-FFF2-40B4-BE49-F238E27FC236}">
                  <a16:creationId xmlns:a16="http://schemas.microsoft.com/office/drawing/2014/main" id="{958B501C-AC11-630D-26C3-9278C2913FBB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42">
              <a:extLst>
                <a:ext uri="{FF2B5EF4-FFF2-40B4-BE49-F238E27FC236}">
                  <a16:creationId xmlns:a16="http://schemas.microsoft.com/office/drawing/2014/main" id="{3E9E6994-F5DF-3AC1-289C-E55A95A078DC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43">
              <a:extLst>
                <a:ext uri="{FF2B5EF4-FFF2-40B4-BE49-F238E27FC236}">
                  <a16:creationId xmlns:a16="http://schemas.microsoft.com/office/drawing/2014/main" id="{CBC5FB54-CB83-625F-CA69-02FCB846DEB0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44">
              <a:extLst>
                <a:ext uri="{FF2B5EF4-FFF2-40B4-BE49-F238E27FC236}">
                  <a16:creationId xmlns:a16="http://schemas.microsoft.com/office/drawing/2014/main" id="{1F6DFCC8-06A6-CE02-D815-BCA273700B92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45">
              <a:extLst>
                <a:ext uri="{FF2B5EF4-FFF2-40B4-BE49-F238E27FC236}">
                  <a16:creationId xmlns:a16="http://schemas.microsoft.com/office/drawing/2014/main" id="{B63DD30B-C847-FD1E-9D77-703FAF822FC2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46">
              <a:extLst>
                <a:ext uri="{FF2B5EF4-FFF2-40B4-BE49-F238E27FC236}">
                  <a16:creationId xmlns:a16="http://schemas.microsoft.com/office/drawing/2014/main" id="{D616A7C9-2369-F6B4-BC0E-5AF604E60A2A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47">
              <a:extLst>
                <a:ext uri="{FF2B5EF4-FFF2-40B4-BE49-F238E27FC236}">
                  <a16:creationId xmlns:a16="http://schemas.microsoft.com/office/drawing/2014/main" id="{3D72F053-FAD8-1A47-C6B1-66762F3F05B6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8">
              <a:extLst>
                <a:ext uri="{FF2B5EF4-FFF2-40B4-BE49-F238E27FC236}">
                  <a16:creationId xmlns:a16="http://schemas.microsoft.com/office/drawing/2014/main" id="{F5208387-805E-70DD-EC65-159DB937E942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9">
              <a:extLst>
                <a:ext uri="{FF2B5EF4-FFF2-40B4-BE49-F238E27FC236}">
                  <a16:creationId xmlns:a16="http://schemas.microsoft.com/office/drawing/2014/main" id="{CF1582F2-7CFD-A200-B4CC-ED3F0263E4F4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50">
              <a:extLst>
                <a:ext uri="{FF2B5EF4-FFF2-40B4-BE49-F238E27FC236}">
                  <a16:creationId xmlns:a16="http://schemas.microsoft.com/office/drawing/2014/main" id="{2F15CD0C-AB92-6A03-E1B8-323564942B74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51">
              <a:extLst>
                <a:ext uri="{FF2B5EF4-FFF2-40B4-BE49-F238E27FC236}">
                  <a16:creationId xmlns:a16="http://schemas.microsoft.com/office/drawing/2014/main" id="{DB090739-0814-D5DA-5FFB-E3D05BF3CE87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52">
              <a:extLst>
                <a:ext uri="{FF2B5EF4-FFF2-40B4-BE49-F238E27FC236}">
                  <a16:creationId xmlns:a16="http://schemas.microsoft.com/office/drawing/2014/main" id="{FB3CF2AB-6C95-98B1-ED0C-8DBF01DA1513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53">
              <a:extLst>
                <a:ext uri="{FF2B5EF4-FFF2-40B4-BE49-F238E27FC236}">
                  <a16:creationId xmlns:a16="http://schemas.microsoft.com/office/drawing/2014/main" id="{657C1848-3337-BBFF-1B6D-3A9A51646A03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54">
              <a:extLst>
                <a:ext uri="{FF2B5EF4-FFF2-40B4-BE49-F238E27FC236}">
                  <a16:creationId xmlns:a16="http://schemas.microsoft.com/office/drawing/2014/main" id="{4139A207-18FA-247D-36FA-9633ACF2EA25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55">
              <a:extLst>
                <a:ext uri="{FF2B5EF4-FFF2-40B4-BE49-F238E27FC236}">
                  <a16:creationId xmlns:a16="http://schemas.microsoft.com/office/drawing/2014/main" id="{9F6ED181-B84B-576E-143C-75EFE9ED9830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56">
              <a:extLst>
                <a:ext uri="{FF2B5EF4-FFF2-40B4-BE49-F238E27FC236}">
                  <a16:creationId xmlns:a16="http://schemas.microsoft.com/office/drawing/2014/main" id="{69E3C372-6076-60A1-92CB-4F64DAEB3030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57">
              <a:extLst>
                <a:ext uri="{FF2B5EF4-FFF2-40B4-BE49-F238E27FC236}">
                  <a16:creationId xmlns:a16="http://schemas.microsoft.com/office/drawing/2014/main" id="{8CE59D54-26DD-DA44-761F-E352E8F662DF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8">
              <a:extLst>
                <a:ext uri="{FF2B5EF4-FFF2-40B4-BE49-F238E27FC236}">
                  <a16:creationId xmlns:a16="http://schemas.microsoft.com/office/drawing/2014/main" id="{3445BFA5-6828-6344-8E28-F821B0B862CD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9">
              <a:extLst>
                <a:ext uri="{FF2B5EF4-FFF2-40B4-BE49-F238E27FC236}">
                  <a16:creationId xmlns:a16="http://schemas.microsoft.com/office/drawing/2014/main" id="{FDBE4A04-1C55-0B04-3760-9D290DD442C0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60">
              <a:extLst>
                <a:ext uri="{FF2B5EF4-FFF2-40B4-BE49-F238E27FC236}">
                  <a16:creationId xmlns:a16="http://schemas.microsoft.com/office/drawing/2014/main" id="{1A2061C5-2FCA-531F-2A1D-0D26CBCB0685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61">
              <a:extLst>
                <a:ext uri="{FF2B5EF4-FFF2-40B4-BE49-F238E27FC236}">
                  <a16:creationId xmlns:a16="http://schemas.microsoft.com/office/drawing/2014/main" id="{DAACDB3E-FCF3-6E11-1F32-753422C01BC8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62">
              <a:extLst>
                <a:ext uri="{FF2B5EF4-FFF2-40B4-BE49-F238E27FC236}">
                  <a16:creationId xmlns:a16="http://schemas.microsoft.com/office/drawing/2014/main" id="{7DCEFB43-580C-53C9-59E3-8D2A01446D82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63">
              <a:extLst>
                <a:ext uri="{FF2B5EF4-FFF2-40B4-BE49-F238E27FC236}">
                  <a16:creationId xmlns:a16="http://schemas.microsoft.com/office/drawing/2014/main" id="{2EF53ABC-4FE8-5740-093E-FC30BFC1FB1B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64">
              <a:extLst>
                <a:ext uri="{FF2B5EF4-FFF2-40B4-BE49-F238E27FC236}">
                  <a16:creationId xmlns:a16="http://schemas.microsoft.com/office/drawing/2014/main" id="{CA733801-1C19-D494-5B5E-7E4A74AB46F7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65">
              <a:extLst>
                <a:ext uri="{FF2B5EF4-FFF2-40B4-BE49-F238E27FC236}">
                  <a16:creationId xmlns:a16="http://schemas.microsoft.com/office/drawing/2014/main" id="{89D2BAE2-A146-C28F-4B4E-F37044170311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66">
              <a:extLst>
                <a:ext uri="{FF2B5EF4-FFF2-40B4-BE49-F238E27FC236}">
                  <a16:creationId xmlns:a16="http://schemas.microsoft.com/office/drawing/2014/main" id="{8EE38FB3-B41B-52D6-6499-B7BD36876310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67">
              <a:extLst>
                <a:ext uri="{FF2B5EF4-FFF2-40B4-BE49-F238E27FC236}">
                  <a16:creationId xmlns:a16="http://schemas.microsoft.com/office/drawing/2014/main" id="{99303900-DC11-8B1F-2CEA-B1B3734DD84C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8">
              <a:extLst>
                <a:ext uri="{FF2B5EF4-FFF2-40B4-BE49-F238E27FC236}">
                  <a16:creationId xmlns:a16="http://schemas.microsoft.com/office/drawing/2014/main" id="{AF7B0D7E-B70E-F5CE-4FA0-15672416103F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9">
              <a:extLst>
                <a:ext uri="{FF2B5EF4-FFF2-40B4-BE49-F238E27FC236}">
                  <a16:creationId xmlns:a16="http://schemas.microsoft.com/office/drawing/2014/main" id="{7ACD21D3-99E1-AF5D-85CD-29E13C7151B8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70">
              <a:extLst>
                <a:ext uri="{FF2B5EF4-FFF2-40B4-BE49-F238E27FC236}">
                  <a16:creationId xmlns:a16="http://schemas.microsoft.com/office/drawing/2014/main" id="{345224CE-E024-8177-E5DD-1C984B73D2D3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71">
              <a:extLst>
                <a:ext uri="{FF2B5EF4-FFF2-40B4-BE49-F238E27FC236}">
                  <a16:creationId xmlns:a16="http://schemas.microsoft.com/office/drawing/2014/main" id="{3FC3E886-960E-F8FC-EAE4-DD370ABEF716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72">
              <a:extLst>
                <a:ext uri="{FF2B5EF4-FFF2-40B4-BE49-F238E27FC236}">
                  <a16:creationId xmlns:a16="http://schemas.microsoft.com/office/drawing/2014/main" id="{86A2C666-B1B2-D443-2E99-097C4167629F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73">
              <a:extLst>
                <a:ext uri="{FF2B5EF4-FFF2-40B4-BE49-F238E27FC236}">
                  <a16:creationId xmlns:a16="http://schemas.microsoft.com/office/drawing/2014/main" id="{FDF63370-7A82-029A-6877-118A87E7EFEC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74">
              <a:extLst>
                <a:ext uri="{FF2B5EF4-FFF2-40B4-BE49-F238E27FC236}">
                  <a16:creationId xmlns:a16="http://schemas.microsoft.com/office/drawing/2014/main" id="{4175A2AC-FFA9-313D-3022-E9ADCEB9CFF5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75">
              <a:extLst>
                <a:ext uri="{FF2B5EF4-FFF2-40B4-BE49-F238E27FC236}">
                  <a16:creationId xmlns:a16="http://schemas.microsoft.com/office/drawing/2014/main" id="{28987B30-1AC0-3C5A-F129-19DE5B31474D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76">
              <a:extLst>
                <a:ext uri="{FF2B5EF4-FFF2-40B4-BE49-F238E27FC236}">
                  <a16:creationId xmlns:a16="http://schemas.microsoft.com/office/drawing/2014/main" id="{1D22D1FB-5414-D048-9B56-06D5E369F76C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77">
              <a:extLst>
                <a:ext uri="{FF2B5EF4-FFF2-40B4-BE49-F238E27FC236}">
                  <a16:creationId xmlns:a16="http://schemas.microsoft.com/office/drawing/2014/main" id="{4AEC33CE-CD6B-1825-D7B9-45EDDDF30160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8">
              <a:extLst>
                <a:ext uri="{FF2B5EF4-FFF2-40B4-BE49-F238E27FC236}">
                  <a16:creationId xmlns:a16="http://schemas.microsoft.com/office/drawing/2014/main" id="{73F1CA39-D55C-DA88-198A-139CFE5C0259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9">
              <a:extLst>
                <a:ext uri="{FF2B5EF4-FFF2-40B4-BE49-F238E27FC236}">
                  <a16:creationId xmlns:a16="http://schemas.microsoft.com/office/drawing/2014/main" id="{680CF9BB-A3B3-1D3F-8DF0-B254698A932C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80">
              <a:extLst>
                <a:ext uri="{FF2B5EF4-FFF2-40B4-BE49-F238E27FC236}">
                  <a16:creationId xmlns:a16="http://schemas.microsoft.com/office/drawing/2014/main" id="{95C90109-DDA5-CAA4-C922-08F6DD7A2680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81">
              <a:extLst>
                <a:ext uri="{FF2B5EF4-FFF2-40B4-BE49-F238E27FC236}">
                  <a16:creationId xmlns:a16="http://schemas.microsoft.com/office/drawing/2014/main" id="{750B6996-42B8-77C7-E803-7C00AF71912B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82">
              <a:extLst>
                <a:ext uri="{FF2B5EF4-FFF2-40B4-BE49-F238E27FC236}">
                  <a16:creationId xmlns:a16="http://schemas.microsoft.com/office/drawing/2014/main" id="{96BC3083-52BB-CA79-3F0D-ADD6641B6010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83">
              <a:extLst>
                <a:ext uri="{FF2B5EF4-FFF2-40B4-BE49-F238E27FC236}">
                  <a16:creationId xmlns:a16="http://schemas.microsoft.com/office/drawing/2014/main" id="{EB52CC54-83A5-7CCC-2802-9B8FE0A35A06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84">
              <a:extLst>
                <a:ext uri="{FF2B5EF4-FFF2-40B4-BE49-F238E27FC236}">
                  <a16:creationId xmlns:a16="http://schemas.microsoft.com/office/drawing/2014/main" id="{C123D808-803A-EDEB-1D67-0FEA6E0AEEC3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85">
              <a:extLst>
                <a:ext uri="{FF2B5EF4-FFF2-40B4-BE49-F238E27FC236}">
                  <a16:creationId xmlns:a16="http://schemas.microsoft.com/office/drawing/2014/main" id="{900C2151-6BE6-3487-ACAA-349DAC851BB9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86">
              <a:extLst>
                <a:ext uri="{FF2B5EF4-FFF2-40B4-BE49-F238E27FC236}">
                  <a16:creationId xmlns:a16="http://schemas.microsoft.com/office/drawing/2014/main" id="{5E512620-5822-3B7F-C4CE-44C27F857CC6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87">
              <a:extLst>
                <a:ext uri="{FF2B5EF4-FFF2-40B4-BE49-F238E27FC236}">
                  <a16:creationId xmlns:a16="http://schemas.microsoft.com/office/drawing/2014/main" id="{0CA67B44-E8C2-C621-7D53-AF0A613DC97D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8">
              <a:extLst>
                <a:ext uri="{FF2B5EF4-FFF2-40B4-BE49-F238E27FC236}">
                  <a16:creationId xmlns:a16="http://schemas.microsoft.com/office/drawing/2014/main" id="{0AA18A94-8D23-F0C9-8F3D-940294687366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9">
              <a:extLst>
                <a:ext uri="{FF2B5EF4-FFF2-40B4-BE49-F238E27FC236}">
                  <a16:creationId xmlns:a16="http://schemas.microsoft.com/office/drawing/2014/main" id="{DCB82960-F82A-C5DD-39D6-7C590590F53D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90">
              <a:extLst>
                <a:ext uri="{FF2B5EF4-FFF2-40B4-BE49-F238E27FC236}">
                  <a16:creationId xmlns:a16="http://schemas.microsoft.com/office/drawing/2014/main" id="{F68ECD76-A776-8FF5-F1F0-AEE11C7583A6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91">
              <a:extLst>
                <a:ext uri="{FF2B5EF4-FFF2-40B4-BE49-F238E27FC236}">
                  <a16:creationId xmlns:a16="http://schemas.microsoft.com/office/drawing/2014/main" id="{ECA4D069-2878-2AD5-6EBB-8FE7239C5CAD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92">
              <a:extLst>
                <a:ext uri="{FF2B5EF4-FFF2-40B4-BE49-F238E27FC236}">
                  <a16:creationId xmlns:a16="http://schemas.microsoft.com/office/drawing/2014/main" id="{0B022A92-6F37-7A72-E72E-048D901185F7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93">
              <a:extLst>
                <a:ext uri="{FF2B5EF4-FFF2-40B4-BE49-F238E27FC236}">
                  <a16:creationId xmlns:a16="http://schemas.microsoft.com/office/drawing/2014/main" id="{D14AA3E4-C9F6-0E03-43DB-221D6DB3D01A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94">
              <a:extLst>
                <a:ext uri="{FF2B5EF4-FFF2-40B4-BE49-F238E27FC236}">
                  <a16:creationId xmlns:a16="http://schemas.microsoft.com/office/drawing/2014/main" id="{1877FBFF-F538-7F1E-3F33-D19F38C9F538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95">
              <a:extLst>
                <a:ext uri="{FF2B5EF4-FFF2-40B4-BE49-F238E27FC236}">
                  <a16:creationId xmlns:a16="http://schemas.microsoft.com/office/drawing/2014/main" id="{22427239-D775-456F-2A95-2FC925DBB236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96">
              <a:extLst>
                <a:ext uri="{FF2B5EF4-FFF2-40B4-BE49-F238E27FC236}">
                  <a16:creationId xmlns:a16="http://schemas.microsoft.com/office/drawing/2014/main" id="{7A07769A-3F55-4AD1-947C-A369898B188D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97">
              <a:extLst>
                <a:ext uri="{FF2B5EF4-FFF2-40B4-BE49-F238E27FC236}">
                  <a16:creationId xmlns:a16="http://schemas.microsoft.com/office/drawing/2014/main" id="{EEC0B472-23DF-6BE9-D9FC-3F0161C72E5E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8">
              <a:extLst>
                <a:ext uri="{FF2B5EF4-FFF2-40B4-BE49-F238E27FC236}">
                  <a16:creationId xmlns:a16="http://schemas.microsoft.com/office/drawing/2014/main" id="{176FFF55-E5B6-BD05-3061-C26E39B461F4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9">
              <a:extLst>
                <a:ext uri="{FF2B5EF4-FFF2-40B4-BE49-F238E27FC236}">
                  <a16:creationId xmlns:a16="http://schemas.microsoft.com/office/drawing/2014/main" id="{9C8789AE-3631-6AF3-C289-00CA25AA2EA1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00">
              <a:extLst>
                <a:ext uri="{FF2B5EF4-FFF2-40B4-BE49-F238E27FC236}">
                  <a16:creationId xmlns:a16="http://schemas.microsoft.com/office/drawing/2014/main" id="{1CE93421-A27A-63F7-E151-2D3DFC6497E0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01">
              <a:extLst>
                <a:ext uri="{FF2B5EF4-FFF2-40B4-BE49-F238E27FC236}">
                  <a16:creationId xmlns:a16="http://schemas.microsoft.com/office/drawing/2014/main" id="{3510FE55-75D7-BAB6-A37C-CF7F2F9E771A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02">
              <a:extLst>
                <a:ext uri="{FF2B5EF4-FFF2-40B4-BE49-F238E27FC236}">
                  <a16:creationId xmlns:a16="http://schemas.microsoft.com/office/drawing/2014/main" id="{F26FBA15-A8BD-D20A-EB95-25CDDAA671C9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03">
              <a:extLst>
                <a:ext uri="{FF2B5EF4-FFF2-40B4-BE49-F238E27FC236}">
                  <a16:creationId xmlns:a16="http://schemas.microsoft.com/office/drawing/2014/main" id="{BCA17A32-2481-2C22-2F82-33A9D89B5EC2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04">
              <a:extLst>
                <a:ext uri="{FF2B5EF4-FFF2-40B4-BE49-F238E27FC236}">
                  <a16:creationId xmlns:a16="http://schemas.microsoft.com/office/drawing/2014/main" id="{052D81FA-57F7-FEBF-C5D9-7688EC9E1C0E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05">
              <a:extLst>
                <a:ext uri="{FF2B5EF4-FFF2-40B4-BE49-F238E27FC236}">
                  <a16:creationId xmlns:a16="http://schemas.microsoft.com/office/drawing/2014/main" id="{353175F0-2E4E-6BC1-9D0C-28C680CCA45F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06">
              <a:extLst>
                <a:ext uri="{FF2B5EF4-FFF2-40B4-BE49-F238E27FC236}">
                  <a16:creationId xmlns:a16="http://schemas.microsoft.com/office/drawing/2014/main" id="{F7BA8F01-5784-DAC4-CADD-A6DB0FC45E7C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07">
              <a:extLst>
                <a:ext uri="{FF2B5EF4-FFF2-40B4-BE49-F238E27FC236}">
                  <a16:creationId xmlns:a16="http://schemas.microsoft.com/office/drawing/2014/main" id="{2C8C7190-80C0-AB7D-6A28-9F40B85BF426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8">
              <a:extLst>
                <a:ext uri="{FF2B5EF4-FFF2-40B4-BE49-F238E27FC236}">
                  <a16:creationId xmlns:a16="http://schemas.microsoft.com/office/drawing/2014/main" id="{B7A09DEA-F00C-1D71-F53F-A53F025A5374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9">
              <a:extLst>
                <a:ext uri="{FF2B5EF4-FFF2-40B4-BE49-F238E27FC236}">
                  <a16:creationId xmlns:a16="http://schemas.microsoft.com/office/drawing/2014/main" id="{F71098F6-479B-700D-E71E-4C7A21EC74E2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10">
              <a:extLst>
                <a:ext uri="{FF2B5EF4-FFF2-40B4-BE49-F238E27FC236}">
                  <a16:creationId xmlns:a16="http://schemas.microsoft.com/office/drawing/2014/main" id="{B2504E58-4746-7679-BEC0-67E1114EBA06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11">
              <a:extLst>
                <a:ext uri="{FF2B5EF4-FFF2-40B4-BE49-F238E27FC236}">
                  <a16:creationId xmlns:a16="http://schemas.microsoft.com/office/drawing/2014/main" id="{A0B9AEC2-C533-6F33-0FFD-E5216D78DD89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12">
              <a:extLst>
                <a:ext uri="{FF2B5EF4-FFF2-40B4-BE49-F238E27FC236}">
                  <a16:creationId xmlns:a16="http://schemas.microsoft.com/office/drawing/2014/main" id="{D22F3593-83C5-22F1-3E07-DEEE754D4F8C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13">
              <a:extLst>
                <a:ext uri="{FF2B5EF4-FFF2-40B4-BE49-F238E27FC236}">
                  <a16:creationId xmlns:a16="http://schemas.microsoft.com/office/drawing/2014/main" id="{C8624820-7151-3501-5B20-D0A50287400A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14">
              <a:extLst>
                <a:ext uri="{FF2B5EF4-FFF2-40B4-BE49-F238E27FC236}">
                  <a16:creationId xmlns:a16="http://schemas.microsoft.com/office/drawing/2014/main" id="{F415C742-4745-8C07-ED88-028970635D4B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15">
              <a:extLst>
                <a:ext uri="{FF2B5EF4-FFF2-40B4-BE49-F238E27FC236}">
                  <a16:creationId xmlns:a16="http://schemas.microsoft.com/office/drawing/2014/main" id="{330C69F3-B3BC-0777-C781-EFFDF5F77C4A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16">
              <a:extLst>
                <a:ext uri="{FF2B5EF4-FFF2-40B4-BE49-F238E27FC236}">
                  <a16:creationId xmlns:a16="http://schemas.microsoft.com/office/drawing/2014/main" id="{27ADFE3C-65A7-15A0-7E7E-4BC462E27827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17">
              <a:extLst>
                <a:ext uri="{FF2B5EF4-FFF2-40B4-BE49-F238E27FC236}">
                  <a16:creationId xmlns:a16="http://schemas.microsoft.com/office/drawing/2014/main" id="{E2126D56-32C2-C65A-2FF2-4745B15B48EE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8">
              <a:extLst>
                <a:ext uri="{FF2B5EF4-FFF2-40B4-BE49-F238E27FC236}">
                  <a16:creationId xmlns:a16="http://schemas.microsoft.com/office/drawing/2014/main" id="{88482069-E978-86FF-26E7-3C85836E91DF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9">
              <a:extLst>
                <a:ext uri="{FF2B5EF4-FFF2-40B4-BE49-F238E27FC236}">
                  <a16:creationId xmlns:a16="http://schemas.microsoft.com/office/drawing/2014/main" id="{62D70313-A293-2EE5-2656-41DCB8F8F7F9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20">
              <a:extLst>
                <a:ext uri="{FF2B5EF4-FFF2-40B4-BE49-F238E27FC236}">
                  <a16:creationId xmlns:a16="http://schemas.microsoft.com/office/drawing/2014/main" id="{972F86FA-C87F-9B37-193C-C50B4FF9382F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21">
              <a:extLst>
                <a:ext uri="{FF2B5EF4-FFF2-40B4-BE49-F238E27FC236}">
                  <a16:creationId xmlns:a16="http://schemas.microsoft.com/office/drawing/2014/main" id="{0CD26099-9F69-3C07-96D4-9DECDE06CEBE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22">
              <a:extLst>
                <a:ext uri="{FF2B5EF4-FFF2-40B4-BE49-F238E27FC236}">
                  <a16:creationId xmlns:a16="http://schemas.microsoft.com/office/drawing/2014/main" id="{13AE8C43-2834-DED5-6DBA-88EAA9CB1418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23">
              <a:extLst>
                <a:ext uri="{FF2B5EF4-FFF2-40B4-BE49-F238E27FC236}">
                  <a16:creationId xmlns:a16="http://schemas.microsoft.com/office/drawing/2014/main" id="{F6D3A7A4-DF3C-CF0E-AEAD-ADA2EA1A79B7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24">
              <a:extLst>
                <a:ext uri="{FF2B5EF4-FFF2-40B4-BE49-F238E27FC236}">
                  <a16:creationId xmlns:a16="http://schemas.microsoft.com/office/drawing/2014/main" id="{C83F2A87-B8AA-8E23-E82E-32FD7C53EC6E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25">
              <a:extLst>
                <a:ext uri="{FF2B5EF4-FFF2-40B4-BE49-F238E27FC236}">
                  <a16:creationId xmlns:a16="http://schemas.microsoft.com/office/drawing/2014/main" id="{BBB84331-015F-8538-F7BF-FAAB2B777413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26">
              <a:extLst>
                <a:ext uri="{FF2B5EF4-FFF2-40B4-BE49-F238E27FC236}">
                  <a16:creationId xmlns:a16="http://schemas.microsoft.com/office/drawing/2014/main" id="{E226DCAB-16B8-E81A-9559-8CE78B9CE379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27">
              <a:extLst>
                <a:ext uri="{FF2B5EF4-FFF2-40B4-BE49-F238E27FC236}">
                  <a16:creationId xmlns:a16="http://schemas.microsoft.com/office/drawing/2014/main" id="{E1D0B1A6-5153-3A5E-2539-C69207F66B18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8">
              <a:extLst>
                <a:ext uri="{FF2B5EF4-FFF2-40B4-BE49-F238E27FC236}">
                  <a16:creationId xmlns:a16="http://schemas.microsoft.com/office/drawing/2014/main" id="{BC259B26-B276-1BED-1C7F-634BF291C69F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9">
              <a:extLst>
                <a:ext uri="{FF2B5EF4-FFF2-40B4-BE49-F238E27FC236}">
                  <a16:creationId xmlns:a16="http://schemas.microsoft.com/office/drawing/2014/main" id="{8F328A1C-99D3-F991-96C0-A09CCD1A735C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30">
              <a:extLst>
                <a:ext uri="{FF2B5EF4-FFF2-40B4-BE49-F238E27FC236}">
                  <a16:creationId xmlns:a16="http://schemas.microsoft.com/office/drawing/2014/main" id="{C71EB338-20C6-3326-5C22-7A6BAA76CABC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31">
              <a:extLst>
                <a:ext uri="{FF2B5EF4-FFF2-40B4-BE49-F238E27FC236}">
                  <a16:creationId xmlns:a16="http://schemas.microsoft.com/office/drawing/2014/main" id="{D5890CF9-073A-781A-111F-297268D71412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32">
              <a:extLst>
                <a:ext uri="{FF2B5EF4-FFF2-40B4-BE49-F238E27FC236}">
                  <a16:creationId xmlns:a16="http://schemas.microsoft.com/office/drawing/2014/main" id="{30474475-8C81-8B30-30E8-6D4CCC5D21AB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33">
              <a:extLst>
                <a:ext uri="{FF2B5EF4-FFF2-40B4-BE49-F238E27FC236}">
                  <a16:creationId xmlns:a16="http://schemas.microsoft.com/office/drawing/2014/main" id="{8F052EED-2C2C-A57B-33A6-65B197C14311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34">
              <a:extLst>
                <a:ext uri="{FF2B5EF4-FFF2-40B4-BE49-F238E27FC236}">
                  <a16:creationId xmlns:a16="http://schemas.microsoft.com/office/drawing/2014/main" id="{380BE6F8-269C-5E47-52E5-FD30B1D18B63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35">
              <a:extLst>
                <a:ext uri="{FF2B5EF4-FFF2-40B4-BE49-F238E27FC236}">
                  <a16:creationId xmlns:a16="http://schemas.microsoft.com/office/drawing/2014/main" id="{087301A8-6AB9-DEC6-7952-1FD0FCAB98DA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36">
              <a:extLst>
                <a:ext uri="{FF2B5EF4-FFF2-40B4-BE49-F238E27FC236}">
                  <a16:creationId xmlns:a16="http://schemas.microsoft.com/office/drawing/2014/main" id="{DF4ABEEA-F1BF-8424-36F0-1B35247FF041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37">
              <a:extLst>
                <a:ext uri="{FF2B5EF4-FFF2-40B4-BE49-F238E27FC236}">
                  <a16:creationId xmlns:a16="http://schemas.microsoft.com/office/drawing/2014/main" id="{7DAF9E67-39E6-7FC4-5722-324DD788B59C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8">
              <a:extLst>
                <a:ext uri="{FF2B5EF4-FFF2-40B4-BE49-F238E27FC236}">
                  <a16:creationId xmlns:a16="http://schemas.microsoft.com/office/drawing/2014/main" id="{E8922FD2-FD84-2A3D-5CF0-E5E49C8AD88A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9">
              <a:extLst>
                <a:ext uri="{FF2B5EF4-FFF2-40B4-BE49-F238E27FC236}">
                  <a16:creationId xmlns:a16="http://schemas.microsoft.com/office/drawing/2014/main" id="{087029C9-DA84-721A-752D-0B0456750D8E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40">
              <a:extLst>
                <a:ext uri="{FF2B5EF4-FFF2-40B4-BE49-F238E27FC236}">
                  <a16:creationId xmlns:a16="http://schemas.microsoft.com/office/drawing/2014/main" id="{2502D63B-1F29-C3D7-227B-15A86D8A3388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41">
              <a:extLst>
                <a:ext uri="{FF2B5EF4-FFF2-40B4-BE49-F238E27FC236}">
                  <a16:creationId xmlns:a16="http://schemas.microsoft.com/office/drawing/2014/main" id="{772C9E39-CA07-0FBA-3947-F4B83EB12E82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42">
              <a:extLst>
                <a:ext uri="{FF2B5EF4-FFF2-40B4-BE49-F238E27FC236}">
                  <a16:creationId xmlns:a16="http://schemas.microsoft.com/office/drawing/2014/main" id="{0A19ACB2-62A3-480F-A7C1-28C9ACE443CC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43">
              <a:extLst>
                <a:ext uri="{FF2B5EF4-FFF2-40B4-BE49-F238E27FC236}">
                  <a16:creationId xmlns:a16="http://schemas.microsoft.com/office/drawing/2014/main" id="{63A3CA81-78A0-0C7B-4368-83A2C461B867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44">
              <a:extLst>
                <a:ext uri="{FF2B5EF4-FFF2-40B4-BE49-F238E27FC236}">
                  <a16:creationId xmlns:a16="http://schemas.microsoft.com/office/drawing/2014/main" id="{F986E7A7-45BA-3A35-A47F-5FAD6FDE8E56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45">
              <a:extLst>
                <a:ext uri="{FF2B5EF4-FFF2-40B4-BE49-F238E27FC236}">
                  <a16:creationId xmlns:a16="http://schemas.microsoft.com/office/drawing/2014/main" id="{33F881A7-1BCA-6186-E5F7-E0AF4208BF24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46">
              <a:extLst>
                <a:ext uri="{FF2B5EF4-FFF2-40B4-BE49-F238E27FC236}">
                  <a16:creationId xmlns:a16="http://schemas.microsoft.com/office/drawing/2014/main" id="{DF1ADD5F-B5E8-1AB5-6854-7D1E9206AFAB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47">
              <a:extLst>
                <a:ext uri="{FF2B5EF4-FFF2-40B4-BE49-F238E27FC236}">
                  <a16:creationId xmlns:a16="http://schemas.microsoft.com/office/drawing/2014/main" id="{A9696B13-8D8E-B41B-0878-470D638CE5B9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8">
              <a:extLst>
                <a:ext uri="{FF2B5EF4-FFF2-40B4-BE49-F238E27FC236}">
                  <a16:creationId xmlns:a16="http://schemas.microsoft.com/office/drawing/2014/main" id="{056667A3-36C5-24C0-1EBC-E157E80F13BA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9">
              <a:extLst>
                <a:ext uri="{FF2B5EF4-FFF2-40B4-BE49-F238E27FC236}">
                  <a16:creationId xmlns:a16="http://schemas.microsoft.com/office/drawing/2014/main" id="{3B797628-2639-360C-2B27-40FE3DFCC847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50">
              <a:extLst>
                <a:ext uri="{FF2B5EF4-FFF2-40B4-BE49-F238E27FC236}">
                  <a16:creationId xmlns:a16="http://schemas.microsoft.com/office/drawing/2014/main" id="{D0F86724-F4E5-4369-4172-EC67D0812F5D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51">
              <a:extLst>
                <a:ext uri="{FF2B5EF4-FFF2-40B4-BE49-F238E27FC236}">
                  <a16:creationId xmlns:a16="http://schemas.microsoft.com/office/drawing/2014/main" id="{F6BF74B4-49B9-7016-BEDF-32122C52AE18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52">
              <a:extLst>
                <a:ext uri="{FF2B5EF4-FFF2-40B4-BE49-F238E27FC236}">
                  <a16:creationId xmlns:a16="http://schemas.microsoft.com/office/drawing/2014/main" id="{42CF05E5-4893-24A2-8C09-3AD9FA44C86A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53">
              <a:extLst>
                <a:ext uri="{FF2B5EF4-FFF2-40B4-BE49-F238E27FC236}">
                  <a16:creationId xmlns:a16="http://schemas.microsoft.com/office/drawing/2014/main" id="{531D885D-81C7-1BE4-7DF6-D55CCA9883AE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54">
              <a:extLst>
                <a:ext uri="{FF2B5EF4-FFF2-40B4-BE49-F238E27FC236}">
                  <a16:creationId xmlns:a16="http://schemas.microsoft.com/office/drawing/2014/main" id="{92E4B5CE-66AB-4EB0-A4A3-A12823C0BC84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55">
              <a:extLst>
                <a:ext uri="{FF2B5EF4-FFF2-40B4-BE49-F238E27FC236}">
                  <a16:creationId xmlns:a16="http://schemas.microsoft.com/office/drawing/2014/main" id="{B66D9EFD-9AC5-5F0D-FC1C-DA4B6BE335E8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56">
              <a:extLst>
                <a:ext uri="{FF2B5EF4-FFF2-40B4-BE49-F238E27FC236}">
                  <a16:creationId xmlns:a16="http://schemas.microsoft.com/office/drawing/2014/main" id="{DE0A16D8-9B92-D886-192B-68DB2B3584D4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57">
              <a:extLst>
                <a:ext uri="{FF2B5EF4-FFF2-40B4-BE49-F238E27FC236}">
                  <a16:creationId xmlns:a16="http://schemas.microsoft.com/office/drawing/2014/main" id="{A238D55E-1397-886E-D30E-75F86EDDB149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8">
              <a:extLst>
                <a:ext uri="{FF2B5EF4-FFF2-40B4-BE49-F238E27FC236}">
                  <a16:creationId xmlns:a16="http://schemas.microsoft.com/office/drawing/2014/main" id="{023AE2FD-DF1A-835F-D94B-12DBFA66F1B7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9">
              <a:extLst>
                <a:ext uri="{FF2B5EF4-FFF2-40B4-BE49-F238E27FC236}">
                  <a16:creationId xmlns:a16="http://schemas.microsoft.com/office/drawing/2014/main" id="{7833BE32-6D95-3557-4F20-2961D34B1391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60">
              <a:extLst>
                <a:ext uri="{FF2B5EF4-FFF2-40B4-BE49-F238E27FC236}">
                  <a16:creationId xmlns:a16="http://schemas.microsoft.com/office/drawing/2014/main" id="{2BEC8684-500F-31F1-E900-2D04C0D94532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61">
              <a:extLst>
                <a:ext uri="{FF2B5EF4-FFF2-40B4-BE49-F238E27FC236}">
                  <a16:creationId xmlns:a16="http://schemas.microsoft.com/office/drawing/2014/main" id="{B2E84129-935B-1CE3-F188-6BF75CFB7787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62">
              <a:extLst>
                <a:ext uri="{FF2B5EF4-FFF2-40B4-BE49-F238E27FC236}">
                  <a16:creationId xmlns:a16="http://schemas.microsoft.com/office/drawing/2014/main" id="{C0C6EFBD-E291-A939-7162-3CD30DAE95A9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63">
              <a:extLst>
                <a:ext uri="{FF2B5EF4-FFF2-40B4-BE49-F238E27FC236}">
                  <a16:creationId xmlns:a16="http://schemas.microsoft.com/office/drawing/2014/main" id="{5BEA62F1-EBF4-AD51-4FA1-03DB7191E609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64">
              <a:extLst>
                <a:ext uri="{FF2B5EF4-FFF2-40B4-BE49-F238E27FC236}">
                  <a16:creationId xmlns:a16="http://schemas.microsoft.com/office/drawing/2014/main" id="{6661A130-8307-68F7-BD91-596B908D0E23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65">
              <a:extLst>
                <a:ext uri="{FF2B5EF4-FFF2-40B4-BE49-F238E27FC236}">
                  <a16:creationId xmlns:a16="http://schemas.microsoft.com/office/drawing/2014/main" id="{95C8AE83-240A-1677-6E8B-3F720BEB0D6B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66">
              <a:extLst>
                <a:ext uri="{FF2B5EF4-FFF2-40B4-BE49-F238E27FC236}">
                  <a16:creationId xmlns:a16="http://schemas.microsoft.com/office/drawing/2014/main" id="{72C84458-F113-62E4-C4B9-919169AB5CC2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67">
              <a:extLst>
                <a:ext uri="{FF2B5EF4-FFF2-40B4-BE49-F238E27FC236}">
                  <a16:creationId xmlns:a16="http://schemas.microsoft.com/office/drawing/2014/main" id="{D9AB49F6-7EE1-7F31-CFEC-C00F39CF541A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8">
              <a:extLst>
                <a:ext uri="{FF2B5EF4-FFF2-40B4-BE49-F238E27FC236}">
                  <a16:creationId xmlns:a16="http://schemas.microsoft.com/office/drawing/2014/main" id="{C0C824E3-C466-F884-AF90-98A23FFFF38E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9">
              <a:extLst>
                <a:ext uri="{FF2B5EF4-FFF2-40B4-BE49-F238E27FC236}">
                  <a16:creationId xmlns:a16="http://schemas.microsoft.com/office/drawing/2014/main" id="{BC71E194-79E9-A6C0-E3F7-86421112EA5C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70">
              <a:extLst>
                <a:ext uri="{FF2B5EF4-FFF2-40B4-BE49-F238E27FC236}">
                  <a16:creationId xmlns:a16="http://schemas.microsoft.com/office/drawing/2014/main" id="{C281B76C-3DB4-CDCD-31BD-A22BE8AB5B79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71">
              <a:extLst>
                <a:ext uri="{FF2B5EF4-FFF2-40B4-BE49-F238E27FC236}">
                  <a16:creationId xmlns:a16="http://schemas.microsoft.com/office/drawing/2014/main" id="{9809FA61-7B15-A594-7D49-831C8D7300D8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72">
              <a:extLst>
                <a:ext uri="{FF2B5EF4-FFF2-40B4-BE49-F238E27FC236}">
                  <a16:creationId xmlns:a16="http://schemas.microsoft.com/office/drawing/2014/main" id="{6D40EBB7-253E-9033-3D75-7993441E9801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73">
              <a:extLst>
                <a:ext uri="{FF2B5EF4-FFF2-40B4-BE49-F238E27FC236}">
                  <a16:creationId xmlns:a16="http://schemas.microsoft.com/office/drawing/2014/main" id="{0F849198-6E02-B5CC-2DF0-3F766EDC3C1A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74">
              <a:extLst>
                <a:ext uri="{FF2B5EF4-FFF2-40B4-BE49-F238E27FC236}">
                  <a16:creationId xmlns:a16="http://schemas.microsoft.com/office/drawing/2014/main" id="{41E2F775-C31D-8497-80E3-ABF94C6832EB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75">
              <a:extLst>
                <a:ext uri="{FF2B5EF4-FFF2-40B4-BE49-F238E27FC236}">
                  <a16:creationId xmlns:a16="http://schemas.microsoft.com/office/drawing/2014/main" id="{AF7DDC56-FB09-681F-F204-676CE6449060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76">
              <a:extLst>
                <a:ext uri="{FF2B5EF4-FFF2-40B4-BE49-F238E27FC236}">
                  <a16:creationId xmlns:a16="http://schemas.microsoft.com/office/drawing/2014/main" id="{E132EBBF-1ABC-4FFE-4CC3-B79A9C9ABD80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77">
              <a:extLst>
                <a:ext uri="{FF2B5EF4-FFF2-40B4-BE49-F238E27FC236}">
                  <a16:creationId xmlns:a16="http://schemas.microsoft.com/office/drawing/2014/main" id="{DB519506-3BC5-64D2-612C-4CE0E893DCD4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8">
              <a:extLst>
                <a:ext uri="{FF2B5EF4-FFF2-40B4-BE49-F238E27FC236}">
                  <a16:creationId xmlns:a16="http://schemas.microsoft.com/office/drawing/2014/main" id="{3A82FA27-3BC1-C4A2-BEA9-07BEDBAFCC86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9">
              <a:extLst>
                <a:ext uri="{FF2B5EF4-FFF2-40B4-BE49-F238E27FC236}">
                  <a16:creationId xmlns:a16="http://schemas.microsoft.com/office/drawing/2014/main" id="{46F844D5-9C8A-4F54-D46E-2C66A192E049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80">
              <a:extLst>
                <a:ext uri="{FF2B5EF4-FFF2-40B4-BE49-F238E27FC236}">
                  <a16:creationId xmlns:a16="http://schemas.microsoft.com/office/drawing/2014/main" id="{74F2C1CA-EE6B-C847-54B1-A082BC735773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81">
              <a:extLst>
                <a:ext uri="{FF2B5EF4-FFF2-40B4-BE49-F238E27FC236}">
                  <a16:creationId xmlns:a16="http://schemas.microsoft.com/office/drawing/2014/main" id="{9FC035C7-B983-C1D2-6447-41A7EFD55397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82">
              <a:extLst>
                <a:ext uri="{FF2B5EF4-FFF2-40B4-BE49-F238E27FC236}">
                  <a16:creationId xmlns:a16="http://schemas.microsoft.com/office/drawing/2014/main" id="{936D1767-B0D6-1E3B-CFE8-C3602E35A572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83">
              <a:extLst>
                <a:ext uri="{FF2B5EF4-FFF2-40B4-BE49-F238E27FC236}">
                  <a16:creationId xmlns:a16="http://schemas.microsoft.com/office/drawing/2014/main" id="{2B0D740E-B2E5-3153-FC9E-EC1AF6F5C8B4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84">
              <a:extLst>
                <a:ext uri="{FF2B5EF4-FFF2-40B4-BE49-F238E27FC236}">
                  <a16:creationId xmlns:a16="http://schemas.microsoft.com/office/drawing/2014/main" id="{F5434547-B97A-4299-B504-C6D8E18CE53A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85">
              <a:extLst>
                <a:ext uri="{FF2B5EF4-FFF2-40B4-BE49-F238E27FC236}">
                  <a16:creationId xmlns:a16="http://schemas.microsoft.com/office/drawing/2014/main" id="{DF4E5C3C-D622-8BB4-D650-A707799A589C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86">
              <a:extLst>
                <a:ext uri="{FF2B5EF4-FFF2-40B4-BE49-F238E27FC236}">
                  <a16:creationId xmlns:a16="http://schemas.microsoft.com/office/drawing/2014/main" id="{77B232A6-AF45-4AEA-D907-7F9FE43D2818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80" name="Imagen 379">
            <a:extLst>
              <a:ext uri="{FF2B5EF4-FFF2-40B4-BE49-F238E27FC236}">
                <a16:creationId xmlns:a16="http://schemas.microsoft.com/office/drawing/2014/main" id="{D527DBF5-96A6-69C8-5868-2C4CF05DE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04" y="2276883"/>
            <a:ext cx="817149" cy="818318"/>
          </a:xfrm>
          <a:prstGeom prst="rect">
            <a:avLst/>
          </a:prstGeom>
        </p:spPr>
      </p:pic>
      <p:sp>
        <p:nvSpPr>
          <p:cNvPr id="381" name="TextBox 19">
            <a:extLst>
              <a:ext uri="{FF2B5EF4-FFF2-40B4-BE49-F238E27FC236}">
                <a16:creationId xmlns:a16="http://schemas.microsoft.com/office/drawing/2014/main" id="{1A43E0C5-6118-37F0-87DA-9AAE94607BCB}"/>
              </a:ext>
            </a:extLst>
          </p:cNvPr>
          <p:cNvSpPr txBox="1"/>
          <p:nvPr/>
        </p:nvSpPr>
        <p:spPr>
          <a:xfrm>
            <a:off x="839489" y="3253225"/>
            <a:ext cx="2930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PORTUGAL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C60308"/>
                </a:solidFill>
                <a:cs typeface="Arial" panose="020B0604020202020204" pitchFamily="34" charset="0"/>
              </a:rPr>
              <a:t>PLAYER</a:t>
            </a:r>
            <a:endParaRPr lang="ko-KR" altLang="en-US" sz="16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298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A4993C0-FECD-AF45-BE41-8308B418977F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68DD479-3963-4553-996E-2BEE9643A238}"/>
              </a:ext>
            </a:extLst>
          </p:cNvPr>
          <p:cNvGrpSpPr/>
          <p:nvPr/>
        </p:nvGrpSpPr>
        <p:grpSpPr>
          <a:xfrm>
            <a:off x="8909041" y="1910920"/>
            <a:ext cx="2328679" cy="2905722"/>
            <a:chOff x="5508104" y="2876972"/>
            <a:chExt cx="3384376" cy="29057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66F391-10F0-4A54-8FEF-0667BCBEC2A3}"/>
                </a:ext>
              </a:extLst>
            </p:cNvPr>
            <p:cNvSpPr txBox="1"/>
            <p:nvPr/>
          </p:nvSpPr>
          <p:spPr>
            <a:xfrm>
              <a:off x="5508104" y="3474370"/>
              <a:ext cx="338437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anose="020B0604020202020204" pitchFamily="34" charset="0"/>
                </a:rPr>
                <a:t>I hope and I believe that this Template will your Time, Money and Reputation.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86DB68-33A6-4906-AB22-E42B51C7B068}"/>
                </a:ext>
              </a:extLst>
            </p:cNvPr>
            <p:cNvSpPr txBox="1"/>
            <p:nvPr/>
          </p:nvSpPr>
          <p:spPr>
            <a:xfrm>
              <a:off x="5508104" y="2876972"/>
              <a:ext cx="338437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Content Here </a:t>
              </a:r>
              <a:endParaRPr lang="ko-KR" altLang="en-US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90D7A65-CC43-4FB5-B582-87187384E614}"/>
              </a:ext>
            </a:extLst>
          </p:cNvPr>
          <p:cNvSpPr txBox="1"/>
          <p:nvPr/>
        </p:nvSpPr>
        <p:spPr>
          <a:xfrm>
            <a:off x="940036" y="899069"/>
            <a:ext cx="3913209" cy="758924"/>
          </a:xfrm>
          <a:prstGeom prst="rect">
            <a:avLst/>
          </a:prstGeom>
          <a:noFill/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906F10-B7D4-4CFD-A287-7929ABC499C7}"/>
              </a:ext>
            </a:extLst>
          </p:cNvPr>
          <p:cNvSpPr txBox="1"/>
          <p:nvPr/>
        </p:nvSpPr>
        <p:spPr>
          <a:xfrm>
            <a:off x="940036" y="1685529"/>
            <a:ext cx="3913209" cy="758924"/>
          </a:xfrm>
          <a:prstGeom prst="rect">
            <a:avLst/>
          </a:prstGeom>
          <a:noFill/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rgbClr val="C60308"/>
                </a:solidFill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D1F280-C472-B915-46E0-4EA6CFFB1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0"/>
          <a:stretch>
            <a:fillRect/>
          </a:stretch>
        </p:blipFill>
        <p:spPr>
          <a:xfrm>
            <a:off x="3808883" y="0"/>
            <a:ext cx="5204488" cy="6858000"/>
          </a:xfrm>
          <a:prstGeom prst="rect">
            <a:avLst/>
          </a:prstGeom>
        </p:spPr>
      </p:pic>
      <p:grpSp>
        <p:nvGrpSpPr>
          <p:cNvPr id="11" name="Group 387">
            <a:extLst>
              <a:ext uri="{FF2B5EF4-FFF2-40B4-BE49-F238E27FC236}">
                <a16:creationId xmlns:a16="http://schemas.microsoft.com/office/drawing/2014/main" id="{EAC0DB23-64C2-2991-37D7-EA32FC2B0F18}"/>
              </a:ext>
            </a:extLst>
          </p:cNvPr>
          <p:cNvGrpSpPr/>
          <p:nvPr/>
        </p:nvGrpSpPr>
        <p:grpSpPr>
          <a:xfrm>
            <a:off x="10473549" y="4925456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15" name="Freeform: Shape 41">
              <a:extLst>
                <a:ext uri="{FF2B5EF4-FFF2-40B4-BE49-F238E27FC236}">
                  <a16:creationId xmlns:a16="http://schemas.microsoft.com/office/drawing/2014/main" id="{E8CFEF37-5F66-E6DE-773E-61614E232804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42">
              <a:extLst>
                <a:ext uri="{FF2B5EF4-FFF2-40B4-BE49-F238E27FC236}">
                  <a16:creationId xmlns:a16="http://schemas.microsoft.com/office/drawing/2014/main" id="{BE86B746-3246-FB9C-4409-2223B85029A0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43">
              <a:extLst>
                <a:ext uri="{FF2B5EF4-FFF2-40B4-BE49-F238E27FC236}">
                  <a16:creationId xmlns:a16="http://schemas.microsoft.com/office/drawing/2014/main" id="{8ACB007E-C3CC-0A30-B514-E34575ED561D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44">
              <a:extLst>
                <a:ext uri="{FF2B5EF4-FFF2-40B4-BE49-F238E27FC236}">
                  <a16:creationId xmlns:a16="http://schemas.microsoft.com/office/drawing/2014/main" id="{83B1795D-6F39-59E0-1BC0-FB2F497D206F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45">
              <a:extLst>
                <a:ext uri="{FF2B5EF4-FFF2-40B4-BE49-F238E27FC236}">
                  <a16:creationId xmlns:a16="http://schemas.microsoft.com/office/drawing/2014/main" id="{C440F35D-8972-5A1C-FF77-5B71B77BC245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6">
              <a:extLst>
                <a:ext uri="{FF2B5EF4-FFF2-40B4-BE49-F238E27FC236}">
                  <a16:creationId xmlns:a16="http://schemas.microsoft.com/office/drawing/2014/main" id="{9FAF1E02-15D4-AF05-9211-F62E26910316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47">
              <a:extLst>
                <a:ext uri="{FF2B5EF4-FFF2-40B4-BE49-F238E27FC236}">
                  <a16:creationId xmlns:a16="http://schemas.microsoft.com/office/drawing/2014/main" id="{3B87F625-63AC-53DE-AB0B-5D271FB856F5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48">
              <a:extLst>
                <a:ext uri="{FF2B5EF4-FFF2-40B4-BE49-F238E27FC236}">
                  <a16:creationId xmlns:a16="http://schemas.microsoft.com/office/drawing/2014/main" id="{987B89DC-5DC7-807E-F1AC-72A0F08C4D4C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9">
              <a:extLst>
                <a:ext uri="{FF2B5EF4-FFF2-40B4-BE49-F238E27FC236}">
                  <a16:creationId xmlns:a16="http://schemas.microsoft.com/office/drawing/2014/main" id="{6CE78EB3-3473-3D11-716F-29103FE87399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50">
              <a:extLst>
                <a:ext uri="{FF2B5EF4-FFF2-40B4-BE49-F238E27FC236}">
                  <a16:creationId xmlns:a16="http://schemas.microsoft.com/office/drawing/2014/main" id="{CDB0377F-2BBF-56E4-D7AD-0BE8712E07B9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51">
              <a:extLst>
                <a:ext uri="{FF2B5EF4-FFF2-40B4-BE49-F238E27FC236}">
                  <a16:creationId xmlns:a16="http://schemas.microsoft.com/office/drawing/2014/main" id="{62F81F6C-5467-8FE1-5A01-B93128B15E23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52">
              <a:extLst>
                <a:ext uri="{FF2B5EF4-FFF2-40B4-BE49-F238E27FC236}">
                  <a16:creationId xmlns:a16="http://schemas.microsoft.com/office/drawing/2014/main" id="{121A408C-CB61-AC1E-7B3B-2B03EB54F45F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53">
              <a:extLst>
                <a:ext uri="{FF2B5EF4-FFF2-40B4-BE49-F238E27FC236}">
                  <a16:creationId xmlns:a16="http://schemas.microsoft.com/office/drawing/2014/main" id="{270354B5-9B7B-F133-9D77-33984CAAD947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54">
              <a:extLst>
                <a:ext uri="{FF2B5EF4-FFF2-40B4-BE49-F238E27FC236}">
                  <a16:creationId xmlns:a16="http://schemas.microsoft.com/office/drawing/2014/main" id="{2FB572C1-C3AD-F707-A91D-5CA0576596B1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55">
              <a:extLst>
                <a:ext uri="{FF2B5EF4-FFF2-40B4-BE49-F238E27FC236}">
                  <a16:creationId xmlns:a16="http://schemas.microsoft.com/office/drawing/2014/main" id="{20A04C1F-DBAE-DBB9-DC9B-C933B7EA81F3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6">
              <a:extLst>
                <a:ext uri="{FF2B5EF4-FFF2-40B4-BE49-F238E27FC236}">
                  <a16:creationId xmlns:a16="http://schemas.microsoft.com/office/drawing/2014/main" id="{E52DD3BB-BDFA-EADD-56A2-3CBD739E7A0D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57">
              <a:extLst>
                <a:ext uri="{FF2B5EF4-FFF2-40B4-BE49-F238E27FC236}">
                  <a16:creationId xmlns:a16="http://schemas.microsoft.com/office/drawing/2014/main" id="{AC9CAFEC-A2EE-599F-43F1-0E4B5180BCED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58">
              <a:extLst>
                <a:ext uri="{FF2B5EF4-FFF2-40B4-BE49-F238E27FC236}">
                  <a16:creationId xmlns:a16="http://schemas.microsoft.com/office/drawing/2014/main" id="{DC180912-E6EE-7583-EF6A-0074D20FCA99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59">
              <a:extLst>
                <a:ext uri="{FF2B5EF4-FFF2-40B4-BE49-F238E27FC236}">
                  <a16:creationId xmlns:a16="http://schemas.microsoft.com/office/drawing/2014/main" id="{1A15E088-F73D-87B3-4471-CF7E4A6A9C3D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60">
              <a:extLst>
                <a:ext uri="{FF2B5EF4-FFF2-40B4-BE49-F238E27FC236}">
                  <a16:creationId xmlns:a16="http://schemas.microsoft.com/office/drawing/2014/main" id="{1E0B2F2A-237D-A4E4-0F8B-A6AC00EA81A2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61">
              <a:extLst>
                <a:ext uri="{FF2B5EF4-FFF2-40B4-BE49-F238E27FC236}">
                  <a16:creationId xmlns:a16="http://schemas.microsoft.com/office/drawing/2014/main" id="{CE6840AE-92D2-2AB5-323D-8A404BDC143A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62">
              <a:extLst>
                <a:ext uri="{FF2B5EF4-FFF2-40B4-BE49-F238E27FC236}">
                  <a16:creationId xmlns:a16="http://schemas.microsoft.com/office/drawing/2014/main" id="{9301F1E6-B7F6-E899-06F9-AC3A206FB90B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63">
              <a:extLst>
                <a:ext uri="{FF2B5EF4-FFF2-40B4-BE49-F238E27FC236}">
                  <a16:creationId xmlns:a16="http://schemas.microsoft.com/office/drawing/2014/main" id="{02852143-2F8A-BAAF-17B3-96755FEC2C83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4">
              <a:extLst>
                <a:ext uri="{FF2B5EF4-FFF2-40B4-BE49-F238E27FC236}">
                  <a16:creationId xmlns:a16="http://schemas.microsoft.com/office/drawing/2014/main" id="{9493DA68-016A-2887-8469-C250D38C6BC5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65">
              <a:extLst>
                <a:ext uri="{FF2B5EF4-FFF2-40B4-BE49-F238E27FC236}">
                  <a16:creationId xmlns:a16="http://schemas.microsoft.com/office/drawing/2014/main" id="{E28085C4-B683-986C-8EA2-4DFB30D0FB11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66">
              <a:extLst>
                <a:ext uri="{FF2B5EF4-FFF2-40B4-BE49-F238E27FC236}">
                  <a16:creationId xmlns:a16="http://schemas.microsoft.com/office/drawing/2014/main" id="{110ADFA6-FECE-90DF-D385-455143E5A138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67">
              <a:extLst>
                <a:ext uri="{FF2B5EF4-FFF2-40B4-BE49-F238E27FC236}">
                  <a16:creationId xmlns:a16="http://schemas.microsoft.com/office/drawing/2014/main" id="{CA385EE7-017B-A1A6-256E-8F2C2B7263C1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68">
              <a:extLst>
                <a:ext uri="{FF2B5EF4-FFF2-40B4-BE49-F238E27FC236}">
                  <a16:creationId xmlns:a16="http://schemas.microsoft.com/office/drawing/2014/main" id="{75FED07D-9352-2FCF-433A-A201939DE8B4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69">
              <a:extLst>
                <a:ext uri="{FF2B5EF4-FFF2-40B4-BE49-F238E27FC236}">
                  <a16:creationId xmlns:a16="http://schemas.microsoft.com/office/drawing/2014/main" id="{F0B4F102-4BA4-85F0-6BBD-754CA3005AF6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70">
              <a:extLst>
                <a:ext uri="{FF2B5EF4-FFF2-40B4-BE49-F238E27FC236}">
                  <a16:creationId xmlns:a16="http://schemas.microsoft.com/office/drawing/2014/main" id="{9B85CBCF-09FA-8E17-F2EC-07D859CF213D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71">
              <a:extLst>
                <a:ext uri="{FF2B5EF4-FFF2-40B4-BE49-F238E27FC236}">
                  <a16:creationId xmlns:a16="http://schemas.microsoft.com/office/drawing/2014/main" id="{B351B892-A3FF-D671-0253-B161B206339C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72">
              <a:extLst>
                <a:ext uri="{FF2B5EF4-FFF2-40B4-BE49-F238E27FC236}">
                  <a16:creationId xmlns:a16="http://schemas.microsoft.com/office/drawing/2014/main" id="{B69F8AAF-5B52-8EC7-EA87-72B3C8D5EF12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73">
              <a:extLst>
                <a:ext uri="{FF2B5EF4-FFF2-40B4-BE49-F238E27FC236}">
                  <a16:creationId xmlns:a16="http://schemas.microsoft.com/office/drawing/2014/main" id="{DFE7B690-7A47-6F8F-93F0-000BA5DE180B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74">
              <a:extLst>
                <a:ext uri="{FF2B5EF4-FFF2-40B4-BE49-F238E27FC236}">
                  <a16:creationId xmlns:a16="http://schemas.microsoft.com/office/drawing/2014/main" id="{F14C7381-8F73-E124-1735-C5529A3A7BF1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75">
              <a:extLst>
                <a:ext uri="{FF2B5EF4-FFF2-40B4-BE49-F238E27FC236}">
                  <a16:creationId xmlns:a16="http://schemas.microsoft.com/office/drawing/2014/main" id="{AFCC09E9-7CFE-2ED3-65B2-CE89637D8A11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76">
              <a:extLst>
                <a:ext uri="{FF2B5EF4-FFF2-40B4-BE49-F238E27FC236}">
                  <a16:creationId xmlns:a16="http://schemas.microsoft.com/office/drawing/2014/main" id="{70652C23-7CDD-A072-E12B-9E6B50B35FA6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77">
              <a:extLst>
                <a:ext uri="{FF2B5EF4-FFF2-40B4-BE49-F238E27FC236}">
                  <a16:creationId xmlns:a16="http://schemas.microsoft.com/office/drawing/2014/main" id="{6229C378-F6AF-6879-6625-F8C597CA71A9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78">
              <a:extLst>
                <a:ext uri="{FF2B5EF4-FFF2-40B4-BE49-F238E27FC236}">
                  <a16:creationId xmlns:a16="http://schemas.microsoft.com/office/drawing/2014/main" id="{D1273F04-BB77-0EBE-7DBA-4FC79AA81EF6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79">
              <a:extLst>
                <a:ext uri="{FF2B5EF4-FFF2-40B4-BE49-F238E27FC236}">
                  <a16:creationId xmlns:a16="http://schemas.microsoft.com/office/drawing/2014/main" id="{4566677A-9D65-EBA1-5E43-F2BDA9797987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80">
              <a:extLst>
                <a:ext uri="{FF2B5EF4-FFF2-40B4-BE49-F238E27FC236}">
                  <a16:creationId xmlns:a16="http://schemas.microsoft.com/office/drawing/2014/main" id="{666CE63A-515B-6566-54F8-F29AC4D66C62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81">
              <a:extLst>
                <a:ext uri="{FF2B5EF4-FFF2-40B4-BE49-F238E27FC236}">
                  <a16:creationId xmlns:a16="http://schemas.microsoft.com/office/drawing/2014/main" id="{E4CA1061-FB86-4C57-4D72-3EFA01F878FF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82">
              <a:extLst>
                <a:ext uri="{FF2B5EF4-FFF2-40B4-BE49-F238E27FC236}">
                  <a16:creationId xmlns:a16="http://schemas.microsoft.com/office/drawing/2014/main" id="{E1BBBA1A-4EB3-E676-D544-76F48FEED33A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83">
              <a:extLst>
                <a:ext uri="{FF2B5EF4-FFF2-40B4-BE49-F238E27FC236}">
                  <a16:creationId xmlns:a16="http://schemas.microsoft.com/office/drawing/2014/main" id="{3B06526A-FAEA-27FB-6C75-6DA28B3C27E6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84">
              <a:extLst>
                <a:ext uri="{FF2B5EF4-FFF2-40B4-BE49-F238E27FC236}">
                  <a16:creationId xmlns:a16="http://schemas.microsoft.com/office/drawing/2014/main" id="{2404257C-B141-815E-6842-F41C4EC34785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85">
              <a:extLst>
                <a:ext uri="{FF2B5EF4-FFF2-40B4-BE49-F238E27FC236}">
                  <a16:creationId xmlns:a16="http://schemas.microsoft.com/office/drawing/2014/main" id="{5DA701A7-262E-BAFC-67E0-C98CD584F1C1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86">
              <a:extLst>
                <a:ext uri="{FF2B5EF4-FFF2-40B4-BE49-F238E27FC236}">
                  <a16:creationId xmlns:a16="http://schemas.microsoft.com/office/drawing/2014/main" id="{97009941-3B6B-EA76-6E9E-564C4A9F4C47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87">
              <a:extLst>
                <a:ext uri="{FF2B5EF4-FFF2-40B4-BE49-F238E27FC236}">
                  <a16:creationId xmlns:a16="http://schemas.microsoft.com/office/drawing/2014/main" id="{2BA21C62-E8B3-8A6A-95D1-4EAEEDB85859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88">
              <a:extLst>
                <a:ext uri="{FF2B5EF4-FFF2-40B4-BE49-F238E27FC236}">
                  <a16:creationId xmlns:a16="http://schemas.microsoft.com/office/drawing/2014/main" id="{A236D69C-1CED-0ADF-936A-3A27C0AE52E1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89">
              <a:extLst>
                <a:ext uri="{FF2B5EF4-FFF2-40B4-BE49-F238E27FC236}">
                  <a16:creationId xmlns:a16="http://schemas.microsoft.com/office/drawing/2014/main" id="{43048A20-2398-34EC-8AE8-1A799831B08B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90">
              <a:extLst>
                <a:ext uri="{FF2B5EF4-FFF2-40B4-BE49-F238E27FC236}">
                  <a16:creationId xmlns:a16="http://schemas.microsoft.com/office/drawing/2014/main" id="{1D0A0387-08B8-0EA4-1761-97B14193AFC1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91">
              <a:extLst>
                <a:ext uri="{FF2B5EF4-FFF2-40B4-BE49-F238E27FC236}">
                  <a16:creationId xmlns:a16="http://schemas.microsoft.com/office/drawing/2014/main" id="{51989405-F1F5-7853-7E03-B0F96264BD33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92">
              <a:extLst>
                <a:ext uri="{FF2B5EF4-FFF2-40B4-BE49-F238E27FC236}">
                  <a16:creationId xmlns:a16="http://schemas.microsoft.com/office/drawing/2014/main" id="{5B8536A4-B73A-55F9-CDA6-407FB0EE85ED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93">
              <a:extLst>
                <a:ext uri="{FF2B5EF4-FFF2-40B4-BE49-F238E27FC236}">
                  <a16:creationId xmlns:a16="http://schemas.microsoft.com/office/drawing/2014/main" id="{58F6DE8C-8BFD-2A49-0080-E0D62D900ACC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94">
              <a:extLst>
                <a:ext uri="{FF2B5EF4-FFF2-40B4-BE49-F238E27FC236}">
                  <a16:creationId xmlns:a16="http://schemas.microsoft.com/office/drawing/2014/main" id="{EC5A3F96-5419-587C-3045-F8258E53AC31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95">
              <a:extLst>
                <a:ext uri="{FF2B5EF4-FFF2-40B4-BE49-F238E27FC236}">
                  <a16:creationId xmlns:a16="http://schemas.microsoft.com/office/drawing/2014/main" id="{F39F0391-8C2C-DA8D-1F51-C49E447025DE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96">
              <a:extLst>
                <a:ext uri="{FF2B5EF4-FFF2-40B4-BE49-F238E27FC236}">
                  <a16:creationId xmlns:a16="http://schemas.microsoft.com/office/drawing/2014/main" id="{572031B4-648C-2DAB-5556-8F87F2448B95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97">
              <a:extLst>
                <a:ext uri="{FF2B5EF4-FFF2-40B4-BE49-F238E27FC236}">
                  <a16:creationId xmlns:a16="http://schemas.microsoft.com/office/drawing/2014/main" id="{C95DE93E-FFBC-B000-BCF8-A4F7450A2DFD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98">
              <a:extLst>
                <a:ext uri="{FF2B5EF4-FFF2-40B4-BE49-F238E27FC236}">
                  <a16:creationId xmlns:a16="http://schemas.microsoft.com/office/drawing/2014/main" id="{45D2CF6F-01CE-DE25-C2D0-025BC6C6EE61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99">
              <a:extLst>
                <a:ext uri="{FF2B5EF4-FFF2-40B4-BE49-F238E27FC236}">
                  <a16:creationId xmlns:a16="http://schemas.microsoft.com/office/drawing/2014/main" id="{8BCC1427-04C5-ECD1-E52A-AE95EB983376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100">
              <a:extLst>
                <a:ext uri="{FF2B5EF4-FFF2-40B4-BE49-F238E27FC236}">
                  <a16:creationId xmlns:a16="http://schemas.microsoft.com/office/drawing/2014/main" id="{E4F3F115-5B89-5038-C5E3-B7776C14C392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101">
              <a:extLst>
                <a:ext uri="{FF2B5EF4-FFF2-40B4-BE49-F238E27FC236}">
                  <a16:creationId xmlns:a16="http://schemas.microsoft.com/office/drawing/2014/main" id="{8F13238F-509D-4C5F-448E-FCF094400CEC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102">
              <a:extLst>
                <a:ext uri="{FF2B5EF4-FFF2-40B4-BE49-F238E27FC236}">
                  <a16:creationId xmlns:a16="http://schemas.microsoft.com/office/drawing/2014/main" id="{D2C7BFB6-916C-A5A9-DF8B-1D58681B21B9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03">
              <a:extLst>
                <a:ext uri="{FF2B5EF4-FFF2-40B4-BE49-F238E27FC236}">
                  <a16:creationId xmlns:a16="http://schemas.microsoft.com/office/drawing/2014/main" id="{B2233DBD-8290-5E31-49D2-72E816F89E95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04">
              <a:extLst>
                <a:ext uri="{FF2B5EF4-FFF2-40B4-BE49-F238E27FC236}">
                  <a16:creationId xmlns:a16="http://schemas.microsoft.com/office/drawing/2014/main" id="{A2A47F42-E215-0AD8-FCCC-1AD7009EE822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105">
              <a:extLst>
                <a:ext uri="{FF2B5EF4-FFF2-40B4-BE49-F238E27FC236}">
                  <a16:creationId xmlns:a16="http://schemas.microsoft.com/office/drawing/2014/main" id="{458F6036-6D21-95B2-357E-7F0CE2257673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106">
              <a:extLst>
                <a:ext uri="{FF2B5EF4-FFF2-40B4-BE49-F238E27FC236}">
                  <a16:creationId xmlns:a16="http://schemas.microsoft.com/office/drawing/2014/main" id="{B71C466C-2C3E-02A0-5799-6FC8CB93D4EA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107">
              <a:extLst>
                <a:ext uri="{FF2B5EF4-FFF2-40B4-BE49-F238E27FC236}">
                  <a16:creationId xmlns:a16="http://schemas.microsoft.com/office/drawing/2014/main" id="{A8813CDA-B209-3FD3-B35D-D7516CA9E045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08">
              <a:extLst>
                <a:ext uri="{FF2B5EF4-FFF2-40B4-BE49-F238E27FC236}">
                  <a16:creationId xmlns:a16="http://schemas.microsoft.com/office/drawing/2014/main" id="{22B904F3-36CB-C355-306C-73B201C63EDF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09">
              <a:extLst>
                <a:ext uri="{FF2B5EF4-FFF2-40B4-BE49-F238E27FC236}">
                  <a16:creationId xmlns:a16="http://schemas.microsoft.com/office/drawing/2014/main" id="{2DD0C065-5C18-D622-593D-51ACF9C139E4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110">
              <a:extLst>
                <a:ext uri="{FF2B5EF4-FFF2-40B4-BE49-F238E27FC236}">
                  <a16:creationId xmlns:a16="http://schemas.microsoft.com/office/drawing/2014/main" id="{CC6481EA-D00C-F35A-6FCB-7ADB9B688A9D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111">
              <a:extLst>
                <a:ext uri="{FF2B5EF4-FFF2-40B4-BE49-F238E27FC236}">
                  <a16:creationId xmlns:a16="http://schemas.microsoft.com/office/drawing/2014/main" id="{804720DE-EB02-FCA0-E2B6-1D4FE18CAE4D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12">
              <a:extLst>
                <a:ext uri="{FF2B5EF4-FFF2-40B4-BE49-F238E27FC236}">
                  <a16:creationId xmlns:a16="http://schemas.microsoft.com/office/drawing/2014/main" id="{608EB299-2790-AFAE-BB7E-BF7F213DBD76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13">
              <a:extLst>
                <a:ext uri="{FF2B5EF4-FFF2-40B4-BE49-F238E27FC236}">
                  <a16:creationId xmlns:a16="http://schemas.microsoft.com/office/drawing/2014/main" id="{DE5F35A2-76C6-0058-8151-0DC73AF5B6E9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14">
              <a:extLst>
                <a:ext uri="{FF2B5EF4-FFF2-40B4-BE49-F238E27FC236}">
                  <a16:creationId xmlns:a16="http://schemas.microsoft.com/office/drawing/2014/main" id="{D3069944-EE04-4FFC-74F3-12E6FFE97EEF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15">
              <a:extLst>
                <a:ext uri="{FF2B5EF4-FFF2-40B4-BE49-F238E27FC236}">
                  <a16:creationId xmlns:a16="http://schemas.microsoft.com/office/drawing/2014/main" id="{6494DA62-62FF-256C-3787-58769983AF25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16">
              <a:extLst>
                <a:ext uri="{FF2B5EF4-FFF2-40B4-BE49-F238E27FC236}">
                  <a16:creationId xmlns:a16="http://schemas.microsoft.com/office/drawing/2014/main" id="{CF13EE53-B4F0-D7E9-9A60-E48037F90222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17">
              <a:extLst>
                <a:ext uri="{FF2B5EF4-FFF2-40B4-BE49-F238E27FC236}">
                  <a16:creationId xmlns:a16="http://schemas.microsoft.com/office/drawing/2014/main" id="{41F7E683-CB57-71D2-E411-913DDA5CD982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18">
              <a:extLst>
                <a:ext uri="{FF2B5EF4-FFF2-40B4-BE49-F238E27FC236}">
                  <a16:creationId xmlns:a16="http://schemas.microsoft.com/office/drawing/2014/main" id="{45663D31-EA44-FA2E-0434-DBF994267926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19">
              <a:extLst>
                <a:ext uri="{FF2B5EF4-FFF2-40B4-BE49-F238E27FC236}">
                  <a16:creationId xmlns:a16="http://schemas.microsoft.com/office/drawing/2014/main" id="{03C422DD-45D4-BC57-57CE-D354BFC6542C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20">
              <a:extLst>
                <a:ext uri="{FF2B5EF4-FFF2-40B4-BE49-F238E27FC236}">
                  <a16:creationId xmlns:a16="http://schemas.microsoft.com/office/drawing/2014/main" id="{29DF0CF8-E329-93F5-AAE2-D2C71BEBA464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21">
              <a:extLst>
                <a:ext uri="{FF2B5EF4-FFF2-40B4-BE49-F238E27FC236}">
                  <a16:creationId xmlns:a16="http://schemas.microsoft.com/office/drawing/2014/main" id="{561EF58E-F681-D282-858C-E98268BA86A6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22">
              <a:extLst>
                <a:ext uri="{FF2B5EF4-FFF2-40B4-BE49-F238E27FC236}">
                  <a16:creationId xmlns:a16="http://schemas.microsoft.com/office/drawing/2014/main" id="{B882EFC6-B84D-41FC-8D6E-51C185DC96FE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23">
              <a:extLst>
                <a:ext uri="{FF2B5EF4-FFF2-40B4-BE49-F238E27FC236}">
                  <a16:creationId xmlns:a16="http://schemas.microsoft.com/office/drawing/2014/main" id="{3A685868-026B-07EA-75A4-41C3FDB33B27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24">
              <a:extLst>
                <a:ext uri="{FF2B5EF4-FFF2-40B4-BE49-F238E27FC236}">
                  <a16:creationId xmlns:a16="http://schemas.microsoft.com/office/drawing/2014/main" id="{C16C0D0F-C318-D097-C93B-50344E99DA52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25">
              <a:extLst>
                <a:ext uri="{FF2B5EF4-FFF2-40B4-BE49-F238E27FC236}">
                  <a16:creationId xmlns:a16="http://schemas.microsoft.com/office/drawing/2014/main" id="{CBF10428-6C59-005B-F1DF-0018E4E73549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26">
              <a:extLst>
                <a:ext uri="{FF2B5EF4-FFF2-40B4-BE49-F238E27FC236}">
                  <a16:creationId xmlns:a16="http://schemas.microsoft.com/office/drawing/2014/main" id="{A2EC420C-A663-6657-42D7-27F7B688A71B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27">
              <a:extLst>
                <a:ext uri="{FF2B5EF4-FFF2-40B4-BE49-F238E27FC236}">
                  <a16:creationId xmlns:a16="http://schemas.microsoft.com/office/drawing/2014/main" id="{8C774C73-13E5-5DD7-8391-0E1EF1F12D17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28">
              <a:extLst>
                <a:ext uri="{FF2B5EF4-FFF2-40B4-BE49-F238E27FC236}">
                  <a16:creationId xmlns:a16="http://schemas.microsoft.com/office/drawing/2014/main" id="{1E5CCBC0-2802-FF6C-7B15-D514877D1015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29">
              <a:extLst>
                <a:ext uri="{FF2B5EF4-FFF2-40B4-BE49-F238E27FC236}">
                  <a16:creationId xmlns:a16="http://schemas.microsoft.com/office/drawing/2014/main" id="{1189CF9A-D3A2-ED9D-05F5-6BFF2D7A0554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30">
              <a:extLst>
                <a:ext uri="{FF2B5EF4-FFF2-40B4-BE49-F238E27FC236}">
                  <a16:creationId xmlns:a16="http://schemas.microsoft.com/office/drawing/2014/main" id="{8AA22155-76D1-3280-88D9-EAD44B5C7BAF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31">
              <a:extLst>
                <a:ext uri="{FF2B5EF4-FFF2-40B4-BE49-F238E27FC236}">
                  <a16:creationId xmlns:a16="http://schemas.microsoft.com/office/drawing/2014/main" id="{7EC6909C-D41A-92D6-EA21-3D1D82CEAAD0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32">
              <a:extLst>
                <a:ext uri="{FF2B5EF4-FFF2-40B4-BE49-F238E27FC236}">
                  <a16:creationId xmlns:a16="http://schemas.microsoft.com/office/drawing/2014/main" id="{218EB0C8-F85A-BF8A-9B7D-567675D4676F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33">
              <a:extLst>
                <a:ext uri="{FF2B5EF4-FFF2-40B4-BE49-F238E27FC236}">
                  <a16:creationId xmlns:a16="http://schemas.microsoft.com/office/drawing/2014/main" id="{58083650-035A-F98C-5104-941F0F9113C9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34">
              <a:extLst>
                <a:ext uri="{FF2B5EF4-FFF2-40B4-BE49-F238E27FC236}">
                  <a16:creationId xmlns:a16="http://schemas.microsoft.com/office/drawing/2014/main" id="{B8C94B59-ABFB-525A-A59C-59DFBE8A13CC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35">
              <a:extLst>
                <a:ext uri="{FF2B5EF4-FFF2-40B4-BE49-F238E27FC236}">
                  <a16:creationId xmlns:a16="http://schemas.microsoft.com/office/drawing/2014/main" id="{30F43F0A-C1C0-103D-360C-7E9DFB928418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36">
              <a:extLst>
                <a:ext uri="{FF2B5EF4-FFF2-40B4-BE49-F238E27FC236}">
                  <a16:creationId xmlns:a16="http://schemas.microsoft.com/office/drawing/2014/main" id="{9059DCF9-EE03-913D-4589-07D0ECEC251A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37">
              <a:extLst>
                <a:ext uri="{FF2B5EF4-FFF2-40B4-BE49-F238E27FC236}">
                  <a16:creationId xmlns:a16="http://schemas.microsoft.com/office/drawing/2014/main" id="{C2676303-F58E-BA41-E85B-0A7E4C75D4D3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38">
              <a:extLst>
                <a:ext uri="{FF2B5EF4-FFF2-40B4-BE49-F238E27FC236}">
                  <a16:creationId xmlns:a16="http://schemas.microsoft.com/office/drawing/2014/main" id="{7BBDECF6-2A36-6169-612C-9F7C40A699F1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39">
              <a:extLst>
                <a:ext uri="{FF2B5EF4-FFF2-40B4-BE49-F238E27FC236}">
                  <a16:creationId xmlns:a16="http://schemas.microsoft.com/office/drawing/2014/main" id="{66FAE500-B7AE-222C-A112-C6CC9196D7E6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40">
              <a:extLst>
                <a:ext uri="{FF2B5EF4-FFF2-40B4-BE49-F238E27FC236}">
                  <a16:creationId xmlns:a16="http://schemas.microsoft.com/office/drawing/2014/main" id="{8DF6823A-91A3-55D5-F16D-60E8679B5BE1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41">
              <a:extLst>
                <a:ext uri="{FF2B5EF4-FFF2-40B4-BE49-F238E27FC236}">
                  <a16:creationId xmlns:a16="http://schemas.microsoft.com/office/drawing/2014/main" id="{FD4FAE4E-B095-8E51-21FB-2FE1A3B98D86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42">
              <a:extLst>
                <a:ext uri="{FF2B5EF4-FFF2-40B4-BE49-F238E27FC236}">
                  <a16:creationId xmlns:a16="http://schemas.microsoft.com/office/drawing/2014/main" id="{A4364B87-F59E-9840-099B-3BFA5B5424C7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43">
              <a:extLst>
                <a:ext uri="{FF2B5EF4-FFF2-40B4-BE49-F238E27FC236}">
                  <a16:creationId xmlns:a16="http://schemas.microsoft.com/office/drawing/2014/main" id="{89784744-7CF7-89F5-3B13-AD7F18C90ECB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4">
              <a:extLst>
                <a:ext uri="{FF2B5EF4-FFF2-40B4-BE49-F238E27FC236}">
                  <a16:creationId xmlns:a16="http://schemas.microsoft.com/office/drawing/2014/main" id="{9C70C03B-F033-1C82-90EE-80D61C11DEF8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45">
              <a:extLst>
                <a:ext uri="{FF2B5EF4-FFF2-40B4-BE49-F238E27FC236}">
                  <a16:creationId xmlns:a16="http://schemas.microsoft.com/office/drawing/2014/main" id="{D22FAB3A-70F8-82DA-686D-EA80D65048FF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46">
              <a:extLst>
                <a:ext uri="{FF2B5EF4-FFF2-40B4-BE49-F238E27FC236}">
                  <a16:creationId xmlns:a16="http://schemas.microsoft.com/office/drawing/2014/main" id="{3890B25C-B73F-A638-329B-6950EC47B576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47">
              <a:extLst>
                <a:ext uri="{FF2B5EF4-FFF2-40B4-BE49-F238E27FC236}">
                  <a16:creationId xmlns:a16="http://schemas.microsoft.com/office/drawing/2014/main" id="{3F934C4F-FDCD-BEB4-3F0B-2668B10B41B4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48">
              <a:extLst>
                <a:ext uri="{FF2B5EF4-FFF2-40B4-BE49-F238E27FC236}">
                  <a16:creationId xmlns:a16="http://schemas.microsoft.com/office/drawing/2014/main" id="{ED6F9C67-E024-617F-988D-D6D3931D1406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49">
              <a:extLst>
                <a:ext uri="{FF2B5EF4-FFF2-40B4-BE49-F238E27FC236}">
                  <a16:creationId xmlns:a16="http://schemas.microsoft.com/office/drawing/2014/main" id="{7AB29606-E5BA-BB77-189B-D6C640BE96A0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50">
              <a:extLst>
                <a:ext uri="{FF2B5EF4-FFF2-40B4-BE49-F238E27FC236}">
                  <a16:creationId xmlns:a16="http://schemas.microsoft.com/office/drawing/2014/main" id="{9A34C96A-28D8-0550-EAA2-F8F69C5E79DF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51">
              <a:extLst>
                <a:ext uri="{FF2B5EF4-FFF2-40B4-BE49-F238E27FC236}">
                  <a16:creationId xmlns:a16="http://schemas.microsoft.com/office/drawing/2014/main" id="{6D4C1E12-DAB2-7298-9142-E62B94FFCC71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52">
              <a:extLst>
                <a:ext uri="{FF2B5EF4-FFF2-40B4-BE49-F238E27FC236}">
                  <a16:creationId xmlns:a16="http://schemas.microsoft.com/office/drawing/2014/main" id="{8FF948C0-9F3A-4B21-AD19-6A7EF4E60468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53">
              <a:extLst>
                <a:ext uri="{FF2B5EF4-FFF2-40B4-BE49-F238E27FC236}">
                  <a16:creationId xmlns:a16="http://schemas.microsoft.com/office/drawing/2014/main" id="{02466AEC-3D0A-BD4F-AA73-6BB2D4B64155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54">
              <a:extLst>
                <a:ext uri="{FF2B5EF4-FFF2-40B4-BE49-F238E27FC236}">
                  <a16:creationId xmlns:a16="http://schemas.microsoft.com/office/drawing/2014/main" id="{559588D3-5FF9-F321-CC0C-CD4C47D0647F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55">
              <a:extLst>
                <a:ext uri="{FF2B5EF4-FFF2-40B4-BE49-F238E27FC236}">
                  <a16:creationId xmlns:a16="http://schemas.microsoft.com/office/drawing/2014/main" id="{5A3B13DA-9000-DABE-E1C5-4164160EEF90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56">
              <a:extLst>
                <a:ext uri="{FF2B5EF4-FFF2-40B4-BE49-F238E27FC236}">
                  <a16:creationId xmlns:a16="http://schemas.microsoft.com/office/drawing/2014/main" id="{CDB61CB4-186C-42F5-1090-4A86FA79029E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57">
              <a:extLst>
                <a:ext uri="{FF2B5EF4-FFF2-40B4-BE49-F238E27FC236}">
                  <a16:creationId xmlns:a16="http://schemas.microsoft.com/office/drawing/2014/main" id="{E302417B-5766-8DAF-7654-1A769FD9D421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58">
              <a:extLst>
                <a:ext uri="{FF2B5EF4-FFF2-40B4-BE49-F238E27FC236}">
                  <a16:creationId xmlns:a16="http://schemas.microsoft.com/office/drawing/2014/main" id="{602A491F-9E8D-693F-B7B6-A07F0B7BB9B0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59">
              <a:extLst>
                <a:ext uri="{FF2B5EF4-FFF2-40B4-BE49-F238E27FC236}">
                  <a16:creationId xmlns:a16="http://schemas.microsoft.com/office/drawing/2014/main" id="{4C5D3B54-4689-A600-AC2F-62DA259F0C0C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60">
              <a:extLst>
                <a:ext uri="{FF2B5EF4-FFF2-40B4-BE49-F238E27FC236}">
                  <a16:creationId xmlns:a16="http://schemas.microsoft.com/office/drawing/2014/main" id="{AB7329ED-D21E-96F6-15B1-8498E1F01F19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61">
              <a:extLst>
                <a:ext uri="{FF2B5EF4-FFF2-40B4-BE49-F238E27FC236}">
                  <a16:creationId xmlns:a16="http://schemas.microsoft.com/office/drawing/2014/main" id="{028BCE7F-2561-1591-00C8-109388923B8F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62">
              <a:extLst>
                <a:ext uri="{FF2B5EF4-FFF2-40B4-BE49-F238E27FC236}">
                  <a16:creationId xmlns:a16="http://schemas.microsoft.com/office/drawing/2014/main" id="{762A75F6-3958-2852-A094-7FC486C18008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63">
              <a:extLst>
                <a:ext uri="{FF2B5EF4-FFF2-40B4-BE49-F238E27FC236}">
                  <a16:creationId xmlns:a16="http://schemas.microsoft.com/office/drawing/2014/main" id="{4ABB490E-1B90-92F3-0A97-547BC0D0C9A2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64">
              <a:extLst>
                <a:ext uri="{FF2B5EF4-FFF2-40B4-BE49-F238E27FC236}">
                  <a16:creationId xmlns:a16="http://schemas.microsoft.com/office/drawing/2014/main" id="{1FB41F11-6BA7-4386-1D66-5943CD86F616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65">
              <a:extLst>
                <a:ext uri="{FF2B5EF4-FFF2-40B4-BE49-F238E27FC236}">
                  <a16:creationId xmlns:a16="http://schemas.microsoft.com/office/drawing/2014/main" id="{E15B3A71-CC71-1D9D-7B53-EF543AB1525C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66">
              <a:extLst>
                <a:ext uri="{FF2B5EF4-FFF2-40B4-BE49-F238E27FC236}">
                  <a16:creationId xmlns:a16="http://schemas.microsoft.com/office/drawing/2014/main" id="{5B9FD6E3-723C-36E6-8B53-911CE8D01F73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67">
              <a:extLst>
                <a:ext uri="{FF2B5EF4-FFF2-40B4-BE49-F238E27FC236}">
                  <a16:creationId xmlns:a16="http://schemas.microsoft.com/office/drawing/2014/main" id="{35771E5C-8EFB-6388-418C-68B050ABE145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68">
              <a:extLst>
                <a:ext uri="{FF2B5EF4-FFF2-40B4-BE49-F238E27FC236}">
                  <a16:creationId xmlns:a16="http://schemas.microsoft.com/office/drawing/2014/main" id="{4303C724-F99F-E5AC-3918-EF517B197765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69">
              <a:extLst>
                <a:ext uri="{FF2B5EF4-FFF2-40B4-BE49-F238E27FC236}">
                  <a16:creationId xmlns:a16="http://schemas.microsoft.com/office/drawing/2014/main" id="{39556239-3645-E3A4-6FCE-F2984AEC48C7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70">
              <a:extLst>
                <a:ext uri="{FF2B5EF4-FFF2-40B4-BE49-F238E27FC236}">
                  <a16:creationId xmlns:a16="http://schemas.microsoft.com/office/drawing/2014/main" id="{D5ED2F2A-821E-A811-782F-EB83225E975C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71">
              <a:extLst>
                <a:ext uri="{FF2B5EF4-FFF2-40B4-BE49-F238E27FC236}">
                  <a16:creationId xmlns:a16="http://schemas.microsoft.com/office/drawing/2014/main" id="{D8788FAD-2E9C-C7CB-A54E-D7B9606BF9B3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72">
              <a:extLst>
                <a:ext uri="{FF2B5EF4-FFF2-40B4-BE49-F238E27FC236}">
                  <a16:creationId xmlns:a16="http://schemas.microsoft.com/office/drawing/2014/main" id="{3CD923D3-6F85-ED1E-13E1-2382DBB58271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73">
              <a:extLst>
                <a:ext uri="{FF2B5EF4-FFF2-40B4-BE49-F238E27FC236}">
                  <a16:creationId xmlns:a16="http://schemas.microsoft.com/office/drawing/2014/main" id="{142C9F3F-56B2-191A-969A-3CF46926D300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74">
              <a:extLst>
                <a:ext uri="{FF2B5EF4-FFF2-40B4-BE49-F238E27FC236}">
                  <a16:creationId xmlns:a16="http://schemas.microsoft.com/office/drawing/2014/main" id="{1BDB288D-13B7-85DB-07B4-37501B9597AA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75">
              <a:extLst>
                <a:ext uri="{FF2B5EF4-FFF2-40B4-BE49-F238E27FC236}">
                  <a16:creationId xmlns:a16="http://schemas.microsoft.com/office/drawing/2014/main" id="{AFD1F1F3-CB96-F359-AE4D-204C8D2DD6EF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76">
              <a:extLst>
                <a:ext uri="{FF2B5EF4-FFF2-40B4-BE49-F238E27FC236}">
                  <a16:creationId xmlns:a16="http://schemas.microsoft.com/office/drawing/2014/main" id="{973884DC-CE10-249A-091E-B9C574B69EFC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77">
              <a:extLst>
                <a:ext uri="{FF2B5EF4-FFF2-40B4-BE49-F238E27FC236}">
                  <a16:creationId xmlns:a16="http://schemas.microsoft.com/office/drawing/2014/main" id="{942A0A11-CF9D-237B-C613-301DAC61ECC5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78">
              <a:extLst>
                <a:ext uri="{FF2B5EF4-FFF2-40B4-BE49-F238E27FC236}">
                  <a16:creationId xmlns:a16="http://schemas.microsoft.com/office/drawing/2014/main" id="{8D795708-A039-9721-2839-7EEE09885A93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79">
              <a:extLst>
                <a:ext uri="{FF2B5EF4-FFF2-40B4-BE49-F238E27FC236}">
                  <a16:creationId xmlns:a16="http://schemas.microsoft.com/office/drawing/2014/main" id="{9B25F52D-DD57-4B89-37BE-B5691D56E859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80">
              <a:extLst>
                <a:ext uri="{FF2B5EF4-FFF2-40B4-BE49-F238E27FC236}">
                  <a16:creationId xmlns:a16="http://schemas.microsoft.com/office/drawing/2014/main" id="{0967218A-1296-23D2-8E88-F011294EB415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81">
              <a:extLst>
                <a:ext uri="{FF2B5EF4-FFF2-40B4-BE49-F238E27FC236}">
                  <a16:creationId xmlns:a16="http://schemas.microsoft.com/office/drawing/2014/main" id="{FC4B90F3-4783-325C-D987-A51460E58972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82">
              <a:extLst>
                <a:ext uri="{FF2B5EF4-FFF2-40B4-BE49-F238E27FC236}">
                  <a16:creationId xmlns:a16="http://schemas.microsoft.com/office/drawing/2014/main" id="{8AEA6B08-B612-4A81-08B1-E30995B9D0E4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83">
              <a:extLst>
                <a:ext uri="{FF2B5EF4-FFF2-40B4-BE49-F238E27FC236}">
                  <a16:creationId xmlns:a16="http://schemas.microsoft.com/office/drawing/2014/main" id="{D97FD897-BFF0-2B2E-7AF0-CF26B0791186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84">
              <a:extLst>
                <a:ext uri="{FF2B5EF4-FFF2-40B4-BE49-F238E27FC236}">
                  <a16:creationId xmlns:a16="http://schemas.microsoft.com/office/drawing/2014/main" id="{0117FBD9-078A-E274-B12A-B522A74CCC82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85">
              <a:extLst>
                <a:ext uri="{FF2B5EF4-FFF2-40B4-BE49-F238E27FC236}">
                  <a16:creationId xmlns:a16="http://schemas.microsoft.com/office/drawing/2014/main" id="{549166C1-CD58-DB3E-15AA-F984A72AFB12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86">
              <a:extLst>
                <a:ext uri="{FF2B5EF4-FFF2-40B4-BE49-F238E27FC236}">
                  <a16:creationId xmlns:a16="http://schemas.microsoft.com/office/drawing/2014/main" id="{441E02C4-F9D2-20ED-2C2D-7F287C2B3320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87">
              <a:extLst>
                <a:ext uri="{FF2B5EF4-FFF2-40B4-BE49-F238E27FC236}">
                  <a16:creationId xmlns:a16="http://schemas.microsoft.com/office/drawing/2014/main" id="{6217E7D3-129A-8CC3-C39B-9E8F1BFC487F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88">
              <a:extLst>
                <a:ext uri="{FF2B5EF4-FFF2-40B4-BE49-F238E27FC236}">
                  <a16:creationId xmlns:a16="http://schemas.microsoft.com/office/drawing/2014/main" id="{B166D0DA-B1A5-DDFB-1751-DE4AE303A0D3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89">
              <a:extLst>
                <a:ext uri="{FF2B5EF4-FFF2-40B4-BE49-F238E27FC236}">
                  <a16:creationId xmlns:a16="http://schemas.microsoft.com/office/drawing/2014/main" id="{99EB5DAE-597F-F19D-ABA8-F0312ACDBDB3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90">
              <a:extLst>
                <a:ext uri="{FF2B5EF4-FFF2-40B4-BE49-F238E27FC236}">
                  <a16:creationId xmlns:a16="http://schemas.microsoft.com/office/drawing/2014/main" id="{04C0651B-4B70-21E4-1473-F83B4F526AFA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91">
              <a:extLst>
                <a:ext uri="{FF2B5EF4-FFF2-40B4-BE49-F238E27FC236}">
                  <a16:creationId xmlns:a16="http://schemas.microsoft.com/office/drawing/2014/main" id="{DA8BED9B-C1C7-A3FA-7E07-21D1B6FDA7E5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92">
              <a:extLst>
                <a:ext uri="{FF2B5EF4-FFF2-40B4-BE49-F238E27FC236}">
                  <a16:creationId xmlns:a16="http://schemas.microsoft.com/office/drawing/2014/main" id="{5B56CBDE-640D-5D0E-5115-3EEE8C683562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93">
              <a:extLst>
                <a:ext uri="{FF2B5EF4-FFF2-40B4-BE49-F238E27FC236}">
                  <a16:creationId xmlns:a16="http://schemas.microsoft.com/office/drawing/2014/main" id="{F8384262-30E2-8D74-C0F9-5F22A3ED0452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94">
              <a:extLst>
                <a:ext uri="{FF2B5EF4-FFF2-40B4-BE49-F238E27FC236}">
                  <a16:creationId xmlns:a16="http://schemas.microsoft.com/office/drawing/2014/main" id="{B8D37A7B-5431-DF10-423A-4DD49D6185FF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95">
              <a:extLst>
                <a:ext uri="{FF2B5EF4-FFF2-40B4-BE49-F238E27FC236}">
                  <a16:creationId xmlns:a16="http://schemas.microsoft.com/office/drawing/2014/main" id="{F009A7D0-DAC9-DF6A-DC93-54AAF757C45D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96">
              <a:extLst>
                <a:ext uri="{FF2B5EF4-FFF2-40B4-BE49-F238E27FC236}">
                  <a16:creationId xmlns:a16="http://schemas.microsoft.com/office/drawing/2014/main" id="{79475109-2F10-D2AC-4F41-95CF63716094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97">
              <a:extLst>
                <a:ext uri="{FF2B5EF4-FFF2-40B4-BE49-F238E27FC236}">
                  <a16:creationId xmlns:a16="http://schemas.microsoft.com/office/drawing/2014/main" id="{EED72A9A-C46B-820A-3CF3-858D9B8FB4E2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98">
              <a:extLst>
                <a:ext uri="{FF2B5EF4-FFF2-40B4-BE49-F238E27FC236}">
                  <a16:creationId xmlns:a16="http://schemas.microsoft.com/office/drawing/2014/main" id="{BAE033B7-6C49-1DFC-D2AB-D3821DE650D4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99">
              <a:extLst>
                <a:ext uri="{FF2B5EF4-FFF2-40B4-BE49-F238E27FC236}">
                  <a16:creationId xmlns:a16="http://schemas.microsoft.com/office/drawing/2014/main" id="{8208AAEC-57CF-0303-184F-8535EB7526A2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200">
              <a:extLst>
                <a:ext uri="{FF2B5EF4-FFF2-40B4-BE49-F238E27FC236}">
                  <a16:creationId xmlns:a16="http://schemas.microsoft.com/office/drawing/2014/main" id="{70056DE3-961D-100E-5C78-AB57890E2334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201">
              <a:extLst>
                <a:ext uri="{FF2B5EF4-FFF2-40B4-BE49-F238E27FC236}">
                  <a16:creationId xmlns:a16="http://schemas.microsoft.com/office/drawing/2014/main" id="{634C4BE7-B48F-CC5D-2F6F-A4BDDFE9D655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202">
              <a:extLst>
                <a:ext uri="{FF2B5EF4-FFF2-40B4-BE49-F238E27FC236}">
                  <a16:creationId xmlns:a16="http://schemas.microsoft.com/office/drawing/2014/main" id="{0389E8CF-26D0-849E-3C0C-0B91DC65735A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203">
              <a:extLst>
                <a:ext uri="{FF2B5EF4-FFF2-40B4-BE49-F238E27FC236}">
                  <a16:creationId xmlns:a16="http://schemas.microsoft.com/office/drawing/2014/main" id="{97206D71-3625-126D-5035-0E407F34F6E8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204">
              <a:extLst>
                <a:ext uri="{FF2B5EF4-FFF2-40B4-BE49-F238E27FC236}">
                  <a16:creationId xmlns:a16="http://schemas.microsoft.com/office/drawing/2014/main" id="{DB551075-C7D7-58A3-8479-F92F4A73FA01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205">
              <a:extLst>
                <a:ext uri="{FF2B5EF4-FFF2-40B4-BE49-F238E27FC236}">
                  <a16:creationId xmlns:a16="http://schemas.microsoft.com/office/drawing/2014/main" id="{5CFB0CC9-8046-E726-EF5D-9E429D97B135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206">
              <a:extLst>
                <a:ext uri="{FF2B5EF4-FFF2-40B4-BE49-F238E27FC236}">
                  <a16:creationId xmlns:a16="http://schemas.microsoft.com/office/drawing/2014/main" id="{9021066F-D6A9-E18D-2DAE-DEB3908DCFF9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207">
              <a:extLst>
                <a:ext uri="{FF2B5EF4-FFF2-40B4-BE49-F238E27FC236}">
                  <a16:creationId xmlns:a16="http://schemas.microsoft.com/office/drawing/2014/main" id="{E5FD8D04-D238-C452-28C9-7D8622F296DE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208">
              <a:extLst>
                <a:ext uri="{FF2B5EF4-FFF2-40B4-BE49-F238E27FC236}">
                  <a16:creationId xmlns:a16="http://schemas.microsoft.com/office/drawing/2014/main" id="{70A5251C-7477-BFF1-3E3E-EC19BA02541B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209">
              <a:extLst>
                <a:ext uri="{FF2B5EF4-FFF2-40B4-BE49-F238E27FC236}">
                  <a16:creationId xmlns:a16="http://schemas.microsoft.com/office/drawing/2014/main" id="{A9C4CF7C-A289-4EF1-8A54-E0D443103474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210">
              <a:extLst>
                <a:ext uri="{FF2B5EF4-FFF2-40B4-BE49-F238E27FC236}">
                  <a16:creationId xmlns:a16="http://schemas.microsoft.com/office/drawing/2014/main" id="{A17AF996-5DE7-460B-F06B-5BE4DC50226C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211">
              <a:extLst>
                <a:ext uri="{FF2B5EF4-FFF2-40B4-BE49-F238E27FC236}">
                  <a16:creationId xmlns:a16="http://schemas.microsoft.com/office/drawing/2014/main" id="{EB36822C-D86E-6800-200E-3C4B085F84ED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212">
              <a:extLst>
                <a:ext uri="{FF2B5EF4-FFF2-40B4-BE49-F238E27FC236}">
                  <a16:creationId xmlns:a16="http://schemas.microsoft.com/office/drawing/2014/main" id="{36E2B542-9E8A-AE17-DC7F-E15796B821DF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13">
              <a:extLst>
                <a:ext uri="{FF2B5EF4-FFF2-40B4-BE49-F238E27FC236}">
                  <a16:creationId xmlns:a16="http://schemas.microsoft.com/office/drawing/2014/main" id="{D35A19A7-5B3C-35AC-6885-EE085BB40AD2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14">
              <a:extLst>
                <a:ext uri="{FF2B5EF4-FFF2-40B4-BE49-F238E27FC236}">
                  <a16:creationId xmlns:a16="http://schemas.microsoft.com/office/drawing/2014/main" id="{5D4FB640-EA69-B583-91CC-6B0BB00036EF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15">
              <a:extLst>
                <a:ext uri="{FF2B5EF4-FFF2-40B4-BE49-F238E27FC236}">
                  <a16:creationId xmlns:a16="http://schemas.microsoft.com/office/drawing/2014/main" id="{7E1C5714-C876-69B7-3E50-54918C65465E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16">
              <a:extLst>
                <a:ext uri="{FF2B5EF4-FFF2-40B4-BE49-F238E27FC236}">
                  <a16:creationId xmlns:a16="http://schemas.microsoft.com/office/drawing/2014/main" id="{9A61077E-8EE5-7DC8-9AF8-460DDC110FAC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17">
              <a:extLst>
                <a:ext uri="{FF2B5EF4-FFF2-40B4-BE49-F238E27FC236}">
                  <a16:creationId xmlns:a16="http://schemas.microsoft.com/office/drawing/2014/main" id="{BBB77FB9-FB0A-AC69-8811-842C6F9AC2C1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18">
              <a:extLst>
                <a:ext uri="{FF2B5EF4-FFF2-40B4-BE49-F238E27FC236}">
                  <a16:creationId xmlns:a16="http://schemas.microsoft.com/office/drawing/2014/main" id="{DC7DD4A3-FDAB-E392-6FBB-120B84C6F691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19">
              <a:extLst>
                <a:ext uri="{FF2B5EF4-FFF2-40B4-BE49-F238E27FC236}">
                  <a16:creationId xmlns:a16="http://schemas.microsoft.com/office/drawing/2014/main" id="{F3138D48-BA9E-0758-784E-66076DB37E07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20">
              <a:extLst>
                <a:ext uri="{FF2B5EF4-FFF2-40B4-BE49-F238E27FC236}">
                  <a16:creationId xmlns:a16="http://schemas.microsoft.com/office/drawing/2014/main" id="{97BA7AAD-F5AF-A9D8-0441-C9F1B875958D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21">
              <a:extLst>
                <a:ext uri="{FF2B5EF4-FFF2-40B4-BE49-F238E27FC236}">
                  <a16:creationId xmlns:a16="http://schemas.microsoft.com/office/drawing/2014/main" id="{8FEB95B0-6414-8ABF-E1AE-A91447E07104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22">
              <a:extLst>
                <a:ext uri="{FF2B5EF4-FFF2-40B4-BE49-F238E27FC236}">
                  <a16:creationId xmlns:a16="http://schemas.microsoft.com/office/drawing/2014/main" id="{47BFCCE4-54CD-8E04-213A-5FE8BC83633D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23">
              <a:extLst>
                <a:ext uri="{FF2B5EF4-FFF2-40B4-BE49-F238E27FC236}">
                  <a16:creationId xmlns:a16="http://schemas.microsoft.com/office/drawing/2014/main" id="{89A9E93F-7BBF-6093-764B-2B43C028D44A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24">
              <a:extLst>
                <a:ext uri="{FF2B5EF4-FFF2-40B4-BE49-F238E27FC236}">
                  <a16:creationId xmlns:a16="http://schemas.microsoft.com/office/drawing/2014/main" id="{CEF0E7A6-8B11-F6FC-7E45-1AC007538A46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5">
              <a:extLst>
                <a:ext uri="{FF2B5EF4-FFF2-40B4-BE49-F238E27FC236}">
                  <a16:creationId xmlns:a16="http://schemas.microsoft.com/office/drawing/2014/main" id="{86AADCC6-FF7C-6001-7006-1E08044E0716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26">
              <a:extLst>
                <a:ext uri="{FF2B5EF4-FFF2-40B4-BE49-F238E27FC236}">
                  <a16:creationId xmlns:a16="http://schemas.microsoft.com/office/drawing/2014/main" id="{741E8E10-088A-1730-E56C-B1BC3FE7F26A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27">
              <a:extLst>
                <a:ext uri="{FF2B5EF4-FFF2-40B4-BE49-F238E27FC236}">
                  <a16:creationId xmlns:a16="http://schemas.microsoft.com/office/drawing/2014/main" id="{FEB408B9-88C1-0492-3AD3-0CEAB83926D9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28">
              <a:extLst>
                <a:ext uri="{FF2B5EF4-FFF2-40B4-BE49-F238E27FC236}">
                  <a16:creationId xmlns:a16="http://schemas.microsoft.com/office/drawing/2014/main" id="{18355476-F7F0-DDFE-1364-675640FD6571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29">
              <a:extLst>
                <a:ext uri="{FF2B5EF4-FFF2-40B4-BE49-F238E27FC236}">
                  <a16:creationId xmlns:a16="http://schemas.microsoft.com/office/drawing/2014/main" id="{C002E0C4-12BA-3A94-70E4-7DC1CF04DC97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30">
              <a:extLst>
                <a:ext uri="{FF2B5EF4-FFF2-40B4-BE49-F238E27FC236}">
                  <a16:creationId xmlns:a16="http://schemas.microsoft.com/office/drawing/2014/main" id="{051C012B-2700-2766-3287-54EEB3943164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31">
              <a:extLst>
                <a:ext uri="{FF2B5EF4-FFF2-40B4-BE49-F238E27FC236}">
                  <a16:creationId xmlns:a16="http://schemas.microsoft.com/office/drawing/2014/main" id="{BF4C3322-8251-7E34-6E39-E06503232CA8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32">
              <a:extLst>
                <a:ext uri="{FF2B5EF4-FFF2-40B4-BE49-F238E27FC236}">
                  <a16:creationId xmlns:a16="http://schemas.microsoft.com/office/drawing/2014/main" id="{F108C0DF-DF15-F564-3FE6-1AE8A1588FBE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33">
              <a:extLst>
                <a:ext uri="{FF2B5EF4-FFF2-40B4-BE49-F238E27FC236}">
                  <a16:creationId xmlns:a16="http://schemas.microsoft.com/office/drawing/2014/main" id="{74067E05-D20D-F2EA-7810-66F2F7174C36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34">
              <a:extLst>
                <a:ext uri="{FF2B5EF4-FFF2-40B4-BE49-F238E27FC236}">
                  <a16:creationId xmlns:a16="http://schemas.microsoft.com/office/drawing/2014/main" id="{8DC88255-A13D-D700-499B-1C74535C8500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35">
              <a:extLst>
                <a:ext uri="{FF2B5EF4-FFF2-40B4-BE49-F238E27FC236}">
                  <a16:creationId xmlns:a16="http://schemas.microsoft.com/office/drawing/2014/main" id="{4A7E05FD-8612-E633-9E69-846DA2CF984C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36">
              <a:extLst>
                <a:ext uri="{FF2B5EF4-FFF2-40B4-BE49-F238E27FC236}">
                  <a16:creationId xmlns:a16="http://schemas.microsoft.com/office/drawing/2014/main" id="{CDEA94DD-E729-A853-909E-1602CF05B24E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37">
              <a:extLst>
                <a:ext uri="{FF2B5EF4-FFF2-40B4-BE49-F238E27FC236}">
                  <a16:creationId xmlns:a16="http://schemas.microsoft.com/office/drawing/2014/main" id="{997D4F4E-123E-516F-06F6-3585B4893594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38">
              <a:extLst>
                <a:ext uri="{FF2B5EF4-FFF2-40B4-BE49-F238E27FC236}">
                  <a16:creationId xmlns:a16="http://schemas.microsoft.com/office/drawing/2014/main" id="{BA958D90-D16C-B0EA-A2CC-98F785C340F7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39">
              <a:extLst>
                <a:ext uri="{FF2B5EF4-FFF2-40B4-BE49-F238E27FC236}">
                  <a16:creationId xmlns:a16="http://schemas.microsoft.com/office/drawing/2014/main" id="{8F00AD0C-32F3-AB85-6616-1F8FA9AA81C6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40">
              <a:extLst>
                <a:ext uri="{FF2B5EF4-FFF2-40B4-BE49-F238E27FC236}">
                  <a16:creationId xmlns:a16="http://schemas.microsoft.com/office/drawing/2014/main" id="{5045723A-A9FE-FEDF-F79D-11981160F2BB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41">
              <a:extLst>
                <a:ext uri="{FF2B5EF4-FFF2-40B4-BE49-F238E27FC236}">
                  <a16:creationId xmlns:a16="http://schemas.microsoft.com/office/drawing/2014/main" id="{65695B91-18EB-7548-B1B2-4E6E2AA5ED92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42">
              <a:extLst>
                <a:ext uri="{FF2B5EF4-FFF2-40B4-BE49-F238E27FC236}">
                  <a16:creationId xmlns:a16="http://schemas.microsoft.com/office/drawing/2014/main" id="{205F68C6-DCE4-21AE-00B9-C5D376000AB4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43">
              <a:extLst>
                <a:ext uri="{FF2B5EF4-FFF2-40B4-BE49-F238E27FC236}">
                  <a16:creationId xmlns:a16="http://schemas.microsoft.com/office/drawing/2014/main" id="{959AF9EF-2576-B826-1785-E8DA2A722280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44">
              <a:extLst>
                <a:ext uri="{FF2B5EF4-FFF2-40B4-BE49-F238E27FC236}">
                  <a16:creationId xmlns:a16="http://schemas.microsoft.com/office/drawing/2014/main" id="{6DED634D-A801-400B-6C71-0C62372391C3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45">
              <a:extLst>
                <a:ext uri="{FF2B5EF4-FFF2-40B4-BE49-F238E27FC236}">
                  <a16:creationId xmlns:a16="http://schemas.microsoft.com/office/drawing/2014/main" id="{10C5E691-8A8C-0879-5049-D04E1597E722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46">
              <a:extLst>
                <a:ext uri="{FF2B5EF4-FFF2-40B4-BE49-F238E27FC236}">
                  <a16:creationId xmlns:a16="http://schemas.microsoft.com/office/drawing/2014/main" id="{D4103916-FB74-04D7-5EA2-9B5BD230F445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47">
              <a:extLst>
                <a:ext uri="{FF2B5EF4-FFF2-40B4-BE49-F238E27FC236}">
                  <a16:creationId xmlns:a16="http://schemas.microsoft.com/office/drawing/2014/main" id="{974D27F9-630D-710D-1287-C0502D7FA1A9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48">
              <a:extLst>
                <a:ext uri="{FF2B5EF4-FFF2-40B4-BE49-F238E27FC236}">
                  <a16:creationId xmlns:a16="http://schemas.microsoft.com/office/drawing/2014/main" id="{40D8A5A7-A9C6-4FFC-CF2D-7D2605A6CACF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49">
              <a:extLst>
                <a:ext uri="{FF2B5EF4-FFF2-40B4-BE49-F238E27FC236}">
                  <a16:creationId xmlns:a16="http://schemas.microsoft.com/office/drawing/2014/main" id="{4F7BBC8B-4E0B-E969-0982-00033E0BBDAD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50">
              <a:extLst>
                <a:ext uri="{FF2B5EF4-FFF2-40B4-BE49-F238E27FC236}">
                  <a16:creationId xmlns:a16="http://schemas.microsoft.com/office/drawing/2014/main" id="{344FEF80-E8D8-B2EB-41D9-1F4211F3BC10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51">
              <a:extLst>
                <a:ext uri="{FF2B5EF4-FFF2-40B4-BE49-F238E27FC236}">
                  <a16:creationId xmlns:a16="http://schemas.microsoft.com/office/drawing/2014/main" id="{DE0FFE57-9D34-D42F-9A3D-E05B6D3638BE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52">
              <a:extLst>
                <a:ext uri="{FF2B5EF4-FFF2-40B4-BE49-F238E27FC236}">
                  <a16:creationId xmlns:a16="http://schemas.microsoft.com/office/drawing/2014/main" id="{A183813B-D502-DF95-381D-1E2C97E819F5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53">
              <a:extLst>
                <a:ext uri="{FF2B5EF4-FFF2-40B4-BE49-F238E27FC236}">
                  <a16:creationId xmlns:a16="http://schemas.microsoft.com/office/drawing/2014/main" id="{6D6FD606-6D89-0CCB-81E9-154FE9A44978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54">
              <a:extLst>
                <a:ext uri="{FF2B5EF4-FFF2-40B4-BE49-F238E27FC236}">
                  <a16:creationId xmlns:a16="http://schemas.microsoft.com/office/drawing/2014/main" id="{6EB81871-2A6B-598B-1428-994D9FB1138E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55">
              <a:extLst>
                <a:ext uri="{FF2B5EF4-FFF2-40B4-BE49-F238E27FC236}">
                  <a16:creationId xmlns:a16="http://schemas.microsoft.com/office/drawing/2014/main" id="{76CBEAD3-EB70-4605-85BA-A684AF37C44C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56">
              <a:extLst>
                <a:ext uri="{FF2B5EF4-FFF2-40B4-BE49-F238E27FC236}">
                  <a16:creationId xmlns:a16="http://schemas.microsoft.com/office/drawing/2014/main" id="{71910E0A-CB01-0429-73AE-D61C0BF69C95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57">
              <a:extLst>
                <a:ext uri="{FF2B5EF4-FFF2-40B4-BE49-F238E27FC236}">
                  <a16:creationId xmlns:a16="http://schemas.microsoft.com/office/drawing/2014/main" id="{2C24DB88-0832-CF1C-7E23-1001AB1DABDA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58">
              <a:extLst>
                <a:ext uri="{FF2B5EF4-FFF2-40B4-BE49-F238E27FC236}">
                  <a16:creationId xmlns:a16="http://schemas.microsoft.com/office/drawing/2014/main" id="{8CFE4FAC-8DE8-55B9-7F4A-A07B5C059AEE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59">
              <a:extLst>
                <a:ext uri="{FF2B5EF4-FFF2-40B4-BE49-F238E27FC236}">
                  <a16:creationId xmlns:a16="http://schemas.microsoft.com/office/drawing/2014/main" id="{CDBA1290-7418-B984-0E55-F6D210C91975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60">
              <a:extLst>
                <a:ext uri="{FF2B5EF4-FFF2-40B4-BE49-F238E27FC236}">
                  <a16:creationId xmlns:a16="http://schemas.microsoft.com/office/drawing/2014/main" id="{8D9940C7-7B5A-8544-38BC-09DCB5CC306E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61">
              <a:extLst>
                <a:ext uri="{FF2B5EF4-FFF2-40B4-BE49-F238E27FC236}">
                  <a16:creationId xmlns:a16="http://schemas.microsoft.com/office/drawing/2014/main" id="{84C8EB8C-9D39-67BA-E577-5AAC4A117CCB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62">
              <a:extLst>
                <a:ext uri="{FF2B5EF4-FFF2-40B4-BE49-F238E27FC236}">
                  <a16:creationId xmlns:a16="http://schemas.microsoft.com/office/drawing/2014/main" id="{41AD8BA7-039F-E0A6-3AB1-B0B6AAF02B59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63">
              <a:extLst>
                <a:ext uri="{FF2B5EF4-FFF2-40B4-BE49-F238E27FC236}">
                  <a16:creationId xmlns:a16="http://schemas.microsoft.com/office/drawing/2014/main" id="{5D9D0466-D5D9-8F9E-A815-C24A8AE8E031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64">
              <a:extLst>
                <a:ext uri="{FF2B5EF4-FFF2-40B4-BE49-F238E27FC236}">
                  <a16:creationId xmlns:a16="http://schemas.microsoft.com/office/drawing/2014/main" id="{89C7A5EF-C88F-2E88-A817-1D75A194A97B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65">
              <a:extLst>
                <a:ext uri="{FF2B5EF4-FFF2-40B4-BE49-F238E27FC236}">
                  <a16:creationId xmlns:a16="http://schemas.microsoft.com/office/drawing/2014/main" id="{7BAFF573-3DB4-D02D-AFBA-477631478D17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66">
              <a:extLst>
                <a:ext uri="{FF2B5EF4-FFF2-40B4-BE49-F238E27FC236}">
                  <a16:creationId xmlns:a16="http://schemas.microsoft.com/office/drawing/2014/main" id="{06E00A74-62A9-A5FC-7348-8EE79C672A4D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67">
              <a:extLst>
                <a:ext uri="{FF2B5EF4-FFF2-40B4-BE49-F238E27FC236}">
                  <a16:creationId xmlns:a16="http://schemas.microsoft.com/office/drawing/2014/main" id="{CFFA051A-F7C8-8BAE-202E-49D39E50B355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68">
              <a:extLst>
                <a:ext uri="{FF2B5EF4-FFF2-40B4-BE49-F238E27FC236}">
                  <a16:creationId xmlns:a16="http://schemas.microsoft.com/office/drawing/2014/main" id="{81B16A54-5B6F-D9C6-946E-E81A4755DCD0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69">
              <a:extLst>
                <a:ext uri="{FF2B5EF4-FFF2-40B4-BE49-F238E27FC236}">
                  <a16:creationId xmlns:a16="http://schemas.microsoft.com/office/drawing/2014/main" id="{2DD6A3CE-0DBF-D370-8208-81673F164E76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70">
              <a:extLst>
                <a:ext uri="{FF2B5EF4-FFF2-40B4-BE49-F238E27FC236}">
                  <a16:creationId xmlns:a16="http://schemas.microsoft.com/office/drawing/2014/main" id="{584D0B01-47F6-988E-AC00-7243189701D9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71">
              <a:extLst>
                <a:ext uri="{FF2B5EF4-FFF2-40B4-BE49-F238E27FC236}">
                  <a16:creationId xmlns:a16="http://schemas.microsoft.com/office/drawing/2014/main" id="{96990E94-877E-9238-37D8-36B5DFD9BE31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72">
              <a:extLst>
                <a:ext uri="{FF2B5EF4-FFF2-40B4-BE49-F238E27FC236}">
                  <a16:creationId xmlns:a16="http://schemas.microsoft.com/office/drawing/2014/main" id="{FBC40547-EE1D-25F9-B34E-620E0C287289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73">
              <a:extLst>
                <a:ext uri="{FF2B5EF4-FFF2-40B4-BE49-F238E27FC236}">
                  <a16:creationId xmlns:a16="http://schemas.microsoft.com/office/drawing/2014/main" id="{D034E208-1B49-6C3D-A353-48BD7D0A4A1B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74">
              <a:extLst>
                <a:ext uri="{FF2B5EF4-FFF2-40B4-BE49-F238E27FC236}">
                  <a16:creationId xmlns:a16="http://schemas.microsoft.com/office/drawing/2014/main" id="{70B92DD6-4313-5279-68F1-CF293FC45BCB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75">
              <a:extLst>
                <a:ext uri="{FF2B5EF4-FFF2-40B4-BE49-F238E27FC236}">
                  <a16:creationId xmlns:a16="http://schemas.microsoft.com/office/drawing/2014/main" id="{52BF83FA-71B9-C452-4ECB-1D2D6BC047B5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76">
              <a:extLst>
                <a:ext uri="{FF2B5EF4-FFF2-40B4-BE49-F238E27FC236}">
                  <a16:creationId xmlns:a16="http://schemas.microsoft.com/office/drawing/2014/main" id="{BD8A2C29-4B8A-90BE-891D-CFD7B1B6CF3F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77">
              <a:extLst>
                <a:ext uri="{FF2B5EF4-FFF2-40B4-BE49-F238E27FC236}">
                  <a16:creationId xmlns:a16="http://schemas.microsoft.com/office/drawing/2014/main" id="{DBDBB56B-F181-3D1B-243C-5D67FC1187DF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78">
              <a:extLst>
                <a:ext uri="{FF2B5EF4-FFF2-40B4-BE49-F238E27FC236}">
                  <a16:creationId xmlns:a16="http://schemas.microsoft.com/office/drawing/2014/main" id="{9D83A659-3533-42C4-E16C-86BBE55BBA34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79">
              <a:extLst>
                <a:ext uri="{FF2B5EF4-FFF2-40B4-BE49-F238E27FC236}">
                  <a16:creationId xmlns:a16="http://schemas.microsoft.com/office/drawing/2014/main" id="{34D1FA03-36C2-A275-9612-F14B4746B027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80">
              <a:extLst>
                <a:ext uri="{FF2B5EF4-FFF2-40B4-BE49-F238E27FC236}">
                  <a16:creationId xmlns:a16="http://schemas.microsoft.com/office/drawing/2014/main" id="{3768FA54-5122-BEBF-C09E-513F470EDE0F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81">
              <a:extLst>
                <a:ext uri="{FF2B5EF4-FFF2-40B4-BE49-F238E27FC236}">
                  <a16:creationId xmlns:a16="http://schemas.microsoft.com/office/drawing/2014/main" id="{5694269B-0F2E-27AC-D678-7CE4ACE5EE01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82">
              <a:extLst>
                <a:ext uri="{FF2B5EF4-FFF2-40B4-BE49-F238E27FC236}">
                  <a16:creationId xmlns:a16="http://schemas.microsoft.com/office/drawing/2014/main" id="{C4AA17E5-48C9-792D-AE06-B900A899FACE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83">
              <a:extLst>
                <a:ext uri="{FF2B5EF4-FFF2-40B4-BE49-F238E27FC236}">
                  <a16:creationId xmlns:a16="http://schemas.microsoft.com/office/drawing/2014/main" id="{751349D5-0ED0-49B7-81E4-1CFE1043A608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84">
              <a:extLst>
                <a:ext uri="{FF2B5EF4-FFF2-40B4-BE49-F238E27FC236}">
                  <a16:creationId xmlns:a16="http://schemas.microsoft.com/office/drawing/2014/main" id="{323B67C5-F689-F491-C2F7-EF6C98E691B4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85">
              <a:extLst>
                <a:ext uri="{FF2B5EF4-FFF2-40B4-BE49-F238E27FC236}">
                  <a16:creationId xmlns:a16="http://schemas.microsoft.com/office/drawing/2014/main" id="{43B9D7B7-C99E-193C-EC65-0F056C5F1393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86">
              <a:extLst>
                <a:ext uri="{FF2B5EF4-FFF2-40B4-BE49-F238E27FC236}">
                  <a16:creationId xmlns:a16="http://schemas.microsoft.com/office/drawing/2014/main" id="{A4FEBEF1-6519-E1EB-9D41-3CAFF272C7AA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87">
              <a:extLst>
                <a:ext uri="{FF2B5EF4-FFF2-40B4-BE49-F238E27FC236}">
                  <a16:creationId xmlns:a16="http://schemas.microsoft.com/office/drawing/2014/main" id="{811DDBFA-72D0-AA80-A720-8D22CDB1AA4A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88">
              <a:extLst>
                <a:ext uri="{FF2B5EF4-FFF2-40B4-BE49-F238E27FC236}">
                  <a16:creationId xmlns:a16="http://schemas.microsoft.com/office/drawing/2014/main" id="{8326D8B8-5B6F-EFD6-B13B-D721E9ED9ABF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89">
              <a:extLst>
                <a:ext uri="{FF2B5EF4-FFF2-40B4-BE49-F238E27FC236}">
                  <a16:creationId xmlns:a16="http://schemas.microsoft.com/office/drawing/2014/main" id="{96D3CD48-A774-DF7E-2E18-2C981E8C96BD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90">
              <a:extLst>
                <a:ext uri="{FF2B5EF4-FFF2-40B4-BE49-F238E27FC236}">
                  <a16:creationId xmlns:a16="http://schemas.microsoft.com/office/drawing/2014/main" id="{39ABF360-F0F3-5939-0B65-98364EC6BF75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91">
              <a:extLst>
                <a:ext uri="{FF2B5EF4-FFF2-40B4-BE49-F238E27FC236}">
                  <a16:creationId xmlns:a16="http://schemas.microsoft.com/office/drawing/2014/main" id="{9BCF359F-E305-8DD6-0A55-5172BD586010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92">
              <a:extLst>
                <a:ext uri="{FF2B5EF4-FFF2-40B4-BE49-F238E27FC236}">
                  <a16:creationId xmlns:a16="http://schemas.microsoft.com/office/drawing/2014/main" id="{7E7DEB7D-2A1A-217E-B09B-BBCDB434EF5C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93">
              <a:extLst>
                <a:ext uri="{FF2B5EF4-FFF2-40B4-BE49-F238E27FC236}">
                  <a16:creationId xmlns:a16="http://schemas.microsoft.com/office/drawing/2014/main" id="{30341C1A-8EB8-8096-BF67-AAD84144677A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94">
              <a:extLst>
                <a:ext uri="{FF2B5EF4-FFF2-40B4-BE49-F238E27FC236}">
                  <a16:creationId xmlns:a16="http://schemas.microsoft.com/office/drawing/2014/main" id="{E777763A-1265-4346-8BBD-2D751F0DABDC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95">
              <a:extLst>
                <a:ext uri="{FF2B5EF4-FFF2-40B4-BE49-F238E27FC236}">
                  <a16:creationId xmlns:a16="http://schemas.microsoft.com/office/drawing/2014/main" id="{6D8D9FC5-EAE9-7358-9023-186D3036D89F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96">
              <a:extLst>
                <a:ext uri="{FF2B5EF4-FFF2-40B4-BE49-F238E27FC236}">
                  <a16:creationId xmlns:a16="http://schemas.microsoft.com/office/drawing/2014/main" id="{2D86CF5B-E945-4724-7694-D7CBA3E6CAFA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97">
              <a:extLst>
                <a:ext uri="{FF2B5EF4-FFF2-40B4-BE49-F238E27FC236}">
                  <a16:creationId xmlns:a16="http://schemas.microsoft.com/office/drawing/2014/main" id="{1AD02F26-1158-C29C-6C2D-C53402F8CB56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98">
              <a:extLst>
                <a:ext uri="{FF2B5EF4-FFF2-40B4-BE49-F238E27FC236}">
                  <a16:creationId xmlns:a16="http://schemas.microsoft.com/office/drawing/2014/main" id="{C10BD401-B8AB-835C-1818-4BEFC50DB5CA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99">
              <a:extLst>
                <a:ext uri="{FF2B5EF4-FFF2-40B4-BE49-F238E27FC236}">
                  <a16:creationId xmlns:a16="http://schemas.microsoft.com/office/drawing/2014/main" id="{E808D072-5D6F-15CD-AA6F-38C50F7BBCC5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300">
              <a:extLst>
                <a:ext uri="{FF2B5EF4-FFF2-40B4-BE49-F238E27FC236}">
                  <a16:creationId xmlns:a16="http://schemas.microsoft.com/office/drawing/2014/main" id="{1ADD2179-9228-C9E1-5259-665AA8F2D435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301">
              <a:extLst>
                <a:ext uri="{FF2B5EF4-FFF2-40B4-BE49-F238E27FC236}">
                  <a16:creationId xmlns:a16="http://schemas.microsoft.com/office/drawing/2014/main" id="{07092730-1FC8-47B4-D823-E86C9EA51C0C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302">
              <a:extLst>
                <a:ext uri="{FF2B5EF4-FFF2-40B4-BE49-F238E27FC236}">
                  <a16:creationId xmlns:a16="http://schemas.microsoft.com/office/drawing/2014/main" id="{B4581BBD-C114-5277-1984-37E31C659624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303">
              <a:extLst>
                <a:ext uri="{FF2B5EF4-FFF2-40B4-BE49-F238E27FC236}">
                  <a16:creationId xmlns:a16="http://schemas.microsoft.com/office/drawing/2014/main" id="{1E82C6B0-F59E-2555-C108-E513072FF186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304">
              <a:extLst>
                <a:ext uri="{FF2B5EF4-FFF2-40B4-BE49-F238E27FC236}">
                  <a16:creationId xmlns:a16="http://schemas.microsoft.com/office/drawing/2014/main" id="{DE41481D-2808-585D-D52A-657382E71706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305">
              <a:extLst>
                <a:ext uri="{FF2B5EF4-FFF2-40B4-BE49-F238E27FC236}">
                  <a16:creationId xmlns:a16="http://schemas.microsoft.com/office/drawing/2014/main" id="{D417A50A-9B99-0088-E164-2CDD50857618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306">
              <a:extLst>
                <a:ext uri="{FF2B5EF4-FFF2-40B4-BE49-F238E27FC236}">
                  <a16:creationId xmlns:a16="http://schemas.microsoft.com/office/drawing/2014/main" id="{6320EBB1-1CA1-E6B9-9F7A-85A54FF1C644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307">
              <a:extLst>
                <a:ext uri="{FF2B5EF4-FFF2-40B4-BE49-F238E27FC236}">
                  <a16:creationId xmlns:a16="http://schemas.microsoft.com/office/drawing/2014/main" id="{EC7A1DAF-1A63-C128-2898-F176DEC80FD9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308">
              <a:extLst>
                <a:ext uri="{FF2B5EF4-FFF2-40B4-BE49-F238E27FC236}">
                  <a16:creationId xmlns:a16="http://schemas.microsoft.com/office/drawing/2014/main" id="{9738EA8A-5462-D1A1-BFC8-DA5DD22EAA20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309">
              <a:extLst>
                <a:ext uri="{FF2B5EF4-FFF2-40B4-BE49-F238E27FC236}">
                  <a16:creationId xmlns:a16="http://schemas.microsoft.com/office/drawing/2014/main" id="{B272CE00-982E-2B2C-D24C-5C754D916009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310">
              <a:extLst>
                <a:ext uri="{FF2B5EF4-FFF2-40B4-BE49-F238E27FC236}">
                  <a16:creationId xmlns:a16="http://schemas.microsoft.com/office/drawing/2014/main" id="{808FF39D-8765-2ACA-4CA7-6F08518E2567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311">
              <a:extLst>
                <a:ext uri="{FF2B5EF4-FFF2-40B4-BE49-F238E27FC236}">
                  <a16:creationId xmlns:a16="http://schemas.microsoft.com/office/drawing/2014/main" id="{9E1B3A09-D11D-BC15-916B-B9056C65B6F1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312">
              <a:extLst>
                <a:ext uri="{FF2B5EF4-FFF2-40B4-BE49-F238E27FC236}">
                  <a16:creationId xmlns:a16="http://schemas.microsoft.com/office/drawing/2014/main" id="{FC9581A7-1509-E1F9-F54F-B482C149A60A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13">
              <a:extLst>
                <a:ext uri="{FF2B5EF4-FFF2-40B4-BE49-F238E27FC236}">
                  <a16:creationId xmlns:a16="http://schemas.microsoft.com/office/drawing/2014/main" id="{E05C72AA-CAA9-3BAC-375D-1DA33917FC24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14">
              <a:extLst>
                <a:ext uri="{FF2B5EF4-FFF2-40B4-BE49-F238E27FC236}">
                  <a16:creationId xmlns:a16="http://schemas.microsoft.com/office/drawing/2014/main" id="{03184FF5-D166-9116-B937-E2DD606ED23D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15">
              <a:extLst>
                <a:ext uri="{FF2B5EF4-FFF2-40B4-BE49-F238E27FC236}">
                  <a16:creationId xmlns:a16="http://schemas.microsoft.com/office/drawing/2014/main" id="{8851F6B6-9FED-9670-F05C-116B15B4CF70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16">
              <a:extLst>
                <a:ext uri="{FF2B5EF4-FFF2-40B4-BE49-F238E27FC236}">
                  <a16:creationId xmlns:a16="http://schemas.microsoft.com/office/drawing/2014/main" id="{1F9ACF4C-7F84-11B1-E2ED-EA5C1558B1A0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17">
              <a:extLst>
                <a:ext uri="{FF2B5EF4-FFF2-40B4-BE49-F238E27FC236}">
                  <a16:creationId xmlns:a16="http://schemas.microsoft.com/office/drawing/2014/main" id="{AD8C10D8-AA6B-208C-3130-26D0C08EFF1F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18">
              <a:extLst>
                <a:ext uri="{FF2B5EF4-FFF2-40B4-BE49-F238E27FC236}">
                  <a16:creationId xmlns:a16="http://schemas.microsoft.com/office/drawing/2014/main" id="{0D59960A-5A0B-FA49-D5A1-098174211F83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19">
              <a:extLst>
                <a:ext uri="{FF2B5EF4-FFF2-40B4-BE49-F238E27FC236}">
                  <a16:creationId xmlns:a16="http://schemas.microsoft.com/office/drawing/2014/main" id="{4278D591-34C3-711B-B84E-54BB2D01A6F4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20">
              <a:extLst>
                <a:ext uri="{FF2B5EF4-FFF2-40B4-BE49-F238E27FC236}">
                  <a16:creationId xmlns:a16="http://schemas.microsoft.com/office/drawing/2014/main" id="{C077359E-A9E7-21C7-9735-2B1DF4AA6179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21">
              <a:extLst>
                <a:ext uri="{FF2B5EF4-FFF2-40B4-BE49-F238E27FC236}">
                  <a16:creationId xmlns:a16="http://schemas.microsoft.com/office/drawing/2014/main" id="{A876C2DE-7A26-AE80-1F2D-1A736729E1FD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22">
              <a:extLst>
                <a:ext uri="{FF2B5EF4-FFF2-40B4-BE49-F238E27FC236}">
                  <a16:creationId xmlns:a16="http://schemas.microsoft.com/office/drawing/2014/main" id="{30B6406A-964E-A12D-CF11-23269C974D3D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23">
              <a:extLst>
                <a:ext uri="{FF2B5EF4-FFF2-40B4-BE49-F238E27FC236}">
                  <a16:creationId xmlns:a16="http://schemas.microsoft.com/office/drawing/2014/main" id="{99C747A1-3B35-1C62-055E-FB73FAE8F07F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24">
              <a:extLst>
                <a:ext uri="{FF2B5EF4-FFF2-40B4-BE49-F238E27FC236}">
                  <a16:creationId xmlns:a16="http://schemas.microsoft.com/office/drawing/2014/main" id="{1547A3EF-9406-A017-4FEC-A7E75B929F4D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25">
              <a:extLst>
                <a:ext uri="{FF2B5EF4-FFF2-40B4-BE49-F238E27FC236}">
                  <a16:creationId xmlns:a16="http://schemas.microsoft.com/office/drawing/2014/main" id="{8D52FA91-AB92-033A-D84C-603422828ECE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26">
              <a:extLst>
                <a:ext uri="{FF2B5EF4-FFF2-40B4-BE49-F238E27FC236}">
                  <a16:creationId xmlns:a16="http://schemas.microsoft.com/office/drawing/2014/main" id="{5E27BC7B-5518-9779-5F77-26921E4024AD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27">
              <a:extLst>
                <a:ext uri="{FF2B5EF4-FFF2-40B4-BE49-F238E27FC236}">
                  <a16:creationId xmlns:a16="http://schemas.microsoft.com/office/drawing/2014/main" id="{2D71E1F9-59C4-0008-DB43-AC209CFBA9E0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28">
              <a:extLst>
                <a:ext uri="{FF2B5EF4-FFF2-40B4-BE49-F238E27FC236}">
                  <a16:creationId xmlns:a16="http://schemas.microsoft.com/office/drawing/2014/main" id="{94941BC3-BB5F-018E-4659-B0E99D9F6201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29">
              <a:extLst>
                <a:ext uri="{FF2B5EF4-FFF2-40B4-BE49-F238E27FC236}">
                  <a16:creationId xmlns:a16="http://schemas.microsoft.com/office/drawing/2014/main" id="{10998D49-68BE-4EC4-CA54-52332F8D2B70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30">
              <a:extLst>
                <a:ext uri="{FF2B5EF4-FFF2-40B4-BE49-F238E27FC236}">
                  <a16:creationId xmlns:a16="http://schemas.microsoft.com/office/drawing/2014/main" id="{6DBD4B9D-1C29-2CBE-0B5C-AEEE4D8F0D8D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31">
              <a:extLst>
                <a:ext uri="{FF2B5EF4-FFF2-40B4-BE49-F238E27FC236}">
                  <a16:creationId xmlns:a16="http://schemas.microsoft.com/office/drawing/2014/main" id="{02C622D4-1328-1519-FC16-C3179ADD5A4E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32">
              <a:extLst>
                <a:ext uri="{FF2B5EF4-FFF2-40B4-BE49-F238E27FC236}">
                  <a16:creationId xmlns:a16="http://schemas.microsoft.com/office/drawing/2014/main" id="{E0A8491C-DF20-207A-BBEB-95BD3DC766C8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33">
              <a:extLst>
                <a:ext uri="{FF2B5EF4-FFF2-40B4-BE49-F238E27FC236}">
                  <a16:creationId xmlns:a16="http://schemas.microsoft.com/office/drawing/2014/main" id="{5FA2C0B1-9F04-40DC-F6F6-7DE08551E827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34">
              <a:extLst>
                <a:ext uri="{FF2B5EF4-FFF2-40B4-BE49-F238E27FC236}">
                  <a16:creationId xmlns:a16="http://schemas.microsoft.com/office/drawing/2014/main" id="{A36E7834-E055-2B70-F592-764CD1952EDA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35">
              <a:extLst>
                <a:ext uri="{FF2B5EF4-FFF2-40B4-BE49-F238E27FC236}">
                  <a16:creationId xmlns:a16="http://schemas.microsoft.com/office/drawing/2014/main" id="{0F7E36FE-7A8C-F060-C7A7-819EABF81AFB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36">
              <a:extLst>
                <a:ext uri="{FF2B5EF4-FFF2-40B4-BE49-F238E27FC236}">
                  <a16:creationId xmlns:a16="http://schemas.microsoft.com/office/drawing/2014/main" id="{16B63465-B7F6-1C33-2925-8A5388E5D8B1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37">
              <a:extLst>
                <a:ext uri="{FF2B5EF4-FFF2-40B4-BE49-F238E27FC236}">
                  <a16:creationId xmlns:a16="http://schemas.microsoft.com/office/drawing/2014/main" id="{389C78C5-76F7-217B-BE03-771FC96458DF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38">
              <a:extLst>
                <a:ext uri="{FF2B5EF4-FFF2-40B4-BE49-F238E27FC236}">
                  <a16:creationId xmlns:a16="http://schemas.microsoft.com/office/drawing/2014/main" id="{DB8C1FA2-D988-A4B0-5F77-B2B2151F7492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39">
              <a:extLst>
                <a:ext uri="{FF2B5EF4-FFF2-40B4-BE49-F238E27FC236}">
                  <a16:creationId xmlns:a16="http://schemas.microsoft.com/office/drawing/2014/main" id="{0116BF9C-C5BB-6C05-82E2-2BDECE26800A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40">
              <a:extLst>
                <a:ext uri="{FF2B5EF4-FFF2-40B4-BE49-F238E27FC236}">
                  <a16:creationId xmlns:a16="http://schemas.microsoft.com/office/drawing/2014/main" id="{1C4D5064-D167-D781-35F2-E1767356903E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41">
              <a:extLst>
                <a:ext uri="{FF2B5EF4-FFF2-40B4-BE49-F238E27FC236}">
                  <a16:creationId xmlns:a16="http://schemas.microsoft.com/office/drawing/2014/main" id="{A996B9B5-05FA-C2E4-787D-212E094D1E77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42">
              <a:extLst>
                <a:ext uri="{FF2B5EF4-FFF2-40B4-BE49-F238E27FC236}">
                  <a16:creationId xmlns:a16="http://schemas.microsoft.com/office/drawing/2014/main" id="{A83AFFB3-FB1D-21AE-9F19-B55BD359EEBC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43">
              <a:extLst>
                <a:ext uri="{FF2B5EF4-FFF2-40B4-BE49-F238E27FC236}">
                  <a16:creationId xmlns:a16="http://schemas.microsoft.com/office/drawing/2014/main" id="{505A0017-3480-6AFC-7E65-C66FC9EF312A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44">
              <a:extLst>
                <a:ext uri="{FF2B5EF4-FFF2-40B4-BE49-F238E27FC236}">
                  <a16:creationId xmlns:a16="http://schemas.microsoft.com/office/drawing/2014/main" id="{1F51343C-98FA-8A0C-318E-396ABA03E2E4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45">
              <a:extLst>
                <a:ext uri="{FF2B5EF4-FFF2-40B4-BE49-F238E27FC236}">
                  <a16:creationId xmlns:a16="http://schemas.microsoft.com/office/drawing/2014/main" id="{8E9E418B-EE1B-41E7-D856-DE6EE0458AC5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46">
              <a:extLst>
                <a:ext uri="{FF2B5EF4-FFF2-40B4-BE49-F238E27FC236}">
                  <a16:creationId xmlns:a16="http://schemas.microsoft.com/office/drawing/2014/main" id="{27788050-EF7B-2A3A-812C-AC957E679762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47">
              <a:extLst>
                <a:ext uri="{FF2B5EF4-FFF2-40B4-BE49-F238E27FC236}">
                  <a16:creationId xmlns:a16="http://schemas.microsoft.com/office/drawing/2014/main" id="{D18A2DD1-1A7D-DDD3-C7D9-D42199C9BC6E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48">
              <a:extLst>
                <a:ext uri="{FF2B5EF4-FFF2-40B4-BE49-F238E27FC236}">
                  <a16:creationId xmlns:a16="http://schemas.microsoft.com/office/drawing/2014/main" id="{06108EE1-E2EE-4BCF-C36E-45EA4F3A463D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49">
              <a:extLst>
                <a:ext uri="{FF2B5EF4-FFF2-40B4-BE49-F238E27FC236}">
                  <a16:creationId xmlns:a16="http://schemas.microsoft.com/office/drawing/2014/main" id="{E9B3F30C-E670-D194-4B43-BF437838150D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50">
              <a:extLst>
                <a:ext uri="{FF2B5EF4-FFF2-40B4-BE49-F238E27FC236}">
                  <a16:creationId xmlns:a16="http://schemas.microsoft.com/office/drawing/2014/main" id="{2CBF3B1F-695A-818B-D5AC-B27A9448178B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51">
              <a:extLst>
                <a:ext uri="{FF2B5EF4-FFF2-40B4-BE49-F238E27FC236}">
                  <a16:creationId xmlns:a16="http://schemas.microsoft.com/office/drawing/2014/main" id="{747A72EE-CA30-2841-0FB8-F6D70315D18D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52">
              <a:extLst>
                <a:ext uri="{FF2B5EF4-FFF2-40B4-BE49-F238E27FC236}">
                  <a16:creationId xmlns:a16="http://schemas.microsoft.com/office/drawing/2014/main" id="{4EC84A88-0CDB-99C6-1540-0B1D3EA4CF0D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53">
              <a:extLst>
                <a:ext uri="{FF2B5EF4-FFF2-40B4-BE49-F238E27FC236}">
                  <a16:creationId xmlns:a16="http://schemas.microsoft.com/office/drawing/2014/main" id="{0A15BC8C-4B1C-3567-3D0D-3D639C56071A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54">
              <a:extLst>
                <a:ext uri="{FF2B5EF4-FFF2-40B4-BE49-F238E27FC236}">
                  <a16:creationId xmlns:a16="http://schemas.microsoft.com/office/drawing/2014/main" id="{C5925FEE-A976-42B0-060E-CB9C09C76C94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55">
              <a:extLst>
                <a:ext uri="{FF2B5EF4-FFF2-40B4-BE49-F238E27FC236}">
                  <a16:creationId xmlns:a16="http://schemas.microsoft.com/office/drawing/2014/main" id="{1D1489E5-6FC6-CD29-E1B8-0B96AFE2B80A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56">
              <a:extLst>
                <a:ext uri="{FF2B5EF4-FFF2-40B4-BE49-F238E27FC236}">
                  <a16:creationId xmlns:a16="http://schemas.microsoft.com/office/drawing/2014/main" id="{10FFF802-982E-8016-7B47-BC6016C57697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57">
              <a:extLst>
                <a:ext uri="{FF2B5EF4-FFF2-40B4-BE49-F238E27FC236}">
                  <a16:creationId xmlns:a16="http://schemas.microsoft.com/office/drawing/2014/main" id="{F94F37B6-24DB-9B61-FE92-476072ADD31B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58">
              <a:extLst>
                <a:ext uri="{FF2B5EF4-FFF2-40B4-BE49-F238E27FC236}">
                  <a16:creationId xmlns:a16="http://schemas.microsoft.com/office/drawing/2014/main" id="{131E09BF-A6B2-95DE-1E55-0CE97240A89E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59">
              <a:extLst>
                <a:ext uri="{FF2B5EF4-FFF2-40B4-BE49-F238E27FC236}">
                  <a16:creationId xmlns:a16="http://schemas.microsoft.com/office/drawing/2014/main" id="{736F5A5A-AA94-900E-FFCA-4D5CFB30285F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60">
              <a:extLst>
                <a:ext uri="{FF2B5EF4-FFF2-40B4-BE49-F238E27FC236}">
                  <a16:creationId xmlns:a16="http://schemas.microsoft.com/office/drawing/2014/main" id="{A0F74FDC-5275-ECDC-540D-A351CDF5F7D4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61">
              <a:extLst>
                <a:ext uri="{FF2B5EF4-FFF2-40B4-BE49-F238E27FC236}">
                  <a16:creationId xmlns:a16="http://schemas.microsoft.com/office/drawing/2014/main" id="{BCFF485F-8F00-94CB-84F1-45EA07B07CAC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62">
              <a:extLst>
                <a:ext uri="{FF2B5EF4-FFF2-40B4-BE49-F238E27FC236}">
                  <a16:creationId xmlns:a16="http://schemas.microsoft.com/office/drawing/2014/main" id="{B74BDD49-A85B-6C92-B90C-46D4092D5039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63">
              <a:extLst>
                <a:ext uri="{FF2B5EF4-FFF2-40B4-BE49-F238E27FC236}">
                  <a16:creationId xmlns:a16="http://schemas.microsoft.com/office/drawing/2014/main" id="{491844CC-2BFC-9E5F-6EC5-CF819DF32836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64">
              <a:extLst>
                <a:ext uri="{FF2B5EF4-FFF2-40B4-BE49-F238E27FC236}">
                  <a16:creationId xmlns:a16="http://schemas.microsoft.com/office/drawing/2014/main" id="{7804EF6A-10D5-3AAC-65A2-A4D4E55CBCED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65">
              <a:extLst>
                <a:ext uri="{FF2B5EF4-FFF2-40B4-BE49-F238E27FC236}">
                  <a16:creationId xmlns:a16="http://schemas.microsoft.com/office/drawing/2014/main" id="{FCDE8191-7CE9-7E09-6826-0ECEFB37843C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66">
              <a:extLst>
                <a:ext uri="{FF2B5EF4-FFF2-40B4-BE49-F238E27FC236}">
                  <a16:creationId xmlns:a16="http://schemas.microsoft.com/office/drawing/2014/main" id="{21383B90-419F-D57F-250B-7B194DCFC1B6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67">
              <a:extLst>
                <a:ext uri="{FF2B5EF4-FFF2-40B4-BE49-F238E27FC236}">
                  <a16:creationId xmlns:a16="http://schemas.microsoft.com/office/drawing/2014/main" id="{6293418F-AFE7-2324-0B0A-8AE8CE0577A9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68">
              <a:extLst>
                <a:ext uri="{FF2B5EF4-FFF2-40B4-BE49-F238E27FC236}">
                  <a16:creationId xmlns:a16="http://schemas.microsoft.com/office/drawing/2014/main" id="{334DB47C-7B8B-B26F-0F19-BE877F9BA968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69">
              <a:extLst>
                <a:ext uri="{FF2B5EF4-FFF2-40B4-BE49-F238E27FC236}">
                  <a16:creationId xmlns:a16="http://schemas.microsoft.com/office/drawing/2014/main" id="{8933C20B-6781-2D4A-F1D9-93EAF390D747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70">
              <a:extLst>
                <a:ext uri="{FF2B5EF4-FFF2-40B4-BE49-F238E27FC236}">
                  <a16:creationId xmlns:a16="http://schemas.microsoft.com/office/drawing/2014/main" id="{0E09BFC0-3762-D4BE-7503-A55CFB32F352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71">
              <a:extLst>
                <a:ext uri="{FF2B5EF4-FFF2-40B4-BE49-F238E27FC236}">
                  <a16:creationId xmlns:a16="http://schemas.microsoft.com/office/drawing/2014/main" id="{313E7C78-26AC-14FF-34E7-84479F5A2F35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72">
              <a:extLst>
                <a:ext uri="{FF2B5EF4-FFF2-40B4-BE49-F238E27FC236}">
                  <a16:creationId xmlns:a16="http://schemas.microsoft.com/office/drawing/2014/main" id="{D37A26BC-2692-26D5-A943-0A006D4B7D31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73">
              <a:extLst>
                <a:ext uri="{FF2B5EF4-FFF2-40B4-BE49-F238E27FC236}">
                  <a16:creationId xmlns:a16="http://schemas.microsoft.com/office/drawing/2014/main" id="{7980716E-DC3A-B41B-7985-BB4CD3EC77F7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74">
              <a:extLst>
                <a:ext uri="{FF2B5EF4-FFF2-40B4-BE49-F238E27FC236}">
                  <a16:creationId xmlns:a16="http://schemas.microsoft.com/office/drawing/2014/main" id="{B7223ACB-6D2E-7D00-2F9D-EA93E9BE6CAF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75">
              <a:extLst>
                <a:ext uri="{FF2B5EF4-FFF2-40B4-BE49-F238E27FC236}">
                  <a16:creationId xmlns:a16="http://schemas.microsoft.com/office/drawing/2014/main" id="{6231EF12-A1D6-78D7-83FC-F0F85BF44B30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76">
              <a:extLst>
                <a:ext uri="{FF2B5EF4-FFF2-40B4-BE49-F238E27FC236}">
                  <a16:creationId xmlns:a16="http://schemas.microsoft.com/office/drawing/2014/main" id="{6EF8AEF7-3AD8-DAE4-7205-57816C880D05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77">
              <a:extLst>
                <a:ext uri="{FF2B5EF4-FFF2-40B4-BE49-F238E27FC236}">
                  <a16:creationId xmlns:a16="http://schemas.microsoft.com/office/drawing/2014/main" id="{344925C3-E872-F3AB-12B0-A40C733CF4EC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78">
              <a:extLst>
                <a:ext uri="{FF2B5EF4-FFF2-40B4-BE49-F238E27FC236}">
                  <a16:creationId xmlns:a16="http://schemas.microsoft.com/office/drawing/2014/main" id="{E1E2112D-C56E-4B23-E64D-29F30BB4D84F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79">
              <a:extLst>
                <a:ext uri="{FF2B5EF4-FFF2-40B4-BE49-F238E27FC236}">
                  <a16:creationId xmlns:a16="http://schemas.microsoft.com/office/drawing/2014/main" id="{10E5AF6B-ACF6-DBF6-CBBF-CC3D8C0EDB07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80">
              <a:extLst>
                <a:ext uri="{FF2B5EF4-FFF2-40B4-BE49-F238E27FC236}">
                  <a16:creationId xmlns:a16="http://schemas.microsoft.com/office/drawing/2014/main" id="{B1522810-F3D9-5DF3-2EDC-D40D85594E24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81">
              <a:extLst>
                <a:ext uri="{FF2B5EF4-FFF2-40B4-BE49-F238E27FC236}">
                  <a16:creationId xmlns:a16="http://schemas.microsoft.com/office/drawing/2014/main" id="{7C53D05B-8117-1908-594C-E3BA57C2F671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82">
              <a:extLst>
                <a:ext uri="{FF2B5EF4-FFF2-40B4-BE49-F238E27FC236}">
                  <a16:creationId xmlns:a16="http://schemas.microsoft.com/office/drawing/2014/main" id="{DA4CC0AC-CB10-BFB0-C8E8-1C51E7A1C566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83">
              <a:extLst>
                <a:ext uri="{FF2B5EF4-FFF2-40B4-BE49-F238E27FC236}">
                  <a16:creationId xmlns:a16="http://schemas.microsoft.com/office/drawing/2014/main" id="{6FBD3E5F-F52D-CA93-73A1-617C063DF016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84">
              <a:extLst>
                <a:ext uri="{FF2B5EF4-FFF2-40B4-BE49-F238E27FC236}">
                  <a16:creationId xmlns:a16="http://schemas.microsoft.com/office/drawing/2014/main" id="{652D91BF-158F-C5A9-FD86-88B1B156CA28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85">
              <a:extLst>
                <a:ext uri="{FF2B5EF4-FFF2-40B4-BE49-F238E27FC236}">
                  <a16:creationId xmlns:a16="http://schemas.microsoft.com/office/drawing/2014/main" id="{EC8A9593-CFDF-9830-66B9-1D5E7BED2088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86">
              <a:extLst>
                <a:ext uri="{FF2B5EF4-FFF2-40B4-BE49-F238E27FC236}">
                  <a16:creationId xmlns:a16="http://schemas.microsoft.com/office/drawing/2014/main" id="{B600AF9D-9C22-A7E1-CB42-FD7329BDBA8F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63" name="Imagen 362">
            <a:extLst>
              <a:ext uri="{FF2B5EF4-FFF2-40B4-BE49-F238E27FC236}">
                <a16:creationId xmlns:a16="http://schemas.microsoft.com/office/drawing/2014/main" id="{B0943788-CB9C-FFD0-EB81-FE962EFDC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059" y="5365804"/>
            <a:ext cx="817149" cy="818318"/>
          </a:xfrm>
          <a:prstGeom prst="rect">
            <a:avLst/>
          </a:prstGeom>
        </p:spPr>
      </p:pic>
      <p:sp>
        <p:nvSpPr>
          <p:cNvPr id="367" name="Rectángulo: esquinas redondeadas 366">
            <a:extLst>
              <a:ext uri="{FF2B5EF4-FFF2-40B4-BE49-F238E27FC236}">
                <a16:creationId xmlns:a16="http://schemas.microsoft.com/office/drawing/2014/main" id="{15C243E3-E6E7-72DA-5A12-45C6E44D6943}"/>
              </a:ext>
            </a:extLst>
          </p:cNvPr>
          <p:cNvSpPr/>
          <p:nvPr/>
        </p:nvSpPr>
        <p:spPr>
          <a:xfrm>
            <a:off x="1074057" y="5798643"/>
            <a:ext cx="2731490" cy="545962"/>
          </a:xfrm>
          <a:prstGeom prst="roundRect">
            <a:avLst/>
          </a:prstGeom>
          <a:solidFill>
            <a:schemeClr val="tx1">
              <a:lumMod val="85000"/>
              <a:lumOff val="1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spc="300" dirty="0"/>
              <a:t>REAL MADRID F.C</a:t>
            </a:r>
            <a:endParaRPr lang="es-PE" sz="1200" spc="300" dirty="0"/>
          </a:p>
        </p:txBody>
      </p:sp>
      <p:pic>
        <p:nvPicPr>
          <p:cNvPr id="366" name="Imagen 365">
            <a:extLst>
              <a:ext uri="{FF2B5EF4-FFF2-40B4-BE49-F238E27FC236}">
                <a16:creationId xmlns:a16="http://schemas.microsoft.com/office/drawing/2014/main" id="{CB7BC725-8170-D869-E500-6D7DA6370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44" y="5234461"/>
            <a:ext cx="900827" cy="12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14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D51E924F-75B4-AA30-6615-B3C4A82F2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580" y="1654381"/>
            <a:ext cx="7629525" cy="42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728" y="5015193"/>
            <a:ext cx="2601812" cy="1938992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728" y="3956498"/>
            <a:ext cx="2601812" cy="738664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0092" y="517765"/>
            <a:ext cx="2601812" cy="1795163"/>
            <a:chOff x="539552" y="3116292"/>
            <a:chExt cx="2601812" cy="1795163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3514275"/>
              <a:ext cx="2601812" cy="1200329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Portfolio</a:t>
              </a:r>
            </a:p>
            <a:p>
              <a:r>
                <a:rPr lang="en-US" altLang="ko-K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Presentation Designed</a:t>
              </a:r>
            </a:p>
          </p:txBody>
        </p:sp>
        <p:sp>
          <p:nvSpPr>
            <p:cNvPr id="21" name="Rounded Rectangle 2"/>
            <p:cNvSpPr/>
            <p:nvPr/>
          </p:nvSpPr>
          <p:spPr>
            <a:xfrm>
              <a:off x="610037" y="3116292"/>
              <a:ext cx="405823" cy="405823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228026" y="0"/>
                  </a:moveTo>
                  <a:lnTo>
                    <a:pt x="420046" y="0"/>
                  </a:lnTo>
                  <a:cubicBezTo>
                    <a:pt x="446559" y="0"/>
                    <a:pt x="468052" y="21493"/>
                    <a:pt x="468052" y="48006"/>
                  </a:cubicBezTo>
                  <a:lnTo>
                    <a:pt x="468052" y="180020"/>
                  </a:lnTo>
                  <a:lnTo>
                    <a:pt x="600066" y="180020"/>
                  </a:lnTo>
                  <a:cubicBezTo>
                    <a:pt x="626579" y="180020"/>
                    <a:pt x="648072" y="201513"/>
                    <a:pt x="648072" y="228026"/>
                  </a:cubicBezTo>
                  <a:lnTo>
                    <a:pt x="648072" y="420046"/>
                  </a:lnTo>
                  <a:cubicBezTo>
                    <a:pt x="648072" y="446559"/>
                    <a:pt x="626579" y="468052"/>
                    <a:pt x="600066" y="468052"/>
                  </a:cubicBezTo>
                  <a:lnTo>
                    <a:pt x="468052" y="468052"/>
                  </a:lnTo>
                  <a:lnTo>
                    <a:pt x="468052" y="600066"/>
                  </a:lnTo>
                  <a:cubicBezTo>
                    <a:pt x="468052" y="626579"/>
                    <a:pt x="446559" y="648072"/>
                    <a:pt x="420046" y="648072"/>
                  </a:cubicBezTo>
                  <a:lnTo>
                    <a:pt x="228026" y="648072"/>
                  </a:lnTo>
                  <a:cubicBezTo>
                    <a:pt x="201513" y="648072"/>
                    <a:pt x="180020" y="626579"/>
                    <a:pt x="180020" y="600066"/>
                  </a:cubicBezTo>
                  <a:lnTo>
                    <a:pt x="180020" y="468052"/>
                  </a:lnTo>
                  <a:lnTo>
                    <a:pt x="48006" y="468052"/>
                  </a:lnTo>
                  <a:cubicBezTo>
                    <a:pt x="21493" y="468052"/>
                    <a:pt x="0" y="446559"/>
                    <a:pt x="0" y="420046"/>
                  </a:cubicBezTo>
                  <a:lnTo>
                    <a:pt x="0" y="228026"/>
                  </a:lnTo>
                  <a:cubicBezTo>
                    <a:pt x="0" y="201513"/>
                    <a:pt x="21493" y="180020"/>
                    <a:pt x="48006" y="180020"/>
                  </a:cubicBezTo>
                  <a:lnTo>
                    <a:pt x="180020" y="180020"/>
                  </a:lnTo>
                  <a:lnTo>
                    <a:pt x="180020" y="48006"/>
                  </a:lnTo>
                  <a:cubicBezTo>
                    <a:pt x="180020" y="21493"/>
                    <a:pt x="201513" y="0"/>
                    <a:pt x="228026" y="0"/>
                  </a:cubicBezTo>
                  <a:close/>
                </a:path>
              </a:pathLst>
            </a:custGeom>
            <a:solidFill>
              <a:schemeClr val="bg1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08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0036" y="4731455"/>
              <a:ext cx="648000" cy="18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613639-2048-4849-B467-D178F87CC680}"/>
              </a:ext>
            </a:extLst>
          </p:cNvPr>
          <p:cNvSpPr txBox="1"/>
          <p:nvPr/>
        </p:nvSpPr>
        <p:spPr>
          <a:xfrm>
            <a:off x="8872396" y="3446998"/>
            <a:ext cx="266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5DE41-D606-4F54-875C-09C68296276A}"/>
              </a:ext>
            </a:extLst>
          </p:cNvPr>
          <p:cNvSpPr txBox="1"/>
          <p:nvPr/>
        </p:nvSpPr>
        <p:spPr>
          <a:xfrm>
            <a:off x="701727" y="4679550"/>
            <a:ext cx="294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C0D1F0-EBD7-48D8-9E71-1D7BCD962590}"/>
              </a:ext>
            </a:extLst>
          </p:cNvPr>
          <p:cNvSpPr txBox="1"/>
          <p:nvPr/>
        </p:nvSpPr>
        <p:spPr>
          <a:xfrm>
            <a:off x="701727" y="4327687"/>
            <a:ext cx="2940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INSERT YOUR DESCRIPTION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32A57C-FA0E-4E23-A03C-054D3FF633A2}"/>
              </a:ext>
            </a:extLst>
          </p:cNvPr>
          <p:cNvSpPr txBox="1"/>
          <p:nvPr/>
        </p:nvSpPr>
        <p:spPr>
          <a:xfrm>
            <a:off x="443702" y="454195"/>
            <a:ext cx="345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JUVENTUS </a:t>
            </a:r>
            <a:r>
              <a:rPr lang="en-US" altLang="ko-KR" sz="3200" b="1" dirty="0">
                <a:solidFill>
                  <a:srgbClr val="D74E52"/>
                </a:solidFill>
                <a:latin typeface="+mj-lt"/>
                <a:cs typeface="Arial" panose="020B0604020202020204" pitchFamily="34" charset="0"/>
              </a:rPr>
              <a:t>F.C</a:t>
            </a: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C9BEFB7B-C959-4F10-8763-41661E31AF48}"/>
              </a:ext>
            </a:extLst>
          </p:cNvPr>
          <p:cNvSpPr/>
          <p:nvPr/>
        </p:nvSpPr>
        <p:spPr>
          <a:xfrm rot="20483876">
            <a:off x="4722751" y="510288"/>
            <a:ext cx="3426095" cy="6574437"/>
          </a:xfrm>
          <a:custGeom>
            <a:avLst/>
            <a:gdLst>
              <a:gd name="connsiteX0" fmla="*/ 3426095 w 3426095"/>
              <a:gd name="connsiteY0" fmla="*/ 0 h 6574437"/>
              <a:gd name="connsiteX1" fmla="*/ 3426095 w 3426095"/>
              <a:gd name="connsiteY1" fmla="*/ 6574437 h 6574437"/>
              <a:gd name="connsiteX2" fmla="*/ 2753892 w 3426095"/>
              <a:gd name="connsiteY2" fmla="*/ 6574437 h 6574437"/>
              <a:gd name="connsiteX3" fmla="*/ 2786584 w 3426095"/>
              <a:gd name="connsiteY3" fmla="*/ 6477307 h 6574437"/>
              <a:gd name="connsiteX4" fmla="*/ 3328965 w 3426095"/>
              <a:gd name="connsiteY4" fmla="*/ 6477307 h 6574437"/>
              <a:gd name="connsiteX5" fmla="*/ 3328965 w 3426095"/>
              <a:gd name="connsiteY5" fmla="*/ 97130 h 6574437"/>
              <a:gd name="connsiteX6" fmla="*/ 97130 w 3426095"/>
              <a:gd name="connsiteY6" fmla="*/ 97130 h 6574437"/>
              <a:gd name="connsiteX7" fmla="*/ 97130 w 3426095"/>
              <a:gd name="connsiteY7" fmla="*/ 1708598 h 6574437"/>
              <a:gd name="connsiteX8" fmla="*/ 0 w 3426095"/>
              <a:gd name="connsiteY8" fmla="*/ 1997180 h 6574437"/>
              <a:gd name="connsiteX9" fmla="*/ 0 w 3426095"/>
              <a:gd name="connsiteY9" fmla="*/ 0 h 65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6095" h="6574437">
                <a:moveTo>
                  <a:pt x="3426095" y="0"/>
                </a:moveTo>
                <a:lnTo>
                  <a:pt x="3426095" y="6574437"/>
                </a:lnTo>
                <a:lnTo>
                  <a:pt x="2753892" y="6574437"/>
                </a:lnTo>
                <a:lnTo>
                  <a:pt x="2786584" y="6477307"/>
                </a:lnTo>
                <a:lnTo>
                  <a:pt x="3328965" y="6477307"/>
                </a:lnTo>
                <a:lnTo>
                  <a:pt x="3328965" y="97130"/>
                </a:lnTo>
                <a:lnTo>
                  <a:pt x="97130" y="97130"/>
                </a:lnTo>
                <a:lnTo>
                  <a:pt x="97130" y="1708598"/>
                </a:lnTo>
                <a:lnTo>
                  <a:pt x="0" y="1997180"/>
                </a:lnTo>
                <a:lnTo>
                  <a:pt x="0" y="0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5C9AC3CB-41C3-2731-ABC1-4C9A09D3CD98}"/>
              </a:ext>
            </a:extLst>
          </p:cNvPr>
          <p:cNvSpPr txBox="1"/>
          <p:nvPr/>
        </p:nvSpPr>
        <p:spPr>
          <a:xfrm>
            <a:off x="9107952" y="3093388"/>
            <a:ext cx="235276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JUVENTUS F.C</a:t>
            </a:r>
            <a:endParaRPr lang="ko-KR" altLang="en-US" sz="16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1" name="TextBox 19">
            <a:extLst>
              <a:ext uri="{FF2B5EF4-FFF2-40B4-BE49-F238E27FC236}">
                <a16:creationId xmlns:a16="http://schemas.microsoft.com/office/drawing/2014/main" id="{1A43E0C5-6118-37F0-87DA-9AAE94607BCB}"/>
              </a:ext>
            </a:extLst>
          </p:cNvPr>
          <p:cNvSpPr txBox="1"/>
          <p:nvPr/>
        </p:nvSpPr>
        <p:spPr>
          <a:xfrm>
            <a:off x="839489" y="3933582"/>
            <a:ext cx="293004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PORTUGAL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C60308"/>
                </a:solidFill>
                <a:cs typeface="Arial" panose="020B0604020202020204" pitchFamily="34" charset="0"/>
              </a:rPr>
              <a:t>PLAYER</a:t>
            </a:r>
            <a:endParaRPr lang="ko-KR" altLang="en-US" sz="16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F21FFB-BB44-3515-9BCE-A7F44AEED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521" y="380883"/>
            <a:ext cx="2290474" cy="22904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FC1A02-3786-856D-AB8B-C8E49CC8B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473" y="-33539"/>
            <a:ext cx="5079730" cy="68779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2454BA-E076-FC0F-9D2D-095DB469C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1" y="1267217"/>
            <a:ext cx="2175212" cy="24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186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Marcador de posición de imagen 44">
            <a:extLst>
              <a:ext uri="{FF2B5EF4-FFF2-40B4-BE49-F238E27FC236}">
                <a16:creationId xmlns:a16="http://schemas.microsoft.com/office/drawing/2014/main" id="{76456C0E-06D9-6DF0-B5B5-8FE597F085B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33" name="Marcador de posición de imagen 32">
            <a:extLst>
              <a:ext uri="{FF2B5EF4-FFF2-40B4-BE49-F238E27FC236}">
                <a16:creationId xmlns:a16="http://schemas.microsoft.com/office/drawing/2014/main" id="{23A9CEDC-87D6-E2C7-57AC-7F06A0E527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A7B4BB35-E8A0-4FD8-93F3-A0526B5BCCBD}"/>
              </a:ext>
            </a:extLst>
          </p:cNvPr>
          <p:cNvSpPr/>
          <p:nvPr/>
        </p:nvSpPr>
        <p:spPr>
          <a:xfrm>
            <a:off x="6354871" y="3994833"/>
            <a:ext cx="3060000" cy="1800200"/>
          </a:xfrm>
          <a:prstGeom prst="rect">
            <a:avLst/>
          </a:prstGeom>
          <a:solidFill>
            <a:srgbClr val="D74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99B19EE-ABDB-4A22-9996-80E663F09179}"/>
              </a:ext>
            </a:extLst>
          </p:cNvPr>
          <p:cNvSpPr/>
          <p:nvPr/>
        </p:nvSpPr>
        <p:spPr>
          <a:xfrm>
            <a:off x="2756508" y="3994833"/>
            <a:ext cx="3060000" cy="1800200"/>
          </a:xfrm>
          <a:prstGeom prst="rect">
            <a:avLst/>
          </a:prstGeom>
          <a:solidFill>
            <a:srgbClr val="C6030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10C04E4-B26C-4367-9D0F-1679AA40E1C0}"/>
              </a:ext>
            </a:extLst>
          </p:cNvPr>
          <p:cNvGrpSpPr/>
          <p:nvPr/>
        </p:nvGrpSpPr>
        <p:grpSpPr>
          <a:xfrm>
            <a:off x="3022669" y="4165794"/>
            <a:ext cx="2527679" cy="1477328"/>
            <a:chOff x="5889060" y="3872747"/>
            <a:chExt cx="2527679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427311-D23C-4741-92DD-EE9E2B43AA2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DAEF09-37EE-41DA-B68D-D842890B66B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8E7C1A50-0D2C-4582-AE83-B4E8135CB990}"/>
              </a:ext>
            </a:extLst>
          </p:cNvPr>
          <p:cNvGrpSpPr/>
          <p:nvPr/>
        </p:nvGrpSpPr>
        <p:grpSpPr>
          <a:xfrm>
            <a:off x="6621032" y="4165794"/>
            <a:ext cx="2527679" cy="1477328"/>
            <a:chOff x="5889060" y="3872747"/>
            <a:chExt cx="2527679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6AAA21-6151-4027-A50C-4430D424F5C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77E545-E9C2-4E9C-8995-5CDC4212D3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">
            <a:extLst>
              <a:ext uri="{FF2B5EF4-FFF2-40B4-BE49-F238E27FC236}">
                <a16:creationId xmlns:a16="http://schemas.microsoft.com/office/drawing/2014/main" id="{947E280E-3B82-483D-09B0-E4B39843C9D7}"/>
              </a:ext>
            </a:extLst>
          </p:cNvPr>
          <p:cNvSpPr txBox="1"/>
          <p:nvPr/>
        </p:nvSpPr>
        <p:spPr>
          <a:xfrm>
            <a:off x="3048550" y="347649"/>
            <a:ext cx="740911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C60308"/>
                </a:solidFill>
                <a:cs typeface="Arial" panose="020B0604020202020204" pitchFamily="34" charset="0"/>
              </a:rPr>
              <a:t>IMAGES</a:t>
            </a:r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4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4400" dirty="0">
                <a:solidFill>
                  <a:srgbClr val="C60308"/>
                </a:solidFill>
                <a:cs typeface="Arial" panose="020B0604020202020204" pitchFamily="34" charset="0"/>
              </a:rPr>
              <a:t>CONTENTS</a:t>
            </a:r>
            <a:endParaRPr lang="ko-KR" altLang="en-US" sz="4400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7FD283E-A282-4125-8D00-8131A5AEA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64" y="170248"/>
            <a:ext cx="1666563" cy="16665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32640C3-7A74-20DF-73B2-E8451F910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7" y="158223"/>
            <a:ext cx="2202444" cy="66568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E5E00FC-CFBD-5F0B-6D52-FE824AC1E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863" y="1654427"/>
            <a:ext cx="4005476" cy="5398216"/>
          </a:xfrm>
          <a:prstGeom prst="rect">
            <a:avLst/>
          </a:prstGeom>
        </p:spPr>
      </p:pic>
      <p:grpSp>
        <p:nvGrpSpPr>
          <p:cNvPr id="46" name="Group 387">
            <a:extLst>
              <a:ext uri="{FF2B5EF4-FFF2-40B4-BE49-F238E27FC236}">
                <a16:creationId xmlns:a16="http://schemas.microsoft.com/office/drawing/2014/main" id="{58A57EDA-5C60-5D20-0A64-018F53AFB4F5}"/>
              </a:ext>
            </a:extLst>
          </p:cNvPr>
          <p:cNvGrpSpPr/>
          <p:nvPr/>
        </p:nvGrpSpPr>
        <p:grpSpPr>
          <a:xfrm>
            <a:off x="1510113" y="-95733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id="{08EC1FA5-4FD0-12BE-CA8C-1C99CF4484C3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2">
              <a:extLst>
                <a:ext uri="{FF2B5EF4-FFF2-40B4-BE49-F238E27FC236}">
                  <a16:creationId xmlns:a16="http://schemas.microsoft.com/office/drawing/2014/main" id="{37E92874-8A55-E695-E027-4CBD832BFBE4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3">
              <a:extLst>
                <a:ext uri="{FF2B5EF4-FFF2-40B4-BE49-F238E27FC236}">
                  <a16:creationId xmlns:a16="http://schemas.microsoft.com/office/drawing/2014/main" id="{7467E1EA-AA23-0694-308E-CB5A59538BF8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7ED58E2D-B6F8-82F7-B79E-FED42C21E5F0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45">
              <a:extLst>
                <a:ext uri="{FF2B5EF4-FFF2-40B4-BE49-F238E27FC236}">
                  <a16:creationId xmlns:a16="http://schemas.microsoft.com/office/drawing/2014/main" id="{CB640273-7F28-FBF3-DEF4-87289BDD6583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46">
              <a:extLst>
                <a:ext uri="{FF2B5EF4-FFF2-40B4-BE49-F238E27FC236}">
                  <a16:creationId xmlns:a16="http://schemas.microsoft.com/office/drawing/2014/main" id="{BC921608-3014-B177-8E07-D5DD946628A8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47">
              <a:extLst>
                <a:ext uri="{FF2B5EF4-FFF2-40B4-BE49-F238E27FC236}">
                  <a16:creationId xmlns:a16="http://schemas.microsoft.com/office/drawing/2014/main" id="{33789B13-4EF2-B97C-CDF6-8F8D484A12EA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48">
              <a:extLst>
                <a:ext uri="{FF2B5EF4-FFF2-40B4-BE49-F238E27FC236}">
                  <a16:creationId xmlns:a16="http://schemas.microsoft.com/office/drawing/2014/main" id="{C369F913-9A07-6D22-4571-583927DB1099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49">
              <a:extLst>
                <a:ext uri="{FF2B5EF4-FFF2-40B4-BE49-F238E27FC236}">
                  <a16:creationId xmlns:a16="http://schemas.microsoft.com/office/drawing/2014/main" id="{A939EEC9-AC84-550F-8B92-20D522ED2C13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0">
              <a:extLst>
                <a:ext uri="{FF2B5EF4-FFF2-40B4-BE49-F238E27FC236}">
                  <a16:creationId xmlns:a16="http://schemas.microsoft.com/office/drawing/2014/main" id="{4D48DC0C-C29D-0AAA-3EC0-13331EB25024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1">
              <a:extLst>
                <a:ext uri="{FF2B5EF4-FFF2-40B4-BE49-F238E27FC236}">
                  <a16:creationId xmlns:a16="http://schemas.microsoft.com/office/drawing/2014/main" id="{0CA976C6-6130-7210-2A83-8F91BF166506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2">
              <a:extLst>
                <a:ext uri="{FF2B5EF4-FFF2-40B4-BE49-F238E27FC236}">
                  <a16:creationId xmlns:a16="http://schemas.microsoft.com/office/drawing/2014/main" id="{51D18929-5C24-1128-8DB1-2DCF0433F9C8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DB91A242-0EDA-B952-2B30-B3CC1FA4500C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471CB494-794A-B386-2BC6-EA0CEA131A63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08A8EE7C-1BAC-B95E-A823-9E68F1D8E452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8E60F66F-81FC-6845-F843-6FC2E9D027BC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id="{3C3BBC69-0BAD-4D07-E799-43CE9269CD0D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id="{7F48D2B0-4E56-314C-B74A-222F5CD5395B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id="{6BC20721-C157-704E-3797-7C94652B01B0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id="{7119A49D-19EC-BF4C-607D-E0B53892D9E9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id="{D969531F-4A68-D083-F43D-4EC18ABC9C8E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2">
              <a:extLst>
                <a:ext uri="{FF2B5EF4-FFF2-40B4-BE49-F238E27FC236}">
                  <a16:creationId xmlns:a16="http://schemas.microsoft.com/office/drawing/2014/main" id="{7687E003-9241-4EC2-F0E3-9D2229A5D163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3">
              <a:extLst>
                <a:ext uri="{FF2B5EF4-FFF2-40B4-BE49-F238E27FC236}">
                  <a16:creationId xmlns:a16="http://schemas.microsoft.com/office/drawing/2014/main" id="{2E931693-AC9D-12B3-B823-00D96AE24D42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4">
              <a:extLst>
                <a:ext uri="{FF2B5EF4-FFF2-40B4-BE49-F238E27FC236}">
                  <a16:creationId xmlns:a16="http://schemas.microsoft.com/office/drawing/2014/main" id="{C66F11D2-D211-AC22-E5D9-01035CEF689E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65">
              <a:extLst>
                <a:ext uri="{FF2B5EF4-FFF2-40B4-BE49-F238E27FC236}">
                  <a16:creationId xmlns:a16="http://schemas.microsoft.com/office/drawing/2014/main" id="{52AA4BED-AE41-8B32-AC16-9B0480619FEA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66">
              <a:extLst>
                <a:ext uri="{FF2B5EF4-FFF2-40B4-BE49-F238E27FC236}">
                  <a16:creationId xmlns:a16="http://schemas.microsoft.com/office/drawing/2014/main" id="{03BCDEB4-D497-E1C5-0DA9-1FAF0F884BD3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67">
              <a:extLst>
                <a:ext uri="{FF2B5EF4-FFF2-40B4-BE49-F238E27FC236}">
                  <a16:creationId xmlns:a16="http://schemas.microsoft.com/office/drawing/2014/main" id="{F946E5B9-C6CD-A1B8-3FB9-8496D323F327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68">
              <a:extLst>
                <a:ext uri="{FF2B5EF4-FFF2-40B4-BE49-F238E27FC236}">
                  <a16:creationId xmlns:a16="http://schemas.microsoft.com/office/drawing/2014/main" id="{92417CED-682E-D649-4F61-D0881FC329BB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69">
              <a:extLst>
                <a:ext uri="{FF2B5EF4-FFF2-40B4-BE49-F238E27FC236}">
                  <a16:creationId xmlns:a16="http://schemas.microsoft.com/office/drawing/2014/main" id="{507A7885-42BC-D317-D70F-DAED9B4D443F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0">
              <a:extLst>
                <a:ext uri="{FF2B5EF4-FFF2-40B4-BE49-F238E27FC236}">
                  <a16:creationId xmlns:a16="http://schemas.microsoft.com/office/drawing/2014/main" id="{E9960DFB-32F5-D62A-3080-9B37B7DFE063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1">
              <a:extLst>
                <a:ext uri="{FF2B5EF4-FFF2-40B4-BE49-F238E27FC236}">
                  <a16:creationId xmlns:a16="http://schemas.microsoft.com/office/drawing/2014/main" id="{738EB9E1-4ED9-79EA-FC4C-4ABFD298CB95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2">
              <a:extLst>
                <a:ext uri="{FF2B5EF4-FFF2-40B4-BE49-F238E27FC236}">
                  <a16:creationId xmlns:a16="http://schemas.microsoft.com/office/drawing/2014/main" id="{CC322665-2766-6321-0036-DCF88F3DD304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3">
              <a:extLst>
                <a:ext uri="{FF2B5EF4-FFF2-40B4-BE49-F238E27FC236}">
                  <a16:creationId xmlns:a16="http://schemas.microsoft.com/office/drawing/2014/main" id="{709FE2F3-FE31-B0A0-276B-A7F620FB9590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EDFB3B2C-4468-4248-4457-68A3FB90EA8B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88892A42-5C62-82DC-973B-1835A915FEBD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D51CEDB1-525C-429C-599C-424BE5B06F3D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9F1C6B43-31E0-0756-7D0D-8EC1CE90A53B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08A2A5DB-52BD-C75A-824B-92A90B5C361A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7388F330-A640-0A47-9E48-1645A8CAAAF6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FE32A000-E10F-9595-FA76-F619940D506D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0B5189F5-5071-5DA7-78D7-9E6AF5D8E9D2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628E6BF9-D963-DD2C-1604-C8BA8C59642C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5E7C74D8-7F8D-9349-65EE-928E35D8283D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1147193E-D20C-66BD-3CE4-96F9150AB527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3C81B437-29DE-5B85-A834-0963C34B6EC4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9D0134C7-2B2A-6798-8FE3-73F2FE8E6313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8810329F-AA7B-1D4C-1CA1-0AC33DF2466D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17B52DBE-C505-43A9-7EAC-7A8CADF0B2B4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C6ABA07-DC4C-A4B4-0988-10FA46087FB2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237895AB-D8AF-C509-FD1B-43C23149C116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1E45CDCE-3C9F-A25B-FD08-9D2619EA87ED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8351671B-3B6A-4E81-D161-27AA559050B8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EEA679B4-467A-C8A7-A69B-386C1C87C1D6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67F63BCB-1CC7-41B7-6C46-F53B21E8A255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D8C11B0-2917-8B87-A4E6-ACA52C8637B8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D513E20B-43B2-A4DF-2A57-D8FB0F23A27A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083D3D89-3A94-98B4-4A20-300B5073ED62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1BE4513F-BE5E-1D87-C50F-61683317F917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DD8B75EE-9955-CC86-8564-44D97564FB48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77A89002-B95F-E2E5-0D00-1FD653C1703F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DE4FC11E-27D1-79FD-5F2D-9A89887A6ED9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4E7C2AF5-26BF-4764-F5D0-9F775D67711E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E141E242-3A31-7575-F064-8A6BDC6FFD2D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43AC6B52-B91D-40C6-29AE-7B94D7BDEA14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683DE722-A07E-9D3A-C948-700E647DB526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CEF42F23-4DBA-0F6E-F18A-8774A16E074B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07">
              <a:extLst>
                <a:ext uri="{FF2B5EF4-FFF2-40B4-BE49-F238E27FC236}">
                  <a16:creationId xmlns:a16="http://schemas.microsoft.com/office/drawing/2014/main" id="{59F6CA9D-7B70-119A-A5A9-72ADA980C0CA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08">
              <a:extLst>
                <a:ext uri="{FF2B5EF4-FFF2-40B4-BE49-F238E27FC236}">
                  <a16:creationId xmlns:a16="http://schemas.microsoft.com/office/drawing/2014/main" id="{6A3386B6-B093-FA27-DB69-512356CC6497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09">
              <a:extLst>
                <a:ext uri="{FF2B5EF4-FFF2-40B4-BE49-F238E27FC236}">
                  <a16:creationId xmlns:a16="http://schemas.microsoft.com/office/drawing/2014/main" id="{3E7589A3-9EAD-2203-478A-D80CC79513C5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1C9C972C-FBFA-A55C-F630-D6F3615DCF9F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1">
              <a:extLst>
                <a:ext uri="{FF2B5EF4-FFF2-40B4-BE49-F238E27FC236}">
                  <a16:creationId xmlns:a16="http://schemas.microsoft.com/office/drawing/2014/main" id="{7193ADE9-8918-9EDB-21BD-3538722D35E3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2">
              <a:extLst>
                <a:ext uri="{FF2B5EF4-FFF2-40B4-BE49-F238E27FC236}">
                  <a16:creationId xmlns:a16="http://schemas.microsoft.com/office/drawing/2014/main" id="{DEA85125-52CF-301D-E095-D84A5EE8AAA8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B7A5B03A-D96D-1E9B-2C1D-913BD358DB25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4">
              <a:extLst>
                <a:ext uri="{FF2B5EF4-FFF2-40B4-BE49-F238E27FC236}">
                  <a16:creationId xmlns:a16="http://schemas.microsoft.com/office/drawing/2014/main" id="{5C5C86DE-2B08-DB50-8BE2-E583ECFDA685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15">
              <a:extLst>
                <a:ext uri="{FF2B5EF4-FFF2-40B4-BE49-F238E27FC236}">
                  <a16:creationId xmlns:a16="http://schemas.microsoft.com/office/drawing/2014/main" id="{F42F05FC-E98C-35A1-2F9E-BB43B4596EFD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16">
              <a:extLst>
                <a:ext uri="{FF2B5EF4-FFF2-40B4-BE49-F238E27FC236}">
                  <a16:creationId xmlns:a16="http://schemas.microsoft.com/office/drawing/2014/main" id="{92B858C3-1670-3EE3-52D6-0034298A8E16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17">
              <a:extLst>
                <a:ext uri="{FF2B5EF4-FFF2-40B4-BE49-F238E27FC236}">
                  <a16:creationId xmlns:a16="http://schemas.microsoft.com/office/drawing/2014/main" id="{8C4B903C-FB32-C1AA-9DDC-859F1A83C498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18">
              <a:extLst>
                <a:ext uri="{FF2B5EF4-FFF2-40B4-BE49-F238E27FC236}">
                  <a16:creationId xmlns:a16="http://schemas.microsoft.com/office/drawing/2014/main" id="{01B65222-6BA8-4FCC-D273-6874E42A37BC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19">
              <a:extLst>
                <a:ext uri="{FF2B5EF4-FFF2-40B4-BE49-F238E27FC236}">
                  <a16:creationId xmlns:a16="http://schemas.microsoft.com/office/drawing/2014/main" id="{44B23EE3-371B-F83E-2EE1-50F328556659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0">
              <a:extLst>
                <a:ext uri="{FF2B5EF4-FFF2-40B4-BE49-F238E27FC236}">
                  <a16:creationId xmlns:a16="http://schemas.microsoft.com/office/drawing/2014/main" id="{B536E227-087A-7570-EF82-8EB5F242B4BA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1">
              <a:extLst>
                <a:ext uri="{FF2B5EF4-FFF2-40B4-BE49-F238E27FC236}">
                  <a16:creationId xmlns:a16="http://schemas.microsoft.com/office/drawing/2014/main" id="{C90A1B87-05E4-2104-37F4-49834077EF8C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2">
              <a:extLst>
                <a:ext uri="{FF2B5EF4-FFF2-40B4-BE49-F238E27FC236}">
                  <a16:creationId xmlns:a16="http://schemas.microsoft.com/office/drawing/2014/main" id="{DB3D6CC4-5A48-D607-6B0B-966D610B5D48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3">
              <a:extLst>
                <a:ext uri="{FF2B5EF4-FFF2-40B4-BE49-F238E27FC236}">
                  <a16:creationId xmlns:a16="http://schemas.microsoft.com/office/drawing/2014/main" id="{0CAD71BA-9AEC-4AA7-59E1-D721A92DDCBD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4">
              <a:extLst>
                <a:ext uri="{FF2B5EF4-FFF2-40B4-BE49-F238E27FC236}">
                  <a16:creationId xmlns:a16="http://schemas.microsoft.com/office/drawing/2014/main" id="{7923F4AC-2A04-C95B-940A-331868284659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25">
              <a:extLst>
                <a:ext uri="{FF2B5EF4-FFF2-40B4-BE49-F238E27FC236}">
                  <a16:creationId xmlns:a16="http://schemas.microsoft.com/office/drawing/2014/main" id="{D5EA50EB-AB50-BC79-3640-85E4B59ED06B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26">
              <a:extLst>
                <a:ext uri="{FF2B5EF4-FFF2-40B4-BE49-F238E27FC236}">
                  <a16:creationId xmlns:a16="http://schemas.microsoft.com/office/drawing/2014/main" id="{34BEB649-37F1-4560-DA04-A63ED54843C7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27">
              <a:extLst>
                <a:ext uri="{FF2B5EF4-FFF2-40B4-BE49-F238E27FC236}">
                  <a16:creationId xmlns:a16="http://schemas.microsoft.com/office/drawing/2014/main" id="{2425D949-4FE5-5236-E9FA-2215ED7E733F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28">
              <a:extLst>
                <a:ext uri="{FF2B5EF4-FFF2-40B4-BE49-F238E27FC236}">
                  <a16:creationId xmlns:a16="http://schemas.microsoft.com/office/drawing/2014/main" id="{478F2BCE-8B70-0F08-D558-F7E74EE58CB6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29">
              <a:extLst>
                <a:ext uri="{FF2B5EF4-FFF2-40B4-BE49-F238E27FC236}">
                  <a16:creationId xmlns:a16="http://schemas.microsoft.com/office/drawing/2014/main" id="{210D4EB4-AF78-05D7-016F-8EAB48BA5735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0">
              <a:extLst>
                <a:ext uri="{FF2B5EF4-FFF2-40B4-BE49-F238E27FC236}">
                  <a16:creationId xmlns:a16="http://schemas.microsoft.com/office/drawing/2014/main" id="{A8E235C0-E6A0-780E-E66C-E1B0A5707F39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1">
              <a:extLst>
                <a:ext uri="{FF2B5EF4-FFF2-40B4-BE49-F238E27FC236}">
                  <a16:creationId xmlns:a16="http://schemas.microsoft.com/office/drawing/2014/main" id="{8DB0CA5D-EDB1-98E6-2324-FF724D04B114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2">
              <a:extLst>
                <a:ext uri="{FF2B5EF4-FFF2-40B4-BE49-F238E27FC236}">
                  <a16:creationId xmlns:a16="http://schemas.microsoft.com/office/drawing/2014/main" id="{ABCFDDF0-D265-ABEE-F45D-B2AE340EF0E5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3">
              <a:extLst>
                <a:ext uri="{FF2B5EF4-FFF2-40B4-BE49-F238E27FC236}">
                  <a16:creationId xmlns:a16="http://schemas.microsoft.com/office/drawing/2014/main" id="{A351299D-ACAD-4450-8F11-6D98F2905A6B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4">
              <a:extLst>
                <a:ext uri="{FF2B5EF4-FFF2-40B4-BE49-F238E27FC236}">
                  <a16:creationId xmlns:a16="http://schemas.microsoft.com/office/drawing/2014/main" id="{8DCC28E8-977D-2348-ED66-10053B9B178A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35">
              <a:extLst>
                <a:ext uri="{FF2B5EF4-FFF2-40B4-BE49-F238E27FC236}">
                  <a16:creationId xmlns:a16="http://schemas.microsoft.com/office/drawing/2014/main" id="{F23A1F12-DF39-CC32-164C-87B5E45CE56B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36">
              <a:extLst>
                <a:ext uri="{FF2B5EF4-FFF2-40B4-BE49-F238E27FC236}">
                  <a16:creationId xmlns:a16="http://schemas.microsoft.com/office/drawing/2014/main" id="{A075C3B3-2906-A387-63B8-6C4834A0DE93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37">
              <a:extLst>
                <a:ext uri="{FF2B5EF4-FFF2-40B4-BE49-F238E27FC236}">
                  <a16:creationId xmlns:a16="http://schemas.microsoft.com/office/drawing/2014/main" id="{A9B240FA-B25F-D9A6-DC27-15DBDB9A9FB6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38">
              <a:extLst>
                <a:ext uri="{FF2B5EF4-FFF2-40B4-BE49-F238E27FC236}">
                  <a16:creationId xmlns:a16="http://schemas.microsoft.com/office/drawing/2014/main" id="{99535DD3-83C7-BA3B-2254-011C5E543AA8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39">
              <a:extLst>
                <a:ext uri="{FF2B5EF4-FFF2-40B4-BE49-F238E27FC236}">
                  <a16:creationId xmlns:a16="http://schemas.microsoft.com/office/drawing/2014/main" id="{FD4FC058-3795-F81A-5C7F-640A3D70DA51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0">
              <a:extLst>
                <a:ext uri="{FF2B5EF4-FFF2-40B4-BE49-F238E27FC236}">
                  <a16:creationId xmlns:a16="http://schemas.microsoft.com/office/drawing/2014/main" id="{8DDBAD19-727A-5394-0CD6-38F436738490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1">
              <a:extLst>
                <a:ext uri="{FF2B5EF4-FFF2-40B4-BE49-F238E27FC236}">
                  <a16:creationId xmlns:a16="http://schemas.microsoft.com/office/drawing/2014/main" id="{F082019C-99A0-7AF3-83E5-7D192E368CDF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2">
              <a:extLst>
                <a:ext uri="{FF2B5EF4-FFF2-40B4-BE49-F238E27FC236}">
                  <a16:creationId xmlns:a16="http://schemas.microsoft.com/office/drawing/2014/main" id="{5E193A3A-6AD1-F0D6-51D8-A477A28C5EC1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3">
              <a:extLst>
                <a:ext uri="{FF2B5EF4-FFF2-40B4-BE49-F238E27FC236}">
                  <a16:creationId xmlns:a16="http://schemas.microsoft.com/office/drawing/2014/main" id="{C8842D3D-179D-BF47-3474-4ABBB8F28622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4">
              <a:extLst>
                <a:ext uri="{FF2B5EF4-FFF2-40B4-BE49-F238E27FC236}">
                  <a16:creationId xmlns:a16="http://schemas.microsoft.com/office/drawing/2014/main" id="{3737159C-51C3-ADD6-FE86-0DF02F82C824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45">
              <a:extLst>
                <a:ext uri="{FF2B5EF4-FFF2-40B4-BE49-F238E27FC236}">
                  <a16:creationId xmlns:a16="http://schemas.microsoft.com/office/drawing/2014/main" id="{30F25E5C-544C-D420-64CE-274742645328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46">
              <a:extLst>
                <a:ext uri="{FF2B5EF4-FFF2-40B4-BE49-F238E27FC236}">
                  <a16:creationId xmlns:a16="http://schemas.microsoft.com/office/drawing/2014/main" id="{3240A6D3-A029-3BC6-E912-FD3EA9EA37B9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47">
              <a:extLst>
                <a:ext uri="{FF2B5EF4-FFF2-40B4-BE49-F238E27FC236}">
                  <a16:creationId xmlns:a16="http://schemas.microsoft.com/office/drawing/2014/main" id="{9399AFCF-39F7-A6C9-545B-9ACF8D62BA0C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48">
              <a:extLst>
                <a:ext uri="{FF2B5EF4-FFF2-40B4-BE49-F238E27FC236}">
                  <a16:creationId xmlns:a16="http://schemas.microsoft.com/office/drawing/2014/main" id="{95E575F9-D600-07B5-1256-CA1F72940943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49">
              <a:extLst>
                <a:ext uri="{FF2B5EF4-FFF2-40B4-BE49-F238E27FC236}">
                  <a16:creationId xmlns:a16="http://schemas.microsoft.com/office/drawing/2014/main" id="{25B003BB-692C-12EE-A4A9-3D9D7F5D91F8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0">
              <a:extLst>
                <a:ext uri="{FF2B5EF4-FFF2-40B4-BE49-F238E27FC236}">
                  <a16:creationId xmlns:a16="http://schemas.microsoft.com/office/drawing/2014/main" id="{B7BF1701-6FA1-8CFE-D071-5416E663D368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1">
              <a:extLst>
                <a:ext uri="{FF2B5EF4-FFF2-40B4-BE49-F238E27FC236}">
                  <a16:creationId xmlns:a16="http://schemas.microsoft.com/office/drawing/2014/main" id="{B48F15FE-5681-94E7-405F-F60C2E9A0220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2">
              <a:extLst>
                <a:ext uri="{FF2B5EF4-FFF2-40B4-BE49-F238E27FC236}">
                  <a16:creationId xmlns:a16="http://schemas.microsoft.com/office/drawing/2014/main" id="{FE56DADB-9ACB-645F-345B-392B3CB1FCFF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3">
              <a:extLst>
                <a:ext uri="{FF2B5EF4-FFF2-40B4-BE49-F238E27FC236}">
                  <a16:creationId xmlns:a16="http://schemas.microsoft.com/office/drawing/2014/main" id="{BE917F9B-D663-CE61-A6C7-D9987E09C852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4">
              <a:extLst>
                <a:ext uri="{FF2B5EF4-FFF2-40B4-BE49-F238E27FC236}">
                  <a16:creationId xmlns:a16="http://schemas.microsoft.com/office/drawing/2014/main" id="{847CFB16-5382-74C7-7A90-E6E2F5FE2E7F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55">
              <a:extLst>
                <a:ext uri="{FF2B5EF4-FFF2-40B4-BE49-F238E27FC236}">
                  <a16:creationId xmlns:a16="http://schemas.microsoft.com/office/drawing/2014/main" id="{1C734514-786D-961A-4B47-5D1FA72B18C7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56">
              <a:extLst>
                <a:ext uri="{FF2B5EF4-FFF2-40B4-BE49-F238E27FC236}">
                  <a16:creationId xmlns:a16="http://schemas.microsoft.com/office/drawing/2014/main" id="{0A9850DC-D85C-EC13-0936-5F1227EC60CE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57">
              <a:extLst>
                <a:ext uri="{FF2B5EF4-FFF2-40B4-BE49-F238E27FC236}">
                  <a16:creationId xmlns:a16="http://schemas.microsoft.com/office/drawing/2014/main" id="{B75F4E4F-6CBD-B177-F69F-FC6478DB87B5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58">
              <a:extLst>
                <a:ext uri="{FF2B5EF4-FFF2-40B4-BE49-F238E27FC236}">
                  <a16:creationId xmlns:a16="http://schemas.microsoft.com/office/drawing/2014/main" id="{76130DC1-F613-C3E0-8B43-BD8A34B206F9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59">
              <a:extLst>
                <a:ext uri="{FF2B5EF4-FFF2-40B4-BE49-F238E27FC236}">
                  <a16:creationId xmlns:a16="http://schemas.microsoft.com/office/drawing/2014/main" id="{C6EF7DA6-B2E4-B9E3-2DC3-3828E0ABC4B7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0">
              <a:extLst>
                <a:ext uri="{FF2B5EF4-FFF2-40B4-BE49-F238E27FC236}">
                  <a16:creationId xmlns:a16="http://schemas.microsoft.com/office/drawing/2014/main" id="{B34EE7E6-3FC2-5381-0C17-659E1696646B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1">
              <a:extLst>
                <a:ext uri="{FF2B5EF4-FFF2-40B4-BE49-F238E27FC236}">
                  <a16:creationId xmlns:a16="http://schemas.microsoft.com/office/drawing/2014/main" id="{A8A5AA45-E332-6027-1976-5814EE179404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2">
              <a:extLst>
                <a:ext uri="{FF2B5EF4-FFF2-40B4-BE49-F238E27FC236}">
                  <a16:creationId xmlns:a16="http://schemas.microsoft.com/office/drawing/2014/main" id="{766E4674-8031-7438-DF18-3A558840875E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3">
              <a:extLst>
                <a:ext uri="{FF2B5EF4-FFF2-40B4-BE49-F238E27FC236}">
                  <a16:creationId xmlns:a16="http://schemas.microsoft.com/office/drawing/2014/main" id="{3821789A-5333-DA50-FF7F-3A83101EAD49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4">
              <a:extLst>
                <a:ext uri="{FF2B5EF4-FFF2-40B4-BE49-F238E27FC236}">
                  <a16:creationId xmlns:a16="http://schemas.microsoft.com/office/drawing/2014/main" id="{FD062654-5023-9AFE-197B-96055116DA5A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65">
              <a:extLst>
                <a:ext uri="{FF2B5EF4-FFF2-40B4-BE49-F238E27FC236}">
                  <a16:creationId xmlns:a16="http://schemas.microsoft.com/office/drawing/2014/main" id="{C3927637-CD29-DA76-5C27-A6EBF0956FA3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66">
              <a:extLst>
                <a:ext uri="{FF2B5EF4-FFF2-40B4-BE49-F238E27FC236}">
                  <a16:creationId xmlns:a16="http://schemas.microsoft.com/office/drawing/2014/main" id="{F33B0DF5-FDA3-0C71-DD46-9C7A133C566F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67">
              <a:extLst>
                <a:ext uri="{FF2B5EF4-FFF2-40B4-BE49-F238E27FC236}">
                  <a16:creationId xmlns:a16="http://schemas.microsoft.com/office/drawing/2014/main" id="{7F748302-B836-2EAB-D822-95F853BF8556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68">
              <a:extLst>
                <a:ext uri="{FF2B5EF4-FFF2-40B4-BE49-F238E27FC236}">
                  <a16:creationId xmlns:a16="http://schemas.microsoft.com/office/drawing/2014/main" id="{663C7940-4F74-F7F5-580E-594F9107EBBB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69">
              <a:extLst>
                <a:ext uri="{FF2B5EF4-FFF2-40B4-BE49-F238E27FC236}">
                  <a16:creationId xmlns:a16="http://schemas.microsoft.com/office/drawing/2014/main" id="{9CD284E8-7478-A2A6-7492-046998058AEF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0">
              <a:extLst>
                <a:ext uri="{FF2B5EF4-FFF2-40B4-BE49-F238E27FC236}">
                  <a16:creationId xmlns:a16="http://schemas.microsoft.com/office/drawing/2014/main" id="{187915D5-C0F1-ECBC-0803-BFC137351399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1">
              <a:extLst>
                <a:ext uri="{FF2B5EF4-FFF2-40B4-BE49-F238E27FC236}">
                  <a16:creationId xmlns:a16="http://schemas.microsoft.com/office/drawing/2014/main" id="{C0A9F2D8-F842-1FC9-0867-A02E161BDB56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2">
              <a:extLst>
                <a:ext uri="{FF2B5EF4-FFF2-40B4-BE49-F238E27FC236}">
                  <a16:creationId xmlns:a16="http://schemas.microsoft.com/office/drawing/2014/main" id="{411197C2-1EE9-0936-6614-1BBE60E85434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3">
              <a:extLst>
                <a:ext uri="{FF2B5EF4-FFF2-40B4-BE49-F238E27FC236}">
                  <a16:creationId xmlns:a16="http://schemas.microsoft.com/office/drawing/2014/main" id="{86469657-07B4-AA21-171A-74AFD4688736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4">
              <a:extLst>
                <a:ext uri="{FF2B5EF4-FFF2-40B4-BE49-F238E27FC236}">
                  <a16:creationId xmlns:a16="http://schemas.microsoft.com/office/drawing/2014/main" id="{A8710474-D5C0-5ABF-43C3-1C39DB02F8C5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75">
              <a:extLst>
                <a:ext uri="{FF2B5EF4-FFF2-40B4-BE49-F238E27FC236}">
                  <a16:creationId xmlns:a16="http://schemas.microsoft.com/office/drawing/2014/main" id="{EF1F808F-8D50-1307-4956-8548B19BF93E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76">
              <a:extLst>
                <a:ext uri="{FF2B5EF4-FFF2-40B4-BE49-F238E27FC236}">
                  <a16:creationId xmlns:a16="http://schemas.microsoft.com/office/drawing/2014/main" id="{7ECE3579-A029-642C-1A98-1079E4D751E8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77">
              <a:extLst>
                <a:ext uri="{FF2B5EF4-FFF2-40B4-BE49-F238E27FC236}">
                  <a16:creationId xmlns:a16="http://schemas.microsoft.com/office/drawing/2014/main" id="{90224C0A-1753-50B8-1397-A44DA5693527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78">
              <a:extLst>
                <a:ext uri="{FF2B5EF4-FFF2-40B4-BE49-F238E27FC236}">
                  <a16:creationId xmlns:a16="http://schemas.microsoft.com/office/drawing/2014/main" id="{8FE9848B-1492-C4F0-F5AF-E86B3BE9DB4C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79">
              <a:extLst>
                <a:ext uri="{FF2B5EF4-FFF2-40B4-BE49-F238E27FC236}">
                  <a16:creationId xmlns:a16="http://schemas.microsoft.com/office/drawing/2014/main" id="{3BAC6659-8518-4723-665A-5EB24EFCB8E4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0">
              <a:extLst>
                <a:ext uri="{FF2B5EF4-FFF2-40B4-BE49-F238E27FC236}">
                  <a16:creationId xmlns:a16="http://schemas.microsoft.com/office/drawing/2014/main" id="{74786DCF-7BF9-C6D9-8038-F342050D2517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1">
              <a:extLst>
                <a:ext uri="{FF2B5EF4-FFF2-40B4-BE49-F238E27FC236}">
                  <a16:creationId xmlns:a16="http://schemas.microsoft.com/office/drawing/2014/main" id="{05607028-B7EA-D33A-91C2-914893A480DF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2">
              <a:extLst>
                <a:ext uri="{FF2B5EF4-FFF2-40B4-BE49-F238E27FC236}">
                  <a16:creationId xmlns:a16="http://schemas.microsoft.com/office/drawing/2014/main" id="{A5047463-48C3-DA73-72A3-2C1BF6DBFA62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3">
              <a:extLst>
                <a:ext uri="{FF2B5EF4-FFF2-40B4-BE49-F238E27FC236}">
                  <a16:creationId xmlns:a16="http://schemas.microsoft.com/office/drawing/2014/main" id="{747E4FDD-451C-5DAC-0BFA-BAF72C8F9FF4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4">
              <a:extLst>
                <a:ext uri="{FF2B5EF4-FFF2-40B4-BE49-F238E27FC236}">
                  <a16:creationId xmlns:a16="http://schemas.microsoft.com/office/drawing/2014/main" id="{60105BEB-14F8-0D8B-F1AB-CFE6D0AC7EF1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85">
              <a:extLst>
                <a:ext uri="{FF2B5EF4-FFF2-40B4-BE49-F238E27FC236}">
                  <a16:creationId xmlns:a16="http://schemas.microsoft.com/office/drawing/2014/main" id="{EA3E0BEC-0488-49B6-6DCD-F4C8214217D8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86">
              <a:extLst>
                <a:ext uri="{FF2B5EF4-FFF2-40B4-BE49-F238E27FC236}">
                  <a16:creationId xmlns:a16="http://schemas.microsoft.com/office/drawing/2014/main" id="{9D8E7FF6-5B99-0806-25F0-79044279002F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87">
              <a:extLst>
                <a:ext uri="{FF2B5EF4-FFF2-40B4-BE49-F238E27FC236}">
                  <a16:creationId xmlns:a16="http://schemas.microsoft.com/office/drawing/2014/main" id="{5B597DA0-BB47-0A81-CF0C-4BD3BC067689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88">
              <a:extLst>
                <a:ext uri="{FF2B5EF4-FFF2-40B4-BE49-F238E27FC236}">
                  <a16:creationId xmlns:a16="http://schemas.microsoft.com/office/drawing/2014/main" id="{D64C8283-D496-4F39-818A-1E2A6E802AD7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89">
              <a:extLst>
                <a:ext uri="{FF2B5EF4-FFF2-40B4-BE49-F238E27FC236}">
                  <a16:creationId xmlns:a16="http://schemas.microsoft.com/office/drawing/2014/main" id="{38FCF1D5-228D-EEF0-C566-F3D25EC2F89E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0">
              <a:extLst>
                <a:ext uri="{FF2B5EF4-FFF2-40B4-BE49-F238E27FC236}">
                  <a16:creationId xmlns:a16="http://schemas.microsoft.com/office/drawing/2014/main" id="{4F1ED3E3-4332-32C2-8471-9446EBA20C1C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1">
              <a:extLst>
                <a:ext uri="{FF2B5EF4-FFF2-40B4-BE49-F238E27FC236}">
                  <a16:creationId xmlns:a16="http://schemas.microsoft.com/office/drawing/2014/main" id="{829F9BA8-75AB-7092-47A9-2EF7F56558F2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2">
              <a:extLst>
                <a:ext uri="{FF2B5EF4-FFF2-40B4-BE49-F238E27FC236}">
                  <a16:creationId xmlns:a16="http://schemas.microsoft.com/office/drawing/2014/main" id="{7343993D-27A8-9732-AC6B-9D8C547A3655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3">
              <a:extLst>
                <a:ext uri="{FF2B5EF4-FFF2-40B4-BE49-F238E27FC236}">
                  <a16:creationId xmlns:a16="http://schemas.microsoft.com/office/drawing/2014/main" id="{538DF3C8-9665-3AF0-C580-8F2C1FF7D2CC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4">
              <a:extLst>
                <a:ext uri="{FF2B5EF4-FFF2-40B4-BE49-F238E27FC236}">
                  <a16:creationId xmlns:a16="http://schemas.microsoft.com/office/drawing/2014/main" id="{1C05CD5D-BC23-F7CA-74A3-B1B5DA38C7CD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195">
              <a:extLst>
                <a:ext uri="{FF2B5EF4-FFF2-40B4-BE49-F238E27FC236}">
                  <a16:creationId xmlns:a16="http://schemas.microsoft.com/office/drawing/2014/main" id="{B5C20F0E-D146-781B-8AB1-0AA932ECB504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196">
              <a:extLst>
                <a:ext uri="{FF2B5EF4-FFF2-40B4-BE49-F238E27FC236}">
                  <a16:creationId xmlns:a16="http://schemas.microsoft.com/office/drawing/2014/main" id="{810F5E8E-2957-27EB-7EF9-FF28B8214054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197">
              <a:extLst>
                <a:ext uri="{FF2B5EF4-FFF2-40B4-BE49-F238E27FC236}">
                  <a16:creationId xmlns:a16="http://schemas.microsoft.com/office/drawing/2014/main" id="{EDFEEDC5-A1F5-A6AE-CEDF-30CD88FF0F49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198">
              <a:extLst>
                <a:ext uri="{FF2B5EF4-FFF2-40B4-BE49-F238E27FC236}">
                  <a16:creationId xmlns:a16="http://schemas.microsoft.com/office/drawing/2014/main" id="{20FEB711-75B9-3350-9536-200CE8F2F22B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199">
              <a:extLst>
                <a:ext uri="{FF2B5EF4-FFF2-40B4-BE49-F238E27FC236}">
                  <a16:creationId xmlns:a16="http://schemas.microsoft.com/office/drawing/2014/main" id="{E5D81C73-2DB0-0B34-DF7A-BFD1DF3E4AA8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0">
              <a:extLst>
                <a:ext uri="{FF2B5EF4-FFF2-40B4-BE49-F238E27FC236}">
                  <a16:creationId xmlns:a16="http://schemas.microsoft.com/office/drawing/2014/main" id="{CBDC6340-6448-48CB-F222-98F74F294381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1">
              <a:extLst>
                <a:ext uri="{FF2B5EF4-FFF2-40B4-BE49-F238E27FC236}">
                  <a16:creationId xmlns:a16="http://schemas.microsoft.com/office/drawing/2014/main" id="{783F68D6-AA11-671A-D8C0-D7FDF34B48E5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2">
              <a:extLst>
                <a:ext uri="{FF2B5EF4-FFF2-40B4-BE49-F238E27FC236}">
                  <a16:creationId xmlns:a16="http://schemas.microsoft.com/office/drawing/2014/main" id="{28D1CCA8-4859-6748-2995-1F9A6AEB48E7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3">
              <a:extLst>
                <a:ext uri="{FF2B5EF4-FFF2-40B4-BE49-F238E27FC236}">
                  <a16:creationId xmlns:a16="http://schemas.microsoft.com/office/drawing/2014/main" id="{1A29C39F-11A9-CAF3-CCB0-B204852DDF76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4">
              <a:extLst>
                <a:ext uri="{FF2B5EF4-FFF2-40B4-BE49-F238E27FC236}">
                  <a16:creationId xmlns:a16="http://schemas.microsoft.com/office/drawing/2014/main" id="{C045A083-4E86-8103-AF96-3D313AC6098E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05">
              <a:extLst>
                <a:ext uri="{FF2B5EF4-FFF2-40B4-BE49-F238E27FC236}">
                  <a16:creationId xmlns:a16="http://schemas.microsoft.com/office/drawing/2014/main" id="{6BD80076-2D33-7DD9-B1CE-1145D4452FDF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06">
              <a:extLst>
                <a:ext uri="{FF2B5EF4-FFF2-40B4-BE49-F238E27FC236}">
                  <a16:creationId xmlns:a16="http://schemas.microsoft.com/office/drawing/2014/main" id="{9DAA2B37-9F8B-03E8-CAC6-92E86E9E83D8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07">
              <a:extLst>
                <a:ext uri="{FF2B5EF4-FFF2-40B4-BE49-F238E27FC236}">
                  <a16:creationId xmlns:a16="http://schemas.microsoft.com/office/drawing/2014/main" id="{FFAACE67-A0F3-C1EC-4817-A0FE3E0C07BE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08">
              <a:extLst>
                <a:ext uri="{FF2B5EF4-FFF2-40B4-BE49-F238E27FC236}">
                  <a16:creationId xmlns:a16="http://schemas.microsoft.com/office/drawing/2014/main" id="{FFFFBF6A-0219-9222-C751-093C1F20C4F5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09">
              <a:extLst>
                <a:ext uri="{FF2B5EF4-FFF2-40B4-BE49-F238E27FC236}">
                  <a16:creationId xmlns:a16="http://schemas.microsoft.com/office/drawing/2014/main" id="{863871F0-0501-F772-FFE8-2FE8304F356C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0">
              <a:extLst>
                <a:ext uri="{FF2B5EF4-FFF2-40B4-BE49-F238E27FC236}">
                  <a16:creationId xmlns:a16="http://schemas.microsoft.com/office/drawing/2014/main" id="{D418106E-7724-60FE-7815-6C1349B65E13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1">
              <a:extLst>
                <a:ext uri="{FF2B5EF4-FFF2-40B4-BE49-F238E27FC236}">
                  <a16:creationId xmlns:a16="http://schemas.microsoft.com/office/drawing/2014/main" id="{67F3245D-E37A-5CCE-F8A6-255EBE9B5DEF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2">
              <a:extLst>
                <a:ext uri="{FF2B5EF4-FFF2-40B4-BE49-F238E27FC236}">
                  <a16:creationId xmlns:a16="http://schemas.microsoft.com/office/drawing/2014/main" id="{FED503E6-26D9-6C2A-BEC3-4AFFF7BC2F9D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3">
              <a:extLst>
                <a:ext uri="{FF2B5EF4-FFF2-40B4-BE49-F238E27FC236}">
                  <a16:creationId xmlns:a16="http://schemas.microsoft.com/office/drawing/2014/main" id="{819BE529-EB91-BA0E-4D66-7B6896375A06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4">
              <a:extLst>
                <a:ext uri="{FF2B5EF4-FFF2-40B4-BE49-F238E27FC236}">
                  <a16:creationId xmlns:a16="http://schemas.microsoft.com/office/drawing/2014/main" id="{399AA26E-189E-806D-63A7-65331C65D841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15">
              <a:extLst>
                <a:ext uri="{FF2B5EF4-FFF2-40B4-BE49-F238E27FC236}">
                  <a16:creationId xmlns:a16="http://schemas.microsoft.com/office/drawing/2014/main" id="{307751E5-3E93-AF9E-8CCD-D9ABE451FD48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16">
              <a:extLst>
                <a:ext uri="{FF2B5EF4-FFF2-40B4-BE49-F238E27FC236}">
                  <a16:creationId xmlns:a16="http://schemas.microsoft.com/office/drawing/2014/main" id="{EA5E704A-BBA2-B02D-612B-931993458DA2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17">
              <a:extLst>
                <a:ext uri="{FF2B5EF4-FFF2-40B4-BE49-F238E27FC236}">
                  <a16:creationId xmlns:a16="http://schemas.microsoft.com/office/drawing/2014/main" id="{2F74EEA8-21CC-78B6-B398-31998DA2BF05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18">
              <a:extLst>
                <a:ext uri="{FF2B5EF4-FFF2-40B4-BE49-F238E27FC236}">
                  <a16:creationId xmlns:a16="http://schemas.microsoft.com/office/drawing/2014/main" id="{8E8F9EB2-2D8B-90E8-A0C5-084DA21A7B99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19">
              <a:extLst>
                <a:ext uri="{FF2B5EF4-FFF2-40B4-BE49-F238E27FC236}">
                  <a16:creationId xmlns:a16="http://schemas.microsoft.com/office/drawing/2014/main" id="{54028DCC-B542-2FBB-AB39-A168499C1DB6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0">
              <a:extLst>
                <a:ext uri="{FF2B5EF4-FFF2-40B4-BE49-F238E27FC236}">
                  <a16:creationId xmlns:a16="http://schemas.microsoft.com/office/drawing/2014/main" id="{8B74A45D-42E2-8CFE-8362-D99FCA152FC1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1">
              <a:extLst>
                <a:ext uri="{FF2B5EF4-FFF2-40B4-BE49-F238E27FC236}">
                  <a16:creationId xmlns:a16="http://schemas.microsoft.com/office/drawing/2014/main" id="{FBC79D0C-1EB9-94DD-663C-C9172833F681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2">
              <a:extLst>
                <a:ext uri="{FF2B5EF4-FFF2-40B4-BE49-F238E27FC236}">
                  <a16:creationId xmlns:a16="http://schemas.microsoft.com/office/drawing/2014/main" id="{98885A06-0AF9-9997-8D52-8AA27F585601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3">
              <a:extLst>
                <a:ext uri="{FF2B5EF4-FFF2-40B4-BE49-F238E27FC236}">
                  <a16:creationId xmlns:a16="http://schemas.microsoft.com/office/drawing/2014/main" id="{979E2FE3-199C-D9C2-FACF-494E9BFAA019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4">
              <a:extLst>
                <a:ext uri="{FF2B5EF4-FFF2-40B4-BE49-F238E27FC236}">
                  <a16:creationId xmlns:a16="http://schemas.microsoft.com/office/drawing/2014/main" id="{7D9E2EA0-395D-CE20-4D10-50CE5DBC6F9C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25">
              <a:extLst>
                <a:ext uri="{FF2B5EF4-FFF2-40B4-BE49-F238E27FC236}">
                  <a16:creationId xmlns:a16="http://schemas.microsoft.com/office/drawing/2014/main" id="{2F74099E-152A-DB85-8D96-9C18788CFCAB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26">
              <a:extLst>
                <a:ext uri="{FF2B5EF4-FFF2-40B4-BE49-F238E27FC236}">
                  <a16:creationId xmlns:a16="http://schemas.microsoft.com/office/drawing/2014/main" id="{7D5D65F8-C545-A8CB-6AF8-78AEA50FCA01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27">
              <a:extLst>
                <a:ext uri="{FF2B5EF4-FFF2-40B4-BE49-F238E27FC236}">
                  <a16:creationId xmlns:a16="http://schemas.microsoft.com/office/drawing/2014/main" id="{3FC72E4B-DC85-0D5E-10BB-083D0C85907E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28">
              <a:extLst>
                <a:ext uri="{FF2B5EF4-FFF2-40B4-BE49-F238E27FC236}">
                  <a16:creationId xmlns:a16="http://schemas.microsoft.com/office/drawing/2014/main" id="{1CCB0143-E7EB-DEEF-5197-77060D69DC46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29">
              <a:extLst>
                <a:ext uri="{FF2B5EF4-FFF2-40B4-BE49-F238E27FC236}">
                  <a16:creationId xmlns:a16="http://schemas.microsoft.com/office/drawing/2014/main" id="{6BBECEAC-3129-C3A9-6D75-EA96FBD0BDFE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0">
              <a:extLst>
                <a:ext uri="{FF2B5EF4-FFF2-40B4-BE49-F238E27FC236}">
                  <a16:creationId xmlns:a16="http://schemas.microsoft.com/office/drawing/2014/main" id="{47619381-7132-9376-0061-F0F28F02A44A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1">
              <a:extLst>
                <a:ext uri="{FF2B5EF4-FFF2-40B4-BE49-F238E27FC236}">
                  <a16:creationId xmlns:a16="http://schemas.microsoft.com/office/drawing/2014/main" id="{9301B019-42D9-C4F4-95AA-593C2236A4AF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2">
              <a:extLst>
                <a:ext uri="{FF2B5EF4-FFF2-40B4-BE49-F238E27FC236}">
                  <a16:creationId xmlns:a16="http://schemas.microsoft.com/office/drawing/2014/main" id="{E72627CE-4C59-8B1C-E41A-CBD2CBD75497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3">
              <a:extLst>
                <a:ext uri="{FF2B5EF4-FFF2-40B4-BE49-F238E27FC236}">
                  <a16:creationId xmlns:a16="http://schemas.microsoft.com/office/drawing/2014/main" id="{5AA32300-0C3A-DBF5-2663-5EA2CF83A349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4">
              <a:extLst>
                <a:ext uri="{FF2B5EF4-FFF2-40B4-BE49-F238E27FC236}">
                  <a16:creationId xmlns:a16="http://schemas.microsoft.com/office/drawing/2014/main" id="{6BAA6BDE-D829-3DB5-B46A-C61DA7E3DBFE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35">
              <a:extLst>
                <a:ext uri="{FF2B5EF4-FFF2-40B4-BE49-F238E27FC236}">
                  <a16:creationId xmlns:a16="http://schemas.microsoft.com/office/drawing/2014/main" id="{6D45C786-2915-624F-FEC3-46B67AE74E51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36">
              <a:extLst>
                <a:ext uri="{FF2B5EF4-FFF2-40B4-BE49-F238E27FC236}">
                  <a16:creationId xmlns:a16="http://schemas.microsoft.com/office/drawing/2014/main" id="{E43EE6B3-CD84-77C8-1698-A7B5ABC15DC5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37">
              <a:extLst>
                <a:ext uri="{FF2B5EF4-FFF2-40B4-BE49-F238E27FC236}">
                  <a16:creationId xmlns:a16="http://schemas.microsoft.com/office/drawing/2014/main" id="{6ADBBBC0-33C9-8C53-23C4-EBAA013B4A3B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38">
              <a:extLst>
                <a:ext uri="{FF2B5EF4-FFF2-40B4-BE49-F238E27FC236}">
                  <a16:creationId xmlns:a16="http://schemas.microsoft.com/office/drawing/2014/main" id="{E2F738E6-6A37-0130-27D6-7148DD0EB1FA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39">
              <a:extLst>
                <a:ext uri="{FF2B5EF4-FFF2-40B4-BE49-F238E27FC236}">
                  <a16:creationId xmlns:a16="http://schemas.microsoft.com/office/drawing/2014/main" id="{FF05F263-5F1B-94C8-9B1D-177FB22282C2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0">
              <a:extLst>
                <a:ext uri="{FF2B5EF4-FFF2-40B4-BE49-F238E27FC236}">
                  <a16:creationId xmlns:a16="http://schemas.microsoft.com/office/drawing/2014/main" id="{F71F925C-FF96-24B9-88FC-AB3C0AE3DA5C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1">
              <a:extLst>
                <a:ext uri="{FF2B5EF4-FFF2-40B4-BE49-F238E27FC236}">
                  <a16:creationId xmlns:a16="http://schemas.microsoft.com/office/drawing/2014/main" id="{83CC79ED-BFA9-3E52-8695-544D2F302F22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2">
              <a:extLst>
                <a:ext uri="{FF2B5EF4-FFF2-40B4-BE49-F238E27FC236}">
                  <a16:creationId xmlns:a16="http://schemas.microsoft.com/office/drawing/2014/main" id="{9C006B5E-66F8-B21C-A637-EB5ADA62EA49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3">
              <a:extLst>
                <a:ext uri="{FF2B5EF4-FFF2-40B4-BE49-F238E27FC236}">
                  <a16:creationId xmlns:a16="http://schemas.microsoft.com/office/drawing/2014/main" id="{D1B5A62D-6E96-A740-9712-C4EF3C104196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4">
              <a:extLst>
                <a:ext uri="{FF2B5EF4-FFF2-40B4-BE49-F238E27FC236}">
                  <a16:creationId xmlns:a16="http://schemas.microsoft.com/office/drawing/2014/main" id="{ABADE034-5656-82A3-0D7B-0B4491D81843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45">
              <a:extLst>
                <a:ext uri="{FF2B5EF4-FFF2-40B4-BE49-F238E27FC236}">
                  <a16:creationId xmlns:a16="http://schemas.microsoft.com/office/drawing/2014/main" id="{785FFA68-E598-AB09-22BC-45B3EE2CC026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46">
              <a:extLst>
                <a:ext uri="{FF2B5EF4-FFF2-40B4-BE49-F238E27FC236}">
                  <a16:creationId xmlns:a16="http://schemas.microsoft.com/office/drawing/2014/main" id="{AB10A815-3C0F-0C5F-FAC2-80AEEEEDBC99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47">
              <a:extLst>
                <a:ext uri="{FF2B5EF4-FFF2-40B4-BE49-F238E27FC236}">
                  <a16:creationId xmlns:a16="http://schemas.microsoft.com/office/drawing/2014/main" id="{E1C2A6A4-452E-831B-C39A-56F98406D96E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48">
              <a:extLst>
                <a:ext uri="{FF2B5EF4-FFF2-40B4-BE49-F238E27FC236}">
                  <a16:creationId xmlns:a16="http://schemas.microsoft.com/office/drawing/2014/main" id="{439FD523-3B02-2444-B8FC-8C1FA06C07B9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49">
              <a:extLst>
                <a:ext uri="{FF2B5EF4-FFF2-40B4-BE49-F238E27FC236}">
                  <a16:creationId xmlns:a16="http://schemas.microsoft.com/office/drawing/2014/main" id="{14727BDA-ECAA-A502-86D1-63BAC9C354D1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0">
              <a:extLst>
                <a:ext uri="{FF2B5EF4-FFF2-40B4-BE49-F238E27FC236}">
                  <a16:creationId xmlns:a16="http://schemas.microsoft.com/office/drawing/2014/main" id="{D8599DC9-B421-8CE7-A913-1D39E22FB0BF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1">
              <a:extLst>
                <a:ext uri="{FF2B5EF4-FFF2-40B4-BE49-F238E27FC236}">
                  <a16:creationId xmlns:a16="http://schemas.microsoft.com/office/drawing/2014/main" id="{6CAA5EB6-B517-EBA9-45BD-255B66DCC4FF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2">
              <a:extLst>
                <a:ext uri="{FF2B5EF4-FFF2-40B4-BE49-F238E27FC236}">
                  <a16:creationId xmlns:a16="http://schemas.microsoft.com/office/drawing/2014/main" id="{5ED175BE-BFF4-5F43-87C3-D8A7CA008284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3">
              <a:extLst>
                <a:ext uri="{FF2B5EF4-FFF2-40B4-BE49-F238E27FC236}">
                  <a16:creationId xmlns:a16="http://schemas.microsoft.com/office/drawing/2014/main" id="{2560F457-3277-1AC0-EB45-1C09107C0CCB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4">
              <a:extLst>
                <a:ext uri="{FF2B5EF4-FFF2-40B4-BE49-F238E27FC236}">
                  <a16:creationId xmlns:a16="http://schemas.microsoft.com/office/drawing/2014/main" id="{0463A594-2572-59BB-0259-1CFEF196C6A3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55">
              <a:extLst>
                <a:ext uri="{FF2B5EF4-FFF2-40B4-BE49-F238E27FC236}">
                  <a16:creationId xmlns:a16="http://schemas.microsoft.com/office/drawing/2014/main" id="{B0DD5109-1EC1-189F-075F-5F3F4B1E1582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56">
              <a:extLst>
                <a:ext uri="{FF2B5EF4-FFF2-40B4-BE49-F238E27FC236}">
                  <a16:creationId xmlns:a16="http://schemas.microsoft.com/office/drawing/2014/main" id="{1487A471-C88D-0305-EDFB-4FE7EC0016E6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57">
              <a:extLst>
                <a:ext uri="{FF2B5EF4-FFF2-40B4-BE49-F238E27FC236}">
                  <a16:creationId xmlns:a16="http://schemas.microsoft.com/office/drawing/2014/main" id="{657B22FD-1933-D7E0-3800-02A725DA0585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58">
              <a:extLst>
                <a:ext uri="{FF2B5EF4-FFF2-40B4-BE49-F238E27FC236}">
                  <a16:creationId xmlns:a16="http://schemas.microsoft.com/office/drawing/2014/main" id="{6858E8CB-A1E4-9A49-0EC0-9D343121E9C8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59">
              <a:extLst>
                <a:ext uri="{FF2B5EF4-FFF2-40B4-BE49-F238E27FC236}">
                  <a16:creationId xmlns:a16="http://schemas.microsoft.com/office/drawing/2014/main" id="{FC2B338A-D51E-F6A0-1BFC-560C26D7F444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0">
              <a:extLst>
                <a:ext uri="{FF2B5EF4-FFF2-40B4-BE49-F238E27FC236}">
                  <a16:creationId xmlns:a16="http://schemas.microsoft.com/office/drawing/2014/main" id="{39A3E58D-4DA5-F0B0-F703-5DA34A4EB600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1">
              <a:extLst>
                <a:ext uri="{FF2B5EF4-FFF2-40B4-BE49-F238E27FC236}">
                  <a16:creationId xmlns:a16="http://schemas.microsoft.com/office/drawing/2014/main" id="{3E21E649-24F8-44F7-8050-A6B528B477F7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2">
              <a:extLst>
                <a:ext uri="{FF2B5EF4-FFF2-40B4-BE49-F238E27FC236}">
                  <a16:creationId xmlns:a16="http://schemas.microsoft.com/office/drawing/2014/main" id="{6D6472B7-7635-B0DA-71EE-8E6AE4FAC50E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3">
              <a:extLst>
                <a:ext uri="{FF2B5EF4-FFF2-40B4-BE49-F238E27FC236}">
                  <a16:creationId xmlns:a16="http://schemas.microsoft.com/office/drawing/2014/main" id="{A3A58B14-BF3E-A0AE-6ED1-39721AB534F9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4">
              <a:extLst>
                <a:ext uri="{FF2B5EF4-FFF2-40B4-BE49-F238E27FC236}">
                  <a16:creationId xmlns:a16="http://schemas.microsoft.com/office/drawing/2014/main" id="{BAE8F9BE-8620-BAD1-5AB4-764E08E924C1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65">
              <a:extLst>
                <a:ext uri="{FF2B5EF4-FFF2-40B4-BE49-F238E27FC236}">
                  <a16:creationId xmlns:a16="http://schemas.microsoft.com/office/drawing/2014/main" id="{33C5580E-4F28-2B0C-BAD8-8568DF77C574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66">
              <a:extLst>
                <a:ext uri="{FF2B5EF4-FFF2-40B4-BE49-F238E27FC236}">
                  <a16:creationId xmlns:a16="http://schemas.microsoft.com/office/drawing/2014/main" id="{839AE4F2-A04C-0FB2-126E-0005E3C6B242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67">
              <a:extLst>
                <a:ext uri="{FF2B5EF4-FFF2-40B4-BE49-F238E27FC236}">
                  <a16:creationId xmlns:a16="http://schemas.microsoft.com/office/drawing/2014/main" id="{4240E849-FCC1-34A5-F426-6285CADE42CC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68">
              <a:extLst>
                <a:ext uri="{FF2B5EF4-FFF2-40B4-BE49-F238E27FC236}">
                  <a16:creationId xmlns:a16="http://schemas.microsoft.com/office/drawing/2014/main" id="{08969E9C-51E7-AE4D-1E03-8275D7775839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69">
              <a:extLst>
                <a:ext uri="{FF2B5EF4-FFF2-40B4-BE49-F238E27FC236}">
                  <a16:creationId xmlns:a16="http://schemas.microsoft.com/office/drawing/2014/main" id="{8DA3780E-5393-D870-A439-4E61CE55EB2C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0">
              <a:extLst>
                <a:ext uri="{FF2B5EF4-FFF2-40B4-BE49-F238E27FC236}">
                  <a16:creationId xmlns:a16="http://schemas.microsoft.com/office/drawing/2014/main" id="{BC804603-5F6E-FB01-E73F-AC60E2044CD6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1">
              <a:extLst>
                <a:ext uri="{FF2B5EF4-FFF2-40B4-BE49-F238E27FC236}">
                  <a16:creationId xmlns:a16="http://schemas.microsoft.com/office/drawing/2014/main" id="{39FA2317-133C-DF00-46A5-305E0834E6BE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2">
              <a:extLst>
                <a:ext uri="{FF2B5EF4-FFF2-40B4-BE49-F238E27FC236}">
                  <a16:creationId xmlns:a16="http://schemas.microsoft.com/office/drawing/2014/main" id="{49E848FF-DA45-0A58-9D43-56F97BE84D15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3">
              <a:extLst>
                <a:ext uri="{FF2B5EF4-FFF2-40B4-BE49-F238E27FC236}">
                  <a16:creationId xmlns:a16="http://schemas.microsoft.com/office/drawing/2014/main" id="{00553083-61F0-38A2-2F2F-2154B945B4C0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4">
              <a:extLst>
                <a:ext uri="{FF2B5EF4-FFF2-40B4-BE49-F238E27FC236}">
                  <a16:creationId xmlns:a16="http://schemas.microsoft.com/office/drawing/2014/main" id="{30B1A9FF-E262-FB9B-C9FB-97F40B61460A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75">
              <a:extLst>
                <a:ext uri="{FF2B5EF4-FFF2-40B4-BE49-F238E27FC236}">
                  <a16:creationId xmlns:a16="http://schemas.microsoft.com/office/drawing/2014/main" id="{A7663BAB-21E4-1238-6C45-20C1559FED75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76">
              <a:extLst>
                <a:ext uri="{FF2B5EF4-FFF2-40B4-BE49-F238E27FC236}">
                  <a16:creationId xmlns:a16="http://schemas.microsoft.com/office/drawing/2014/main" id="{B755F689-ADA1-E8DA-CBE8-80A1F5AF6CEE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77">
              <a:extLst>
                <a:ext uri="{FF2B5EF4-FFF2-40B4-BE49-F238E27FC236}">
                  <a16:creationId xmlns:a16="http://schemas.microsoft.com/office/drawing/2014/main" id="{A0991495-465A-7B98-9860-AEEE5D4D075F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78">
              <a:extLst>
                <a:ext uri="{FF2B5EF4-FFF2-40B4-BE49-F238E27FC236}">
                  <a16:creationId xmlns:a16="http://schemas.microsoft.com/office/drawing/2014/main" id="{C91A9531-9AA6-5252-9333-C7DACF4B623C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79">
              <a:extLst>
                <a:ext uri="{FF2B5EF4-FFF2-40B4-BE49-F238E27FC236}">
                  <a16:creationId xmlns:a16="http://schemas.microsoft.com/office/drawing/2014/main" id="{32A33C2C-E72A-04F4-837B-0A2ED8F3D6FD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0">
              <a:extLst>
                <a:ext uri="{FF2B5EF4-FFF2-40B4-BE49-F238E27FC236}">
                  <a16:creationId xmlns:a16="http://schemas.microsoft.com/office/drawing/2014/main" id="{0E5B36B8-89C5-7D98-3D2E-7C96F1FC4892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1">
              <a:extLst>
                <a:ext uri="{FF2B5EF4-FFF2-40B4-BE49-F238E27FC236}">
                  <a16:creationId xmlns:a16="http://schemas.microsoft.com/office/drawing/2014/main" id="{B9E7A934-6D1E-E05E-0188-96C8CB29DC36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2">
              <a:extLst>
                <a:ext uri="{FF2B5EF4-FFF2-40B4-BE49-F238E27FC236}">
                  <a16:creationId xmlns:a16="http://schemas.microsoft.com/office/drawing/2014/main" id="{E6A747C5-7229-DE83-359B-4968D2A74EF4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3">
              <a:extLst>
                <a:ext uri="{FF2B5EF4-FFF2-40B4-BE49-F238E27FC236}">
                  <a16:creationId xmlns:a16="http://schemas.microsoft.com/office/drawing/2014/main" id="{A107919B-E8E0-0E6C-9FAA-738CD4FE5EB2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4">
              <a:extLst>
                <a:ext uri="{FF2B5EF4-FFF2-40B4-BE49-F238E27FC236}">
                  <a16:creationId xmlns:a16="http://schemas.microsoft.com/office/drawing/2014/main" id="{D965DA3B-4C1A-51DC-087D-E5484BB32244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85">
              <a:extLst>
                <a:ext uri="{FF2B5EF4-FFF2-40B4-BE49-F238E27FC236}">
                  <a16:creationId xmlns:a16="http://schemas.microsoft.com/office/drawing/2014/main" id="{3DF32913-FFAD-313F-9F53-54CA85A9974E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86">
              <a:extLst>
                <a:ext uri="{FF2B5EF4-FFF2-40B4-BE49-F238E27FC236}">
                  <a16:creationId xmlns:a16="http://schemas.microsoft.com/office/drawing/2014/main" id="{8FA7F150-BBD8-D18E-833B-F4CB65967D6C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87">
              <a:extLst>
                <a:ext uri="{FF2B5EF4-FFF2-40B4-BE49-F238E27FC236}">
                  <a16:creationId xmlns:a16="http://schemas.microsoft.com/office/drawing/2014/main" id="{B85A2249-CE87-8F63-4750-AB3AC810E22C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88">
              <a:extLst>
                <a:ext uri="{FF2B5EF4-FFF2-40B4-BE49-F238E27FC236}">
                  <a16:creationId xmlns:a16="http://schemas.microsoft.com/office/drawing/2014/main" id="{264B52F5-AFDC-8C0A-4D64-95A70862980B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89">
              <a:extLst>
                <a:ext uri="{FF2B5EF4-FFF2-40B4-BE49-F238E27FC236}">
                  <a16:creationId xmlns:a16="http://schemas.microsoft.com/office/drawing/2014/main" id="{2A408E20-F975-DA7D-FE93-CD851739063E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0">
              <a:extLst>
                <a:ext uri="{FF2B5EF4-FFF2-40B4-BE49-F238E27FC236}">
                  <a16:creationId xmlns:a16="http://schemas.microsoft.com/office/drawing/2014/main" id="{2C295896-BEB7-D1A2-FBD3-1056041E4B3C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1">
              <a:extLst>
                <a:ext uri="{FF2B5EF4-FFF2-40B4-BE49-F238E27FC236}">
                  <a16:creationId xmlns:a16="http://schemas.microsoft.com/office/drawing/2014/main" id="{1F7929C3-70F3-0170-3151-349C1C8B47C3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2">
              <a:extLst>
                <a:ext uri="{FF2B5EF4-FFF2-40B4-BE49-F238E27FC236}">
                  <a16:creationId xmlns:a16="http://schemas.microsoft.com/office/drawing/2014/main" id="{09B90166-537C-937B-ED90-564DC59CE95B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3">
              <a:extLst>
                <a:ext uri="{FF2B5EF4-FFF2-40B4-BE49-F238E27FC236}">
                  <a16:creationId xmlns:a16="http://schemas.microsoft.com/office/drawing/2014/main" id="{0DE3DC3E-BE29-3362-BE20-6E93F0A6D9A6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4">
              <a:extLst>
                <a:ext uri="{FF2B5EF4-FFF2-40B4-BE49-F238E27FC236}">
                  <a16:creationId xmlns:a16="http://schemas.microsoft.com/office/drawing/2014/main" id="{676027B1-211C-4658-2851-6E93D945D67E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295">
              <a:extLst>
                <a:ext uri="{FF2B5EF4-FFF2-40B4-BE49-F238E27FC236}">
                  <a16:creationId xmlns:a16="http://schemas.microsoft.com/office/drawing/2014/main" id="{B81303BC-0651-9BA1-59E7-05F6C7478AD9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296">
              <a:extLst>
                <a:ext uri="{FF2B5EF4-FFF2-40B4-BE49-F238E27FC236}">
                  <a16:creationId xmlns:a16="http://schemas.microsoft.com/office/drawing/2014/main" id="{604FEF68-62FD-B8F7-23CE-6A2D9E615C4E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297">
              <a:extLst>
                <a:ext uri="{FF2B5EF4-FFF2-40B4-BE49-F238E27FC236}">
                  <a16:creationId xmlns:a16="http://schemas.microsoft.com/office/drawing/2014/main" id="{E2FA41FB-1AA1-9B5B-742B-C140FD0CD396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298">
              <a:extLst>
                <a:ext uri="{FF2B5EF4-FFF2-40B4-BE49-F238E27FC236}">
                  <a16:creationId xmlns:a16="http://schemas.microsoft.com/office/drawing/2014/main" id="{BF12EA74-6222-8789-F125-292C5CD5B3DF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299">
              <a:extLst>
                <a:ext uri="{FF2B5EF4-FFF2-40B4-BE49-F238E27FC236}">
                  <a16:creationId xmlns:a16="http://schemas.microsoft.com/office/drawing/2014/main" id="{996DE8B0-9A3D-304E-CDFB-3D060177F1B6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0">
              <a:extLst>
                <a:ext uri="{FF2B5EF4-FFF2-40B4-BE49-F238E27FC236}">
                  <a16:creationId xmlns:a16="http://schemas.microsoft.com/office/drawing/2014/main" id="{83F11741-B036-1B28-A2E3-0FC48D2AEAAB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1">
              <a:extLst>
                <a:ext uri="{FF2B5EF4-FFF2-40B4-BE49-F238E27FC236}">
                  <a16:creationId xmlns:a16="http://schemas.microsoft.com/office/drawing/2014/main" id="{323D73DD-E989-EE60-22CF-162060195011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2">
              <a:extLst>
                <a:ext uri="{FF2B5EF4-FFF2-40B4-BE49-F238E27FC236}">
                  <a16:creationId xmlns:a16="http://schemas.microsoft.com/office/drawing/2014/main" id="{4A198837-9C2B-CE4D-924A-3AC17DA0107E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3">
              <a:extLst>
                <a:ext uri="{FF2B5EF4-FFF2-40B4-BE49-F238E27FC236}">
                  <a16:creationId xmlns:a16="http://schemas.microsoft.com/office/drawing/2014/main" id="{0132B8D7-C829-2E34-C891-69FE5B9D7793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4">
              <a:extLst>
                <a:ext uri="{FF2B5EF4-FFF2-40B4-BE49-F238E27FC236}">
                  <a16:creationId xmlns:a16="http://schemas.microsoft.com/office/drawing/2014/main" id="{27BA8607-8568-1A14-9FC1-64AEA9E30832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05">
              <a:extLst>
                <a:ext uri="{FF2B5EF4-FFF2-40B4-BE49-F238E27FC236}">
                  <a16:creationId xmlns:a16="http://schemas.microsoft.com/office/drawing/2014/main" id="{DCAC36C7-64CD-C3A5-5B79-1B80A08A50C1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06">
              <a:extLst>
                <a:ext uri="{FF2B5EF4-FFF2-40B4-BE49-F238E27FC236}">
                  <a16:creationId xmlns:a16="http://schemas.microsoft.com/office/drawing/2014/main" id="{F00E4EAA-BE9F-8409-85E3-046D95DE6879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07">
              <a:extLst>
                <a:ext uri="{FF2B5EF4-FFF2-40B4-BE49-F238E27FC236}">
                  <a16:creationId xmlns:a16="http://schemas.microsoft.com/office/drawing/2014/main" id="{BB3D3456-2457-9280-D0DF-8A12EF1D7824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08">
              <a:extLst>
                <a:ext uri="{FF2B5EF4-FFF2-40B4-BE49-F238E27FC236}">
                  <a16:creationId xmlns:a16="http://schemas.microsoft.com/office/drawing/2014/main" id="{C36288EC-15AA-4AF3-F9D1-52BD851C8602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09">
              <a:extLst>
                <a:ext uri="{FF2B5EF4-FFF2-40B4-BE49-F238E27FC236}">
                  <a16:creationId xmlns:a16="http://schemas.microsoft.com/office/drawing/2014/main" id="{B1535DE4-AB61-09D4-00C0-B8EBA6132AEE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0">
              <a:extLst>
                <a:ext uri="{FF2B5EF4-FFF2-40B4-BE49-F238E27FC236}">
                  <a16:creationId xmlns:a16="http://schemas.microsoft.com/office/drawing/2014/main" id="{5427983A-431B-4380-464B-35B7161CEC50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1">
              <a:extLst>
                <a:ext uri="{FF2B5EF4-FFF2-40B4-BE49-F238E27FC236}">
                  <a16:creationId xmlns:a16="http://schemas.microsoft.com/office/drawing/2014/main" id="{2F90A5B4-474D-6EBA-99EA-F862E91288CC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2">
              <a:extLst>
                <a:ext uri="{FF2B5EF4-FFF2-40B4-BE49-F238E27FC236}">
                  <a16:creationId xmlns:a16="http://schemas.microsoft.com/office/drawing/2014/main" id="{9558B025-FE89-8061-3F4B-94C434D2C658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3">
              <a:extLst>
                <a:ext uri="{FF2B5EF4-FFF2-40B4-BE49-F238E27FC236}">
                  <a16:creationId xmlns:a16="http://schemas.microsoft.com/office/drawing/2014/main" id="{DE8D44D2-98A3-8C4D-A0C8-B2A434FC3B28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4">
              <a:extLst>
                <a:ext uri="{FF2B5EF4-FFF2-40B4-BE49-F238E27FC236}">
                  <a16:creationId xmlns:a16="http://schemas.microsoft.com/office/drawing/2014/main" id="{A4AFEF7C-78CC-3FEB-FCB9-D7072FAC5380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15">
              <a:extLst>
                <a:ext uri="{FF2B5EF4-FFF2-40B4-BE49-F238E27FC236}">
                  <a16:creationId xmlns:a16="http://schemas.microsoft.com/office/drawing/2014/main" id="{08451FD3-6526-C940-E4B8-526F8EB88A85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16">
              <a:extLst>
                <a:ext uri="{FF2B5EF4-FFF2-40B4-BE49-F238E27FC236}">
                  <a16:creationId xmlns:a16="http://schemas.microsoft.com/office/drawing/2014/main" id="{6A9AF669-59B1-A492-A15C-079BCAA4CDB8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17">
              <a:extLst>
                <a:ext uri="{FF2B5EF4-FFF2-40B4-BE49-F238E27FC236}">
                  <a16:creationId xmlns:a16="http://schemas.microsoft.com/office/drawing/2014/main" id="{AE4F0E0F-2EC6-0769-438D-C184B4DED62C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18">
              <a:extLst>
                <a:ext uri="{FF2B5EF4-FFF2-40B4-BE49-F238E27FC236}">
                  <a16:creationId xmlns:a16="http://schemas.microsoft.com/office/drawing/2014/main" id="{B172093F-BA28-BDDA-80D2-AF5692009E51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19">
              <a:extLst>
                <a:ext uri="{FF2B5EF4-FFF2-40B4-BE49-F238E27FC236}">
                  <a16:creationId xmlns:a16="http://schemas.microsoft.com/office/drawing/2014/main" id="{FB2D4F1E-C200-EEF2-E7ED-F1A199194671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0">
              <a:extLst>
                <a:ext uri="{FF2B5EF4-FFF2-40B4-BE49-F238E27FC236}">
                  <a16:creationId xmlns:a16="http://schemas.microsoft.com/office/drawing/2014/main" id="{C53389B0-8AE6-AC8C-2E3E-47A4B16DEBC5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1">
              <a:extLst>
                <a:ext uri="{FF2B5EF4-FFF2-40B4-BE49-F238E27FC236}">
                  <a16:creationId xmlns:a16="http://schemas.microsoft.com/office/drawing/2014/main" id="{8153DC97-FC09-C778-5108-3EB895ED6F2C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2">
              <a:extLst>
                <a:ext uri="{FF2B5EF4-FFF2-40B4-BE49-F238E27FC236}">
                  <a16:creationId xmlns:a16="http://schemas.microsoft.com/office/drawing/2014/main" id="{531E2F2B-D339-741E-30AB-447247AEC74E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3">
              <a:extLst>
                <a:ext uri="{FF2B5EF4-FFF2-40B4-BE49-F238E27FC236}">
                  <a16:creationId xmlns:a16="http://schemas.microsoft.com/office/drawing/2014/main" id="{0F2C6D8F-9FC2-1027-0875-AE54D1A5A871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4">
              <a:extLst>
                <a:ext uri="{FF2B5EF4-FFF2-40B4-BE49-F238E27FC236}">
                  <a16:creationId xmlns:a16="http://schemas.microsoft.com/office/drawing/2014/main" id="{125D099B-A1AE-A5DD-9B0B-7429F67C5658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25">
              <a:extLst>
                <a:ext uri="{FF2B5EF4-FFF2-40B4-BE49-F238E27FC236}">
                  <a16:creationId xmlns:a16="http://schemas.microsoft.com/office/drawing/2014/main" id="{355C26DA-0690-B5E7-DAE3-92FB204CF9E9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26">
              <a:extLst>
                <a:ext uri="{FF2B5EF4-FFF2-40B4-BE49-F238E27FC236}">
                  <a16:creationId xmlns:a16="http://schemas.microsoft.com/office/drawing/2014/main" id="{BFDE024F-A151-AE6B-8D0B-861EAD991299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27">
              <a:extLst>
                <a:ext uri="{FF2B5EF4-FFF2-40B4-BE49-F238E27FC236}">
                  <a16:creationId xmlns:a16="http://schemas.microsoft.com/office/drawing/2014/main" id="{AFE6E469-3A4E-03FE-3691-F477C4794248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28">
              <a:extLst>
                <a:ext uri="{FF2B5EF4-FFF2-40B4-BE49-F238E27FC236}">
                  <a16:creationId xmlns:a16="http://schemas.microsoft.com/office/drawing/2014/main" id="{76EE600E-6E32-1C37-CD01-3C2EF9B74B9C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29">
              <a:extLst>
                <a:ext uri="{FF2B5EF4-FFF2-40B4-BE49-F238E27FC236}">
                  <a16:creationId xmlns:a16="http://schemas.microsoft.com/office/drawing/2014/main" id="{B0EB4FA7-56AD-B0E2-9AE6-4A165BB87D47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0">
              <a:extLst>
                <a:ext uri="{FF2B5EF4-FFF2-40B4-BE49-F238E27FC236}">
                  <a16:creationId xmlns:a16="http://schemas.microsoft.com/office/drawing/2014/main" id="{7A298A5E-9745-61F6-1021-90EA897B164B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1">
              <a:extLst>
                <a:ext uri="{FF2B5EF4-FFF2-40B4-BE49-F238E27FC236}">
                  <a16:creationId xmlns:a16="http://schemas.microsoft.com/office/drawing/2014/main" id="{5FB64AAB-4F94-5B96-0BC9-4218041EBB14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2">
              <a:extLst>
                <a:ext uri="{FF2B5EF4-FFF2-40B4-BE49-F238E27FC236}">
                  <a16:creationId xmlns:a16="http://schemas.microsoft.com/office/drawing/2014/main" id="{2BD53146-AF3C-2F4D-14D8-C3E491E2F7A3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3">
              <a:extLst>
                <a:ext uri="{FF2B5EF4-FFF2-40B4-BE49-F238E27FC236}">
                  <a16:creationId xmlns:a16="http://schemas.microsoft.com/office/drawing/2014/main" id="{B22A5AF3-CFF3-EEB2-86DD-CCCCA4788C80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4">
              <a:extLst>
                <a:ext uri="{FF2B5EF4-FFF2-40B4-BE49-F238E27FC236}">
                  <a16:creationId xmlns:a16="http://schemas.microsoft.com/office/drawing/2014/main" id="{B29F0C9D-893D-E030-F3F3-A0B616E7A619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35">
              <a:extLst>
                <a:ext uri="{FF2B5EF4-FFF2-40B4-BE49-F238E27FC236}">
                  <a16:creationId xmlns:a16="http://schemas.microsoft.com/office/drawing/2014/main" id="{7758DB06-D0AF-D6E6-0C60-58ADA12A039D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36">
              <a:extLst>
                <a:ext uri="{FF2B5EF4-FFF2-40B4-BE49-F238E27FC236}">
                  <a16:creationId xmlns:a16="http://schemas.microsoft.com/office/drawing/2014/main" id="{4907BB66-4EAA-E289-5FCE-41CD4305D24A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37">
              <a:extLst>
                <a:ext uri="{FF2B5EF4-FFF2-40B4-BE49-F238E27FC236}">
                  <a16:creationId xmlns:a16="http://schemas.microsoft.com/office/drawing/2014/main" id="{EA941BDC-7762-77B4-9221-7715E6A8437C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38">
              <a:extLst>
                <a:ext uri="{FF2B5EF4-FFF2-40B4-BE49-F238E27FC236}">
                  <a16:creationId xmlns:a16="http://schemas.microsoft.com/office/drawing/2014/main" id="{B25D0AF6-8F8B-BE20-CF3D-086513454E1D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39">
              <a:extLst>
                <a:ext uri="{FF2B5EF4-FFF2-40B4-BE49-F238E27FC236}">
                  <a16:creationId xmlns:a16="http://schemas.microsoft.com/office/drawing/2014/main" id="{02C49EEA-15CA-919C-1F99-F4E24B3E06EF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0">
              <a:extLst>
                <a:ext uri="{FF2B5EF4-FFF2-40B4-BE49-F238E27FC236}">
                  <a16:creationId xmlns:a16="http://schemas.microsoft.com/office/drawing/2014/main" id="{43B0AC57-1A13-CFF2-DB1B-E5DDF43D36B1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1">
              <a:extLst>
                <a:ext uri="{FF2B5EF4-FFF2-40B4-BE49-F238E27FC236}">
                  <a16:creationId xmlns:a16="http://schemas.microsoft.com/office/drawing/2014/main" id="{23DAD83C-53CB-9B75-E2BB-5E1BA4524690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2">
              <a:extLst>
                <a:ext uri="{FF2B5EF4-FFF2-40B4-BE49-F238E27FC236}">
                  <a16:creationId xmlns:a16="http://schemas.microsoft.com/office/drawing/2014/main" id="{E65FA722-F779-F96F-97BB-7CB856238DC1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3">
              <a:extLst>
                <a:ext uri="{FF2B5EF4-FFF2-40B4-BE49-F238E27FC236}">
                  <a16:creationId xmlns:a16="http://schemas.microsoft.com/office/drawing/2014/main" id="{8325ADCA-8C3A-F93C-B17F-C86C44EC84DF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4">
              <a:extLst>
                <a:ext uri="{FF2B5EF4-FFF2-40B4-BE49-F238E27FC236}">
                  <a16:creationId xmlns:a16="http://schemas.microsoft.com/office/drawing/2014/main" id="{CC340773-D84A-3257-63DD-3019D5074610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45">
              <a:extLst>
                <a:ext uri="{FF2B5EF4-FFF2-40B4-BE49-F238E27FC236}">
                  <a16:creationId xmlns:a16="http://schemas.microsoft.com/office/drawing/2014/main" id="{3EC97C98-5341-FDCC-A325-F3064CA78BA3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46">
              <a:extLst>
                <a:ext uri="{FF2B5EF4-FFF2-40B4-BE49-F238E27FC236}">
                  <a16:creationId xmlns:a16="http://schemas.microsoft.com/office/drawing/2014/main" id="{CF1388C5-8416-06D0-9C22-1446CA8EDBED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47">
              <a:extLst>
                <a:ext uri="{FF2B5EF4-FFF2-40B4-BE49-F238E27FC236}">
                  <a16:creationId xmlns:a16="http://schemas.microsoft.com/office/drawing/2014/main" id="{2C0B1B14-9A38-305A-CD84-25C38E7D49F0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48">
              <a:extLst>
                <a:ext uri="{FF2B5EF4-FFF2-40B4-BE49-F238E27FC236}">
                  <a16:creationId xmlns:a16="http://schemas.microsoft.com/office/drawing/2014/main" id="{15105611-F152-E2B0-7696-D4281A4F9FC3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49">
              <a:extLst>
                <a:ext uri="{FF2B5EF4-FFF2-40B4-BE49-F238E27FC236}">
                  <a16:creationId xmlns:a16="http://schemas.microsoft.com/office/drawing/2014/main" id="{A0FC7CCD-6361-3C2D-2C17-3EC7BE1DA5BC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0">
              <a:extLst>
                <a:ext uri="{FF2B5EF4-FFF2-40B4-BE49-F238E27FC236}">
                  <a16:creationId xmlns:a16="http://schemas.microsoft.com/office/drawing/2014/main" id="{CBE3401D-D43B-72A2-A962-F89295ED3701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1">
              <a:extLst>
                <a:ext uri="{FF2B5EF4-FFF2-40B4-BE49-F238E27FC236}">
                  <a16:creationId xmlns:a16="http://schemas.microsoft.com/office/drawing/2014/main" id="{DA3A42CA-01AE-1AE0-F990-21E3ED5A1573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2">
              <a:extLst>
                <a:ext uri="{FF2B5EF4-FFF2-40B4-BE49-F238E27FC236}">
                  <a16:creationId xmlns:a16="http://schemas.microsoft.com/office/drawing/2014/main" id="{C24CFAB7-BF2B-417C-3F85-A475FA9B19FB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3">
              <a:extLst>
                <a:ext uri="{FF2B5EF4-FFF2-40B4-BE49-F238E27FC236}">
                  <a16:creationId xmlns:a16="http://schemas.microsoft.com/office/drawing/2014/main" id="{0826CA84-EDB5-B6D3-2871-E0AFBE290F00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4">
              <a:extLst>
                <a:ext uri="{FF2B5EF4-FFF2-40B4-BE49-F238E27FC236}">
                  <a16:creationId xmlns:a16="http://schemas.microsoft.com/office/drawing/2014/main" id="{49448C23-2D02-9D15-4D30-A9F7D990E314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55">
              <a:extLst>
                <a:ext uri="{FF2B5EF4-FFF2-40B4-BE49-F238E27FC236}">
                  <a16:creationId xmlns:a16="http://schemas.microsoft.com/office/drawing/2014/main" id="{152AD03B-1027-84E5-7498-92074B0F5B67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56">
              <a:extLst>
                <a:ext uri="{FF2B5EF4-FFF2-40B4-BE49-F238E27FC236}">
                  <a16:creationId xmlns:a16="http://schemas.microsoft.com/office/drawing/2014/main" id="{04A1F6D5-BAD3-DF91-54B5-BA5788F446C9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57">
              <a:extLst>
                <a:ext uri="{FF2B5EF4-FFF2-40B4-BE49-F238E27FC236}">
                  <a16:creationId xmlns:a16="http://schemas.microsoft.com/office/drawing/2014/main" id="{FCA120E8-1899-A697-8555-19EE9589B8C9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58">
              <a:extLst>
                <a:ext uri="{FF2B5EF4-FFF2-40B4-BE49-F238E27FC236}">
                  <a16:creationId xmlns:a16="http://schemas.microsoft.com/office/drawing/2014/main" id="{F37BAE4E-9906-E056-9135-B70110367EB8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59">
              <a:extLst>
                <a:ext uri="{FF2B5EF4-FFF2-40B4-BE49-F238E27FC236}">
                  <a16:creationId xmlns:a16="http://schemas.microsoft.com/office/drawing/2014/main" id="{AC59C1A3-7B45-9AFC-3D49-C9192B119202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0">
              <a:extLst>
                <a:ext uri="{FF2B5EF4-FFF2-40B4-BE49-F238E27FC236}">
                  <a16:creationId xmlns:a16="http://schemas.microsoft.com/office/drawing/2014/main" id="{5144D9FA-69F4-C80F-59A6-B8B8D88EC88F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1">
              <a:extLst>
                <a:ext uri="{FF2B5EF4-FFF2-40B4-BE49-F238E27FC236}">
                  <a16:creationId xmlns:a16="http://schemas.microsoft.com/office/drawing/2014/main" id="{17D4E41A-65E4-71EA-D162-6750037CA893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2">
              <a:extLst>
                <a:ext uri="{FF2B5EF4-FFF2-40B4-BE49-F238E27FC236}">
                  <a16:creationId xmlns:a16="http://schemas.microsoft.com/office/drawing/2014/main" id="{79ED26AE-186C-912B-4852-8EC4993D4251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3">
              <a:extLst>
                <a:ext uri="{FF2B5EF4-FFF2-40B4-BE49-F238E27FC236}">
                  <a16:creationId xmlns:a16="http://schemas.microsoft.com/office/drawing/2014/main" id="{AB6D44CE-946F-2B61-6F27-83B67808703B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4">
              <a:extLst>
                <a:ext uri="{FF2B5EF4-FFF2-40B4-BE49-F238E27FC236}">
                  <a16:creationId xmlns:a16="http://schemas.microsoft.com/office/drawing/2014/main" id="{B341789C-7701-9E33-9E1F-B2E4AA7F1DE9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65">
              <a:extLst>
                <a:ext uri="{FF2B5EF4-FFF2-40B4-BE49-F238E27FC236}">
                  <a16:creationId xmlns:a16="http://schemas.microsoft.com/office/drawing/2014/main" id="{AFBD167F-19ED-CED0-BC72-46DA99F70F0D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66">
              <a:extLst>
                <a:ext uri="{FF2B5EF4-FFF2-40B4-BE49-F238E27FC236}">
                  <a16:creationId xmlns:a16="http://schemas.microsoft.com/office/drawing/2014/main" id="{F49E87E7-2FCC-2BCE-A7D1-CBD59ACE6813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67">
              <a:extLst>
                <a:ext uri="{FF2B5EF4-FFF2-40B4-BE49-F238E27FC236}">
                  <a16:creationId xmlns:a16="http://schemas.microsoft.com/office/drawing/2014/main" id="{C5995AB6-A099-1310-DE76-BEB27A475480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68">
              <a:extLst>
                <a:ext uri="{FF2B5EF4-FFF2-40B4-BE49-F238E27FC236}">
                  <a16:creationId xmlns:a16="http://schemas.microsoft.com/office/drawing/2014/main" id="{A77978E5-8019-C48A-7849-2467522B3CFB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69">
              <a:extLst>
                <a:ext uri="{FF2B5EF4-FFF2-40B4-BE49-F238E27FC236}">
                  <a16:creationId xmlns:a16="http://schemas.microsoft.com/office/drawing/2014/main" id="{04F019A4-BA88-2743-AE9C-952AD73FA01F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0">
              <a:extLst>
                <a:ext uri="{FF2B5EF4-FFF2-40B4-BE49-F238E27FC236}">
                  <a16:creationId xmlns:a16="http://schemas.microsoft.com/office/drawing/2014/main" id="{9F0B4AB9-A1EF-92A4-3A11-C3567D4B6A36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1">
              <a:extLst>
                <a:ext uri="{FF2B5EF4-FFF2-40B4-BE49-F238E27FC236}">
                  <a16:creationId xmlns:a16="http://schemas.microsoft.com/office/drawing/2014/main" id="{99CBD2F1-0014-94B1-17F8-59F793429D9B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2">
              <a:extLst>
                <a:ext uri="{FF2B5EF4-FFF2-40B4-BE49-F238E27FC236}">
                  <a16:creationId xmlns:a16="http://schemas.microsoft.com/office/drawing/2014/main" id="{65058AE5-2F44-49DE-1FC6-F3DDCA44688C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3">
              <a:extLst>
                <a:ext uri="{FF2B5EF4-FFF2-40B4-BE49-F238E27FC236}">
                  <a16:creationId xmlns:a16="http://schemas.microsoft.com/office/drawing/2014/main" id="{F3778A26-4A5D-B06C-FDF0-8038A01C00F9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4">
              <a:extLst>
                <a:ext uri="{FF2B5EF4-FFF2-40B4-BE49-F238E27FC236}">
                  <a16:creationId xmlns:a16="http://schemas.microsoft.com/office/drawing/2014/main" id="{F8D8BD79-C43A-EBE0-02C4-0949A81963FF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75">
              <a:extLst>
                <a:ext uri="{FF2B5EF4-FFF2-40B4-BE49-F238E27FC236}">
                  <a16:creationId xmlns:a16="http://schemas.microsoft.com/office/drawing/2014/main" id="{CFEDD5BC-E1D0-34C5-730A-DDDD37D17819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76">
              <a:extLst>
                <a:ext uri="{FF2B5EF4-FFF2-40B4-BE49-F238E27FC236}">
                  <a16:creationId xmlns:a16="http://schemas.microsoft.com/office/drawing/2014/main" id="{8B32D1F5-0E3D-BAF8-F48B-8A2D4323AE8B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77">
              <a:extLst>
                <a:ext uri="{FF2B5EF4-FFF2-40B4-BE49-F238E27FC236}">
                  <a16:creationId xmlns:a16="http://schemas.microsoft.com/office/drawing/2014/main" id="{BD7A1E91-493F-0D8E-50C5-97CD9B253942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78">
              <a:extLst>
                <a:ext uri="{FF2B5EF4-FFF2-40B4-BE49-F238E27FC236}">
                  <a16:creationId xmlns:a16="http://schemas.microsoft.com/office/drawing/2014/main" id="{89995F5B-1264-8F99-B394-4633BE95FFCD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79">
              <a:extLst>
                <a:ext uri="{FF2B5EF4-FFF2-40B4-BE49-F238E27FC236}">
                  <a16:creationId xmlns:a16="http://schemas.microsoft.com/office/drawing/2014/main" id="{098C654C-5B5D-F9FE-2563-509DB1649E45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0">
              <a:extLst>
                <a:ext uri="{FF2B5EF4-FFF2-40B4-BE49-F238E27FC236}">
                  <a16:creationId xmlns:a16="http://schemas.microsoft.com/office/drawing/2014/main" id="{5CE49A22-4803-6A71-BD24-615BB27BFA85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1">
              <a:extLst>
                <a:ext uri="{FF2B5EF4-FFF2-40B4-BE49-F238E27FC236}">
                  <a16:creationId xmlns:a16="http://schemas.microsoft.com/office/drawing/2014/main" id="{65AF4F08-2FB0-A2ED-A78A-6218483E9060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2">
              <a:extLst>
                <a:ext uri="{FF2B5EF4-FFF2-40B4-BE49-F238E27FC236}">
                  <a16:creationId xmlns:a16="http://schemas.microsoft.com/office/drawing/2014/main" id="{D33A631A-9BD8-B6B6-810D-3EBD50DC20E9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3">
              <a:extLst>
                <a:ext uri="{FF2B5EF4-FFF2-40B4-BE49-F238E27FC236}">
                  <a16:creationId xmlns:a16="http://schemas.microsoft.com/office/drawing/2014/main" id="{FB6433E7-44DC-AD11-4171-8761B1768B72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4">
              <a:extLst>
                <a:ext uri="{FF2B5EF4-FFF2-40B4-BE49-F238E27FC236}">
                  <a16:creationId xmlns:a16="http://schemas.microsoft.com/office/drawing/2014/main" id="{9FD36139-74AF-CAD1-6966-4A3885C06CDC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85">
              <a:extLst>
                <a:ext uri="{FF2B5EF4-FFF2-40B4-BE49-F238E27FC236}">
                  <a16:creationId xmlns:a16="http://schemas.microsoft.com/office/drawing/2014/main" id="{1DAF213E-DC08-8304-9305-587061E92509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86">
              <a:extLst>
                <a:ext uri="{FF2B5EF4-FFF2-40B4-BE49-F238E27FC236}">
                  <a16:creationId xmlns:a16="http://schemas.microsoft.com/office/drawing/2014/main" id="{AF7119CA-E444-4E68-1EFD-E8C413408D96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93" name="Imagen 392">
            <a:extLst>
              <a:ext uri="{FF2B5EF4-FFF2-40B4-BE49-F238E27FC236}">
                <a16:creationId xmlns:a16="http://schemas.microsoft.com/office/drawing/2014/main" id="{5CADF7EC-A26A-812D-FDBD-ED9B90418E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623" y="344615"/>
            <a:ext cx="817149" cy="8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11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1220A0E-B890-1256-63AE-BF09A35E8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50" y="-6015"/>
            <a:ext cx="249555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2BAC7C-6615-FAF0-DBD3-D0D85AC39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015"/>
            <a:ext cx="99060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B8101D-F22F-58B3-72A9-38488117C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436" y="368218"/>
            <a:ext cx="1666563" cy="1666563"/>
          </a:xfrm>
          <a:prstGeom prst="rect">
            <a:avLst/>
          </a:prstGeom>
        </p:spPr>
      </p:pic>
      <p:grpSp>
        <p:nvGrpSpPr>
          <p:cNvPr id="16" name="Group 387">
            <a:extLst>
              <a:ext uri="{FF2B5EF4-FFF2-40B4-BE49-F238E27FC236}">
                <a16:creationId xmlns:a16="http://schemas.microsoft.com/office/drawing/2014/main" id="{F38C9C2C-52BF-498E-C615-A6202D3F7092}"/>
              </a:ext>
            </a:extLst>
          </p:cNvPr>
          <p:cNvGrpSpPr/>
          <p:nvPr/>
        </p:nvGrpSpPr>
        <p:grpSpPr>
          <a:xfrm>
            <a:off x="10489608" y="5051820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17" name="Freeform: Shape 41">
              <a:extLst>
                <a:ext uri="{FF2B5EF4-FFF2-40B4-BE49-F238E27FC236}">
                  <a16:creationId xmlns:a16="http://schemas.microsoft.com/office/drawing/2014/main" id="{6E21169A-709A-FECD-75FD-74802A0D24B8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42">
              <a:extLst>
                <a:ext uri="{FF2B5EF4-FFF2-40B4-BE49-F238E27FC236}">
                  <a16:creationId xmlns:a16="http://schemas.microsoft.com/office/drawing/2014/main" id="{FB9724DE-0BD2-4A54-40C0-2629093597BB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43">
              <a:extLst>
                <a:ext uri="{FF2B5EF4-FFF2-40B4-BE49-F238E27FC236}">
                  <a16:creationId xmlns:a16="http://schemas.microsoft.com/office/drawing/2014/main" id="{A32B3A96-B902-FEA3-E569-7B9250816023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44">
              <a:extLst>
                <a:ext uri="{FF2B5EF4-FFF2-40B4-BE49-F238E27FC236}">
                  <a16:creationId xmlns:a16="http://schemas.microsoft.com/office/drawing/2014/main" id="{D817798D-DCBA-5F15-D658-13EBC49B7B4C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45">
              <a:extLst>
                <a:ext uri="{FF2B5EF4-FFF2-40B4-BE49-F238E27FC236}">
                  <a16:creationId xmlns:a16="http://schemas.microsoft.com/office/drawing/2014/main" id="{0485D456-2214-3866-C2A8-F97D939CD3FD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6">
              <a:extLst>
                <a:ext uri="{FF2B5EF4-FFF2-40B4-BE49-F238E27FC236}">
                  <a16:creationId xmlns:a16="http://schemas.microsoft.com/office/drawing/2014/main" id="{7E5D5FC8-B2AE-7D49-0D36-F860D6A8B258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47">
              <a:extLst>
                <a:ext uri="{FF2B5EF4-FFF2-40B4-BE49-F238E27FC236}">
                  <a16:creationId xmlns:a16="http://schemas.microsoft.com/office/drawing/2014/main" id="{2BDDDB9F-AE4D-28F8-4D1B-A294EDE83504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48">
              <a:extLst>
                <a:ext uri="{FF2B5EF4-FFF2-40B4-BE49-F238E27FC236}">
                  <a16:creationId xmlns:a16="http://schemas.microsoft.com/office/drawing/2014/main" id="{229747FA-10D9-8AB5-595C-27BE78B1C9A3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9">
              <a:extLst>
                <a:ext uri="{FF2B5EF4-FFF2-40B4-BE49-F238E27FC236}">
                  <a16:creationId xmlns:a16="http://schemas.microsoft.com/office/drawing/2014/main" id="{55F28160-A02E-7F7B-B2AA-F885569DB4C9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50">
              <a:extLst>
                <a:ext uri="{FF2B5EF4-FFF2-40B4-BE49-F238E27FC236}">
                  <a16:creationId xmlns:a16="http://schemas.microsoft.com/office/drawing/2014/main" id="{6B84D625-0281-1457-6098-412740FDFE8F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51">
              <a:extLst>
                <a:ext uri="{FF2B5EF4-FFF2-40B4-BE49-F238E27FC236}">
                  <a16:creationId xmlns:a16="http://schemas.microsoft.com/office/drawing/2014/main" id="{1FB1954F-2E91-EC04-D5DB-783DF431EE73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52">
              <a:extLst>
                <a:ext uri="{FF2B5EF4-FFF2-40B4-BE49-F238E27FC236}">
                  <a16:creationId xmlns:a16="http://schemas.microsoft.com/office/drawing/2014/main" id="{EFC261B9-AD64-D836-8706-2A39F9D7897D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53">
              <a:extLst>
                <a:ext uri="{FF2B5EF4-FFF2-40B4-BE49-F238E27FC236}">
                  <a16:creationId xmlns:a16="http://schemas.microsoft.com/office/drawing/2014/main" id="{C4D842F2-EBA6-CA93-C96D-BED9358C7088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54">
              <a:extLst>
                <a:ext uri="{FF2B5EF4-FFF2-40B4-BE49-F238E27FC236}">
                  <a16:creationId xmlns:a16="http://schemas.microsoft.com/office/drawing/2014/main" id="{E8F6B8DA-E969-3CD2-3589-85789D761695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55">
              <a:extLst>
                <a:ext uri="{FF2B5EF4-FFF2-40B4-BE49-F238E27FC236}">
                  <a16:creationId xmlns:a16="http://schemas.microsoft.com/office/drawing/2014/main" id="{6C07F8DC-5CFC-205B-A778-977261A65339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6">
              <a:extLst>
                <a:ext uri="{FF2B5EF4-FFF2-40B4-BE49-F238E27FC236}">
                  <a16:creationId xmlns:a16="http://schemas.microsoft.com/office/drawing/2014/main" id="{29369E57-BA06-029D-C3E9-48EFF9FFC493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57">
              <a:extLst>
                <a:ext uri="{FF2B5EF4-FFF2-40B4-BE49-F238E27FC236}">
                  <a16:creationId xmlns:a16="http://schemas.microsoft.com/office/drawing/2014/main" id="{1ECA62F4-1311-25F0-58AF-F2EF6F8A6027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58">
              <a:extLst>
                <a:ext uri="{FF2B5EF4-FFF2-40B4-BE49-F238E27FC236}">
                  <a16:creationId xmlns:a16="http://schemas.microsoft.com/office/drawing/2014/main" id="{C6273E7C-9D37-38D3-CF02-130FDA13920B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59">
              <a:extLst>
                <a:ext uri="{FF2B5EF4-FFF2-40B4-BE49-F238E27FC236}">
                  <a16:creationId xmlns:a16="http://schemas.microsoft.com/office/drawing/2014/main" id="{1753F4E3-D2AF-B368-C07D-379D1F9B6014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60">
              <a:extLst>
                <a:ext uri="{FF2B5EF4-FFF2-40B4-BE49-F238E27FC236}">
                  <a16:creationId xmlns:a16="http://schemas.microsoft.com/office/drawing/2014/main" id="{19F18447-6669-93D4-795B-5C60339539EC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61">
              <a:extLst>
                <a:ext uri="{FF2B5EF4-FFF2-40B4-BE49-F238E27FC236}">
                  <a16:creationId xmlns:a16="http://schemas.microsoft.com/office/drawing/2014/main" id="{A34DA0E3-5071-4F7D-CE14-688DCFD988B3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62">
              <a:extLst>
                <a:ext uri="{FF2B5EF4-FFF2-40B4-BE49-F238E27FC236}">
                  <a16:creationId xmlns:a16="http://schemas.microsoft.com/office/drawing/2014/main" id="{91A7F879-31F0-53D3-DD8D-DDF1D6C76F1D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63">
              <a:extLst>
                <a:ext uri="{FF2B5EF4-FFF2-40B4-BE49-F238E27FC236}">
                  <a16:creationId xmlns:a16="http://schemas.microsoft.com/office/drawing/2014/main" id="{D0D7F308-4FCC-3B3D-5EF4-670DD325A65B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4">
              <a:extLst>
                <a:ext uri="{FF2B5EF4-FFF2-40B4-BE49-F238E27FC236}">
                  <a16:creationId xmlns:a16="http://schemas.microsoft.com/office/drawing/2014/main" id="{1844826B-73D9-F3B0-9E69-F4BEE64E50F1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65">
              <a:extLst>
                <a:ext uri="{FF2B5EF4-FFF2-40B4-BE49-F238E27FC236}">
                  <a16:creationId xmlns:a16="http://schemas.microsoft.com/office/drawing/2014/main" id="{178093A2-4F9E-BDCA-3AD3-537F62240BCE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66">
              <a:extLst>
                <a:ext uri="{FF2B5EF4-FFF2-40B4-BE49-F238E27FC236}">
                  <a16:creationId xmlns:a16="http://schemas.microsoft.com/office/drawing/2014/main" id="{F3149288-66A3-D41A-8D2E-CBA04C1CA2A1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67">
              <a:extLst>
                <a:ext uri="{FF2B5EF4-FFF2-40B4-BE49-F238E27FC236}">
                  <a16:creationId xmlns:a16="http://schemas.microsoft.com/office/drawing/2014/main" id="{E6F47490-C6F7-B814-22D2-F14EFAF2E457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68">
              <a:extLst>
                <a:ext uri="{FF2B5EF4-FFF2-40B4-BE49-F238E27FC236}">
                  <a16:creationId xmlns:a16="http://schemas.microsoft.com/office/drawing/2014/main" id="{381EB7AB-D4FA-ACE6-0E74-834B82A53049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69">
              <a:extLst>
                <a:ext uri="{FF2B5EF4-FFF2-40B4-BE49-F238E27FC236}">
                  <a16:creationId xmlns:a16="http://schemas.microsoft.com/office/drawing/2014/main" id="{7B4AF6C0-FE15-7653-01F4-2CD9D39C65DC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70">
              <a:extLst>
                <a:ext uri="{FF2B5EF4-FFF2-40B4-BE49-F238E27FC236}">
                  <a16:creationId xmlns:a16="http://schemas.microsoft.com/office/drawing/2014/main" id="{2030AC58-C435-342A-5B66-3F1CCFE2D2F2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71">
              <a:extLst>
                <a:ext uri="{FF2B5EF4-FFF2-40B4-BE49-F238E27FC236}">
                  <a16:creationId xmlns:a16="http://schemas.microsoft.com/office/drawing/2014/main" id="{E5F3CB95-7156-E2F0-778F-4E97141235C7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72">
              <a:extLst>
                <a:ext uri="{FF2B5EF4-FFF2-40B4-BE49-F238E27FC236}">
                  <a16:creationId xmlns:a16="http://schemas.microsoft.com/office/drawing/2014/main" id="{1BF17BC1-D679-AE81-F2C6-7529AF7D8F34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73">
              <a:extLst>
                <a:ext uri="{FF2B5EF4-FFF2-40B4-BE49-F238E27FC236}">
                  <a16:creationId xmlns:a16="http://schemas.microsoft.com/office/drawing/2014/main" id="{AAD5EC62-9B33-2C73-58CB-F21BDB8DE919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74">
              <a:extLst>
                <a:ext uri="{FF2B5EF4-FFF2-40B4-BE49-F238E27FC236}">
                  <a16:creationId xmlns:a16="http://schemas.microsoft.com/office/drawing/2014/main" id="{1049C3F5-69B7-D322-B84B-A6472A962E91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75">
              <a:extLst>
                <a:ext uri="{FF2B5EF4-FFF2-40B4-BE49-F238E27FC236}">
                  <a16:creationId xmlns:a16="http://schemas.microsoft.com/office/drawing/2014/main" id="{7535CA2D-B4B0-F70F-2B18-821FF3F6CA4F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76">
              <a:extLst>
                <a:ext uri="{FF2B5EF4-FFF2-40B4-BE49-F238E27FC236}">
                  <a16:creationId xmlns:a16="http://schemas.microsoft.com/office/drawing/2014/main" id="{1895E23A-2955-5B31-A540-663035FD553E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77">
              <a:extLst>
                <a:ext uri="{FF2B5EF4-FFF2-40B4-BE49-F238E27FC236}">
                  <a16:creationId xmlns:a16="http://schemas.microsoft.com/office/drawing/2014/main" id="{D79C783F-AC63-58EF-0B9B-B50D55CAADD5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78">
              <a:extLst>
                <a:ext uri="{FF2B5EF4-FFF2-40B4-BE49-F238E27FC236}">
                  <a16:creationId xmlns:a16="http://schemas.microsoft.com/office/drawing/2014/main" id="{FDA918DF-972A-74F8-2AAC-EE0895EC1100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79">
              <a:extLst>
                <a:ext uri="{FF2B5EF4-FFF2-40B4-BE49-F238E27FC236}">
                  <a16:creationId xmlns:a16="http://schemas.microsoft.com/office/drawing/2014/main" id="{F3763B07-FD6E-DA98-E6E9-C6B622C71935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80">
              <a:extLst>
                <a:ext uri="{FF2B5EF4-FFF2-40B4-BE49-F238E27FC236}">
                  <a16:creationId xmlns:a16="http://schemas.microsoft.com/office/drawing/2014/main" id="{86921424-7355-57DE-7EAA-54FB9A7D59E8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81">
              <a:extLst>
                <a:ext uri="{FF2B5EF4-FFF2-40B4-BE49-F238E27FC236}">
                  <a16:creationId xmlns:a16="http://schemas.microsoft.com/office/drawing/2014/main" id="{60E993AD-E82C-55B4-BD22-ED1F84BE2B6F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82">
              <a:extLst>
                <a:ext uri="{FF2B5EF4-FFF2-40B4-BE49-F238E27FC236}">
                  <a16:creationId xmlns:a16="http://schemas.microsoft.com/office/drawing/2014/main" id="{624D5496-A67C-DA90-6253-158026BA16EC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83">
              <a:extLst>
                <a:ext uri="{FF2B5EF4-FFF2-40B4-BE49-F238E27FC236}">
                  <a16:creationId xmlns:a16="http://schemas.microsoft.com/office/drawing/2014/main" id="{7676E419-2029-3E9D-3799-6D1517837E92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84">
              <a:extLst>
                <a:ext uri="{FF2B5EF4-FFF2-40B4-BE49-F238E27FC236}">
                  <a16:creationId xmlns:a16="http://schemas.microsoft.com/office/drawing/2014/main" id="{BF583EB9-6C1C-A03E-83BD-0C6A31A11852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85">
              <a:extLst>
                <a:ext uri="{FF2B5EF4-FFF2-40B4-BE49-F238E27FC236}">
                  <a16:creationId xmlns:a16="http://schemas.microsoft.com/office/drawing/2014/main" id="{6A30D5A3-9673-AFB1-7C10-E6B928B121E1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86">
              <a:extLst>
                <a:ext uri="{FF2B5EF4-FFF2-40B4-BE49-F238E27FC236}">
                  <a16:creationId xmlns:a16="http://schemas.microsoft.com/office/drawing/2014/main" id="{030B6946-E6AD-0B8D-5509-DBE2024559A6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87">
              <a:extLst>
                <a:ext uri="{FF2B5EF4-FFF2-40B4-BE49-F238E27FC236}">
                  <a16:creationId xmlns:a16="http://schemas.microsoft.com/office/drawing/2014/main" id="{3C71D43F-A7B9-3373-9972-BAA69ECBBA76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88">
              <a:extLst>
                <a:ext uri="{FF2B5EF4-FFF2-40B4-BE49-F238E27FC236}">
                  <a16:creationId xmlns:a16="http://schemas.microsoft.com/office/drawing/2014/main" id="{55874907-9BFA-3181-0BFB-F6A7252D5D1B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89">
              <a:extLst>
                <a:ext uri="{FF2B5EF4-FFF2-40B4-BE49-F238E27FC236}">
                  <a16:creationId xmlns:a16="http://schemas.microsoft.com/office/drawing/2014/main" id="{A6B16972-A39D-9726-B904-39620033E1B4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90">
              <a:extLst>
                <a:ext uri="{FF2B5EF4-FFF2-40B4-BE49-F238E27FC236}">
                  <a16:creationId xmlns:a16="http://schemas.microsoft.com/office/drawing/2014/main" id="{71D54219-02FE-8F3F-AED2-C46594729ECA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91">
              <a:extLst>
                <a:ext uri="{FF2B5EF4-FFF2-40B4-BE49-F238E27FC236}">
                  <a16:creationId xmlns:a16="http://schemas.microsoft.com/office/drawing/2014/main" id="{925568E7-BD60-84CC-3E72-090E510497BC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92">
              <a:extLst>
                <a:ext uri="{FF2B5EF4-FFF2-40B4-BE49-F238E27FC236}">
                  <a16:creationId xmlns:a16="http://schemas.microsoft.com/office/drawing/2014/main" id="{74AD9711-A67E-B9AE-AD6A-55D5C953F10D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93">
              <a:extLst>
                <a:ext uri="{FF2B5EF4-FFF2-40B4-BE49-F238E27FC236}">
                  <a16:creationId xmlns:a16="http://schemas.microsoft.com/office/drawing/2014/main" id="{8B483DB7-B251-C6EF-9DEB-D07CE80789F0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94">
              <a:extLst>
                <a:ext uri="{FF2B5EF4-FFF2-40B4-BE49-F238E27FC236}">
                  <a16:creationId xmlns:a16="http://schemas.microsoft.com/office/drawing/2014/main" id="{8609608D-323B-CA7E-4B6A-154CCB82D4EA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95">
              <a:extLst>
                <a:ext uri="{FF2B5EF4-FFF2-40B4-BE49-F238E27FC236}">
                  <a16:creationId xmlns:a16="http://schemas.microsoft.com/office/drawing/2014/main" id="{67D6661E-5516-FE50-8497-523FF5954C05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96">
              <a:extLst>
                <a:ext uri="{FF2B5EF4-FFF2-40B4-BE49-F238E27FC236}">
                  <a16:creationId xmlns:a16="http://schemas.microsoft.com/office/drawing/2014/main" id="{B20E64E2-D699-6115-5539-BE231D8121A5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97">
              <a:extLst>
                <a:ext uri="{FF2B5EF4-FFF2-40B4-BE49-F238E27FC236}">
                  <a16:creationId xmlns:a16="http://schemas.microsoft.com/office/drawing/2014/main" id="{1000DD84-6AAA-D4DE-A11B-2C4AF7C18652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98">
              <a:extLst>
                <a:ext uri="{FF2B5EF4-FFF2-40B4-BE49-F238E27FC236}">
                  <a16:creationId xmlns:a16="http://schemas.microsoft.com/office/drawing/2014/main" id="{DB590CCE-57D3-9B76-8C81-E8BA3BE3330B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99">
              <a:extLst>
                <a:ext uri="{FF2B5EF4-FFF2-40B4-BE49-F238E27FC236}">
                  <a16:creationId xmlns:a16="http://schemas.microsoft.com/office/drawing/2014/main" id="{47959F8E-70ED-E2C4-0BD3-96A3C01C287B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100">
              <a:extLst>
                <a:ext uri="{FF2B5EF4-FFF2-40B4-BE49-F238E27FC236}">
                  <a16:creationId xmlns:a16="http://schemas.microsoft.com/office/drawing/2014/main" id="{EC53EDA8-F1A5-C6DE-4509-60F6E67F867C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101">
              <a:extLst>
                <a:ext uri="{FF2B5EF4-FFF2-40B4-BE49-F238E27FC236}">
                  <a16:creationId xmlns:a16="http://schemas.microsoft.com/office/drawing/2014/main" id="{4A466A49-39BE-2679-4EF8-02E688EBBB7E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102">
              <a:extLst>
                <a:ext uri="{FF2B5EF4-FFF2-40B4-BE49-F238E27FC236}">
                  <a16:creationId xmlns:a16="http://schemas.microsoft.com/office/drawing/2014/main" id="{812A652D-05AD-6F06-34C1-D5063B2626C6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03">
              <a:extLst>
                <a:ext uri="{FF2B5EF4-FFF2-40B4-BE49-F238E27FC236}">
                  <a16:creationId xmlns:a16="http://schemas.microsoft.com/office/drawing/2014/main" id="{BF6A2879-B3E4-690E-8801-9CE76185B6F3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04">
              <a:extLst>
                <a:ext uri="{FF2B5EF4-FFF2-40B4-BE49-F238E27FC236}">
                  <a16:creationId xmlns:a16="http://schemas.microsoft.com/office/drawing/2014/main" id="{AB889B53-54B9-6ADC-FDEB-483B556A82F2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105">
              <a:extLst>
                <a:ext uri="{FF2B5EF4-FFF2-40B4-BE49-F238E27FC236}">
                  <a16:creationId xmlns:a16="http://schemas.microsoft.com/office/drawing/2014/main" id="{64324D25-A2B5-BBE4-AE2F-30EF131CCE79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106">
              <a:extLst>
                <a:ext uri="{FF2B5EF4-FFF2-40B4-BE49-F238E27FC236}">
                  <a16:creationId xmlns:a16="http://schemas.microsoft.com/office/drawing/2014/main" id="{81CF2719-51A3-6AC3-FE29-CADD334DD05C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107">
              <a:extLst>
                <a:ext uri="{FF2B5EF4-FFF2-40B4-BE49-F238E27FC236}">
                  <a16:creationId xmlns:a16="http://schemas.microsoft.com/office/drawing/2014/main" id="{72DF26E2-4901-91C2-6FCF-FCC03CE94230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08">
              <a:extLst>
                <a:ext uri="{FF2B5EF4-FFF2-40B4-BE49-F238E27FC236}">
                  <a16:creationId xmlns:a16="http://schemas.microsoft.com/office/drawing/2014/main" id="{362C7051-8AEB-1F2A-AC7D-55ED97CD27F3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09">
              <a:extLst>
                <a:ext uri="{FF2B5EF4-FFF2-40B4-BE49-F238E27FC236}">
                  <a16:creationId xmlns:a16="http://schemas.microsoft.com/office/drawing/2014/main" id="{61FBE008-7B27-7574-9B38-19FE4E85D2C3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110">
              <a:extLst>
                <a:ext uri="{FF2B5EF4-FFF2-40B4-BE49-F238E27FC236}">
                  <a16:creationId xmlns:a16="http://schemas.microsoft.com/office/drawing/2014/main" id="{99463069-F7B9-C456-9679-6EFA6E6B6D81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111">
              <a:extLst>
                <a:ext uri="{FF2B5EF4-FFF2-40B4-BE49-F238E27FC236}">
                  <a16:creationId xmlns:a16="http://schemas.microsoft.com/office/drawing/2014/main" id="{BFB0A33F-810C-A4D7-71CF-E7E130827324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12">
              <a:extLst>
                <a:ext uri="{FF2B5EF4-FFF2-40B4-BE49-F238E27FC236}">
                  <a16:creationId xmlns:a16="http://schemas.microsoft.com/office/drawing/2014/main" id="{E30D7504-4810-7C2C-EF67-687B331DD5AD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13">
              <a:extLst>
                <a:ext uri="{FF2B5EF4-FFF2-40B4-BE49-F238E27FC236}">
                  <a16:creationId xmlns:a16="http://schemas.microsoft.com/office/drawing/2014/main" id="{D65AD1C5-1F80-BD36-28D6-256CAB38B44F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14">
              <a:extLst>
                <a:ext uri="{FF2B5EF4-FFF2-40B4-BE49-F238E27FC236}">
                  <a16:creationId xmlns:a16="http://schemas.microsoft.com/office/drawing/2014/main" id="{F13A1902-F7C8-858E-FFB7-BD3856439E5C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15">
              <a:extLst>
                <a:ext uri="{FF2B5EF4-FFF2-40B4-BE49-F238E27FC236}">
                  <a16:creationId xmlns:a16="http://schemas.microsoft.com/office/drawing/2014/main" id="{BBE6A42B-A980-CE0C-4123-A38F813E4513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16">
              <a:extLst>
                <a:ext uri="{FF2B5EF4-FFF2-40B4-BE49-F238E27FC236}">
                  <a16:creationId xmlns:a16="http://schemas.microsoft.com/office/drawing/2014/main" id="{5288CAD8-AA03-7922-92D3-B80BB9EFC6F6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17">
              <a:extLst>
                <a:ext uri="{FF2B5EF4-FFF2-40B4-BE49-F238E27FC236}">
                  <a16:creationId xmlns:a16="http://schemas.microsoft.com/office/drawing/2014/main" id="{04670DE9-7F8C-02FB-0FB4-07BE06628C3D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18">
              <a:extLst>
                <a:ext uri="{FF2B5EF4-FFF2-40B4-BE49-F238E27FC236}">
                  <a16:creationId xmlns:a16="http://schemas.microsoft.com/office/drawing/2014/main" id="{00151EBD-1E67-E1C9-B500-1868C89BF722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19">
              <a:extLst>
                <a:ext uri="{FF2B5EF4-FFF2-40B4-BE49-F238E27FC236}">
                  <a16:creationId xmlns:a16="http://schemas.microsoft.com/office/drawing/2014/main" id="{E099EADF-763B-B42F-DD27-65098EF7464E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20">
              <a:extLst>
                <a:ext uri="{FF2B5EF4-FFF2-40B4-BE49-F238E27FC236}">
                  <a16:creationId xmlns:a16="http://schemas.microsoft.com/office/drawing/2014/main" id="{0786D461-9D3A-4DB0-D438-1FCD1B135ED6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21">
              <a:extLst>
                <a:ext uri="{FF2B5EF4-FFF2-40B4-BE49-F238E27FC236}">
                  <a16:creationId xmlns:a16="http://schemas.microsoft.com/office/drawing/2014/main" id="{AAEC4B15-18DA-C25C-00F1-85D3510D106B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22">
              <a:extLst>
                <a:ext uri="{FF2B5EF4-FFF2-40B4-BE49-F238E27FC236}">
                  <a16:creationId xmlns:a16="http://schemas.microsoft.com/office/drawing/2014/main" id="{C1899B63-DC04-3210-E4E1-6506D5AEAC92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23">
              <a:extLst>
                <a:ext uri="{FF2B5EF4-FFF2-40B4-BE49-F238E27FC236}">
                  <a16:creationId xmlns:a16="http://schemas.microsoft.com/office/drawing/2014/main" id="{F99238C9-905D-9556-5A5B-0E12F078FAA0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24">
              <a:extLst>
                <a:ext uri="{FF2B5EF4-FFF2-40B4-BE49-F238E27FC236}">
                  <a16:creationId xmlns:a16="http://schemas.microsoft.com/office/drawing/2014/main" id="{FA447B81-44B9-0D26-1BCA-507D7F00D7B8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25">
              <a:extLst>
                <a:ext uri="{FF2B5EF4-FFF2-40B4-BE49-F238E27FC236}">
                  <a16:creationId xmlns:a16="http://schemas.microsoft.com/office/drawing/2014/main" id="{6255398F-036C-5312-C5ED-361235085D43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26">
              <a:extLst>
                <a:ext uri="{FF2B5EF4-FFF2-40B4-BE49-F238E27FC236}">
                  <a16:creationId xmlns:a16="http://schemas.microsoft.com/office/drawing/2014/main" id="{FADCB7D5-E193-88D8-1A81-309F5CD52304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27">
              <a:extLst>
                <a:ext uri="{FF2B5EF4-FFF2-40B4-BE49-F238E27FC236}">
                  <a16:creationId xmlns:a16="http://schemas.microsoft.com/office/drawing/2014/main" id="{DD2D524F-6F14-78F7-B299-A19EC803E734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28">
              <a:extLst>
                <a:ext uri="{FF2B5EF4-FFF2-40B4-BE49-F238E27FC236}">
                  <a16:creationId xmlns:a16="http://schemas.microsoft.com/office/drawing/2014/main" id="{4FEB5328-F58F-3FDE-3EFC-1236BFADE4D5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29">
              <a:extLst>
                <a:ext uri="{FF2B5EF4-FFF2-40B4-BE49-F238E27FC236}">
                  <a16:creationId xmlns:a16="http://schemas.microsoft.com/office/drawing/2014/main" id="{3C71E461-5D30-46EF-54C5-3E1D016E237A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30">
              <a:extLst>
                <a:ext uri="{FF2B5EF4-FFF2-40B4-BE49-F238E27FC236}">
                  <a16:creationId xmlns:a16="http://schemas.microsoft.com/office/drawing/2014/main" id="{62C655AB-1B39-54A6-F5E9-D1C171F9348E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31">
              <a:extLst>
                <a:ext uri="{FF2B5EF4-FFF2-40B4-BE49-F238E27FC236}">
                  <a16:creationId xmlns:a16="http://schemas.microsoft.com/office/drawing/2014/main" id="{F7078427-C80F-7277-22E2-31A2B7D6FA20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32">
              <a:extLst>
                <a:ext uri="{FF2B5EF4-FFF2-40B4-BE49-F238E27FC236}">
                  <a16:creationId xmlns:a16="http://schemas.microsoft.com/office/drawing/2014/main" id="{FFC51DE0-3F53-BC23-4AAB-491DB85935E3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33">
              <a:extLst>
                <a:ext uri="{FF2B5EF4-FFF2-40B4-BE49-F238E27FC236}">
                  <a16:creationId xmlns:a16="http://schemas.microsoft.com/office/drawing/2014/main" id="{4A5440E5-8A3C-76ED-14AB-6811431E7207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34">
              <a:extLst>
                <a:ext uri="{FF2B5EF4-FFF2-40B4-BE49-F238E27FC236}">
                  <a16:creationId xmlns:a16="http://schemas.microsoft.com/office/drawing/2014/main" id="{90906964-F304-2569-5B5E-A08A0E27F7DB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35">
              <a:extLst>
                <a:ext uri="{FF2B5EF4-FFF2-40B4-BE49-F238E27FC236}">
                  <a16:creationId xmlns:a16="http://schemas.microsoft.com/office/drawing/2014/main" id="{92B46894-6C4A-2D55-3D37-8F7F65821D8D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36">
              <a:extLst>
                <a:ext uri="{FF2B5EF4-FFF2-40B4-BE49-F238E27FC236}">
                  <a16:creationId xmlns:a16="http://schemas.microsoft.com/office/drawing/2014/main" id="{C9F4597C-34D8-7E25-005C-45E38AC0B872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37">
              <a:extLst>
                <a:ext uri="{FF2B5EF4-FFF2-40B4-BE49-F238E27FC236}">
                  <a16:creationId xmlns:a16="http://schemas.microsoft.com/office/drawing/2014/main" id="{10C9AA02-A5C6-D069-EAED-3C0FA83D8471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38">
              <a:extLst>
                <a:ext uri="{FF2B5EF4-FFF2-40B4-BE49-F238E27FC236}">
                  <a16:creationId xmlns:a16="http://schemas.microsoft.com/office/drawing/2014/main" id="{56DC2782-970A-209A-58EF-E61FEC7719D1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39">
              <a:extLst>
                <a:ext uri="{FF2B5EF4-FFF2-40B4-BE49-F238E27FC236}">
                  <a16:creationId xmlns:a16="http://schemas.microsoft.com/office/drawing/2014/main" id="{46CD0BA3-64EC-80B3-7E18-FE24A2337A04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40">
              <a:extLst>
                <a:ext uri="{FF2B5EF4-FFF2-40B4-BE49-F238E27FC236}">
                  <a16:creationId xmlns:a16="http://schemas.microsoft.com/office/drawing/2014/main" id="{94C33E55-732D-F472-5BBE-0E5CB2EC35D6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41">
              <a:extLst>
                <a:ext uri="{FF2B5EF4-FFF2-40B4-BE49-F238E27FC236}">
                  <a16:creationId xmlns:a16="http://schemas.microsoft.com/office/drawing/2014/main" id="{CB6D5762-3B15-652F-754B-23A147272F22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42">
              <a:extLst>
                <a:ext uri="{FF2B5EF4-FFF2-40B4-BE49-F238E27FC236}">
                  <a16:creationId xmlns:a16="http://schemas.microsoft.com/office/drawing/2014/main" id="{03A458D8-C860-2568-EABC-5EBB26318799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43">
              <a:extLst>
                <a:ext uri="{FF2B5EF4-FFF2-40B4-BE49-F238E27FC236}">
                  <a16:creationId xmlns:a16="http://schemas.microsoft.com/office/drawing/2014/main" id="{613964EF-2DBE-7C66-C903-6543E647C816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4">
              <a:extLst>
                <a:ext uri="{FF2B5EF4-FFF2-40B4-BE49-F238E27FC236}">
                  <a16:creationId xmlns:a16="http://schemas.microsoft.com/office/drawing/2014/main" id="{0626687A-7E5D-9299-1DF9-E490368140EA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45">
              <a:extLst>
                <a:ext uri="{FF2B5EF4-FFF2-40B4-BE49-F238E27FC236}">
                  <a16:creationId xmlns:a16="http://schemas.microsoft.com/office/drawing/2014/main" id="{7A5890BC-CEB6-970C-2511-DAC387058D5C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46">
              <a:extLst>
                <a:ext uri="{FF2B5EF4-FFF2-40B4-BE49-F238E27FC236}">
                  <a16:creationId xmlns:a16="http://schemas.microsoft.com/office/drawing/2014/main" id="{137F79FC-8EDC-BAA3-D198-D2CF29D36B6A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47">
              <a:extLst>
                <a:ext uri="{FF2B5EF4-FFF2-40B4-BE49-F238E27FC236}">
                  <a16:creationId xmlns:a16="http://schemas.microsoft.com/office/drawing/2014/main" id="{57A71E19-B1B7-E222-E9C8-68ACDF53287F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48">
              <a:extLst>
                <a:ext uri="{FF2B5EF4-FFF2-40B4-BE49-F238E27FC236}">
                  <a16:creationId xmlns:a16="http://schemas.microsoft.com/office/drawing/2014/main" id="{064D0D22-3D75-2677-ECC1-902ACE68CE97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49">
              <a:extLst>
                <a:ext uri="{FF2B5EF4-FFF2-40B4-BE49-F238E27FC236}">
                  <a16:creationId xmlns:a16="http://schemas.microsoft.com/office/drawing/2014/main" id="{10C58283-E736-5FBF-7D12-305A8179C498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50">
              <a:extLst>
                <a:ext uri="{FF2B5EF4-FFF2-40B4-BE49-F238E27FC236}">
                  <a16:creationId xmlns:a16="http://schemas.microsoft.com/office/drawing/2014/main" id="{3060B791-9D55-4F41-17A8-F0462A5AC6BA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51">
              <a:extLst>
                <a:ext uri="{FF2B5EF4-FFF2-40B4-BE49-F238E27FC236}">
                  <a16:creationId xmlns:a16="http://schemas.microsoft.com/office/drawing/2014/main" id="{4F31B4AF-504F-5201-EC4C-8C914567CAD0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52">
              <a:extLst>
                <a:ext uri="{FF2B5EF4-FFF2-40B4-BE49-F238E27FC236}">
                  <a16:creationId xmlns:a16="http://schemas.microsoft.com/office/drawing/2014/main" id="{12693DC8-ED2C-F134-A001-E6A75C65793A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53">
              <a:extLst>
                <a:ext uri="{FF2B5EF4-FFF2-40B4-BE49-F238E27FC236}">
                  <a16:creationId xmlns:a16="http://schemas.microsoft.com/office/drawing/2014/main" id="{38D34EBA-CBEB-2F72-CF10-691147EB563E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54">
              <a:extLst>
                <a:ext uri="{FF2B5EF4-FFF2-40B4-BE49-F238E27FC236}">
                  <a16:creationId xmlns:a16="http://schemas.microsoft.com/office/drawing/2014/main" id="{7C8A9AB6-63E6-7FA1-37D2-612CEF9CCCDB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55">
              <a:extLst>
                <a:ext uri="{FF2B5EF4-FFF2-40B4-BE49-F238E27FC236}">
                  <a16:creationId xmlns:a16="http://schemas.microsoft.com/office/drawing/2014/main" id="{8FC1ACE9-627E-8ED8-6EF5-8510240AB098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56">
              <a:extLst>
                <a:ext uri="{FF2B5EF4-FFF2-40B4-BE49-F238E27FC236}">
                  <a16:creationId xmlns:a16="http://schemas.microsoft.com/office/drawing/2014/main" id="{AA3DEFA2-5143-A5C5-42D8-95BF0DED0CD8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57">
              <a:extLst>
                <a:ext uri="{FF2B5EF4-FFF2-40B4-BE49-F238E27FC236}">
                  <a16:creationId xmlns:a16="http://schemas.microsoft.com/office/drawing/2014/main" id="{66F5703A-114A-B03F-E215-E26CB5AE9538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58">
              <a:extLst>
                <a:ext uri="{FF2B5EF4-FFF2-40B4-BE49-F238E27FC236}">
                  <a16:creationId xmlns:a16="http://schemas.microsoft.com/office/drawing/2014/main" id="{791930BA-9434-6D2D-A963-DCA8477AB8FF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59">
              <a:extLst>
                <a:ext uri="{FF2B5EF4-FFF2-40B4-BE49-F238E27FC236}">
                  <a16:creationId xmlns:a16="http://schemas.microsoft.com/office/drawing/2014/main" id="{13658BD0-35A1-B01E-3F89-11EA96FE1EB0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60">
              <a:extLst>
                <a:ext uri="{FF2B5EF4-FFF2-40B4-BE49-F238E27FC236}">
                  <a16:creationId xmlns:a16="http://schemas.microsoft.com/office/drawing/2014/main" id="{86C4C01B-65A3-939F-5B7E-4757EC3DA738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61">
              <a:extLst>
                <a:ext uri="{FF2B5EF4-FFF2-40B4-BE49-F238E27FC236}">
                  <a16:creationId xmlns:a16="http://schemas.microsoft.com/office/drawing/2014/main" id="{01F5118C-001E-3122-1422-82B97B249AB4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62">
              <a:extLst>
                <a:ext uri="{FF2B5EF4-FFF2-40B4-BE49-F238E27FC236}">
                  <a16:creationId xmlns:a16="http://schemas.microsoft.com/office/drawing/2014/main" id="{15FCBB67-6DA5-6AE8-1FD2-93B8AC28D7B5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63">
              <a:extLst>
                <a:ext uri="{FF2B5EF4-FFF2-40B4-BE49-F238E27FC236}">
                  <a16:creationId xmlns:a16="http://schemas.microsoft.com/office/drawing/2014/main" id="{2FB48331-B833-35E0-4E38-55BCFB1CE199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64">
              <a:extLst>
                <a:ext uri="{FF2B5EF4-FFF2-40B4-BE49-F238E27FC236}">
                  <a16:creationId xmlns:a16="http://schemas.microsoft.com/office/drawing/2014/main" id="{298ADC6C-3197-19A3-DC1B-777FE4191B7A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65">
              <a:extLst>
                <a:ext uri="{FF2B5EF4-FFF2-40B4-BE49-F238E27FC236}">
                  <a16:creationId xmlns:a16="http://schemas.microsoft.com/office/drawing/2014/main" id="{72836AD2-B91C-CF1A-4707-73D669C4838B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66">
              <a:extLst>
                <a:ext uri="{FF2B5EF4-FFF2-40B4-BE49-F238E27FC236}">
                  <a16:creationId xmlns:a16="http://schemas.microsoft.com/office/drawing/2014/main" id="{C802A1DE-DC1C-EF36-3FAA-780FFED6819F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67">
              <a:extLst>
                <a:ext uri="{FF2B5EF4-FFF2-40B4-BE49-F238E27FC236}">
                  <a16:creationId xmlns:a16="http://schemas.microsoft.com/office/drawing/2014/main" id="{5853FD20-60F1-6365-D8E7-9B55C3A7D694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68">
              <a:extLst>
                <a:ext uri="{FF2B5EF4-FFF2-40B4-BE49-F238E27FC236}">
                  <a16:creationId xmlns:a16="http://schemas.microsoft.com/office/drawing/2014/main" id="{3FB41AB5-BF27-38E9-EEDA-95A63E9E7E61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69">
              <a:extLst>
                <a:ext uri="{FF2B5EF4-FFF2-40B4-BE49-F238E27FC236}">
                  <a16:creationId xmlns:a16="http://schemas.microsoft.com/office/drawing/2014/main" id="{9DB082F1-E7D6-3D2C-7671-20D651D32038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70">
              <a:extLst>
                <a:ext uri="{FF2B5EF4-FFF2-40B4-BE49-F238E27FC236}">
                  <a16:creationId xmlns:a16="http://schemas.microsoft.com/office/drawing/2014/main" id="{5CCF8195-35F2-6C5F-0301-6573961C1046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71">
              <a:extLst>
                <a:ext uri="{FF2B5EF4-FFF2-40B4-BE49-F238E27FC236}">
                  <a16:creationId xmlns:a16="http://schemas.microsoft.com/office/drawing/2014/main" id="{25EEDCFF-9BF4-423A-1258-7DBF74D8D310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72">
              <a:extLst>
                <a:ext uri="{FF2B5EF4-FFF2-40B4-BE49-F238E27FC236}">
                  <a16:creationId xmlns:a16="http://schemas.microsoft.com/office/drawing/2014/main" id="{877F7A41-07B8-CEC3-F416-20172853292B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73">
              <a:extLst>
                <a:ext uri="{FF2B5EF4-FFF2-40B4-BE49-F238E27FC236}">
                  <a16:creationId xmlns:a16="http://schemas.microsoft.com/office/drawing/2014/main" id="{D7CC17F0-B294-3642-9430-11600088B98B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74">
              <a:extLst>
                <a:ext uri="{FF2B5EF4-FFF2-40B4-BE49-F238E27FC236}">
                  <a16:creationId xmlns:a16="http://schemas.microsoft.com/office/drawing/2014/main" id="{6D6327F9-5B33-A723-1678-13B8110A2286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75">
              <a:extLst>
                <a:ext uri="{FF2B5EF4-FFF2-40B4-BE49-F238E27FC236}">
                  <a16:creationId xmlns:a16="http://schemas.microsoft.com/office/drawing/2014/main" id="{DB79D18C-08BF-56E3-6CB5-5AA39D017F83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76">
              <a:extLst>
                <a:ext uri="{FF2B5EF4-FFF2-40B4-BE49-F238E27FC236}">
                  <a16:creationId xmlns:a16="http://schemas.microsoft.com/office/drawing/2014/main" id="{AC1BD8CF-F9C2-4050-7EF1-BF7A59F4BB37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77">
              <a:extLst>
                <a:ext uri="{FF2B5EF4-FFF2-40B4-BE49-F238E27FC236}">
                  <a16:creationId xmlns:a16="http://schemas.microsoft.com/office/drawing/2014/main" id="{7331A1C0-C85F-4194-6991-F1E8501D54C6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78">
              <a:extLst>
                <a:ext uri="{FF2B5EF4-FFF2-40B4-BE49-F238E27FC236}">
                  <a16:creationId xmlns:a16="http://schemas.microsoft.com/office/drawing/2014/main" id="{B017CC9D-5F5B-3E6E-B74F-9B80400ACB19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79">
              <a:extLst>
                <a:ext uri="{FF2B5EF4-FFF2-40B4-BE49-F238E27FC236}">
                  <a16:creationId xmlns:a16="http://schemas.microsoft.com/office/drawing/2014/main" id="{434F616B-B216-EE87-D5A0-1E1960DED6DA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80">
              <a:extLst>
                <a:ext uri="{FF2B5EF4-FFF2-40B4-BE49-F238E27FC236}">
                  <a16:creationId xmlns:a16="http://schemas.microsoft.com/office/drawing/2014/main" id="{5CE23190-8963-4ED5-2C34-FB0733CBD20C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81">
              <a:extLst>
                <a:ext uri="{FF2B5EF4-FFF2-40B4-BE49-F238E27FC236}">
                  <a16:creationId xmlns:a16="http://schemas.microsoft.com/office/drawing/2014/main" id="{082452F6-CC93-2C66-F2BD-47F2F4BE1E6F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82">
              <a:extLst>
                <a:ext uri="{FF2B5EF4-FFF2-40B4-BE49-F238E27FC236}">
                  <a16:creationId xmlns:a16="http://schemas.microsoft.com/office/drawing/2014/main" id="{C277F24D-B09D-CB6F-D2C6-AB6B6621E130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83">
              <a:extLst>
                <a:ext uri="{FF2B5EF4-FFF2-40B4-BE49-F238E27FC236}">
                  <a16:creationId xmlns:a16="http://schemas.microsoft.com/office/drawing/2014/main" id="{BB2B0939-0CFD-E846-E40E-5F2C35BA69AD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84">
              <a:extLst>
                <a:ext uri="{FF2B5EF4-FFF2-40B4-BE49-F238E27FC236}">
                  <a16:creationId xmlns:a16="http://schemas.microsoft.com/office/drawing/2014/main" id="{57A5B22A-C040-070A-17C0-17E59BEB764D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85">
              <a:extLst>
                <a:ext uri="{FF2B5EF4-FFF2-40B4-BE49-F238E27FC236}">
                  <a16:creationId xmlns:a16="http://schemas.microsoft.com/office/drawing/2014/main" id="{6C1B39E5-741D-C0DC-129B-093BEF17F2B4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86">
              <a:extLst>
                <a:ext uri="{FF2B5EF4-FFF2-40B4-BE49-F238E27FC236}">
                  <a16:creationId xmlns:a16="http://schemas.microsoft.com/office/drawing/2014/main" id="{153D82B5-4C0C-F32E-ED6F-B7D7C076877E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87">
              <a:extLst>
                <a:ext uri="{FF2B5EF4-FFF2-40B4-BE49-F238E27FC236}">
                  <a16:creationId xmlns:a16="http://schemas.microsoft.com/office/drawing/2014/main" id="{9DDD6813-150B-B2D8-06DA-E141278BFE0C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88">
              <a:extLst>
                <a:ext uri="{FF2B5EF4-FFF2-40B4-BE49-F238E27FC236}">
                  <a16:creationId xmlns:a16="http://schemas.microsoft.com/office/drawing/2014/main" id="{62361D59-2D63-0FA1-8ACE-8140BA957C27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89">
              <a:extLst>
                <a:ext uri="{FF2B5EF4-FFF2-40B4-BE49-F238E27FC236}">
                  <a16:creationId xmlns:a16="http://schemas.microsoft.com/office/drawing/2014/main" id="{B61B7D22-0538-417F-C7C8-9A6B7E07E0B9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90">
              <a:extLst>
                <a:ext uri="{FF2B5EF4-FFF2-40B4-BE49-F238E27FC236}">
                  <a16:creationId xmlns:a16="http://schemas.microsoft.com/office/drawing/2014/main" id="{EFB08406-E265-9288-6949-61288C492C20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91">
              <a:extLst>
                <a:ext uri="{FF2B5EF4-FFF2-40B4-BE49-F238E27FC236}">
                  <a16:creationId xmlns:a16="http://schemas.microsoft.com/office/drawing/2014/main" id="{6138079B-438E-706F-DCF5-22AB800CBA17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92">
              <a:extLst>
                <a:ext uri="{FF2B5EF4-FFF2-40B4-BE49-F238E27FC236}">
                  <a16:creationId xmlns:a16="http://schemas.microsoft.com/office/drawing/2014/main" id="{34BF2127-B603-D671-C8CA-11B96C8E9DBB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93">
              <a:extLst>
                <a:ext uri="{FF2B5EF4-FFF2-40B4-BE49-F238E27FC236}">
                  <a16:creationId xmlns:a16="http://schemas.microsoft.com/office/drawing/2014/main" id="{8C3DBB59-FD4F-FA0F-903A-846604A2F153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94">
              <a:extLst>
                <a:ext uri="{FF2B5EF4-FFF2-40B4-BE49-F238E27FC236}">
                  <a16:creationId xmlns:a16="http://schemas.microsoft.com/office/drawing/2014/main" id="{ADADDB75-EB02-BCD6-FABC-E75F560C9746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95">
              <a:extLst>
                <a:ext uri="{FF2B5EF4-FFF2-40B4-BE49-F238E27FC236}">
                  <a16:creationId xmlns:a16="http://schemas.microsoft.com/office/drawing/2014/main" id="{DDD350EF-FBE9-87F2-7B77-28B11452FF8D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96">
              <a:extLst>
                <a:ext uri="{FF2B5EF4-FFF2-40B4-BE49-F238E27FC236}">
                  <a16:creationId xmlns:a16="http://schemas.microsoft.com/office/drawing/2014/main" id="{17952377-88E9-5CC5-0007-AB13C5EDDA76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97">
              <a:extLst>
                <a:ext uri="{FF2B5EF4-FFF2-40B4-BE49-F238E27FC236}">
                  <a16:creationId xmlns:a16="http://schemas.microsoft.com/office/drawing/2014/main" id="{ED459F2D-5683-EF76-F477-692E140B3F50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98">
              <a:extLst>
                <a:ext uri="{FF2B5EF4-FFF2-40B4-BE49-F238E27FC236}">
                  <a16:creationId xmlns:a16="http://schemas.microsoft.com/office/drawing/2014/main" id="{FFBEA58B-B292-7BB8-4AE5-D593D2487946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99">
              <a:extLst>
                <a:ext uri="{FF2B5EF4-FFF2-40B4-BE49-F238E27FC236}">
                  <a16:creationId xmlns:a16="http://schemas.microsoft.com/office/drawing/2014/main" id="{D836E88E-532C-C064-91E8-3B97076089AA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200">
              <a:extLst>
                <a:ext uri="{FF2B5EF4-FFF2-40B4-BE49-F238E27FC236}">
                  <a16:creationId xmlns:a16="http://schemas.microsoft.com/office/drawing/2014/main" id="{0C9CFE6B-4B3E-0AB4-0F0A-04AB7B08A40E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201">
              <a:extLst>
                <a:ext uri="{FF2B5EF4-FFF2-40B4-BE49-F238E27FC236}">
                  <a16:creationId xmlns:a16="http://schemas.microsoft.com/office/drawing/2014/main" id="{B3668EAE-DF96-A21E-C053-F1D3E329582E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202">
              <a:extLst>
                <a:ext uri="{FF2B5EF4-FFF2-40B4-BE49-F238E27FC236}">
                  <a16:creationId xmlns:a16="http://schemas.microsoft.com/office/drawing/2014/main" id="{969647D8-08CF-3B94-F90C-F050A66E10C5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203">
              <a:extLst>
                <a:ext uri="{FF2B5EF4-FFF2-40B4-BE49-F238E27FC236}">
                  <a16:creationId xmlns:a16="http://schemas.microsoft.com/office/drawing/2014/main" id="{A1E58934-6BFE-3B3D-764A-485C4E8B2776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204">
              <a:extLst>
                <a:ext uri="{FF2B5EF4-FFF2-40B4-BE49-F238E27FC236}">
                  <a16:creationId xmlns:a16="http://schemas.microsoft.com/office/drawing/2014/main" id="{E95AE105-DEDB-75E0-82E4-9EC83ADBFB1A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205">
              <a:extLst>
                <a:ext uri="{FF2B5EF4-FFF2-40B4-BE49-F238E27FC236}">
                  <a16:creationId xmlns:a16="http://schemas.microsoft.com/office/drawing/2014/main" id="{706976FC-CBDE-7EB5-ECC4-F4CB29BFF4A1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206">
              <a:extLst>
                <a:ext uri="{FF2B5EF4-FFF2-40B4-BE49-F238E27FC236}">
                  <a16:creationId xmlns:a16="http://schemas.microsoft.com/office/drawing/2014/main" id="{70A1640C-CD2A-A1DB-7C0C-25DCA4D8F74F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207">
              <a:extLst>
                <a:ext uri="{FF2B5EF4-FFF2-40B4-BE49-F238E27FC236}">
                  <a16:creationId xmlns:a16="http://schemas.microsoft.com/office/drawing/2014/main" id="{6CE6A338-A216-309D-47DD-F069A8042DAB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208">
              <a:extLst>
                <a:ext uri="{FF2B5EF4-FFF2-40B4-BE49-F238E27FC236}">
                  <a16:creationId xmlns:a16="http://schemas.microsoft.com/office/drawing/2014/main" id="{51F0503C-0DFE-CD24-F7E5-BB3FBB8B5409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209">
              <a:extLst>
                <a:ext uri="{FF2B5EF4-FFF2-40B4-BE49-F238E27FC236}">
                  <a16:creationId xmlns:a16="http://schemas.microsoft.com/office/drawing/2014/main" id="{AC46D1C4-560E-A5AB-2736-4E4D1CBC6C13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210">
              <a:extLst>
                <a:ext uri="{FF2B5EF4-FFF2-40B4-BE49-F238E27FC236}">
                  <a16:creationId xmlns:a16="http://schemas.microsoft.com/office/drawing/2014/main" id="{343C74B5-99CB-C66B-2E6D-79A7E50EE4AB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211">
              <a:extLst>
                <a:ext uri="{FF2B5EF4-FFF2-40B4-BE49-F238E27FC236}">
                  <a16:creationId xmlns:a16="http://schemas.microsoft.com/office/drawing/2014/main" id="{784E3AAA-8633-7CE5-4EAB-204592CAF07A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212">
              <a:extLst>
                <a:ext uri="{FF2B5EF4-FFF2-40B4-BE49-F238E27FC236}">
                  <a16:creationId xmlns:a16="http://schemas.microsoft.com/office/drawing/2014/main" id="{F73FE647-3C46-A9DE-F1CA-A8E7AD95A008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13">
              <a:extLst>
                <a:ext uri="{FF2B5EF4-FFF2-40B4-BE49-F238E27FC236}">
                  <a16:creationId xmlns:a16="http://schemas.microsoft.com/office/drawing/2014/main" id="{859688CB-8625-12F4-EBEC-16C1660100FD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14">
              <a:extLst>
                <a:ext uri="{FF2B5EF4-FFF2-40B4-BE49-F238E27FC236}">
                  <a16:creationId xmlns:a16="http://schemas.microsoft.com/office/drawing/2014/main" id="{606B7E62-6F21-87CB-6818-87063FC0DD59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15">
              <a:extLst>
                <a:ext uri="{FF2B5EF4-FFF2-40B4-BE49-F238E27FC236}">
                  <a16:creationId xmlns:a16="http://schemas.microsoft.com/office/drawing/2014/main" id="{87C89A06-4BE6-9BF2-158D-B3B116276035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16">
              <a:extLst>
                <a:ext uri="{FF2B5EF4-FFF2-40B4-BE49-F238E27FC236}">
                  <a16:creationId xmlns:a16="http://schemas.microsoft.com/office/drawing/2014/main" id="{D1A32A62-D2FD-DFA6-046E-1D8D0F79E005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17">
              <a:extLst>
                <a:ext uri="{FF2B5EF4-FFF2-40B4-BE49-F238E27FC236}">
                  <a16:creationId xmlns:a16="http://schemas.microsoft.com/office/drawing/2014/main" id="{0E837F02-2FAF-D60D-AC1B-214DDFA8229D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18">
              <a:extLst>
                <a:ext uri="{FF2B5EF4-FFF2-40B4-BE49-F238E27FC236}">
                  <a16:creationId xmlns:a16="http://schemas.microsoft.com/office/drawing/2014/main" id="{EC730154-1FB8-C2F6-28AE-00EE796BE1F4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19">
              <a:extLst>
                <a:ext uri="{FF2B5EF4-FFF2-40B4-BE49-F238E27FC236}">
                  <a16:creationId xmlns:a16="http://schemas.microsoft.com/office/drawing/2014/main" id="{67831502-1D91-1601-693F-B365A40352C7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20">
              <a:extLst>
                <a:ext uri="{FF2B5EF4-FFF2-40B4-BE49-F238E27FC236}">
                  <a16:creationId xmlns:a16="http://schemas.microsoft.com/office/drawing/2014/main" id="{8BE9A0BD-3DB5-422B-C820-B6EFA3737E54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21">
              <a:extLst>
                <a:ext uri="{FF2B5EF4-FFF2-40B4-BE49-F238E27FC236}">
                  <a16:creationId xmlns:a16="http://schemas.microsoft.com/office/drawing/2014/main" id="{F287728F-62A1-3A69-EFFE-B03F4A8A7A36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22">
              <a:extLst>
                <a:ext uri="{FF2B5EF4-FFF2-40B4-BE49-F238E27FC236}">
                  <a16:creationId xmlns:a16="http://schemas.microsoft.com/office/drawing/2014/main" id="{A7B73EB9-7AB5-4B9A-6FB6-AA5F43500D00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23">
              <a:extLst>
                <a:ext uri="{FF2B5EF4-FFF2-40B4-BE49-F238E27FC236}">
                  <a16:creationId xmlns:a16="http://schemas.microsoft.com/office/drawing/2014/main" id="{7FFDD532-0EE0-D134-C8AF-B459F94F43FE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24">
              <a:extLst>
                <a:ext uri="{FF2B5EF4-FFF2-40B4-BE49-F238E27FC236}">
                  <a16:creationId xmlns:a16="http://schemas.microsoft.com/office/drawing/2014/main" id="{94037B6B-89EA-6B05-8DD8-FC670154E76A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5">
              <a:extLst>
                <a:ext uri="{FF2B5EF4-FFF2-40B4-BE49-F238E27FC236}">
                  <a16:creationId xmlns:a16="http://schemas.microsoft.com/office/drawing/2014/main" id="{5155A002-AC4C-2162-C2A3-9D8BDCF53BCE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26">
              <a:extLst>
                <a:ext uri="{FF2B5EF4-FFF2-40B4-BE49-F238E27FC236}">
                  <a16:creationId xmlns:a16="http://schemas.microsoft.com/office/drawing/2014/main" id="{30CB0C14-DB04-D874-C2D7-9CA9A88D4639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27">
              <a:extLst>
                <a:ext uri="{FF2B5EF4-FFF2-40B4-BE49-F238E27FC236}">
                  <a16:creationId xmlns:a16="http://schemas.microsoft.com/office/drawing/2014/main" id="{809D442E-E407-06D0-8437-F15727475016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28">
              <a:extLst>
                <a:ext uri="{FF2B5EF4-FFF2-40B4-BE49-F238E27FC236}">
                  <a16:creationId xmlns:a16="http://schemas.microsoft.com/office/drawing/2014/main" id="{D74F7AA1-A4AF-4A7E-8130-C9F727E67570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29">
              <a:extLst>
                <a:ext uri="{FF2B5EF4-FFF2-40B4-BE49-F238E27FC236}">
                  <a16:creationId xmlns:a16="http://schemas.microsoft.com/office/drawing/2014/main" id="{811228A5-8AB5-CBA5-14F3-C386373BEFF7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30">
              <a:extLst>
                <a:ext uri="{FF2B5EF4-FFF2-40B4-BE49-F238E27FC236}">
                  <a16:creationId xmlns:a16="http://schemas.microsoft.com/office/drawing/2014/main" id="{599B3FEE-8BE6-8D96-C430-EE2AE4079E68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31">
              <a:extLst>
                <a:ext uri="{FF2B5EF4-FFF2-40B4-BE49-F238E27FC236}">
                  <a16:creationId xmlns:a16="http://schemas.microsoft.com/office/drawing/2014/main" id="{EAD561DE-97EA-9DC1-A7F1-49B496865DD3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32">
              <a:extLst>
                <a:ext uri="{FF2B5EF4-FFF2-40B4-BE49-F238E27FC236}">
                  <a16:creationId xmlns:a16="http://schemas.microsoft.com/office/drawing/2014/main" id="{11A3BC10-BA4E-8DD2-B2F7-8B5B40793742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33">
              <a:extLst>
                <a:ext uri="{FF2B5EF4-FFF2-40B4-BE49-F238E27FC236}">
                  <a16:creationId xmlns:a16="http://schemas.microsoft.com/office/drawing/2014/main" id="{B6B5E4D4-F4BF-60E6-E9DB-5815C1D6FAC4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34">
              <a:extLst>
                <a:ext uri="{FF2B5EF4-FFF2-40B4-BE49-F238E27FC236}">
                  <a16:creationId xmlns:a16="http://schemas.microsoft.com/office/drawing/2014/main" id="{64C07573-17A7-0364-646A-1DFEA7572C51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35">
              <a:extLst>
                <a:ext uri="{FF2B5EF4-FFF2-40B4-BE49-F238E27FC236}">
                  <a16:creationId xmlns:a16="http://schemas.microsoft.com/office/drawing/2014/main" id="{7C5FA859-A679-57DF-DA2E-5E6E4530A7F8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36">
              <a:extLst>
                <a:ext uri="{FF2B5EF4-FFF2-40B4-BE49-F238E27FC236}">
                  <a16:creationId xmlns:a16="http://schemas.microsoft.com/office/drawing/2014/main" id="{242A73EB-844F-7B70-F6A7-4B2E1C4DA1D4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37">
              <a:extLst>
                <a:ext uri="{FF2B5EF4-FFF2-40B4-BE49-F238E27FC236}">
                  <a16:creationId xmlns:a16="http://schemas.microsoft.com/office/drawing/2014/main" id="{30F55961-33C3-B1E5-B78B-BF35FCFEE4A0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38">
              <a:extLst>
                <a:ext uri="{FF2B5EF4-FFF2-40B4-BE49-F238E27FC236}">
                  <a16:creationId xmlns:a16="http://schemas.microsoft.com/office/drawing/2014/main" id="{4B22B50E-1187-3E0D-494F-A960F4461CEF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39">
              <a:extLst>
                <a:ext uri="{FF2B5EF4-FFF2-40B4-BE49-F238E27FC236}">
                  <a16:creationId xmlns:a16="http://schemas.microsoft.com/office/drawing/2014/main" id="{B2371926-46F8-BA33-9B6D-D62E0559C74F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40">
              <a:extLst>
                <a:ext uri="{FF2B5EF4-FFF2-40B4-BE49-F238E27FC236}">
                  <a16:creationId xmlns:a16="http://schemas.microsoft.com/office/drawing/2014/main" id="{42C7A3A5-A0CD-BBD8-710A-9586A0170D71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41">
              <a:extLst>
                <a:ext uri="{FF2B5EF4-FFF2-40B4-BE49-F238E27FC236}">
                  <a16:creationId xmlns:a16="http://schemas.microsoft.com/office/drawing/2014/main" id="{2F2B66D7-CD61-79F7-F783-F37F4EBEA942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42">
              <a:extLst>
                <a:ext uri="{FF2B5EF4-FFF2-40B4-BE49-F238E27FC236}">
                  <a16:creationId xmlns:a16="http://schemas.microsoft.com/office/drawing/2014/main" id="{E581402E-B7B4-AA4F-89E4-BC778B5C97B2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43">
              <a:extLst>
                <a:ext uri="{FF2B5EF4-FFF2-40B4-BE49-F238E27FC236}">
                  <a16:creationId xmlns:a16="http://schemas.microsoft.com/office/drawing/2014/main" id="{095F6CFD-CC7F-1C4C-E7F8-492BA41ADD61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44">
              <a:extLst>
                <a:ext uri="{FF2B5EF4-FFF2-40B4-BE49-F238E27FC236}">
                  <a16:creationId xmlns:a16="http://schemas.microsoft.com/office/drawing/2014/main" id="{DAACFA82-22F2-9FF1-554D-2B7A54DDEE51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45">
              <a:extLst>
                <a:ext uri="{FF2B5EF4-FFF2-40B4-BE49-F238E27FC236}">
                  <a16:creationId xmlns:a16="http://schemas.microsoft.com/office/drawing/2014/main" id="{CCCEDAAB-0138-B394-D6E3-10D36CC85676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46">
              <a:extLst>
                <a:ext uri="{FF2B5EF4-FFF2-40B4-BE49-F238E27FC236}">
                  <a16:creationId xmlns:a16="http://schemas.microsoft.com/office/drawing/2014/main" id="{C51855C6-0372-06B4-5C42-A76B97073888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47">
              <a:extLst>
                <a:ext uri="{FF2B5EF4-FFF2-40B4-BE49-F238E27FC236}">
                  <a16:creationId xmlns:a16="http://schemas.microsoft.com/office/drawing/2014/main" id="{8C2DCA9F-B20C-631E-8D40-B29DC4BA2DB3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48">
              <a:extLst>
                <a:ext uri="{FF2B5EF4-FFF2-40B4-BE49-F238E27FC236}">
                  <a16:creationId xmlns:a16="http://schemas.microsoft.com/office/drawing/2014/main" id="{08EA6C41-0509-DEDF-3418-4D59501F871A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49">
              <a:extLst>
                <a:ext uri="{FF2B5EF4-FFF2-40B4-BE49-F238E27FC236}">
                  <a16:creationId xmlns:a16="http://schemas.microsoft.com/office/drawing/2014/main" id="{EA85FE38-49DE-170C-4038-5274C5A103BE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50">
              <a:extLst>
                <a:ext uri="{FF2B5EF4-FFF2-40B4-BE49-F238E27FC236}">
                  <a16:creationId xmlns:a16="http://schemas.microsoft.com/office/drawing/2014/main" id="{2C32F105-90EE-B5FB-B468-0F1EE2A06F84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51">
              <a:extLst>
                <a:ext uri="{FF2B5EF4-FFF2-40B4-BE49-F238E27FC236}">
                  <a16:creationId xmlns:a16="http://schemas.microsoft.com/office/drawing/2014/main" id="{D00A4D3E-F8BD-A0A3-F267-27C9A5BF3E99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52">
              <a:extLst>
                <a:ext uri="{FF2B5EF4-FFF2-40B4-BE49-F238E27FC236}">
                  <a16:creationId xmlns:a16="http://schemas.microsoft.com/office/drawing/2014/main" id="{8C963C45-86DA-A4CB-6B75-BD71CB1CE888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53">
              <a:extLst>
                <a:ext uri="{FF2B5EF4-FFF2-40B4-BE49-F238E27FC236}">
                  <a16:creationId xmlns:a16="http://schemas.microsoft.com/office/drawing/2014/main" id="{EEE2FDE7-E3BE-3AF6-5A5E-02D52AE04B4C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54">
              <a:extLst>
                <a:ext uri="{FF2B5EF4-FFF2-40B4-BE49-F238E27FC236}">
                  <a16:creationId xmlns:a16="http://schemas.microsoft.com/office/drawing/2014/main" id="{D3BDB5B6-238B-8646-B801-B5ECA7BBA713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55">
              <a:extLst>
                <a:ext uri="{FF2B5EF4-FFF2-40B4-BE49-F238E27FC236}">
                  <a16:creationId xmlns:a16="http://schemas.microsoft.com/office/drawing/2014/main" id="{4676A743-E1AD-F83D-9B5C-C85B22475138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56">
              <a:extLst>
                <a:ext uri="{FF2B5EF4-FFF2-40B4-BE49-F238E27FC236}">
                  <a16:creationId xmlns:a16="http://schemas.microsoft.com/office/drawing/2014/main" id="{C2BB5486-C613-A990-6987-B74619E7A56D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57">
              <a:extLst>
                <a:ext uri="{FF2B5EF4-FFF2-40B4-BE49-F238E27FC236}">
                  <a16:creationId xmlns:a16="http://schemas.microsoft.com/office/drawing/2014/main" id="{35934130-FE64-843E-A409-CB509170F678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58">
              <a:extLst>
                <a:ext uri="{FF2B5EF4-FFF2-40B4-BE49-F238E27FC236}">
                  <a16:creationId xmlns:a16="http://schemas.microsoft.com/office/drawing/2014/main" id="{7348D827-B146-7C7A-6850-49B8751F50AE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59">
              <a:extLst>
                <a:ext uri="{FF2B5EF4-FFF2-40B4-BE49-F238E27FC236}">
                  <a16:creationId xmlns:a16="http://schemas.microsoft.com/office/drawing/2014/main" id="{1369E04F-3DB1-719E-132B-5168D3D72D52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60">
              <a:extLst>
                <a:ext uri="{FF2B5EF4-FFF2-40B4-BE49-F238E27FC236}">
                  <a16:creationId xmlns:a16="http://schemas.microsoft.com/office/drawing/2014/main" id="{14AF0F6F-A950-3A39-B1A6-20E08CAF0113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61">
              <a:extLst>
                <a:ext uri="{FF2B5EF4-FFF2-40B4-BE49-F238E27FC236}">
                  <a16:creationId xmlns:a16="http://schemas.microsoft.com/office/drawing/2014/main" id="{33974649-7638-94DA-AC4D-ED6F05F8C6F4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62">
              <a:extLst>
                <a:ext uri="{FF2B5EF4-FFF2-40B4-BE49-F238E27FC236}">
                  <a16:creationId xmlns:a16="http://schemas.microsoft.com/office/drawing/2014/main" id="{32B210CF-57A9-682E-CCCD-32C7C897358D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63">
              <a:extLst>
                <a:ext uri="{FF2B5EF4-FFF2-40B4-BE49-F238E27FC236}">
                  <a16:creationId xmlns:a16="http://schemas.microsoft.com/office/drawing/2014/main" id="{1240FE51-78B7-529B-C4F0-7F8F94302E6F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64">
              <a:extLst>
                <a:ext uri="{FF2B5EF4-FFF2-40B4-BE49-F238E27FC236}">
                  <a16:creationId xmlns:a16="http://schemas.microsoft.com/office/drawing/2014/main" id="{CCF4AD66-1E7F-E651-05AF-A92DC6BF8EE0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65">
              <a:extLst>
                <a:ext uri="{FF2B5EF4-FFF2-40B4-BE49-F238E27FC236}">
                  <a16:creationId xmlns:a16="http://schemas.microsoft.com/office/drawing/2014/main" id="{D7AE24AB-BE3A-5A6C-4A04-46C3C62FB5CB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66">
              <a:extLst>
                <a:ext uri="{FF2B5EF4-FFF2-40B4-BE49-F238E27FC236}">
                  <a16:creationId xmlns:a16="http://schemas.microsoft.com/office/drawing/2014/main" id="{D143A7AE-BDDF-3E3D-BC97-F398273B93B2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67">
              <a:extLst>
                <a:ext uri="{FF2B5EF4-FFF2-40B4-BE49-F238E27FC236}">
                  <a16:creationId xmlns:a16="http://schemas.microsoft.com/office/drawing/2014/main" id="{2059CC9C-F4FB-9F57-892B-DF63FDAD1413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68">
              <a:extLst>
                <a:ext uri="{FF2B5EF4-FFF2-40B4-BE49-F238E27FC236}">
                  <a16:creationId xmlns:a16="http://schemas.microsoft.com/office/drawing/2014/main" id="{85E03784-138F-DA90-CEFE-46576C048895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69">
              <a:extLst>
                <a:ext uri="{FF2B5EF4-FFF2-40B4-BE49-F238E27FC236}">
                  <a16:creationId xmlns:a16="http://schemas.microsoft.com/office/drawing/2014/main" id="{A2FE23B2-49B2-6447-DC1B-0DA0DF839F73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70">
              <a:extLst>
                <a:ext uri="{FF2B5EF4-FFF2-40B4-BE49-F238E27FC236}">
                  <a16:creationId xmlns:a16="http://schemas.microsoft.com/office/drawing/2014/main" id="{0B46BEE3-95FA-D6E0-BF30-6FFE317BE6E8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71">
              <a:extLst>
                <a:ext uri="{FF2B5EF4-FFF2-40B4-BE49-F238E27FC236}">
                  <a16:creationId xmlns:a16="http://schemas.microsoft.com/office/drawing/2014/main" id="{06EB29F5-C4E8-AD4B-1A01-C158B414145D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72">
              <a:extLst>
                <a:ext uri="{FF2B5EF4-FFF2-40B4-BE49-F238E27FC236}">
                  <a16:creationId xmlns:a16="http://schemas.microsoft.com/office/drawing/2014/main" id="{30F4C5D4-F3E4-465E-DFBF-89BE5153CCA1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73">
              <a:extLst>
                <a:ext uri="{FF2B5EF4-FFF2-40B4-BE49-F238E27FC236}">
                  <a16:creationId xmlns:a16="http://schemas.microsoft.com/office/drawing/2014/main" id="{094495AB-217A-95C1-C8DE-A349EE8F2272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74">
              <a:extLst>
                <a:ext uri="{FF2B5EF4-FFF2-40B4-BE49-F238E27FC236}">
                  <a16:creationId xmlns:a16="http://schemas.microsoft.com/office/drawing/2014/main" id="{21436E40-976E-5D71-F4F0-6C0FE0DE0195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75">
              <a:extLst>
                <a:ext uri="{FF2B5EF4-FFF2-40B4-BE49-F238E27FC236}">
                  <a16:creationId xmlns:a16="http://schemas.microsoft.com/office/drawing/2014/main" id="{690D37FC-1D0B-0706-D386-8688F67F60A7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76">
              <a:extLst>
                <a:ext uri="{FF2B5EF4-FFF2-40B4-BE49-F238E27FC236}">
                  <a16:creationId xmlns:a16="http://schemas.microsoft.com/office/drawing/2014/main" id="{5DA41239-518A-4B5D-19BC-F88F32B2EBB7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77">
              <a:extLst>
                <a:ext uri="{FF2B5EF4-FFF2-40B4-BE49-F238E27FC236}">
                  <a16:creationId xmlns:a16="http://schemas.microsoft.com/office/drawing/2014/main" id="{FB6BBEE3-3C4F-94A6-6CE0-2C5BC9DB3375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78">
              <a:extLst>
                <a:ext uri="{FF2B5EF4-FFF2-40B4-BE49-F238E27FC236}">
                  <a16:creationId xmlns:a16="http://schemas.microsoft.com/office/drawing/2014/main" id="{8E96D0FD-101A-D202-8692-68533A661A14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79">
              <a:extLst>
                <a:ext uri="{FF2B5EF4-FFF2-40B4-BE49-F238E27FC236}">
                  <a16:creationId xmlns:a16="http://schemas.microsoft.com/office/drawing/2014/main" id="{E663D3B4-2947-C4C7-40AA-503EB36858E2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80">
              <a:extLst>
                <a:ext uri="{FF2B5EF4-FFF2-40B4-BE49-F238E27FC236}">
                  <a16:creationId xmlns:a16="http://schemas.microsoft.com/office/drawing/2014/main" id="{3CE71507-2FF7-C7FD-1677-1F0449334589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81">
              <a:extLst>
                <a:ext uri="{FF2B5EF4-FFF2-40B4-BE49-F238E27FC236}">
                  <a16:creationId xmlns:a16="http://schemas.microsoft.com/office/drawing/2014/main" id="{87CE4890-E561-7561-38F0-92158C9C9323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82">
              <a:extLst>
                <a:ext uri="{FF2B5EF4-FFF2-40B4-BE49-F238E27FC236}">
                  <a16:creationId xmlns:a16="http://schemas.microsoft.com/office/drawing/2014/main" id="{D6A9E6D6-8B81-DD5D-D7F4-D1FA67E1032A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83">
              <a:extLst>
                <a:ext uri="{FF2B5EF4-FFF2-40B4-BE49-F238E27FC236}">
                  <a16:creationId xmlns:a16="http://schemas.microsoft.com/office/drawing/2014/main" id="{502526F9-DE60-77AF-E91C-607A0191E7D4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84">
              <a:extLst>
                <a:ext uri="{FF2B5EF4-FFF2-40B4-BE49-F238E27FC236}">
                  <a16:creationId xmlns:a16="http://schemas.microsoft.com/office/drawing/2014/main" id="{7FBD6E84-4599-28B6-0686-82BD70928889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85">
              <a:extLst>
                <a:ext uri="{FF2B5EF4-FFF2-40B4-BE49-F238E27FC236}">
                  <a16:creationId xmlns:a16="http://schemas.microsoft.com/office/drawing/2014/main" id="{D5153CC8-5C86-3587-C763-DE7F6C066003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86">
              <a:extLst>
                <a:ext uri="{FF2B5EF4-FFF2-40B4-BE49-F238E27FC236}">
                  <a16:creationId xmlns:a16="http://schemas.microsoft.com/office/drawing/2014/main" id="{2C1B74EE-4D85-F9B1-C154-25E16A5354A5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87">
              <a:extLst>
                <a:ext uri="{FF2B5EF4-FFF2-40B4-BE49-F238E27FC236}">
                  <a16:creationId xmlns:a16="http://schemas.microsoft.com/office/drawing/2014/main" id="{694ADD26-581F-A19D-1F63-7FBB6DD5EE79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88">
              <a:extLst>
                <a:ext uri="{FF2B5EF4-FFF2-40B4-BE49-F238E27FC236}">
                  <a16:creationId xmlns:a16="http://schemas.microsoft.com/office/drawing/2014/main" id="{B6AB2B9F-E236-7F13-C3BE-4736E7B012C0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89">
              <a:extLst>
                <a:ext uri="{FF2B5EF4-FFF2-40B4-BE49-F238E27FC236}">
                  <a16:creationId xmlns:a16="http://schemas.microsoft.com/office/drawing/2014/main" id="{B6C9554C-C4D4-9434-FFDA-213B9FF1AF4F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90">
              <a:extLst>
                <a:ext uri="{FF2B5EF4-FFF2-40B4-BE49-F238E27FC236}">
                  <a16:creationId xmlns:a16="http://schemas.microsoft.com/office/drawing/2014/main" id="{5749CE01-E17F-B1C6-CAF3-786C9DDB40D9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91">
              <a:extLst>
                <a:ext uri="{FF2B5EF4-FFF2-40B4-BE49-F238E27FC236}">
                  <a16:creationId xmlns:a16="http://schemas.microsoft.com/office/drawing/2014/main" id="{6000F783-C30D-555F-106B-CFCE3EA6E84C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92">
              <a:extLst>
                <a:ext uri="{FF2B5EF4-FFF2-40B4-BE49-F238E27FC236}">
                  <a16:creationId xmlns:a16="http://schemas.microsoft.com/office/drawing/2014/main" id="{FBF60500-E6B5-DE93-C998-7F9E9B3AA8BE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93">
              <a:extLst>
                <a:ext uri="{FF2B5EF4-FFF2-40B4-BE49-F238E27FC236}">
                  <a16:creationId xmlns:a16="http://schemas.microsoft.com/office/drawing/2014/main" id="{7F05AA81-5C6B-21B4-461E-150CB00421C9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94">
              <a:extLst>
                <a:ext uri="{FF2B5EF4-FFF2-40B4-BE49-F238E27FC236}">
                  <a16:creationId xmlns:a16="http://schemas.microsoft.com/office/drawing/2014/main" id="{6C06EA4D-A58F-3A93-A369-3ED32F39D9EB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95">
              <a:extLst>
                <a:ext uri="{FF2B5EF4-FFF2-40B4-BE49-F238E27FC236}">
                  <a16:creationId xmlns:a16="http://schemas.microsoft.com/office/drawing/2014/main" id="{6958AB05-8B17-9107-A8FC-0C28E10FBC1E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96">
              <a:extLst>
                <a:ext uri="{FF2B5EF4-FFF2-40B4-BE49-F238E27FC236}">
                  <a16:creationId xmlns:a16="http://schemas.microsoft.com/office/drawing/2014/main" id="{82C7BEC7-C355-7F2F-3920-EE78E9699CF5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97">
              <a:extLst>
                <a:ext uri="{FF2B5EF4-FFF2-40B4-BE49-F238E27FC236}">
                  <a16:creationId xmlns:a16="http://schemas.microsoft.com/office/drawing/2014/main" id="{F6E236E3-9E2B-E5AA-28FC-BFC66D88F815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98">
              <a:extLst>
                <a:ext uri="{FF2B5EF4-FFF2-40B4-BE49-F238E27FC236}">
                  <a16:creationId xmlns:a16="http://schemas.microsoft.com/office/drawing/2014/main" id="{F90AA6EB-8E49-FC93-3AD1-AABDF6A8F11E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99">
              <a:extLst>
                <a:ext uri="{FF2B5EF4-FFF2-40B4-BE49-F238E27FC236}">
                  <a16:creationId xmlns:a16="http://schemas.microsoft.com/office/drawing/2014/main" id="{35D4852B-3A9E-089C-8E74-93B03F234231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300">
              <a:extLst>
                <a:ext uri="{FF2B5EF4-FFF2-40B4-BE49-F238E27FC236}">
                  <a16:creationId xmlns:a16="http://schemas.microsoft.com/office/drawing/2014/main" id="{4CF88A19-8C25-3398-2DE1-C4C78ABFCC23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301">
              <a:extLst>
                <a:ext uri="{FF2B5EF4-FFF2-40B4-BE49-F238E27FC236}">
                  <a16:creationId xmlns:a16="http://schemas.microsoft.com/office/drawing/2014/main" id="{2FCE11C1-F1BF-3980-E2FC-62658C1D173C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302">
              <a:extLst>
                <a:ext uri="{FF2B5EF4-FFF2-40B4-BE49-F238E27FC236}">
                  <a16:creationId xmlns:a16="http://schemas.microsoft.com/office/drawing/2014/main" id="{0A019DEC-2DEB-3142-AB0F-7F10272AB006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303">
              <a:extLst>
                <a:ext uri="{FF2B5EF4-FFF2-40B4-BE49-F238E27FC236}">
                  <a16:creationId xmlns:a16="http://schemas.microsoft.com/office/drawing/2014/main" id="{934B9D7A-972D-2121-8F41-38728FCB9F56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304">
              <a:extLst>
                <a:ext uri="{FF2B5EF4-FFF2-40B4-BE49-F238E27FC236}">
                  <a16:creationId xmlns:a16="http://schemas.microsoft.com/office/drawing/2014/main" id="{01ABAB78-6B91-4FFF-F1D9-41D80411D3EA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305">
              <a:extLst>
                <a:ext uri="{FF2B5EF4-FFF2-40B4-BE49-F238E27FC236}">
                  <a16:creationId xmlns:a16="http://schemas.microsoft.com/office/drawing/2014/main" id="{BDDA7A7E-0D2A-BC71-2F94-8FDF5979249D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306">
              <a:extLst>
                <a:ext uri="{FF2B5EF4-FFF2-40B4-BE49-F238E27FC236}">
                  <a16:creationId xmlns:a16="http://schemas.microsoft.com/office/drawing/2014/main" id="{EED5E406-D82B-4131-621E-19275035988E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307">
              <a:extLst>
                <a:ext uri="{FF2B5EF4-FFF2-40B4-BE49-F238E27FC236}">
                  <a16:creationId xmlns:a16="http://schemas.microsoft.com/office/drawing/2014/main" id="{C0F8246A-CFAC-28F7-3172-9B8F40178BB6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308">
              <a:extLst>
                <a:ext uri="{FF2B5EF4-FFF2-40B4-BE49-F238E27FC236}">
                  <a16:creationId xmlns:a16="http://schemas.microsoft.com/office/drawing/2014/main" id="{832C7E7B-015F-6F24-8EF6-BA10741073A8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309">
              <a:extLst>
                <a:ext uri="{FF2B5EF4-FFF2-40B4-BE49-F238E27FC236}">
                  <a16:creationId xmlns:a16="http://schemas.microsoft.com/office/drawing/2014/main" id="{E5DD323B-E572-57F0-2137-9A746ACAC1ED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310">
              <a:extLst>
                <a:ext uri="{FF2B5EF4-FFF2-40B4-BE49-F238E27FC236}">
                  <a16:creationId xmlns:a16="http://schemas.microsoft.com/office/drawing/2014/main" id="{D4B0CF07-A4FE-1765-1DDB-58AAC6F8D0B2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311">
              <a:extLst>
                <a:ext uri="{FF2B5EF4-FFF2-40B4-BE49-F238E27FC236}">
                  <a16:creationId xmlns:a16="http://schemas.microsoft.com/office/drawing/2014/main" id="{BD9140E9-3F2A-88C6-38A1-A887DA4C681C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312">
              <a:extLst>
                <a:ext uri="{FF2B5EF4-FFF2-40B4-BE49-F238E27FC236}">
                  <a16:creationId xmlns:a16="http://schemas.microsoft.com/office/drawing/2014/main" id="{BE04765F-BC38-FCD1-26D2-AD8918E95004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13">
              <a:extLst>
                <a:ext uri="{FF2B5EF4-FFF2-40B4-BE49-F238E27FC236}">
                  <a16:creationId xmlns:a16="http://schemas.microsoft.com/office/drawing/2014/main" id="{F8C1C125-53E6-142E-7982-08004EEB51D3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14">
              <a:extLst>
                <a:ext uri="{FF2B5EF4-FFF2-40B4-BE49-F238E27FC236}">
                  <a16:creationId xmlns:a16="http://schemas.microsoft.com/office/drawing/2014/main" id="{74005062-08A4-75B0-788D-37C2DC71729D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15">
              <a:extLst>
                <a:ext uri="{FF2B5EF4-FFF2-40B4-BE49-F238E27FC236}">
                  <a16:creationId xmlns:a16="http://schemas.microsoft.com/office/drawing/2014/main" id="{B0B4721F-F67E-0A1D-80BF-9604503BD040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16">
              <a:extLst>
                <a:ext uri="{FF2B5EF4-FFF2-40B4-BE49-F238E27FC236}">
                  <a16:creationId xmlns:a16="http://schemas.microsoft.com/office/drawing/2014/main" id="{47A571CB-EEAD-A9CE-DB20-152C89741313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17">
              <a:extLst>
                <a:ext uri="{FF2B5EF4-FFF2-40B4-BE49-F238E27FC236}">
                  <a16:creationId xmlns:a16="http://schemas.microsoft.com/office/drawing/2014/main" id="{2CE5525A-8574-D9D8-BA12-7D6D9BE22292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18">
              <a:extLst>
                <a:ext uri="{FF2B5EF4-FFF2-40B4-BE49-F238E27FC236}">
                  <a16:creationId xmlns:a16="http://schemas.microsoft.com/office/drawing/2014/main" id="{D426B5A0-5FCD-BD21-0E47-820C7535D3BC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19">
              <a:extLst>
                <a:ext uri="{FF2B5EF4-FFF2-40B4-BE49-F238E27FC236}">
                  <a16:creationId xmlns:a16="http://schemas.microsoft.com/office/drawing/2014/main" id="{794F9318-8E13-C221-1589-E952A1CBBD7B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20">
              <a:extLst>
                <a:ext uri="{FF2B5EF4-FFF2-40B4-BE49-F238E27FC236}">
                  <a16:creationId xmlns:a16="http://schemas.microsoft.com/office/drawing/2014/main" id="{154006A8-9785-E3C0-BD72-A415AB6C160B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21">
              <a:extLst>
                <a:ext uri="{FF2B5EF4-FFF2-40B4-BE49-F238E27FC236}">
                  <a16:creationId xmlns:a16="http://schemas.microsoft.com/office/drawing/2014/main" id="{6A8EAEB9-37ED-322F-4568-953B8BCA58DE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22">
              <a:extLst>
                <a:ext uri="{FF2B5EF4-FFF2-40B4-BE49-F238E27FC236}">
                  <a16:creationId xmlns:a16="http://schemas.microsoft.com/office/drawing/2014/main" id="{01BF7DEE-5949-0804-C70B-2886F5CAB492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23">
              <a:extLst>
                <a:ext uri="{FF2B5EF4-FFF2-40B4-BE49-F238E27FC236}">
                  <a16:creationId xmlns:a16="http://schemas.microsoft.com/office/drawing/2014/main" id="{3D24CE68-CCF6-E894-9C34-10DCD66DE233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24">
              <a:extLst>
                <a:ext uri="{FF2B5EF4-FFF2-40B4-BE49-F238E27FC236}">
                  <a16:creationId xmlns:a16="http://schemas.microsoft.com/office/drawing/2014/main" id="{EBE4415D-605C-78C0-5EC9-ECDA01A3E045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25">
              <a:extLst>
                <a:ext uri="{FF2B5EF4-FFF2-40B4-BE49-F238E27FC236}">
                  <a16:creationId xmlns:a16="http://schemas.microsoft.com/office/drawing/2014/main" id="{84244F1F-9A9E-80C7-FA4F-5FCBB5EDAB02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26">
              <a:extLst>
                <a:ext uri="{FF2B5EF4-FFF2-40B4-BE49-F238E27FC236}">
                  <a16:creationId xmlns:a16="http://schemas.microsoft.com/office/drawing/2014/main" id="{C728CCB4-6236-86D1-AFA5-2042121155E9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27">
              <a:extLst>
                <a:ext uri="{FF2B5EF4-FFF2-40B4-BE49-F238E27FC236}">
                  <a16:creationId xmlns:a16="http://schemas.microsoft.com/office/drawing/2014/main" id="{8DABEC1A-832A-0B1F-1F46-FDC80166AD28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28">
              <a:extLst>
                <a:ext uri="{FF2B5EF4-FFF2-40B4-BE49-F238E27FC236}">
                  <a16:creationId xmlns:a16="http://schemas.microsoft.com/office/drawing/2014/main" id="{2CA243AB-6E31-0A17-3CD4-2B9D439D36A5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29">
              <a:extLst>
                <a:ext uri="{FF2B5EF4-FFF2-40B4-BE49-F238E27FC236}">
                  <a16:creationId xmlns:a16="http://schemas.microsoft.com/office/drawing/2014/main" id="{41C063EF-1CCB-F98A-185F-6C2CD4A34C22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30">
              <a:extLst>
                <a:ext uri="{FF2B5EF4-FFF2-40B4-BE49-F238E27FC236}">
                  <a16:creationId xmlns:a16="http://schemas.microsoft.com/office/drawing/2014/main" id="{72106719-62C2-E956-F700-16DAB15A00DF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31">
              <a:extLst>
                <a:ext uri="{FF2B5EF4-FFF2-40B4-BE49-F238E27FC236}">
                  <a16:creationId xmlns:a16="http://schemas.microsoft.com/office/drawing/2014/main" id="{B218BD32-5027-05E6-0EB7-8E0E4BC8B7E6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32">
              <a:extLst>
                <a:ext uri="{FF2B5EF4-FFF2-40B4-BE49-F238E27FC236}">
                  <a16:creationId xmlns:a16="http://schemas.microsoft.com/office/drawing/2014/main" id="{8F80F8FC-8FF0-AD20-9A02-FDD1734E4779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33">
              <a:extLst>
                <a:ext uri="{FF2B5EF4-FFF2-40B4-BE49-F238E27FC236}">
                  <a16:creationId xmlns:a16="http://schemas.microsoft.com/office/drawing/2014/main" id="{828E3BBF-B9FF-7D4A-43A6-31D8D083A941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34">
              <a:extLst>
                <a:ext uri="{FF2B5EF4-FFF2-40B4-BE49-F238E27FC236}">
                  <a16:creationId xmlns:a16="http://schemas.microsoft.com/office/drawing/2014/main" id="{3F634094-3551-DCB3-98F4-6F7AD51A2F12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35">
              <a:extLst>
                <a:ext uri="{FF2B5EF4-FFF2-40B4-BE49-F238E27FC236}">
                  <a16:creationId xmlns:a16="http://schemas.microsoft.com/office/drawing/2014/main" id="{5370AD85-0E44-B4A4-4B5F-9880CF0FA39D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36">
              <a:extLst>
                <a:ext uri="{FF2B5EF4-FFF2-40B4-BE49-F238E27FC236}">
                  <a16:creationId xmlns:a16="http://schemas.microsoft.com/office/drawing/2014/main" id="{A4D3EB15-2329-D6EB-7140-E181714F3711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37">
              <a:extLst>
                <a:ext uri="{FF2B5EF4-FFF2-40B4-BE49-F238E27FC236}">
                  <a16:creationId xmlns:a16="http://schemas.microsoft.com/office/drawing/2014/main" id="{C5FA088A-97D7-605C-3E90-AC1A02EE0412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38">
              <a:extLst>
                <a:ext uri="{FF2B5EF4-FFF2-40B4-BE49-F238E27FC236}">
                  <a16:creationId xmlns:a16="http://schemas.microsoft.com/office/drawing/2014/main" id="{23700E7C-378C-4F55-D399-5744CDB0FE6F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39">
              <a:extLst>
                <a:ext uri="{FF2B5EF4-FFF2-40B4-BE49-F238E27FC236}">
                  <a16:creationId xmlns:a16="http://schemas.microsoft.com/office/drawing/2014/main" id="{B4202091-4EFD-C956-E7C7-23D03585F400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40">
              <a:extLst>
                <a:ext uri="{FF2B5EF4-FFF2-40B4-BE49-F238E27FC236}">
                  <a16:creationId xmlns:a16="http://schemas.microsoft.com/office/drawing/2014/main" id="{2CE26115-4F85-882D-6145-49A8E500886F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41">
              <a:extLst>
                <a:ext uri="{FF2B5EF4-FFF2-40B4-BE49-F238E27FC236}">
                  <a16:creationId xmlns:a16="http://schemas.microsoft.com/office/drawing/2014/main" id="{E7E5DFD2-9C20-865F-6A44-07FF07042251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42">
              <a:extLst>
                <a:ext uri="{FF2B5EF4-FFF2-40B4-BE49-F238E27FC236}">
                  <a16:creationId xmlns:a16="http://schemas.microsoft.com/office/drawing/2014/main" id="{16F0B647-9A7E-A115-67FF-F17287BDB90F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43">
              <a:extLst>
                <a:ext uri="{FF2B5EF4-FFF2-40B4-BE49-F238E27FC236}">
                  <a16:creationId xmlns:a16="http://schemas.microsoft.com/office/drawing/2014/main" id="{0C72857F-DC29-6DAD-2FFE-10A7128E274C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44">
              <a:extLst>
                <a:ext uri="{FF2B5EF4-FFF2-40B4-BE49-F238E27FC236}">
                  <a16:creationId xmlns:a16="http://schemas.microsoft.com/office/drawing/2014/main" id="{45619F07-2461-49B7-A0AC-C554CEA28891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45">
              <a:extLst>
                <a:ext uri="{FF2B5EF4-FFF2-40B4-BE49-F238E27FC236}">
                  <a16:creationId xmlns:a16="http://schemas.microsoft.com/office/drawing/2014/main" id="{A24B296D-9855-3987-48B2-15D672F7FD8C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46">
              <a:extLst>
                <a:ext uri="{FF2B5EF4-FFF2-40B4-BE49-F238E27FC236}">
                  <a16:creationId xmlns:a16="http://schemas.microsoft.com/office/drawing/2014/main" id="{D6F3CAE0-255E-5434-75B5-ACCDC9B82CE9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47">
              <a:extLst>
                <a:ext uri="{FF2B5EF4-FFF2-40B4-BE49-F238E27FC236}">
                  <a16:creationId xmlns:a16="http://schemas.microsoft.com/office/drawing/2014/main" id="{0380E651-F5CE-CAB2-8125-81E166BA1307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48">
              <a:extLst>
                <a:ext uri="{FF2B5EF4-FFF2-40B4-BE49-F238E27FC236}">
                  <a16:creationId xmlns:a16="http://schemas.microsoft.com/office/drawing/2014/main" id="{18E6A8F9-6CEF-A196-5168-D37FC4AF7439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49">
              <a:extLst>
                <a:ext uri="{FF2B5EF4-FFF2-40B4-BE49-F238E27FC236}">
                  <a16:creationId xmlns:a16="http://schemas.microsoft.com/office/drawing/2014/main" id="{A8EBA3F5-8789-1B31-0BEA-92A61BE5B587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50">
              <a:extLst>
                <a:ext uri="{FF2B5EF4-FFF2-40B4-BE49-F238E27FC236}">
                  <a16:creationId xmlns:a16="http://schemas.microsoft.com/office/drawing/2014/main" id="{37606DBD-33AC-D943-B1C4-EB5773F136F6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51">
              <a:extLst>
                <a:ext uri="{FF2B5EF4-FFF2-40B4-BE49-F238E27FC236}">
                  <a16:creationId xmlns:a16="http://schemas.microsoft.com/office/drawing/2014/main" id="{1D43B8E7-46AC-9664-796B-075F14F9AB2D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52">
              <a:extLst>
                <a:ext uri="{FF2B5EF4-FFF2-40B4-BE49-F238E27FC236}">
                  <a16:creationId xmlns:a16="http://schemas.microsoft.com/office/drawing/2014/main" id="{65F310D2-EA10-F97A-A615-A3AD50DBF4CE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53">
              <a:extLst>
                <a:ext uri="{FF2B5EF4-FFF2-40B4-BE49-F238E27FC236}">
                  <a16:creationId xmlns:a16="http://schemas.microsoft.com/office/drawing/2014/main" id="{6E5D4826-9A4F-42B1-8B4A-499BAF2E746A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54">
              <a:extLst>
                <a:ext uri="{FF2B5EF4-FFF2-40B4-BE49-F238E27FC236}">
                  <a16:creationId xmlns:a16="http://schemas.microsoft.com/office/drawing/2014/main" id="{E5370370-DC30-6B90-C488-21DAF8059200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55">
              <a:extLst>
                <a:ext uri="{FF2B5EF4-FFF2-40B4-BE49-F238E27FC236}">
                  <a16:creationId xmlns:a16="http://schemas.microsoft.com/office/drawing/2014/main" id="{6B45CCDE-D4BC-854D-3BAE-BB53354E5B31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56">
              <a:extLst>
                <a:ext uri="{FF2B5EF4-FFF2-40B4-BE49-F238E27FC236}">
                  <a16:creationId xmlns:a16="http://schemas.microsoft.com/office/drawing/2014/main" id="{1141FE9E-3697-F124-9A3F-9ECFBBEAC2C9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57">
              <a:extLst>
                <a:ext uri="{FF2B5EF4-FFF2-40B4-BE49-F238E27FC236}">
                  <a16:creationId xmlns:a16="http://schemas.microsoft.com/office/drawing/2014/main" id="{0933BE27-DD92-6029-FD99-6F31E6807B63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58">
              <a:extLst>
                <a:ext uri="{FF2B5EF4-FFF2-40B4-BE49-F238E27FC236}">
                  <a16:creationId xmlns:a16="http://schemas.microsoft.com/office/drawing/2014/main" id="{AC9272D0-7899-5FE5-8C16-AF74DA6B23E3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59">
              <a:extLst>
                <a:ext uri="{FF2B5EF4-FFF2-40B4-BE49-F238E27FC236}">
                  <a16:creationId xmlns:a16="http://schemas.microsoft.com/office/drawing/2014/main" id="{12089BD2-C3B6-B370-A065-5BD075CDBD20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60">
              <a:extLst>
                <a:ext uri="{FF2B5EF4-FFF2-40B4-BE49-F238E27FC236}">
                  <a16:creationId xmlns:a16="http://schemas.microsoft.com/office/drawing/2014/main" id="{15EBCB69-A12E-5118-7B93-69DBAB4F1167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61">
              <a:extLst>
                <a:ext uri="{FF2B5EF4-FFF2-40B4-BE49-F238E27FC236}">
                  <a16:creationId xmlns:a16="http://schemas.microsoft.com/office/drawing/2014/main" id="{EF51A905-B143-C7A7-E842-6E70890FD0F2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62">
              <a:extLst>
                <a:ext uri="{FF2B5EF4-FFF2-40B4-BE49-F238E27FC236}">
                  <a16:creationId xmlns:a16="http://schemas.microsoft.com/office/drawing/2014/main" id="{DC169AE4-B04C-9FA3-127D-28BC0D75C566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63">
              <a:extLst>
                <a:ext uri="{FF2B5EF4-FFF2-40B4-BE49-F238E27FC236}">
                  <a16:creationId xmlns:a16="http://schemas.microsoft.com/office/drawing/2014/main" id="{6DD9B21B-655B-66DE-6CD0-5DB4AEB0DF2E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64">
              <a:extLst>
                <a:ext uri="{FF2B5EF4-FFF2-40B4-BE49-F238E27FC236}">
                  <a16:creationId xmlns:a16="http://schemas.microsoft.com/office/drawing/2014/main" id="{8C69EBD8-0922-F487-45B7-EFBE2D9B5D8B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65">
              <a:extLst>
                <a:ext uri="{FF2B5EF4-FFF2-40B4-BE49-F238E27FC236}">
                  <a16:creationId xmlns:a16="http://schemas.microsoft.com/office/drawing/2014/main" id="{44720C17-9E82-A9F1-121A-65336F470F6F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66">
              <a:extLst>
                <a:ext uri="{FF2B5EF4-FFF2-40B4-BE49-F238E27FC236}">
                  <a16:creationId xmlns:a16="http://schemas.microsoft.com/office/drawing/2014/main" id="{4047920A-D1E1-F839-1FC9-574F5FDFA696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67">
              <a:extLst>
                <a:ext uri="{FF2B5EF4-FFF2-40B4-BE49-F238E27FC236}">
                  <a16:creationId xmlns:a16="http://schemas.microsoft.com/office/drawing/2014/main" id="{C6C7D83D-267C-71F4-FA9B-393841EAADEA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68">
              <a:extLst>
                <a:ext uri="{FF2B5EF4-FFF2-40B4-BE49-F238E27FC236}">
                  <a16:creationId xmlns:a16="http://schemas.microsoft.com/office/drawing/2014/main" id="{A95479A9-984A-3FDC-7250-6B72F962304C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69">
              <a:extLst>
                <a:ext uri="{FF2B5EF4-FFF2-40B4-BE49-F238E27FC236}">
                  <a16:creationId xmlns:a16="http://schemas.microsoft.com/office/drawing/2014/main" id="{8A07AF1C-5BFE-B125-6E6D-D8F8C37B03C7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70">
              <a:extLst>
                <a:ext uri="{FF2B5EF4-FFF2-40B4-BE49-F238E27FC236}">
                  <a16:creationId xmlns:a16="http://schemas.microsoft.com/office/drawing/2014/main" id="{CAEF4DF4-EBF7-15F2-3CE3-91D3A92891FE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71">
              <a:extLst>
                <a:ext uri="{FF2B5EF4-FFF2-40B4-BE49-F238E27FC236}">
                  <a16:creationId xmlns:a16="http://schemas.microsoft.com/office/drawing/2014/main" id="{C0D04CF4-2C89-7BE9-C738-C5DDF44B816B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72">
              <a:extLst>
                <a:ext uri="{FF2B5EF4-FFF2-40B4-BE49-F238E27FC236}">
                  <a16:creationId xmlns:a16="http://schemas.microsoft.com/office/drawing/2014/main" id="{A350F14B-C195-55ED-0E97-8D76A86B1D58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73">
              <a:extLst>
                <a:ext uri="{FF2B5EF4-FFF2-40B4-BE49-F238E27FC236}">
                  <a16:creationId xmlns:a16="http://schemas.microsoft.com/office/drawing/2014/main" id="{38E2CBEB-F12D-0511-1DD1-3470F84B29BE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74">
              <a:extLst>
                <a:ext uri="{FF2B5EF4-FFF2-40B4-BE49-F238E27FC236}">
                  <a16:creationId xmlns:a16="http://schemas.microsoft.com/office/drawing/2014/main" id="{E4F0F6A6-C336-4BA2-24DC-9F5938EF6B77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75">
              <a:extLst>
                <a:ext uri="{FF2B5EF4-FFF2-40B4-BE49-F238E27FC236}">
                  <a16:creationId xmlns:a16="http://schemas.microsoft.com/office/drawing/2014/main" id="{0B2EF969-4A82-57CC-B7B1-3C72FBF49ED3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76">
              <a:extLst>
                <a:ext uri="{FF2B5EF4-FFF2-40B4-BE49-F238E27FC236}">
                  <a16:creationId xmlns:a16="http://schemas.microsoft.com/office/drawing/2014/main" id="{A7778034-9E29-EF75-5DE0-BE22502FCC69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77">
              <a:extLst>
                <a:ext uri="{FF2B5EF4-FFF2-40B4-BE49-F238E27FC236}">
                  <a16:creationId xmlns:a16="http://schemas.microsoft.com/office/drawing/2014/main" id="{F08249D7-31F0-3AD2-8303-9A2EE5D0A0BA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78">
              <a:extLst>
                <a:ext uri="{FF2B5EF4-FFF2-40B4-BE49-F238E27FC236}">
                  <a16:creationId xmlns:a16="http://schemas.microsoft.com/office/drawing/2014/main" id="{FF9E1771-B156-011A-35E5-02F2FC5F152D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79">
              <a:extLst>
                <a:ext uri="{FF2B5EF4-FFF2-40B4-BE49-F238E27FC236}">
                  <a16:creationId xmlns:a16="http://schemas.microsoft.com/office/drawing/2014/main" id="{6574AB1C-42CB-8F48-7A0E-9E9A503B5A61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80">
              <a:extLst>
                <a:ext uri="{FF2B5EF4-FFF2-40B4-BE49-F238E27FC236}">
                  <a16:creationId xmlns:a16="http://schemas.microsoft.com/office/drawing/2014/main" id="{2F76AE9E-0465-5960-C314-C7FEE67F2F00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81">
              <a:extLst>
                <a:ext uri="{FF2B5EF4-FFF2-40B4-BE49-F238E27FC236}">
                  <a16:creationId xmlns:a16="http://schemas.microsoft.com/office/drawing/2014/main" id="{7C5DDDB6-268A-70DF-5EDA-4E2FE27BBF16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82">
              <a:extLst>
                <a:ext uri="{FF2B5EF4-FFF2-40B4-BE49-F238E27FC236}">
                  <a16:creationId xmlns:a16="http://schemas.microsoft.com/office/drawing/2014/main" id="{58858199-AB12-067A-D158-DC9B3C0179AE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83">
              <a:extLst>
                <a:ext uri="{FF2B5EF4-FFF2-40B4-BE49-F238E27FC236}">
                  <a16:creationId xmlns:a16="http://schemas.microsoft.com/office/drawing/2014/main" id="{B4F4C141-2F9D-2D92-3720-1CC8BF4E87E4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84">
              <a:extLst>
                <a:ext uri="{FF2B5EF4-FFF2-40B4-BE49-F238E27FC236}">
                  <a16:creationId xmlns:a16="http://schemas.microsoft.com/office/drawing/2014/main" id="{69789724-A050-BA4D-1C33-63D6B77340A9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85">
              <a:extLst>
                <a:ext uri="{FF2B5EF4-FFF2-40B4-BE49-F238E27FC236}">
                  <a16:creationId xmlns:a16="http://schemas.microsoft.com/office/drawing/2014/main" id="{8B33EA9D-8F5E-7C64-BED8-EE7110F5EC85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86">
              <a:extLst>
                <a:ext uri="{FF2B5EF4-FFF2-40B4-BE49-F238E27FC236}">
                  <a16:creationId xmlns:a16="http://schemas.microsoft.com/office/drawing/2014/main" id="{7F84D885-B297-07CD-BAC2-9325E1985CB8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63" name="Imagen 362">
            <a:extLst>
              <a:ext uri="{FF2B5EF4-FFF2-40B4-BE49-F238E27FC236}">
                <a16:creationId xmlns:a16="http://schemas.microsoft.com/office/drawing/2014/main" id="{3F700962-A894-B733-A9B4-213B1E4043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118" y="5492168"/>
            <a:ext cx="817149" cy="818318"/>
          </a:xfrm>
          <a:prstGeom prst="rect">
            <a:avLst/>
          </a:prstGeom>
        </p:spPr>
      </p:pic>
      <p:sp>
        <p:nvSpPr>
          <p:cNvPr id="364" name="Isosceles Triangle 12">
            <a:extLst>
              <a:ext uri="{FF2B5EF4-FFF2-40B4-BE49-F238E27FC236}">
                <a16:creationId xmlns:a16="http://schemas.microsoft.com/office/drawing/2014/main" id="{427CBD37-7A76-CBC6-06F1-E6783D57F0DF}"/>
              </a:ext>
            </a:extLst>
          </p:cNvPr>
          <p:cNvSpPr/>
          <p:nvPr/>
        </p:nvSpPr>
        <p:spPr>
          <a:xfrm rot="5400000">
            <a:off x="6273261" y="339754"/>
            <a:ext cx="2277526" cy="1598017"/>
          </a:xfrm>
          <a:prstGeom prst="triangl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Freeform 17">
            <a:extLst>
              <a:ext uri="{FF2B5EF4-FFF2-40B4-BE49-F238E27FC236}">
                <a16:creationId xmlns:a16="http://schemas.microsoft.com/office/drawing/2014/main" id="{F6E7DE52-B35A-F74C-908B-90F00F6FBF8A}"/>
              </a:ext>
            </a:extLst>
          </p:cNvPr>
          <p:cNvSpPr/>
          <p:nvPr/>
        </p:nvSpPr>
        <p:spPr>
          <a:xfrm rot="16200000">
            <a:off x="6917266" y="-227815"/>
            <a:ext cx="1095155" cy="1550780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Isosceles Triangle 18">
            <a:extLst>
              <a:ext uri="{FF2B5EF4-FFF2-40B4-BE49-F238E27FC236}">
                <a16:creationId xmlns:a16="http://schemas.microsoft.com/office/drawing/2014/main" id="{125B8675-3715-C61D-9051-8857F8F74826}"/>
              </a:ext>
            </a:extLst>
          </p:cNvPr>
          <p:cNvSpPr/>
          <p:nvPr/>
        </p:nvSpPr>
        <p:spPr>
          <a:xfrm rot="2140381">
            <a:off x="5446410" y="806009"/>
            <a:ext cx="1586716" cy="1113313"/>
          </a:xfrm>
          <a:prstGeom prst="triangl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Isosceles Triangle 19">
            <a:extLst>
              <a:ext uri="{FF2B5EF4-FFF2-40B4-BE49-F238E27FC236}">
                <a16:creationId xmlns:a16="http://schemas.microsoft.com/office/drawing/2014/main" id="{356BA6A4-629C-1427-7E0B-28A413A0739D}"/>
              </a:ext>
            </a:extLst>
          </p:cNvPr>
          <p:cNvSpPr/>
          <p:nvPr/>
        </p:nvSpPr>
        <p:spPr>
          <a:xfrm rot="2140381">
            <a:off x="4150381" y="-111847"/>
            <a:ext cx="1586716" cy="1113313"/>
          </a:xfrm>
          <a:prstGeom prst="triangl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Isosceles Triangle 20">
            <a:extLst>
              <a:ext uri="{FF2B5EF4-FFF2-40B4-BE49-F238E27FC236}">
                <a16:creationId xmlns:a16="http://schemas.microsoft.com/office/drawing/2014/main" id="{A5B6925D-E110-46A9-74A6-105C8FC01F0D}"/>
              </a:ext>
            </a:extLst>
          </p:cNvPr>
          <p:cNvSpPr/>
          <p:nvPr/>
        </p:nvSpPr>
        <p:spPr>
          <a:xfrm rot="12922524">
            <a:off x="4857993" y="316356"/>
            <a:ext cx="1527917" cy="1072057"/>
          </a:xfrm>
          <a:prstGeom prst="triangl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Freeform 21">
            <a:extLst>
              <a:ext uri="{FF2B5EF4-FFF2-40B4-BE49-F238E27FC236}">
                <a16:creationId xmlns:a16="http://schemas.microsoft.com/office/drawing/2014/main" id="{FC93EE02-2C1E-1E14-012F-5959546B6814}"/>
              </a:ext>
            </a:extLst>
          </p:cNvPr>
          <p:cNvSpPr/>
          <p:nvPr/>
        </p:nvSpPr>
        <p:spPr>
          <a:xfrm rot="5400000" flipH="1">
            <a:off x="8382326" y="-111047"/>
            <a:ext cx="480890" cy="680958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8A19D94-199A-9F11-14E8-01CE9BB0AF52}"/>
              </a:ext>
            </a:extLst>
          </p:cNvPr>
          <p:cNvSpPr/>
          <p:nvPr/>
        </p:nvSpPr>
        <p:spPr>
          <a:xfrm>
            <a:off x="3573379" y="2586792"/>
            <a:ext cx="8618622" cy="1672389"/>
          </a:xfrm>
          <a:prstGeom prst="rect">
            <a:avLst/>
          </a:prstGeom>
          <a:solidFill>
            <a:srgbClr val="C6030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883D94C-7FCD-8273-ED25-F96210262E74}"/>
              </a:ext>
            </a:extLst>
          </p:cNvPr>
          <p:cNvSpPr/>
          <p:nvPr/>
        </p:nvSpPr>
        <p:spPr>
          <a:xfrm>
            <a:off x="5077326" y="2586791"/>
            <a:ext cx="7114675" cy="1672389"/>
          </a:xfrm>
          <a:prstGeom prst="rect">
            <a:avLst/>
          </a:pr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3F57043-F5CF-1BF2-B738-9451843BA2D5}"/>
              </a:ext>
            </a:extLst>
          </p:cNvPr>
          <p:cNvSpPr txBox="1"/>
          <p:nvPr/>
        </p:nvSpPr>
        <p:spPr>
          <a:xfrm>
            <a:off x="3782561" y="2803575"/>
            <a:ext cx="61234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anose="020B0604020202020204" pitchFamily="34" charset="0"/>
              </a:rPr>
              <a:t>Section Break 1</a:t>
            </a:r>
            <a:endParaRPr lang="ko-KR" altLang="en-US" sz="4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432DE2E-3D1A-68AE-3CB8-CC31E911BB4C}"/>
              </a:ext>
            </a:extLst>
          </p:cNvPr>
          <p:cNvSpPr txBox="1"/>
          <p:nvPr/>
        </p:nvSpPr>
        <p:spPr>
          <a:xfrm>
            <a:off x="3649147" y="3508623"/>
            <a:ext cx="612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1" name="Freeform 23">
            <a:extLst>
              <a:ext uri="{FF2B5EF4-FFF2-40B4-BE49-F238E27FC236}">
                <a16:creationId xmlns:a16="http://schemas.microsoft.com/office/drawing/2014/main" id="{C69082C6-4D7E-431B-D6CF-93DC33F72FC9}"/>
              </a:ext>
            </a:extLst>
          </p:cNvPr>
          <p:cNvSpPr/>
          <p:nvPr/>
        </p:nvSpPr>
        <p:spPr>
          <a:xfrm rot="5400000" flipV="1">
            <a:off x="11207369" y="5866285"/>
            <a:ext cx="820945" cy="1162488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884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rgbClr val="C60308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88F9761-B171-63B0-7562-D82136EE276D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6C53A903-6A88-1499-536C-21DD123A4088}"/>
              </a:ext>
            </a:extLst>
          </p:cNvPr>
          <p:cNvPicPr>
            <a:picLocks noGrp="1" noChangeAspect="1"/>
          </p:cNvPicPr>
          <p:nvPr>
            <p:ph type="pic" sz="quarter" idx="6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12" name="Group 387">
            <a:extLst>
              <a:ext uri="{FF2B5EF4-FFF2-40B4-BE49-F238E27FC236}">
                <a16:creationId xmlns:a16="http://schemas.microsoft.com/office/drawing/2014/main" id="{6CD8DB27-89F0-78A0-6E57-0C6FB238877E}"/>
              </a:ext>
            </a:extLst>
          </p:cNvPr>
          <p:cNvGrpSpPr/>
          <p:nvPr/>
        </p:nvGrpSpPr>
        <p:grpSpPr>
          <a:xfrm>
            <a:off x="391044" y="33163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13" name="Freeform: Shape 41">
              <a:extLst>
                <a:ext uri="{FF2B5EF4-FFF2-40B4-BE49-F238E27FC236}">
                  <a16:creationId xmlns:a16="http://schemas.microsoft.com/office/drawing/2014/main" id="{5CCA89B9-B0D9-E16C-8A8C-83E91F1C7D9D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42">
              <a:extLst>
                <a:ext uri="{FF2B5EF4-FFF2-40B4-BE49-F238E27FC236}">
                  <a16:creationId xmlns:a16="http://schemas.microsoft.com/office/drawing/2014/main" id="{750187F2-07AA-FF37-5EBC-B476E7DFEC4A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B7B65857-3235-AB92-254A-B789C0E2C580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44">
              <a:extLst>
                <a:ext uri="{FF2B5EF4-FFF2-40B4-BE49-F238E27FC236}">
                  <a16:creationId xmlns:a16="http://schemas.microsoft.com/office/drawing/2014/main" id="{78514F9F-F961-C8EE-8796-32F5A38209D1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45">
              <a:extLst>
                <a:ext uri="{FF2B5EF4-FFF2-40B4-BE49-F238E27FC236}">
                  <a16:creationId xmlns:a16="http://schemas.microsoft.com/office/drawing/2014/main" id="{0B45D1D5-AA38-ADB3-ED7D-D1685A6E5219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6">
              <a:extLst>
                <a:ext uri="{FF2B5EF4-FFF2-40B4-BE49-F238E27FC236}">
                  <a16:creationId xmlns:a16="http://schemas.microsoft.com/office/drawing/2014/main" id="{4DB76357-5118-8B14-624B-8CCC47199A68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47">
              <a:extLst>
                <a:ext uri="{FF2B5EF4-FFF2-40B4-BE49-F238E27FC236}">
                  <a16:creationId xmlns:a16="http://schemas.microsoft.com/office/drawing/2014/main" id="{0A7DED9F-4A68-1A4B-F40E-123DD4C5D178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8">
              <a:extLst>
                <a:ext uri="{FF2B5EF4-FFF2-40B4-BE49-F238E27FC236}">
                  <a16:creationId xmlns:a16="http://schemas.microsoft.com/office/drawing/2014/main" id="{BCA307D1-3A4C-E459-DEF6-D0A2AC7967B3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49">
              <a:extLst>
                <a:ext uri="{FF2B5EF4-FFF2-40B4-BE49-F238E27FC236}">
                  <a16:creationId xmlns:a16="http://schemas.microsoft.com/office/drawing/2014/main" id="{5EA20A2B-B64A-FD0A-4E13-709893EC1432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50">
              <a:extLst>
                <a:ext uri="{FF2B5EF4-FFF2-40B4-BE49-F238E27FC236}">
                  <a16:creationId xmlns:a16="http://schemas.microsoft.com/office/drawing/2014/main" id="{C74DA63D-0801-27C9-62D5-162616970664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51">
              <a:extLst>
                <a:ext uri="{FF2B5EF4-FFF2-40B4-BE49-F238E27FC236}">
                  <a16:creationId xmlns:a16="http://schemas.microsoft.com/office/drawing/2014/main" id="{0E53A990-6FDA-7274-986A-E8E1FED32BC4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52">
              <a:extLst>
                <a:ext uri="{FF2B5EF4-FFF2-40B4-BE49-F238E27FC236}">
                  <a16:creationId xmlns:a16="http://schemas.microsoft.com/office/drawing/2014/main" id="{B676B393-451D-9FE5-323E-9FF70CB9F031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53">
              <a:extLst>
                <a:ext uri="{FF2B5EF4-FFF2-40B4-BE49-F238E27FC236}">
                  <a16:creationId xmlns:a16="http://schemas.microsoft.com/office/drawing/2014/main" id="{DF6B5CAF-EBBD-1CEC-CF3D-93451E8732D8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54">
              <a:extLst>
                <a:ext uri="{FF2B5EF4-FFF2-40B4-BE49-F238E27FC236}">
                  <a16:creationId xmlns:a16="http://schemas.microsoft.com/office/drawing/2014/main" id="{B2E6F9B6-5F03-3CC7-A488-EFAEDC1622FF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5">
              <a:extLst>
                <a:ext uri="{FF2B5EF4-FFF2-40B4-BE49-F238E27FC236}">
                  <a16:creationId xmlns:a16="http://schemas.microsoft.com/office/drawing/2014/main" id="{2BBD0C1E-7EDC-57D2-59D9-9F957231C0DF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56">
              <a:extLst>
                <a:ext uri="{FF2B5EF4-FFF2-40B4-BE49-F238E27FC236}">
                  <a16:creationId xmlns:a16="http://schemas.microsoft.com/office/drawing/2014/main" id="{0546529F-7C13-12EE-3DEE-162532512E75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57">
              <a:extLst>
                <a:ext uri="{FF2B5EF4-FFF2-40B4-BE49-F238E27FC236}">
                  <a16:creationId xmlns:a16="http://schemas.microsoft.com/office/drawing/2014/main" id="{73FC43FC-B23B-5A72-EB22-9FE3D1270293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58">
              <a:extLst>
                <a:ext uri="{FF2B5EF4-FFF2-40B4-BE49-F238E27FC236}">
                  <a16:creationId xmlns:a16="http://schemas.microsoft.com/office/drawing/2014/main" id="{F1659C75-2E69-C9F2-AA36-C586D10C11F2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59">
              <a:extLst>
                <a:ext uri="{FF2B5EF4-FFF2-40B4-BE49-F238E27FC236}">
                  <a16:creationId xmlns:a16="http://schemas.microsoft.com/office/drawing/2014/main" id="{DD10CC9A-E7C8-2741-2D5D-66AC014E444D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60">
              <a:extLst>
                <a:ext uri="{FF2B5EF4-FFF2-40B4-BE49-F238E27FC236}">
                  <a16:creationId xmlns:a16="http://schemas.microsoft.com/office/drawing/2014/main" id="{4CAED33A-1358-B4FB-94A0-6589F008979D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61">
              <a:extLst>
                <a:ext uri="{FF2B5EF4-FFF2-40B4-BE49-F238E27FC236}">
                  <a16:creationId xmlns:a16="http://schemas.microsoft.com/office/drawing/2014/main" id="{8EE4D5D8-BA6E-3B35-1DAD-37333EDEEDC3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62">
              <a:extLst>
                <a:ext uri="{FF2B5EF4-FFF2-40B4-BE49-F238E27FC236}">
                  <a16:creationId xmlns:a16="http://schemas.microsoft.com/office/drawing/2014/main" id="{8041C187-B114-7EBF-E687-F9A2B6FCD8A7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3">
              <a:extLst>
                <a:ext uri="{FF2B5EF4-FFF2-40B4-BE49-F238E27FC236}">
                  <a16:creationId xmlns:a16="http://schemas.microsoft.com/office/drawing/2014/main" id="{93A5A4A2-94E5-DDE3-4938-B796A2375359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64">
              <a:extLst>
                <a:ext uri="{FF2B5EF4-FFF2-40B4-BE49-F238E27FC236}">
                  <a16:creationId xmlns:a16="http://schemas.microsoft.com/office/drawing/2014/main" id="{A6D3C4E7-630E-5C76-8F03-CF6AFBAAB0F1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65">
              <a:extLst>
                <a:ext uri="{FF2B5EF4-FFF2-40B4-BE49-F238E27FC236}">
                  <a16:creationId xmlns:a16="http://schemas.microsoft.com/office/drawing/2014/main" id="{369AAF14-0790-F964-5001-FFED371EB2E0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66">
              <a:extLst>
                <a:ext uri="{FF2B5EF4-FFF2-40B4-BE49-F238E27FC236}">
                  <a16:creationId xmlns:a16="http://schemas.microsoft.com/office/drawing/2014/main" id="{D1B26657-C989-4DCF-39E3-622593CAC0FC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67">
              <a:extLst>
                <a:ext uri="{FF2B5EF4-FFF2-40B4-BE49-F238E27FC236}">
                  <a16:creationId xmlns:a16="http://schemas.microsoft.com/office/drawing/2014/main" id="{8AF51700-7FE7-0455-5174-48B7299AB419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68">
              <a:extLst>
                <a:ext uri="{FF2B5EF4-FFF2-40B4-BE49-F238E27FC236}">
                  <a16:creationId xmlns:a16="http://schemas.microsoft.com/office/drawing/2014/main" id="{18915CE1-1A9A-977A-A3E7-BE1C887CE99C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69">
              <a:extLst>
                <a:ext uri="{FF2B5EF4-FFF2-40B4-BE49-F238E27FC236}">
                  <a16:creationId xmlns:a16="http://schemas.microsoft.com/office/drawing/2014/main" id="{165E8D60-7CCD-FA9C-E836-58BBE2894A6D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70">
              <a:extLst>
                <a:ext uri="{FF2B5EF4-FFF2-40B4-BE49-F238E27FC236}">
                  <a16:creationId xmlns:a16="http://schemas.microsoft.com/office/drawing/2014/main" id="{75C543B6-FE63-10B5-C2FC-A10F6FCD0E6C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71">
              <a:extLst>
                <a:ext uri="{FF2B5EF4-FFF2-40B4-BE49-F238E27FC236}">
                  <a16:creationId xmlns:a16="http://schemas.microsoft.com/office/drawing/2014/main" id="{F891BEF9-5D98-15B7-2392-B41518EDA710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72">
              <a:extLst>
                <a:ext uri="{FF2B5EF4-FFF2-40B4-BE49-F238E27FC236}">
                  <a16:creationId xmlns:a16="http://schemas.microsoft.com/office/drawing/2014/main" id="{EBC2AF19-0ADD-524D-C5AA-6E41D9E8FB33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73">
              <a:extLst>
                <a:ext uri="{FF2B5EF4-FFF2-40B4-BE49-F238E27FC236}">
                  <a16:creationId xmlns:a16="http://schemas.microsoft.com/office/drawing/2014/main" id="{2D6525D2-B2D8-AA78-A2F7-E4B20E895CAE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74">
              <a:extLst>
                <a:ext uri="{FF2B5EF4-FFF2-40B4-BE49-F238E27FC236}">
                  <a16:creationId xmlns:a16="http://schemas.microsoft.com/office/drawing/2014/main" id="{FF689C19-673A-7066-EC72-F3906F6466D7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75">
              <a:extLst>
                <a:ext uri="{FF2B5EF4-FFF2-40B4-BE49-F238E27FC236}">
                  <a16:creationId xmlns:a16="http://schemas.microsoft.com/office/drawing/2014/main" id="{DC148865-7099-3EDD-0F9E-4885228DD64C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76">
              <a:extLst>
                <a:ext uri="{FF2B5EF4-FFF2-40B4-BE49-F238E27FC236}">
                  <a16:creationId xmlns:a16="http://schemas.microsoft.com/office/drawing/2014/main" id="{E3A3306E-844D-9774-97D5-2792F37BE78E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77">
              <a:extLst>
                <a:ext uri="{FF2B5EF4-FFF2-40B4-BE49-F238E27FC236}">
                  <a16:creationId xmlns:a16="http://schemas.microsoft.com/office/drawing/2014/main" id="{3BAA30D0-1888-C602-A3E7-C64DA5E243F1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78">
              <a:extLst>
                <a:ext uri="{FF2B5EF4-FFF2-40B4-BE49-F238E27FC236}">
                  <a16:creationId xmlns:a16="http://schemas.microsoft.com/office/drawing/2014/main" id="{396E1E39-4FBE-FF92-07FF-4E2265CD2EC4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79">
              <a:extLst>
                <a:ext uri="{FF2B5EF4-FFF2-40B4-BE49-F238E27FC236}">
                  <a16:creationId xmlns:a16="http://schemas.microsoft.com/office/drawing/2014/main" id="{436955BA-ABBB-D3C9-C010-4F31AB4A73A9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80">
              <a:extLst>
                <a:ext uri="{FF2B5EF4-FFF2-40B4-BE49-F238E27FC236}">
                  <a16:creationId xmlns:a16="http://schemas.microsoft.com/office/drawing/2014/main" id="{E89D7CB6-D4DF-E887-DE79-08B64ABFBEA4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81">
              <a:extLst>
                <a:ext uri="{FF2B5EF4-FFF2-40B4-BE49-F238E27FC236}">
                  <a16:creationId xmlns:a16="http://schemas.microsoft.com/office/drawing/2014/main" id="{6DCE861E-0BE4-DFBC-F92A-CD9651CCD68A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82">
              <a:extLst>
                <a:ext uri="{FF2B5EF4-FFF2-40B4-BE49-F238E27FC236}">
                  <a16:creationId xmlns:a16="http://schemas.microsoft.com/office/drawing/2014/main" id="{1E2C5E94-C90C-F251-6139-887AD344FE37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83">
              <a:extLst>
                <a:ext uri="{FF2B5EF4-FFF2-40B4-BE49-F238E27FC236}">
                  <a16:creationId xmlns:a16="http://schemas.microsoft.com/office/drawing/2014/main" id="{4D79A033-2D5C-1A76-F027-23303A1F5D21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84">
              <a:extLst>
                <a:ext uri="{FF2B5EF4-FFF2-40B4-BE49-F238E27FC236}">
                  <a16:creationId xmlns:a16="http://schemas.microsoft.com/office/drawing/2014/main" id="{A26A438B-BFC0-3129-5ABA-E7AC465B1C7C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85">
              <a:extLst>
                <a:ext uri="{FF2B5EF4-FFF2-40B4-BE49-F238E27FC236}">
                  <a16:creationId xmlns:a16="http://schemas.microsoft.com/office/drawing/2014/main" id="{1A708534-6CFC-D732-B6DD-C5E72C29944D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86">
              <a:extLst>
                <a:ext uri="{FF2B5EF4-FFF2-40B4-BE49-F238E27FC236}">
                  <a16:creationId xmlns:a16="http://schemas.microsoft.com/office/drawing/2014/main" id="{20784421-ABD4-4CE5-E724-53ECDD4BEA49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87">
              <a:extLst>
                <a:ext uri="{FF2B5EF4-FFF2-40B4-BE49-F238E27FC236}">
                  <a16:creationId xmlns:a16="http://schemas.microsoft.com/office/drawing/2014/main" id="{EEC5B5E8-7CC4-0F0F-01CF-253E6ABDC02C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88">
              <a:extLst>
                <a:ext uri="{FF2B5EF4-FFF2-40B4-BE49-F238E27FC236}">
                  <a16:creationId xmlns:a16="http://schemas.microsoft.com/office/drawing/2014/main" id="{ACE30A24-017F-1C4D-0BF9-9F102C655DF1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89">
              <a:extLst>
                <a:ext uri="{FF2B5EF4-FFF2-40B4-BE49-F238E27FC236}">
                  <a16:creationId xmlns:a16="http://schemas.microsoft.com/office/drawing/2014/main" id="{90E1DCFA-C81B-26D3-0523-65731C49DF5C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90">
              <a:extLst>
                <a:ext uri="{FF2B5EF4-FFF2-40B4-BE49-F238E27FC236}">
                  <a16:creationId xmlns:a16="http://schemas.microsoft.com/office/drawing/2014/main" id="{8D2FAF2D-0CD5-CF1D-B502-F0F8480BAE5C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91">
              <a:extLst>
                <a:ext uri="{FF2B5EF4-FFF2-40B4-BE49-F238E27FC236}">
                  <a16:creationId xmlns:a16="http://schemas.microsoft.com/office/drawing/2014/main" id="{2C13F007-213D-0A27-0911-102E2C4DEDF0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92">
              <a:extLst>
                <a:ext uri="{FF2B5EF4-FFF2-40B4-BE49-F238E27FC236}">
                  <a16:creationId xmlns:a16="http://schemas.microsoft.com/office/drawing/2014/main" id="{AB647298-01E0-E246-6E97-09CC2F5462AB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93">
              <a:extLst>
                <a:ext uri="{FF2B5EF4-FFF2-40B4-BE49-F238E27FC236}">
                  <a16:creationId xmlns:a16="http://schemas.microsoft.com/office/drawing/2014/main" id="{0039BE5F-B31B-86BE-BABD-A6B40128405D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94">
              <a:extLst>
                <a:ext uri="{FF2B5EF4-FFF2-40B4-BE49-F238E27FC236}">
                  <a16:creationId xmlns:a16="http://schemas.microsoft.com/office/drawing/2014/main" id="{2D0DE23A-BBA4-D81D-BB93-69C5D41CB094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95">
              <a:extLst>
                <a:ext uri="{FF2B5EF4-FFF2-40B4-BE49-F238E27FC236}">
                  <a16:creationId xmlns:a16="http://schemas.microsoft.com/office/drawing/2014/main" id="{B08E4615-3C41-86FB-9702-2A1F29B97D45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96">
              <a:extLst>
                <a:ext uri="{FF2B5EF4-FFF2-40B4-BE49-F238E27FC236}">
                  <a16:creationId xmlns:a16="http://schemas.microsoft.com/office/drawing/2014/main" id="{34023D62-1E82-0A76-B6E6-93A1812F78EE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97">
              <a:extLst>
                <a:ext uri="{FF2B5EF4-FFF2-40B4-BE49-F238E27FC236}">
                  <a16:creationId xmlns:a16="http://schemas.microsoft.com/office/drawing/2014/main" id="{8C4AA6AF-4815-0BAE-58B2-D352352FBBF6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98">
              <a:extLst>
                <a:ext uri="{FF2B5EF4-FFF2-40B4-BE49-F238E27FC236}">
                  <a16:creationId xmlns:a16="http://schemas.microsoft.com/office/drawing/2014/main" id="{BE49FA89-D6BF-1E0A-41E3-B4A897BDE3BD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99">
              <a:extLst>
                <a:ext uri="{FF2B5EF4-FFF2-40B4-BE49-F238E27FC236}">
                  <a16:creationId xmlns:a16="http://schemas.microsoft.com/office/drawing/2014/main" id="{F7DECF12-4B9F-AA07-BDCD-EF2896A5EBB3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100">
              <a:extLst>
                <a:ext uri="{FF2B5EF4-FFF2-40B4-BE49-F238E27FC236}">
                  <a16:creationId xmlns:a16="http://schemas.microsoft.com/office/drawing/2014/main" id="{2C794BC3-8508-93A3-46B6-25E2C463FD26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101">
              <a:extLst>
                <a:ext uri="{FF2B5EF4-FFF2-40B4-BE49-F238E27FC236}">
                  <a16:creationId xmlns:a16="http://schemas.microsoft.com/office/drawing/2014/main" id="{C6870DC4-ABCC-6020-D628-81D4A1E11BF8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02">
              <a:extLst>
                <a:ext uri="{FF2B5EF4-FFF2-40B4-BE49-F238E27FC236}">
                  <a16:creationId xmlns:a16="http://schemas.microsoft.com/office/drawing/2014/main" id="{9D61A72C-1AD7-92D7-C05A-E3B5EDE06023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03">
              <a:extLst>
                <a:ext uri="{FF2B5EF4-FFF2-40B4-BE49-F238E27FC236}">
                  <a16:creationId xmlns:a16="http://schemas.microsoft.com/office/drawing/2014/main" id="{CE50816B-BC65-326D-4DDA-077EFFF3EB4D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104">
              <a:extLst>
                <a:ext uri="{FF2B5EF4-FFF2-40B4-BE49-F238E27FC236}">
                  <a16:creationId xmlns:a16="http://schemas.microsoft.com/office/drawing/2014/main" id="{3347F367-4A66-B52F-BAF7-9711CB01E0BA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105">
              <a:extLst>
                <a:ext uri="{FF2B5EF4-FFF2-40B4-BE49-F238E27FC236}">
                  <a16:creationId xmlns:a16="http://schemas.microsoft.com/office/drawing/2014/main" id="{800F7966-1CBA-CCFE-E2EA-830350AEC107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106">
              <a:extLst>
                <a:ext uri="{FF2B5EF4-FFF2-40B4-BE49-F238E27FC236}">
                  <a16:creationId xmlns:a16="http://schemas.microsoft.com/office/drawing/2014/main" id="{6615480B-F40F-0878-0022-8AF7CE1CEDB2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07">
              <a:extLst>
                <a:ext uri="{FF2B5EF4-FFF2-40B4-BE49-F238E27FC236}">
                  <a16:creationId xmlns:a16="http://schemas.microsoft.com/office/drawing/2014/main" id="{C9200CCC-72E1-D433-BF52-D37432C5631D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08">
              <a:extLst>
                <a:ext uri="{FF2B5EF4-FFF2-40B4-BE49-F238E27FC236}">
                  <a16:creationId xmlns:a16="http://schemas.microsoft.com/office/drawing/2014/main" id="{A205FF0D-AF5A-F15E-8DCC-34EEF7DFECEC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109">
              <a:extLst>
                <a:ext uri="{FF2B5EF4-FFF2-40B4-BE49-F238E27FC236}">
                  <a16:creationId xmlns:a16="http://schemas.microsoft.com/office/drawing/2014/main" id="{13B4A357-0C00-804D-70D3-F1A58E93F9F0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110">
              <a:extLst>
                <a:ext uri="{FF2B5EF4-FFF2-40B4-BE49-F238E27FC236}">
                  <a16:creationId xmlns:a16="http://schemas.microsoft.com/office/drawing/2014/main" id="{77D001F3-B294-C5DE-2904-59587DAA47AD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11">
              <a:extLst>
                <a:ext uri="{FF2B5EF4-FFF2-40B4-BE49-F238E27FC236}">
                  <a16:creationId xmlns:a16="http://schemas.microsoft.com/office/drawing/2014/main" id="{3AC78878-E169-8A1C-E0A3-701C76D6CB2D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12">
              <a:extLst>
                <a:ext uri="{FF2B5EF4-FFF2-40B4-BE49-F238E27FC236}">
                  <a16:creationId xmlns:a16="http://schemas.microsoft.com/office/drawing/2014/main" id="{8330C3C9-EFC0-17ED-4E86-2A5A17C07C76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13">
              <a:extLst>
                <a:ext uri="{FF2B5EF4-FFF2-40B4-BE49-F238E27FC236}">
                  <a16:creationId xmlns:a16="http://schemas.microsoft.com/office/drawing/2014/main" id="{8CDC6B62-F0F2-D9E2-F783-90AB40F1004B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14">
              <a:extLst>
                <a:ext uri="{FF2B5EF4-FFF2-40B4-BE49-F238E27FC236}">
                  <a16:creationId xmlns:a16="http://schemas.microsoft.com/office/drawing/2014/main" id="{4400BD44-F23B-D869-BF85-81DD602F7955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15">
              <a:extLst>
                <a:ext uri="{FF2B5EF4-FFF2-40B4-BE49-F238E27FC236}">
                  <a16:creationId xmlns:a16="http://schemas.microsoft.com/office/drawing/2014/main" id="{5E034915-D871-EF3E-975B-267147CFDEA2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16">
              <a:extLst>
                <a:ext uri="{FF2B5EF4-FFF2-40B4-BE49-F238E27FC236}">
                  <a16:creationId xmlns:a16="http://schemas.microsoft.com/office/drawing/2014/main" id="{0DB8AEC8-9BAC-023C-442D-E8088CE1AA66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17">
              <a:extLst>
                <a:ext uri="{FF2B5EF4-FFF2-40B4-BE49-F238E27FC236}">
                  <a16:creationId xmlns:a16="http://schemas.microsoft.com/office/drawing/2014/main" id="{0AEE59A6-C3BE-A735-1537-35CBEC2829E6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18">
              <a:extLst>
                <a:ext uri="{FF2B5EF4-FFF2-40B4-BE49-F238E27FC236}">
                  <a16:creationId xmlns:a16="http://schemas.microsoft.com/office/drawing/2014/main" id="{0B85CB01-2E8A-1D01-8423-654BADD33BD2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19">
              <a:extLst>
                <a:ext uri="{FF2B5EF4-FFF2-40B4-BE49-F238E27FC236}">
                  <a16:creationId xmlns:a16="http://schemas.microsoft.com/office/drawing/2014/main" id="{3955C35B-F1BA-BE1F-9FA2-87A3C7A3E628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20">
              <a:extLst>
                <a:ext uri="{FF2B5EF4-FFF2-40B4-BE49-F238E27FC236}">
                  <a16:creationId xmlns:a16="http://schemas.microsoft.com/office/drawing/2014/main" id="{6F43A51E-C5E2-B012-6A13-AEDB20D05D33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21">
              <a:extLst>
                <a:ext uri="{FF2B5EF4-FFF2-40B4-BE49-F238E27FC236}">
                  <a16:creationId xmlns:a16="http://schemas.microsoft.com/office/drawing/2014/main" id="{B7E9074F-0D1E-6618-CD52-0A893B34710A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22">
              <a:extLst>
                <a:ext uri="{FF2B5EF4-FFF2-40B4-BE49-F238E27FC236}">
                  <a16:creationId xmlns:a16="http://schemas.microsoft.com/office/drawing/2014/main" id="{351CF1CA-8D39-5852-272B-A9426CB4582A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23">
              <a:extLst>
                <a:ext uri="{FF2B5EF4-FFF2-40B4-BE49-F238E27FC236}">
                  <a16:creationId xmlns:a16="http://schemas.microsoft.com/office/drawing/2014/main" id="{93ECD584-D05B-2D2C-6F78-60124CEEFD81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24">
              <a:extLst>
                <a:ext uri="{FF2B5EF4-FFF2-40B4-BE49-F238E27FC236}">
                  <a16:creationId xmlns:a16="http://schemas.microsoft.com/office/drawing/2014/main" id="{28D60735-D534-1FFF-BE6F-6404D4754230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25">
              <a:extLst>
                <a:ext uri="{FF2B5EF4-FFF2-40B4-BE49-F238E27FC236}">
                  <a16:creationId xmlns:a16="http://schemas.microsoft.com/office/drawing/2014/main" id="{E748D78B-6A7E-3169-AE9A-24F062F65674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26">
              <a:extLst>
                <a:ext uri="{FF2B5EF4-FFF2-40B4-BE49-F238E27FC236}">
                  <a16:creationId xmlns:a16="http://schemas.microsoft.com/office/drawing/2014/main" id="{DCD314F7-1204-09F5-C274-0F4DE5FFD0D8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27">
              <a:extLst>
                <a:ext uri="{FF2B5EF4-FFF2-40B4-BE49-F238E27FC236}">
                  <a16:creationId xmlns:a16="http://schemas.microsoft.com/office/drawing/2014/main" id="{78B4881A-8380-EBA6-0385-77AAB4C343B6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28">
              <a:extLst>
                <a:ext uri="{FF2B5EF4-FFF2-40B4-BE49-F238E27FC236}">
                  <a16:creationId xmlns:a16="http://schemas.microsoft.com/office/drawing/2014/main" id="{81BB7DDD-E0FA-27F6-CCED-71D49F02C313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29">
              <a:extLst>
                <a:ext uri="{FF2B5EF4-FFF2-40B4-BE49-F238E27FC236}">
                  <a16:creationId xmlns:a16="http://schemas.microsoft.com/office/drawing/2014/main" id="{6804F8BB-7EC1-2032-B513-9BEF44F746E6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30">
              <a:extLst>
                <a:ext uri="{FF2B5EF4-FFF2-40B4-BE49-F238E27FC236}">
                  <a16:creationId xmlns:a16="http://schemas.microsoft.com/office/drawing/2014/main" id="{F365A1A6-4494-F4F4-2626-CBC5C30B72B3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31">
              <a:extLst>
                <a:ext uri="{FF2B5EF4-FFF2-40B4-BE49-F238E27FC236}">
                  <a16:creationId xmlns:a16="http://schemas.microsoft.com/office/drawing/2014/main" id="{1B2DD5B9-B2FE-BD7D-666C-824A39D8D150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32">
              <a:extLst>
                <a:ext uri="{FF2B5EF4-FFF2-40B4-BE49-F238E27FC236}">
                  <a16:creationId xmlns:a16="http://schemas.microsoft.com/office/drawing/2014/main" id="{FF276EA5-9DE3-9D11-AD2C-629233D1C500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33">
              <a:extLst>
                <a:ext uri="{FF2B5EF4-FFF2-40B4-BE49-F238E27FC236}">
                  <a16:creationId xmlns:a16="http://schemas.microsoft.com/office/drawing/2014/main" id="{375273E2-22D2-D9A8-406B-B7F8DAD5CE6B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34">
              <a:extLst>
                <a:ext uri="{FF2B5EF4-FFF2-40B4-BE49-F238E27FC236}">
                  <a16:creationId xmlns:a16="http://schemas.microsoft.com/office/drawing/2014/main" id="{53167DAB-4AF7-A580-ECC3-A69B59E732C3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35">
              <a:extLst>
                <a:ext uri="{FF2B5EF4-FFF2-40B4-BE49-F238E27FC236}">
                  <a16:creationId xmlns:a16="http://schemas.microsoft.com/office/drawing/2014/main" id="{8DB9EABE-02D6-576F-DA88-4E13620D08F9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36">
              <a:extLst>
                <a:ext uri="{FF2B5EF4-FFF2-40B4-BE49-F238E27FC236}">
                  <a16:creationId xmlns:a16="http://schemas.microsoft.com/office/drawing/2014/main" id="{1545756C-280A-9B12-1E8E-150D47E3FAAA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37">
              <a:extLst>
                <a:ext uri="{FF2B5EF4-FFF2-40B4-BE49-F238E27FC236}">
                  <a16:creationId xmlns:a16="http://schemas.microsoft.com/office/drawing/2014/main" id="{968C04F0-AEFB-8FAB-39BA-973AA23CE735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38">
              <a:extLst>
                <a:ext uri="{FF2B5EF4-FFF2-40B4-BE49-F238E27FC236}">
                  <a16:creationId xmlns:a16="http://schemas.microsoft.com/office/drawing/2014/main" id="{6612FFE7-9E72-655B-BC4C-51B1CD5AB36E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39">
              <a:extLst>
                <a:ext uri="{FF2B5EF4-FFF2-40B4-BE49-F238E27FC236}">
                  <a16:creationId xmlns:a16="http://schemas.microsoft.com/office/drawing/2014/main" id="{E2721CF4-1D64-DE96-7B2C-178524DC84F5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40">
              <a:extLst>
                <a:ext uri="{FF2B5EF4-FFF2-40B4-BE49-F238E27FC236}">
                  <a16:creationId xmlns:a16="http://schemas.microsoft.com/office/drawing/2014/main" id="{7DDE8F32-8CC9-55B2-3EE7-91ABEA39F62A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41">
              <a:extLst>
                <a:ext uri="{FF2B5EF4-FFF2-40B4-BE49-F238E27FC236}">
                  <a16:creationId xmlns:a16="http://schemas.microsoft.com/office/drawing/2014/main" id="{EE576D45-C4B0-B56D-479F-58DF9A9CE182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42">
              <a:extLst>
                <a:ext uri="{FF2B5EF4-FFF2-40B4-BE49-F238E27FC236}">
                  <a16:creationId xmlns:a16="http://schemas.microsoft.com/office/drawing/2014/main" id="{A3525041-1FEF-688B-7586-4AADA3CF6387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3">
              <a:extLst>
                <a:ext uri="{FF2B5EF4-FFF2-40B4-BE49-F238E27FC236}">
                  <a16:creationId xmlns:a16="http://schemas.microsoft.com/office/drawing/2014/main" id="{217FCB0D-0E6A-D657-C862-353C3BE63C4F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44">
              <a:extLst>
                <a:ext uri="{FF2B5EF4-FFF2-40B4-BE49-F238E27FC236}">
                  <a16:creationId xmlns:a16="http://schemas.microsoft.com/office/drawing/2014/main" id="{E11DE962-2DD4-CE68-AB3A-FD295E210698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45">
              <a:extLst>
                <a:ext uri="{FF2B5EF4-FFF2-40B4-BE49-F238E27FC236}">
                  <a16:creationId xmlns:a16="http://schemas.microsoft.com/office/drawing/2014/main" id="{715234A2-F8BC-99D9-7D91-BB60FF7A6AAD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46">
              <a:extLst>
                <a:ext uri="{FF2B5EF4-FFF2-40B4-BE49-F238E27FC236}">
                  <a16:creationId xmlns:a16="http://schemas.microsoft.com/office/drawing/2014/main" id="{65F53930-A9CB-115A-EF50-60C347722380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47">
              <a:extLst>
                <a:ext uri="{FF2B5EF4-FFF2-40B4-BE49-F238E27FC236}">
                  <a16:creationId xmlns:a16="http://schemas.microsoft.com/office/drawing/2014/main" id="{34E14062-9CFD-992A-DB22-918E249CEE1C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48">
              <a:extLst>
                <a:ext uri="{FF2B5EF4-FFF2-40B4-BE49-F238E27FC236}">
                  <a16:creationId xmlns:a16="http://schemas.microsoft.com/office/drawing/2014/main" id="{F407DEE2-3747-EDE8-C261-ADE249EBF4DB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49">
              <a:extLst>
                <a:ext uri="{FF2B5EF4-FFF2-40B4-BE49-F238E27FC236}">
                  <a16:creationId xmlns:a16="http://schemas.microsoft.com/office/drawing/2014/main" id="{37FD195D-83C4-F1AD-4394-8C1D6B7E5F97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50">
              <a:extLst>
                <a:ext uri="{FF2B5EF4-FFF2-40B4-BE49-F238E27FC236}">
                  <a16:creationId xmlns:a16="http://schemas.microsoft.com/office/drawing/2014/main" id="{6491719A-1CE3-C44C-5D34-7F772EB1E8FD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51">
              <a:extLst>
                <a:ext uri="{FF2B5EF4-FFF2-40B4-BE49-F238E27FC236}">
                  <a16:creationId xmlns:a16="http://schemas.microsoft.com/office/drawing/2014/main" id="{12D70C28-8C79-2976-CCF0-E169729E4B22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52">
              <a:extLst>
                <a:ext uri="{FF2B5EF4-FFF2-40B4-BE49-F238E27FC236}">
                  <a16:creationId xmlns:a16="http://schemas.microsoft.com/office/drawing/2014/main" id="{6EDE8F34-F24D-B0F8-26C3-4B975B962207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53">
              <a:extLst>
                <a:ext uri="{FF2B5EF4-FFF2-40B4-BE49-F238E27FC236}">
                  <a16:creationId xmlns:a16="http://schemas.microsoft.com/office/drawing/2014/main" id="{63F8C16D-2DC0-51BE-2C7D-946398CC6958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54">
              <a:extLst>
                <a:ext uri="{FF2B5EF4-FFF2-40B4-BE49-F238E27FC236}">
                  <a16:creationId xmlns:a16="http://schemas.microsoft.com/office/drawing/2014/main" id="{6F313E5E-7C3D-E399-C578-8AD4BDD2684E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55">
              <a:extLst>
                <a:ext uri="{FF2B5EF4-FFF2-40B4-BE49-F238E27FC236}">
                  <a16:creationId xmlns:a16="http://schemas.microsoft.com/office/drawing/2014/main" id="{C3E8A413-37B6-681A-8F14-4753D197E8FE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56">
              <a:extLst>
                <a:ext uri="{FF2B5EF4-FFF2-40B4-BE49-F238E27FC236}">
                  <a16:creationId xmlns:a16="http://schemas.microsoft.com/office/drawing/2014/main" id="{1B0F6B35-C0D5-4CF8-797A-A341E8AC816A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57">
              <a:extLst>
                <a:ext uri="{FF2B5EF4-FFF2-40B4-BE49-F238E27FC236}">
                  <a16:creationId xmlns:a16="http://schemas.microsoft.com/office/drawing/2014/main" id="{9F81320F-AA79-C3EF-4959-40563D144D67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58">
              <a:extLst>
                <a:ext uri="{FF2B5EF4-FFF2-40B4-BE49-F238E27FC236}">
                  <a16:creationId xmlns:a16="http://schemas.microsoft.com/office/drawing/2014/main" id="{A9EEA079-01F8-5468-CDB0-88DF659771B1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59">
              <a:extLst>
                <a:ext uri="{FF2B5EF4-FFF2-40B4-BE49-F238E27FC236}">
                  <a16:creationId xmlns:a16="http://schemas.microsoft.com/office/drawing/2014/main" id="{F9BBCAD8-9D87-C92C-B6A2-78A67932D803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60">
              <a:extLst>
                <a:ext uri="{FF2B5EF4-FFF2-40B4-BE49-F238E27FC236}">
                  <a16:creationId xmlns:a16="http://schemas.microsoft.com/office/drawing/2014/main" id="{EE0FBD6C-AF2C-4A8A-59BC-DC76CA0D7484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61">
              <a:extLst>
                <a:ext uri="{FF2B5EF4-FFF2-40B4-BE49-F238E27FC236}">
                  <a16:creationId xmlns:a16="http://schemas.microsoft.com/office/drawing/2014/main" id="{AF1ACDAA-01D7-484F-D307-8D958E0E22BC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62">
              <a:extLst>
                <a:ext uri="{FF2B5EF4-FFF2-40B4-BE49-F238E27FC236}">
                  <a16:creationId xmlns:a16="http://schemas.microsoft.com/office/drawing/2014/main" id="{052EAFE9-437F-2DCA-575F-78CA00160961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63">
              <a:extLst>
                <a:ext uri="{FF2B5EF4-FFF2-40B4-BE49-F238E27FC236}">
                  <a16:creationId xmlns:a16="http://schemas.microsoft.com/office/drawing/2014/main" id="{9DA1B021-93B6-3FE8-6F3E-11C20C3D2EE6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64">
              <a:extLst>
                <a:ext uri="{FF2B5EF4-FFF2-40B4-BE49-F238E27FC236}">
                  <a16:creationId xmlns:a16="http://schemas.microsoft.com/office/drawing/2014/main" id="{C1038BDD-F8CF-C07A-0F2D-1F4D197E5B80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65">
              <a:extLst>
                <a:ext uri="{FF2B5EF4-FFF2-40B4-BE49-F238E27FC236}">
                  <a16:creationId xmlns:a16="http://schemas.microsoft.com/office/drawing/2014/main" id="{B9567FE2-799E-E093-7FFE-07AF7D79E41D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66">
              <a:extLst>
                <a:ext uri="{FF2B5EF4-FFF2-40B4-BE49-F238E27FC236}">
                  <a16:creationId xmlns:a16="http://schemas.microsoft.com/office/drawing/2014/main" id="{7236F275-B33C-B69C-4906-983EF70CD09D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67">
              <a:extLst>
                <a:ext uri="{FF2B5EF4-FFF2-40B4-BE49-F238E27FC236}">
                  <a16:creationId xmlns:a16="http://schemas.microsoft.com/office/drawing/2014/main" id="{D17E950C-3EA5-50F9-5B15-F39C34BA9FD8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68">
              <a:extLst>
                <a:ext uri="{FF2B5EF4-FFF2-40B4-BE49-F238E27FC236}">
                  <a16:creationId xmlns:a16="http://schemas.microsoft.com/office/drawing/2014/main" id="{3AAE17B7-153E-A164-6ED6-D4E6A8C4BA91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69">
              <a:extLst>
                <a:ext uri="{FF2B5EF4-FFF2-40B4-BE49-F238E27FC236}">
                  <a16:creationId xmlns:a16="http://schemas.microsoft.com/office/drawing/2014/main" id="{C017D6BE-FB40-FAED-3733-11C678130616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70">
              <a:extLst>
                <a:ext uri="{FF2B5EF4-FFF2-40B4-BE49-F238E27FC236}">
                  <a16:creationId xmlns:a16="http://schemas.microsoft.com/office/drawing/2014/main" id="{71291CDE-847F-0BFD-9D0F-6650D70D3DD9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71">
              <a:extLst>
                <a:ext uri="{FF2B5EF4-FFF2-40B4-BE49-F238E27FC236}">
                  <a16:creationId xmlns:a16="http://schemas.microsoft.com/office/drawing/2014/main" id="{A1924D72-9238-BEFD-D9F5-E391A0A27167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72">
              <a:extLst>
                <a:ext uri="{FF2B5EF4-FFF2-40B4-BE49-F238E27FC236}">
                  <a16:creationId xmlns:a16="http://schemas.microsoft.com/office/drawing/2014/main" id="{D7F30214-3544-C193-1E25-E8D95492E38A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73">
              <a:extLst>
                <a:ext uri="{FF2B5EF4-FFF2-40B4-BE49-F238E27FC236}">
                  <a16:creationId xmlns:a16="http://schemas.microsoft.com/office/drawing/2014/main" id="{D3A65F63-DD30-5C3D-57C8-DACCB617500D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74">
              <a:extLst>
                <a:ext uri="{FF2B5EF4-FFF2-40B4-BE49-F238E27FC236}">
                  <a16:creationId xmlns:a16="http://schemas.microsoft.com/office/drawing/2014/main" id="{8E73D02C-391D-36C7-75A3-1E8149DBABB8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75">
              <a:extLst>
                <a:ext uri="{FF2B5EF4-FFF2-40B4-BE49-F238E27FC236}">
                  <a16:creationId xmlns:a16="http://schemas.microsoft.com/office/drawing/2014/main" id="{02BA09FE-3130-3F05-BBD1-EFDEF443FEB1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76">
              <a:extLst>
                <a:ext uri="{FF2B5EF4-FFF2-40B4-BE49-F238E27FC236}">
                  <a16:creationId xmlns:a16="http://schemas.microsoft.com/office/drawing/2014/main" id="{EE71AC5F-0CFC-7648-5183-0FB3E011284B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77">
              <a:extLst>
                <a:ext uri="{FF2B5EF4-FFF2-40B4-BE49-F238E27FC236}">
                  <a16:creationId xmlns:a16="http://schemas.microsoft.com/office/drawing/2014/main" id="{F69F6442-602A-216A-A31C-80EEB0B7948A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78">
              <a:extLst>
                <a:ext uri="{FF2B5EF4-FFF2-40B4-BE49-F238E27FC236}">
                  <a16:creationId xmlns:a16="http://schemas.microsoft.com/office/drawing/2014/main" id="{3810D1E3-E4A5-A5D3-80DC-7133E21A595F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79">
              <a:extLst>
                <a:ext uri="{FF2B5EF4-FFF2-40B4-BE49-F238E27FC236}">
                  <a16:creationId xmlns:a16="http://schemas.microsoft.com/office/drawing/2014/main" id="{9E814F88-FCDA-BA68-1580-6A2B4DC616AF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80">
              <a:extLst>
                <a:ext uri="{FF2B5EF4-FFF2-40B4-BE49-F238E27FC236}">
                  <a16:creationId xmlns:a16="http://schemas.microsoft.com/office/drawing/2014/main" id="{CFF5806F-CC74-7653-E9A8-CE87B712B254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81">
              <a:extLst>
                <a:ext uri="{FF2B5EF4-FFF2-40B4-BE49-F238E27FC236}">
                  <a16:creationId xmlns:a16="http://schemas.microsoft.com/office/drawing/2014/main" id="{A9D2C26B-D49D-A378-E5EF-9127BA6F5482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82">
              <a:extLst>
                <a:ext uri="{FF2B5EF4-FFF2-40B4-BE49-F238E27FC236}">
                  <a16:creationId xmlns:a16="http://schemas.microsoft.com/office/drawing/2014/main" id="{A0C4CA2D-E437-3D2B-5D40-FB029D57B421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83">
              <a:extLst>
                <a:ext uri="{FF2B5EF4-FFF2-40B4-BE49-F238E27FC236}">
                  <a16:creationId xmlns:a16="http://schemas.microsoft.com/office/drawing/2014/main" id="{A59A9EB4-B4DE-11FB-3735-43B6059C2542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84">
              <a:extLst>
                <a:ext uri="{FF2B5EF4-FFF2-40B4-BE49-F238E27FC236}">
                  <a16:creationId xmlns:a16="http://schemas.microsoft.com/office/drawing/2014/main" id="{3D56DAE3-749C-3428-3370-62BDC608258E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85">
              <a:extLst>
                <a:ext uri="{FF2B5EF4-FFF2-40B4-BE49-F238E27FC236}">
                  <a16:creationId xmlns:a16="http://schemas.microsoft.com/office/drawing/2014/main" id="{CBF3CA64-0A7E-40F1-84BE-92AEDE1BC4FB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86">
              <a:extLst>
                <a:ext uri="{FF2B5EF4-FFF2-40B4-BE49-F238E27FC236}">
                  <a16:creationId xmlns:a16="http://schemas.microsoft.com/office/drawing/2014/main" id="{15F87385-514D-E997-3A00-752B9E5BB7BC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87">
              <a:extLst>
                <a:ext uri="{FF2B5EF4-FFF2-40B4-BE49-F238E27FC236}">
                  <a16:creationId xmlns:a16="http://schemas.microsoft.com/office/drawing/2014/main" id="{E2B7C6F2-3A66-E780-E742-11FEF4C771F0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88">
              <a:extLst>
                <a:ext uri="{FF2B5EF4-FFF2-40B4-BE49-F238E27FC236}">
                  <a16:creationId xmlns:a16="http://schemas.microsoft.com/office/drawing/2014/main" id="{738E3F80-9D37-444A-43C6-8B8D38716E8B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89">
              <a:extLst>
                <a:ext uri="{FF2B5EF4-FFF2-40B4-BE49-F238E27FC236}">
                  <a16:creationId xmlns:a16="http://schemas.microsoft.com/office/drawing/2014/main" id="{8F6F0EA5-5689-0EFE-6CB1-0FA6B5A9D964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90">
              <a:extLst>
                <a:ext uri="{FF2B5EF4-FFF2-40B4-BE49-F238E27FC236}">
                  <a16:creationId xmlns:a16="http://schemas.microsoft.com/office/drawing/2014/main" id="{5C38C8C3-5599-BF4F-68CB-A883FB44C367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91">
              <a:extLst>
                <a:ext uri="{FF2B5EF4-FFF2-40B4-BE49-F238E27FC236}">
                  <a16:creationId xmlns:a16="http://schemas.microsoft.com/office/drawing/2014/main" id="{58B98B91-B279-E6CB-5725-28A93611C9E5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92">
              <a:extLst>
                <a:ext uri="{FF2B5EF4-FFF2-40B4-BE49-F238E27FC236}">
                  <a16:creationId xmlns:a16="http://schemas.microsoft.com/office/drawing/2014/main" id="{B6110059-BF1B-EB43-A14E-CB2989D6FEA2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93">
              <a:extLst>
                <a:ext uri="{FF2B5EF4-FFF2-40B4-BE49-F238E27FC236}">
                  <a16:creationId xmlns:a16="http://schemas.microsoft.com/office/drawing/2014/main" id="{31D604EC-2414-1699-1EAF-8BE5645C0410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94">
              <a:extLst>
                <a:ext uri="{FF2B5EF4-FFF2-40B4-BE49-F238E27FC236}">
                  <a16:creationId xmlns:a16="http://schemas.microsoft.com/office/drawing/2014/main" id="{4E1CEE2E-7E20-1008-79B5-374F23B37E57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95">
              <a:extLst>
                <a:ext uri="{FF2B5EF4-FFF2-40B4-BE49-F238E27FC236}">
                  <a16:creationId xmlns:a16="http://schemas.microsoft.com/office/drawing/2014/main" id="{ABDD47B2-A536-ED6B-6778-4BBC55062EAE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96">
              <a:extLst>
                <a:ext uri="{FF2B5EF4-FFF2-40B4-BE49-F238E27FC236}">
                  <a16:creationId xmlns:a16="http://schemas.microsoft.com/office/drawing/2014/main" id="{F2712214-9619-7ADC-96FC-994F45FDD8D3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97">
              <a:extLst>
                <a:ext uri="{FF2B5EF4-FFF2-40B4-BE49-F238E27FC236}">
                  <a16:creationId xmlns:a16="http://schemas.microsoft.com/office/drawing/2014/main" id="{801EDFDC-7A2A-5548-86A9-DB467609B2A4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98">
              <a:extLst>
                <a:ext uri="{FF2B5EF4-FFF2-40B4-BE49-F238E27FC236}">
                  <a16:creationId xmlns:a16="http://schemas.microsoft.com/office/drawing/2014/main" id="{07F20E55-AA2C-2A26-59B9-1F855A138BE7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99">
              <a:extLst>
                <a:ext uri="{FF2B5EF4-FFF2-40B4-BE49-F238E27FC236}">
                  <a16:creationId xmlns:a16="http://schemas.microsoft.com/office/drawing/2014/main" id="{4F6C8AEB-BEDF-4355-98C0-3E288B7A9173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200">
              <a:extLst>
                <a:ext uri="{FF2B5EF4-FFF2-40B4-BE49-F238E27FC236}">
                  <a16:creationId xmlns:a16="http://schemas.microsoft.com/office/drawing/2014/main" id="{63DA3095-B8D8-AAAB-8C6E-8C0A75FA8737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201">
              <a:extLst>
                <a:ext uri="{FF2B5EF4-FFF2-40B4-BE49-F238E27FC236}">
                  <a16:creationId xmlns:a16="http://schemas.microsoft.com/office/drawing/2014/main" id="{6DD74251-5857-630E-DAD5-E8C42F722C0F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202">
              <a:extLst>
                <a:ext uri="{FF2B5EF4-FFF2-40B4-BE49-F238E27FC236}">
                  <a16:creationId xmlns:a16="http://schemas.microsoft.com/office/drawing/2014/main" id="{FEBF7ECB-7D60-F9C6-FD84-E5CEA7B0B277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203">
              <a:extLst>
                <a:ext uri="{FF2B5EF4-FFF2-40B4-BE49-F238E27FC236}">
                  <a16:creationId xmlns:a16="http://schemas.microsoft.com/office/drawing/2014/main" id="{383FC15E-777F-5CBD-B154-39BC02D38412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204">
              <a:extLst>
                <a:ext uri="{FF2B5EF4-FFF2-40B4-BE49-F238E27FC236}">
                  <a16:creationId xmlns:a16="http://schemas.microsoft.com/office/drawing/2014/main" id="{EA3B8C06-6A97-BBAC-99BF-CB836D96295D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205">
              <a:extLst>
                <a:ext uri="{FF2B5EF4-FFF2-40B4-BE49-F238E27FC236}">
                  <a16:creationId xmlns:a16="http://schemas.microsoft.com/office/drawing/2014/main" id="{BE3861AC-1DF9-9976-8C72-A46CD084FE4C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206">
              <a:extLst>
                <a:ext uri="{FF2B5EF4-FFF2-40B4-BE49-F238E27FC236}">
                  <a16:creationId xmlns:a16="http://schemas.microsoft.com/office/drawing/2014/main" id="{A933A2D4-E5A1-114E-A634-143423372A1F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207">
              <a:extLst>
                <a:ext uri="{FF2B5EF4-FFF2-40B4-BE49-F238E27FC236}">
                  <a16:creationId xmlns:a16="http://schemas.microsoft.com/office/drawing/2014/main" id="{533D6570-04AD-8D15-B5E4-716368974072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208">
              <a:extLst>
                <a:ext uri="{FF2B5EF4-FFF2-40B4-BE49-F238E27FC236}">
                  <a16:creationId xmlns:a16="http://schemas.microsoft.com/office/drawing/2014/main" id="{D1E4FD97-8CF4-E628-E935-F173857BDB1F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209">
              <a:extLst>
                <a:ext uri="{FF2B5EF4-FFF2-40B4-BE49-F238E27FC236}">
                  <a16:creationId xmlns:a16="http://schemas.microsoft.com/office/drawing/2014/main" id="{61E763B0-2CD2-EFFA-10CE-0946C92436FD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210">
              <a:extLst>
                <a:ext uri="{FF2B5EF4-FFF2-40B4-BE49-F238E27FC236}">
                  <a16:creationId xmlns:a16="http://schemas.microsoft.com/office/drawing/2014/main" id="{C24BC025-883F-8FA6-CEFD-CF6E7ECAD718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211">
              <a:extLst>
                <a:ext uri="{FF2B5EF4-FFF2-40B4-BE49-F238E27FC236}">
                  <a16:creationId xmlns:a16="http://schemas.microsoft.com/office/drawing/2014/main" id="{95E660ED-00B4-B050-158B-11F9C92124FD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12">
              <a:extLst>
                <a:ext uri="{FF2B5EF4-FFF2-40B4-BE49-F238E27FC236}">
                  <a16:creationId xmlns:a16="http://schemas.microsoft.com/office/drawing/2014/main" id="{B318CCA2-FAEF-773E-1490-14F61791A64A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13">
              <a:extLst>
                <a:ext uri="{FF2B5EF4-FFF2-40B4-BE49-F238E27FC236}">
                  <a16:creationId xmlns:a16="http://schemas.microsoft.com/office/drawing/2014/main" id="{FAAE089B-2997-C682-62F1-E54E6A2059DE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14">
              <a:extLst>
                <a:ext uri="{FF2B5EF4-FFF2-40B4-BE49-F238E27FC236}">
                  <a16:creationId xmlns:a16="http://schemas.microsoft.com/office/drawing/2014/main" id="{FF21B3DB-C937-1E6F-51A6-A77119A4E8A0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15">
              <a:extLst>
                <a:ext uri="{FF2B5EF4-FFF2-40B4-BE49-F238E27FC236}">
                  <a16:creationId xmlns:a16="http://schemas.microsoft.com/office/drawing/2014/main" id="{811079A7-7D79-E8CA-EE93-20DD63FF58B7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16">
              <a:extLst>
                <a:ext uri="{FF2B5EF4-FFF2-40B4-BE49-F238E27FC236}">
                  <a16:creationId xmlns:a16="http://schemas.microsoft.com/office/drawing/2014/main" id="{4C231C83-D82F-E5D0-F6A3-D0CEB4436D00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17">
              <a:extLst>
                <a:ext uri="{FF2B5EF4-FFF2-40B4-BE49-F238E27FC236}">
                  <a16:creationId xmlns:a16="http://schemas.microsoft.com/office/drawing/2014/main" id="{B52A1459-D2F2-1E6E-D679-8AE53E0DE3B0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18">
              <a:extLst>
                <a:ext uri="{FF2B5EF4-FFF2-40B4-BE49-F238E27FC236}">
                  <a16:creationId xmlns:a16="http://schemas.microsoft.com/office/drawing/2014/main" id="{D38F092F-4FC1-44C5-0C65-A3DAA85AB754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19">
              <a:extLst>
                <a:ext uri="{FF2B5EF4-FFF2-40B4-BE49-F238E27FC236}">
                  <a16:creationId xmlns:a16="http://schemas.microsoft.com/office/drawing/2014/main" id="{3DF44C4D-046D-F8DD-5704-2457A9395048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20">
              <a:extLst>
                <a:ext uri="{FF2B5EF4-FFF2-40B4-BE49-F238E27FC236}">
                  <a16:creationId xmlns:a16="http://schemas.microsoft.com/office/drawing/2014/main" id="{CE4DE4DE-A614-8501-AD1D-DD4CFE98B6B9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21">
              <a:extLst>
                <a:ext uri="{FF2B5EF4-FFF2-40B4-BE49-F238E27FC236}">
                  <a16:creationId xmlns:a16="http://schemas.microsoft.com/office/drawing/2014/main" id="{08870C73-C5C7-1C19-D1F9-1A82156EA260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22">
              <a:extLst>
                <a:ext uri="{FF2B5EF4-FFF2-40B4-BE49-F238E27FC236}">
                  <a16:creationId xmlns:a16="http://schemas.microsoft.com/office/drawing/2014/main" id="{CC22FA3D-A6C4-885A-0FBE-58585472F40D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23">
              <a:extLst>
                <a:ext uri="{FF2B5EF4-FFF2-40B4-BE49-F238E27FC236}">
                  <a16:creationId xmlns:a16="http://schemas.microsoft.com/office/drawing/2014/main" id="{E8E0C732-180E-4854-BF96-1DA8E8A7590B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4">
              <a:extLst>
                <a:ext uri="{FF2B5EF4-FFF2-40B4-BE49-F238E27FC236}">
                  <a16:creationId xmlns:a16="http://schemas.microsoft.com/office/drawing/2014/main" id="{42E794C0-3118-1AC8-6D70-8672644B2BCC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25">
              <a:extLst>
                <a:ext uri="{FF2B5EF4-FFF2-40B4-BE49-F238E27FC236}">
                  <a16:creationId xmlns:a16="http://schemas.microsoft.com/office/drawing/2014/main" id="{D7849EFF-F548-9964-557C-EA181217215A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26">
              <a:extLst>
                <a:ext uri="{FF2B5EF4-FFF2-40B4-BE49-F238E27FC236}">
                  <a16:creationId xmlns:a16="http://schemas.microsoft.com/office/drawing/2014/main" id="{38BDABA3-C4B3-8C40-E894-88C016AAF4BF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27">
              <a:extLst>
                <a:ext uri="{FF2B5EF4-FFF2-40B4-BE49-F238E27FC236}">
                  <a16:creationId xmlns:a16="http://schemas.microsoft.com/office/drawing/2014/main" id="{E3F6A4CE-C772-0A98-F5E1-9F166140C1AD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28">
              <a:extLst>
                <a:ext uri="{FF2B5EF4-FFF2-40B4-BE49-F238E27FC236}">
                  <a16:creationId xmlns:a16="http://schemas.microsoft.com/office/drawing/2014/main" id="{FB354D13-6069-3A9B-850D-67C436797B9C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29">
              <a:extLst>
                <a:ext uri="{FF2B5EF4-FFF2-40B4-BE49-F238E27FC236}">
                  <a16:creationId xmlns:a16="http://schemas.microsoft.com/office/drawing/2014/main" id="{A7604D0B-1936-3D04-D570-C902A44D48F8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30">
              <a:extLst>
                <a:ext uri="{FF2B5EF4-FFF2-40B4-BE49-F238E27FC236}">
                  <a16:creationId xmlns:a16="http://schemas.microsoft.com/office/drawing/2014/main" id="{C02421F9-1C0D-643D-C57F-E591276EB664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31">
              <a:extLst>
                <a:ext uri="{FF2B5EF4-FFF2-40B4-BE49-F238E27FC236}">
                  <a16:creationId xmlns:a16="http://schemas.microsoft.com/office/drawing/2014/main" id="{61B54653-202B-C91F-F375-410B6E2DF689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32">
              <a:extLst>
                <a:ext uri="{FF2B5EF4-FFF2-40B4-BE49-F238E27FC236}">
                  <a16:creationId xmlns:a16="http://schemas.microsoft.com/office/drawing/2014/main" id="{12E2E5C3-C1CA-3D34-790B-92171C091293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33">
              <a:extLst>
                <a:ext uri="{FF2B5EF4-FFF2-40B4-BE49-F238E27FC236}">
                  <a16:creationId xmlns:a16="http://schemas.microsoft.com/office/drawing/2014/main" id="{11882063-C8C2-FBFF-D438-7D80AC841A1A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34">
              <a:extLst>
                <a:ext uri="{FF2B5EF4-FFF2-40B4-BE49-F238E27FC236}">
                  <a16:creationId xmlns:a16="http://schemas.microsoft.com/office/drawing/2014/main" id="{2B864190-6C23-BC34-3CD1-409F1556880D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35">
              <a:extLst>
                <a:ext uri="{FF2B5EF4-FFF2-40B4-BE49-F238E27FC236}">
                  <a16:creationId xmlns:a16="http://schemas.microsoft.com/office/drawing/2014/main" id="{366B9CFE-4517-803D-C6D9-FC957DC289C4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36">
              <a:extLst>
                <a:ext uri="{FF2B5EF4-FFF2-40B4-BE49-F238E27FC236}">
                  <a16:creationId xmlns:a16="http://schemas.microsoft.com/office/drawing/2014/main" id="{323D920D-68E7-3625-2975-8D9DC9D8A23A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37">
              <a:extLst>
                <a:ext uri="{FF2B5EF4-FFF2-40B4-BE49-F238E27FC236}">
                  <a16:creationId xmlns:a16="http://schemas.microsoft.com/office/drawing/2014/main" id="{B87415CB-7B8D-DB32-FE57-29BA2B076B18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38">
              <a:extLst>
                <a:ext uri="{FF2B5EF4-FFF2-40B4-BE49-F238E27FC236}">
                  <a16:creationId xmlns:a16="http://schemas.microsoft.com/office/drawing/2014/main" id="{2ABB4BD4-1667-FF3A-BFE3-92CC2EF16A58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39">
              <a:extLst>
                <a:ext uri="{FF2B5EF4-FFF2-40B4-BE49-F238E27FC236}">
                  <a16:creationId xmlns:a16="http://schemas.microsoft.com/office/drawing/2014/main" id="{DA98FB1B-74AA-759A-FE04-715886242CE8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40">
              <a:extLst>
                <a:ext uri="{FF2B5EF4-FFF2-40B4-BE49-F238E27FC236}">
                  <a16:creationId xmlns:a16="http://schemas.microsoft.com/office/drawing/2014/main" id="{5465A5C2-F5D3-AED8-5CCC-CF427CBB4898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41">
              <a:extLst>
                <a:ext uri="{FF2B5EF4-FFF2-40B4-BE49-F238E27FC236}">
                  <a16:creationId xmlns:a16="http://schemas.microsoft.com/office/drawing/2014/main" id="{6B7BE93E-9C5F-2B9A-BB49-84108FF89C0F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42">
              <a:extLst>
                <a:ext uri="{FF2B5EF4-FFF2-40B4-BE49-F238E27FC236}">
                  <a16:creationId xmlns:a16="http://schemas.microsoft.com/office/drawing/2014/main" id="{382A97E5-4C03-57FF-EDC9-A6AA00524A96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43">
              <a:extLst>
                <a:ext uri="{FF2B5EF4-FFF2-40B4-BE49-F238E27FC236}">
                  <a16:creationId xmlns:a16="http://schemas.microsoft.com/office/drawing/2014/main" id="{E3D1444B-F199-24C5-CB7B-7F92AE25AF3D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44">
              <a:extLst>
                <a:ext uri="{FF2B5EF4-FFF2-40B4-BE49-F238E27FC236}">
                  <a16:creationId xmlns:a16="http://schemas.microsoft.com/office/drawing/2014/main" id="{E866515A-990D-00C1-65BC-9333A7845879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45">
              <a:extLst>
                <a:ext uri="{FF2B5EF4-FFF2-40B4-BE49-F238E27FC236}">
                  <a16:creationId xmlns:a16="http://schemas.microsoft.com/office/drawing/2014/main" id="{A3362BBD-DF72-0A24-5E58-B67FE92A8D86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46">
              <a:extLst>
                <a:ext uri="{FF2B5EF4-FFF2-40B4-BE49-F238E27FC236}">
                  <a16:creationId xmlns:a16="http://schemas.microsoft.com/office/drawing/2014/main" id="{95531CA6-D841-EFED-F97C-C988DA72AB39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47">
              <a:extLst>
                <a:ext uri="{FF2B5EF4-FFF2-40B4-BE49-F238E27FC236}">
                  <a16:creationId xmlns:a16="http://schemas.microsoft.com/office/drawing/2014/main" id="{CBBCA1E1-8DB4-038D-D6F1-37DED5C4A1C1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48">
              <a:extLst>
                <a:ext uri="{FF2B5EF4-FFF2-40B4-BE49-F238E27FC236}">
                  <a16:creationId xmlns:a16="http://schemas.microsoft.com/office/drawing/2014/main" id="{F50AB30A-FAE7-9D1A-7A03-259E2EDAA9DA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49">
              <a:extLst>
                <a:ext uri="{FF2B5EF4-FFF2-40B4-BE49-F238E27FC236}">
                  <a16:creationId xmlns:a16="http://schemas.microsoft.com/office/drawing/2014/main" id="{03592242-9A98-3559-A627-D7442C3F6666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50">
              <a:extLst>
                <a:ext uri="{FF2B5EF4-FFF2-40B4-BE49-F238E27FC236}">
                  <a16:creationId xmlns:a16="http://schemas.microsoft.com/office/drawing/2014/main" id="{93B15D85-8025-3AFE-D3C1-AD9B21B97A7F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51">
              <a:extLst>
                <a:ext uri="{FF2B5EF4-FFF2-40B4-BE49-F238E27FC236}">
                  <a16:creationId xmlns:a16="http://schemas.microsoft.com/office/drawing/2014/main" id="{7527F210-E762-6DAF-4B55-B468186B6BB2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52">
              <a:extLst>
                <a:ext uri="{FF2B5EF4-FFF2-40B4-BE49-F238E27FC236}">
                  <a16:creationId xmlns:a16="http://schemas.microsoft.com/office/drawing/2014/main" id="{DAC624D8-D566-F0DF-69A0-FE3919E33538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53">
              <a:extLst>
                <a:ext uri="{FF2B5EF4-FFF2-40B4-BE49-F238E27FC236}">
                  <a16:creationId xmlns:a16="http://schemas.microsoft.com/office/drawing/2014/main" id="{8D3B7CFB-A99C-321F-ACCF-DA11AFA708EB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54">
              <a:extLst>
                <a:ext uri="{FF2B5EF4-FFF2-40B4-BE49-F238E27FC236}">
                  <a16:creationId xmlns:a16="http://schemas.microsoft.com/office/drawing/2014/main" id="{7ED1374B-4CE2-C169-BEBA-6B974EE8AB6A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55">
              <a:extLst>
                <a:ext uri="{FF2B5EF4-FFF2-40B4-BE49-F238E27FC236}">
                  <a16:creationId xmlns:a16="http://schemas.microsoft.com/office/drawing/2014/main" id="{80E09C1F-843E-968E-DA36-7655136307D8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56">
              <a:extLst>
                <a:ext uri="{FF2B5EF4-FFF2-40B4-BE49-F238E27FC236}">
                  <a16:creationId xmlns:a16="http://schemas.microsoft.com/office/drawing/2014/main" id="{49E37BCC-9293-F85D-3DD2-C68A0DFA2DBF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57">
              <a:extLst>
                <a:ext uri="{FF2B5EF4-FFF2-40B4-BE49-F238E27FC236}">
                  <a16:creationId xmlns:a16="http://schemas.microsoft.com/office/drawing/2014/main" id="{904AE119-F430-88AF-8D56-541BB8697105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58">
              <a:extLst>
                <a:ext uri="{FF2B5EF4-FFF2-40B4-BE49-F238E27FC236}">
                  <a16:creationId xmlns:a16="http://schemas.microsoft.com/office/drawing/2014/main" id="{9BB0D1B1-1EE2-4C8C-E315-90F57521386E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59">
              <a:extLst>
                <a:ext uri="{FF2B5EF4-FFF2-40B4-BE49-F238E27FC236}">
                  <a16:creationId xmlns:a16="http://schemas.microsoft.com/office/drawing/2014/main" id="{11675373-3127-9050-56AA-C7F1CC5C7D3D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60">
              <a:extLst>
                <a:ext uri="{FF2B5EF4-FFF2-40B4-BE49-F238E27FC236}">
                  <a16:creationId xmlns:a16="http://schemas.microsoft.com/office/drawing/2014/main" id="{B11B577B-B99C-F409-6C1A-3EC4ED5F35A9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61">
              <a:extLst>
                <a:ext uri="{FF2B5EF4-FFF2-40B4-BE49-F238E27FC236}">
                  <a16:creationId xmlns:a16="http://schemas.microsoft.com/office/drawing/2014/main" id="{75A2E821-3BE9-BA75-CEC9-9AE6F5799BAC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62">
              <a:extLst>
                <a:ext uri="{FF2B5EF4-FFF2-40B4-BE49-F238E27FC236}">
                  <a16:creationId xmlns:a16="http://schemas.microsoft.com/office/drawing/2014/main" id="{6C7E0BAC-4014-57B7-334D-D894EA3C121D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63">
              <a:extLst>
                <a:ext uri="{FF2B5EF4-FFF2-40B4-BE49-F238E27FC236}">
                  <a16:creationId xmlns:a16="http://schemas.microsoft.com/office/drawing/2014/main" id="{896B07B9-5DDA-6327-8722-00504CE3DD77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64">
              <a:extLst>
                <a:ext uri="{FF2B5EF4-FFF2-40B4-BE49-F238E27FC236}">
                  <a16:creationId xmlns:a16="http://schemas.microsoft.com/office/drawing/2014/main" id="{C40CC7E8-A8AE-A8E7-FDA1-4930BF288EEB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65">
              <a:extLst>
                <a:ext uri="{FF2B5EF4-FFF2-40B4-BE49-F238E27FC236}">
                  <a16:creationId xmlns:a16="http://schemas.microsoft.com/office/drawing/2014/main" id="{0E38CAA1-BDFD-6647-C4B3-BA313633529E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66">
              <a:extLst>
                <a:ext uri="{FF2B5EF4-FFF2-40B4-BE49-F238E27FC236}">
                  <a16:creationId xmlns:a16="http://schemas.microsoft.com/office/drawing/2014/main" id="{EF1E6D72-8743-A9CA-9982-6BA0D9B3304F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67">
              <a:extLst>
                <a:ext uri="{FF2B5EF4-FFF2-40B4-BE49-F238E27FC236}">
                  <a16:creationId xmlns:a16="http://schemas.microsoft.com/office/drawing/2014/main" id="{C0693B3C-1E1C-CBA1-8F0C-69F5187B9110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68">
              <a:extLst>
                <a:ext uri="{FF2B5EF4-FFF2-40B4-BE49-F238E27FC236}">
                  <a16:creationId xmlns:a16="http://schemas.microsoft.com/office/drawing/2014/main" id="{045E6035-A210-DCAA-5CA5-2B3DA68201D8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69">
              <a:extLst>
                <a:ext uri="{FF2B5EF4-FFF2-40B4-BE49-F238E27FC236}">
                  <a16:creationId xmlns:a16="http://schemas.microsoft.com/office/drawing/2014/main" id="{12A67B27-83BE-8FA6-BD9C-B4F930EE708A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70">
              <a:extLst>
                <a:ext uri="{FF2B5EF4-FFF2-40B4-BE49-F238E27FC236}">
                  <a16:creationId xmlns:a16="http://schemas.microsoft.com/office/drawing/2014/main" id="{66A88D3D-29CC-7301-76EE-D86EB4E7579E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71">
              <a:extLst>
                <a:ext uri="{FF2B5EF4-FFF2-40B4-BE49-F238E27FC236}">
                  <a16:creationId xmlns:a16="http://schemas.microsoft.com/office/drawing/2014/main" id="{80CC93C1-832E-4603-B353-7397593F4634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72">
              <a:extLst>
                <a:ext uri="{FF2B5EF4-FFF2-40B4-BE49-F238E27FC236}">
                  <a16:creationId xmlns:a16="http://schemas.microsoft.com/office/drawing/2014/main" id="{82F75B98-3B52-D997-D9A1-1AD119D5DC1A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73">
              <a:extLst>
                <a:ext uri="{FF2B5EF4-FFF2-40B4-BE49-F238E27FC236}">
                  <a16:creationId xmlns:a16="http://schemas.microsoft.com/office/drawing/2014/main" id="{4FB5EE73-6D34-71D4-3AB1-08C24F7F74DC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74">
              <a:extLst>
                <a:ext uri="{FF2B5EF4-FFF2-40B4-BE49-F238E27FC236}">
                  <a16:creationId xmlns:a16="http://schemas.microsoft.com/office/drawing/2014/main" id="{7D068585-BAEF-798A-4038-BF854E30686C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75">
              <a:extLst>
                <a:ext uri="{FF2B5EF4-FFF2-40B4-BE49-F238E27FC236}">
                  <a16:creationId xmlns:a16="http://schemas.microsoft.com/office/drawing/2014/main" id="{0BB8968C-4AD9-4D6C-E9AD-BDE59DED696A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76">
              <a:extLst>
                <a:ext uri="{FF2B5EF4-FFF2-40B4-BE49-F238E27FC236}">
                  <a16:creationId xmlns:a16="http://schemas.microsoft.com/office/drawing/2014/main" id="{4069D13E-6DA3-771F-9188-05B4FC8019F8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77">
              <a:extLst>
                <a:ext uri="{FF2B5EF4-FFF2-40B4-BE49-F238E27FC236}">
                  <a16:creationId xmlns:a16="http://schemas.microsoft.com/office/drawing/2014/main" id="{D20636FC-2EA2-76F9-3631-C066CE292A02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78">
              <a:extLst>
                <a:ext uri="{FF2B5EF4-FFF2-40B4-BE49-F238E27FC236}">
                  <a16:creationId xmlns:a16="http://schemas.microsoft.com/office/drawing/2014/main" id="{978220BE-46BD-1E78-FE12-0DBC48222BA8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79">
              <a:extLst>
                <a:ext uri="{FF2B5EF4-FFF2-40B4-BE49-F238E27FC236}">
                  <a16:creationId xmlns:a16="http://schemas.microsoft.com/office/drawing/2014/main" id="{FC16EB76-7BD6-2CBC-4D25-6454966E01E3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80">
              <a:extLst>
                <a:ext uri="{FF2B5EF4-FFF2-40B4-BE49-F238E27FC236}">
                  <a16:creationId xmlns:a16="http://schemas.microsoft.com/office/drawing/2014/main" id="{B7FC9323-1775-4F10-C227-8CAA3E70C18A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81">
              <a:extLst>
                <a:ext uri="{FF2B5EF4-FFF2-40B4-BE49-F238E27FC236}">
                  <a16:creationId xmlns:a16="http://schemas.microsoft.com/office/drawing/2014/main" id="{2E78E72C-4A7A-16E3-9612-F06C0C65EA30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82">
              <a:extLst>
                <a:ext uri="{FF2B5EF4-FFF2-40B4-BE49-F238E27FC236}">
                  <a16:creationId xmlns:a16="http://schemas.microsoft.com/office/drawing/2014/main" id="{C12E0039-7D91-4ED3-43C9-B6F6C25F779B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83">
              <a:extLst>
                <a:ext uri="{FF2B5EF4-FFF2-40B4-BE49-F238E27FC236}">
                  <a16:creationId xmlns:a16="http://schemas.microsoft.com/office/drawing/2014/main" id="{4C6164E0-A8EC-BF16-592B-E0EAD30B83F4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84">
              <a:extLst>
                <a:ext uri="{FF2B5EF4-FFF2-40B4-BE49-F238E27FC236}">
                  <a16:creationId xmlns:a16="http://schemas.microsoft.com/office/drawing/2014/main" id="{4EAE29E3-8A73-2ADD-954F-BB64635AEA50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85">
              <a:extLst>
                <a:ext uri="{FF2B5EF4-FFF2-40B4-BE49-F238E27FC236}">
                  <a16:creationId xmlns:a16="http://schemas.microsoft.com/office/drawing/2014/main" id="{1CC6D863-1F77-2AA4-061D-71F324199711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86">
              <a:extLst>
                <a:ext uri="{FF2B5EF4-FFF2-40B4-BE49-F238E27FC236}">
                  <a16:creationId xmlns:a16="http://schemas.microsoft.com/office/drawing/2014/main" id="{042A6591-9933-03D2-B79E-3403A0D5CE68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87">
              <a:extLst>
                <a:ext uri="{FF2B5EF4-FFF2-40B4-BE49-F238E27FC236}">
                  <a16:creationId xmlns:a16="http://schemas.microsoft.com/office/drawing/2014/main" id="{0410443E-3E28-B987-689E-D728A0967613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88">
              <a:extLst>
                <a:ext uri="{FF2B5EF4-FFF2-40B4-BE49-F238E27FC236}">
                  <a16:creationId xmlns:a16="http://schemas.microsoft.com/office/drawing/2014/main" id="{74401814-AF9B-1EA4-FD50-014EC081A66B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89">
              <a:extLst>
                <a:ext uri="{FF2B5EF4-FFF2-40B4-BE49-F238E27FC236}">
                  <a16:creationId xmlns:a16="http://schemas.microsoft.com/office/drawing/2014/main" id="{21EF842F-7604-7E39-DD7E-F1CC172D9717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90">
              <a:extLst>
                <a:ext uri="{FF2B5EF4-FFF2-40B4-BE49-F238E27FC236}">
                  <a16:creationId xmlns:a16="http://schemas.microsoft.com/office/drawing/2014/main" id="{97F5E5BB-A651-5A19-065C-83FC6A2E55C3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91">
              <a:extLst>
                <a:ext uri="{FF2B5EF4-FFF2-40B4-BE49-F238E27FC236}">
                  <a16:creationId xmlns:a16="http://schemas.microsoft.com/office/drawing/2014/main" id="{16DB55D5-0275-2A3F-AD7E-5BB4F02F0F07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92">
              <a:extLst>
                <a:ext uri="{FF2B5EF4-FFF2-40B4-BE49-F238E27FC236}">
                  <a16:creationId xmlns:a16="http://schemas.microsoft.com/office/drawing/2014/main" id="{85E61755-940D-9241-3766-15A3718125FA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93">
              <a:extLst>
                <a:ext uri="{FF2B5EF4-FFF2-40B4-BE49-F238E27FC236}">
                  <a16:creationId xmlns:a16="http://schemas.microsoft.com/office/drawing/2014/main" id="{6D47932E-7F02-7D51-DFC2-DBAD7FD32789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94">
              <a:extLst>
                <a:ext uri="{FF2B5EF4-FFF2-40B4-BE49-F238E27FC236}">
                  <a16:creationId xmlns:a16="http://schemas.microsoft.com/office/drawing/2014/main" id="{3CDDBEA7-B894-074D-9ED4-5FB6FAE53D53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95">
              <a:extLst>
                <a:ext uri="{FF2B5EF4-FFF2-40B4-BE49-F238E27FC236}">
                  <a16:creationId xmlns:a16="http://schemas.microsoft.com/office/drawing/2014/main" id="{DF87357C-2025-F9FB-43C7-A74A7473E230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96">
              <a:extLst>
                <a:ext uri="{FF2B5EF4-FFF2-40B4-BE49-F238E27FC236}">
                  <a16:creationId xmlns:a16="http://schemas.microsoft.com/office/drawing/2014/main" id="{628CB4A0-C581-41A4-D753-F38DDDEF9411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97">
              <a:extLst>
                <a:ext uri="{FF2B5EF4-FFF2-40B4-BE49-F238E27FC236}">
                  <a16:creationId xmlns:a16="http://schemas.microsoft.com/office/drawing/2014/main" id="{B935E9DE-9906-CA18-4190-83946B5357C1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98">
              <a:extLst>
                <a:ext uri="{FF2B5EF4-FFF2-40B4-BE49-F238E27FC236}">
                  <a16:creationId xmlns:a16="http://schemas.microsoft.com/office/drawing/2014/main" id="{4ABE6DE6-D860-F564-2C37-A90E86948510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99">
              <a:extLst>
                <a:ext uri="{FF2B5EF4-FFF2-40B4-BE49-F238E27FC236}">
                  <a16:creationId xmlns:a16="http://schemas.microsoft.com/office/drawing/2014/main" id="{FC263496-B294-7BAB-F174-0D248E513A2D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300">
              <a:extLst>
                <a:ext uri="{FF2B5EF4-FFF2-40B4-BE49-F238E27FC236}">
                  <a16:creationId xmlns:a16="http://schemas.microsoft.com/office/drawing/2014/main" id="{CDF10059-9C3C-BA14-37E4-CBD0162D6D76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301">
              <a:extLst>
                <a:ext uri="{FF2B5EF4-FFF2-40B4-BE49-F238E27FC236}">
                  <a16:creationId xmlns:a16="http://schemas.microsoft.com/office/drawing/2014/main" id="{4122FF50-8866-D189-B008-7441FA5C2CFC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302">
              <a:extLst>
                <a:ext uri="{FF2B5EF4-FFF2-40B4-BE49-F238E27FC236}">
                  <a16:creationId xmlns:a16="http://schemas.microsoft.com/office/drawing/2014/main" id="{B6107D17-6803-5C7D-E02D-183660B38C0E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303">
              <a:extLst>
                <a:ext uri="{FF2B5EF4-FFF2-40B4-BE49-F238E27FC236}">
                  <a16:creationId xmlns:a16="http://schemas.microsoft.com/office/drawing/2014/main" id="{2A6DDFC7-9113-043F-5E4B-226A6B5F9898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304">
              <a:extLst>
                <a:ext uri="{FF2B5EF4-FFF2-40B4-BE49-F238E27FC236}">
                  <a16:creationId xmlns:a16="http://schemas.microsoft.com/office/drawing/2014/main" id="{5A2A918E-3863-E4F0-4C0F-21245761C935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305">
              <a:extLst>
                <a:ext uri="{FF2B5EF4-FFF2-40B4-BE49-F238E27FC236}">
                  <a16:creationId xmlns:a16="http://schemas.microsoft.com/office/drawing/2014/main" id="{3BB138DC-3B43-7642-8A22-55E2AF8189FA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306">
              <a:extLst>
                <a:ext uri="{FF2B5EF4-FFF2-40B4-BE49-F238E27FC236}">
                  <a16:creationId xmlns:a16="http://schemas.microsoft.com/office/drawing/2014/main" id="{064756B1-2C0D-AF37-3E0A-4EE4A13B2421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307">
              <a:extLst>
                <a:ext uri="{FF2B5EF4-FFF2-40B4-BE49-F238E27FC236}">
                  <a16:creationId xmlns:a16="http://schemas.microsoft.com/office/drawing/2014/main" id="{70525D56-9E31-334E-1262-12E81F449755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308">
              <a:extLst>
                <a:ext uri="{FF2B5EF4-FFF2-40B4-BE49-F238E27FC236}">
                  <a16:creationId xmlns:a16="http://schemas.microsoft.com/office/drawing/2014/main" id="{31D83874-77CA-D7AF-1107-9C5E45E69154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309">
              <a:extLst>
                <a:ext uri="{FF2B5EF4-FFF2-40B4-BE49-F238E27FC236}">
                  <a16:creationId xmlns:a16="http://schemas.microsoft.com/office/drawing/2014/main" id="{A55ACE3D-8F38-9AF4-1B58-D49383A7EC46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310">
              <a:extLst>
                <a:ext uri="{FF2B5EF4-FFF2-40B4-BE49-F238E27FC236}">
                  <a16:creationId xmlns:a16="http://schemas.microsoft.com/office/drawing/2014/main" id="{0D06325B-7602-8DE3-7706-D6C681E6A1B6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311">
              <a:extLst>
                <a:ext uri="{FF2B5EF4-FFF2-40B4-BE49-F238E27FC236}">
                  <a16:creationId xmlns:a16="http://schemas.microsoft.com/office/drawing/2014/main" id="{B042A5A2-C68E-71D3-0591-F6D7AFC59A64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12">
              <a:extLst>
                <a:ext uri="{FF2B5EF4-FFF2-40B4-BE49-F238E27FC236}">
                  <a16:creationId xmlns:a16="http://schemas.microsoft.com/office/drawing/2014/main" id="{9ED3EC9E-3CCD-3528-5A5B-1B5D96488FD3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13">
              <a:extLst>
                <a:ext uri="{FF2B5EF4-FFF2-40B4-BE49-F238E27FC236}">
                  <a16:creationId xmlns:a16="http://schemas.microsoft.com/office/drawing/2014/main" id="{3A1E26F4-1B13-9300-2CC3-8F6267547127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14">
              <a:extLst>
                <a:ext uri="{FF2B5EF4-FFF2-40B4-BE49-F238E27FC236}">
                  <a16:creationId xmlns:a16="http://schemas.microsoft.com/office/drawing/2014/main" id="{8E191336-B3BE-6B51-F2ED-5FD42A286182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15">
              <a:extLst>
                <a:ext uri="{FF2B5EF4-FFF2-40B4-BE49-F238E27FC236}">
                  <a16:creationId xmlns:a16="http://schemas.microsoft.com/office/drawing/2014/main" id="{60D1840F-4FEC-A265-12F1-D9730A352262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16">
              <a:extLst>
                <a:ext uri="{FF2B5EF4-FFF2-40B4-BE49-F238E27FC236}">
                  <a16:creationId xmlns:a16="http://schemas.microsoft.com/office/drawing/2014/main" id="{C6898637-8F73-1D9C-1072-94A0F81445A8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17">
              <a:extLst>
                <a:ext uri="{FF2B5EF4-FFF2-40B4-BE49-F238E27FC236}">
                  <a16:creationId xmlns:a16="http://schemas.microsoft.com/office/drawing/2014/main" id="{095B9250-09BD-554D-D435-47419B18A4E1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18">
              <a:extLst>
                <a:ext uri="{FF2B5EF4-FFF2-40B4-BE49-F238E27FC236}">
                  <a16:creationId xmlns:a16="http://schemas.microsoft.com/office/drawing/2014/main" id="{5C2543F3-0526-7B10-B4BA-568E46EA16AC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19">
              <a:extLst>
                <a:ext uri="{FF2B5EF4-FFF2-40B4-BE49-F238E27FC236}">
                  <a16:creationId xmlns:a16="http://schemas.microsoft.com/office/drawing/2014/main" id="{4B36B867-F9E5-056A-FED0-1C9F28D061B7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20">
              <a:extLst>
                <a:ext uri="{FF2B5EF4-FFF2-40B4-BE49-F238E27FC236}">
                  <a16:creationId xmlns:a16="http://schemas.microsoft.com/office/drawing/2014/main" id="{77AB25EF-FFAB-2BD9-DA6F-7D3D4EC9FA38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21">
              <a:extLst>
                <a:ext uri="{FF2B5EF4-FFF2-40B4-BE49-F238E27FC236}">
                  <a16:creationId xmlns:a16="http://schemas.microsoft.com/office/drawing/2014/main" id="{492D899F-1C9B-5E47-059A-1E39D1CDA238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22">
              <a:extLst>
                <a:ext uri="{FF2B5EF4-FFF2-40B4-BE49-F238E27FC236}">
                  <a16:creationId xmlns:a16="http://schemas.microsoft.com/office/drawing/2014/main" id="{2B45C009-3816-D93A-E93F-C3C1662EE9F5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23">
              <a:extLst>
                <a:ext uri="{FF2B5EF4-FFF2-40B4-BE49-F238E27FC236}">
                  <a16:creationId xmlns:a16="http://schemas.microsoft.com/office/drawing/2014/main" id="{6759D7C8-3F68-21A9-1204-8DAFE9E6F843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24">
              <a:extLst>
                <a:ext uri="{FF2B5EF4-FFF2-40B4-BE49-F238E27FC236}">
                  <a16:creationId xmlns:a16="http://schemas.microsoft.com/office/drawing/2014/main" id="{C0508DC2-BEE4-392F-9646-E7E33F1B2495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25">
              <a:extLst>
                <a:ext uri="{FF2B5EF4-FFF2-40B4-BE49-F238E27FC236}">
                  <a16:creationId xmlns:a16="http://schemas.microsoft.com/office/drawing/2014/main" id="{96F11B21-C2B3-60C4-DB79-55E2CBB72B5C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26">
              <a:extLst>
                <a:ext uri="{FF2B5EF4-FFF2-40B4-BE49-F238E27FC236}">
                  <a16:creationId xmlns:a16="http://schemas.microsoft.com/office/drawing/2014/main" id="{D1063D06-881C-C27A-653D-7FEE21B300E8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27">
              <a:extLst>
                <a:ext uri="{FF2B5EF4-FFF2-40B4-BE49-F238E27FC236}">
                  <a16:creationId xmlns:a16="http://schemas.microsoft.com/office/drawing/2014/main" id="{2F18007A-2A3C-26D9-DCA8-3BF9D5844007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28">
              <a:extLst>
                <a:ext uri="{FF2B5EF4-FFF2-40B4-BE49-F238E27FC236}">
                  <a16:creationId xmlns:a16="http://schemas.microsoft.com/office/drawing/2014/main" id="{4DF7EDE6-643A-1E68-BCA0-CCDFB8305BDE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29">
              <a:extLst>
                <a:ext uri="{FF2B5EF4-FFF2-40B4-BE49-F238E27FC236}">
                  <a16:creationId xmlns:a16="http://schemas.microsoft.com/office/drawing/2014/main" id="{5BF66331-6367-886E-41D5-0DFB176BE335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30">
              <a:extLst>
                <a:ext uri="{FF2B5EF4-FFF2-40B4-BE49-F238E27FC236}">
                  <a16:creationId xmlns:a16="http://schemas.microsoft.com/office/drawing/2014/main" id="{0C92BF3C-E5A4-2BA6-8471-B330308AB76F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31">
              <a:extLst>
                <a:ext uri="{FF2B5EF4-FFF2-40B4-BE49-F238E27FC236}">
                  <a16:creationId xmlns:a16="http://schemas.microsoft.com/office/drawing/2014/main" id="{A5158D1B-8A24-9A03-8D25-958AAD6C1038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32">
              <a:extLst>
                <a:ext uri="{FF2B5EF4-FFF2-40B4-BE49-F238E27FC236}">
                  <a16:creationId xmlns:a16="http://schemas.microsoft.com/office/drawing/2014/main" id="{3B0FDBF9-5108-4746-99CF-F054C02E83DC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33">
              <a:extLst>
                <a:ext uri="{FF2B5EF4-FFF2-40B4-BE49-F238E27FC236}">
                  <a16:creationId xmlns:a16="http://schemas.microsoft.com/office/drawing/2014/main" id="{6C8BD7D2-5C5D-B949-A2BF-5A5FDE5BC7B1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34">
              <a:extLst>
                <a:ext uri="{FF2B5EF4-FFF2-40B4-BE49-F238E27FC236}">
                  <a16:creationId xmlns:a16="http://schemas.microsoft.com/office/drawing/2014/main" id="{44999CDA-26E0-7402-51B9-9606E0D1D3A9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35">
              <a:extLst>
                <a:ext uri="{FF2B5EF4-FFF2-40B4-BE49-F238E27FC236}">
                  <a16:creationId xmlns:a16="http://schemas.microsoft.com/office/drawing/2014/main" id="{B1871E9A-6CA0-EB5C-3C30-FDBA695BB025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36">
              <a:extLst>
                <a:ext uri="{FF2B5EF4-FFF2-40B4-BE49-F238E27FC236}">
                  <a16:creationId xmlns:a16="http://schemas.microsoft.com/office/drawing/2014/main" id="{EBC44DC0-1D73-DB70-2EEA-65E2296EA93A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37">
              <a:extLst>
                <a:ext uri="{FF2B5EF4-FFF2-40B4-BE49-F238E27FC236}">
                  <a16:creationId xmlns:a16="http://schemas.microsoft.com/office/drawing/2014/main" id="{50BFAA90-4097-0169-8FBB-8B82F89A59E5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38">
              <a:extLst>
                <a:ext uri="{FF2B5EF4-FFF2-40B4-BE49-F238E27FC236}">
                  <a16:creationId xmlns:a16="http://schemas.microsoft.com/office/drawing/2014/main" id="{671EAE75-ACBB-E950-F0F7-D7EBD66F7A05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39">
              <a:extLst>
                <a:ext uri="{FF2B5EF4-FFF2-40B4-BE49-F238E27FC236}">
                  <a16:creationId xmlns:a16="http://schemas.microsoft.com/office/drawing/2014/main" id="{3F22DEA6-6C81-5F05-8E8A-564095DC4768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40">
              <a:extLst>
                <a:ext uri="{FF2B5EF4-FFF2-40B4-BE49-F238E27FC236}">
                  <a16:creationId xmlns:a16="http://schemas.microsoft.com/office/drawing/2014/main" id="{3F002C96-8B58-3383-8523-50C9CCB1954C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41">
              <a:extLst>
                <a:ext uri="{FF2B5EF4-FFF2-40B4-BE49-F238E27FC236}">
                  <a16:creationId xmlns:a16="http://schemas.microsoft.com/office/drawing/2014/main" id="{DD3A37C7-57C3-3871-5D94-C860BE8AA9F4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42">
              <a:extLst>
                <a:ext uri="{FF2B5EF4-FFF2-40B4-BE49-F238E27FC236}">
                  <a16:creationId xmlns:a16="http://schemas.microsoft.com/office/drawing/2014/main" id="{2C9A7D1B-5A42-6834-ED08-AA59EDB786ED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43">
              <a:extLst>
                <a:ext uri="{FF2B5EF4-FFF2-40B4-BE49-F238E27FC236}">
                  <a16:creationId xmlns:a16="http://schemas.microsoft.com/office/drawing/2014/main" id="{80FE25FE-4A0A-6A08-BBC7-4B87CE21F9C1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44">
              <a:extLst>
                <a:ext uri="{FF2B5EF4-FFF2-40B4-BE49-F238E27FC236}">
                  <a16:creationId xmlns:a16="http://schemas.microsoft.com/office/drawing/2014/main" id="{8853CB6D-3195-CEB6-222C-C0A37F4B2198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45">
              <a:extLst>
                <a:ext uri="{FF2B5EF4-FFF2-40B4-BE49-F238E27FC236}">
                  <a16:creationId xmlns:a16="http://schemas.microsoft.com/office/drawing/2014/main" id="{9268EE92-7A1A-8812-52D4-FA35F5D7FC8A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46">
              <a:extLst>
                <a:ext uri="{FF2B5EF4-FFF2-40B4-BE49-F238E27FC236}">
                  <a16:creationId xmlns:a16="http://schemas.microsoft.com/office/drawing/2014/main" id="{47ADA056-5A80-6503-AE0F-2A24484EDBDE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47">
              <a:extLst>
                <a:ext uri="{FF2B5EF4-FFF2-40B4-BE49-F238E27FC236}">
                  <a16:creationId xmlns:a16="http://schemas.microsoft.com/office/drawing/2014/main" id="{A9EC6846-D9CB-06E3-31C4-6EC767BF7A0F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48">
              <a:extLst>
                <a:ext uri="{FF2B5EF4-FFF2-40B4-BE49-F238E27FC236}">
                  <a16:creationId xmlns:a16="http://schemas.microsoft.com/office/drawing/2014/main" id="{A7C2E37E-2021-FBE9-BA08-AA14988A2F87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49">
              <a:extLst>
                <a:ext uri="{FF2B5EF4-FFF2-40B4-BE49-F238E27FC236}">
                  <a16:creationId xmlns:a16="http://schemas.microsoft.com/office/drawing/2014/main" id="{B03CE538-8EB5-9C20-AB92-4036EBBDAAC7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50">
              <a:extLst>
                <a:ext uri="{FF2B5EF4-FFF2-40B4-BE49-F238E27FC236}">
                  <a16:creationId xmlns:a16="http://schemas.microsoft.com/office/drawing/2014/main" id="{F3507CBF-8631-D599-E838-98F4A59E2795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51">
              <a:extLst>
                <a:ext uri="{FF2B5EF4-FFF2-40B4-BE49-F238E27FC236}">
                  <a16:creationId xmlns:a16="http://schemas.microsoft.com/office/drawing/2014/main" id="{FFB8B434-AA1C-3F15-DA2C-8D3074FE32A8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52">
              <a:extLst>
                <a:ext uri="{FF2B5EF4-FFF2-40B4-BE49-F238E27FC236}">
                  <a16:creationId xmlns:a16="http://schemas.microsoft.com/office/drawing/2014/main" id="{01DBF857-FA36-F861-DEDA-6F175EF92927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53">
              <a:extLst>
                <a:ext uri="{FF2B5EF4-FFF2-40B4-BE49-F238E27FC236}">
                  <a16:creationId xmlns:a16="http://schemas.microsoft.com/office/drawing/2014/main" id="{416E431B-5393-8A39-09CA-6D230E15D5F2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54">
              <a:extLst>
                <a:ext uri="{FF2B5EF4-FFF2-40B4-BE49-F238E27FC236}">
                  <a16:creationId xmlns:a16="http://schemas.microsoft.com/office/drawing/2014/main" id="{35F63247-9457-59E0-B205-2BE7C17CAED6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55">
              <a:extLst>
                <a:ext uri="{FF2B5EF4-FFF2-40B4-BE49-F238E27FC236}">
                  <a16:creationId xmlns:a16="http://schemas.microsoft.com/office/drawing/2014/main" id="{AAA5B8FC-99C5-83A2-0F66-47450FB3CDD0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56">
              <a:extLst>
                <a:ext uri="{FF2B5EF4-FFF2-40B4-BE49-F238E27FC236}">
                  <a16:creationId xmlns:a16="http://schemas.microsoft.com/office/drawing/2014/main" id="{A763D299-6657-231D-1A65-C74CA014FB9C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57">
              <a:extLst>
                <a:ext uri="{FF2B5EF4-FFF2-40B4-BE49-F238E27FC236}">
                  <a16:creationId xmlns:a16="http://schemas.microsoft.com/office/drawing/2014/main" id="{0A924229-2FA5-9F22-515F-6E3628F248A9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58">
              <a:extLst>
                <a:ext uri="{FF2B5EF4-FFF2-40B4-BE49-F238E27FC236}">
                  <a16:creationId xmlns:a16="http://schemas.microsoft.com/office/drawing/2014/main" id="{EA23D19F-FF3B-D6C7-F8D4-A1D0262679EF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59">
              <a:extLst>
                <a:ext uri="{FF2B5EF4-FFF2-40B4-BE49-F238E27FC236}">
                  <a16:creationId xmlns:a16="http://schemas.microsoft.com/office/drawing/2014/main" id="{B84D800D-DB4A-9110-00E8-CA13BE2AFC7F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60">
              <a:extLst>
                <a:ext uri="{FF2B5EF4-FFF2-40B4-BE49-F238E27FC236}">
                  <a16:creationId xmlns:a16="http://schemas.microsoft.com/office/drawing/2014/main" id="{249B79DE-05A0-EEFA-9049-842A18AAA14D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61">
              <a:extLst>
                <a:ext uri="{FF2B5EF4-FFF2-40B4-BE49-F238E27FC236}">
                  <a16:creationId xmlns:a16="http://schemas.microsoft.com/office/drawing/2014/main" id="{A3CAE64E-8FA2-32D6-C966-D8B994538DEF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62">
              <a:extLst>
                <a:ext uri="{FF2B5EF4-FFF2-40B4-BE49-F238E27FC236}">
                  <a16:creationId xmlns:a16="http://schemas.microsoft.com/office/drawing/2014/main" id="{71231372-0ED4-5C55-9C10-43FFDBEDB8F7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63">
              <a:extLst>
                <a:ext uri="{FF2B5EF4-FFF2-40B4-BE49-F238E27FC236}">
                  <a16:creationId xmlns:a16="http://schemas.microsoft.com/office/drawing/2014/main" id="{CFB16C6E-0C7B-38CA-100D-ADAEC32FA9F2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64">
              <a:extLst>
                <a:ext uri="{FF2B5EF4-FFF2-40B4-BE49-F238E27FC236}">
                  <a16:creationId xmlns:a16="http://schemas.microsoft.com/office/drawing/2014/main" id="{929FEBA5-7AA8-3D14-7CF3-7B664D88ADBA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65">
              <a:extLst>
                <a:ext uri="{FF2B5EF4-FFF2-40B4-BE49-F238E27FC236}">
                  <a16:creationId xmlns:a16="http://schemas.microsoft.com/office/drawing/2014/main" id="{C05737BD-49B8-4064-1013-D8545546A870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66">
              <a:extLst>
                <a:ext uri="{FF2B5EF4-FFF2-40B4-BE49-F238E27FC236}">
                  <a16:creationId xmlns:a16="http://schemas.microsoft.com/office/drawing/2014/main" id="{9172CDBC-3B5C-CF14-B578-665806599A26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67">
              <a:extLst>
                <a:ext uri="{FF2B5EF4-FFF2-40B4-BE49-F238E27FC236}">
                  <a16:creationId xmlns:a16="http://schemas.microsoft.com/office/drawing/2014/main" id="{C7C40877-C2B6-5229-CB92-2221406D23E2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68">
              <a:extLst>
                <a:ext uri="{FF2B5EF4-FFF2-40B4-BE49-F238E27FC236}">
                  <a16:creationId xmlns:a16="http://schemas.microsoft.com/office/drawing/2014/main" id="{AA6976E8-4E6E-C8E4-D695-1C15DD5AB492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69">
              <a:extLst>
                <a:ext uri="{FF2B5EF4-FFF2-40B4-BE49-F238E27FC236}">
                  <a16:creationId xmlns:a16="http://schemas.microsoft.com/office/drawing/2014/main" id="{F2FEA45E-F057-388F-BCDA-9E0F85FD682C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70">
              <a:extLst>
                <a:ext uri="{FF2B5EF4-FFF2-40B4-BE49-F238E27FC236}">
                  <a16:creationId xmlns:a16="http://schemas.microsoft.com/office/drawing/2014/main" id="{A69B4D87-4B3B-E70C-B75A-6FACF51CD0F0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71">
              <a:extLst>
                <a:ext uri="{FF2B5EF4-FFF2-40B4-BE49-F238E27FC236}">
                  <a16:creationId xmlns:a16="http://schemas.microsoft.com/office/drawing/2014/main" id="{C020FDE8-CA4C-C480-9740-FF59017CC80C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72">
              <a:extLst>
                <a:ext uri="{FF2B5EF4-FFF2-40B4-BE49-F238E27FC236}">
                  <a16:creationId xmlns:a16="http://schemas.microsoft.com/office/drawing/2014/main" id="{7409319C-3B4C-2176-7E09-F19EF2D7DF55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73">
              <a:extLst>
                <a:ext uri="{FF2B5EF4-FFF2-40B4-BE49-F238E27FC236}">
                  <a16:creationId xmlns:a16="http://schemas.microsoft.com/office/drawing/2014/main" id="{95FC7BAD-ACEB-55DC-4117-0F7C84B2F0A8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74">
              <a:extLst>
                <a:ext uri="{FF2B5EF4-FFF2-40B4-BE49-F238E27FC236}">
                  <a16:creationId xmlns:a16="http://schemas.microsoft.com/office/drawing/2014/main" id="{0CD5750D-E2D3-3C43-D570-3E624F2FA895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75">
              <a:extLst>
                <a:ext uri="{FF2B5EF4-FFF2-40B4-BE49-F238E27FC236}">
                  <a16:creationId xmlns:a16="http://schemas.microsoft.com/office/drawing/2014/main" id="{A21F397C-EE99-9E77-9705-D882C76CCDF4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76">
              <a:extLst>
                <a:ext uri="{FF2B5EF4-FFF2-40B4-BE49-F238E27FC236}">
                  <a16:creationId xmlns:a16="http://schemas.microsoft.com/office/drawing/2014/main" id="{290B62DA-8E73-18FE-AEC6-7649B869DCBD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77">
              <a:extLst>
                <a:ext uri="{FF2B5EF4-FFF2-40B4-BE49-F238E27FC236}">
                  <a16:creationId xmlns:a16="http://schemas.microsoft.com/office/drawing/2014/main" id="{1050BDA2-F5CD-0643-49A0-CDAD645BF9C0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78">
              <a:extLst>
                <a:ext uri="{FF2B5EF4-FFF2-40B4-BE49-F238E27FC236}">
                  <a16:creationId xmlns:a16="http://schemas.microsoft.com/office/drawing/2014/main" id="{130759FC-DE2A-D3E5-ED1D-99D10930F907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79">
              <a:extLst>
                <a:ext uri="{FF2B5EF4-FFF2-40B4-BE49-F238E27FC236}">
                  <a16:creationId xmlns:a16="http://schemas.microsoft.com/office/drawing/2014/main" id="{035A4B0C-E078-8EB3-4958-EC7626DE3F48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80">
              <a:extLst>
                <a:ext uri="{FF2B5EF4-FFF2-40B4-BE49-F238E27FC236}">
                  <a16:creationId xmlns:a16="http://schemas.microsoft.com/office/drawing/2014/main" id="{897B44B2-7797-4F3C-5E0E-3CB6EFA73D55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81">
              <a:extLst>
                <a:ext uri="{FF2B5EF4-FFF2-40B4-BE49-F238E27FC236}">
                  <a16:creationId xmlns:a16="http://schemas.microsoft.com/office/drawing/2014/main" id="{606FBB3A-8B9F-7C98-2980-DEA836969CC5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82">
              <a:extLst>
                <a:ext uri="{FF2B5EF4-FFF2-40B4-BE49-F238E27FC236}">
                  <a16:creationId xmlns:a16="http://schemas.microsoft.com/office/drawing/2014/main" id="{39972C6E-D120-3298-53CD-378310D4E7BD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83">
              <a:extLst>
                <a:ext uri="{FF2B5EF4-FFF2-40B4-BE49-F238E27FC236}">
                  <a16:creationId xmlns:a16="http://schemas.microsoft.com/office/drawing/2014/main" id="{3F65B10A-A2AD-557C-8FAA-AC1165300BD5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84">
              <a:extLst>
                <a:ext uri="{FF2B5EF4-FFF2-40B4-BE49-F238E27FC236}">
                  <a16:creationId xmlns:a16="http://schemas.microsoft.com/office/drawing/2014/main" id="{55A03073-D76C-133D-79D6-E6BA21539689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85">
              <a:extLst>
                <a:ext uri="{FF2B5EF4-FFF2-40B4-BE49-F238E27FC236}">
                  <a16:creationId xmlns:a16="http://schemas.microsoft.com/office/drawing/2014/main" id="{E723003F-2383-5EC0-0297-3A70F7F46204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86">
              <a:extLst>
                <a:ext uri="{FF2B5EF4-FFF2-40B4-BE49-F238E27FC236}">
                  <a16:creationId xmlns:a16="http://schemas.microsoft.com/office/drawing/2014/main" id="{7CF2524D-E916-BC33-7294-B1AFBF731F17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64" name="Imagen 363">
            <a:extLst>
              <a:ext uri="{FF2B5EF4-FFF2-40B4-BE49-F238E27FC236}">
                <a16:creationId xmlns:a16="http://schemas.microsoft.com/office/drawing/2014/main" id="{E7310FAA-0F87-7133-41BA-8A3A67656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54" y="473511"/>
            <a:ext cx="817149" cy="818318"/>
          </a:xfrm>
          <a:prstGeom prst="rect">
            <a:avLst/>
          </a:prstGeom>
        </p:spPr>
      </p:pic>
      <p:pic>
        <p:nvPicPr>
          <p:cNvPr id="365" name="Imagen 364">
            <a:extLst>
              <a:ext uri="{FF2B5EF4-FFF2-40B4-BE49-F238E27FC236}">
                <a16:creationId xmlns:a16="http://schemas.microsoft.com/office/drawing/2014/main" id="{6A1C9A38-718C-14EF-A6AD-B3E8F0FE5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90" y="331342"/>
            <a:ext cx="1301787" cy="1301787"/>
          </a:xfrm>
          <a:prstGeom prst="rect">
            <a:avLst/>
          </a:prstGeom>
        </p:spPr>
      </p:pic>
      <p:sp>
        <p:nvSpPr>
          <p:cNvPr id="366" name="Text Placeholder 1">
            <a:extLst>
              <a:ext uri="{FF2B5EF4-FFF2-40B4-BE49-F238E27FC236}">
                <a16:creationId xmlns:a16="http://schemas.microsoft.com/office/drawing/2014/main" id="{3B475763-E3CC-3289-141D-9940A36529B1}"/>
              </a:ext>
            </a:extLst>
          </p:cNvPr>
          <p:cNvSpPr txBox="1"/>
          <p:nvPr/>
        </p:nvSpPr>
        <p:spPr>
          <a:xfrm>
            <a:off x="1910035" y="477245"/>
            <a:ext cx="7706174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IMAGES </a:t>
            </a:r>
            <a:r>
              <a:rPr lang="en-US" sz="4000" dirty="0">
                <a:solidFill>
                  <a:schemeClr val="bg1"/>
                </a:solidFill>
              </a:rPr>
              <a:t>AND</a:t>
            </a:r>
            <a:r>
              <a:rPr lang="en-US" sz="4400" dirty="0">
                <a:solidFill>
                  <a:schemeClr val="bg1"/>
                </a:solidFill>
              </a:rPr>
              <a:t> CONTENTS</a:t>
            </a:r>
          </a:p>
        </p:txBody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막힌 원호 2">
            <a:extLst>
              <a:ext uri="{FF2B5EF4-FFF2-40B4-BE49-F238E27FC236}">
                <a16:creationId xmlns:a16="http://schemas.microsoft.com/office/drawing/2014/main" id="{57E95899-6BF2-406B-87A5-ACF78D7644B3}"/>
              </a:ext>
            </a:extLst>
          </p:cNvPr>
          <p:cNvSpPr/>
          <p:nvPr/>
        </p:nvSpPr>
        <p:spPr>
          <a:xfrm>
            <a:off x="12" y="3440"/>
            <a:ext cx="4486263" cy="4482267"/>
          </a:xfrm>
          <a:custGeom>
            <a:avLst/>
            <a:gdLst>
              <a:gd name="connsiteX0" fmla="*/ 3843321 w 3843321"/>
              <a:gd name="connsiteY0" fmla="*/ 1955 h 3839898"/>
              <a:gd name="connsiteX1" fmla="*/ 6 w 3843321"/>
              <a:gd name="connsiteY1" fmla="*/ 3839898 h 3839898"/>
              <a:gd name="connsiteX2" fmla="*/ 0 w 3843321"/>
              <a:gd name="connsiteY2" fmla="*/ 2438161 h 3839898"/>
              <a:gd name="connsiteX3" fmla="*/ 2451112 w 3843321"/>
              <a:gd name="connsiteY3" fmla="*/ 0 h 3839898"/>
              <a:gd name="connsiteX4" fmla="*/ 3843321 w 3843321"/>
              <a:gd name="connsiteY4" fmla="*/ 1955 h 383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3321" h="3839898">
                <a:moveTo>
                  <a:pt x="3843321" y="1955"/>
                </a:moveTo>
                <a:cubicBezTo>
                  <a:pt x="3840344" y="2122456"/>
                  <a:pt x="2120509" y="3839887"/>
                  <a:pt x="6" y="3839898"/>
                </a:cubicBezTo>
                <a:cubicBezTo>
                  <a:pt x="4" y="3375827"/>
                  <a:pt x="2" y="2902232"/>
                  <a:pt x="0" y="2438161"/>
                </a:cubicBezTo>
                <a:cubicBezTo>
                  <a:pt x="1352372" y="2438154"/>
                  <a:pt x="2449214" y="1352370"/>
                  <a:pt x="2451112" y="0"/>
                </a:cubicBezTo>
                <a:lnTo>
                  <a:pt x="3843321" y="195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19FC50B6-B3D7-4BEE-BD79-FB6384B3539A}"/>
              </a:ext>
            </a:extLst>
          </p:cNvPr>
          <p:cNvGrpSpPr/>
          <p:nvPr/>
        </p:nvGrpSpPr>
        <p:grpSpPr>
          <a:xfrm>
            <a:off x="9491398" y="2989079"/>
            <a:ext cx="2393794" cy="1199421"/>
            <a:chOff x="601944" y="5162525"/>
            <a:chExt cx="1737808" cy="11994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FBBC91-BBC1-4EB7-ACE1-B80774C51D90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CA2212-64C4-490E-813F-1B43C3C5F499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8F44A683-3BAC-4DD1-ACDE-5D4667BC3568}"/>
              </a:ext>
            </a:extLst>
          </p:cNvPr>
          <p:cNvGrpSpPr/>
          <p:nvPr/>
        </p:nvGrpSpPr>
        <p:grpSpPr>
          <a:xfrm>
            <a:off x="8748255" y="5332548"/>
            <a:ext cx="2393794" cy="1199421"/>
            <a:chOff x="2598653" y="5162525"/>
            <a:chExt cx="1737808" cy="119942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ACAB71-53C8-4AC5-8491-C09715326F16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06A28C-584F-4C0E-A304-7DFACB040474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075D3C4-719A-4615-A831-1E58E570C355}"/>
              </a:ext>
            </a:extLst>
          </p:cNvPr>
          <p:cNvSpPr txBox="1"/>
          <p:nvPr/>
        </p:nvSpPr>
        <p:spPr>
          <a:xfrm flipH="1">
            <a:off x="786083" y="1206623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C60308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 Designed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FF5F92-9378-4E28-8311-46494FE99BCE}"/>
              </a:ext>
            </a:extLst>
          </p:cNvPr>
          <p:cNvSpPr txBox="1"/>
          <p:nvPr/>
        </p:nvSpPr>
        <p:spPr>
          <a:xfrm>
            <a:off x="786083" y="4083325"/>
            <a:ext cx="3807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CEEAA5-E24C-49D6-97FB-824B8589B9AB}"/>
              </a:ext>
            </a:extLst>
          </p:cNvPr>
          <p:cNvSpPr txBox="1"/>
          <p:nvPr/>
        </p:nvSpPr>
        <p:spPr>
          <a:xfrm>
            <a:off x="786083" y="3140628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2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91">
            <a:extLst>
              <a:ext uri="{FF2B5EF4-FFF2-40B4-BE49-F238E27FC236}">
                <a16:creationId xmlns:a16="http://schemas.microsoft.com/office/drawing/2014/main" id="{CC8C1A19-0A90-41D5-A66B-97DD8B0650D4}"/>
              </a:ext>
            </a:extLst>
          </p:cNvPr>
          <p:cNvGrpSpPr/>
          <p:nvPr/>
        </p:nvGrpSpPr>
        <p:grpSpPr>
          <a:xfrm>
            <a:off x="9227795" y="4519540"/>
            <a:ext cx="440771" cy="520787"/>
            <a:chOff x="8351837" y="4838699"/>
            <a:chExt cx="1547814" cy="1828800"/>
          </a:xfrm>
        </p:grpSpPr>
        <p:sp>
          <p:nvSpPr>
            <p:cNvPr id="15" name="Freeform 67">
              <a:extLst>
                <a:ext uri="{FF2B5EF4-FFF2-40B4-BE49-F238E27FC236}">
                  <a16:creationId xmlns:a16="http://schemas.microsoft.com/office/drawing/2014/main" id="{36990582-7FBB-4D1F-B425-232B928B41E2}"/>
                </a:ext>
              </a:extLst>
            </p:cNvPr>
            <p:cNvSpPr/>
            <p:nvPr/>
          </p:nvSpPr>
          <p:spPr bwMode="auto">
            <a:xfrm>
              <a:off x="8351837" y="4838699"/>
              <a:ext cx="1547814" cy="1828800"/>
            </a:xfrm>
            <a:custGeom>
              <a:avLst/>
              <a:gdLst>
                <a:gd name="connsiteX0" fmla="*/ 532153 w 1547814"/>
                <a:gd name="connsiteY0" fmla="*/ 0 h 1828800"/>
                <a:gd name="connsiteX1" fmla="*/ 1018010 w 1547814"/>
                <a:gd name="connsiteY1" fmla="*/ 0 h 1828800"/>
                <a:gd name="connsiteX2" fmla="*/ 1084263 w 1547814"/>
                <a:gd name="connsiteY2" fmla="*/ 66153 h 1828800"/>
                <a:gd name="connsiteX3" fmla="*/ 1018010 w 1547814"/>
                <a:gd name="connsiteY3" fmla="*/ 133067 h 1828800"/>
                <a:gd name="connsiteX4" fmla="*/ 855804 w 1547814"/>
                <a:gd name="connsiteY4" fmla="*/ 133067 h 1828800"/>
                <a:gd name="connsiteX5" fmla="*/ 855804 w 1547814"/>
                <a:gd name="connsiteY5" fmla="*/ 287665 h 1828800"/>
                <a:gd name="connsiteX6" fmla="*/ 929876 w 1547814"/>
                <a:gd name="connsiteY6" fmla="*/ 295139 h 1828800"/>
                <a:gd name="connsiteX7" fmla="*/ 1547814 w 1547814"/>
                <a:gd name="connsiteY7" fmla="*/ 1054100 h 1828800"/>
                <a:gd name="connsiteX8" fmla="*/ 773907 w 1547814"/>
                <a:gd name="connsiteY8" fmla="*/ 1828800 h 1828800"/>
                <a:gd name="connsiteX9" fmla="*/ 0 w 1547814"/>
                <a:gd name="connsiteY9" fmla="*/ 1054100 h 1828800"/>
                <a:gd name="connsiteX10" fmla="*/ 132171 w 1547814"/>
                <a:gd name="connsiteY10" fmla="*/ 620958 h 1828800"/>
                <a:gd name="connsiteX11" fmla="*/ 204011 w 1547814"/>
                <a:gd name="connsiteY11" fmla="*/ 533798 h 1828800"/>
                <a:gd name="connsiteX12" fmla="*/ 148603 w 1547814"/>
                <a:gd name="connsiteY12" fmla="*/ 475263 h 1828800"/>
                <a:gd name="connsiteX13" fmla="*/ 105868 w 1547814"/>
                <a:gd name="connsiteY13" fmla="*/ 515728 h 1828800"/>
                <a:gd name="connsiteX14" fmla="*/ 66185 w 1547814"/>
                <a:gd name="connsiteY14" fmla="*/ 511911 h 1828800"/>
                <a:gd name="connsiteX15" fmla="*/ 64659 w 1547814"/>
                <a:gd name="connsiteY15" fmla="*/ 472209 h 1828800"/>
                <a:gd name="connsiteX16" fmla="*/ 108157 w 1547814"/>
                <a:gd name="connsiteY16" fmla="*/ 430981 h 1828800"/>
                <a:gd name="connsiteX17" fmla="*/ 134867 w 1547814"/>
                <a:gd name="connsiteY17" fmla="*/ 405786 h 1828800"/>
                <a:gd name="connsiteX18" fmla="*/ 204312 w 1547814"/>
                <a:gd name="connsiteY18" fmla="*/ 340126 h 1828800"/>
                <a:gd name="connsiteX19" fmla="*/ 223867 w 1547814"/>
                <a:gd name="connsiteY19" fmla="*/ 334018 h 1828800"/>
                <a:gd name="connsiteX20" fmla="*/ 243995 w 1547814"/>
                <a:gd name="connsiteY20" fmla="*/ 343943 h 1828800"/>
                <a:gd name="connsiteX21" fmla="*/ 245521 w 1547814"/>
                <a:gd name="connsiteY21" fmla="*/ 384408 h 1828800"/>
                <a:gd name="connsiteX22" fmla="*/ 202022 w 1547814"/>
                <a:gd name="connsiteY22" fmla="*/ 424873 h 1828800"/>
                <a:gd name="connsiteX23" fmla="*/ 255898 w 1547814"/>
                <a:gd name="connsiteY23" fmla="*/ 482166 h 1828800"/>
                <a:gd name="connsiteX24" fmla="*/ 341208 w 1547814"/>
                <a:gd name="connsiteY24" fmla="*/ 411707 h 1828800"/>
                <a:gd name="connsiteX25" fmla="*/ 617938 w 1547814"/>
                <a:gd name="connsiteY25" fmla="*/ 295139 h 1828800"/>
                <a:gd name="connsiteX26" fmla="*/ 694359 w 1547814"/>
                <a:gd name="connsiteY26" fmla="*/ 287428 h 1828800"/>
                <a:gd name="connsiteX27" fmla="*/ 694359 w 1547814"/>
                <a:gd name="connsiteY27" fmla="*/ 133067 h 1828800"/>
                <a:gd name="connsiteX28" fmla="*/ 532153 w 1547814"/>
                <a:gd name="connsiteY28" fmla="*/ 133067 h 1828800"/>
                <a:gd name="connsiteX29" fmla="*/ 465138 w 1547814"/>
                <a:gd name="connsiteY29" fmla="*/ 66153 h 1828800"/>
                <a:gd name="connsiteX30" fmla="*/ 532153 w 1547814"/>
                <a:gd name="connsiteY30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47814" h="1828800">
                  <a:moveTo>
                    <a:pt x="532153" y="0"/>
                  </a:moveTo>
                  <a:lnTo>
                    <a:pt x="1018010" y="0"/>
                  </a:lnTo>
                  <a:cubicBezTo>
                    <a:pt x="1054563" y="0"/>
                    <a:pt x="1084263" y="29655"/>
                    <a:pt x="1084263" y="66153"/>
                  </a:cubicBezTo>
                  <a:cubicBezTo>
                    <a:pt x="1084263" y="103412"/>
                    <a:pt x="1054563" y="133067"/>
                    <a:pt x="1018010" y="133067"/>
                  </a:cubicBezTo>
                  <a:lnTo>
                    <a:pt x="855804" y="133067"/>
                  </a:lnTo>
                  <a:lnTo>
                    <a:pt x="855804" y="287665"/>
                  </a:lnTo>
                  <a:lnTo>
                    <a:pt x="929876" y="295139"/>
                  </a:lnTo>
                  <a:cubicBezTo>
                    <a:pt x="1282533" y="367377"/>
                    <a:pt x="1547814" y="679727"/>
                    <a:pt x="1547814" y="1054100"/>
                  </a:cubicBezTo>
                  <a:cubicBezTo>
                    <a:pt x="1547814" y="1481955"/>
                    <a:pt x="1201324" y="1828800"/>
                    <a:pt x="773907" y="1828800"/>
                  </a:cubicBezTo>
                  <a:cubicBezTo>
                    <a:pt x="346490" y="1828800"/>
                    <a:pt x="0" y="1481955"/>
                    <a:pt x="0" y="1054100"/>
                  </a:cubicBezTo>
                  <a:cubicBezTo>
                    <a:pt x="0" y="893655"/>
                    <a:pt x="48725" y="744601"/>
                    <a:pt x="132171" y="620958"/>
                  </a:cubicBezTo>
                  <a:lnTo>
                    <a:pt x="204011" y="533798"/>
                  </a:lnTo>
                  <a:lnTo>
                    <a:pt x="148603" y="475263"/>
                  </a:lnTo>
                  <a:lnTo>
                    <a:pt x="105868" y="515728"/>
                  </a:lnTo>
                  <a:cubicBezTo>
                    <a:pt x="95184" y="525654"/>
                    <a:pt x="77632" y="524127"/>
                    <a:pt x="66185" y="511911"/>
                  </a:cubicBezTo>
                  <a:cubicBezTo>
                    <a:pt x="54738" y="499695"/>
                    <a:pt x="53975" y="482135"/>
                    <a:pt x="64659" y="472209"/>
                  </a:cubicBezTo>
                  <a:lnTo>
                    <a:pt x="108157" y="430981"/>
                  </a:lnTo>
                  <a:lnTo>
                    <a:pt x="134867" y="405786"/>
                  </a:lnTo>
                  <a:lnTo>
                    <a:pt x="204312" y="340126"/>
                  </a:lnTo>
                  <a:cubicBezTo>
                    <a:pt x="209654" y="335163"/>
                    <a:pt x="216713" y="333254"/>
                    <a:pt x="223867" y="334018"/>
                  </a:cubicBezTo>
                  <a:cubicBezTo>
                    <a:pt x="231022" y="334781"/>
                    <a:pt x="238272" y="338217"/>
                    <a:pt x="243995" y="343943"/>
                  </a:cubicBezTo>
                  <a:cubicBezTo>
                    <a:pt x="255441" y="356159"/>
                    <a:pt x="256205" y="374483"/>
                    <a:pt x="245521" y="384408"/>
                  </a:cubicBezTo>
                  <a:lnTo>
                    <a:pt x="202022" y="424873"/>
                  </a:lnTo>
                  <a:lnTo>
                    <a:pt x="255898" y="482166"/>
                  </a:lnTo>
                  <a:lnTo>
                    <a:pt x="341208" y="411707"/>
                  </a:lnTo>
                  <a:cubicBezTo>
                    <a:pt x="423553" y="356019"/>
                    <a:pt x="517179" y="315779"/>
                    <a:pt x="617938" y="295139"/>
                  </a:cubicBezTo>
                  <a:lnTo>
                    <a:pt x="694359" y="287428"/>
                  </a:lnTo>
                  <a:lnTo>
                    <a:pt x="694359" y="133067"/>
                  </a:lnTo>
                  <a:lnTo>
                    <a:pt x="532153" y="133067"/>
                  </a:lnTo>
                  <a:cubicBezTo>
                    <a:pt x="495599" y="133067"/>
                    <a:pt x="465138" y="103412"/>
                    <a:pt x="465138" y="66153"/>
                  </a:cubicBezTo>
                  <a:cubicBezTo>
                    <a:pt x="465138" y="29655"/>
                    <a:pt x="495599" y="0"/>
                    <a:pt x="532153" y="0"/>
                  </a:cubicBez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Oval 312">
              <a:extLst>
                <a:ext uri="{FF2B5EF4-FFF2-40B4-BE49-F238E27FC236}">
                  <a16:creationId xmlns:a16="http://schemas.microsoft.com/office/drawing/2014/main" id="{6C3397D9-C789-4A8C-8521-807259178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413" y="5287323"/>
              <a:ext cx="1238250" cy="1238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313">
              <a:extLst>
                <a:ext uri="{FF2B5EF4-FFF2-40B4-BE49-F238E27FC236}">
                  <a16:creationId xmlns:a16="http://schemas.microsoft.com/office/drawing/2014/main" id="{DE94F204-D849-4E5C-B9FD-54DBA48F7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0013" y="5752461"/>
              <a:ext cx="307975" cy="307975"/>
            </a:xfrm>
            <a:prstGeom prst="ellipse">
              <a:avLst/>
            </a:prstGeom>
            <a:solidFill>
              <a:srgbClr val="C603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7F497E0D-2961-4038-B1F6-33FFC014015E}"/>
                </a:ext>
              </a:extLst>
            </p:cNvPr>
            <p:cNvGrpSpPr/>
            <p:nvPr/>
          </p:nvGrpSpPr>
          <p:grpSpPr>
            <a:xfrm>
              <a:off x="8816976" y="5554023"/>
              <a:ext cx="542925" cy="381000"/>
              <a:chOff x="8816976" y="5540375"/>
              <a:chExt cx="542925" cy="381000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3" name="Freeform 314">
                <a:extLst>
                  <a:ext uri="{FF2B5EF4-FFF2-40B4-BE49-F238E27FC236}">
                    <a16:creationId xmlns:a16="http://schemas.microsoft.com/office/drawing/2014/main" id="{7E1D4675-6113-4A99-85F8-9280EA828CBF}"/>
                  </a:ext>
                </a:extLst>
              </p:cNvPr>
              <p:cNvSpPr/>
              <p:nvPr/>
            </p:nvSpPr>
            <p:spPr bwMode="auto">
              <a:xfrm>
                <a:off x="9117013" y="5540375"/>
                <a:ext cx="242888" cy="381000"/>
              </a:xfrm>
              <a:custGeom>
                <a:avLst/>
                <a:gdLst>
                  <a:gd name="T0" fmla="*/ 67 w 320"/>
                  <a:gd name="T1" fmla="*/ 479 h 501"/>
                  <a:gd name="T2" fmla="*/ 22 w 320"/>
                  <a:gd name="T3" fmla="*/ 491 h 501"/>
                  <a:gd name="T4" fmla="*/ 10 w 320"/>
                  <a:gd name="T5" fmla="*/ 446 h 501"/>
                  <a:gd name="T6" fmla="*/ 254 w 320"/>
                  <a:gd name="T7" fmla="*/ 21 h 501"/>
                  <a:gd name="T8" fmla="*/ 299 w 320"/>
                  <a:gd name="T9" fmla="*/ 9 h 501"/>
                  <a:gd name="T10" fmla="*/ 311 w 320"/>
                  <a:gd name="T11" fmla="*/ 54 h 501"/>
                  <a:gd name="T12" fmla="*/ 67 w 320"/>
                  <a:gd name="T13" fmla="*/ 479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501">
                    <a:moveTo>
                      <a:pt x="67" y="479"/>
                    </a:moveTo>
                    <a:cubicBezTo>
                      <a:pt x="58" y="495"/>
                      <a:pt x="38" y="501"/>
                      <a:pt x="22" y="491"/>
                    </a:cubicBezTo>
                    <a:cubicBezTo>
                      <a:pt x="6" y="482"/>
                      <a:pt x="0" y="462"/>
                      <a:pt x="10" y="446"/>
                    </a:cubicBezTo>
                    <a:lnTo>
                      <a:pt x="254" y="21"/>
                    </a:lnTo>
                    <a:cubicBezTo>
                      <a:pt x="263" y="5"/>
                      <a:pt x="283" y="0"/>
                      <a:pt x="299" y="9"/>
                    </a:cubicBezTo>
                    <a:cubicBezTo>
                      <a:pt x="315" y="18"/>
                      <a:pt x="320" y="38"/>
                      <a:pt x="311" y="54"/>
                    </a:cubicBezTo>
                    <a:lnTo>
                      <a:pt x="67" y="4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315">
                <a:extLst>
                  <a:ext uri="{FF2B5EF4-FFF2-40B4-BE49-F238E27FC236}">
                    <a16:creationId xmlns:a16="http://schemas.microsoft.com/office/drawing/2014/main" id="{CEC363CA-7C6D-4EAF-B48E-C629A274F1EA}"/>
                  </a:ext>
                </a:extLst>
              </p:cNvPr>
              <p:cNvSpPr/>
              <p:nvPr/>
            </p:nvSpPr>
            <p:spPr bwMode="auto">
              <a:xfrm>
                <a:off x="8816976" y="5837238"/>
                <a:ext cx="355600" cy="82550"/>
              </a:xfrm>
              <a:custGeom>
                <a:avLst/>
                <a:gdLst>
                  <a:gd name="T0" fmla="*/ 434 w 466"/>
                  <a:gd name="T1" fmla="*/ 41 h 109"/>
                  <a:gd name="T2" fmla="*/ 464 w 466"/>
                  <a:gd name="T3" fmla="*/ 77 h 109"/>
                  <a:gd name="T4" fmla="*/ 428 w 466"/>
                  <a:gd name="T5" fmla="*/ 107 h 109"/>
                  <a:gd name="T6" fmla="*/ 31 w 466"/>
                  <a:gd name="T7" fmla="*/ 68 h 109"/>
                  <a:gd name="T8" fmla="*/ 1 w 466"/>
                  <a:gd name="T9" fmla="*/ 32 h 109"/>
                  <a:gd name="T10" fmla="*/ 38 w 466"/>
                  <a:gd name="T11" fmla="*/ 2 h 109"/>
                  <a:gd name="T12" fmla="*/ 434 w 466"/>
                  <a:gd name="T13" fmla="*/ 4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109">
                    <a:moveTo>
                      <a:pt x="434" y="41"/>
                    </a:moveTo>
                    <a:cubicBezTo>
                      <a:pt x="453" y="43"/>
                      <a:pt x="466" y="59"/>
                      <a:pt x="464" y="77"/>
                    </a:cubicBezTo>
                    <a:cubicBezTo>
                      <a:pt x="462" y="95"/>
                      <a:pt x="446" y="109"/>
                      <a:pt x="428" y="107"/>
                    </a:cubicBezTo>
                    <a:lnTo>
                      <a:pt x="31" y="68"/>
                    </a:lnTo>
                    <a:cubicBezTo>
                      <a:pt x="13" y="66"/>
                      <a:pt x="0" y="50"/>
                      <a:pt x="1" y="32"/>
                    </a:cubicBezTo>
                    <a:cubicBezTo>
                      <a:pt x="3" y="13"/>
                      <a:pt x="19" y="0"/>
                      <a:pt x="38" y="2"/>
                    </a:cubicBezTo>
                    <a:lnTo>
                      <a:pt x="43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75B6A85C-7BAF-48E1-A605-C597CE6C2E13}"/>
                </a:ext>
              </a:extLst>
            </p:cNvPr>
            <p:cNvSpPr/>
            <p:nvPr/>
          </p:nvSpPr>
          <p:spPr bwMode="auto">
            <a:xfrm>
              <a:off x="9109076" y="5309548"/>
              <a:ext cx="41275" cy="150813"/>
            </a:xfrm>
            <a:custGeom>
              <a:avLst/>
              <a:gdLst>
                <a:gd name="T0" fmla="*/ 27 w 54"/>
                <a:gd name="T1" fmla="*/ 199 h 199"/>
                <a:gd name="T2" fmla="*/ 27 w 54"/>
                <a:gd name="T3" fmla="*/ 199 h 199"/>
                <a:gd name="T4" fmla="*/ 0 w 54"/>
                <a:gd name="T5" fmla="*/ 172 h 199"/>
                <a:gd name="T6" fmla="*/ 0 w 54"/>
                <a:gd name="T7" fmla="*/ 26 h 199"/>
                <a:gd name="T8" fmla="*/ 27 w 54"/>
                <a:gd name="T9" fmla="*/ 0 h 199"/>
                <a:gd name="T10" fmla="*/ 54 w 54"/>
                <a:gd name="T11" fmla="*/ 26 h 199"/>
                <a:gd name="T12" fmla="*/ 54 w 54"/>
                <a:gd name="T13" fmla="*/ 172 h 199"/>
                <a:gd name="T14" fmla="*/ 27 w 54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99">
                  <a:moveTo>
                    <a:pt x="27" y="199"/>
                  </a:moveTo>
                  <a:lnTo>
                    <a:pt x="27" y="199"/>
                  </a:lnTo>
                  <a:cubicBezTo>
                    <a:pt x="12" y="199"/>
                    <a:pt x="0" y="186"/>
                    <a:pt x="0" y="172"/>
                  </a:cubicBezTo>
                  <a:lnTo>
                    <a:pt x="0" y="26"/>
                  </a:ln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172"/>
                  </a:lnTo>
                  <a:cubicBezTo>
                    <a:pt x="54" y="186"/>
                    <a:pt x="42" y="199"/>
                    <a:pt x="27" y="1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FE9DD612-6CEA-4B14-811B-F3817689329D}"/>
                </a:ext>
              </a:extLst>
            </p:cNvPr>
            <p:cNvSpPr/>
            <p:nvPr/>
          </p:nvSpPr>
          <p:spPr bwMode="auto">
            <a:xfrm>
              <a:off x="8529638" y="5901686"/>
              <a:ext cx="152400" cy="39688"/>
            </a:xfrm>
            <a:custGeom>
              <a:avLst/>
              <a:gdLst>
                <a:gd name="T0" fmla="*/ 199 w 199"/>
                <a:gd name="T1" fmla="*/ 27 h 53"/>
                <a:gd name="T2" fmla="*/ 199 w 199"/>
                <a:gd name="T3" fmla="*/ 27 h 53"/>
                <a:gd name="T4" fmla="*/ 173 w 199"/>
                <a:gd name="T5" fmla="*/ 53 h 53"/>
                <a:gd name="T6" fmla="*/ 27 w 199"/>
                <a:gd name="T7" fmla="*/ 53 h 53"/>
                <a:gd name="T8" fmla="*/ 0 w 199"/>
                <a:gd name="T9" fmla="*/ 27 h 53"/>
                <a:gd name="T10" fmla="*/ 27 w 199"/>
                <a:gd name="T11" fmla="*/ 0 h 53"/>
                <a:gd name="T12" fmla="*/ 173 w 199"/>
                <a:gd name="T13" fmla="*/ 0 h 53"/>
                <a:gd name="T14" fmla="*/ 199 w 199"/>
                <a:gd name="T1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52">
                  <a:moveTo>
                    <a:pt x="199" y="27"/>
                  </a:moveTo>
                  <a:lnTo>
                    <a:pt x="199" y="27"/>
                  </a:lnTo>
                  <a:cubicBezTo>
                    <a:pt x="199" y="41"/>
                    <a:pt x="187" y="53"/>
                    <a:pt x="173" y="53"/>
                  </a:cubicBezTo>
                  <a:lnTo>
                    <a:pt x="27" y="53"/>
                  </a:ln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lnTo>
                    <a:pt x="173" y="0"/>
                  </a:lnTo>
                  <a:cubicBezTo>
                    <a:pt x="187" y="0"/>
                    <a:pt x="199" y="12"/>
                    <a:pt x="199" y="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1C1DC890-7ADD-4854-BA6A-15727ADE6AE9}"/>
                </a:ext>
              </a:extLst>
            </p:cNvPr>
            <p:cNvSpPr/>
            <p:nvPr/>
          </p:nvSpPr>
          <p:spPr bwMode="auto">
            <a:xfrm>
              <a:off x="9123363" y="6357298"/>
              <a:ext cx="39688" cy="152400"/>
            </a:xfrm>
            <a:custGeom>
              <a:avLst/>
              <a:gdLst>
                <a:gd name="T0" fmla="*/ 26 w 53"/>
                <a:gd name="T1" fmla="*/ 0 h 199"/>
                <a:gd name="T2" fmla="*/ 26 w 53"/>
                <a:gd name="T3" fmla="*/ 0 h 199"/>
                <a:gd name="T4" fmla="*/ 53 w 53"/>
                <a:gd name="T5" fmla="*/ 27 h 199"/>
                <a:gd name="T6" fmla="*/ 53 w 53"/>
                <a:gd name="T7" fmla="*/ 172 h 199"/>
                <a:gd name="T8" fmla="*/ 26 w 53"/>
                <a:gd name="T9" fmla="*/ 199 h 199"/>
                <a:gd name="T10" fmla="*/ 0 w 53"/>
                <a:gd name="T11" fmla="*/ 172 h 199"/>
                <a:gd name="T12" fmla="*/ 0 w 53"/>
                <a:gd name="T13" fmla="*/ 27 h 199"/>
                <a:gd name="T14" fmla="*/ 26 w 53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99">
                  <a:moveTo>
                    <a:pt x="26" y="0"/>
                  </a:moveTo>
                  <a:lnTo>
                    <a:pt x="26" y="0"/>
                  </a:lnTo>
                  <a:cubicBezTo>
                    <a:pt x="41" y="0"/>
                    <a:pt x="53" y="12"/>
                    <a:pt x="53" y="27"/>
                  </a:cubicBezTo>
                  <a:lnTo>
                    <a:pt x="53" y="172"/>
                  </a:lnTo>
                  <a:cubicBezTo>
                    <a:pt x="53" y="187"/>
                    <a:pt x="41" y="199"/>
                    <a:pt x="26" y="199"/>
                  </a:cubicBezTo>
                  <a:cubicBezTo>
                    <a:pt x="12" y="199"/>
                    <a:pt x="0" y="187"/>
                    <a:pt x="0" y="172"/>
                  </a:cubicBezTo>
                  <a:lnTo>
                    <a:pt x="0" y="27"/>
                  </a:lnTo>
                  <a:cubicBezTo>
                    <a:pt x="0" y="12"/>
                    <a:pt x="12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14AB0191-FDB1-4FE8-B09C-BBA9E33C733D}"/>
                </a:ext>
              </a:extLst>
            </p:cNvPr>
            <p:cNvSpPr/>
            <p:nvPr/>
          </p:nvSpPr>
          <p:spPr bwMode="auto">
            <a:xfrm>
              <a:off x="9578976" y="5888986"/>
              <a:ext cx="150813" cy="39688"/>
            </a:xfrm>
            <a:custGeom>
              <a:avLst/>
              <a:gdLst>
                <a:gd name="T0" fmla="*/ 0 w 198"/>
                <a:gd name="T1" fmla="*/ 26 h 53"/>
                <a:gd name="T2" fmla="*/ 0 w 198"/>
                <a:gd name="T3" fmla="*/ 26 h 53"/>
                <a:gd name="T4" fmla="*/ 26 w 198"/>
                <a:gd name="T5" fmla="*/ 0 h 53"/>
                <a:gd name="T6" fmla="*/ 172 w 198"/>
                <a:gd name="T7" fmla="*/ 0 h 53"/>
                <a:gd name="T8" fmla="*/ 198 w 198"/>
                <a:gd name="T9" fmla="*/ 26 h 53"/>
                <a:gd name="T10" fmla="*/ 172 w 198"/>
                <a:gd name="T11" fmla="*/ 53 h 53"/>
                <a:gd name="T12" fmla="*/ 26 w 198"/>
                <a:gd name="T13" fmla="*/ 53 h 53"/>
                <a:gd name="T14" fmla="*/ 0 w 198"/>
                <a:gd name="T15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52">
                  <a:moveTo>
                    <a:pt x="0" y="26"/>
                  </a:moveTo>
                  <a:lnTo>
                    <a:pt x="0" y="26"/>
                  </a:lnTo>
                  <a:cubicBezTo>
                    <a:pt x="0" y="12"/>
                    <a:pt x="12" y="0"/>
                    <a:pt x="26" y="0"/>
                  </a:cubicBezTo>
                  <a:lnTo>
                    <a:pt x="172" y="0"/>
                  </a:lnTo>
                  <a:cubicBezTo>
                    <a:pt x="186" y="0"/>
                    <a:pt x="198" y="12"/>
                    <a:pt x="198" y="26"/>
                  </a:cubicBezTo>
                  <a:cubicBezTo>
                    <a:pt x="198" y="41"/>
                    <a:pt x="186" y="53"/>
                    <a:pt x="172" y="53"/>
                  </a:cubicBezTo>
                  <a:lnTo>
                    <a:pt x="26" y="53"/>
                  </a:lnTo>
                  <a:cubicBezTo>
                    <a:pt x="12" y="53"/>
                    <a:pt x="0" y="41"/>
                    <a:pt x="0" y="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oup 83">
            <a:extLst>
              <a:ext uri="{FF2B5EF4-FFF2-40B4-BE49-F238E27FC236}">
                <a16:creationId xmlns:a16="http://schemas.microsoft.com/office/drawing/2014/main" id="{6BE25C90-1328-411F-8218-6AB0061C04F0}"/>
              </a:ext>
            </a:extLst>
          </p:cNvPr>
          <p:cNvGrpSpPr/>
          <p:nvPr/>
        </p:nvGrpSpPr>
        <p:grpSpPr>
          <a:xfrm>
            <a:off x="10983255" y="4506155"/>
            <a:ext cx="742385" cy="547557"/>
            <a:chOff x="7058026" y="1474788"/>
            <a:chExt cx="2776538" cy="2047875"/>
          </a:xfrm>
        </p:grpSpPr>
        <p:sp>
          <p:nvSpPr>
            <p:cNvPr id="26" name="Freeform 266">
              <a:extLst>
                <a:ext uri="{FF2B5EF4-FFF2-40B4-BE49-F238E27FC236}">
                  <a16:creationId xmlns:a16="http://schemas.microsoft.com/office/drawing/2014/main" id="{90BEB708-9AFB-445C-B921-B92854BF1EFE}"/>
                </a:ext>
              </a:extLst>
            </p:cNvPr>
            <p:cNvSpPr/>
            <p:nvPr/>
          </p:nvSpPr>
          <p:spPr bwMode="auto">
            <a:xfrm>
              <a:off x="8064501" y="1474788"/>
              <a:ext cx="763588" cy="696913"/>
            </a:xfrm>
            <a:custGeom>
              <a:avLst/>
              <a:gdLst>
                <a:gd name="T0" fmla="*/ 0 w 1002"/>
                <a:gd name="T1" fmla="*/ 914 h 914"/>
                <a:gd name="T2" fmla="*/ 1002 w 1002"/>
                <a:gd name="T3" fmla="*/ 914 h 914"/>
                <a:gd name="T4" fmla="*/ 1002 w 1002"/>
                <a:gd name="T5" fmla="*/ 0 h 914"/>
                <a:gd name="T6" fmla="*/ 913 w 1002"/>
                <a:gd name="T7" fmla="*/ 0 h 914"/>
                <a:gd name="T8" fmla="*/ 501 w 1002"/>
                <a:gd name="T9" fmla="*/ 217 h 914"/>
                <a:gd name="T10" fmla="*/ 89 w 1002"/>
                <a:gd name="T11" fmla="*/ 0 h 914"/>
                <a:gd name="T12" fmla="*/ 0 w 1002"/>
                <a:gd name="T13" fmla="*/ 0 h 914"/>
                <a:gd name="T14" fmla="*/ 0 w 1002"/>
                <a:gd name="T15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2" h="914">
                  <a:moveTo>
                    <a:pt x="0" y="914"/>
                  </a:moveTo>
                  <a:lnTo>
                    <a:pt x="1002" y="914"/>
                  </a:lnTo>
                  <a:lnTo>
                    <a:pt x="1002" y="0"/>
                  </a:lnTo>
                  <a:lnTo>
                    <a:pt x="913" y="0"/>
                  </a:lnTo>
                  <a:cubicBezTo>
                    <a:pt x="823" y="131"/>
                    <a:pt x="672" y="217"/>
                    <a:pt x="501" y="217"/>
                  </a:cubicBezTo>
                  <a:cubicBezTo>
                    <a:pt x="330" y="217"/>
                    <a:pt x="179" y="131"/>
                    <a:pt x="89" y="0"/>
                  </a:cubicBezTo>
                  <a:lnTo>
                    <a:pt x="0" y="0"/>
                  </a:lnTo>
                  <a:lnTo>
                    <a:pt x="0" y="91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7">
              <a:extLst>
                <a:ext uri="{FF2B5EF4-FFF2-40B4-BE49-F238E27FC236}">
                  <a16:creationId xmlns:a16="http://schemas.microsoft.com/office/drawing/2014/main" id="{1F95EFFB-466D-404C-BA19-C33A18295CC2}"/>
                </a:ext>
              </a:extLst>
            </p:cNvPr>
            <p:cNvSpPr/>
            <p:nvPr/>
          </p:nvSpPr>
          <p:spPr bwMode="auto">
            <a:xfrm>
              <a:off x="7058026" y="1474788"/>
              <a:ext cx="2776538" cy="696913"/>
            </a:xfrm>
            <a:custGeom>
              <a:avLst/>
              <a:gdLst>
                <a:gd name="T0" fmla="*/ 3638 w 3644"/>
                <a:gd name="T1" fmla="*/ 835 h 914"/>
                <a:gd name="T2" fmla="*/ 3532 w 3644"/>
                <a:gd name="T3" fmla="*/ 914 h 914"/>
                <a:gd name="T4" fmla="*/ 112 w 3644"/>
                <a:gd name="T5" fmla="*/ 914 h 914"/>
                <a:gd name="T6" fmla="*/ 6 w 3644"/>
                <a:gd name="T7" fmla="*/ 835 h 914"/>
                <a:gd name="T8" fmla="*/ 2 w 3644"/>
                <a:gd name="T9" fmla="*/ 791 h 914"/>
                <a:gd name="T10" fmla="*/ 908 w 3644"/>
                <a:gd name="T11" fmla="*/ 0 h 914"/>
                <a:gd name="T12" fmla="*/ 1321 w 3644"/>
                <a:gd name="T13" fmla="*/ 0 h 914"/>
                <a:gd name="T14" fmla="*/ 1822 w 3644"/>
                <a:gd name="T15" fmla="*/ 502 h 914"/>
                <a:gd name="T16" fmla="*/ 2323 w 3644"/>
                <a:gd name="T17" fmla="*/ 0 h 914"/>
                <a:gd name="T18" fmla="*/ 2736 w 3644"/>
                <a:gd name="T19" fmla="*/ 0 h 914"/>
                <a:gd name="T20" fmla="*/ 3642 w 3644"/>
                <a:gd name="T21" fmla="*/ 791 h 914"/>
                <a:gd name="T22" fmla="*/ 3638 w 3644"/>
                <a:gd name="T23" fmla="*/ 835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4" h="914">
                  <a:moveTo>
                    <a:pt x="3638" y="835"/>
                  </a:moveTo>
                  <a:cubicBezTo>
                    <a:pt x="3625" y="880"/>
                    <a:pt x="3583" y="914"/>
                    <a:pt x="3532" y="914"/>
                  </a:cubicBezTo>
                  <a:lnTo>
                    <a:pt x="112" y="914"/>
                  </a:lnTo>
                  <a:cubicBezTo>
                    <a:pt x="61" y="914"/>
                    <a:pt x="19" y="880"/>
                    <a:pt x="6" y="835"/>
                  </a:cubicBezTo>
                  <a:cubicBezTo>
                    <a:pt x="2" y="821"/>
                    <a:pt x="0" y="806"/>
                    <a:pt x="2" y="791"/>
                  </a:cubicBezTo>
                  <a:cubicBezTo>
                    <a:pt x="63" y="344"/>
                    <a:pt x="445" y="0"/>
                    <a:pt x="908" y="0"/>
                  </a:cubicBezTo>
                  <a:lnTo>
                    <a:pt x="1321" y="0"/>
                  </a:lnTo>
                  <a:cubicBezTo>
                    <a:pt x="1321" y="277"/>
                    <a:pt x="1546" y="502"/>
                    <a:pt x="1822" y="502"/>
                  </a:cubicBezTo>
                  <a:cubicBezTo>
                    <a:pt x="2098" y="502"/>
                    <a:pt x="2323" y="277"/>
                    <a:pt x="2323" y="0"/>
                  </a:cubicBezTo>
                  <a:lnTo>
                    <a:pt x="2736" y="0"/>
                  </a:lnTo>
                  <a:cubicBezTo>
                    <a:pt x="3199" y="0"/>
                    <a:pt x="3581" y="344"/>
                    <a:pt x="3642" y="791"/>
                  </a:cubicBezTo>
                  <a:cubicBezTo>
                    <a:pt x="3644" y="806"/>
                    <a:pt x="3642" y="821"/>
                    <a:pt x="3638" y="835"/>
                  </a:cubicBezTo>
                  <a:close/>
                </a:path>
              </a:pathLst>
            </a:custGeom>
            <a:solidFill>
              <a:srgbClr val="0555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id="{702CB027-EFE9-40BF-BE71-4A97FB21EECC}"/>
                </a:ext>
              </a:extLst>
            </p:cNvPr>
            <p:cNvSpPr/>
            <p:nvPr/>
          </p:nvSpPr>
          <p:spPr bwMode="auto">
            <a:xfrm>
              <a:off x="7062788" y="1525588"/>
              <a:ext cx="2767013" cy="1997075"/>
            </a:xfrm>
            <a:custGeom>
              <a:avLst/>
              <a:gdLst>
                <a:gd name="connsiteX0" fmla="*/ 687182 w 2767013"/>
                <a:gd name="connsiteY0" fmla="*/ 0 h 1997075"/>
                <a:gd name="connsiteX1" fmla="*/ 1001823 w 2767013"/>
                <a:gd name="connsiteY1" fmla="*/ 0 h 1997075"/>
                <a:gd name="connsiteX2" fmla="*/ 1383506 w 2767013"/>
                <a:gd name="connsiteY2" fmla="*/ 382176 h 1997075"/>
                <a:gd name="connsiteX3" fmla="*/ 1765190 w 2767013"/>
                <a:gd name="connsiteY3" fmla="*/ 0 h 1997075"/>
                <a:gd name="connsiteX4" fmla="*/ 2079831 w 2767013"/>
                <a:gd name="connsiteY4" fmla="*/ 0 h 1997075"/>
                <a:gd name="connsiteX5" fmla="*/ 2767013 w 2767013"/>
                <a:gd name="connsiteY5" fmla="*/ 585850 h 1997075"/>
                <a:gd name="connsiteX6" fmla="*/ 2686258 w 2767013"/>
                <a:gd name="connsiteY6" fmla="*/ 646113 h 1997075"/>
                <a:gd name="connsiteX7" fmla="*/ 2103577 w 2767013"/>
                <a:gd name="connsiteY7" fmla="*/ 646113 h 1997075"/>
                <a:gd name="connsiteX8" fmla="*/ 2041447 w 2767013"/>
                <a:gd name="connsiteY8" fmla="*/ 1290388 h 1997075"/>
                <a:gd name="connsiteX9" fmla="*/ 2041447 w 2767013"/>
                <a:gd name="connsiteY9" fmla="*/ 1299526 h 1997075"/>
                <a:gd name="connsiteX10" fmla="*/ 2075714 w 2767013"/>
                <a:gd name="connsiteY10" fmla="*/ 1932346 h 1997075"/>
                <a:gd name="connsiteX11" fmla="*/ 2014794 w 2767013"/>
                <a:gd name="connsiteY11" fmla="*/ 1997075 h 1997075"/>
                <a:gd name="connsiteX12" fmla="*/ 752220 w 2767013"/>
                <a:gd name="connsiteY12" fmla="*/ 1997075 h 1997075"/>
                <a:gd name="connsiteX13" fmla="*/ 691300 w 2767013"/>
                <a:gd name="connsiteY13" fmla="*/ 1932346 h 1997075"/>
                <a:gd name="connsiteX14" fmla="*/ 725568 w 2767013"/>
                <a:gd name="connsiteY14" fmla="*/ 1299526 h 1997075"/>
                <a:gd name="connsiteX15" fmla="*/ 725568 w 2767013"/>
                <a:gd name="connsiteY15" fmla="*/ 1290388 h 1997075"/>
                <a:gd name="connsiteX16" fmla="*/ 663437 w 2767013"/>
                <a:gd name="connsiteY16" fmla="*/ 646113 h 1997075"/>
                <a:gd name="connsiteX17" fmla="*/ 80756 w 2767013"/>
                <a:gd name="connsiteY17" fmla="*/ 646113 h 1997075"/>
                <a:gd name="connsiteX18" fmla="*/ 0 w 2767013"/>
                <a:gd name="connsiteY18" fmla="*/ 585850 h 1997075"/>
                <a:gd name="connsiteX19" fmla="*/ 687182 w 2767013"/>
                <a:gd name="connsiteY19" fmla="*/ 0 h 199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7013" h="1997075">
                  <a:moveTo>
                    <a:pt x="687182" y="0"/>
                  </a:moveTo>
                  <a:lnTo>
                    <a:pt x="1001823" y="0"/>
                  </a:lnTo>
                  <a:cubicBezTo>
                    <a:pt x="1001823" y="210540"/>
                    <a:pt x="1173238" y="382176"/>
                    <a:pt x="1383506" y="382176"/>
                  </a:cubicBezTo>
                  <a:cubicBezTo>
                    <a:pt x="1593775" y="382176"/>
                    <a:pt x="1765190" y="210540"/>
                    <a:pt x="1765190" y="0"/>
                  </a:cubicBezTo>
                  <a:lnTo>
                    <a:pt x="2079831" y="0"/>
                  </a:lnTo>
                  <a:cubicBezTo>
                    <a:pt x="2426469" y="0"/>
                    <a:pt x="2713684" y="253258"/>
                    <a:pt x="2767013" y="585850"/>
                  </a:cubicBezTo>
                  <a:cubicBezTo>
                    <a:pt x="2757109" y="620177"/>
                    <a:pt x="2725112" y="646113"/>
                    <a:pt x="2686258" y="646113"/>
                  </a:cubicBezTo>
                  <a:lnTo>
                    <a:pt x="2103577" y="646113"/>
                  </a:lnTo>
                  <a:lnTo>
                    <a:pt x="2041447" y="1290388"/>
                  </a:lnTo>
                  <a:cubicBezTo>
                    <a:pt x="2041447" y="1293434"/>
                    <a:pt x="2041447" y="1296480"/>
                    <a:pt x="2041447" y="1299526"/>
                  </a:cubicBezTo>
                  <a:lnTo>
                    <a:pt x="2075714" y="1932346"/>
                  </a:lnTo>
                  <a:cubicBezTo>
                    <a:pt x="2077999" y="1967376"/>
                    <a:pt x="2049823" y="1997075"/>
                    <a:pt x="2014794" y="1997075"/>
                  </a:cubicBezTo>
                  <a:lnTo>
                    <a:pt x="752220" y="1997075"/>
                  </a:lnTo>
                  <a:cubicBezTo>
                    <a:pt x="717191" y="1997075"/>
                    <a:pt x="689015" y="1967376"/>
                    <a:pt x="691300" y="1932346"/>
                  </a:cubicBezTo>
                  <a:lnTo>
                    <a:pt x="725568" y="1299526"/>
                  </a:lnTo>
                  <a:cubicBezTo>
                    <a:pt x="725568" y="1296480"/>
                    <a:pt x="725568" y="1293434"/>
                    <a:pt x="725568" y="1290388"/>
                  </a:cubicBezTo>
                  <a:lnTo>
                    <a:pt x="663437" y="646113"/>
                  </a:lnTo>
                  <a:lnTo>
                    <a:pt x="80756" y="646113"/>
                  </a:lnTo>
                  <a:cubicBezTo>
                    <a:pt x="41902" y="646113"/>
                    <a:pt x="9904" y="620177"/>
                    <a:pt x="0" y="585850"/>
                  </a:cubicBezTo>
                  <a:cubicBezTo>
                    <a:pt x="53329" y="253258"/>
                    <a:pt x="340544" y="0"/>
                    <a:pt x="687182" y="0"/>
                  </a:cubicBez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1" name="Freeform 265">
              <a:extLst>
                <a:ext uri="{FF2B5EF4-FFF2-40B4-BE49-F238E27FC236}">
                  <a16:creationId xmlns:a16="http://schemas.microsoft.com/office/drawing/2014/main" id="{6A464B01-4112-4BAD-BF5B-72B1573FF4F6}"/>
                </a:ext>
              </a:extLst>
            </p:cNvPr>
            <p:cNvSpPr/>
            <p:nvPr/>
          </p:nvSpPr>
          <p:spPr bwMode="auto">
            <a:xfrm>
              <a:off x="7985126" y="2136775"/>
              <a:ext cx="920750" cy="636588"/>
            </a:xfrm>
            <a:custGeom>
              <a:avLst/>
              <a:gdLst>
                <a:gd name="T0" fmla="*/ 1089 w 1208"/>
                <a:gd name="T1" fmla="*/ 834 h 834"/>
                <a:gd name="T2" fmla="*/ 119 w 1208"/>
                <a:gd name="T3" fmla="*/ 834 h 834"/>
                <a:gd name="T4" fmla="*/ 0 w 1208"/>
                <a:gd name="T5" fmla="*/ 714 h 834"/>
                <a:gd name="T6" fmla="*/ 0 w 1208"/>
                <a:gd name="T7" fmla="*/ 120 h 834"/>
                <a:gd name="T8" fmla="*/ 119 w 1208"/>
                <a:gd name="T9" fmla="*/ 0 h 834"/>
                <a:gd name="T10" fmla="*/ 1089 w 1208"/>
                <a:gd name="T11" fmla="*/ 0 h 834"/>
                <a:gd name="T12" fmla="*/ 1208 w 1208"/>
                <a:gd name="T13" fmla="*/ 120 h 834"/>
                <a:gd name="T14" fmla="*/ 1208 w 1208"/>
                <a:gd name="T15" fmla="*/ 714 h 834"/>
                <a:gd name="T16" fmla="*/ 1089 w 1208"/>
                <a:gd name="T17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834">
                  <a:moveTo>
                    <a:pt x="1089" y="834"/>
                  </a:moveTo>
                  <a:lnTo>
                    <a:pt x="119" y="834"/>
                  </a:lnTo>
                  <a:cubicBezTo>
                    <a:pt x="54" y="834"/>
                    <a:pt x="0" y="780"/>
                    <a:pt x="0" y="714"/>
                  </a:cubicBezTo>
                  <a:lnTo>
                    <a:pt x="0" y="120"/>
                  </a:lnTo>
                  <a:cubicBezTo>
                    <a:pt x="0" y="54"/>
                    <a:pt x="54" y="0"/>
                    <a:pt x="119" y="0"/>
                  </a:cubicBezTo>
                  <a:lnTo>
                    <a:pt x="1089" y="0"/>
                  </a:lnTo>
                  <a:cubicBezTo>
                    <a:pt x="1154" y="0"/>
                    <a:pt x="1208" y="54"/>
                    <a:pt x="1208" y="120"/>
                  </a:cubicBezTo>
                  <a:lnTo>
                    <a:pt x="1208" y="714"/>
                  </a:lnTo>
                  <a:cubicBezTo>
                    <a:pt x="1208" y="780"/>
                    <a:pt x="1154" y="834"/>
                    <a:pt x="1089" y="834"/>
                  </a:cubicBezTo>
                  <a:close/>
                </a:path>
              </a:pathLst>
            </a:custGeom>
            <a:solidFill>
              <a:srgbClr val="D74E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69">
              <a:extLst>
                <a:ext uri="{FF2B5EF4-FFF2-40B4-BE49-F238E27FC236}">
                  <a16:creationId xmlns:a16="http://schemas.microsoft.com/office/drawing/2014/main" id="{ED550C8A-0D34-4794-91D7-BA480EE58C07}"/>
                </a:ext>
              </a:extLst>
            </p:cNvPr>
            <p:cNvSpPr/>
            <p:nvPr/>
          </p:nvSpPr>
          <p:spPr bwMode="auto">
            <a:xfrm>
              <a:off x="7899401" y="1474788"/>
              <a:ext cx="1093788" cy="547688"/>
            </a:xfrm>
            <a:custGeom>
              <a:avLst/>
              <a:gdLst>
                <a:gd name="T0" fmla="*/ 718 w 1436"/>
                <a:gd name="T1" fmla="*/ 502 h 718"/>
                <a:gd name="T2" fmla="*/ 217 w 1436"/>
                <a:gd name="T3" fmla="*/ 0 h 718"/>
                <a:gd name="T4" fmla="*/ 0 w 1436"/>
                <a:gd name="T5" fmla="*/ 0 h 718"/>
                <a:gd name="T6" fmla="*/ 718 w 1436"/>
                <a:gd name="T7" fmla="*/ 718 h 718"/>
                <a:gd name="T8" fmla="*/ 1436 w 1436"/>
                <a:gd name="T9" fmla="*/ 0 h 718"/>
                <a:gd name="T10" fmla="*/ 1219 w 1436"/>
                <a:gd name="T11" fmla="*/ 0 h 718"/>
                <a:gd name="T12" fmla="*/ 718 w 1436"/>
                <a:gd name="T13" fmla="*/ 5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6" h="718">
                  <a:moveTo>
                    <a:pt x="718" y="502"/>
                  </a:moveTo>
                  <a:cubicBezTo>
                    <a:pt x="442" y="502"/>
                    <a:pt x="217" y="277"/>
                    <a:pt x="217" y="0"/>
                  </a:cubicBezTo>
                  <a:lnTo>
                    <a:pt x="0" y="0"/>
                  </a:lnTo>
                  <a:cubicBezTo>
                    <a:pt x="0" y="397"/>
                    <a:pt x="321" y="718"/>
                    <a:pt x="718" y="718"/>
                  </a:cubicBezTo>
                  <a:cubicBezTo>
                    <a:pt x="1115" y="718"/>
                    <a:pt x="1436" y="397"/>
                    <a:pt x="1436" y="0"/>
                  </a:cubicBezTo>
                  <a:lnTo>
                    <a:pt x="1219" y="0"/>
                  </a:lnTo>
                  <a:cubicBezTo>
                    <a:pt x="1219" y="277"/>
                    <a:pt x="994" y="502"/>
                    <a:pt x="718" y="5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832DAF12-3DC7-68AC-2271-90FF546206C9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9700DE-1511-239B-AB14-27B98822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367" y="34793"/>
            <a:ext cx="482313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19724F-00F3-43E7-43B9-C7E1083F0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809" y="1294386"/>
            <a:ext cx="1666563" cy="16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297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Freeform 23">
            <a:extLst>
              <a:ext uri="{FF2B5EF4-FFF2-40B4-BE49-F238E27FC236}">
                <a16:creationId xmlns:a16="http://schemas.microsoft.com/office/drawing/2014/main" id="{5B67CF5D-E5C8-3DDC-3B33-91495F035DAF}"/>
              </a:ext>
            </a:extLst>
          </p:cNvPr>
          <p:cNvSpPr/>
          <p:nvPr/>
        </p:nvSpPr>
        <p:spPr>
          <a:xfrm rot="16200000" flipH="1" flipV="1">
            <a:off x="170771" y="5846961"/>
            <a:ext cx="820945" cy="1162488"/>
          </a:xfrm>
          <a:custGeom>
            <a:avLst/>
            <a:gdLst>
              <a:gd name="connsiteX0" fmla="*/ 1149475 w 1149475"/>
              <a:gd name="connsiteY0" fmla="*/ 7572 h 1605477"/>
              <a:gd name="connsiteX1" fmla="*/ 1149475 w 1149475"/>
              <a:gd name="connsiteY1" fmla="*/ 1605477 h 1605477"/>
              <a:gd name="connsiteX2" fmla="*/ 0 w 1149475"/>
              <a:gd name="connsiteY2" fmla="*/ 1605477 h 1605477"/>
              <a:gd name="connsiteX3" fmla="*/ 1144079 w 1149475"/>
              <a:gd name="connsiteY3" fmla="*/ 0 h 16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475" h="1605477">
                <a:moveTo>
                  <a:pt x="1149475" y="7572"/>
                </a:moveTo>
                <a:lnTo>
                  <a:pt x="1149475" y="1605477"/>
                </a:lnTo>
                <a:lnTo>
                  <a:pt x="0" y="1605477"/>
                </a:lnTo>
                <a:lnTo>
                  <a:pt x="1144079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776A362-8A68-9503-C01B-55F7DDAB80BF}"/>
              </a:ext>
            </a:extLst>
          </p:cNvPr>
          <p:cNvGrpSpPr/>
          <p:nvPr/>
        </p:nvGrpSpPr>
        <p:grpSpPr>
          <a:xfrm>
            <a:off x="6316041" y="6074698"/>
            <a:ext cx="3054250" cy="519265"/>
            <a:chOff x="4459386" y="4470806"/>
            <a:chExt cx="3054250" cy="519265"/>
          </a:xfrm>
          <a:solidFill>
            <a:schemeClr val="bg1"/>
          </a:solidFill>
        </p:grpSpPr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503555C8-BF17-B214-0A3F-7DF4FB42D9E1}"/>
                </a:ext>
              </a:extLst>
            </p:cNvPr>
            <p:cNvSpPr/>
            <p:nvPr/>
          </p:nvSpPr>
          <p:spPr>
            <a:xfrm>
              <a:off x="5306395" y="4470806"/>
              <a:ext cx="519265" cy="51926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6C8A8F65-4336-8B54-1D04-66F9383A048E}"/>
                </a:ext>
              </a:extLst>
            </p:cNvPr>
            <p:cNvSpPr/>
            <p:nvPr/>
          </p:nvSpPr>
          <p:spPr>
            <a:xfrm>
              <a:off x="4459386" y="4470806"/>
              <a:ext cx="519323" cy="51926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79B68EA2-D7C3-879A-C336-5A8B56490608}"/>
                </a:ext>
              </a:extLst>
            </p:cNvPr>
            <p:cNvSpPr/>
            <p:nvPr/>
          </p:nvSpPr>
          <p:spPr>
            <a:xfrm>
              <a:off x="6994371" y="4470806"/>
              <a:ext cx="519265" cy="51926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83A21BA5-8D6D-9940-0CF7-486827203F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4381" y="4470806"/>
              <a:ext cx="519265" cy="51926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A5C8A0EE-6607-389E-0F39-806D26538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75" y="446594"/>
            <a:ext cx="6707594" cy="3768312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5C8B75CD-021D-DD4C-4C5A-2C39CF6003DD}"/>
              </a:ext>
            </a:extLst>
          </p:cNvPr>
          <p:cNvGrpSpPr/>
          <p:nvPr/>
        </p:nvGrpSpPr>
        <p:grpSpPr>
          <a:xfrm flipH="1">
            <a:off x="3228750" y="-85580"/>
            <a:ext cx="8963250" cy="7029159"/>
            <a:chOff x="0" y="-111847"/>
            <a:chExt cx="8963250" cy="7029159"/>
          </a:xfrm>
        </p:grpSpPr>
        <p:sp>
          <p:nvSpPr>
            <p:cNvPr id="12" name="Isosceles Triangle 12">
              <a:extLst>
                <a:ext uri="{FF2B5EF4-FFF2-40B4-BE49-F238E27FC236}">
                  <a16:creationId xmlns:a16="http://schemas.microsoft.com/office/drawing/2014/main" id="{E8F9D455-6679-9400-15A5-5C5F3F6762FB}"/>
                </a:ext>
              </a:extLst>
            </p:cNvPr>
            <p:cNvSpPr/>
            <p:nvPr/>
          </p:nvSpPr>
          <p:spPr>
            <a:xfrm rot="5400000">
              <a:off x="6273261" y="339754"/>
              <a:ext cx="2277526" cy="1598017"/>
            </a:xfrm>
            <a:prstGeom prst="triangl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0542081B-838C-88DB-3F98-2E7B3D4CEC63}"/>
                </a:ext>
              </a:extLst>
            </p:cNvPr>
            <p:cNvSpPr/>
            <p:nvPr/>
          </p:nvSpPr>
          <p:spPr>
            <a:xfrm rot="16200000">
              <a:off x="6917266" y="-227815"/>
              <a:ext cx="1095155" cy="1550780"/>
            </a:xfrm>
            <a:custGeom>
              <a:avLst/>
              <a:gdLst>
                <a:gd name="connsiteX0" fmla="*/ 1149475 w 1149475"/>
                <a:gd name="connsiteY0" fmla="*/ 7572 h 1605477"/>
                <a:gd name="connsiteX1" fmla="*/ 1149475 w 1149475"/>
                <a:gd name="connsiteY1" fmla="*/ 1605477 h 1605477"/>
                <a:gd name="connsiteX2" fmla="*/ 0 w 1149475"/>
                <a:gd name="connsiteY2" fmla="*/ 1605477 h 1605477"/>
                <a:gd name="connsiteX3" fmla="*/ 1144079 w 1149475"/>
                <a:gd name="connsiteY3" fmla="*/ 0 h 160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475" h="1605477">
                  <a:moveTo>
                    <a:pt x="1149475" y="7572"/>
                  </a:moveTo>
                  <a:lnTo>
                    <a:pt x="1149475" y="1605477"/>
                  </a:lnTo>
                  <a:lnTo>
                    <a:pt x="0" y="1605477"/>
                  </a:lnTo>
                  <a:lnTo>
                    <a:pt x="1144079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9889768F-E60A-B77C-0B15-49F404E4F758}"/>
                </a:ext>
              </a:extLst>
            </p:cNvPr>
            <p:cNvSpPr/>
            <p:nvPr/>
          </p:nvSpPr>
          <p:spPr>
            <a:xfrm rot="2140381">
              <a:off x="5446410" y="806009"/>
              <a:ext cx="1586716" cy="1113313"/>
            </a:xfrm>
            <a:prstGeom prst="triangl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9">
              <a:extLst>
                <a:ext uri="{FF2B5EF4-FFF2-40B4-BE49-F238E27FC236}">
                  <a16:creationId xmlns:a16="http://schemas.microsoft.com/office/drawing/2014/main" id="{D8AF6FAF-E18D-1528-FD88-39FDD5895B71}"/>
                </a:ext>
              </a:extLst>
            </p:cNvPr>
            <p:cNvSpPr/>
            <p:nvPr/>
          </p:nvSpPr>
          <p:spPr>
            <a:xfrm rot="2140381">
              <a:off x="4150381" y="-111847"/>
              <a:ext cx="1586716" cy="1113313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20">
              <a:extLst>
                <a:ext uri="{FF2B5EF4-FFF2-40B4-BE49-F238E27FC236}">
                  <a16:creationId xmlns:a16="http://schemas.microsoft.com/office/drawing/2014/main" id="{A0BC1FF3-AC03-4CB9-E32A-EB36538EE9C1}"/>
                </a:ext>
              </a:extLst>
            </p:cNvPr>
            <p:cNvSpPr/>
            <p:nvPr/>
          </p:nvSpPr>
          <p:spPr>
            <a:xfrm rot="12922524">
              <a:off x="4857993" y="316356"/>
              <a:ext cx="1527917" cy="1072057"/>
            </a:xfrm>
            <a:prstGeom prst="triangl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704EA092-C67B-4BEC-E87D-49F84D269872}"/>
                </a:ext>
              </a:extLst>
            </p:cNvPr>
            <p:cNvSpPr/>
            <p:nvPr/>
          </p:nvSpPr>
          <p:spPr>
            <a:xfrm rot="5400000" flipH="1">
              <a:off x="8382326" y="-111047"/>
              <a:ext cx="480890" cy="680958"/>
            </a:xfrm>
            <a:custGeom>
              <a:avLst/>
              <a:gdLst>
                <a:gd name="connsiteX0" fmla="*/ 1149475 w 1149475"/>
                <a:gd name="connsiteY0" fmla="*/ 7572 h 1605477"/>
                <a:gd name="connsiteX1" fmla="*/ 1149475 w 1149475"/>
                <a:gd name="connsiteY1" fmla="*/ 1605477 h 1605477"/>
                <a:gd name="connsiteX2" fmla="*/ 0 w 1149475"/>
                <a:gd name="connsiteY2" fmla="*/ 1605477 h 1605477"/>
                <a:gd name="connsiteX3" fmla="*/ 1144079 w 1149475"/>
                <a:gd name="connsiteY3" fmla="*/ 0 h 160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475" h="1605477">
                  <a:moveTo>
                    <a:pt x="1149475" y="7572"/>
                  </a:moveTo>
                  <a:lnTo>
                    <a:pt x="1149475" y="1605477"/>
                  </a:lnTo>
                  <a:lnTo>
                    <a:pt x="0" y="1605477"/>
                  </a:lnTo>
                  <a:lnTo>
                    <a:pt x="1144079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E5B422A-C55A-3C8B-CFDF-1377C2A8D413}"/>
                </a:ext>
              </a:extLst>
            </p:cNvPr>
            <p:cNvSpPr/>
            <p:nvPr/>
          </p:nvSpPr>
          <p:spPr>
            <a:xfrm rot="5400000">
              <a:off x="-210630" y="210630"/>
              <a:ext cx="6917312" cy="6496052"/>
            </a:xfrm>
            <a:custGeom>
              <a:avLst/>
              <a:gdLst>
                <a:gd name="connsiteX0" fmla="*/ 0 w 6917312"/>
                <a:gd name="connsiteY0" fmla="*/ 6496052 h 6496052"/>
                <a:gd name="connsiteX1" fmla="*/ 0 w 6917312"/>
                <a:gd name="connsiteY1" fmla="*/ 3210959 h 6496052"/>
                <a:gd name="connsiteX2" fmla="*/ 2288161 w 6917312"/>
                <a:gd name="connsiteY2" fmla="*/ 0 h 6496052"/>
                <a:gd name="connsiteX3" fmla="*/ 6917312 w 6917312"/>
                <a:gd name="connsiteY3" fmla="*/ 6496052 h 649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7312" h="6496052">
                  <a:moveTo>
                    <a:pt x="0" y="6496052"/>
                  </a:moveTo>
                  <a:lnTo>
                    <a:pt x="0" y="3210959"/>
                  </a:lnTo>
                  <a:lnTo>
                    <a:pt x="2288161" y="0"/>
                  </a:lnTo>
                  <a:lnTo>
                    <a:pt x="6917312" y="649605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5BD56618-13DD-3D5E-E37E-15993EFA4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937" t="7835" b="15071"/>
          <a:stretch>
            <a:fillRect/>
          </a:stretch>
        </p:blipFill>
        <p:spPr>
          <a:xfrm>
            <a:off x="-1" y="-85579"/>
            <a:ext cx="6381497" cy="6917314"/>
          </a:xfrm>
          <a:prstGeom prst="rect">
            <a:avLst/>
          </a:prstGeom>
        </p:spPr>
      </p:pic>
      <p:sp>
        <p:nvSpPr>
          <p:cNvPr id="28" name="Google Shape;2004;p68">
            <a:extLst>
              <a:ext uri="{FF2B5EF4-FFF2-40B4-BE49-F238E27FC236}">
                <a16:creationId xmlns:a16="http://schemas.microsoft.com/office/drawing/2014/main" id="{25FB6804-A966-6FF5-D468-5E378BB643CB}"/>
              </a:ext>
            </a:extLst>
          </p:cNvPr>
          <p:cNvSpPr txBox="1"/>
          <p:nvPr/>
        </p:nvSpPr>
        <p:spPr>
          <a:xfrm>
            <a:off x="5609912" y="2594162"/>
            <a:ext cx="5616039" cy="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Do you have any questions?</a:t>
            </a:r>
          </a:p>
        </p:txBody>
      </p:sp>
      <p:sp>
        <p:nvSpPr>
          <p:cNvPr id="29" name="Google Shape;2005;p68">
            <a:extLst>
              <a:ext uri="{FF2B5EF4-FFF2-40B4-BE49-F238E27FC236}">
                <a16:creationId xmlns:a16="http://schemas.microsoft.com/office/drawing/2014/main" id="{258385C4-75C6-BB72-4D96-637A351B0AC3}"/>
              </a:ext>
            </a:extLst>
          </p:cNvPr>
          <p:cNvSpPr txBox="1"/>
          <p:nvPr/>
        </p:nvSpPr>
        <p:spPr>
          <a:xfrm>
            <a:off x="6531232" y="2993527"/>
            <a:ext cx="3773400" cy="64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Kanit Light"/>
                <a:ea typeface="Kanit Light"/>
                <a:cs typeface="Kanit Light"/>
                <a:sym typeface="Kanit Light"/>
              </a:rPr>
              <a:t>Free Template</a:t>
            </a:r>
            <a:endParaRPr sz="2800" b="1" dirty="0">
              <a:solidFill>
                <a:schemeClr val="bg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09F5E2B-8A5D-3AEE-252C-F920F4705A8A}"/>
              </a:ext>
            </a:extLst>
          </p:cNvPr>
          <p:cNvGrpSpPr/>
          <p:nvPr/>
        </p:nvGrpSpPr>
        <p:grpSpPr>
          <a:xfrm>
            <a:off x="9699093" y="3107118"/>
            <a:ext cx="605539" cy="526885"/>
            <a:chOff x="11544869" y="6286331"/>
            <a:chExt cx="605539" cy="526885"/>
          </a:xfrm>
        </p:grpSpPr>
        <p:sp>
          <p:nvSpPr>
            <p:cNvPr id="31" name="Estrella: 4 puntas 30">
              <a:extLst>
                <a:ext uri="{FF2B5EF4-FFF2-40B4-BE49-F238E27FC236}">
                  <a16:creationId xmlns:a16="http://schemas.microsoft.com/office/drawing/2014/main" id="{10CDFCD2-BDCB-B802-BC50-803F6252FA32}"/>
                </a:ext>
              </a:extLst>
            </p:cNvPr>
            <p:cNvSpPr/>
            <p:nvPr/>
          </p:nvSpPr>
          <p:spPr>
            <a:xfrm>
              <a:off x="11544869" y="6428901"/>
              <a:ext cx="290907" cy="290907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2" name="Estrella: 4 puntas 31">
              <a:extLst>
                <a:ext uri="{FF2B5EF4-FFF2-40B4-BE49-F238E27FC236}">
                  <a16:creationId xmlns:a16="http://schemas.microsoft.com/office/drawing/2014/main" id="{8A772F6A-35D2-A55F-5D09-69A6CC0D71F5}"/>
                </a:ext>
              </a:extLst>
            </p:cNvPr>
            <p:cNvSpPr/>
            <p:nvPr/>
          </p:nvSpPr>
          <p:spPr>
            <a:xfrm>
              <a:off x="11712017" y="6522309"/>
              <a:ext cx="290907" cy="290907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3" name="Estrella: 4 puntas 32">
              <a:extLst>
                <a:ext uri="{FF2B5EF4-FFF2-40B4-BE49-F238E27FC236}">
                  <a16:creationId xmlns:a16="http://schemas.microsoft.com/office/drawing/2014/main" id="{380E4A95-65A2-F2DD-F7C7-B94BC7CDB14A}"/>
                </a:ext>
              </a:extLst>
            </p:cNvPr>
            <p:cNvSpPr/>
            <p:nvPr/>
          </p:nvSpPr>
          <p:spPr>
            <a:xfrm>
              <a:off x="11667773" y="6286331"/>
              <a:ext cx="290907" cy="290907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4" name="Estrella: 4 puntas 33">
              <a:extLst>
                <a:ext uri="{FF2B5EF4-FFF2-40B4-BE49-F238E27FC236}">
                  <a16:creationId xmlns:a16="http://schemas.microsoft.com/office/drawing/2014/main" id="{E08113D6-8FA4-60C2-DF65-E055E7704E49}"/>
                </a:ext>
              </a:extLst>
            </p:cNvPr>
            <p:cNvSpPr/>
            <p:nvPr/>
          </p:nvSpPr>
          <p:spPr>
            <a:xfrm>
              <a:off x="11859501" y="6389575"/>
              <a:ext cx="290907" cy="290907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27" name="Google Shape;2003;p68">
            <a:extLst>
              <a:ext uri="{FF2B5EF4-FFF2-40B4-BE49-F238E27FC236}">
                <a16:creationId xmlns:a16="http://schemas.microsoft.com/office/drawing/2014/main" id="{DA293CF4-F44F-CA4E-4117-6483C4A15D51}"/>
              </a:ext>
            </a:extLst>
          </p:cNvPr>
          <p:cNvSpPr txBox="1"/>
          <p:nvPr/>
        </p:nvSpPr>
        <p:spPr>
          <a:xfrm>
            <a:off x="5007337" y="947431"/>
            <a:ext cx="6930514" cy="1092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r>
              <a:rPr lang="es-PE" sz="11500" b="1" dirty="0">
                <a:solidFill>
                  <a:schemeClr val="bg1"/>
                </a:solidFill>
              </a:rPr>
              <a:t>T</a:t>
            </a:r>
            <a:r>
              <a:rPr lang="es-PE" sz="11500" b="1" dirty="0">
                <a:solidFill>
                  <a:srgbClr val="C60308"/>
                </a:solidFill>
              </a:rPr>
              <a:t>HANKS!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EE31329B-C6A4-D33F-EABD-71BF608B6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5" y="357923"/>
            <a:ext cx="1867005" cy="1867005"/>
          </a:xfrm>
          <a:prstGeom prst="rect">
            <a:avLst/>
          </a:prstGeom>
        </p:spPr>
      </p:pic>
      <p:grpSp>
        <p:nvGrpSpPr>
          <p:cNvPr id="45" name="Group 387">
            <a:extLst>
              <a:ext uri="{FF2B5EF4-FFF2-40B4-BE49-F238E27FC236}">
                <a16:creationId xmlns:a16="http://schemas.microsoft.com/office/drawing/2014/main" id="{D637BE20-89B6-32BD-93CD-1B06D5192F8C}"/>
              </a:ext>
            </a:extLst>
          </p:cNvPr>
          <p:cNvGrpSpPr/>
          <p:nvPr/>
        </p:nvGrpSpPr>
        <p:grpSpPr>
          <a:xfrm>
            <a:off x="7103620" y="3317668"/>
            <a:ext cx="2902923" cy="3056001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46" name="Freeform: Shape 41">
              <a:extLst>
                <a:ext uri="{FF2B5EF4-FFF2-40B4-BE49-F238E27FC236}">
                  <a16:creationId xmlns:a16="http://schemas.microsoft.com/office/drawing/2014/main" id="{FD59B7F4-D61F-CE3B-E5A7-01BD82F13013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2">
              <a:extLst>
                <a:ext uri="{FF2B5EF4-FFF2-40B4-BE49-F238E27FC236}">
                  <a16:creationId xmlns:a16="http://schemas.microsoft.com/office/drawing/2014/main" id="{BAFAC774-3D7D-F485-3EEA-4E2238A2081D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3">
              <a:extLst>
                <a:ext uri="{FF2B5EF4-FFF2-40B4-BE49-F238E27FC236}">
                  <a16:creationId xmlns:a16="http://schemas.microsoft.com/office/drawing/2014/main" id="{580D6DC1-46D5-A96D-56CC-FC1B6E4AE3DB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4">
              <a:extLst>
                <a:ext uri="{FF2B5EF4-FFF2-40B4-BE49-F238E27FC236}">
                  <a16:creationId xmlns:a16="http://schemas.microsoft.com/office/drawing/2014/main" id="{59D432F6-D72E-6E11-68EC-DD72FED1092A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9DFA27F6-36A9-0089-D329-664044D4D04C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:a16="http://schemas.microsoft.com/office/drawing/2014/main" id="{E021F0C5-847C-C244-E075-40BAAB9FFEBC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47">
              <a:extLst>
                <a:ext uri="{FF2B5EF4-FFF2-40B4-BE49-F238E27FC236}">
                  <a16:creationId xmlns:a16="http://schemas.microsoft.com/office/drawing/2014/main" id="{F5FC541A-ED26-2F7F-BBED-39EBB0F861B8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48">
              <a:extLst>
                <a:ext uri="{FF2B5EF4-FFF2-40B4-BE49-F238E27FC236}">
                  <a16:creationId xmlns:a16="http://schemas.microsoft.com/office/drawing/2014/main" id="{22A73478-848B-19FE-8602-FF238BD3768C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49">
              <a:extLst>
                <a:ext uri="{FF2B5EF4-FFF2-40B4-BE49-F238E27FC236}">
                  <a16:creationId xmlns:a16="http://schemas.microsoft.com/office/drawing/2014/main" id="{337EEBF4-BE07-9D0D-439C-CC19D5E93575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0">
              <a:extLst>
                <a:ext uri="{FF2B5EF4-FFF2-40B4-BE49-F238E27FC236}">
                  <a16:creationId xmlns:a16="http://schemas.microsoft.com/office/drawing/2014/main" id="{F70B80C3-E392-C652-3F92-97943E79208E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1">
              <a:extLst>
                <a:ext uri="{FF2B5EF4-FFF2-40B4-BE49-F238E27FC236}">
                  <a16:creationId xmlns:a16="http://schemas.microsoft.com/office/drawing/2014/main" id="{2E61DF4B-E63E-5848-F048-2D7CA703A836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2">
              <a:extLst>
                <a:ext uri="{FF2B5EF4-FFF2-40B4-BE49-F238E27FC236}">
                  <a16:creationId xmlns:a16="http://schemas.microsoft.com/office/drawing/2014/main" id="{7C73AC2D-1FEC-6CA2-CD45-97C43B2C2A62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3">
              <a:extLst>
                <a:ext uri="{FF2B5EF4-FFF2-40B4-BE49-F238E27FC236}">
                  <a16:creationId xmlns:a16="http://schemas.microsoft.com/office/drawing/2014/main" id="{B77FEED1-8BAF-BACC-075F-0766DC4212B6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4">
              <a:extLst>
                <a:ext uri="{FF2B5EF4-FFF2-40B4-BE49-F238E27FC236}">
                  <a16:creationId xmlns:a16="http://schemas.microsoft.com/office/drawing/2014/main" id="{6BE97526-14F1-B2F2-323C-22E82AF2C8CF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5">
              <a:extLst>
                <a:ext uri="{FF2B5EF4-FFF2-40B4-BE49-F238E27FC236}">
                  <a16:creationId xmlns:a16="http://schemas.microsoft.com/office/drawing/2014/main" id="{40580167-D00B-7C0D-61FA-83931B986304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56">
              <a:extLst>
                <a:ext uri="{FF2B5EF4-FFF2-40B4-BE49-F238E27FC236}">
                  <a16:creationId xmlns:a16="http://schemas.microsoft.com/office/drawing/2014/main" id="{0BF84C0B-CB4D-0CE8-DC32-1E6C1BFFCC13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57">
              <a:extLst>
                <a:ext uri="{FF2B5EF4-FFF2-40B4-BE49-F238E27FC236}">
                  <a16:creationId xmlns:a16="http://schemas.microsoft.com/office/drawing/2014/main" id="{E03F9CC1-C029-0264-E541-1CE4D1CBADDB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58">
              <a:extLst>
                <a:ext uri="{FF2B5EF4-FFF2-40B4-BE49-F238E27FC236}">
                  <a16:creationId xmlns:a16="http://schemas.microsoft.com/office/drawing/2014/main" id="{E224777D-4A0A-6708-0B1F-6168CAF731B5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59">
              <a:extLst>
                <a:ext uri="{FF2B5EF4-FFF2-40B4-BE49-F238E27FC236}">
                  <a16:creationId xmlns:a16="http://schemas.microsoft.com/office/drawing/2014/main" id="{8969C2D1-FA0E-ADD9-72C8-0DE58D6A6400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0">
              <a:extLst>
                <a:ext uri="{FF2B5EF4-FFF2-40B4-BE49-F238E27FC236}">
                  <a16:creationId xmlns:a16="http://schemas.microsoft.com/office/drawing/2014/main" id="{AFE86A25-6B4A-CDA0-F813-C6AEBBEC90E2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1">
              <a:extLst>
                <a:ext uri="{FF2B5EF4-FFF2-40B4-BE49-F238E27FC236}">
                  <a16:creationId xmlns:a16="http://schemas.microsoft.com/office/drawing/2014/main" id="{CE1C4FB1-BE3F-277E-CFA9-6E2F196C228C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2">
              <a:extLst>
                <a:ext uri="{FF2B5EF4-FFF2-40B4-BE49-F238E27FC236}">
                  <a16:creationId xmlns:a16="http://schemas.microsoft.com/office/drawing/2014/main" id="{7E726F45-3709-340B-6682-02EF862974EF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3">
              <a:extLst>
                <a:ext uri="{FF2B5EF4-FFF2-40B4-BE49-F238E27FC236}">
                  <a16:creationId xmlns:a16="http://schemas.microsoft.com/office/drawing/2014/main" id="{E489C35E-2847-34BD-8354-06AC0C73F882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4">
              <a:extLst>
                <a:ext uri="{FF2B5EF4-FFF2-40B4-BE49-F238E27FC236}">
                  <a16:creationId xmlns:a16="http://schemas.microsoft.com/office/drawing/2014/main" id="{397E1081-A5EB-AE61-3B28-3999F8C21083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5">
              <a:extLst>
                <a:ext uri="{FF2B5EF4-FFF2-40B4-BE49-F238E27FC236}">
                  <a16:creationId xmlns:a16="http://schemas.microsoft.com/office/drawing/2014/main" id="{7621247B-3527-27CE-199A-BC4214D7E5EF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66">
              <a:extLst>
                <a:ext uri="{FF2B5EF4-FFF2-40B4-BE49-F238E27FC236}">
                  <a16:creationId xmlns:a16="http://schemas.microsoft.com/office/drawing/2014/main" id="{3A235D80-18F8-EBE5-CAF5-D7E418EB49E9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67">
              <a:extLst>
                <a:ext uri="{FF2B5EF4-FFF2-40B4-BE49-F238E27FC236}">
                  <a16:creationId xmlns:a16="http://schemas.microsoft.com/office/drawing/2014/main" id="{51AFF483-FA31-687F-DAB8-8E3DBEFBA262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68">
              <a:extLst>
                <a:ext uri="{FF2B5EF4-FFF2-40B4-BE49-F238E27FC236}">
                  <a16:creationId xmlns:a16="http://schemas.microsoft.com/office/drawing/2014/main" id="{FF8F6E1F-D806-6B5E-3944-19DD0A4A014F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69">
              <a:extLst>
                <a:ext uri="{FF2B5EF4-FFF2-40B4-BE49-F238E27FC236}">
                  <a16:creationId xmlns:a16="http://schemas.microsoft.com/office/drawing/2014/main" id="{B525494F-4158-43CC-AA7D-9C918D3351F5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0">
              <a:extLst>
                <a:ext uri="{FF2B5EF4-FFF2-40B4-BE49-F238E27FC236}">
                  <a16:creationId xmlns:a16="http://schemas.microsoft.com/office/drawing/2014/main" id="{6F0D4FF0-5DD8-BD32-B6A1-7D5119D74779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1">
              <a:extLst>
                <a:ext uri="{FF2B5EF4-FFF2-40B4-BE49-F238E27FC236}">
                  <a16:creationId xmlns:a16="http://schemas.microsoft.com/office/drawing/2014/main" id="{4F5B4BB1-B3FE-DA77-F300-FF5E7A536731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2">
              <a:extLst>
                <a:ext uri="{FF2B5EF4-FFF2-40B4-BE49-F238E27FC236}">
                  <a16:creationId xmlns:a16="http://schemas.microsoft.com/office/drawing/2014/main" id="{B3583247-426D-03AE-2492-0DF1A7FFFFB3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3">
              <a:extLst>
                <a:ext uri="{FF2B5EF4-FFF2-40B4-BE49-F238E27FC236}">
                  <a16:creationId xmlns:a16="http://schemas.microsoft.com/office/drawing/2014/main" id="{FD9D5C2A-36D4-61A1-A7ED-89086FC0C6A6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4">
              <a:extLst>
                <a:ext uri="{FF2B5EF4-FFF2-40B4-BE49-F238E27FC236}">
                  <a16:creationId xmlns:a16="http://schemas.microsoft.com/office/drawing/2014/main" id="{70AE991F-6086-454D-2A6D-495957B3E5E1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5">
              <a:extLst>
                <a:ext uri="{FF2B5EF4-FFF2-40B4-BE49-F238E27FC236}">
                  <a16:creationId xmlns:a16="http://schemas.microsoft.com/office/drawing/2014/main" id="{059C7F41-2402-8BE0-7158-04CE6BBBA3A2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76">
              <a:extLst>
                <a:ext uri="{FF2B5EF4-FFF2-40B4-BE49-F238E27FC236}">
                  <a16:creationId xmlns:a16="http://schemas.microsoft.com/office/drawing/2014/main" id="{CDD40675-6D3C-3478-AD9B-6A6A1AB7A9C5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77">
              <a:extLst>
                <a:ext uri="{FF2B5EF4-FFF2-40B4-BE49-F238E27FC236}">
                  <a16:creationId xmlns:a16="http://schemas.microsoft.com/office/drawing/2014/main" id="{062444F6-8F4C-E115-75A5-8BD5AE5273E4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78">
              <a:extLst>
                <a:ext uri="{FF2B5EF4-FFF2-40B4-BE49-F238E27FC236}">
                  <a16:creationId xmlns:a16="http://schemas.microsoft.com/office/drawing/2014/main" id="{A47C4A60-175A-EFB0-AE1C-FEA80BFC7FB3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79">
              <a:extLst>
                <a:ext uri="{FF2B5EF4-FFF2-40B4-BE49-F238E27FC236}">
                  <a16:creationId xmlns:a16="http://schemas.microsoft.com/office/drawing/2014/main" id="{9A1A16AD-FD47-A574-B467-172D34DEF302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0">
              <a:extLst>
                <a:ext uri="{FF2B5EF4-FFF2-40B4-BE49-F238E27FC236}">
                  <a16:creationId xmlns:a16="http://schemas.microsoft.com/office/drawing/2014/main" id="{017857F1-39BD-A4A8-A902-02E4D0976408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1">
              <a:extLst>
                <a:ext uri="{FF2B5EF4-FFF2-40B4-BE49-F238E27FC236}">
                  <a16:creationId xmlns:a16="http://schemas.microsoft.com/office/drawing/2014/main" id="{E3407524-D4CB-6204-4F6D-3EFEC73304F8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2">
              <a:extLst>
                <a:ext uri="{FF2B5EF4-FFF2-40B4-BE49-F238E27FC236}">
                  <a16:creationId xmlns:a16="http://schemas.microsoft.com/office/drawing/2014/main" id="{98718AA0-17AC-E0E4-FD45-FCF9661CE5E4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3">
              <a:extLst>
                <a:ext uri="{FF2B5EF4-FFF2-40B4-BE49-F238E27FC236}">
                  <a16:creationId xmlns:a16="http://schemas.microsoft.com/office/drawing/2014/main" id="{AF04EED5-1C75-6B3C-6EF5-78081119B5B2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4">
              <a:extLst>
                <a:ext uri="{FF2B5EF4-FFF2-40B4-BE49-F238E27FC236}">
                  <a16:creationId xmlns:a16="http://schemas.microsoft.com/office/drawing/2014/main" id="{A82B0BCF-49DC-D547-6DBF-3B2975AD2125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5">
              <a:extLst>
                <a:ext uri="{FF2B5EF4-FFF2-40B4-BE49-F238E27FC236}">
                  <a16:creationId xmlns:a16="http://schemas.microsoft.com/office/drawing/2014/main" id="{17BAF37C-FE32-2B6D-BB98-4236CB11AFF4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86">
              <a:extLst>
                <a:ext uri="{FF2B5EF4-FFF2-40B4-BE49-F238E27FC236}">
                  <a16:creationId xmlns:a16="http://schemas.microsoft.com/office/drawing/2014/main" id="{B05C9B7E-2936-018F-AD12-987839FC8685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87">
              <a:extLst>
                <a:ext uri="{FF2B5EF4-FFF2-40B4-BE49-F238E27FC236}">
                  <a16:creationId xmlns:a16="http://schemas.microsoft.com/office/drawing/2014/main" id="{501BCF80-C02C-9426-6D02-2AC9CB90D1C0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88">
              <a:extLst>
                <a:ext uri="{FF2B5EF4-FFF2-40B4-BE49-F238E27FC236}">
                  <a16:creationId xmlns:a16="http://schemas.microsoft.com/office/drawing/2014/main" id="{FCF617D6-0333-E2F2-292A-755F31356E13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89">
              <a:extLst>
                <a:ext uri="{FF2B5EF4-FFF2-40B4-BE49-F238E27FC236}">
                  <a16:creationId xmlns:a16="http://schemas.microsoft.com/office/drawing/2014/main" id="{D9285A62-6F5B-5B99-7CDB-1685AD027CD0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0">
              <a:extLst>
                <a:ext uri="{FF2B5EF4-FFF2-40B4-BE49-F238E27FC236}">
                  <a16:creationId xmlns:a16="http://schemas.microsoft.com/office/drawing/2014/main" id="{EECBA0A4-FD22-1661-C1D6-36D56FA1DDB1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1">
              <a:extLst>
                <a:ext uri="{FF2B5EF4-FFF2-40B4-BE49-F238E27FC236}">
                  <a16:creationId xmlns:a16="http://schemas.microsoft.com/office/drawing/2014/main" id="{D69B2F93-056E-FEAD-4A19-8D26C5FC9D9D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2">
              <a:extLst>
                <a:ext uri="{FF2B5EF4-FFF2-40B4-BE49-F238E27FC236}">
                  <a16:creationId xmlns:a16="http://schemas.microsoft.com/office/drawing/2014/main" id="{A5053488-12DF-2DB3-9877-A832FDCAF2AD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3">
              <a:extLst>
                <a:ext uri="{FF2B5EF4-FFF2-40B4-BE49-F238E27FC236}">
                  <a16:creationId xmlns:a16="http://schemas.microsoft.com/office/drawing/2014/main" id="{C349FBC6-849C-3A86-55AA-33562E9C19B5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4">
              <a:extLst>
                <a:ext uri="{FF2B5EF4-FFF2-40B4-BE49-F238E27FC236}">
                  <a16:creationId xmlns:a16="http://schemas.microsoft.com/office/drawing/2014/main" id="{24F1E5D3-559D-9965-64F6-E385D5330F66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5">
              <a:extLst>
                <a:ext uri="{FF2B5EF4-FFF2-40B4-BE49-F238E27FC236}">
                  <a16:creationId xmlns:a16="http://schemas.microsoft.com/office/drawing/2014/main" id="{9AF41C3A-FA5D-DBD5-012A-015C206ACA73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96">
              <a:extLst>
                <a:ext uri="{FF2B5EF4-FFF2-40B4-BE49-F238E27FC236}">
                  <a16:creationId xmlns:a16="http://schemas.microsoft.com/office/drawing/2014/main" id="{1FB5DD61-827C-A4E4-134B-FC8099707B5E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97">
              <a:extLst>
                <a:ext uri="{FF2B5EF4-FFF2-40B4-BE49-F238E27FC236}">
                  <a16:creationId xmlns:a16="http://schemas.microsoft.com/office/drawing/2014/main" id="{F8789AF0-A231-F31A-D88D-F59A5A50A8E5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98">
              <a:extLst>
                <a:ext uri="{FF2B5EF4-FFF2-40B4-BE49-F238E27FC236}">
                  <a16:creationId xmlns:a16="http://schemas.microsoft.com/office/drawing/2014/main" id="{8C157F47-656A-072B-E2FD-68B374D87ACE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99">
              <a:extLst>
                <a:ext uri="{FF2B5EF4-FFF2-40B4-BE49-F238E27FC236}">
                  <a16:creationId xmlns:a16="http://schemas.microsoft.com/office/drawing/2014/main" id="{C2E42A75-C876-531E-81DD-07D3C2042D17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0">
              <a:extLst>
                <a:ext uri="{FF2B5EF4-FFF2-40B4-BE49-F238E27FC236}">
                  <a16:creationId xmlns:a16="http://schemas.microsoft.com/office/drawing/2014/main" id="{EFCBEBF9-BCA4-A48F-0986-643A28E6516D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1">
              <a:extLst>
                <a:ext uri="{FF2B5EF4-FFF2-40B4-BE49-F238E27FC236}">
                  <a16:creationId xmlns:a16="http://schemas.microsoft.com/office/drawing/2014/main" id="{0C53BEDC-918D-D624-03E7-DEAF220D4858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2">
              <a:extLst>
                <a:ext uri="{FF2B5EF4-FFF2-40B4-BE49-F238E27FC236}">
                  <a16:creationId xmlns:a16="http://schemas.microsoft.com/office/drawing/2014/main" id="{32E20851-7F92-2093-D230-27170827E440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3">
              <a:extLst>
                <a:ext uri="{FF2B5EF4-FFF2-40B4-BE49-F238E27FC236}">
                  <a16:creationId xmlns:a16="http://schemas.microsoft.com/office/drawing/2014/main" id="{1BA49A18-BC21-8869-F2AF-5F96FE18FD88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5206070B-3096-795C-0374-DC747779CA07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5">
              <a:extLst>
                <a:ext uri="{FF2B5EF4-FFF2-40B4-BE49-F238E27FC236}">
                  <a16:creationId xmlns:a16="http://schemas.microsoft.com/office/drawing/2014/main" id="{1D5E4064-20C3-FE43-7782-1B5E04CFCAA8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06">
              <a:extLst>
                <a:ext uri="{FF2B5EF4-FFF2-40B4-BE49-F238E27FC236}">
                  <a16:creationId xmlns:a16="http://schemas.microsoft.com/office/drawing/2014/main" id="{A3406DA6-73C0-45FC-9139-20B4256A7580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C25A4C16-9E30-E35C-CCE4-041CF615D84C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08">
              <a:extLst>
                <a:ext uri="{FF2B5EF4-FFF2-40B4-BE49-F238E27FC236}">
                  <a16:creationId xmlns:a16="http://schemas.microsoft.com/office/drawing/2014/main" id="{025A2C15-D44C-2B79-5361-9298C123ECBE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09">
              <a:extLst>
                <a:ext uri="{FF2B5EF4-FFF2-40B4-BE49-F238E27FC236}">
                  <a16:creationId xmlns:a16="http://schemas.microsoft.com/office/drawing/2014/main" id="{868AA128-E882-988E-D550-F76C0A9B5596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0">
              <a:extLst>
                <a:ext uri="{FF2B5EF4-FFF2-40B4-BE49-F238E27FC236}">
                  <a16:creationId xmlns:a16="http://schemas.microsoft.com/office/drawing/2014/main" id="{4FA01604-E6FE-FCF5-B676-C481714C885E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1">
              <a:extLst>
                <a:ext uri="{FF2B5EF4-FFF2-40B4-BE49-F238E27FC236}">
                  <a16:creationId xmlns:a16="http://schemas.microsoft.com/office/drawing/2014/main" id="{9A051926-8E36-5D11-F268-BAB015ED0BCA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2">
              <a:extLst>
                <a:ext uri="{FF2B5EF4-FFF2-40B4-BE49-F238E27FC236}">
                  <a16:creationId xmlns:a16="http://schemas.microsoft.com/office/drawing/2014/main" id="{B453F082-300D-4778-2873-21DAA35423EF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3">
              <a:extLst>
                <a:ext uri="{FF2B5EF4-FFF2-40B4-BE49-F238E27FC236}">
                  <a16:creationId xmlns:a16="http://schemas.microsoft.com/office/drawing/2014/main" id="{EB879A4E-8D59-D898-6293-2B4CC8E259C7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4">
              <a:extLst>
                <a:ext uri="{FF2B5EF4-FFF2-40B4-BE49-F238E27FC236}">
                  <a16:creationId xmlns:a16="http://schemas.microsoft.com/office/drawing/2014/main" id="{D957498E-8164-46B6-C864-6CCC09DFF312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5">
              <a:extLst>
                <a:ext uri="{FF2B5EF4-FFF2-40B4-BE49-F238E27FC236}">
                  <a16:creationId xmlns:a16="http://schemas.microsoft.com/office/drawing/2014/main" id="{D7D5352E-9FB2-8D4B-DD30-A3222994122D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16">
              <a:extLst>
                <a:ext uri="{FF2B5EF4-FFF2-40B4-BE49-F238E27FC236}">
                  <a16:creationId xmlns:a16="http://schemas.microsoft.com/office/drawing/2014/main" id="{D5F1AEFE-55DC-AF48-7EBA-F9CD542C5E72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17">
              <a:extLst>
                <a:ext uri="{FF2B5EF4-FFF2-40B4-BE49-F238E27FC236}">
                  <a16:creationId xmlns:a16="http://schemas.microsoft.com/office/drawing/2014/main" id="{52974910-50C2-7137-AB6F-DB4F53500FCC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18">
              <a:extLst>
                <a:ext uri="{FF2B5EF4-FFF2-40B4-BE49-F238E27FC236}">
                  <a16:creationId xmlns:a16="http://schemas.microsoft.com/office/drawing/2014/main" id="{403912E4-1487-5C11-2F48-BACF676C9BEC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19">
              <a:extLst>
                <a:ext uri="{FF2B5EF4-FFF2-40B4-BE49-F238E27FC236}">
                  <a16:creationId xmlns:a16="http://schemas.microsoft.com/office/drawing/2014/main" id="{85478E25-E189-2556-BF98-709B352CD2EA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0">
              <a:extLst>
                <a:ext uri="{FF2B5EF4-FFF2-40B4-BE49-F238E27FC236}">
                  <a16:creationId xmlns:a16="http://schemas.microsoft.com/office/drawing/2014/main" id="{BD06F12F-8157-CFFE-51E7-8025D00849BC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1">
              <a:extLst>
                <a:ext uri="{FF2B5EF4-FFF2-40B4-BE49-F238E27FC236}">
                  <a16:creationId xmlns:a16="http://schemas.microsoft.com/office/drawing/2014/main" id="{B6E03D3F-F5F3-0503-B265-A546A021C623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2">
              <a:extLst>
                <a:ext uri="{FF2B5EF4-FFF2-40B4-BE49-F238E27FC236}">
                  <a16:creationId xmlns:a16="http://schemas.microsoft.com/office/drawing/2014/main" id="{F254A2FF-4DFA-039C-251C-2CFD31B6A3A6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3">
              <a:extLst>
                <a:ext uri="{FF2B5EF4-FFF2-40B4-BE49-F238E27FC236}">
                  <a16:creationId xmlns:a16="http://schemas.microsoft.com/office/drawing/2014/main" id="{40075087-10E6-EA34-1E27-D1C3EC11E0F8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4">
              <a:extLst>
                <a:ext uri="{FF2B5EF4-FFF2-40B4-BE49-F238E27FC236}">
                  <a16:creationId xmlns:a16="http://schemas.microsoft.com/office/drawing/2014/main" id="{77909C88-27D9-059F-9E57-850E2465CEA9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5">
              <a:extLst>
                <a:ext uri="{FF2B5EF4-FFF2-40B4-BE49-F238E27FC236}">
                  <a16:creationId xmlns:a16="http://schemas.microsoft.com/office/drawing/2014/main" id="{A79221B5-14FE-1CEB-0E9F-D0395A3CAE75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26">
              <a:extLst>
                <a:ext uri="{FF2B5EF4-FFF2-40B4-BE49-F238E27FC236}">
                  <a16:creationId xmlns:a16="http://schemas.microsoft.com/office/drawing/2014/main" id="{AD7FB622-7A27-4F81-5E27-BB0BB9C812A4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27">
              <a:extLst>
                <a:ext uri="{FF2B5EF4-FFF2-40B4-BE49-F238E27FC236}">
                  <a16:creationId xmlns:a16="http://schemas.microsoft.com/office/drawing/2014/main" id="{FE277294-080E-F089-F079-5F04C7C607EB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28">
              <a:extLst>
                <a:ext uri="{FF2B5EF4-FFF2-40B4-BE49-F238E27FC236}">
                  <a16:creationId xmlns:a16="http://schemas.microsoft.com/office/drawing/2014/main" id="{0AFCC39E-7CE8-EA10-F18A-6015A3125C70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29">
              <a:extLst>
                <a:ext uri="{FF2B5EF4-FFF2-40B4-BE49-F238E27FC236}">
                  <a16:creationId xmlns:a16="http://schemas.microsoft.com/office/drawing/2014/main" id="{9B81016E-BCA2-A583-6823-2D60BA6707EC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0">
              <a:extLst>
                <a:ext uri="{FF2B5EF4-FFF2-40B4-BE49-F238E27FC236}">
                  <a16:creationId xmlns:a16="http://schemas.microsoft.com/office/drawing/2014/main" id="{CB78D552-ECF9-DF58-42B9-091C3861A308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1">
              <a:extLst>
                <a:ext uri="{FF2B5EF4-FFF2-40B4-BE49-F238E27FC236}">
                  <a16:creationId xmlns:a16="http://schemas.microsoft.com/office/drawing/2014/main" id="{4723A094-7CA6-2908-20E3-4A44CE4C9766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2">
              <a:extLst>
                <a:ext uri="{FF2B5EF4-FFF2-40B4-BE49-F238E27FC236}">
                  <a16:creationId xmlns:a16="http://schemas.microsoft.com/office/drawing/2014/main" id="{B81F92D1-DBEC-6011-36FA-AE0180D362FC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3">
              <a:extLst>
                <a:ext uri="{FF2B5EF4-FFF2-40B4-BE49-F238E27FC236}">
                  <a16:creationId xmlns:a16="http://schemas.microsoft.com/office/drawing/2014/main" id="{186EFCFB-7AC8-CCD4-08D9-846DE42A36F5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4">
              <a:extLst>
                <a:ext uri="{FF2B5EF4-FFF2-40B4-BE49-F238E27FC236}">
                  <a16:creationId xmlns:a16="http://schemas.microsoft.com/office/drawing/2014/main" id="{56B73086-505B-EEDC-B618-F4098D216AD6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5">
              <a:extLst>
                <a:ext uri="{FF2B5EF4-FFF2-40B4-BE49-F238E27FC236}">
                  <a16:creationId xmlns:a16="http://schemas.microsoft.com/office/drawing/2014/main" id="{48C766A5-EF52-A86E-C588-8F12ACAF4794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36">
              <a:extLst>
                <a:ext uri="{FF2B5EF4-FFF2-40B4-BE49-F238E27FC236}">
                  <a16:creationId xmlns:a16="http://schemas.microsoft.com/office/drawing/2014/main" id="{17C33B1E-AC26-9297-1E33-2198960F481F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37">
              <a:extLst>
                <a:ext uri="{FF2B5EF4-FFF2-40B4-BE49-F238E27FC236}">
                  <a16:creationId xmlns:a16="http://schemas.microsoft.com/office/drawing/2014/main" id="{8C382271-C4A4-F713-2318-7CAEEDBCEE81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38">
              <a:extLst>
                <a:ext uri="{FF2B5EF4-FFF2-40B4-BE49-F238E27FC236}">
                  <a16:creationId xmlns:a16="http://schemas.microsoft.com/office/drawing/2014/main" id="{5DFC9F43-2C2D-2111-FEC4-0DB5E055F786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39">
              <a:extLst>
                <a:ext uri="{FF2B5EF4-FFF2-40B4-BE49-F238E27FC236}">
                  <a16:creationId xmlns:a16="http://schemas.microsoft.com/office/drawing/2014/main" id="{2327D6B4-F614-553A-62CA-8F4CEDE2A29B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0">
              <a:extLst>
                <a:ext uri="{FF2B5EF4-FFF2-40B4-BE49-F238E27FC236}">
                  <a16:creationId xmlns:a16="http://schemas.microsoft.com/office/drawing/2014/main" id="{EAAFAD4F-1549-92C8-DA88-BDCCE75F0074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1">
              <a:extLst>
                <a:ext uri="{FF2B5EF4-FFF2-40B4-BE49-F238E27FC236}">
                  <a16:creationId xmlns:a16="http://schemas.microsoft.com/office/drawing/2014/main" id="{EAA7B8D1-2EA0-1883-F935-66E0F8FB667D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2">
              <a:extLst>
                <a:ext uri="{FF2B5EF4-FFF2-40B4-BE49-F238E27FC236}">
                  <a16:creationId xmlns:a16="http://schemas.microsoft.com/office/drawing/2014/main" id="{4605FCB3-5E02-F136-B1E8-7544ADC47B80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3">
              <a:extLst>
                <a:ext uri="{FF2B5EF4-FFF2-40B4-BE49-F238E27FC236}">
                  <a16:creationId xmlns:a16="http://schemas.microsoft.com/office/drawing/2014/main" id="{E8E786C5-A92D-1712-F982-56D8BAE26682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4">
              <a:extLst>
                <a:ext uri="{FF2B5EF4-FFF2-40B4-BE49-F238E27FC236}">
                  <a16:creationId xmlns:a16="http://schemas.microsoft.com/office/drawing/2014/main" id="{33B86921-C6C1-A4AD-1F90-28D5A837F649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5">
              <a:extLst>
                <a:ext uri="{FF2B5EF4-FFF2-40B4-BE49-F238E27FC236}">
                  <a16:creationId xmlns:a16="http://schemas.microsoft.com/office/drawing/2014/main" id="{F0EBAB4A-3C3B-7667-FFAC-85CB4502BC34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46">
              <a:extLst>
                <a:ext uri="{FF2B5EF4-FFF2-40B4-BE49-F238E27FC236}">
                  <a16:creationId xmlns:a16="http://schemas.microsoft.com/office/drawing/2014/main" id="{81AEE04B-F2E7-A5E6-16F7-67F9D07EF872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47">
              <a:extLst>
                <a:ext uri="{FF2B5EF4-FFF2-40B4-BE49-F238E27FC236}">
                  <a16:creationId xmlns:a16="http://schemas.microsoft.com/office/drawing/2014/main" id="{B8AAD882-74CE-FE62-5DC1-906F8B0D6DF3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48">
              <a:extLst>
                <a:ext uri="{FF2B5EF4-FFF2-40B4-BE49-F238E27FC236}">
                  <a16:creationId xmlns:a16="http://schemas.microsoft.com/office/drawing/2014/main" id="{8D6AE0A2-4AC5-8601-8C85-536FB751A123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49">
              <a:extLst>
                <a:ext uri="{FF2B5EF4-FFF2-40B4-BE49-F238E27FC236}">
                  <a16:creationId xmlns:a16="http://schemas.microsoft.com/office/drawing/2014/main" id="{A4618EC2-CBBA-D0FE-0E31-66408C3FFBB2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0">
              <a:extLst>
                <a:ext uri="{FF2B5EF4-FFF2-40B4-BE49-F238E27FC236}">
                  <a16:creationId xmlns:a16="http://schemas.microsoft.com/office/drawing/2014/main" id="{C73B2DC7-D814-613A-A89E-5FE2D8203E2A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1">
              <a:extLst>
                <a:ext uri="{FF2B5EF4-FFF2-40B4-BE49-F238E27FC236}">
                  <a16:creationId xmlns:a16="http://schemas.microsoft.com/office/drawing/2014/main" id="{3E805B26-B0D9-6341-C138-FE24CCD06599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2">
              <a:extLst>
                <a:ext uri="{FF2B5EF4-FFF2-40B4-BE49-F238E27FC236}">
                  <a16:creationId xmlns:a16="http://schemas.microsoft.com/office/drawing/2014/main" id="{838FB209-6EED-65C1-E8CA-9FEFC358E666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3">
              <a:extLst>
                <a:ext uri="{FF2B5EF4-FFF2-40B4-BE49-F238E27FC236}">
                  <a16:creationId xmlns:a16="http://schemas.microsoft.com/office/drawing/2014/main" id="{79DB0868-DD7E-CD0D-DECB-DAF35C91C57F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4">
              <a:extLst>
                <a:ext uri="{FF2B5EF4-FFF2-40B4-BE49-F238E27FC236}">
                  <a16:creationId xmlns:a16="http://schemas.microsoft.com/office/drawing/2014/main" id="{88517CB4-6767-77A6-7AA9-0D716F529AC6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5">
              <a:extLst>
                <a:ext uri="{FF2B5EF4-FFF2-40B4-BE49-F238E27FC236}">
                  <a16:creationId xmlns:a16="http://schemas.microsoft.com/office/drawing/2014/main" id="{E6F29080-03EA-3125-FEA6-56002EB4B521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56">
              <a:extLst>
                <a:ext uri="{FF2B5EF4-FFF2-40B4-BE49-F238E27FC236}">
                  <a16:creationId xmlns:a16="http://schemas.microsoft.com/office/drawing/2014/main" id="{95146EA4-787D-290C-226B-05D184568EC7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57">
              <a:extLst>
                <a:ext uri="{FF2B5EF4-FFF2-40B4-BE49-F238E27FC236}">
                  <a16:creationId xmlns:a16="http://schemas.microsoft.com/office/drawing/2014/main" id="{B2AFCBC0-66AF-24F2-F5A7-E36467A1CDF2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58">
              <a:extLst>
                <a:ext uri="{FF2B5EF4-FFF2-40B4-BE49-F238E27FC236}">
                  <a16:creationId xmlns:a16="http://schemas.microsoft.com/office/drawing/2014/main" id="{B595FA43-69E6-D93C-77F9-85C5A424D24D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59">
              <a:extLst>
                <a:ext uri="{FF2B5EF4-FFF2-40B4-BE49-F238E27FC236}">
                  <a16:creationId xmlns:a16="http://schemas.microsoft.com/office/drawing/2014/main" id="{0A92BA54-1824-0B56-9D02-9DFC9A4DC4DD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0">
              <a:extLst>
                <a:ext uri="{FF2B5EF4-FFF2-40B4-BE49-F238E27FC236}">
                  <a16:creationId xmlns:a16="http://schemas.microsoft.com/office/drawing/2014/main" id="{BB87F420-5F85-9414-1547-CC278C583C80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1">
              <a:extLst>
                <a:ext uri="{FF2B5EF4-FFF2-40B4-BE49-F238E27FC236}">
                  <a16:creationId xmlns:a16="http://schemas.microsoft.com/office/drawing/2014/main" id="{BAA42D6C-70C2-CD48-AF34-1B2059FAF5C1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2">
              <a:extLst>
                <a:ext uri="{FF2B5EF4-FFF2-40B4-BE49-F238E27FC236}">
                  <a16:creationId xmlns:a16="http://schemas.microsoft.com/office/drawing/2014/main" id="{8F0BAA7D-24C1-1A7C-2346-53326C4F320A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3">
              <a:extLst>
                <a:ext uri="{FF2B5EF4-FFF2-40B4-BE49-F238E27FC236}">
                  <a16:creationId xmlns:a16="http://schemas.microsoft.com/office/drawing/2014/main" id="{499A8BAA-CCF7-933F-5D0F-C14ED06E4F2D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4">
              <a:extLst>
                <a:ext uri="{FF2B5EF4-FFF2-40B4-BE49-F238E27FC236}">
                  <a16:creationId xmlns:a16="http://schemas.microsoft.com/office/drawing/2014/main" id="{67760471-F55C-13D6-E141-9499E214F84B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5">
              <a:extLst>
                <a:ext uri="{FF2B5EF4-FFF2-40B4-BE49-F238E27FC236}">
                  <a16:creationId xmlns:a16="http://schemas.microsoft.com/office/drawing/2014/main" id="{EC9C72A0-17CB-D01B-1176-3502F3506C4E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66">
              <a:extLst>
                <a:ext uri="{FF2B5EF4-FFF2-40B4-BE49-F238E27FC236}">
                  <a16:creationId xmlns:a16="http://schemas.microsoft.com/office/drawing/2014/main" id="{BA27B9DA-84DC-F5E4-AA31-747D8EC8B044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67">
              <a:extLst>
                <a:ext uri="{FF2B5EF4-FFF2-40B4-BE49-F238E27FC236}">
                  <a16:creationId xmlns:a16="http://schemas.microsoft.com/office/drawing/2014/main" id="{0F5BA3A8-E83F-1E83-C00E-A2FDEDE9C554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68">
              <a:extLst>
                <a:ext uri="{FF2B5EF4-FFF2-40B4-BE49-F238E27FC236}">
                  <a16:creationId xmlns:a16="http://schemas.microsoft.com/office/drawing/2014/main" id="{750B453F-F727-3835-F47B-4C8DEE05AA4A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69">
              <a:extLst>
                <a:ext uri="{FF2B5EF4-FFF2-40B4-BE49-F238E27FC236}">
                  <a16:creationId xmlns:a16="http://schemas.microsoft.com/office/drawing/2014/main" id="{9B5D3E5B-702B-C4E3-43F8-1235A39178F6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0">
              <a:extLst>
                <a:ext uri="{FF2B5EF4-FFF2-40B4-BE49-F238E27FC236}">
                  <a16:creationId xmlns:a16="http://schemas.microsoft.com/office/drawing/2014/main" id="{01EAF8C5-07CD-196F-3A05-7CDC028D8A37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1">
              <a:extLst>
                <a:ext uri="{FF2B5EF4-FFF2-40B4-BE49-F238E27FC236}">
                  <a16:creationId xmlns:a16="http://schemas.microsoft.com/office/drawing/2014/main" id="{446A9ADA-93C2-66DE-99AA-82B0BC23825D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2">
              <a:extLst>
                <a:ext uri="{FF2B5EF4-FFF2-40B4-BE49-F238E27FC236}">
                  <a16:creationId xmlns:a16="http://schemas.microsoft.com/office/drawing/2014/main" id="{E0E09CEF-9FA6-DA7F-C2C0-982DC3C39AB2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3">
              <a:extLst>
                <a:ext uri="{FF2B5EF4-FFF2-40B4-BE49-F238E27FC236}">
                  <a16:creationId xmlns:a16="http://schemas.microsoft.com/office/drawing/2014/main" id="{BB09364D-F690-8F41-AEE8-146C42592AF1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4">
              <a:extLst>
                <a:ext uri="{FF2B5EF4-FFF2-40B4-BE49-F238E27FC236}">
                  <a16:creationId xmlns:a16="http://schemas.microsoft.com/office/drawing/2014/main" id="{9CA66E62-64AE-48ED-121A-015968CC71E0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5">
              <a:extLst>
                <a:ext uri="{FF2B5EF4-FFF2-40B4-BE49-F238E27FC236}">
                  <a16:creationId xmlns:a16="http://schemas.microsoft.com/office/drawing/2014/main" id="{7B45C34D-E409-A8AD-BBE4-49A79182F15A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76">
              <a:extLst>
                <a:ext uri="{FF2B5EF4-FFF2-40B4-BE49-F238E27FC236}">
                  <a16:creationId xmlns:a16="http://schemas.microsoft.com/office/drawing/2014/main" id="{51FFCCD8-23CB-BC8A-46FD-21463AD210D3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77">
              <a:extLst>
                <a:ext uri="{FF2B5EF4-FFF2-40B4-BE49-F238E27FC236}">
                  <a16:creationId xmlns:a16="http://schemas.microsoft.com/office/drawing/2014/main" id="{7C1FD0D1-8F9B-C112-2B66-04949806575B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78">
              <a:extLst>
                <a:ext uri="{FF2B5EF4-FFF2-40B4-BE49-F238E27FC236}">
                  <a16:creationId xmlns:a16="http://schemas.microsoft.com/office/drawing/2014/main" id="{97EE48CE-8749-7CF4-152F-BD2E7330869A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79">
              <a:extLst>
                <a:ext uri="{FF2B5EF4-FFF2-40B4-BE49-F238E27FC236}">
                  <a16:creationId xmlns:a16="http://schemas.microsoft.com/office/drawing/2014/main" id="{1269A8E9-849C-2D86-A8FC-FF65F009C075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0">
              <a:extLst>
                <a:ext uri="{FF2B5EF4-FFF2-40B4-BE49-F238E27FC236}">
                  <a16:creationId xmlns:a16="http://schemas.microsoft.com/office/drawing/2014/main" id="{F82A56C4-5020-256C-C26E-9821DEB1427C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1">
              <a:extLst>
                <a:ext uri="{FF2B5EF4-FFF2-40B4-BE49-F238E27FC236}">
                  <a16:creationId xmlns:a16="http://schemas.microsoft.com/office/drawing/2014/main" id="{2413157E-EFEA-0AD4-F744-DA20D6D02AE3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2">
              <a:extLst>
                <a:ext uri="{FF2B5EF4-FFF2-40B4-BE49-F238E27FC236}">
                  <a16:creationId xmlns:a16="http://schemas.microsoft.com/office/drawing/2014/main" id="{49D67B62-AA48-EBC3-3E84-50BD6C1D6353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3">
              <a:extLst>
                <a:ext uri="{FF2B5EF4-FFF2-40B4-BE49-F238E27FC236}">
                  <a16:creationId xmlns:a16="http://schemas.microsoft.com/office/drawing/2014/main" id="{22C6EB00-F5D2-AD6D-E569-6C42CD47E8D4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4">
              <a:extLst>
                <a:ext uri="{FF2B5EF4-FFF2-40B4-BE49-F238E27FC236}">
                  <a16:creationId xmlns:a16="http://schemas.microsoft.com/office/drawing/2014/main" id="{FEA5C9C1-11E7-8F03-4749-1B7967986642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5">
              <a:extLst>
                <a:ext uri="{FF2B5EF4-FFF2-40B4-BE49-F238E27FC236}">
                  <a16:creationId xmlns:a16="http://schemas.microsoft.com/office/drawing/2014/main" id="{4410A0C1-41BE-1042-3C79-E156EACB89DD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86">
              <a:extLst>
                <a:ext uri="{FF2B5EF4-FFF2-40B4-BE49-F238E27FC236}">
                  <a16:creationId xmlns:a16="http://schemas.microsoft.com/office/drawing/2014/main" id="{EE929FC0-AB13-9FA4-3D2E-FDEC7C02A27E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87">
              <a:extLst>
                <a:ext uri="{FF2B5EF4-FFF2-40B4-BE49-F238E27FC236}">
                  <a16:creationId xmlns:a16="http://schemas.microsoft.com/office/drawing/2014/main" id="{BDBAFB31-A7C9-5491-9738-554D230CCDEC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88">
              <a:extLst>
                <a:ext uri="{FF2B5EF4-FFF2-40B4-BE49-F238E27FC236}">
                  <a16:creationId xmlns:a16="http://schemas.microsoft.com/office/drawing/2014/main" id="{66D32D0A-EF8C-AA05-3D83-8DFCD885ED02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89">
              <a:extLst>
                <a:ext uri="{FF2B5EF4-FFF2-40B4-BE49-F238E27FC236}">
                  <a16:creationId xmlns:a16="http://schemas.microsoft.com/office/drawing/2014/main" id="{F6C305E7-98ED-C020-DE71-313B5284FC04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0">
              <a:extLst>
                <a:ext uri="{FF2B5EF4-FFF2-40B4-BE49-F238E27FC236}">
                  <a16:creationId xmlns:a16="http://schemas.microsoft.com/office/drawing/2014/main" id="{C52FC276-EFEC-EEB6-890E-DBECA24BBDF3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1">
              <a:extLst>
                <a:ext uri="{FF2B5EF4-FFF2-40B4-BE49-F238E27FC236}">
                  <a16:creationId xmlns:a16="http://schemas.microsoft.com/office/drawing/2014/main" id="{DC06019A-5463-1E29-CC75-AE33879B8CC9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2">
              <a:extLst>
                <a:ext uri="{FF2B5EF4-FFF2-40B4-BE49-F238E27FC236}">
                  <a16:creationId xmlns:a16="http://schemas.microsoft.com/office/drawing/2014/main" id="{85471F4F-130F-D558-7644-861EB7C7E521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3">
              <a:extLst>
                <a:ext uri="{FF2B5EF4-FFF2-40B4-BE49-F238E27FC236}">
                  <a16:creationId xmlns:a16="http://schemas.microsoft.com/office/drawing/2014/main" id="{EE37EE74-490D-22E8-6349-7DBD1520BD3C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4">
              <a:extLst>
                <a:ext uri="{FF2B5EF4-FFF2-40B4-BE49-F238E27FC236}">
                  <a16:creationId xmlns:a16="http://schemas.microsoft.com/office/drawing/2014/main" id="{A7C461EC-B53A-44D7-2E52-B1FB70C527DB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5">
              <a:extLst>
                <a:ext uri="{FF2B5EF4-FFF2-40B4-BE49-F238E27FC236}">
                  <a16:creationId xmlns:a16="http://schemas.microsoft.com/office/drawing/2014/main" id="{D262DDB3-22DE-0DA6-F866-28D8117D767B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196">
              <a:extLst>
                <a:ext uri="{FF2B5EF4-FFF2-40B4-BE49-F238E27FC236}">
                  <a16:creationId xmlns:a16="http://schemas.microsoft.com/office/drawing/2014/main" id="{E52AB085-B68A-AE84-1A4B-A7BFCF947A21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197">
              <a:extLst>
                <a:ext uri="{FF2B5EF4-FFF2-40B4-BE49-F238E27FC236}">
                  <a16:creationId xmlns:a16="http://schemas.microsoft.com/office/drawing/2014/main" id="{6D7E7815-C590-B9B6-155E-AE8C6F678272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198">
              <a:extLst>
                <a:ext uri="{FF2B5EF4-FFF2-40B4-BE49-F238E27FC236}">
                  <a16:creationId xmlns:a16="http://schemas.microsoft.com/office/drawing/2014/main" id="{790CF4FA-C0DE-5C0D-20AF-A9EA255F64ED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199">
              <a:extLst>
                <a:ext uri="{FF2B5EF4-FFF2-40B4-BE49-F238E27FC236}">
                  <a16:creationId xmlns:a16="http://schemas.microsoft.com/office/drawing/2014/main" id="{BE584D8F-9A70-9B8B-8110-13859AD60B4A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0">
              <a:extLst>
                <a:ext uri="{FF2B5EF4-FFF2-40B4-BE49-F238E27FC236}">
                  <a16:creationId xmlns:a16="http://schemas.microsoft.com/office/drawing/2014/main" id="{7D6E3211-0A1B-33E1-A8F1-271C55262AF4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1">
              <a:extLst>
                <a:ext uri="{FF2B5EF4-FFF2-40B4-BE49-F238E27FC236}">
                  <a16:creationId xmlns:a16="http://schemas.microsoft.com/office/drawing/2014/main" id="{7CB52432-578F-B37A-10A0-7D979A393A74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2">
              <a:extLst>
                <a:ext uri="{FF2B5EF4-FFF2-40B4-BE49-F238E27FC236}">
                  <a16:creationId xmlns:a16="http://schemas.microsoft.com/office/drawing/2014/main" id="{9F5B3470-97F3-C454-5B75-5E4535F3AE6F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3">
              <a:extLst>
                <a:ext uri="{FF2B5EF4-FFF2-40B4-BE49-F238E27FC236}">
                  <a16:creationId xmlns:a16="http://schemas.microsoft.com/office/drawing/2014/main" id="{71AA5441-16CD-38D1-6071-F14F507B1F18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4">
              <a:extLst>
                <a:ext uri="{FF2B5EF4-FFF2-40B4-BE49-F238E27FC236}">
                  <a16:creationId xmlns:a16="http://schemas.microsoft.com/office/drawing/2014/main" id="{80DC0C75-B63D-BF96-1CF3-C4A2ADE0648E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5">
              <a:extLst>
                <a:ext uri="{FF2B5EF4-FFF2-40B4-BE49-F238E27FC236}">
                  <a16:creationId xmlns:a16="http://schemas.microsoft.com/office/drawing/2014/main" id="{777C239F-6C00-F8C6-2648-4F520DC0DDD0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06">
              <a:extLst>
                <a:ext uri="{FF2B5EF4-FFF2-40B4-BE49-F238E27FC236}">
                  <a16:creationId xmlns:a16="http://schemas.microsoft.com/office/drawing/2014/main" id="{FF3724AF-11CA-98C0-4D4E-96A011BA8037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07">
              <a:extLst>
                <a:ext uri="{FF2B5EF4-FFF2-40B4-BE49-F238E27FC236}">
                  <a16:creationId xmlns:a16="http://schemas.microsoft.com/office/drawing/2014/main" id="{4483DA89-2A44-A55D-A26C-8676ABF6BCA2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08">
              <a:extLst>
                <a:ext uri="{FF2B5EF4-FFF2-40B4-BE49-F238E27FC236}">
                  <a16:creationId xmlns:a16="http://schemas.microsoft.com/office/drawing/2014/main" id="{7A34CBBD-054B-B779-BCEF-006A88050AA7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09">
              <a:extLst>
                <a:ext uri="{FF2B5EF4-FFF2-40B4-BE49-F238E27FC236}">
                  <a16:creationId xmlns:a16="http://schemas.microsoft.com/office/drawing/2014/main" id="{8B1D462F-9134-A9DE-D479-D33044BD63D0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0">
              <a:extLst>
                <a:ext uri="{FF2B5EF4-FFF2-40B4-BE49-F238E27FC236}">
                  <a16:creationId xmlns:a16="http://schemas.microsoft.com/office/drawing/2014/main" id="{6F6FC3A2-F235-D233-0BA9-888CB0C3DCAF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1">
              <a:extLst>
                <a:ext uri="{FF2B5EF4-FFF2-40B4-BE49-F238E27FC236}">
                  <a16:creationId xmlns:a16="http://schemas.microsoft.com/office/drawing/2014/main" id="{9ABA7AB3-29C0-FED7-EFEB-B117CD739A87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2">
              <a:extLst>
                <a:ext uri="{FF2B5EF4-FFF2-40B4-BE49-F238E27FC236}">
                  <a16:creationId xmlns:a16="http://schemas.microsoft.com/office/drawing/2014/main" id="{CCD9A8E8-9AAF-5DFD-A7C1-65BEE10B0240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3">
              <a:extLst>
                <a:ext uri="{FF2B5EF4-FFF2-40B4-BE49-F238E27FC236}">
                  <a16:creationId xmlns:a16="http://schemas.microsoft.com/office/drawing/2014/main" id="{CDF9D717-46E1-BF57-CFD5-71F967E56EED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4">
              <a:extLst>
                <a:ext uri="{FF2B5EF4-FFF2-40B4-BE49-F238E27FC236}">
                  <a16:creationId xmlns:a16="http://schemas.microsoft.com/office/drawing/2014/main" id="{E25CE84E-1855-1D44-4ADB-1D8CD87FC57C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5">
              <a:extLst>
                <a:ext uri="{FF2B5EF4-FFF2-40B4-BE49-F238E27FC236}">
                  <a16:creationId xmlns:a16="http://schemas.microsoft.com/office/drawing/2014/main" id="{F405DE53-F0FA-4EC2-7750-DBEC8A66B6EF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16">
              <a:extLst>
                <a:ext uri="{FF2B5EF4-FFF2-40B4-BE49-F238E27FC236}">
                  <a16:creationId xmlns:a16="http://schemas.microsoft.com/office/drawing/2014/main" id="{7DC8631E-2EEE-6CCD-571F-24B056048075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17">
              <a:extLst>
                <a:ext uri="{FF2B5EF4-FFF2-40B4-BE49-F238E27FC236}">
                  <a16:creationId xmlns:a16="http://schemas.microsoft.com/office/drawing/2014/main" id="{5DC5B0E6-56E4-5D5E-1824-C2B41CFF7AA3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18">
              <a:extLst>
                <a:ext uri="{FF2B5EF4-FFF2-40B4-BE49-F238E27FC236}">
                  <a16:creationId xmlns:a16="http://schemas.microsoft.com/office/drawing/2014/main" id="{1EB916AB-00F3-8F7A-5423-AF9B7C99B29B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19">
              <a:extLst>
                <a:ext uri="{FF2B5EF4-FFF2-40B4-BE49-F238E27FC236}">
                  <a16:creationId xmlns:a16="http://schemas.microsoft.com/office/drawing/2014/main" id="{ACC0A4B6-45F4-38CB-80BF-4841128BBB0C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0">
              <a:extLst>
                <a:ext uri="{FF2B5EF4-FFF2-40B4-BE49-F238E27FC236}">
                  <a16:creationId xmlns:a16="http://schemas.microsoft.com/office/drawing/2014/main" id="{02C75069-3B88-FA6B-7FE8-B0BA720F07EB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1">
              <a:extLst>
                <a:ext uri="{FF2B5EF4-FFF2-40B4-BE49-F238E27FC236}">
                  <a16:creationId xmlns:a16="http://schemas.microsoft.com/office/drawing/2014/main" id="{37D82A89-10CD-BF2A-5214-1EA6B0D49649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2">
              <a:extLst>
                <a:ext uri="{FF2B5EF4-FFF2-40B4-BE49-F238E27FC236}">
                  <a16:creationId xmlns:a16="http://schemas.microsoft.com/office/drawing/2014/main" id="{2CDE3FE8-FDF7-824F-44F6-3D9916CC7B08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3">
              <a:extLst>
                <a:ext uri="{FF2B5EF4-FFF2-40B4-BE49-F238E27FC236}">
                  <a16:creationId xmlns:a16="http://schemas.microsoft.com/office/drawing/2014/main" id="{8D176EBB-5F0D-01D7-6020-FCB577ADA3E9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4">
              <a:extLst>
                <a:ext uri="{FF2B5EF4-FFF2-40B4-BE49-F238E27FC236}">
                  <a16:creationId xmlns:a16="http://schemas.microsoft.com/office/drawing/2014/main" id="{2DCF73A5-B566-ECEA-D325-8FA9A0E1FAD1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5">
              <a:extLst>
                <a:ext uri="{FF2B5EF4-FFF2-40B4-BE49-F238E27FC236}">
                  <a16:creationId xmlns:a16="http://schemas.microsoft.com/office/drawing/2014/main" id="{87756C8B-2CF4-A864-1881-8A03ABA1908F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26">
              <a:extLst>
                <a:ext uri="{FF2B5EF4-FFF2-40B4-BE49-F238E27FC236}">
                  <a16:creationId xmlns:a16="http://schemas.microsoft.com/office/drawing/2014/main" id="{0A7FD37E-4F69-983C-3E93-9A2B437746D8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27">
              <a:extLst>
                <a:ext uri="{FF2B5EF4-FFF2-40B4-BE49-F238E27FC236}">
                  <a16:creationId xmlns:a16="http://schemas.microsoft.com/office/drawing/2014/main" id="{E5559229-4F54-547B-997D-DE51A54E0C57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28">
              <a:extLst>
                <a:ext uri="{FF2B5EF4-FFF2-40B4-BE49-F238E27FC236}">
                  <a16:creationId xmlns:a16="http://schemas.microsoft.com/office/drawing/2014/main" id="{483724C1-25A7-F4A7-7943-2B67D089227A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29">
              <a:extLst>
                <a:ext uri="{FF2B5EF4-FFF2-40B4-BE49-F238E27FC236}">
                  <a16:creationId xmlns:a16="http://schemas.microsoft.com/office/drawing/2014/main" id="{F0ED123E-B729-BA45-3A1F-FFED7D991CF0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0">
              <a:extLst>
                <a:ext uri="{FF2B5EF4-FFF2-40B4-BE49-F238E27FC236}">
                  <a16:creationId xmlns:a16="http://schemas.microsoft.com/office/drawing/2014/main" id="{E38D52DB-9A62-8078-EB60-7BDF9B8046BA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1">
              <a:extLst>
                <a:ext uri="{FF2B5EF4-FFF2-40B4-BE49-F238E27FC236}">
                  <a16:creationId xmlns:a16="http://schemas.microsoft.com/office/drawing/2014/main" id="{2505DCC3-4E81-B732-CD0B-7C2F411BC6BB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2">
              <a:extLst>
                <a:ext uri="{FF2B5EF4-FFF2-40B4-BE49-F238E27FC236}">
                  <a16:creationId xmlns:a16="http://schemas.microsoft.com/office/drawing/2014/main" id="{1541BDF1-AD11-3046-526F-B697108A80E4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3">
              <a:extLst>
                <a:ext uri="{FF2B5EF4-FFF2-40B4-BE49-F238E27FC236}">
                  <a16:creationId xmlns:a16="http://schemas.microsoft.com/office/drawing/2014/main" id="{4BA62EBE-FC29-C512-7D94-718EEA94F2D7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4">
              <a:extLst>
                <a:ext uri="{FF2B5EF4-FFF2-40B4-BE49-F238E27FC236}">
                  <a16:creationId xmlns:a16="http://schemas.microsoft.com/office/drawing/2014/main" id="{1B39FB4A-0C22-C3B6-5744-DAE1F3F33D71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5">
              <a:extLst>
                <a:ext uri="{FF2B5EF4-FFF2-40B4-BE49-F238E27FC236}">
                  <a16:creationId xmlns:a16="http://schemas.microsoft.com/office/drawing/2014/main" id="{EB578821-9639-883B-001E-353DD556FF4F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36">
              <a:extLst>
                <a:ext uri="{FF2B5EF4-FFF2-40B4-BE49-F238E27FC236}">
                  <a16:creationId xmlns:a16="http://schemas.microsoft.com/office/drawing/2014/main" id="{1C1C3D8B-D2E4-5F42-171D-5595E32D0691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37">
              <a:extLst>
                <a:ext uri="{FF2B5EF4-FFF2-40B4-BE49-F238E27FC236}">
                  <a16:creationId xmlns:a16="http://schemas.microsoft.com/office/drawing/2014/main" id="{DD771CAD-8D14-1E01-1E70-CC1A07A9C73B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38">
              <a:extLst>
                <a:ext uri="{FF2B5EF4-FFF2-40B4-BE49-F238E27FC236}">
                  <a16:creationId xmlns:a16="http://schemas.microsoft.com/office/drawing/2014/main" id="{88EA6589-0D94-4CEE-66A1-D4B0C3ED7580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39">
              <a:extLst>
                <a:ext uri="{FF2B5EF4-FFF2-40B4-BE49-F238E27FC236}">
                  <a16:creationId xmlns:a16="http://schemas.microsoft.com/office/drawing/2014/main" id="{4BDD8D10-5477-77C4-961A-B877F671E0B7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0">
              <a:extLst>
                <a:ext uri="{FF2B5EF4-FFF2-40B4-BE49-F238E27FC236}">
                  <a16:creationId xmlns:a16="http://schemas.microsoft.com/office/drawing/2014/main" id="{AC0C90F8-D1A4-94DF-19DA-3C677A033869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1">
              <a:extLst>
                <a:ext uri="{FF2B5EF4-FFF2-40B4-BE49-F238E27FC236}">
                  <a16:creationId xmlns:a16="http://schemas.microsoft.com/office/drawing/2014/main" id="{3A16BADB-4CDC-E425-B587-C3C38501A3E9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2">
              <a:extLst>
                <a:ext uri="{FF2B5EF4-FFF2-40B4-BE49-F238E27FC236}">
                  <a16:creationId xmlns:a16="http://schemas.microsoft.com/office/drawing/2014/main" id="{A7DAF162-F9D2-6333-BEC7-F43E79F7BC4D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3">
              <a:extLst>
                <a:ext uri="{FF2B5EF4-FFF2-40B4-BE49-F238E27FC236}">
                  <a16:creationId xmlns:a16="http://schemas.microsoft.com/office/drawing/2014/main" id="{A5BF3015-4DB1-6C55-BAEA-B15CBC9A83B9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4">
              <a:extLst>
                <a:ext uri="{FF2B5EF4-FFF2-40B4-BE49-F238E27FC236}">
                  <a16:creationId xmlns:a16="http://schemas.microsoft.com/office/drawing/2014/main" id="{FC66BF30-3F84-3AEB-E10C-B5B63C00721B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5">
              <a:extLst>
                <a:ext uri="{FF2B5EF4-FFF2-40B4-BE49-F238E27FC236}">
                  <a16:creationId xmlns:a16="http://schemas.microsoft.com/office/drawing/2014/main" id="{7A4BEABA-4E5C-ACF3-1C3D-645466B7E5BF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46">
              <a:extLst>
                <a:ext uri="{FF2B5EF4-FFF2-40B4-BE49-F238E27FC236}">
                  <a16:creationId xmlns:a16="http://schemas.microsoft.com/office/drawing/2014/main" id="{14735062-74F2-BAE3-6A7E-E0CDDD09202E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47">
              <a:extLst>
                <a:ext uri="{FF2B5EF4-FFF2-40B4-BE49-F238E27FC236}">
                  <a16:creationId xmlns:a16="http://schemas.microsoft.com/office/drawing/2014/main" id="{AC2B3558-7D33-39C7-D42C-DCD1CDDA49C5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48">
              <a:extLst>
                <a:ext uri="{FF2B5EF4-FFF2-40B4-BE49-F238E27FC236}">
                  <a16:creationId xmlns:a16="http://schemas.microsoft.com/office/drawing/2014/main" id="{045FFF98-6081-EC9C-9A19-046A7E3B4441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49">
              <a:extLst>
                <a:ext uri="{FF2B5EF4-FFF2-40B4-BE49-F238E27FC236}">
                  <a16:creationId xmlns:a16="http://schemas.microsoft.com/office/drawing/2014/main" id="{013D128B-90B1-1938-74A6-11B6B733E6B9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0">
              <a:extLst>
                <a:ext uri="{FF2B5EF4-FFF2-40B4-BE49-F238E27FC236}">
                  <a16:creationId xmlns:a16="http://schemas.microsoft.com/office/drawing/2014/main" id="{E0CF3D9B-5839-568D-AC64-371B40FFDF76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1">
              <a:extLst>
                <a:ext uri="{FF2B5EF4-FFF2-40B4-BE49-F238E27FC236}">
                  <a16:creationId xmlns:a16="http://schemas.microsoft.com/office/drawing/2014/main" id="{C9F0B579-E4E8-B2F2-1695-A66B68CFA6BA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2">
              <a:extLst>
                <a:ext uri="{FF2B5EF4-FFF2-40B4-BE49-F238E27FC236}">
                  <a16:creationId xmlns:a16="http://schemas.microsoft.com/office/drawing/2014/main" id="{E8BC7914-BDF3-E273-4C91-F9FB00B06C8C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3">
              <a:extLst>
                <a:ext uri="{FF2B5EF4-FFF2-40B4-BE49-F238E27FC236}">
                  <a16:creationId xmlns:a16="http://schemas.microsoft.com/office/drawing/2014/main" id="{B950AD08-1348-B76C-7CC0-4C82720332BA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4">
              <a:extLst>
                <a:ext uri="{FF2B5EF4-FFF2-40B4-BE49-F238E27FC236}">
                  <a16:creationId xmlns:a16="http://schemas.microsoft.com/office/drawing/2014/main" id="{EA228CE2-F6EC-1C1D-89C8-0D91BAA7F7D4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5">
              <a:extLst>
                <a:ext uri="{FF2B5EF4-FFF2-40B4-BE49-F238E27FC236}">
                  <a16:creationId xmlns:a16="http://schemas.microsoft.com/office/drawing/2014/main" id="{8586F26F-F4FE-023D-EC61-816407CABDE6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56">
              <a:extLst>
                <a:ext uri="{FF2B5EF4-FFF2-40B4-BE49-F238E27FC236}">
                  <a16:creationId xmlns:a16="http://schemas.microsoft.com/office/drawing/2014/main" id="{39AD603F-8B08-C70D-1A9A-351672024A8D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57">
              <a:extLst>
                <a:ext uri="{FF2B5EF4-FFF2-40B4-BE49-F238E27FC236}">
                  <a16:creationId xmlns:a16="http://schemas.microsoft.com/office/drawing/2014/main" id="{9EA81343-5150-F733-89C4-B91135EBC8B2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58">
              <a:extLst>
                <a:ext uri="{FF2B5EF4-FFF2-40B4-BE49-F238E27FC236}">
                  <a16:creationId xmlns:a16="http://schemas.microsoft.com/office/drawing/2014/main" id="{1D8137A5-60A6-1A64-733B-7C0802F4B9E1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59">
              <a:extLst>
                <a:ext uri="{FF2B5EF4-FFF2-40B4-BE49-F238E27FC236}">
                  <a16:creationId xmlns:a16="http://schemas.microsoft.com/office/drawing/2014/main" id="{193C21F9-C3B2-5088-AAD8-C13A57B33B7F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0">
              <a:extLst>
                <a:ext uri="{FF2B5EF4-FFF2-40B4-BE49-F238E27FC236}">
                  <a16:creationId xmlns:a16="http://schemas.microsoft.com/office/drawing/2014/main" id="{E7205F7F-A366-C6B5-BB43-8BB76CBC12A5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1">
              <a:extLst>
                <a:ext uri="{FF2B5EF4-FFF2-40B4-BE49-F238E27FC236}">
                  <a16:creationId xmlns:a16="http://schemas.microsoft.com/office/drawing/2014/main" id="{64D7CC92-E793-C5AC-58D9-68685E6829B0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2">
              <a:extLst>
                <a:ext uri="{FF2B5EF4-FFF2-40B4-BE49-F238E27FC236}">
                  <a16:creationId xmlns:a16="http://schemas.microsoft.com/office/drawing/2014/main" id="{56A11D9B-F8AE-BE5C-BE7F-8E0B93AA1668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3">
              <a:extLst>
                <a:ext uri="{FF2B5EF4-FFF2-40B4-BE49-F238E27FC236}">
                  <a16:creationId xmlns:a16="http://schemas.microsoft.com/office/drawing/2014/main" id="{86208D2B-36DA-1BE6-B2F8-44FAE50674F8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4">
              <a:extLst>
                <a:ext uri="{FF2B5EF4-FFF2-40B4-BE49-F238E27FC236}">
                  <a16:creationId xmlns:a16="http://schemas.microsoft.com/office/drawing/2014/main" id="{8DC33A46-07C6-38DF-E3EA-CC45BE7D5D90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5">
              <a:extLst>
                <a:ext uri="{FF2B5EF4-FFF2-40B4-BE49-F238E27FC236}">
                  <a16:creationId xmlns:a16="http://schemas.microsoft.com/office/drawing/2014/main" id="{D60331B9-0A46-CABA-A7E3-4F332556F3BC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66">
              <a:extLst>
                <a:ext uri="{FF2B5EF4-FFF2-40B4-BE49-F238E27FC236}">
                  <a16:creationId xmlns:a16="http://schemas.microsoft.com/office/drawing/2014/main" id="{186BD44F-74A5-6A78-DDFA-86EEAFAB078A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67">
              <a:extLst>
                <a:ext uri="{FF2B5EF4-FFF2-40B4-BE49-F238E27FC236}">
                  <a16:creationId xmlns:a16="http://schemas.microsoft.com/office/drawing/2014/main" id="{58BA8CDF-014D-0D43-82B3-C983ED5E3254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68">
              <a:extLst>
                <a:ext uri="{FF2B5EF4-FFF2-40B4-BE49-F238E27FC236}">
                  <a16:creationId xmlns:a16="http://schemas.microsoft.com/office/drawing/2014/main" id="{487DE91D-0BC9-AAED-F7C3-E448F4BF37CB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69">
              <a:extLst>
                <a:ext uri="{FF2B5EF4-FFF2-40B4-BE49-F238E27FC236}">
                  <a16:creationId xmlns:a16="http://schemas.microsoft.com/office/drawing/2014/main" id="{B90A52B3-B56B-0155-03A8-D38D6BB7B641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0">
              <a:extLst>
                <a:ext uri="{FF2B5EF4-FFF2-40B4-BE49-F238E27FC236}">
                  <a16:creationId xmlns:a16="http://schemas.microsoft.com/office/drawing/2014/main" id="{37A577C7-BD48-EB4A-FF3A-4057DCBCF6BD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1">
              <a:extLst>
                <a:ext uri="{FF2B5EF4-FFF2-40B4-BE49-F238E27FC236}">
                  <a16:creationId xmlns:a16="http://schemas.microsoft.com/office/drawing/2014/main" id="{E9F20FF8-AC70-F19A-0F18-A536FAAABB91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2">
              <a:extLst>
                <a:ext uri="{FF2B5EF4-FFF2-40B4-BE49-F238E27FC236}">
                  <a16:creationId xmlns:a16="http://schemas.microsoft.com/office/drawing/2014/main" id="{41284AEA-73DE-CDE2-25D4-C27DBDB2512F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3">
              <a:extLst>
                <a:ext uri="{FF2B5EF4-FFF2-40B4-BE49-F238E27FC236}">
                  <a16:creationId xmlns:a16="http://schemas.microsoft.com/office/drawing/2014/main" id="{694EA5BF-B2F0-A335-A473-DFE8D83E9E3D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4">
              <a:extLst>
                <a:ext uri="{FF2B5EF4-FFF2-40B4-BE49-F238E27FC236}">
                  <a16:creationId xmlns:a16="http://schemas.microsoft.com/office/drawing/2014/main" id="{06ADD546-1B24-7973-DF5E-94BF960C13D9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5">
              <a:extLst>
                <a:ext uri="{FF2B5EF4-FFF2-40B4-BE49-F238E27FC236}">
                  <a16:creationId xmlns:a16="http://schemas.microsoft.com/office/drawing/2014/main" id="{072C0B0A-89AB-95D2-A636-D435D659E401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76">
              <a:extLst>
                <a:ext uri="{FF2B5EF4-FFF2-40B4-BE49-F238E27FC236}">
                  <a16:creationId xmlns:a16="http://schemas.microsoft.com/office/drawing/2014/main" id="{979AA401-897E-B375-2D17-CB77E1873E01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77">
              <a:extLst>
                <a:ext uri="{FF2B5EF4-FFF2-40B4-BE49-F238E27FC236}">
                  <a16:creationId xmlns:a16="http://schemas.microsoft.com/office/drawing/2014/main" id="{5AC02B48-7AD2-EF57-4E7A-2F087DB78AC7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78">
              <a:extLst>
                <a:ext uri="{FF2B5EF4-FFF2-40B4-BE49-F238E27FC236}">
                  <a16:creationId xmlns:a16="http://schemas.microsoft.com/office/drawing/2014/main" id="{F274EC4F-19C1-B0B2-C653-E8CF94CF3842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79">
              <a:extLst>
                <a:ext uri="{FF2B5EF4-FFF2-40B4-BE49-F238E27FC236}">
                  <a16:creationId xmlns:a16="http://schemas.microsoft.com/office/drawing/2014/main" id="{97AB0EFD-5FC9-47AD-C037-95C1A2C9767F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0">
              <a:extLst>
                <a:ext uri="{FF2B5EF4-FFF2-40B4-BE49-F238E27FC236}">
                  <a16:creationId xmlns:a16="http://schemas.microsoft.com/office/drawing/2014/main" id="{A1875CC6-E2D3-3C4B-196B-13AC787D4D39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1">
              <a:extLst>
                <a:ext uri="{FF2B5EF4-FFF2-40B4-BE49-F238E27FC236}">
                  <a16:creationId xmlns:a16="http://schemas.microsoft.com/office/drawing/2014/main" id="{8F17C419-09FB-4A3B-F94B-12A8D15C7620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2">
              <a:extLst>
                <a:ext uri="{FF2B5EF4-FFF2-40B4-BE49-F238E27FC236}">
                  <a16:creationId xmlns:a16="http://schemas.microsoft.com/office/drawing/2014/main" id="{27AC6E12-A4D1-103C-A192-CAC44F52D459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3">
              <a:extLst>
                <a:ext uri="{FF2B5EF4-FFF2-40B4-BE49-F238E27FC236}">
                  <a16:creationId xmlns:a16="http://schemas.microsoft.com/office/drawing/2014/main" id="{D1D713A8-6AD4-0906-7AFF-4F5A4F5EBFAF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4">
              <a:extLst>
                <a:ext uri="{FF2B5EF4-FFF2-40B4-BE49-F238E27FC236}">
                  <a16:creationId xmlns:a16="http://schemas.microsoft.com/office/drawing/2014/main" id="{2FE8028A-1434-929E-CC4D-C801E6D95EBF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5">
              <a:extLst>
                <a:ext uri="{FF2B5EF4-FFF2-40B4-BE49-F238E27FC236}">
                  <a16:creationId xmlns:a16="http://schemas.microsoft.com/office/drawing/2014/main" id="{E26442AD-CBC0-94F7-2C46-7AB8CD8E5794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86">
              <a:extLst>
                <a:ext uri="{FF2B5EF4-FFF2-40B4-BE49-F238E27FC236}">
                  <a16:creationId xmlns:a16="http://schemas.microsoft.com/office/drawing/2014/main" id="{4CF5F58F-C13B-E651-1EFC-CB05352283D2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87">
              <a:extLst>
                <a:ext uri="{FF2B5EF4-FFF2-40B4-BE49-F238E27FC236}">
                  <a16:creationId xmlns:a16="http://schemas.microsoft.com/office/drawing/2014/main" id="{8E9F2D61-B050-BB59-BAC3-09472D0AC763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88">
              <a:extLst>
                <a:ext uri="{FF2B5EF4-FFF2-40B4-BE49-F238E27FC236}">
                  <a16:creationId xmlns:a16="http://schemas.microsoft.com/office/drawing/2014/main" id="{41CC6D09-6F04-F463-B91F-FF45455ECDE3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89">
              <a:extLst>
                <a:ext uri="{FF2B5EF4-FFF2-40B4-BE49-F238E27FC236}">
                  <a16:creationId xmlns:a16="http://schemas.microsoft.com/office/drawing/2014/main" id="{4A4A4C12-F4F9-3DDE-6903-ED890379B493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0">
              <a:extLst>
                <a:ext uri="{FF2B5EF4-FFF2-40B4-BE49-F238E27FC236}">
                  <a16:creationId xmlns:a16="http://schemas.microsoft.com/office/drawing/2014/main" id="{245EC204-74A2-BF03-0EA9-773A8BB77CE0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1">
              <a:extLst>
                <a:ext uri="{FF2B5EF4-FFF2-40B4-BE49-F238E27FC236}">
                  <a16:creationId xmlns:a16="http://schemas.microsoft.com/office/drawing/2014/main" id="{42C61DD5-0F5E-1066-46F8-E96BE0E28AE8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2">
              <a:extLst>
                <a:ext uri="{FF2B5EF4-FFF2-40B4-BE49-F238E27FC236}">
                  <a16:creationId xmlns:a16="http://schemas.microsoft.com/office/drawing/2014/main" id="{1CE49FA8-26B7-9068-C2E4-C208C68A32C9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3">
              <a:extLst>
                <a:ext uri="{FF2B5EF4-FFF2-40B4-BE49-F238E27FC236}">
                  <a16:creationId xmlns:a16="http://schemas.microsoft.com/office/drawing/2014/main" id="{DF31A068-A9EB-E3B8-8983-8B75D80AB67F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4">
              <a:extLst>
                <a:ext uri="{FF2B5EF4-FFF2-40B4-BE49-F238E27FC236}">
                  <a16:creationId xmlns:a16="http://schemas.microsoft.com/office/drawing/2014/main" id="{31867ED9-6358-9778-9894-938D676F899A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5">
              <a:extLst>
                <a:ext uri="{FF2B5EF4-FFF2-40B4-BE49-F238E27FC236}">
                  <a16:creationId xmlns:a16="http://schemas.microsoft.com/office/drawing/2014/main" id="{C36CD5D8-8357-F398-0230-1E0012315536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296">
              <a:extLst>
                <a:ext uri="{FF2B5EF4-FFF2-40B4-BE49-F238E27FC236}">
                  <a16:creationId xmlns:a16="http://schemas.microsoft.com/office/drawing/2014/main" id="{BAF90FD2-6F53-2DE0-A6CE-1857E0669AF9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297">
              <a:extLst>
                <a:ext uri="{FF2B5EF4-FFF2-40B4-BE49-F238E27FC236}">
                  <a16:creationId xmlns:a16="http://schemas.microsoft.com/office/drawing/2014/main" id="{7A862220-814E-F9CC-09E8-8238AB736E6D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298">
              <a:extLst>
                <a:ext uri="{FF2B5EF4-FFF2-40B4-BE49-F238E27FC236}">
                  <a16:creationId xmlns:a16="http://schemas.microsoft.com/office/drawing/2014/main" id="{4E3A15A1-F7A4-8C63-3633-1815C2B0BF58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299">
              <a:extLst>
                <a:ext uri="{FF2B5EF4-FFF2-40B4-BE49-F238E27FC236}">
                  <a16:creationId xmlns:a16="http://schemas.microsoft.com/office/drawing/2014/main" id="{A19068E1-0F8D-4302-D395-2E975308AA92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0">
              <a:extLst>
                <a:ext uri="{FF2B5EF4-FFF2-40B4-BE49-F238E27FC236}">
                  <a16:creationId xmlns:a16="http://schemas.microsoft.com/office/drawing/2014/main" id="{BFD5838C-8958-1B2A-7E59-42D030455EB4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1">
              <a:extLst>
                <a:ext uri="{FF2B5EF4-FFF2-40B4-BE49-F238E27FC236}">
                  <a16:creationId xmlns:a16="http://schemas.microsoft.com/office/drawing/2014/main" id="{D34DE420-DE81-AF75-ACB2-5FAEA9BBAF7D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2">
              <a:extLst>
                <a:ext uri="{FF2B5EF4-FFF2-40B4-BE49-F238E27FC236}">
                  <a16:creationId xmlns:a16="http://schemas.microsoft.com/office/drawing/2014/main" id="{B323AA7C-75F5-14AA-A448-8EB961C34E56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3">
              <a:extLst>
                <a:ext uri="{FF2B5EF4-FFF2-40B4-BE49-F238E27FC236}">
                  <a16:creationId xmlns:a16="http://schemas.microsoft.com/office/drawing/2014/main" id="{B23C17F8-D43C-2E19-44A4-B8A31D888B8D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4">
              <a:extLst>
                <a:ext uri="{FF2B5EF4-FFF2-40B4-BE49-F238E27FC236}">
                  <a16:creationId xmlns:a16="http://schemas.microsoft.com/office/drawing/2014/main" id="{2E328546-A025-5277-95D5-99D97DE329D9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5">
              <a:extLst>
                <a:ext uri="{FF2B5EF4-FFF2-40B4-BE49-F238E27FC236}">
                  <a16:creationId xmlns:a16="http://schemas.microsoft.com/office/drawing/2014/main" id="{345D963D-C7D5-40CB-6EA8-6F56ADF8D7F0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06">
              <a:extLst>
                <a:ext uri="{FF2B5EF4-FFF2-40B4-BE49-F238E27FC236}">
                  <a16:creationId xmlns:a16="http://schemas.microsoft.com/office/drawing/2014/main" id="{2077C7A8-D141-7DB7-CC65-B87E0048DC25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07">
              <a:extLst>
                <a:ext uri="{FF2B5EF4-FFF2-40B4-BE49-F238E27FC236}">
                  <a16:creationId xmlns:a16="http://schemas.microsoft.com/office/drawing/2014/main" id="{E3AE342F-2EF0-5BAD-B8F2-A27047124DBD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08">
              <a:extLst>
                <a:ext uri="{FF2B5EF4-FFF2-40B4-BE49-F238E27FC236}">
                  <a16:creationId xmlns:a16="http://schemas.microsoft.com/office/drawing/2014/main" id="{3FED6856-72E9-F659-DEB2-AB06BC4AC9F3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09">
              <a:extLst>
                <a:ext uri="{FF2B5EF4-FFF2-40B4-BE49-F238E27FC236}">
                  <a16:creationId xmlns:a16="http://schemas.microsoft.com/office/drawing/2014/main" id="{24976A17-2607-22D9-6FE5-304BEE9D2B7E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0">
              <a:extLst>
                <a:ext uri="{FF2B5EF4-FFF2-40B4-BE49-F238E27FC236}">
                  <a16:creationId xmlns:a16="http://schemas.microsoft.com/office/drawing/2014/main" id="{10228B02-AABD-C3FB-B88A-166BACDB1F02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1">
              <a:extLst>
                <a:ext uri="{FF2B5EF4-FFF2-40B4-BE49-F238E27FC236}">
                  <a16:creationId xmlns:a16="http://schemas.microsoft.com/office/drawing/2014/main" id="{7C1A0AA9-2DFB-EDD0-AAD7-0897B39FBD5A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2">
              <a:extLst>
                <a:ext uri="{FF2B5EF4-FFF2-40B4-BE49-F238E27FC236}">
                  <a16:creationId xmlns:a16="http://schemas.microsoft.com/office/drawing/2014/main" id="{A519ABE5-8FDE-32D9-B6EF-D759F7BE18A0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3">
              <a:extLst>
                <a:ext uri="{FF2B5EF4-FFF2-40B4-BE49-F238E27FC236}">
                  <a16:creationId xmlns:a16="http://schemas.microsoft.com/office/drawing/2014/main" id="{7A13B43D-1B86-2005-1C85-F77569E96057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4">
              <a:extLst>
                <a:ext uri="{FF2B5EF4-FFF2-40B4-BE49-F238E27FC236}">
                  <a16:creationId xmlns:a16="http://schemas.microsoft.com/office/drawing/2014/main" id="{AD625010-2797-1390-57B8-6D40FBDC58D8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5">
              <a:extLst>
                <a:ext uri="{FF2B5EF4-FFF2-40B4-BE49-F238E27FC236}">
                  <a16:creationId xmlns:a16="http://schemas.microsoft.com/office/drawing/2014/main" id="{06702884-AFEF-888F-1603-98CAB4CC629D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16">
              <a:extLst>
                <a:ext uri="{FF2B5EF4-FFF2-40B4-BE49-F238E27FC236}">
                  <a16:creationId xmlns:a16="http://schemas.microsoft.com/office/drawing/2014/main" id="{AF1240E3-4400-6416-58FB-A30A6E9D2560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17">
              <a:extLst>
                <a:ext uri="{FF2B5EF4-FFF2-40B4-BE49-F238E27FC236}">
                  <a16:creationId xmlns:a16="http://schemas.microsoft.com/office/drawing/2014/main" id="{8FAF6784-F744-6990-B127-B9655A9955F9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18">
              <a:extLst>
                <a:ext uri="{FF2B5EF4-FFF2-40B4-BE49-F238E27FC236}">
                  <a16:creationId xmlns:a16="http://schemas.microsoft.com/office/drawing/2014/main" id="{6A95FAE1-6AD5-2D44-BA19-C222E09422A8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19">
              <a:extLst>
                <a:ext uri="{FF2B5EF4-FFF2-40B4-BE49-F238E27FC236}">
                  <a16:creationId xmlns:a16="http://schemas.microsoft.com/office/drawing/2014/main" id="{3C0D6B88-D681-9B50-1210-390FAD8C45F0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0">
              <a:extLst>
                <a:ext uri="{FF2B5EF4-FFF2-40B4-BE49-F238E27FC236}">
                  <a16:creationId xmlns:a16="http://schemas.microsoft.com/office/drawing/2014/main" id="{FEEE99BB-9B76-0450-1977-632FF4F46778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1">
              <a:extLst>
                <a:ext uri="{FF2B5EF4-FFF2-40B4-BE49-F238E27FC236}">
                  <a16:creationId xmlns:a16="http://schemas.microsoft.com/office/drawing/2014/main" id="{17C6F00A-CA10-0929-77E3-EE717EF1BB90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2">
              <a:extLst>
                <a:ext uri="{FF2B5EF4-FFF2-40B4-BE49-F238E27FC236}">
                  <a16:creationId xmlns:a16="http://schemas.microsoft.com/office/drawing/2014/main" id="{7E31D055-E0EB-2068-1E01-3D6B0044BA29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3">
              <a:extLst>
                <a:ext uri="{FF2B5EF4-FFF2-40B4-BE49-F238E27FC236}">
                  <a16:creationId xmlns:a16="http://schemas.microsoft.com/office/drawing/2014/main" id="{03F16EDA-440C-F7FF-9DDB-2000D49BD73C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4">
              <a:extLst>
                <a:ext uri="{FF2B5EF4-FFF2-40B4-BE49-F238E27FC236}">
                  <a16:creationId xmlns:a16="http://schemas.microsoft.com/office/drawing/2014/main" id="{0A42B515-537B-257B-BBCA-D1FFC2CCF0C5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5">
              <a:extLst>
                <a:ext uri="{FF2B5EF4-FFF2-40B4-BE49-F238E27FC236}">
                  <a16:creationId xmlns:a16="http://schemas.microsoft.com/office/drawing/2014/main" id="{9806E341-C494-F06D-E42D-8E480B3BDF5F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26">
              <a:extLst>
                <a:ext uri="{FF2B5EF4-FFF2-40B4-BE49-F238E27FC236}">
                  <a16:creationId xmlns:a16="http://schemas.microsoft.com/office/drawing/2014/main" id="{3CD07889-2AE7-C755-A373-4D8474B04DB1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27">
              <a:extLst>
                <a:ext uri="{FF2B5EF4-FFF2-40B4-BE49-F238E27FC236}">
                  <a16:creationId xmlns:a16="http://schemas.microsoft.com/office/drawing/2014/main" id="{3C72BB85-7796-ECD4-C056-0C122F4BDD6B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28">
              <a:extLst>
                <a:ext uri="{FF2B5EF4-FFF2-40B4-BE49-F238E27FC236}">
                  <a16:creationId xmlns:a16="http://schemas.microsoft.com/office/drawing/2014/main" id="{1EC1F56A-8D45-D1DB-EB55-5BC115F37675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29">
              <a:extLst>
                <a:ext uri="{FF2B5EF4-FFF2-40B4-BE49-F238E27FC236}">
                  <a16:creationId xmlns:a16="http://schemas.microsoft.com/office/drawing/2014/main" id="{7C835893-F843-73F9-3E5C-17AB5C100D59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0">
              <a:extLst>
                <a:ext uri="{FF2B5EF4-FFF2-40B4-BE49-F238E27FC236}">
                  <a16:creationId xmlns:a16="http://schemas.microsoft.com/office/drawing/2014/main" id="{8E063D13-CAF7-E744-F40C-643139F0FFD9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1">
              <a:extLst>
                <a:ext uri="{FF2B5EF4-FFF2-40B4-BE49-F238E27FC236}">
                  <a16:creationId xmlns:a16="http://schemas.microsoft.com/office/drawing/2014/main" id="{2FDACE7C-9DCA-CB38-E3AB-B1DABF7A353F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2">
              <a:extLst>
                <a:ext uri="{FF2B5EF4-FFF2-40B4-BE49-F238E27FC236}">
                  <a16:creationId xmlns:a16="http://schemas.microsoft.com/office/drawing/2014/main" id="{0D0F8F6C-F9E2-BBC7-FC1A-374B6F7DAD4E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3">
              <a:extLst>
                <a:ext uri="{FF2B5EF4-FFF2-40B4-BE49-F238E27FC236}">
                  <a16:creationId xmlns:a16="http://schemas.microsoft.com/office/drawing/2014/main" id="{5F9F7448-0BE1-5F33-E8B5-15571B11112B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4">
              <a:extLst>
                <a:ext uri="{FF2B5EF4-FFF2-40B4-BE49-F238E27FC236}">
                  <a16:creationId xmlns:a16="http://schemas.microsoft.com/office/drawing/2014/main" id="{E0695B79-3640-D960-8C91-A7313C28AA0A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5">
              <a:extLst>
                <a:ext uri="{FF2B5EF4-FFF2-40B4-BE49-F238E27FC236}">
                  <a16:creationId xmlns:a16="http://schemas.microsoft.com/office/drawing/2014/main" id="{E9ABAC41-9DEF-B82A-E0C4-CEF43F0BD2EB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36">
              <a:extLst>
                <a:ext uri="{FF2B5EF4-FFF2-40B4-BE49-F238E27FC236}">
                  <a16:creationId xmlns:a16="http://schemas.microsoft.com/office/drawing/2014/main" id="{5D281ECA-62EB-FF2E-E430-DC4A953792CC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37">
              <a:extLst>
                <a:ext uri="{FF2B5EF4-FFF2-40B4-BE49-F238E27FC236}">
                  <a16:creationId xmlns:a16="http://schemas.microsoft.com/office/drawing/2014/main" id="{52D57203-1225-E2F5-20C8-EBACECEE0BD7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38">
              <a:extLst>
                <a:ext uri="{FF2B5EF4-FFF2-40B4-BE49-F238E27FC236}">
                  <a16:creationId xmlns:a16="http://schemas.microsoft.com/office/drawing/2014/main" id="{10A6748A-5F9C-C37B-9B36-245C7EE93210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39">
              <a:extLst>
                <a:ext uri="{FF2B5EF4-FFF2-40B4-BE49-F238E27FC236}">
                  <a16:creationId xmlns:a16="http://schemas.microsoft.com/office/drawing/2014/main" id="{090B8A78-3F6E-67D9-8F4D-576FB2A48722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0">
              <a:extLst>
                <a:ext uri="{FF2B5EF4-FFF2-40B4-BE49-F238E27FC236}">
                  <a16:creationId xmlns:a16="http://schemas.microsoft.com/office/drawing/2014/main" id="{0C30B360-927F-81C2-4869-8E741317BCA9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1">
              <a:extLst>
                <a:ext uri="{FF2B5EF4-FFF2-40B4-BE49-F238E27FC236}">
                  <a16:creationId xmlns:a16="http://schemas.microsoft.com/office/drawing/2014/main" id="{C6C83478-8374-01A1-790E-7510A6FE59D9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2">
              <a:extLst>
                <a:ext uri="{FF2B5EF4-FFF2-40B4-BE49-F238E27FC236}">
                  <a16:creationId xmlns:a16="http://schemas.microsoft.com/office/drawing/2014/main" id="{C425ECE2-8DD9-DE5C-55F3-2C33FE6750AB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3">
              <a:extLst>
                <a:ext uri="{FF2B5EF4-FFF2-40B4-BE49-F238E27FC236}">
                  <a16:creationId xmlns:a16="http://schemas.microsoft.com/office/drawing/2014/main" id="{EC5B62F3-3361-3E1A-65AF-9250630EF696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4">
              <a:extLst>
                <a:ext uri="{FF2B5EF4-FFF2-40B4-BE49-F238E27FC236}">
                  <a16:creationId xmlns:a16="http://schemas.microsoft.com/office/drawing/2014/main" id="{DBCC5CFB-488D-4567-BBE0-3C6AFD930F9B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5">
              <a:extLst>
                <a:ext uri="{FF2B5EF4-FFF2-40B4-BE49-F238E27FC236}">
                  <a16:creationId xmlns:a16="http://schemas.microsoft.com/office/drawing/2014/main" id="{15E888A6-355A-36F2-B1A6-2352C71D4CA5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46">
              <a:extLst>
                <a:ext uri="{FF2B5EF4-FFF2-40B4-BE49-F238E27FC236}">
                  <a16:creationId xmlns:a16="http://schemas.microsoft.com/office/drawing/2014/main" id="{EBECFA06-4CA4-4E89-8353-AA10584CAF71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47">
              <a:extLst>
                <a:ext uri="{FF2B5EF4-FFF2-40B4-BE49-F238E27FC236}">
                  <a16:creationId xmlns:a16="http://schemas.microsoft.com/office/drawing/2014/main" id="{0BB41BAD-8E36-822E-4473-B726AFB033E0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48">
              <a:extLst>
                <a:ext uri="{FF2B5EF4-FFF2-40B4-BE49-F238E27FC236}">
                  <a16:creationId xmlns:a16="http://schemas.microsoft.com/office/drawing/2014/main" id="{30B19471-DC10-F59D-498D-9D82531812F3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49">
              <a:extLst>
                <a:ext uri="{FF2B5EF4-FFF2-40B4-BE49-F238E27FC236}">
                  <a16:creationId xmlns:a16="http://schemas.microsoft.com/office/drawing/2014/main" id="{31BD701A-75FC-CBC0-2780-F26F70C4B3D8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0">
              <a:extLst>
                <a:ext uri="{FF2B5EF4-FFF2-40B4-BE49-F238E27FC236}">
                  <a16:creationId xmlns:a16="http://schemas.microsoft.com/office/drawing/2014/main" id="{D5FD669D-FEC3-1AFA-05E1-16C4722988A3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1">
              <a:extLst>
                <a:ext uri="{FF2B5EF4-FFF2-40B4-BE49-F238E27FC236}">
                  <a16:creationId xmlns:a16="http://schemas.microsoft.com/office/drawing/2014/main" id="{A3FFB1BB-5823-F066-5F41-03C5BB2FE3B9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2">
              <a:extLst>
                <a:ext uri="{FF2B5EF4-FFF2-40B4-BE49-F238E27FC236}">
                  <a16:creationId xmlns:a16="http://schemas.microsoft.com/office/drawing/2014/main" id="{59CFAD99-5FEB-34ED-6C06-938C84D180D7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3">
              <a:extLst>
                <a:ext uri="{FF2B5EF4-FFF2-40B4-BE49-F238E27FC236}">
                  <a16:creationId xmlns:a16="http://schemas.microsoft.com/office/drawing/2014/main" id="{6F359A7D-3DF0-4A3E-4740-CD1A3D6AF45D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4">
              <a:extLst>
                <a:ext uri="{FF2B5EF4-FFF2-40B4-BE49-F238E27FC236}">
                  <a16:creationId xmlns:a16="http://schemas.microsoft.com/office/drawing/2014/main" id="{F8161EF1-86DC-71BA-7D09-AB98B024D395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5">
              <a:extLst>
                <a:ext uri="{FF2B5EF4-FFF2-40B4-BE49-F238E27FC236}">
                  <a16:creationId xmlns:a16="http://schemas.microsoft.com/office/drawing/2014/main" id="{FDDC6303-A7A4-779B-E23F-0FF62D3DEAAD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56">
              <a:extLst>
                <a:ext uri="{FF2B5EF4-FFF2-40B4-BE49-F238E27FC236}">
                  <a16:creationId xmlns:a16="http://schemas.microsoft.com/office/drawing/2014/main" id="{384F0A61-FCB0-8968-1D47-6050B07A9130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57">
              <a:extLst>
                <a:ext uri="{FF2B5EF4-FFF2-40B4-BE49-F238E27FC236}">
                  <a16:creationId xmlns:a16="http://schemas.microsoft.com/office/drawing/2014/main" id="{DF2E591C-59F5-3AF7-5528-1A49589FEFC5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58">
              <a:extLst>
                <a:ext uri="{FF2B5EF4-FFF2-40B4-BE49-F238E27FC236}">
                  <a16:creationId xmlns:a16="http://schemas.microsoft.com/office/drawing/2014/main" id="{445BA3A4-0E47-1A94-9393-3A9915E9F42A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59">
              <a:extLst>
                <a:ext uri="{FF2B5EF4-FFF2-40B4-BE49-F238E27FC236}">
                  <a16:creationId xmlns:a16="http://schemas.microsoft.com/office/drawing/2014/main" id="{1A79B617-3BA7-3AF6-C5A5-AC0B532D57D2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0">
              <a:extLst>
                <a:ext uri="{FF2B5EF4-FFF2-40B4-BE49-F238E27FC236}">
                  <a16:creationId xmlns:a16="http://schemas.microsoft.com/office/drawing/2014/main" id="{0C95B1D4-7987-3729-9CD8-AAB1C6D7F07B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1">
              <a:extLst>
                <a:ext uri="{FF2B5EF4-FFF2-40B4-BE49-F238E27FC236}">
                  <a16:creationId xmlns:a16="http://schemas.microsoft.com/office/drawing/2014/main" id="{D08E34ED-8C21-4DA0-86F0-F2C7410841AD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2">
              <a:extLst>
                <a:ext uri="{FF2B5EF4-FFF2-40B4-BE49-F238E27FC236}">
                  <a16:creationId xmlns:a16="http://schemas.microsoft.com/office/drawing/2014/main" id="{0D2A615F-A1B5-C8D5-FFB8-F9F9B6D4F15B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3">
              <a:extLst>
                <a:ext uri="{FF2B5EF4-FFF2-40B4-BE49-F238E27FC236}">
                  <a16:creationId xmlns:a16="http://schemas.microsoft.com/office/drawing/2014/main" id="{449664B1-FAFC-C75D-6082-A0FD67B23963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4">
              <a:extLst>
                <a:ext uri="{FF2B5EF4-FFF2-40B4-BE49-F238E27FC236}">
                  <a16:creationId xmlns:a16="http://schemas.microsoft.com/office/drawing/2014/main" id="{2EBA778A-F4A6-09D7-6F76-B197C534DACA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5">
              <a:extLst>
                <a:ext uri="{FF2B5EF4-FFF2-40B4-BE49-F238E27FC236}">
                  <a16:creationId xmlns:a16="http://schemas.microsoft.com/office/drawing/2014/main" id="{F7051C5F-9C9A-D278-A440-92D75B14458F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66">
              <a:extLst>
                <a:ext uri="{FF2B5EF4-FFF2-40B4-BE49-F238E27FC236}">
                  <a16:creationId xmlns:a16="http://schemas.microsoft.com/office/drawing/2014/main" id="{94FE1C4A-19D1-685F-3226-E9D520E4B5BD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67">
              <a:extLst>
                <a:ext uri="{FF2B5EF4-FFF2-40B4-BE49-F238E27FC236}">
                  <a16:creationId xmlns:a16="http://schemas.microsoft.com/office/drawing/2014/main" id="{F75E6AF4-6FA6-1AAE-515D-BA40B13F0627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68">
              <a:extLst>
                <a:ext uri="{FF2B5EF4-FFF2-40B4-BE49-F238E27FC236}">
                  <a16:creationId xmlns:a16="http://schemas.microsoft.com/office/drawing/2014/main" id="{7C4A10E0-7536-CFB7-E6A9-CCC71BE65259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69">
              <a:extLst>
                <a:ext uri="{FF2B5EF4-FFF2-40B4-BE49-F238E27FC236}">
                  <a16:creationId xmlns:a16="http://schemas.microsoft.com/office/drawing/2014/main" id="{9E31A8D0-5CDB-93E6-3E65-D38E5D3FBE89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0">
              <a:extLst>
                <a:ext uri="{FF2B5EF4-FFF2-40B4-BE49-F238E27FC236}">
                  <a16:creationId xmlns:a16="http://schemas.microsoft.com/office/drawing/2014/main" id="{05AEEB64-37AF-F48E-E020-17D7C5FCCBAC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1">
              <a:extLst>
                <a:ext uri="{FF2B5EF4-FFF2-40B4-BE49-F238E27FC236}">
                  <a16:creationId xmlns:a16="http://schemas.microsoft.com/office/drawing/2014/main" id="{0E304E64-2523-C2D9-0AEC-28CA562E3E21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2">
              <a:extLst>
                <a:ext uri="{FF2B5EF4-FFF2-40B4-BE49-F238E27FC236}">
                  <a16:creationId xmlns:a16="http://schemas.microsoft.com/office/drawing/2014/main" id="{F1413654-0026-B0D3-5197-D817503BBBF5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3">
              <a:extLst>
                <a:ext uri="{FF2B5EF4-FFF2-40B4-BE49-F238E27FC236}">
                  <a16:creationId xmlns:a16="http://schemas.microsoft.com/office/drawing/2014/main" id="{F87B438B-5E8F-A64F-52DE-5CAE7B721E13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4">
              <a:extLst>
                <a:ext uri="{FF2B5EF4-FFF2-40B4-BE49-F238E27FC236}">
                  <a16:creationId xmlns:a16="http://schemas.microsoft.com/office/drawing/2014/main" id="{0630CA55-166B-2E2E-0F6D-2E58A233B65B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5">
              <a:extLst>
                <a:ext uri="{FF2B5EF4-FFF2-40B4-BE49-F238E27FC236}">
                  <a16:creationId xmlns:a16="http://schemas.microsoft.com/office/drawing/2014/main" id="{B0FE39F7-261D-CA64-3054-75DD57B85264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76">
              <a:extLst>
                <a:ext uri="{FF2B5EF4-FFF2-40B4-BE49-F238E27FC236}">
                  <a16:creationId xmlns:a16="http://schemas.microsoft.com/office/drawing/2014/main" id="{0A9E6AA3-748E-BB0C-BD34-4280E674C06A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77">
              <a:extLst>
                <a:ext uri="{FF2B5EF4-FFF2-40B4-BE49-F238E27FC236}">
                  <a16:creationId xmlns:a16="http://schemas.microsoft.com/office/drawing/2014/main" id="{5DB558BD-DCB0-590E-2C2A-8853781610A7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78">
              <a:extLst>
                <a:ext uri="{FF2B5EF4-FFF2-40B4-BE49-F238E27FC236}">
                  <a16:creationId xmlns:a16="http://schemas.microsoft.com/office/drawing/2014/main" id="{6CB940DE-DFA0-F4D8-CCF1-39317F40EBBB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79">
              <a:extLst>
                <a:ext uri="{FF2B5EF4-FFF2-40B4-BE49-F238E27FC236}">
                  <a16:creationId xmlns:a16="http://schemas.microsoft.com/office/drawing/2014/main" id="{17135B9B-F922-16A0-3CEC-A3390C16FA50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0">
              <a:extLst>
                <a:ext uri="{FF2B5EF4-FFF2-40B4-BE49-F238E27FC236}">
                  <a16:creationId xmlns:a16="http://schemas.microsoft.com/office/drawing/2014/main" id="{52DEC65B-971B-E59F-D725-4D12D0E62039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1">
              <a:extLst>
                <a:ext uri="{FF2B5EF4-FFF2-40B4-BE49-F238E27FC236}">
                  <a16:creationId xmlns:a16="http://schemas.microsoft.com/office/drawing/2014/main" id="{7CC32EF0-7060-928A-F16C-DAD4990F146B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2">
              <a:extLst>
                <a:ext uri="{FF2B5EF4-FFF2-40B4-BE49-F238E27FC236}">
                  <a16:creationId xmlns:a16="http://schemas.microsoft.com/office/drawing/2014/main" id="{BE32DFDC-42CC-C21B-ABF6-E6CABC0DE7A4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3">
              <a:extLst>
                <a:ext uri="{FF2B5EF4-FFF2-40B4-BE49-F238E27FC236}">
                  <a16:creationId xmlns:a16="http://schemas.microsoft.com/office/drawing/2014/main" id="{46B69973-4574-2F3F-8F3A-DA51CD3C8FCE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4">
              <a:extLst>
                <a:ext uri="{FF2B5EF4-FFF2-40B4-BE49-F238E27FC236}">
                  <a16:creationId xmlns:a16="http://schemas.microsoft.com/office/drawing/2014/main" id="{DD644869-943B-09AB-5915-9B6CDD7CD680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5">
              <a:extLst>
                <a:ext uri="{FF2B5EF4-FFF2-40B4-BE49-F238E27FC236}">
                  <a16:creationId xmlns:a16="http://schemas.microsoft.com/office/drawing/2014/main" id="{F2202245-EC60-FDE7-EA50-54870BBCC938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86">
              <a:extLst>
                <a:ext uri="{FF2B5EF4-FFF2-40B4-BE49-F238E27FC236}">
                  <a16:creationId xmlns:a16="http://schemas.microsoft.com/office/drawing/2014/main" id="{221D2BA2-A144-61F5-3A05-A6218CA72141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92" name="Imagen 391">
            <a:extLst>
              <a:ext uri="{FF2B5EF4-FFF2-40B4-BE49-F238E27FC236}">
                <a16:creationId xmlns:a16="http://schemas.microsoft.com/office/drawing/2014/main" id="{E963F98A-8471-6FBF-9F10-31A9254A7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849" y="3970835"/>
            <a:ext cx="1569058" cy="15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117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CC98110-49F8-2846-4762-5DDA802E609F}"/>
              </a:ext>
            </a:extLst>
          </p:cNvPr>
          <p:cNvGrpSpPr/>
          <p:nvPr/>
        </p:nvGrpSpPr>
        <p:grpSpPr>
          <a:xfrm>
            <a:off x="2331949" y="2177717"/>
            <a:ext cx="3985576" cy="2561059"/>
            <a:chOff x="877424" y="2601843"/>
            <a:chExt cx="2989182" cy="1920794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8D980FEC-A251-9F14-5191-9B2ACE7B968F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C60308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C60308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C60308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3C24AFA3-2A8C-3C8E-49ED-B0E631A84770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612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pixabay.com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pngegg.com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rpp.noticias.io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eestatic.com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wikimedia.org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radiohuancayo.com.pe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realmadrid.com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/>
                  <a:sym typeface="Montserrat"/>
                </a:rPr>
                <a:t>portal.andina.pe</a:t>
              </a: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33EFC427-4219-FD4B-549B-5E870E52752E}"/>
              </a:ext>
            </a:extLst>
          </p:cNvPr>
          <p:cNvSpPr txBox="1"/>
          <p:nvPr/>
        </p:nvSpPr>
        <p:spPr>
          <a:xfrm>
            <a:off x="2331949" y="523646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C60308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C60308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39A6573F-8BA3-433C-7B2D-2828898485B9}"/>
              </a:ext>
            </a:extLst>
          </p:cNvPr>
          <p:cNvSpPr txBox="1"/>
          <p:nvPr/>
        </p:nvSpPr>
        <p:spPr>
          <a:xfrm>
            <a:off x="2331949" y="564796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 err="1">
                <a:latin typeface="Source Sans Pro" panose="020B0503030403020204" pitchFamily="34" charset="0"/>
                <a:ea typeface="Montserrat"/>
                <a:cs typeface="Kanit Light"/>
                <a:sym typeface="Montserrat"/>
              </a:rPr>
              <a:t>Aharoni</a:t>
            </a:r>
            <a:endParaRPr lang="es-PE" sz="2000" dirty="0">
              <a:latin typeface="Source Sans Pro" panose="020B0503030403020204" pitchFamily="34" charset="0"/>
              <a:ea typeface="Montserrat"/>
              <a:cs typeface="Kanit Light"/>
              <a:sym typeface="Montserrat"/>
            </a:endParaRP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/>
                <a:sym typeface="Montserrat"/>
              </a:rPr>
              <a:t>Arial (Cuerpo)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07824A78-5F89-57DE-2A9A-B22E3B3BA368}"/>
              </a:ext>
            </a:extLst>
          </p:cNvPr>
          <p:cNvSpPr txBox="1"/>
          <p:nvPr/>
        </p:nvSpPr>
        <p:spPr>
          <a:xfrm>
            <a:off x="9755105" y="6439326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70;p42">
            <a:extLst>
              <a:ext uri="{FF2B5EF4-FFF2-40B4-BE49-F238E27FC236}">
                <a16:creationId xmlns:a16="http://schemas.microsoft.com/office/drawing/2014/main" id="{FDA34CC9-6953-2EBB-258A-460DBE89BC68}"/>
              </a:ext>
            </a:extLst>
          </p:cNvPr>
          <p:cNvSpPr txBox="1"/>
          <p:nvPr/>
        </p:nvSpPr>
        <p:spPr>
          <a:xfrm>
            <a:off x="2389099" y="155287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C60308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 smtClean="0">
                <a:solidFill>
                  <a:srgbClr val="C60308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</a:t>
            </a:r>
            <a:endParaRPr lang="es-PE" sz="2133" dirty="0">
              <a:latin typeface="Source Sans Pro" panose="020B0503030403020204" pitchFamily="34" charset="0"/>
              <a:ea typeface="Montserrat"/>
              <a:cs typeface="Kanit Light"/>
              <a:sym typeface="Montserrat"/>
            </a:endParaRP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3" name="Google Shape;263;p42">
            <a:extLst>
              <a:ext uri="{FF2B5EF4-FFF2-40B4-BE49-F238E27FC236}">
                <a16:creationId xmlns:a16="http://schemas.microsoft.com/office/drawing/2014/main" id="{3E53FC60-F1DB-67EB-072B-7D12EF1230D0}"/>
              </a:ext>
            </a:extLst>
          </p:cNvPr>
          <p:cNvSpPr txBox="1"/>
          <p:nvPr/>
        </p:nvSpPr>
        <p:spPr>
          <a:xfrm>
            <a:off x="1305284" y="388280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chemeClr val="bg1">
                    <a:lumMod val="50000"/>
                  </a:schemeClr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6ACE0C4-E24A-8ADB-F33B-EA00B3C4C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042" y="-11799"/>
            <a:ext cx="4964906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1C0BA88-41B3-CC66-D152-7B290B31A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64" y="170248"/>
            <a:ext cx="1666563" cy="1666563"/>
          </a:xfrm>
          <a:prstGeom prst="rect">
            <a:avLst/>
          </a:prstGeom>
        </p:spPr>
      </p:pic>
      <p:grpSp>
        <p:nvGrpSpPr>
          <p:cNvPr id="17" name="Group 387">
            <a:extLst>
              <a:ext uri="{FF2B5EF4-FFF2-40B4-BE49-F238E27FC236}">
                <a16:creationId xmlns:a16="http://schemas.microsoft.com/office/drawing/2014/main" id="{B8B235A7-E37A-9F5F-D451-F4BA0DD12393}"/>
              </a:ext>
            </a:extLst>
          </p:cNvPr>
          <p:cNvGrpSpPr/>
          <p:nvPr/>
        </p:nvGrpSpPr>
        <p:grpSpPr>
          <a:xfrm>
            <a:off x="873820" y="-41776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18" name="Freeform: Shape 41">
              <a:extLst>
                <a:ext uri="{FF2B5EF4-FFF2-40B4-BE49-F238E27FC236}">
                  <a16:creationId xmlns:a16="http://schemas.microsoft.com/office/drawing/2014/main" id="{B71FA7EA-D43C-5B67-BFAF-8299D1187732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2">
              <a:extLst>
                <a:ext uri="{FF2B5EF4-FFF2-40B4-BE49-F238E27FC236}">
                  <a16:creationId xmlns:a16="http://schemas.microsoft.com/office/drawing/2014/main" id="{338DFCA3-6E63-0B59-41CB-2C7D5A95F1BA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3">
              <a:extLst>
                <a:ext uri="{FF2B5EF4-FFF2-40B4-BE49-F238E27FC236}">
                  <a16:creationId xmlns:a16="http://schemas.microsoft.com/office/drawing/2014/main" id="{D40FDE03-017E-EF8E-993D-3F86ECE8E063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4">
              <a:extLst>
                <a:ext uri="{FF2B5EF4-FFF2-40B4-BE49-F238E27FC236}">
                  <a16:creationId xmlns:a16="http://schemas.microsoft.com/office/drawing/2014/main" id="{51CF2655-2BBB-53DE-B1A7-4A1F975987FE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5">
              <a:extLst>
                <a:ext uri="{FF2B5EF4-FFF2-40B4-BE49-F238E27FC236}">
                  <a16:creationId xmlns:a16="http://schemas.microsoft.com/office/drawing/2014/main" id="{C336474F-592D-647E-CEE3-1447DF9CA28D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6">
              <a:extLst>
                <a:ext uri="{FF2B5EF4-FFF2-40B4-BE49-F238E27FC236}">
                  <a16:creationId xmlns:a16="http://schemas.microsoft.com/office/drawing/2014/main" id="{95266E57-CDAC-B9E9-5150-31B6E26274D0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7">
              <a:extLst>
                <a:ext uri="{FF2B5EF4-FFF2-40B4-BE49-F238E27FC236}">
                  <a16:creationId xmlns:a16="http://schemas.microsoft.com/office/drawing/2014/main" id="{A17DB9C3-3882-8093-FCE3-8C9DEC815FF3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8">
              <a:extLst>
                <a:ext uri="{FF2B5EF4-FFF2-40B4-BE49-F238E27FC236}">
                  <a16:creationId xmlns:a16="http://schemas.microsoft.com/office/drawing/2014/main" id="{4DDCCE01-FB07-4765-C874-8E6B861500AB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9">
              <a:extLst>
                <a:ext uri="{FF2B5EF4-FFF2-40B4-BE49-F238E27FC236}">
                  <a16:creationId xmlns:a16="http://schemas.microsoft.com/office/drawing/2014/main" id="{82131C75-1622-50EF-3BC9-09380DE02E35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0">
              <a:extLst>
                <a:ext uri="{FF2B5EF4-FFF2-40B4-BE49-F238E27FC236}">
                  <a16:creationId xmlns:a16="http://schemas.microsoft.com/office/drawing/2014/main" id="{24D16908-7B93-574E-50F2-C3E428808489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1">
              <a:extLst>
                <a:ext uri="{FF2B5EF4-FFF2-40B4-BE49-F238E27FC236}">
                  <a16:creationId xmlns:a16="http://schemas.microsoft.com/office/drawing/2014/main" id="{A82F0AF2-CA19-0132-6F60-E0AB29D36D90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52">
              <a:extLst>
                <a:ext uri="{FF2B5EF4-FFF2-40B4-BE49-F238E27FC236}">
                  <a16:creationId xmlns:a16="http://schemas.microsoft.com/office/drawing/2014/main" id="{A3E1BE6A-0CA8-F4F4-5F17-63968343FCE9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3">
              <a:extLst>
                <a:ext uri="{FF2B5EF4-FFF2-40B4-BE49-F238E27FC236}">
                  <a16:creationId xmlns:a16="http://schemas.microsoft.com/office/drawing/2014/main" id="{6D3F0768-C5BB-F173-D166-DBB6B1FA38E8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4">
              <a:extLst>
                <a:ext uri="{FF2B5EF4-FFF2-40B4-BE49-F238E27FC236}">
                  <a16:creationId xmlns:a16="http://schemas.microsoft.com/office/drawing/2014/main" id="{EE94D858-CE71-4306-F951-760ED4E354AC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5">
              <a:extLst>
                <a:ext uri="{FF2B5EF4-FFF2-40B4-BE49-F238E27FC236}">
                  <a16:creationId xmlns:a16="http://schemas.microsoft.com/office/drawing/2014/main" id="{806C7885-90E8-777E-FFC3-4E873078FB01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6">
              <a:extLst>
                <a:ext uri="{FF2B5EF4-FFF2-40B4-BE49-F238E27FC236}">
                  <a16:creationId xmlns:a16="http://schemas.microsoft.com/office/drawing/2014/main" id="{216DDC7D-D210-55FD-8D27-6D43EAC96D39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7">
              <a:extLst>
                <a:ext uri="{FF2B5EF4-FFF2-40B4-BE49-F238E27FC236}">
                  <a16:creationId xmlns:a16="http://schemas.microsoft.com/office/drawing/2014/main" id="{E0480667-C9D2-025F-3178-2850FCA8AC15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8">
              <a:extLst>
                <a:ext uri="{FF2B5EF4-FFF2-40B4-BE49-F238E27FC236}">
                  <a16:creationId xmlns:a16="http://schemas.microsoft.com/office/drawing/2014/main" id="{047B160B-614A-B940-CDC4-409CD9B7FC4F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59">
              <a:extLst>
                <a:ext uri="{FF2B5EF4-FFF2-40B4-BE49-F238E27FC236}">
                  <a16:creationId xmlns:a16="http://schemas.microsoft.com/office/drawing/2014/main" id="{9C5D8E49-DC2E-1DCE-528D-66D553D63563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60">
              <a:extLst>
                <a:ext uri="{FF2B5EF4-FFF2-40B4-BE49-F238E27FC236}">
                  <a16:creationId xmlns:a16="http://schemas.microsoft.com/office/drawing/2014/main" id="{733C4B7F-950D-947D-04C1-7B17CB779DF2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61">
              <a:extLst>
                <a:ext uri="{FF2B5EF4-FFF2-40B4-BE49-F238E27FC236}">
                  <a16:creationId xmlns:a16="http://schemas.microsoft.com/office/drawing/2014/main" id="{8FD3134E-F238-291F-B14B-0A4643E10A45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2">
              <a:extLst>
                <a:ext uri="{FF2B5EF4-FFF2-40B4-BE49-F238E27FC236}">
                  <a16:creationId xmlns:a16="http://schemas.microsoft.com/office/drawing/2014/main" id="{8A0C45FB-93D2-F1A4-FA10-BE2CC7698025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3">
              <a:extLst>
                <a:ext uri="{FF2B5EF4-FFF2-40B4-BE49-F238E27FC236}">
                  <a16:creationId xmlns:a16="http://schemas.microsoft.com/office/drawing/2014/main" id="{005C76C1-9A50-E4FE-3EE5-A12ED3BD419A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64">
              <a:extLst>
                <a:ext uri="{FF2B5EF4-FFF2-40B4-BE49-F238E27FC236}">
                  <a16:creationId xmlns:a16="http://schemas.microsoft.com/office/drawing/2014/main" id="{0AFF3402-227F-1A95-ACFB-E37F9A424C7C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5">
              <a:extLst>
                <a:ext uri="{FF2B5EF4-FFF2-40B4-BE49-F238E27FC236}">
                  <a16:creationId xmlns:a16="http://schemas.microsoft.com/office/drawing/2014/main" id="{1E0368C9-92CA-EDF0-1565-840A77E5887A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6">
              <a:extLst>
                <a:ext uri="{FF2B5EF4-FFF2-40B4-BE49-F238E27FC236}">
                  <a16:creationId xmlns:a16="http://schemas.microsoft.com/office/drawing/2014/main" id="{6FF58A83-894F-8845-FF45-9C4302045CDA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67">
              <a:extLst>
                <a:ext uri="{FF2B5EF4-FFF2-40B4-BE49-F238E27FC236}">
                  <a16:creationId xmlns:a16="http://schemas.microsoft.com/office/drawing/2014/main" id="{5794ACD6-F266-FCBC-3C1D-82D84A4D4E25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8">
              <a:extLst>
                <a:ext uri="{FF2B5EF4-FFF2-40B4-BE49-F238E27FC236}">
                  <a16:creationId xmlns:a16="http://schemas.microsoft.com/office/drawing/2014/main" id="{F16E4FA0-F17F-0C90-C7E5-0D4D1B8D2787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9">
              <a:extLst>
                <a:ext uri="{FF2B5EF4-FFF2-40B4-BE49-F238E27FC236}">
                  <a16:creationId xmlns:a16="http://schemas.microsoft.com/office/drawing/2014/main" id="{96DCC99B-CBED-78D3-4A96-A301F74613A6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70">
              <a:extLst>
                <a:ext uri="{FF2B5EF4-FFF2-40B4-BE49-F238E27FC236}">
                  <a16:creationId xmlns:a16="http://schemas.microsoft.com/office/drawing/2014/main" id="{7CB2BE37-5499-2ECC-3B70-F41BFD7A519F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71">
              <a:extLst>
                <a:ext uri="{FF2B5EF4-FFF2-40B4-BE49-F238E27FC236}">
                  <a16:creationId xmlns:a16="http://schemas.microsoft.com/office/drawing/2014/main" id="{B447F9A5-7354-650E-BE93-2CDC6AE56589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72">
              <a:extLst>
                <a:ext uri="{FF2B5EF4-FFF2-40B4-BE49-F238E27FC236}">
                  <a16:creationId xmlns:a16="http://schemas.microsoft.com/office/drawing/2014/main" id="{40659DDE-8349-2555-435C-6E62D719E9E8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73">
              <a:extLst>
                <a:ext uri="{FF2B5EF4-FFF2-40B4-BE49-F238E27FC236}">
                  <a16:creationId xmlns:a16="http://schemas.microsoft.com/office/drawing/2014/main" id="{2E6C1F85-A798-66DB-4238-E0D715B2BF37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74">
              <a:extLst>
                <a:ext uri="{FF2B5EF4-FFF2-40B4-BE49-F238E27FC236}">
                  <a16:creationId xmlns:a16="http://schemas.microsoft.com/office/drawing/2014/main" id="{386D936A-7AA1-7FD1-2FCD-FBF4491660B3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75">
              <a:extLst>
                <a:ext uri="{FF2B5EF4-FFF2-40B4-BE49-F238E27FC236}">
                  <a16:creationId xmlns:a16="http://schemas.microsoft.com/office/drawing/2014/main" id="{65367184-17D1-2237-3EB8-06FEB2F4A875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76">
              <a:extLst>
                <a:ext uri="{FF2B5EF4-FFF2-40B4-BE49-F238E27FC236}">
                  <a16:creationId xmlns:a16="http://schemas.microsoft.com/office/drawing/2014/main" id="{315EB0B0-30ED-CEB3-1E65-1D0F9DDA1420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77">
              <a:extLst>
                <a:ext uri="{FF2B5EF4-FFF2-40B4-BE49-F238E27FC236}">
                  <a16:creationId xmlns:a16="http://schemas.microsoft.com/office/drawing/2014/main" id="{A67802BF-930F-AFBB-871A-3B2C98FE2A7F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78">
              <a:extLst>
                <a:ext uri="{FF2B5EF4-FFF2-40B4-BE49-F238E27FC236}">
                  <a16:creationId xmlns:a16="http://schemas.microsoft.com/office/drawing/2014/main" id="{78EF1062-9533-82F9-C2DB-980F3B594A47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79">
              <a:extLst>
                <a:ext uri="{FF2B5EF4-FFF2-40B4-BE49-F238E27FC236}">
                  <a16:creationId xmlns:a16="http://schemas.microsoft.com/office/drawing/2014/main" id="{B119B7E1-8499-9E84-6149-4087B49F0A49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80">
              <a:extLst>
                <a:ext uri="{FF2B5EF4-FFF2-40B4-BE49-F238E27FC236}">
                  <a16:creationId xmlns:a16="http://schemas.microsoft.com/office/drawing/2014/main" id="{736F4EE0-D6B0-720E-B125-9D04A19B8F22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81">
              <a:extLst>
                <a:ext uri="{FF2B5EF4-FFF2-40B4-BE49-F238E27FC236}">
                  <a16:creationId xmlns:a16="http://schemas.microsoft.com/office/drawing/2014/main" id="{C83E4DD0-2FFC-CB32-0333-47319A76408A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82">
              <a:extLst>
                <a:ext uri="{FF2B5EF4-FFF2-40B4-BE49-F238E27FC236}">
                  <a16:creationId xmlns:a16="http://schemas.microsoft.com/office/drawing/2014/main" id="{FE029FB2-B1A4-B949-B1FB-3D9005C8DDB4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83">
              <a:extLst>
                <a:ext uri="{FF2B5EF4-FFF2-40B4-BE49-F238E27FC236}">
                  <a16:creationId xmlns:a16="http://schemas.microsoft.com/office/drawing/2014/main" id="{ECDDD620-19E1-5DFC-E4B5-02B93598A21E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84">
              <a:extLst>
                <a:ext uri="{FF2B5EF4-FFF2-40B4-BE49-F238E27FC236}">
                  <a16:creationId xmlns:a16="http://schemas.microsoft.com/office/drawing/2014/main" id="{AD906AD1-577B-C4D3-CE62-9EB18C4D55CA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85">
              <a:extLst>
                <a:ext uri="{FF2B5EF4-FFF2-40B4-BE49-F238E27FC236}">
                  <a16:creationId xmlns:a16="http://schemas.microsoft.com/office/drawing/2014/main" id="{A706DE4C-6998-F45E-47AD-2FAEA20A1036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86">
              <a:extLst>
                <a:ext uri="{FF2B5EF4-FFF2-40B4-BE49-F238E27FC236}">
                  <a16:creationId xmlns:a16="http://schemas.microsoft.com/office/drawing/2014/main" id="{7F63D1B5-7048-98ED-14C0-7821031C2CDE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87">
              <a:extLst>
                <a:ext uri="{FF2B5EF4-FFF2-40B4-BE49-F238E27FC236}">
                  <a16:creationId xmlns:a16="http://schemas.microsoft.com/office/drawing/2014/main" id="{0B59DF5A-16BD-ADEB-BB35-4E86A7A48822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88">
              <a:extLst>
                <a:ext uri="{FF2B5EF4-FFF2-40B4-BE49-F238E27FC236}">
                  <a16:creationId xmlns:a16="http://schemas.microsoft.com/office/drawing/2014/main" id="{F5457E5E-21CD-D961-6788-2A4E93000CAA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89">
              <a:extLst>
                <a:ext uri="{FF2B5EF4-FFF2-40B4-BE49-F238E27FC236}">
                  <a16:creationId xmlns:a16="http://schemas.microsoft.com/office/drawing/2014/main" id="{A23455DF-4F92-0758-DE1B-ECAEC66E0945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90">
              <a:extLst>
                <a:ext uri="{FF2B5EF4-FFF2-40B4-BE49-F238E27FC236}">
                  <a16:creationId xmlns:a16="http://schemas.microsoft.com/office/drawing/2014/main" id="{32A47E9A-062E-00F5-DD67-EBBF51C057B4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91">
              <a:extLst>
                <a:ext uri="{FF2B5EF4-FFF2-40B4-BE49-F238E27FC236}">
                  <a16:creationId xmlns:a16="http://schemas.microsoft.com/office/drawing/2014/main" id="{DF2ED036-7B25-E40A-D631-D601FA82F04E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92">
              <a:extLst>
                <a:ext uri="{FF2B5EF4-FFF2-40B4-BE49-F238E27FC236}">
                  <a16:creationId xmlns:a16="http://schemas.microsoft.com/office/drawing/2014/main" id="{A63244CF-FF13-A4B5-9149-3F797F43A4B6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93">
              <a:extLst>
                <a:ext uri="{FF2B5EF4-FFF2-40B4-BE49-F238E27FC236}">
                  <a16:creationId xmlns:a16="http://schemas.microsoft.com/office/drawing/2014/main" id="{4740FBCD-1EEB-721E-45C6-214D721EF0B8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94">
              <a:extLst>
                <a:ext uri="{FF2B5EF4-FFF2-40B4-BE49-F238E27FC236}">
                  <a16:creationId xmlns:a16="http://schemas.microsoft.com/office/drawing/2014/main" id="{ACF08CD7-A4EE-7D6A-43A9-C3C4981ED8A0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95">
              <a:extLst>
                <a:ext uri="{FF2B5EF4-FFF2-40B4-BE49-F238E27FC236}">
                  <a16:creationId xmlns:a16="http://schemas.microsoft.com/office/drawing/2014/main" id="{96EC074A-3A55-7894-69F5-745222C46BE3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96">
              <a:extLst>
                <a:ext uri="{FF2B5EF4-FFF2-40B4-BE49-F238E27FC236}">
                  <a16:creationId xmlns:a16="http://schemas.microsoft.com/office/drawing/2014/main" id="{2AF415A4-191A-0200-7102-D1230601FE49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97">
              <a:extLst>
                <a:ext uri="{FF2B5EF4-FFF2-40B4-BE49-F238E27FC236}">
                  <a16:creationId xmlns:a16="http://schemas.microsoft.com/office/drawing/2014/main" id="{7C2BA598-2165-B1EC-6FA9-6BFA600BF8CD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98">
              <a:extLst>
                <a:ext uri="{FF2B5EF4-FFF2-40B4-BE49-F238E27FC236}">
                  <a16:creationId xmlns:a16="http://schemas.microsoft.com/office/drawing/2014/main" id="{413B7B19-C516-73AA-B03D-D83D8D8C8547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99">
              <a:extLst>
                <a:ext uri="{FF2B5EF4-FFF2-40B4-BE49-F238E27FC236}">
                  <a16:creationId xmlns:a16="http://schemas.microsoft.com/office/drawing/2014/main" id="{83A033CA-9AF9-621E-F839-D126129C2092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00">
              <a:extLst>
                <a:ext uri="{FF2B5EF4-FFF2-40B4-BE49-F238E27FC236}">
                  <a16:creationId xmlns:a16="http://schemas.microsoft.com/office/drawing/2014/main" id="{4AFE33B9-F997-651E-69A2-8C30D245C615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01">
              <a:extLst>
                <a:ext uri="{FF2B5EF4-FFF2-40B4-BE49-F238E27FC236}">
                  <a16:creationId xmlns:a16="http://schemas.microsoft.com/office/drawing/2014/main" id="{709C669C-D403-935E-1C4C-37C91D9ABC6B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2">
              <a:extLst>
                <a:ext uri="{FF2B5EF4-FFF2-40B4-BE49-F238E27FC236}">
                  <a16:creationId xmlns:a16="http://schemas.microsoft.com/office/drawing/2014/main" id="{ED63CE4F-2133-F531-0F5E-E55DF529B618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03">
              <a:extLst>
                <a:ext uri="{FF2B5EF4-FFF2-40B4-BE49-F238E27FC236}">
                  <a16:creationId xmlns:a16="http://schemas.microsoft.com/office/drawing/2014/main" id="{0A3C6F2D-FD14-533E-7652-105B7192F3D3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4">
              <a:extLst>
                <a:ext uri="{FF2B5EF4-FFF2-40B4-BE49-F238E27FC236}">
                  <a16:creationId xmlns:a16="http://schemas.microsoft.com/office/drawing/2014/main" id="{EC63053E-80E3-834E-AD30-30E01479842C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05">
              <a:extLst>
                <a:ext uri="{FF2B5EF4-FFF2-40B4-BE49-F238E27FC236}">
                  <a16:creationId xmlns:a16="http://schemas.microsoft.com/office/drawing/2014/main" id="{500B81EE-97C4-5D6D-3A3A-E331B1353F48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06">
              <a:extLst>
                <a:ext uri="{FF2B5EF4-FFF2-40B4-BE49-F238E27FC236}">
                  <a16:creationId xmlns:a16="http://schemas.microsoft.com/office/drawing/2014/main" id="{AD4ED40F-427E-CCF8-5E89-AF414229FAEA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07">
              <a:extLst>
                <a:ext uri="{FF2B5EF4-FFF2-40B4-BE49-F238E27FC236}">
                  <a16:creationId xmlns:a16="http://schemas.microsoft.com/office/drawing/2014/main" id="{3D9A76A4-3999-6EC1-A51C-569B5B45DF4E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08">
              <a:extLst>
                <a:ext uri="{FF2B5EF4-FFF2-40B4-BE49-F238E27FC236}">
                  <a16:creationId xmlns:a16="http://schemas.microsoft.com/office/drawing/2014/main" id="{DA03A14D-5F7B-5765-FF11-FD1413DF6923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09">
              <a:extLst>
                <a:ext uri="{FF2B5EF4-FFF2-40B4-BE49-F238E27FC236}">
                  <a16:creationId xmlns:a16="http://schemas.microsoft.com/office/drawing/2014/main" id="{6F2FD151-C0ED-88A6-6590-EB1C9FA8CE5B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10">
              <a:extLst>
                <a:ext uri="{FF2B5EF4-FFF2-40B4-BE49-F238E27FC236}">
                  <a16:creationId xmlns:a16="http://schemas.microsoft.com/office/drawing/2014/main" id="{8DF92861-7761-567E-B17A-683FAC3CCB3C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11">
              <a:extLst>
                <a:ext uri="{FF2B5EF4-FFF2-40B4-BE49-F238E27FC236}">
                  <a16:creationId xmlns:a16="http://schemas.microsoft.com/office/drawing/2014/main" id="{F83521C4-BE3A-9574-CEE7-5CD552EF2F97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12">
              <a:extLst>
                <a:ext uri="{FF2B5EF4-FFF2-40B4-BE49-F238E27FC236}">
                  <a16:creationId xmlns:a16="http://schemas.microsoft.com/office/drawing/2014/main" id="{D21F7733-B47E-85CC-DCC1-B16D7C39A956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13">
              <a:extLst>
                <a:ext uri="{FF2B5EF4-FFF2-40B4-BE49-F238E27FC236}">
                  <a16:creationId xmlns:a16="http://schemas.microsoft.com/office/drawing/2014/main" id="{0F1C47B6-EBBF-7B29-2FFD-3B17A0324D10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14">
              <a:extLst>
                <a:ext uri="{FF2B5EF4-FFF2-40B4-BE49-F238E27FC236}">
                  <a16:creationId xmlns:a16="http://schemas.microsoft.com/office/drawing/2014/main" id="{5153283D-66D9-FB0F-A41B-0C09F46CED70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15">
              <a:extLst>
                <a:ext uri="{FF2B5EF4-FFF2-40B4-BE49-F238E27FC236}">
                  <a16:creationId xmlns:a16="http://schemas.microsoft.com/office/drawing/2014/main" id="{E785A0F7-348E-0B98-AC88-58B993EE0B69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16">
              <a:extLst>
                <a:ext uri="{FF2B5EF4-FFF2-40B4-BE49-F238E27FC236}">
                  <a16:creationId xmlns:a16="http://schemas.microsoft.com/office/drawing/2014/main" id="{755261B5-B129-29DD-4483-4CCB2D20AD75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17">
              <a:extLst>
                <a:ext uri="{FF2B5EF4-FFF2-40B4-BE49-F238E27FC236}">
                  <a16:creationId xmlns:a16="http://schemas.microsoft.com/office/drawing/2014/main" id="{03DB3449-00AA-5A48-21F7-20B64F3F8E2E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18">
              <a:extLst>
                <a:ext uri="{FF2B5EF4-FFF2-40B4-BE49-F238E27FC236}">
                  <a16:creationId xmlns:a16="http://schemas.microsoft.com/office/drawing/2014/main" id="{8EBB5366-7DC6-236A-2DAE-432980F7E24F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19">
              <a:extLst>
                <a:ext uri="{FF2B5EF4-FFF2-40B4-BE49-F238E27FC236}">
                  <a16:creationId xmlns:a16="http://schemas.microsoft.com/office/drawing/2014/main" id="{CDF74CA5-DAF2-284F-38D2-64BDF7B0B015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20">
              <a:extLst>
                <a:ext uri="{FF2B5EF4-FFF2-40B4-BE49-F238E27FC236}">
                  <a16:creationId xmlns:a16="http://schemas.microsoft.com/office/drawing/2014/main" id="{1D6CDC0E-2BA5-5F51-477F-6AD8536E59A7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21">
              <a:extLst>
                <a:ext uri="{FF2B5EF4-FFF2-40B4-BE49-F238E27FC236}">
                  <a16:creationId xmlns:a16="http://schemas.microsoft.com/office/drawing/2014/main" id="{A4A6FEBA-986E-91EC-C63C-F49A89EE4BB4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22">
              <a:extLst>
                <a:ext uri="{FF2B5EF4-FFF2-40B4-BE49-F238E27FC236}">
                  <a16:creationId xmlns:a16="http://schemas.microsoft.com/office/drawing/2014/main" id="{5CA0E863-4C19-F48B-1418-FA368CC4671D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23">
              <a:extLst>
                <a:ext uri="{FF2B5EF4-FFF2-40B4-BE49-F238E27FC236}">
                  <a16:creationId xmlns:a16="http://schemas.microsoft.com/office/drawing/2014/main" id="{38A41915-92A3-A1ED-F1A0-B64A93332BA2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24">
              <a:extLst>
                <a:ext uri="{FF2B5EF4-FFF2-40B4-BE49-F238E27FC236}">
                  <a16:creationId xmlns:a16="http://schemas.microsoft.com/office/drawing/2014/main" id="{66D9BE95-95DC-3044-DE48-4A61819C92CD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25">
              <a:extLst>
                <a:ext uri="{FF2B5EF4-FFF2-40B4-BE49-F238E27FC236}">
                  <a16:creationId xmlns:a16="http://schemas.microsoft.com/office/drawing/2014/main" id="{DA9B2BA7-311B-0DED-D301-D69A98DD38F9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26">
              <a:extLst>
                <a:ext uri="{FF2B5EF4-FFF2-40B4-BE49-F238E27FC236}">
                  <a16:creationId xmlns:a16="http://schemas.microsoft.com/office/drawing/2014/main" id="{0230BEC9-1A32-498A-4D22-E49EC6EEC5B7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27">
              <a:extLst>
                <a:ext uri="{FF2B5EF4-FFF2-40B4-BE49-F238E27FC236}">
                  <a16:creationId xmlns:a16="http://schemas.microsoft.com/office/drawing/2014/main" id="{3D87C2BE-FA2B-3ECC-035E-24F378ACC575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28">
              <a:extLst>
                <a:ext uri="{FF2B5EF4-FFF2-40B4-BE49-F238E27FC236}">
                  <a16:creationId xmlns:a16="http://schemas.microsoft.com/office/drawing/2014/main" id="{C14BA845-A6BD-3D58-1863-C9925A2E7965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29">
              <a:extLst>
                <a:ext uri="{FF2B5EF4-FFF2-40B4-BE49-F238E27FC236}">
                  <a16:creationId xmlns:a16="http://schemas.microsoft.com/office/drawing/2014/main" id="{7D74C00E-7E14-0802-CA27-948AC26BB4D3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30">
              <a:extLst>
                <a:ext uri="{FF2B5EF4-FFF2-40B4-BE49-F238E27FC236}">
                  <a16:creationId xmlns:a16="http://schemas.microsoft.com/office/drawing/2014/main" id="{4566BC2D-59BC-8E77-039C-0B63905ED8CC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31">
              <a:extLst>
                <a:ext uri="{FF2B5EF4-FFF2-40B4-BE49-F238E27FC236}">
                  <a16:creationId xmlns:a16="http://schemas.microsoft.com/office/drawing/2014/main" id="{693B67B5-E7FA-B448-BF45-79A24A41B86E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32">
              <a:extLst>
                <a:ext uri="{FF2B5EF4-FFF2-40B4-BE49-F238E27FC236}">
                  <a16:creationId xmlns:a16="http://schemas.microsoft.com/office/drawing/2014/main" id="{8F14C202-96E2-B67D-5682-0C1F3638F46B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33">
              <a:extLst>
                <a:ext uri="{FF2B5EF4-FFF2-40B4-BE49-F238E27FC236}">
                  <a16:creationId xmlns:a16="http://schemas.microsoft.com/office/drawing/2014/main" id="{C84E7CD4-21C7-6CA0-4A08-F98BDEC4C0F4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34">
              <a:extLst>
                <a:ext uri="{FF2B5EF4-FFF2-40B4-BE49-F238E27FC236}">
                  <a16:creationId xmlns:a16="http://schemas.microsoft.com/office/drawing/2014/main" id="{38B985DC-6B73-430B-C743-7375B93C13EC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35">
              <a:extLst>
                <a:ext uri="{FF2B5EF4-FFF2-40B4-BE49-F238E27FC236}">
                  <a16:creationId xmlns:a16="http://schemas.microsoft.com/office/drawing/2014/main" id="{E2E5B27B-1975-41BC-984F-C798B22CC996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36">
              <a:extLst>
                <a:ext uri="{FF2B5EF4-FFF2-40B4-BE49-F238E27FC236}">
                  <a16:creationId xmlns:a16="http://schemas.microsoft.com/office/drawing/2014/main" id="{B8813FCA-82CA-C3B0-BD46-AF0A508EB8B5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37">
              <a:extLst>
                <a:ext uri="{FF2B5EF4-FFF2-40B4-BE49-F238E27FC236}">
                  <a16:creationId xmlns:a16="http://schemas.microsoft.com/office/drawing/2014/main" id="{0AAEA00E-7BEA-0DDC-33AD-BCE2714C14C7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38">
              <a:extLst>
                <a:ext uri="{FF2B5EF4-FFF2-40B4-BE49-F238E27FC236}">
                  <a16:creationId xmlns:a16="http://schemas.microsoft.com/office/drawing/2014/main" id="{34B9511A-E520-2996-E9E6-983ED6A04816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39">
              <a:extLst>
                <a:ext uri="{FF2B5EF4-FFF2-40B4-BE49-F238E27FC236}">
                  <a16:creationId xmlns:a16="http://schemas.microsoft.com/office/drawing/2014/main" id="{0A4767EC-7609-4601-8EDA-70CDEBED55B3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40">
              <a:extLst>
                <a:ext uri="{FF2B5EF4-FFF2-40B4-BE49-F238E27FC236}">
                  <a16:creationId xmlns:a16="http://schemas.microsoft.com/office/drawing/2014/main" id="{3055495B-F559-FDA2-D1A0-E906BCC50E4E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41">
              <a:extLst>
                <a:ext uri="{FF2B5EF4-FFF2-40B4-BE49-F238E27FC236}">
                  <a16:creationId xmlns:a16="http://schemas.microsoft.com/office/drawing/2014/main" id="{30BCCA5B-4238-5CFE-1CAA-8B7502BEDCF1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42">
              <a:extLst>
                <a:ext uri="{FF2B5EF4-FFF2-40B4-BE49-F238E27FC236}">
                  <a16:creationId xmlns:a16="http://schemas.microsoft.com/office/drawing/2014/main" id="{A3DE16E1-F78F-4771-A0E3-E0B0CB1B1DBB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43">
              <a:extLst>
                <a:ext uri="{FF2B5EF4-FFF2-40B4-BE49-F238E27FC236}">
                  <a16:creationId xmlns:a16="http://schemas.microsoft.com/office/drawing/2014/main" id="{76BB4BA1-3970-581F-2612-17AAB6A3DCB5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44">
              <a:extLst>
                <a:ext uri="{FF2B5EF4-FFF2-40B4-BE49-F238E27FC236}">
                  <a16:creationId xmlns:a16="http://schemas.microsoft.com/office/drawing/2014/main" id="{C08E8A5E-DC86-3B44-7F64-044E37900ED6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45">
              <a:extLst>
                <a:ext uri="{FF2B5EF4-FFF2-40B4-BE49-F238E27FC236}">
                  <a16:creationId xmlns:a16="http://schemas.microsoft.com/office/drawing/2014/main" id="{3309A8B8-B267-ED97-2BCC-4AE4B32A909D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46">
              <a:extLst>
                <a:ext uri="{FF2B5EF4-FFF2-40B4-BE49-F238E27FC236}">
                  <a16:creationId xmlns:a16="http://schemas.microsoft.com/office/drawing/2014/main" id="{E3BB59C8-9F29-BA90-1397-3798B09CE1C2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47">
              <a:extLst>
                <a:ext uri="{FF2B5EF4-FFF2-40B4-BE49-F238E27FC236}">
                  <a16:creationId xmlns:a16="http://schemas.microsoft.com/office/drawing/2014/main" id="{C42264E5-99A7-3D4B-C15A-D2EEAAC4918B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48">
              <a:extLst>
                <a:ext uri="{FF2B5EF4-FFF2-40B4-BE49-F238E27FC236}">
                  <a16:creationId xmlns:a16="http://schemas.microsoft.com/office/drawing/2014/main" id="{F4CFB379-0766-4418-6F59-D8AA5C22DEB8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49">
              <a:extLst>
                <a:ext uri="{FF2B5EF4-FFF2-40B4-BE49-F238E27FC236}">
                  <a16:creationId xmlns:a16="http://schemas.microsoft.com/office/drawing/2014/main" id="{8605A4A9-0408-ED01-DE10-078790E2ED1C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50">
              <a:extLst>
                <a:ext uri="{FF2B5EF4-FFF2-40B4-BE49-F238E27FC236}">
                  <a16:creationId xmlns:a16="http://schemas.microsoft.com/office/drawing/2014/main" id="{DA6EB2D8-7190-BF76-FD7A-401DFCB548EC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51">
              <a:extLst>
                <a:ext uri="{FF2B5EF4-FFF2-40B4-BE49-F238E27FC236}">
                  <a16:creationId xmlns:a16="http://schemas.microsoft.com/office/drawing/2014/main" id="{A904D147-0717-DE33-24C7-8009255AFA3A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52">
              <a:extLst>
                <a:ext uri="{FF2B5EF4-FFF2-40B4-BE49-F238E27FC236}">
                  <a16:creationId xmlns:a16="http://schemas.microsoft.com/office/drawing/2014/main" id="{E23D7B6C-511D-49E4-B9CE-9894E91A48E4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53">
              <a:extLst>
                <a:ext uri="{FF2B5EF4-FFF2-40B4-BE49-F238E27FC236}">
                  <a16:creationId xmlns:a16="http://schemas.microsoft.com/office/drawing/2014/main" id="{74E79F25-B456-C972-FA34-A53D595BC072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54">
              <a:extLst>
                <a:ext uri="{FF2B5EF4-FFF2-40B4-BE49-F238E27FC236}">
                  <a16:creationId xmlns:a16="http://schemas.microsoft.com/office/drawing/2014/main" id="{19E1322B-2EEC-95BB-537E-7DB39AB115B8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55">
              <a:extLst>
                <a:ext uri="{FF2B5EF4-FFF2-40B4-BE49-F238E27FC236}">
                  <a16:creationId xmlns:a16="http://schemas.microsoft.com/office/drawing/2014/main" id="{7C991A97-0882-E0C4-E963-FDBE04D4C6CC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56">
              <a:extLst>
                <a:ext uri="{FF2B5EF4-FFF2-40B4-BE49-F238E27FC236}">
                  <a16:creationId xmlns:a16="http://schemas.microsoft.com/office/drawing/2014/main" id="{61B24B91-34E2-FA0D-76F9-4A2927FD02A3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57">
              <a:extLst>
                <a:ext uri="{FF2B5EF4-FFF2-40B4-BE49-F238E27FC236}">
                  <a16:creationId xmlns:a16="http://schemas.microsoft.com/office/drawing/2014/main" id="{DA3AA630-6C35-B9C1-ADAC-DD28EC61CB62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58">
              <a:extLst>
                <a:ext uri="{FF2B5EF4-FFF2-40B4-BE49-F238E27FC236}">
                  <a16:creationId xmlns:a16="http://schemas.microsoft.com/office/drawing/2014/main" id="{688F3DC4-5B9A-B294-304E-8B12687520BF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59">
              <a:extLst>
                <a:ext uri="{FF2B5EF4-FFF2-40B4-BE49-F238E27FC236}">
                  <a16:creationId xmlns:a16="http://schemas.microsoft.com/office/drawing/2014/main" id="{94CD475F-6A63-BBB2-B85D-901CE713191D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60">
              <a:extLst>
                <a:ext uri="{FF2B5EF4-FFF2-40B4-BE49-F238E27FC236}">
                  <a16:creationId xmlns:a16="http://schemas.microsoft.com/office/drawing/2014/main" id="{A9354824-8BFF-07FA-9A9B-8FC5874E489B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61">
              <a:extLst>
                <a:ext uri="{FF2B5EF4-FFF2-40B4-BE49-F238E27FC236}">
                  <a16:creationId xmlns:a16="http://schemas.microsoft.com/office/drawing/2014/main" id="{9707CABA-9D38-D006-7DE0-B537C70E9DA0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62">
              <a:extLst>
                <a:ext uri="{FF2B5EF4-FFF2-40B4-BE49-F238E27FC236}">
                  <a16:creationId xmlns:a16="http://schemas.microsoft.com/office/drawing/2014/main" id="{9BC3A94F-708B-B84F-9A1E-8422703CDEB4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63">
              <a:extLst>
                <a:ext uri="{FF2B5EF4-FFF2-40B4-BE49-F238E27FC236}">
                  <a16:creationId xmlns:a16="http://schemas.microsoft.com/office/drawing/2014/main" id="{2B98BD16-702D-EDFF-15E6-AF40D7832100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64">
              <a:extLst>
                <a:ext uri="{FF2B5EF4-FFF2-40B4-BE49-F238E27FC236}">
                  <a16:creationId xmlns:a16="http://schemas.microsoft.com/office/drawing/2014/main" id="{C0776175-6F9D-5BE9-D54D-666C46C1B073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65">
              <a:extLst>
                <a:ext uri="{FF2B5EF4-FFF2-40B4-BE49-F238E27FC236}">
                  <a16:creationId xmlns:a16="http://schemas.microsoft.com/office/drawing/2014/main" id="{05198666-C242-93CB-C9FF-673C1F287B6E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66">
              <a:extLst>
                <a:ext uri="{FF2B5EF4-FFF2-40B4-BE49-F238E27FC236}">
                  <a16:creationId xmlns:a16="http://schemas.microsoft.com/office/drawing/2014/main" id="{6ED37D58-49E7-DCAB-B7D8-BC9725E40A6F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67">
              <a:extLst>
                <a:ext uri="{FF2B5EF4-FFF2-40B4-BE49-F238E27FC236}">
                  <a16:creationId xmlns:a16="http://schemas.microsoft.com/office/drawing/2014/main" id="{4030D0BE-91D4-E0F1-05D8-37B0BC5BA292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68">
              <a:extLst>
                <a:ext uri="{FF2B5EF4-FFF2-40B4-BE49-F238E27FC236}">
                  <a16:creationId xmlns:a16="http://schemas.microsoft.com/office/drawing/2014/main" id="{4C880A88-4F67-B2CC-ACB8-92D18E53029F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69">
              <a:extLst>
                <a:ext uri="{FF2B5EF4-FFF2-40B4-BE49-F238E27FC236}">
                  <a16:creationId xmlns:a16="http://schemas.microsoft.com/office/drawing/2014/main" id="{000F3CDF-9A69-DF09-0393-BA55564A6C5C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70">
              <a:extLst>
                <a:ext uri="{FF2B5EF4-FFF2-40B4-BE49-F238E27FC236}">
                  <a16:creationId xmlns:a16="http://schemas.microsoft.com/office/drawing/2014/main" id="{78775580-4CAA-2B22-5A61-8007283D55CD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71">
              <a:extLst>
                <a:ext uri="{FF2B5EF4-FFF2-40B4-BE49-F238E27FC236}">
                  <a16:creationId xmlns:a16="http://schemas.microsoft.com/office/drawing/2014/main" id="{D16B3BF9-497F-77BE-1EDE-204BF2D060C3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72">
              <a:extLst>
                <a:ext uri="{FF2B5EF4-FFF2-40B4-BE49-F238E27FC236}">
                  <a16:creationId xmlns:a16="http://schemas.microsoft.com/office/drawing/2014/main" id="{A4290324-7272-DB19-7D47-6C3C769D9727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73">
              <a:extLst>
                <a:ext uri="{FF2B5EF4-FFF2-40B4-BE49-F238E27FC236}">
                  <a16:creationId xmlns:a16="http://schemas.microsoft.com/office/drawing/2014/main" id="{DB1A81C4-4672-1A77-2610-AFA02A61DA7B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74">
              <a:extLst>
                <a:ext uri="{FF2B5EF4-FFF2-40B4-BE49-F238E27FC236}">
                  <a16:creationId xmlns:a16="http://schemas.microsoft.com/office/drawing/2014/main" id="{D3B55111-47A0-9CF6-6AF6-E46B5D6C7961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75">
              <a:extLst>
                <a:ext uri="{FF2B5EF4-FFF2-40B4-BE49-F238E27FC236}">
                  <a16:creationId xmlns:a16="http://schemas.microsoft.com/office/drawing/2014/main" id="{4AB6176A-72BE-1E0A-B6DD-C0C98311A7B9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76">
              <a:extLst>
                <a:ext uri="{FF2B5EF4-FFF2-40B4-BE49-F238E27FC236}">
                  <a16:creationId xmlns:a16="http://schemas.microsoft.com/office/drawing/2014/main" id="{72714A9D-CAD6-1954-093B-19E57EC75895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77">
              <a:extLst>
                <a:ext uri="{FF2B5EF4-FFF2-40B4-BE49-F238E27FC236}">
                  <a16:creationId xmlns:a16="http://schemas.microsoft.com/office/drawing/2014/main" id="{FECE4A6B-429B-5407-D250-BE9D48350BDA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78">
              <a:extLst>
                <a:ext uri="{FF2B5EF4-FFF2-40B4-BE49-F238E27FC236}">
                  <a16:creationId xmlns:a16="http://schemas.microsoft.com/office/drawing/2014/main" id="{9D1B92BF-16DD-6D2F-0E9C-2DF6611FE644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79">
              <a:extLst>
                <a:ext uri="{FF2B5EF4-FFF2-40B4-BE49-F238E27FC236}">
                  <a16:creationId xmlns:a16="http://schemas.microsoft.com/office/drawing/2014/main" id="{C2D9254C-CF4C-0372-0632-4EAABE6FDE1F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80">
              <a:extLst>
                <a:ext uri="{FF2B5EF4-FFF2-40B4-BE49-F238E27FC236}">
                  <a16:creationId xmlns:a16="http://schemas.microsoft.com/office/drawing/2014/main" id="{381D28BF-13AD-5823-A6BC-4605BDF8C7C5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81">
              <a:extLst>
                <a:ext uri="{FF2B5EF4-FFF2-40B4-BE49-F238E27FC236}">
                  <a16:creationId xmlns:a16="http://schemas.microsoft.com/office/drawing/2014/main" id="{A26C2C40-FC7A-08EB-EA06-3FE9BBFA512D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82">
              <a:extLst>
                <a:ext uri="{FF2B5EF4-FFF2-40B4-BE49-F238E27FC236}">
                  <a16:creationId xmlns:a16="http://schemas.microsoft.com/office/drawing/2014/main" id="{2ABD413D-08BA-1C2A-3EC4-E03EBA676190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83">
              <a:extLst>
                <a:ext uri="{FF2B5EF4-FFF2-40B4-BE49-F238E27FC236}">
                  <a16:creationId xmlns:a16="http://schemas.microsoft.com/office/drawing/2014/main" id="{301C263D-F364-18A7-AD71-4F312B9C813D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84">
              <a:extLst>
                <a:ext uri="{FF2B5EF4-FFF2-40B4-BE49-F238E27FC236}">
                  <a16:creationId xmlns:a16="http://schemas.microsoft.com/office/drawing/2014/main" id="{20ED4A35-C964-6470-C176-4F0761228360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85">
              <a:extLst>
                <a:ext uri="{FF2B5EF4-FFF2-40B4-BE49-F238E27FC236}">
                  <a16:creationId xmlns:a16="http://schemas.microsoft.com/office/drawing/2014/main" id="{EC3FE876-6D08-255B-DD27-C6F12ABEFE2B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86">
              <a:extLst>
                <a:ext uri="{FF2B5EF4-FFF2-40B4-BE49-F238E27FC236}">
                  <a16:creationId xmlns:a16="http://schemas.microsoft.com/office/drawing/2014/main" id="{06DDA290-E184-A11B-7DD0-3E8C1746D6F1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87">
              <a:extLst>
                <a:ext uri="{FF2B5EF4-FFF2-40B4-BE49-F238E27FC236}">
                  <a16:creationId xmlns:a16="http://schemas.microsoft.com/office/drawing/2014/main" id="{A98093B2-4BC9-39D5-9B72-62DB3AA54A94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88">
              <a:extLst>
                <a:ext uri="{FF2B5EF4-FFF2-40B4-BE49-F238E27FC236}">
                  <a16:creationId xmlns:a16="http://schemas.microsoft.com/office/drawing/2014/main" id="{F960AFB6-4105-0835-0518-5EE03C881818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89">
              <a:extLst>
                <a:ext uri="{FF2B5EF4-FFF2-40B4-BE49-F238E27FC236}">
                  <a16:creationId xmlns:a16="http://schemas.microsoft.com/office/drawing/2014/main" id="{9C96EC1F-252E-1355-9C4C-CC3705B43C7E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90">
              <a:extLst>
                <a:ext uri="{FF2B5EF4-FFF2-40B4-BE49-F238E27FC236}">
                  <a16:creationId xmlns:a16="http://schemas.microsoft.com/office/drawing/2014/main" id="{A2FCF6EB-ACFB-2F90-3FC7-7DC9FB444FCB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91">
              <a:extLst>
                <a:ext uri="{FF2B5EF4-FFF2-40B4-BE49-F238E27FC236}">
                  <a16:creationId xmlns:a16="http://schemas.microsoft.com/office/drawing/2014/main" id="{AA638A73-D3EB-D454-AECA-32918AEE4014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92">
              <a:extLst>
                <a:ext uri="{FF2B5EF4-FFF2-40B4-BE49-F238E27FC236}">
                  <a16:creationId xmlns:a16="http://schemas.microsoft.com/office/drawing/2014/main" id="{D38593AF-EB1F-9CD7-9550-0D2172414690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93">
              <a:extLst>
                <a:ext uri="{FF2B5EF4-FFF2-40B4-BE49-F238E27FC236}">
                  <a16:creationId xmlns:a16="http://schemas.microsoft.com/office/drawing/2014/main" id="{3C0BD255-D672-445C-0AFA-A71E0C549572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94">
              <a:extLst>
                <a:ext uri="{FF2B5EF4-FFF2-40B4-BE49-F238E27FC236}">
                  <a16:creationId xmlns:a16="http://schemas.microsoft.com/office/drawing/2014/main" id="{F4B6BC3F-B0AC-3FB9-0E2C-7C78BBAD7FC4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95">
              <a:extLst>
                <a:ext uri="{FF2B5EF4-FFF2-40B4-BE49-F238E27FC236}">
                  <a16:creationId xmlns:a16="http://schemas.microsoft.com/office/drawing/2014/main" id="{B641D2B6-9DC4-C9FE-4445-F5F2CFBE3915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96">
              <a:extLst>
                <a:ext uri="{FF2B5EF4-FFF2-40B4-BE49-F238E27FC236}">
                  <a16:creationId xmlns:a16="http://schemas.microsoft.com/office/drawing/2014/main" id="{908391A1-F58B-A59C-FC28-C8A1AC76157D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97">
              <a:extLst>
                <a:ext uri="{FF2B5EF4-FFF2-40B4-BE49-F238E27FC236}">
                  <a16:creationId xmlns:a16="http://schemas.microsoft.com/office/drawing/2014/main" id="{95002FEE-A134-5DA2-F49F-184672682980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98">
              <a:extLst>
                <a:ext uri="{FF2B5EF4-FFF2-40B4-BE49-F238E27FC236}">
                  <a16:creationId xmlns:a16="http://schemas.microsoft.com/office/drawing/2014/main" id="{EE1BF53E-11D5-8EB5-3878-0377D85CEBBB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99">
              <a:extLst>
                <a:ext uri="{FF2B5EF4-FFF2-40B4-BE49-F238E27FC236}">
                  <a16:creationId xmlns:a16="http://schemas.microsoft.com/office/drawing/2014/main" id="{B4C15567-93ED-196E-01C1-D438EEFD7AC7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200">
              <a:extLst>
                <a:ext uri="{FF2B5EF4-FFF2-40B4-BE49-F238E27FC236}">
                  <a16:creationId xmlns:a16="http://schemas.microsoft.com/office/drawing/2014/main" id="{9CA68293-840F-7D47-A9FF-5CABDD7235BB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201">
              <a:extLst>
                <a:ext uri="{FF2B5EF4-FFF2-40B4-BE49-F238E27FC236}">
                  <a16:creationId xmlns:a16="http://schemas.microsoft.com/office/drawing/2014/main" id="{65DDB97A-5B78-8B95-1C19-CA7F8F88B4CF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202">
              <a:extLst>
                <a:ext uri="{FF2B5EF4-FFF2-40B4-BE49-F238E27FC236}">
                  <a16:creationId xmlns:a16="http://schemas.microsoft.com/office/drawing/2014/main" id="{7AEA70AC-8A56-3FBE-087A-E20F53FCED28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203">
              <a:extLst>
                <a:ext uri="{FF2B5EF4-FFF2-40B4-BE49-F238E27FC236}">
                  <a16:creationId xmlns:a16="http://schemas.microsoft.com/office/drawing/2014/main" id="{B7F04BDB-0C44-9F42-D284-2D54C86F580D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204">
              <a:extLst>
                <a:ext uri="{FF2B5EF4-FFF2-40B4-BE49-F238E27FC236}">
                  <a16:creationId xmlns:a16="http://schemas.microsoft.com/office/drawing/2014/main" id="{43C6E8B9-3F40-6E89-47F4-98CFAEB73EE2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205">
              <a:extLst>
                <a:ext uri="{FF2B5EF4-FFF2-40B4-BE49-F238E27FC236}">
                  <a16:creationId xmlns:a16="http://schemas.microsoft.com/office/drawing/2014/main" id="{B4F5C1FE-A837-B22D-9FBC-3C2548D10E9A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06">
              <a:extLst>
                <a:ext uri="{FF2B5EF4-FFF2-40B4-BE49-F238E27FC236}">
                  <a16:creationId xmlns:a16="http://schemas.microsoft.com/office/drawing/2014/main" id="{A4FCDB67-AB2B-1F53-DBA5-AA8E26D52ABE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207">
              <a:extLst>
                <a:ext uri="{FF2B5EF4-FFF2-40B4-BE49-F238E27FC236}">
                  <a16:creationId xmlns:a16="http://schemas.microsoft.com/office/drawing/2014/main" id="{687DA30B-F669-BACB-39A3-EF984AC9C47A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208">
              <a:extLst>
                <a:ext uri="{FF2B5EF4-FFF2-40B4-BE49-F238E27FC236}">
                  <a16:creationId xmlns:a16="http://schemas.microsoft.com/office/drawing/2014/main" id="{41512F5E-308C-4C8E-4B41-46B6B3F80029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209">
              <a:extLst>
                <a:ext uri="{FF2B5EF4-FFF2-40B4-BE49-F238E27FC236}">
                  <a16:creationId xmlns:a16="http://schemas.microsoft.com/office/drawing/2014/main" id="{9BD1D420-EA81-1B27-A9F0-D82DCC97FA2F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210">
              <a:extLst>
                <a:ext uri="{FF2B5EF4-FFF2-40B4-BE49-F238E27FC236}">
                  <a16:creationId xmlns:a16="http://schemas.microsoft.com/office/drawing/2014/main" id="{9E6BA9E0-4C29-236A-921C-E601A9362BCC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211">
              <a:extLst>
                <a:ext uri="{FF2B5EF4-FFF2-40B4-BE49-F238E27FC236}">
                  <a16:creationId xmlns:a16="http://schemas.microsoft.com/office/drawing/2014/main" id="{1319E89A-0387-19E4-DB22-A3054CEE8EA0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212">
              <a:extLst>
                <a:ext uri="{FF2B5EF4-FFF2-40B4-BE49-F238E27FC236}">
                  <a16:creationId xmlns:a16="http://schemas.microsoft.com/office/drawing/2014/main" id="{1FAAA33C-9BD5-C58D-D8EF-2CC97F66C009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213">
              <a:extLst>
                <a:ext uri="{FF2B5EF4-FFF2-40B4-BE49-F238E27FC236}">
                  <a16:creationId xmlns:a16="http://schemas.microsoft.com/office/drawing/2014/main" id="{1249DC34-8F03-D8D8-BE6F-F78A9B7745F7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214">
              <a:extLst>
                <a:ext uri="{FF2B5EF4-FFF2-40B4-BE49-F238E27FC236}">
                  <a16:creationId xmlns:a16="http://schemas.microsoft.com/office/drawing/2014/main" id="{818478B3-A002-1008-98FB-0CFB4D5AA584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215">
              <a:extLst>
                <a:ext uri="{FF2B5EF4-FFF2-40B4-BE49-F238E27FC236}">
                  <a16:creationId xmlns:a16="http://schemas.microsoft.com/office/drawing/2014/main" id="{AD91D801-B79C-EF26-6CCB-E533084473FC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216">
              <a:extLst>
                <a:ext uri="{FF2B5EF4-FFF2-40B4-BE49-F238E27FC236}">
                  <a16:creationId xmlns:a16="http://schemas.microsoft.com/office/drawing/2014/main" id="{B308EF74-4BEE-77C1-91F4-CCD156BF3324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217">
              <a:extLst>
                <a:ext uri="{FF2B5EF4-FFF2-40B4-BE49-F238E27FC236}">
                  <a16:creationId xmlns:a16="http://schemas.microsoft.com/office/drawing/2014/main" id="{3BE639CA-F028-B8A3-A353-E10B75A44614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218">
              <a:extLst>
                <a:ext uri="{FF2B5EF4-FFF2-40B4-BE49-F238E27FC236}">
                  <a16:creationId xmlns:a16="http://schemas.microsoft.com/office/drawing/2014/main" id="{98304469-C779-705B-D5F6-8B5AC94DC7AC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219">
              <a:extLst>
                <a:ext uri="{FF2B5EF4-FFF2-40B4-BE49-F238E27FC236}">
                  <a16:creationId xmlns:a16="http://schemas.microsoft.com/office/drawing/2014/main" id="{3D0BC2D8-414F-3D5C-151A-912EF2366670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220">
              <a:extLst>
                <a:ext uri="{FF2B5EF4-FFF2-40B4-BE49-F238E27FC236}">
                  <a16:creationId xmlns:a16="http://schemas.microsoft.com/office/drawing/2014/main" id="{E9F2C8C1-4CC3-8BE5-76EC-06C5BBE88E91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221">
              <a:extLst>
                <a:ext uri="{FF2B5EF4-FFF2-40B4-BE49-F238E27FC236}">
                  <a16:creationId xmlns:a16="http://schemas.microsoft.com/office/drawing/2014/main" id="{33A6F538-4532-3696-7D5F-948ACC03DBC5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222">
              <a:extLst>
                <a:ext uri="{FF2B5EF4-FFF2-40B4-BE49-F238E27FC236}">
                  <a16:creationId xmlns:a16="http://schemas.microsoft.com/office/drawing/2014/main" id="{2205C86E-DD95-124C-EBB1-939704479724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223">
              <a:extLst>
                <a:ext uri="{FF2B5EF4-FFF2-40B4-BE49-F238E27FC236}">
                  <a16:creationId xmlns:a16="http://schemas.microsoft.com/office/drawing/2014/main" id="{3191AE35-C148-526D-CDD5-6D3E4BD8DF64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24">
              <a:extLst>
                <a:ext uri="{FF2B5EF4-FFF2-40B4-BE49-F238E27FC236}">
                  <a16:creationId xmlns:a16="http://schemas.microsoft.com/office/drawing/2014/main" id="{E738A89D-08EF-7226-0D8A-75B438F36951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25">
              <a:extLst>
                <a:ext uri="{FF2B5EF4-FFF2-40B4-BE49-F238E27FC236}">
                  <a16:creationId xmlns:a16="http://schemas.microsoft.com/office/drawing/2014/main" id="{7C14F339-48A3-9289-3516-89D9699ADB5F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26">
              <a:extLst>
                <a:ext uri="{FF2B5EF4-FFF2-40B4-BE49-F238E27FC236}">
                  <a16:creationId xmlns:a16="http://schemas.microsoft.com/office/drawing/2014/main" id="{03329558-6F78-51EB-065F-0029C7E19747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27">
              <a:extLst>
                <a:ext uri="{FF2B5EF4-FFF2-40B4-BE49-F238E27FC236}">
                  <a16:creationId xmlns:a16="http://schemas.microsoft.com/office/drawing/2014/main" id="{43429E80-8A76-F667-2270-D4A2FAF0318E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28">
              <a:extLst>
                <a:ext uri="{FF2B5EF4-FFF2-40B4-BE49-F238E27FC236}">
                  <a16:creationId xmlns:a16="http://schemas.microsoft.com/office/drawing/2014/main" id="{C0358C77-BBD9-04A1-1902-9CC81E8BD06B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29">
              <a:extLst>
                <a:ext uri="{FF2B5EF4-FFF2-40B4-BE49-F238E27FC236}">
                  <a16:creationId xmlns:a16="http://schemas.microsoft.com/office/drawing/2014/main" id="{2F34A920-3A05-5C46-49D4-E7C22F901B1E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30">
              <a:extLst>
                <a:ext uri="{FF2B5EF4-FFF2-40B4-BE49-F238E27FC236}">
                  <a16:creationId xmlns:a16="http://schemas.microsoft.com/office/drawing/2014/main" id="{3BBA99CC-95F5-244F-8828-DB622E10283F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31">
              <a:extLst>
                <a:ext uri="{FF2B5EF4-FFF2-40B4-BE49-F238E27FC236}">
                  <a16:creationId xmlns:a16="http://schemas.microsoft.com/office/drawing/2014/main" id="{02DA37FB-CB3E-0166-7F5F-C963165B2646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32">
              <a:extLst>
                <a:ext uri="{FF2B5EF4-FFF2-40B4-BE49-F238E27FC236}">
                  <a16:creationId xmlns:a16="http://schemas.microsoft.com/office/drawing/2014/main" id="{D8DD93B8-7EE5-6955-DF06-25198CEBAE6F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33">
              <a:extLst>
                <a:ext uri="{FF2B5EF4-FFF2-40B4-BE49-F238E27FC236}">
                  <a16:creationId xmlns:a16="http://schemas.microsoft.com/office/drawing/2014/main" id="{2D7A2F06-1BAE-CE59-E930-DA67676A9FF9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34">
              <a:extLst>
                <a:ext uri="{FF2B5EF4-FFF2-40B4-BE49-F238E27FC236}">
                  <a16:creationId xmlns:a16="http://schemas.microsoft.com/office/drawing/2014/main" id="{592EC0A9-0182-6837-910C-D0D7BDF22343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35">
              <a:extLst>
                <a:ext uri="{FF2B5EF4-FFF2-40B4-BE49-F238E27FC236}">
                  <a16:creationId xmlns:a16="http://schemas.microsoft.com/office/drawing/2014/main" id="{DA1DAEA3-3303-926C-E9D6-1ADEC85093E2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36">
              <a:extLst>
                <a:ext uri="{FF2B5EF4-FFF2-40B4-BE49-F238E27FC236}">
                  <a16:creationId xmlns:a16="http://schemas.microsoft.com/office/drawing/2014/main" id="{C48555D3-8AFD-1DD6-8208-AB4E735FDA50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37">
              <a:extLst>
                <a:ext uri="{FF2B5EF4-FFF2-40B4-BE49-F238E27FC236}">
                  <a16:creationId xmlns:a16="http://schemas.microsoft.com/office/drawing/2014/main" id="{9579ABB8-F23E-73BC-AB4E-9D394420147C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38">
              <a:extLst>
                <a:ext uri="{FF2B5EF4-FFF2-40B4-BE49-F238E27FC236}">
                  <a16:creationId xmlns:a16="http://schemas.microsoft.com/office/drawing/2014/main" id="{B9645EDE-6838-30EE-DE52-73B5A611B68A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39">
              <a:extLst>
                <a:ext uri="{FF2B5EF4-FFF2-40B4-BE49-F238E27FC236}">
                  <a16:creationId xmlns:a16="http://schemas.microsoft.com/office/drawing/2014/main" id="{29E8F358-A387-F3FD-1196-857B8795D20A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40">
              <a:extLst>
                <a:ext uri="{FF2B5EF4-FFF2-40B4-BE49-F238E27FC236}">
                  <a16:creationId xmlns:a16="http://schemas.microsoft.com/office/drawing/2014/main" id="{09D16096-8B27-EE3D-E6D2-BE48B1243C5F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41">
              <a:extLst>
                <a:ext uri="{FF2B5EF4-FFF2-40B4-BE49-F238E27FC236}">
                  <a16:creationId xmlns:a16="http://schemas.microsoft.com/office/drawing/2014/main" id="{3BBBF38B-24D0-830B-B6AA-E5637D5B89FB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42">
              <a:extLst>
                <a:ext uri="{FF2B5EF4-FFF2-40B4-BE49-F238E27FC236}">
                  <a16:creationId xmlns:a16="http://schemas.microsoft.com/office/drawing/2014/main" id="{8591C253-A8D3-4FC9-F799-01364854B431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43">
              <a:extLst>
                <a:ext uri="{FF2B5EF4-FFF2-40B4-BE49-F238E27FC236}">
                  <a16:creationId xmlns:a16="http://schemas.microsoft.com/office/drawing/2014/main" id="{F5A04020-4327-9C99-89A5-00F1B1B4C41E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44">
              <a:extLst>
                <a:ext uri="{FF2B5EF4-FFF2-40B4-BE49-F238E27FC236}">
                  <a16:creationId xmlns:a16="http://schemas.microsoft.com/office/drawing/2014/main" id="{7C0A5445-BEE8-41E9-4019-F370938A1506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45">
              <a:extLst>
                <a:ext uri="{FF2B5EF4-FFF2-40B4-BE49-F238E27FC236}">
                  <a16:creationId xmlns:a16="http://schemas.microsoft.com/office/drawing/2014/main" id="{C3ED888D-944D-E130-6FA6-BC20E54485C8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46">
              <a:extLst>
                <a:ext uri="{FF2B5EF4-FFF2-40B4-BE49-F238E27FC236}">
                  <a16:creationId xmlns:a16="http://schemas.microsoft.com/office/drawing/2014/main" id="{5F6B5AE2-EBE1-5299-FAE0-4B9C7E8EF02C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47">
              <a:extLst>
                <a:ext uri="{FF2B5EF4-FFF2-40B4-BE49-F238E27FC236}">
                  <a16:creationId xmlns:a16="http://schemas.microsoft.com/office/drawing/2014/main" id="{51B946DC-DD97-1967-AA1E-1728BAEB26CF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48">
              <a:extLst>
                <a:ext uri="{FF2B5EF4-FFF2-40B4-BE49-F238E27FC236}">
                  <a16:creationId xmlns:a16="http://schemas.microsoft.com/office/drawing/2014/main" id="{76BB5CD8-6DD7-F17A-96B3-E912CFC87CE7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49">
              <a:extLst>
                <a:ext uri="{FF2B5EF4-FFF2-40B4-BE49-F238E27FC236}">
                  <a16:creationId xmlns:a16="http://schemas.microsoft.com/office/drawing/2014/main" id="{A3357269-AEEE-43F1-07A8-7968733852FA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50">
              <a:extLst>
                <a:ext uri="{FF2B5EF4-FFF2-40B4-BE49-F238E27FC236}">
                  <a16:creationId xmlns:a16="http://schemas.microsoft.com/office/drawing/2014/main" id="{ACE4BD6D-A37A-5E86-100E-07D44A69F948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51">
              <a:extLst>
                <a:ext uri="{FF2B5EF4-FFF2-40B4-BE49-F238E27FC236}">
                  <a16:creationId xmlns:a16="http://schemas.microsoft.com/office/drawing/2014/main" id="{AC9523AB-318B-1BD0-B93B-22E33888586F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52">
              <a:extLst>
                <a:ext uri="{FF2B5EF4-FFF2-40B4-BE49-F238E27FC236}">
                  <a16:creationId xmlns:a16="http://schemas.microsoft.com/office/drawing/2014/main" id="{CB4F8960-C73F-D52D-92F9-2A457041EC91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53">
              <a:extLst>
                <a:ext uri="{FF2B5EF4-FFF2-40B4-BE49-F238E27FC236}">
                  <a16:creationId xmlns:a16="http://schemas.microsoft.com/office/drawing/2014/main" id="{E142F55F-FBB1-AE52-4F7E-42853F82F3E9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54">
              <a:extLst>
                <a:ext uri="{FF2B5EF4-FFF2-40B4-BE49-F238E27FC236}">
                  <a16:creationId xmlns:a16="http://schemas.microsoft.com/office/drawing/2014/main" id="{117D7099-8AED-73B2-916D-A7235C8872E3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55">
              <a:extLst>
                <a:ext uri="{FF2B5EF4-FFF2-40B4-BE49-F238E27FC236}">
                  <a16:creationId xmlns:a16="http://schemas.microsoft.com/office/drawing/2014/main" id="{36D48977-C2C4-3916-6F82-E65486A301F6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56">
              <a:extLst>
                <a:ext uri="{FF2B5EF4-FFF2-40B4-BE49-F238E27FC236}">
                  <a16:creationId xmlns:a16="http://schemas.microsoft.com/office/drawing/2014/main" id="{0688722A-1A88-5085-808E-AC30385CA7F5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57">
              <a:extLst>
                <a:ext uri="{FF2B5EF4-FFF2-40B4-BE49-F238E27FC236}">
                  <a16:creationId xmlns:a16="http://schemas.microsoft.com/office/drawing/2014/main" id="{6A78FBD2-9704-E03B-5E77-16371A5247E4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58">
              <a:extLst>
                <a:ext uri="{FF2B5EF4-FFF2-40B4-BE49-F238E27FC236}">
                  <a16:creationId xmlns:a16="http://schemas.microsoft.com/office/drawing/2014/main" id="{85CF05CA-19BF-F1F7-831E-E88F9A82CA58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59">
              <a:extLst>
                <a:ext uri="{FF2B5EF4-FFF2-40B4-BE49-F238E27FC236}">
                  <a16:creationId xmlns:a16="http://schemas.microsoft.com/office/drawing/2014/main" id="{81941B50-3DB9-2380-F5DD-656206E0CC95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60">
              <a:extLst>
                <a:ext uri="{FF2B5EF4-FFF2-40B4-BE49-F238E27FC236}">
                  <a16:creationId xmlns:a16="http://schemas.microsoft.com/office/drawing/2014/main" id="{45D0B578-7CA2-5164-4FC8-21A2D5B43C27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61">
              <a:extLst>
                <a:ext uri="{FF2B5EF4-FFF2-40B4-BE49-F238E27FC236}">
                  <a16:creationId xmlns:a16="http://schemas.microsoft.com/office/drawing/2014/main" id="{B00216AD-F29B-919E-213E-ED2A91A7455F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62">
              <a:extLst>
                <a:ext uri="{FF2B5EF4-FFF2-40B4-BE49-F238E27FC236}">
                  <a16:creationId xmlns:a16="http://schemas.microsoft.com/office/drawing/2014/main" id="{8AA6D050-0CB3-F6CB-BA23-FFB2926717BB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63">
              <a:extLst>
                <a:ext uri="{FF2B5EF4-FFF2-40B4-BE49-F238E27FC236}">
                  <a16:creationId xmlns:a16="http://schemas.microsoft.com/office/drawing/2014/main" id="{FDD34DC5-9DEB-5261-85D7-2ADCF4A4F8D0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64">
              <a:extLst>
                <a:ext uri="{FF2B5EF4-FFF2-40B4-BE49-F238E27FC236}">
                  <a16:creationId xmlns:a16="http://schemas.microsoft.com/office/drawing/2014/main" id="{89524840-3975-929C-D12B-B9D26B6431C1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65">
              <a:extLst>
                <a:ext uri="{FF2B5EF4-FFF2-40B4-BE49-F238E27FC236}">
                  <a16:creationId xmlns:a16="http://schemas.microsoft.com/office/drawing/2014/main" id="{DB21CF00-1F1D-28C4-1098-EFD917261244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66">
              <a:extLst>
                <a:ext uri="{FF2B5EF4-FFF2-40B4-BE49-F238E27FC236}">
                  <a16:creationId xmlns:a16="http://schemas.microsoft.com/office/drawing/2014/main" id="{BB3D136F-25FF-ACFF-E123-88778A08B6F8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67">
              <a:extLst>
                <a:ext uri="{FF2B5EF4-FFF2-40B4-BE49-F238E27FC236}">
                  <a16:creationId xmlns:a16="http://schemas.microsoft.com/office/drawing/2014/main" id="{2C382EDE-15D0-0808-1F0D-0718111BC51E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68">
              <a:extLst>
                <a:ext uri="{FF2B5EF4-FFF2-40B4-BE49-F238E27FC236}">
                  <a16:creationId xmlns:a16="http://schemas.microsoft.com/office/drawing/2014/main" id="{4900504F-E4C0-5F11-B410-519039788418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69">
              <a:extLst>
                <a:ext uri="{FF2B5EF4-FFF2-40B4-BE49-F238E27FC236}">
                  <a16:creationId xmlns:a16="http://schemas.microsoft.com/office/drawing/2014/main" id="{A4BA56F1-6A35-3E77-AD7B-334401D34882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70">
              <a:extLst>
                <a:ext uri="{FF2B5EF4-FFF2-40B4-BE49-F238E27FC236}">
                  <a16:creationId xmlns:a16="http://schemas.microsoft.com/office/drawing/2014/main" id="{04B2184A-47FB-0165-BAC7-D15CDD28D5CB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71">
              <a:extLst>
                <a:ext uri="{FF2B5EF4-FFF2-40B4-BE49-F238E27FC236}">
                  <a16:creationId xmlns:a16="http://schemas.microsoft.com/office/drawing/2014/main" id="{7C14C576-74E0-2210-0D47-B838819FD9A0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72">
              <a:extLst>
                <a:ext uri="{FF2B5EF4-FFF2-40B4-BE49-F238E27FC236}">
                  <a16:creationId xmlns:a16="http://schemas.microsoft.com/office/drawing/2014/main" id="{09E46FE1-2FD4-2812-F083-065802103A5B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73">
              <a:extLst>
                <a:ext uri="{FF2B5EF4-FFF2-40B4-BE49-F238E27FC236}">
                  <a16:creationId xmlns:a16="http://schemas.microsoft.com/office/drawing/2014/main" id="{A79746D2-8B03-D1D5-2FDF-A7C118374B4B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74">
              <a:extLst>
                <a:ext uri="{FF2B5EF4-FFF2-40B4-BE49-F238E27FC236}">
                  <a16:creationId xmlns:a16="http://schemas.microsoft.com/office/drawing/2014/main" id="{BEEB7AE8-5374-B4C1-D8C1-E3D1BB11C738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75">
              <a:extLst>
                <a:ext uri="{FF2B5EF4-FFF2-40B4-BE49-F238E27FC236}">
                  <a16:creationId xmlns:a16="http://schemas.microsoft.com/office/drawing/2014/main" id="{D8B33FD7-F300-DAC1-ABCD-C2DBBAB7D8EC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76">
              <a:extLst>
                <a:ext uri="{FF2B5EF4-FFF2-40B4-BE49-F238E27FC236}">
                  <a16:creationId xmlns:a16="http://schemas.microsoft.com/office/drawing/2014/main" id="{E7F68890-763D-5D60-9086-AA83FB986CEE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77">
              <a:extLst>
                <a:ext uri="{FF2B5EF4-FFF2-40B4-BE49-F238E27FC236}">
                  <a16:creationId xmlns:a16="http://schemas.microsoft.com/office/drawing/2014/main" id="{B4287D31-4DEE-55DD-6AA9-C29D47402E44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78">
              <a:extLst>
                <a:ext uri="{FF2B5EF4-FFF2-40B4-BE49-F238E27FC236}">
                  <a16:creationId xmlns:a16="http://schemas.microsoft.com/office/drawing/2014/main" id="{DBDF077E-AEA0-AA7C-CAB4-1B5362F8E219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79">
              <a:extLst>
                <a:ext uri="{FF2B5EF4-FFF2-40B4-BE49-F238E27FC236}">
                  <a16:creationId xmlns:a16="http://schemas.microsoft.com/office/drawing/2014/main" id="{01F428E7-812F-7109-D1A7-4090CAC51AA7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80">
              <a:extLst>
                <a:ext uri="{FF2B5EF4-FFF2-40B4-BE49-F238E27FC236}">
                  <a16:creationId xmlns:a16="http://schemas.microsoft.com/office/drawing/2014/main" id="{63D8EA3D-A41E-7E40-C779-58E9F01F7318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81">
              <a:extLst>
                <a:ext uri="{FF2B5EF4-FFF2-40B4-BE49-F238E27FC236}">
                  <a16:creationId xmlns:a16="http://schemas.microsoft.com/office/drawing/2014/main" id="{D6995D99-21A5-9938-DDCF-799A8355E32F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82">
              <a:extLst>
                <a:ext uri="{FF2B5EF4-FFF2-40B4-BE49-F238E27FC236}">
                  <a16:creationId xmlns:a16="http://schemas.microsoft.com/office/drawing/2014/main" id="{1B79CA66-BD7B-47F5-167E-6659A1ED064C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83">
              <a:extLst>
                <a:ext uri="{FF2B5EF4-FFF2-40B4-BE49-F238E27FC236}">
                  <a16:creationId xmlns:a16="http://schemas.microsoft.com/office/drawing/2014/main" id="{3F4D802C-37C0-BB4C-7958-AE936C2CF116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84">
              <a:extLst>
                <a:ext uri="{FF2B5EF4-FFF2-40B4-BE49-F238E27FC236}">
                  <a16:creationId xmlns:a16="http://schemas.microsoft.com/office/drawing/2014/main" id="{DCA415BE-2F0D-A316-8FFA-68A0AFB99408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85">
              <a:extLst>
                <a:ext uri="{FF2B5EF4-FFF2-40B4-BE49-F238E27FC236}">
                  <a16:creationId xmlns:a16="http://schemas.microsoft.com/office/drawing/2014/main" id="{7F202631-7B01-CACF-D7A3-7B84BB4D6910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86">
              <a:extLst>
                <a:ext uri="{FF2B5EF4-FFF2-40B4-BE49-F238E27FC236}">
                  <a16:creationId xmlns:a16="http://schemas.microsoft.com/office/drawing/2014/main" id="{CB77A401-72A3-0EE2-EB17-39E5D1465347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87">
              <a:extLst>
                <a:ext uri="{FF2B5EF4-FFF2-40B4-BE49-F238E27FC236}">
                  <a16:creationId xmlns:a16="http://schemas.microsoft.com/office/drawing/2014/main" id="{92B5583D-0CDD-C23C-7982-B9ABA4C6879E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88">
              <a:extLst>
                <a:ext uri="{FF2B5EF4-FFF2-40B4-BE49-F238E27FC236}">
                  <a16:creationId xmlns:a16="http://schemas.microsoft.com/office/drawing/2014/main" id="{51B6425B-7DDF-1951-AF69-749D1B34DD11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89">
              <a:extLst>
                <a:ext uri="{FF2B5EF4-FFF2-40B4-BE49-F238E27FC236}">
                  <a16:creationId xmlns:a16="http://schemas.microsoft.com/office/drawing/2014/main" id="{AA352A11-6FAC-D486-8098-420B0D2260FA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90">
              <a:extLst>
                <a:ext uri="{FF2B5EF4-FFF2-40B4-BE49-F238E27FC236}">
                  <a16:creationId xmlns:a16="http://schemas.microsoft.com/office/drawing/2014/main" id="{35D0E69A-4C01-E12E-984A-6235652C084D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91">
              <a:extLst>
                <a:ext uri="{FF2B5EF4-FFF2-40B4-BE49-F238E27FC236}">
                  <a16:creationId xmlns:a16="http://schemas.microsoft.com/office/drawing/2014/main" id="{4690CD18-2BE2-2F19-0831-AFCA44D0DC45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92">
              <a:extLst>
                <a:ext uri="{FF2B5EF4-FFF2-40B4-BE49-F238E27FC236}">
                  <a16:creationId xmlns:a16="http://schemas.microsoft.com/office/drawing/2014/main" id="{A86A42E6-7A0D-7725-B4C7-D6772283DB99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93">
              <a:extLst>
                <a:ext uri="{FF2B5EF4-FFF2-40B4-BE49-F238E27FC236}">
                  <a16:creationId xmlns:a16="http://schemas.microsoft.com/office/drawing/2014/main" id="{09F509C8-66E0-C618-5588-E9E3A7B9F993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94">
              <a:extLst>
                <a:ext uri="{FF2B5EF4-FFF2-40B4-BE49-F238E27FC236}">
                  <a16:creationId xmlns:a16="http://schemas.microsoft.com/office/drawing/2014/main" id="{0FA6D08F-79A2-4D8D-2444-C83B0FBB29A6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95">
              <a:extLst>
                <a:ext uri="{FF2B5EF4-FFF2-40B4-BE49-F238E27FC236}">
                  <a16:creationId xmlns:a16="http://schemas.microsoft.com/office/drawing/2014/main" id="{3822C0AA-057C-B957-BEEF-054CD55622B3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96">
              <a:extLst>
                <a:ext uri="{FF2B5EF4-FFF2-40B4-BE49-F238E27FC236}">
                  <a16:creationId xmlns:a16="http://schemas.microsoft.com/office/drawing/2014/main" id="{D6F9106F-436F-7D3E-7F31-B65F704AE697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97">
              <a:extLst>
                <a:ext uri="{FF2B5EF4-FFF2-40B4-BE49-F238E27FC236}">
                  <a16:creationId xmlns:a16="http://schemas.microsoft.com/office/drawing/2014/main" id="{1622EEEA-77BF-7687-3816-498D3610E90C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98">
              <a:extLst>
                <a:ext uri="{FF2B5EF4-FFF2-40B4-BE49-F238E27FC236}">
                  <a16:creationId xmlns:a16="http://schemas.microsoft.com/office/drawing/2014/main" id="{F92D6944-AACF-E71E-D311-5B5155D1D4D5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99">
              <a:extLst>
                <a:ext uri="{FF2B5EF4-FFF2-40B4-BE49-F238E27FC236}">
                  <a16:creationId xmlns:a16="http://schemas.microsoft.com/office/drawing/2014/main" id="{14E2976A-1D5B-A76B-F1DA-7BBD72A89C70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300">
              <a:extLst>
                <a:ext uri="{FF2B5EF4-FFF2-40B4-BE49-F238E27FC236}">
                  <a16:creationId xmlns:a16="http://schemas.microsoft.com/office/drawing/2014/main" id="{9CD62478-1ADA-3892-AD43-42C13BA92074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301">
              <a:extLst>
                <a:ext uri="{FF2B5EF4-FFF2-40B4-BE49-F238E27FC236}">
                  <a16:creationId xmlns:a16="http://schemas.microsoft.com/office/drawing/2014/main" id="{C316164B-4632-D93F-21E8-AC232B9FD0DD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302">
              <a:extLst>
                <a:ext uri="{FF2B5EF4-FFF2-40B4-BE49-F238E27FC236}">
                  <a16:creationId xmlns:a16="http://schemas.microsoft.com/office/drawing/2014/main" id="{3E352F4D-CD50-C04F-6191-A208A9C0FBAC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303">
              <a:extLst>
                <a:ext uri="{FF2B5EF4-FFF2-40B4-BE49-F238E27FC236}">
                  <a16:creationId xmlns:a16="http://schemas.microsoft.com/office/drawing/2014/main" id="{065DE762-05FC-86CB-9E8D-AC503F081E1E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304">
              <a:extLst>
                <a:ext uri="{FF2B5EF4-FFF2-40B4-BE49-F238E27FC236}">
                  <a16:creationId xmlns:a16="http://schemas.microsoft.com/office/drawing/2014/main" id="{FCFB2846-FD9F-06A0-FED8-AFC3FB53B0E0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305">
              <a:extLst>
                <a:ext uri="{FF2B5EF4-FFF2-40B4-BE49-F238E27FC236}">
                  <a16:creationId xmlns:a16="http://schemas.microsoft.com/office/drawing/2014/main" id="{427B521A-D7A8-84FC-5E75-DB6D8A4F8273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306">
              <a:extLst>
                <a:ext uri="{FF2B5EF4-FFF2-40B4-BE49-F238E27FC236}">
                  <a16:creationId xmlns:a16="http://schemas.microsoft.com/office/drawing/2014/main" id="{5DEF8E7D-8166-8BF4-0D69-13F606734DB2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307">
              <a:extLst>
                <a:ext uri="{FF2B5EF4-FFF2-40B4-BE49-F238E27FC236}">
                  <a16:creationId xmlns:a16="http://schemas.microsoft.com/office/drawing/2014/main" id="{AA7E084D-B6E2-F745-0AA1-4356B91268E3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308">
              <a:extLst>
                <a:ext uri="{FF2B5EF4-FFF2-40B4-BE49-F238E27FC236}">
                  <a16:creationId xmlns:a16="http://schemas.microsoft.com/office/drawing/2014/main" id="{6FB5A31D-9376-0864-AAD5-2581C6D2300C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309">
              <a:extLst>
                <a:ext uri="{FF2B5EF4-FFF2-40B4-BE49-F238E27FC236}">
                  <a16:creationId xmlns:a16="http://schemas.microsoft.com/office/drawing/2014/main" id="{ED86C31A-F916-0EB3-802C-E11F1F27797C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310">
              <a:extLst>
                <a:ext uri="{FF2B5EF4-FFF2-40B4-BE49-F238E27FC236}">
                  <a16:creationId xmlns:a16="http://schemas.microsoft.com/office/drawing/2014/main" id="{BE2EF492-B9AB-9A16-8299-772F0AECC3F3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311">
              <a:extLst>
                <a:ext uri="{FF2B5EF4-FFF2-40B4-BE49-F238E27FC236}">
                  <a16:creationId xmlns:a16="http://schemas.microsoft.com/office/drawing/2014/main" id="{34056470-749A-6E5D-4CE9-453A1B0D3CC4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312">
              <a:extLst>
                <a:ext uri="{FF2B5EF4-FFF2-40B4-BE49-F238E27FC236}">
                  <a16:creationId xmlns:a16="http://schemas.microsoft.com/office/drawing/2014/main" id="{58BA76A6-E84C-287B-993D-D229A4303F1A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313">
              <a:extLst>
                <a:ext uri="{FF2B5EF4-FFF2-40B4-BE49-F238E27FC236}">
                  <a16:creationId xmlns:a16="http://schemas.microsoft.com/office/drawing/2014/main" id="{891BFBDA-2DD6-4084-E996-5CBEB1E86204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314">
              <a:extLst>
                <a:ext uri="{FF2B5EF4-FFF2-40B4-BE49-F238E27FC236}">
                  <a16:creationId xmlns:a16="http://schemas.microsoft.com/office/drawing/2014/main" id="{47F4DE93-3AB9-6423-9620-50069856A0CB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315">
              <a:extLst>
                <a:ext uri="{FF2B5EF4-FFF2-40B4-BE49-F238E27FC236}">
                  <a16:creationId xmlns:a16="http://schemas.microsoft.com/office/drawing/2014/main" id="{A0807166-0B9A-BEF9-B799-47827DCE02F6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316">
              <a:extLst>
                <a:ext uri="{FF2B5EF4-FFF2-40B4-BE49-F238E27FC236}">
                  <a16:creationId xmlns:a16="http://schemas.microsoft.com/office/drawing/2014/main" id="{F5F498BE-DDB8-7701-ED5E-51A52AF9D5A9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317">
              <a:extLst>
                <a:ext uri="{FF2B5EF4-FFF2-40B4-BE49-F238E27FC236}">
                  <a16:creationId xmlns:a16="http://schemas.microsoft.com/office/drawing/2014/main" id="{79D07A0D-A732-B0D8-1E94-32627212AFFB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318">
              <a:extLst>
                <a:ext uri="{FF2B5EF4-FFF2-40B4-BE49-F238E27FC236}">
                  <a16:creationId xmlns:a16="http://schemas.microsoft.com/office/drawing/2014/main" id="{F7815E1E-7B4E-75EC-9EDF-4EEF20C38A0B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319">
              <a:extLst>
                <a:ext uri="{FF2B5EF4-FFF2-40B4-BE49-F238E27FC236}">
                  <a16:creationId xmlns:a16="http://schemas.microsoft.com/office/drawing/2014/main" id="{AA9FCE9F-F8BC-53C1-D40C-4CFA250486D9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320">
              <a:extLst>
                <a:ext uri="{FF2B5EF4-FFF2-40B4-BE49-F238E27FC236}">
                  <a16:creationId xmlns:a16="http://schemas.microsoft.com/office/drawing/2014/main" id="{E500249F-B5DE-149D-4BF8-6C2F2B852628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321">
              <a:extLst>
                <a:ext uri="{FF2B5EF4-FFF2-40B4-BE49-F238E27FC236}">
                  <a16:creationId xmlns:a16="http://schemas.microsoft.com/office/drawing/2014/main" id="{8CF4A36D-1730-2449-4A25-E4C10BA99D77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322">
              <a:extLst>
                <a:ext uri="{FF2B5EF4-FFF2-40B4-BE49-F238E27FC236}">
                  <a16:creationId xmlns:a16="http://schemas.microsoft.com/office/drawing/2014/main" id="{B984603E-B4FE-D931-FAE5-7CF86DC4FE16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323">
              <a:extLst>
                <a:ext uri="{FF2B5EF4-FFF2-40B4-BE49-F238E27FC236}">
                  <a16:creationId xmlns:a16="http://schemas.microsoft.com/office/drawing/2014/main" id="{451BC368-9A13-AF41-C0DA-A638CBAA65EA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24">
              <a:extLst>
                <a:ext uri="{FF2B5EF4-FFF2-40B4-BE49-F238E27FC236}">
                  <a16:creationId xmlns:a16="http://schemas.microsoft.com/office/drawing/2014/main" id="{D78B3711-2998-172A-CD96-52C76C0AE81E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25">
              <a:extLst>
                <a:ext uri="{FF2B5EF4-FFF2-40B4-BE49-F238E27FC236}">
                  <a16:creationId xmlns:a16="http://schemas.microsoft.com/office/drawing/2014/main" id="{AA23E95F-EB5A-E7DA-6D15-2628819DB84A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26">
              <a:extLst>
                <a:ext uri="{FF2B5EF4-FFF2-40B4-BE49-F238E27FC236}">
                  <a16:creationId xmlns:a16="http://schemas.microsoft.com/office/drawing/2014/main" id="{9F10F7C6-9AF0-38F2-4986-824D7DC8D229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27">
              <a:extLst>
                <a:ext uri="{FF2B5EF4-FFF2-40B4-BE49-F238E27FC236}">
                  <a16:creationId xmlns:a16="http://schemas.microsoft.com/office/drawing/2014/main" id="{7C22652D-DC84-F394-40BC-97FF05B62BFD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28">
              <a:extLst>
                <a:ext uri="{FF2B5EF4-FFF2-40B4-BE49-F238E27FC236}">
                  <a16:creationId xmlns:a16="http://schemas.microsoft.com/office/drawing/2014/main" id="{BED3C8C1-AF3A-C83A-8A78-719483FEA02A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29">
              <a:extLst>
                <a:ext uri="{FF2B5EF4-FFF2-40B4-BE49-F238E27FC236}">
                  <a16:creationId xmlns:a16="http://schemas.microsoft.com/office/drawing/2014/main" id="{EBDE1B3B-429B-12DA-5D5D-6E9FDC98721B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30">
              <a:extLst>
                <a:ext uri="{FF2B5EF4-FFF2-40B4-BE49-F238E27FC236}">
                  <a16:creationId xmlns:a16="http://schemas.microsoft.com/office/drawing/2014/main" id="{A3536388-6576-323B-C4B0-0242AF494322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31">
              <a:extLst>
                <a:ext uri="{FF2B5EF4-FFF2-40B4-BE49-F238E27FC236}">
                  <a16:creationId xmlns:a16="http://schemas.microsoft.com/office/drawing/2014/main" id="{1E33550E-A84F-6330-AF3D-1AEF5082B40A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32">
              <a:extLst>
                <a:ext uri="{FF2B5EF4-FFF2-40B4-BE49-F238E27FC236}">
                  <a16:creationId xmlns:a16="http://schemas.microsoft.com/office/drawing/2014/main" id="{4DBB7109-AC73-D8C5-AC09-E2FF83E701F2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33">
              <a:extLst>
                <a:ext uri="{FF2B5EF4-FFF2-40B4-BE49-F238E27FC236}">
                  <a16:creationId xmlns:a16="http://schemas.microsoft.com/office/drawing/2014/main" id="{51E676A6-9DED-37F7-E1DA-19C9EDA35468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34">
              <a:extLst>
                <a:ext uri="{FF2B5EF4-FFF2-40B4-BE49-F238E27FC236}">
                  <a16:creationId xmlns:a16="http://schemas.microsoft.com/office/drawing/2014/main" id="{7D7AE3D4-7F58-DDF6-DEDB-D5063E68A02C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35">
              <a:extLst>
                <a:ext uri="{FF2B5EF4-FFF2-40B4-BE49-F238E27FC236}">
                  <a16:creationId xmlns:a16="http://schemas.microsoft.com/office/drawing/2014/main" id="{6377DEA2-5EA8-796D-B756-829C42F69263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36">
              <a:extLst>
                <a:ext uri="{FF2B5EF4-FFF2-40B4-BE49-F238E27FC236}">
                  <a16:creationId xmlns:a16="http://schemas.microsoft.com/office/drawing/2014/main" id="{EAC955D3-C554-AEAA-B2D9-C228C87F8D6C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37">
              <a:extLst>
                <a:ext uri="{FF2B5EF4-FFF2-40B4-BE49-F238E27FC236}">
                  <a16:creationId xmlns:a16="http://schemas.microsoft.com/office/drawing/2014/main" id="{7D88DA67-E206-8667-019F-C597849E9C0C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38">
              <a:extLst>
                <a:ext uri="{FF2B5EF4-FFF2-40B4-BE49-F238E27FC236}">
                  <a16:creationId xmlns:a16="http://schemas.microsoft.com/office/drawing/2014/main" id="{492D8AAA-A88F-E74F-D433-A0517F8349EC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39">
              <a:extLst>
                <a:ext uri="{FF2B5EF4-FFF2-40B4-BE49-F238E27FC236}">
                  <a16:creationId xmlns:a16="http://schemas.microsoft.com/office/drawing/2014/main" id="{5B90F225-787A-E7CC-3D79-C4DC6056C974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40">
              <a:extLst>
                <a:ext uri="{FF2B5EF4-FFF2-40B4-BE49-F238E27FC236}">
                  <a16:creationId xmlns:a16="http://schemas.microsoft.com/office/drawing/2014/main" id="{5DCD76B9-B005-0458-334E-47FB2CF9517D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41">
              <a:extLst>
                <a:ext uri="{FF2B5EF4-FFF2-40B4-BE49-F238E27FC236}">
                  <a16:creationId xmlns:a16="http://schemas.microsoft.com/office/drawing/2014/main" id="{F2E95565-DB40-1883-1167-AF807330B144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42">
              <a:extLst>
                <a:ext uri="{FF2B5EF4-FFF2-40B4-BE49-F238E27FC236}">
                  <a16:creationId xmlns:a16="http://schemas.microsoft.com/office/drawing/2014/main" id="{9243878D-E95F-9FD3-F080-FD5E6AC1AD7B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43">
              <a:extLst>
                <a:ext uri="{FF2B5EF4-FFF2-40B4-BE49-F238E27FC236}">
                  <a16:creationId xmlns:a16="http://schemas.microsoft.com/office/drawing/2014/main" id="{2C40CBBD-9181-5712-7CD4-671A84AD2C19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44">
              <a:extLst>
                <a:ext uri="{FF2B5EF4-FFF2-40B4-BE49-F238E27FC236}">
                  <a16:creationId xmlns:a16="http://schemas.microsoft.com/office/drawing/2014/main" id="{F205E1BF-79B0-3177-90F0-9608CA60ECD8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45">
              <a:extLst>
                <a:ext uri="{FF2B5EF4-FFF2-40B4-BE49-F238E27FC236}">
                  <a16:creationId xmlns:a16="http://schemas.microsoft.com/office/drawing/2014/main" id="{4F03E122-2F80-2470-8A3E-4C6CD39C6338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46">
              <a:extLst>
                <a:ext uri="{FF2B5EF4-FFF2-40B4-BE49-F238E27FC236}">
                  <a16:creationId xmlns:a16="http://schemas.microsoft.com/office/drawing/2014/main" id="{F337C16B-77A6-2E23-8271-99B8EAC0ED6B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47">
              <a:extLst>
                <a:ext uri="{FF2B5EF4-FFF2-40B4-BE49-F238E27FC236}">
                  <a16:creationId xmlns:a16="http://schemas.microsoft.com/office/drawing/2014/main" id="{C24BEE89-8012-27F6-F2D3-88C7C111761F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48">
              <a:extLst>
                <a:ext uri="{FF2B5EF4-FFF2-40B4-BE49-F238E27FC236}">
                  <a16:creationId xmlns:a16="http://schemas.microsoft.com/office/drawing/2014/main" id="{CE8A1903-502D-4785-8BE3-4D997E3B74E3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49">
              <a:extLst>
                <a:ext uri="{FF2B5EF4-FFF2-40B4-BE49-F238E27FC236}">
                  <a16:creationId xmlns:a16="http://schemas.microsoft.com/office/drawing/2014/main" id="{6B198282-A499-E028-1A55-21F36A4013F4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50">
              <a:extLst>
                <a:ext uri="{FF2B5EF4-FFF2-40B4-BE49-F238E27FC236}">
                  <a16:creationId xmlns:a16="http://schemas.microsoft.com/office/drawing/2014/main" id="{36395D86-2214-239B-DBC4-4702C68F1403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51">
              <a:extLst>
                <a:ext uri="{FF2B5EF4-FFF2-40B4-BE49-F238E27FC236}">
                  <a16:creationId xmlns:a16="http://schemas.microsoft.com/office/drawing/2014/main" id="{20EA0436-B553-1620-6806-B630039213EA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52">
              <a:extLst>
                <a:ext uri="{FF2B5EF4-FFF2-40B4-BE49-F238E27FC236}">
                  <a16:creationId xmlns:a16="http://schemas.microsoft.com/office/drawing/2014/main" id="{C0BF9ABD-BEE0-CE3C-1951-4E4DFF0FDA4D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53">
              <a:extLst>
                <a:ext uri="{FF2B5EF4-FFF2-40B4-BE49-F238E27FC236}">
                  <a16:creationId xmlns:a16="http://schemas.microsoft.com/office/drawing/2014/main" id="{CCE53D12-6230-E433-836C-734B73EFDB4D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54">
              <a:extLst>
                <a:ext uri="{FF2B5EF4-FFF2-40B4-BE49-F238E27FC236}">
                  <a16:creationId xmlns:a16="http://schemas.microsoft.com/office/drawing/2014/main" id="{630B969D-7F4C-7AE1-4DF9-3F1ED65EABF4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55">
              <a:extLst>
                <a:ext uri="{FF2B5EF4-FFF2-40B4-BE49-F238E27FC236}">
                  <a16:creationId xmlns:a16="http://schemas.microsoft.com/office/drawing/2014/main" id="{F736C5A0-13F1-2118-A203-19B84F2406E7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56">
              <a:extLst>
                <a:ext uri="{FF2B5EF4-FFF2-40B4-BE49-F238E27FC236}">
                  <a16:creationId xmlns:a16="http://schemas.microsoft.com/office/drawing/2014/main" id="{1A3FA82F-9C2C-FFE3-C539-3B940997650A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57">
              <a:extLst>
                <a:ext uri="{FF2B5EF4-FFF2-40B4-BE49-F238E27FC236}">
                  <a16:creationId xmlns:a16="http://schemas.microsoft.com/office/drawing/2014/main" id="{0ACFD67C-BCCF-93E3-6EC6-73D5B0696B4B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58">
              <a:extLst>
                <a:ext uri="{FF2B5EF4-FFF2-40B4-BE49-F238E27FC236}">
                  <a16:creationId xmlns:a16="http://schemas.microsoft.com/office/drawing/2014/main" id="{ADBCE371-B2AD-5470-2DDB-EF9AD87F84CA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59">
              <a:extLst>
                <a:ext uri="{FF2B5EF4-FFF2-40B4-BE49-F238E27FC236}">
                  <a16:creationId xmlns:a16="http://schemas.microsoft.com/office/drawing/2014/main" id="{67A11524-C4F6-E49A-8BAD-675478C75FE4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60">
              <a:extLst>
                <a:ext uri="{FF2B5EF4-FFF2-40B4-BE49-F238E27FC236}">
                  <a16:creationId xmlns:a16="http://schemas.microsoft.com/office/drawing/2014/main" id="{09CC3C32-165A-6769-4317-54328AFBA505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61">
              <a:extLst>
                <a:ext uri="{FF2B5EF4-FFF2-40B4-BE49-F238E27FC236}">
                  <a16:creationId xmlns:a16="http://schemas.microsoft.com/office/drawing/2014/main" id="{38FB1FF5-A8FB-A479-A001-92FA63640B0E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62">
              <a:extLst>
                <a:ext uri="{FF2B5EF4-FFF2-40B4-BE49-F238E27FC236}">
                  <a16:creationId xmlns:a16="http://schemas.microsoft.com/office/drawing/2014/main" id="{DE79D1ED-AD5B-AEC8-8629-9FAB9CB41AA2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63">
              <a:extLst>
                <a:ext uri="{FF2B5EF4-FFF2-40B4-BE49-F238E27FC236}">
                  <a16:creationId xmlns:a16="http://schemas.microsoft.com/office/drawing/2014/main" id="{264A8E12-67A6-91B1-622B-C8FE418B54B0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64">
              <a:extLst>
                <a:ext uri="{FF2B5EF4-FFF2-40B4-BE49-F238E27FC236}">
                  <a16:creationId xmlns:a16="http://schemas.microsoft.com/office/drawing/2014/main" id="{EA310388-0252-1632-AB1A-24E35511A21D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65">
              <a:extLst>
                <a:ext uri="{FF2B5EF4-FFF2-40B4-BE49-F238E27FC236}">
                  <a16:creationId xmlns:a16="http://schemas.microsoft.com/office/drawing/2014/main" id="{48099B6D-2DFF-0269-5595-613FC474FF80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66">
              <a:extLst>
                <a:ext uri="{FF2B5EF4-FFF2-40B4-BE49-F238E27FC236}">
                  <a16:creationId xmlns:a16="http://schemas.microsoft.com/office/drawing/2014/main" id="{02F1271C-FC48-4B92-DF34-87B0E95A7457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67">
              <a:extLst>
                <a:ext uri="{FF2B5EF4-FFF2-40B4-BE49-F238E27FC236}">
                  <a16:creationId xmlns:a16="http://schemas.microsoft.com/office/drawing/2014/main" id="{011B4546-B834-32EA-1BFF-C8048EF57ACF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68">
              <a:extLst>
                <a:ext uri="{FF2B5EF4-FFF2-40B4-BE49-F238E27FC236}">
                  <a16:creationId xmlns:a16="http://schemas.microsoft.com/office/drawing/2014/main" id="{5A1A2BE4-E8EF-1DFC-4851-409D7E1EE66C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69">
              <a:extLst>
                <a:ext uri="{FF2B5EF4-FFF2-40B4-BE49-F238E27FC236}">
                  <a16:creationId xmlns:a16="http://schemas.microsoft.com/office/drawing/2014/main" id="{4711B449-0A28-423E-1B8A-CCF1110694F5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70">
              <a:extLst>
                <a:ext uri="{FF2B5EF4-FFF2-40B4-BE49-F238E27FC236}">
                  <a16:creationId xmlns:a16="http://schemas.microsoft.com/office/drawing/2014/main" id="{62141A63-6EF8-E162-CCBA-1BBFB27ABE87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71">
              <a:extLst>
                <a:ext uri="{FF2B5EF4-FFF2-40B4-BE49-F238E27FC236}">
                  <a16:creationId xmlns:a16="http://schemas.microsoft.com/office/drawing/2014/main" id="{62F09519-5795-FA2D-1C0C-59B436B1E3B5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72">
              <a:extLst>
                <a:ext uri="{FF2B5EF4-FFF2-40B4-BE49-F238E27FC236}">
                  <a16:creationId xmlns:a16="http://schemas.microsoft.com/office/drawing/2014/main" id="{4FC45F04-29CA-AF16-2C81-F8F5374A54EA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73">
              <a:extLst>
                <a:ext uri="{FF2B5EF4-FFF2-40B4-BE49-F238E27FC236}">
                  <a16:creationId xmlns:a16="http://schemas.microsoft.com/office/drawing/2014/main" id="{A0B427EE-67D1-1706-5CAF-D4F3B6851D65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74">
              <a:extLst>
                <a:ext uri="{FF2B5EF4-FFF2-40B4-BE49-F238E27FC236}">
                  <a16:creationId xmlns:a16="http://schemas.microsoft.com/office/drawing/2014/main" id="{820A34AE-FEF6-3E6D-48A3-4358695BEB02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75">
              <a:extLst>
                <a:ext uri="{FF2B5EF4-FFF2-40B4-BE49-F238E27FC236}">
                  <a16:creationId xmlns:a16="http://schemas.microsoft.com/office/drawing/2014/main" id="{1D0A8704-7266-BBD9-24E7-ABCF2EB61B00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76">
              <a:extLst>
                <a:ext uri="{FF2B5EF4-FFF2-40B4-BE49-F238E27FC236}">
                  <a16:creationId xmlns:a16="http://schemas.microsoft.com/office/drawing/2014/main" id="{C710AE9F-B212-EEC5-FBE5-8D9814F1486F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77">
              <a:extLst>
                <a:ext uri="{FF2B5EF4-FFF2-40B4-BE49-F238E27FC236}">
                  <a16:creationId xmlns:a16="http://schemas.microsoft.com/office/drawing/2014/main" id="{B554F0AC-B71E-EFFD-AC04-1F6886274083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78">
              <a:extLst>
                <a:ext uri="{FF2B5EF4-FFF2-40B4-BE49-F238E27FC236}">
                  <a16:creationId xmlns:a16="http://schemas.microsoft.com/office/drawing/2014/main" id="{56396849-1BB0-1546-B504-2D66BEC58373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79">
              <a:extLst>
                <a:ext uri="{FF2B5EF4-FFF2-40B4-BE49-F238E27FC236}">
                  <a16:creationId xmlns:a16="http://schemas.microsoft.com/office/drawing/2014/main" id="{D42D929E-299F-327F-6491-46592A3A61ED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80">
              <a:extLst>
                <a:ext uri="{FF2B5EF4-FFF2-40B4-BE49-F238E27FC236}">
                  <a16:creationId xmlns:a16="http://schemas.microsoft.com/office/drawing/2014/main" id="{164A168B-6E81-6570-D8BC-5B25EB491B5A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81">
              <a:extLst>
                <a:ext uri="{FF2B5EF4-FFF2-40B4-BE49-F238E27FC236}">
                  <a16:creationId xmlns:a16="http://schemas.microsoft.com/office/drawing/2014/main" id="{7BAB5AC9-DF3C-CEFE-8727-3C8D9656FCD6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82">
              <a:extLst>
                <a:ext uri="{FF2B5EF4-FFF2-40B4-BE49-F238E27FC236}">
                  <a16:creationId xmlns:a16="http://schemas.microsoft.com/office/drawing/2014/main" id="{B4869748-F4AC-6BFE-BAFD-0FE93E1D6DE3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83">
              <a:extLst>
                <a:ext uri="{FF2B5EF4-FFF2-40B4-BE49-F238E27FC236}">
                  <a16:creationId xmlns:a16="http://schemas.microsoft.com/office/drawing/2014/main" id="{7803C5E9-2CC5-F4B2-5CBC-1B5041442ABC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84">
              <a:extLst>
                <a:ext uri="{FF2B5EF4-FFF2-40B4-BE49-F238E27FC236}">
                  <a16:creationId xmlns:a16="http://schemas.microsoft.com/office/drawing/2014/main" id="{B5DCFE3D-F836-F7F7-D25F-20E6834204BE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85">
              <a:extLst>
                <a:ext uri="{FF2B5EF4-FFF2-40B4-BE49-F238E27FC236}">
                  <a16:creationId xmlns:a16="http://schemas.microsoft.com/office/drawing/2014/main" id="{99B4F786-5307-28AC-4E6F-4AC44F95E58C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86">
              <a:extLst>
                <a:ext uri="{FF2B5EF4-FFF2-40B4-BE49-F238E27FC236}">
                  <a16:creationId xmlns:a16="http://schemas.microsoft.com/office/drawing/2014/main" id="{64DB6C62-7408-C560-82BD-FCDA6C21E8FE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64" name="Imagen 363">
            <a:extLst>
              <a:ext uri="{FF2B5EF4-FFF2-40B4-BE49-F238E27FC236}">
                <a16:creationId xmlns:a16="http://schemas.microsoft.com/office/drawing/2014/main" id="{9203C384-94E7-0D83-435C-3C46AB5D8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30" y="398572"/>
            <a:ext cx="817149" cy="8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C332FDD7-0E83-B350-5E12-DEBB1AA798AA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2CB024E-D588-6A11-4EC5-7BF092FDE1C3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2C7B61F6-405E-5D5C-7928-2C451ADF225C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CF5960-D297-FB1F-DEDE-ED52F96D469B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773EA413-F093-5BAC-7C04-1ED20D58B258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326D44E7-F6C3-C586-9A54-EABDBA0CB1A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BC63FC94-EF13-9756-C2C9-FA8BF8587223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0A0D2F2-83B7-3B2A-C88D-DC065A33FBED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9E01F9FB-E583-8B29-E43D-1F3F6E385FF7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92B2BC26-5142-34F8-5A70-1A190C2B94D4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E425E4AA-89E1-D7F5-EA81-68CAA9E87332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4EDCF074-02DF-6D39-2089-373A89E9BAC1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856BC6C9-9998-B80B-C1E0-3F6059440CC6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CBF74055-A582-E2A5-4B2D-CACF614A55DE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438E10B-5140-C2EB-4ED4-5160E8A14128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3CE555A4-D0E9-9087-C77B-A2D69B70B579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8A88EB34-1A87-C66E-2D49-431BBC42CFAB}"/>
              </a:ext>
            </a:extLst>
          </p:cNvPr>
          <p:cNvSpPr/>
          <p:nvPr/>
        </p:nvSpPr>
        <p:spPr>
          <a:xfrm rot="18805992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BB4D4879-37D2-C8C7-7D04-6714C5544B21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1E0D771F-EA85-A7C5-0EA3-1CF2556DA513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A11F125A-56F0-C115-A9DF-1ECBFFBCB8E3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F53FAB59-CA9F-3F0E-0D32-D73BB0440C3B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047F52A1-697D-29A1-228D-7321AB45B499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42A8CBDD-0BF8-B78F-7033-96B24CA7FDEC}"/>
              </a:ext>
            </a:extLst>
          </p:cNvPr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C2AC1DB8-370C-276E-3075-0E48A9855CD6}"/>
              </a:ext>
            </a:extLst>
          </p:cNvPr>
          <p:cNvGrpSpPr/>
          <p:nvPr/>
        </p:nvGrpSpPr>
        <p:grpSpPr>
          <a:xfrm>
            <a:off x="9367813" y="5419902"/>
            <a:ext cx="404147" cy="560241"/>
            <a:chOff x="-38860326" y="3221750"/>
            <a:chExt cx="228425" cy="316650"/>
          </a:xfrm>
          <a:solidFill>
            <a:srgbClr val="C60308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1CA4DFD3-8BF3-2112-C898-4D7BFF5209EE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05DF6A6E-FACF-8DF6-D43B-6E3012B8F144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48BA3E6D-15C2-F151-F06D-7DFD860DD52E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52FC3935-C100-7C9F-04A1-A3AEAD436E58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598FE1AA-54C8-8E78-77F2-28059BF7A0DA}"/>
              </a:ext>
            </a:extLst>
          </p:cNvPr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C60308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10D69B58-B9A5-2972-6EB2-785CC683F019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0D23F1FF-B0F3-4B52-4D3B-36ECF6BC560F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9A99C66D-71BD-E13F-ABCB-3414FC16C030}"/>
              </a:ext>
            </a:extLst>
          </p:cNvPr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rgbClr val="C60308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3D135440-C248-B467-2F4A-165A719AAD65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8A779BE0-8DED-26BF-B5BF-91F2657E729E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8ACECD92-ADF0-0F96-CD91-D6984A32A09F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2B2D5A52-FF81-E4EC-EB34-8D1441CFFE00}"/>
              </a:ext>
            </a:extLst>
          </p:cNvPr>
          <p:cNvGrpSpPr/>
          <p:nvPr/>
        </p:nvGrpSpPr>
        <p:grpSpPr>
          <a:xfrm>
            <a:off x="8432704" y="5501962"/>
            <a:ext cx="496541" cy="485831"/>
            <a:chOff x="-41117651" y="3605525"/>
            <a:chExt cx="324500" cy="317500"/>
          </a:xfrm>
          <a:solidFill>
            <a:srgbClr val="C60308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58CAB012-A714-E44A-21F5-2719A168A289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C47769C7-08D0-966B-6497-CCF07FD4971B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14103828-FDF1-E1F1-19B7-F7ED80B64F02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FB8F7E90-6665-8A4D-18FD-EEED56DBF6DE}"/>
              </a:ext>
            </a:extLst>
          </p:cNvPr>
          <p:cNvGrpSpPr/>
          <p:nvPr/>
        </p:nvGrpSpPr>
        <p:grpSpPr>
          <a:xfrm>
            <a:off x="5285553" y="5542723"/>
            <a:ext cx="469687" cy="475692"/>
            <a:chOff x="-42617299" y="3587775"/>
            <a:chExt cx="306950" cy="310875"/>
          </a:xfrm>
          <a:solidFill>
            <a:srgbClr val="C60308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43FF0CED-CFE9-B844-53C6-A3012DE7BC1F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D620A28-57E8-BC0B-A0B8-4EC043D72726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89488E49-F6E2-9AF0-18A6-FFDDFACA9B77}"/>
              </a:ext>
            </a:extLst>
          </p:cNvPr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C60308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ED40AE87-3310-B5D1-AA3A-C006875EE28B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515A3DC2-C5E3-8365-3099-07918A823350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109F5D52-4C9C-4E23-1F78-455849E83A24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C903991B-1888-3E9F-BC00-54B98B6042F6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2CA48729-6580-738F-09FA-84D895D4B9C7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111487D6-B8CE-E2B4-932E-1C559B9AB61E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2E4B3077-C8B6-9079-7022-AEB30FDEA8CB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ED359AEA-1BE1-2E5A-22FD-D5AFA351C2FA}"/>
              </a:ext>
            </a:extLst>
          </p:cNvPr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82AFAAB4-E6CF-922F-B085-06D3804BCCB4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C60308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F42D2697-32EF-605D-58E7-63BA54C7E0B5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AF096896-59E8-003E-39C1-37471FC45C1D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8BFC78DF-40CA-B83F-E481-B3CF396359F4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9BBC110-9156-FC9D-D11D-7023742C8712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C60308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58217AFD-9DCB-4DCA-D034-44BE46E879A6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3D35B30C-DB46-7DB5-ACBB-588B57DBA56F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3B2F28B4-9B9B-426E-1A9B-8CCAC8D40DA6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B13A8FFD-29A7-64E9-BB46-CBD62C508A9E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304DBF41-8691-A83D-4DB6-B2EA25C9F914}"/>
              </a:ext>
            </a:extLst>
          </p:cNvPr>
          <p:cNvGrpSpPr/>
          <p:nvPr/>
        </p:nvGrpSpPr>
        <p:grpSpPr>
          <a:xfrm>
            <a:off x="7644053" y="5591325"/>
            <a:ext cx="483343" cy="378489"/>
            <a:chOff x="-41526451" y="3653375"/>
            <a:chExt cx="315875" cy="247350"/>
          </a:xfrm>
          <a:solidFill>
            <a:srgbClr val="C60308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2312873A-5016-2CAB-A371-4FC8B0DE7B74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36C8B50C-F0B8-449C-183D-A732B7D0A0C0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F02858F1-20AF-97CF-8B8B-F08E9416FFC1}"/>
              </a:ext>
            </a:extLst>
          </p:cNvPr>
          <p:cNvGrpSpPr/>
          <p:nvPr/>
        </p:nvGrpSpPr>
        <p:grpSpPr>
          <a:xfrm>
            <a:off x="5231489" y="2522329"/>
            <a:ext cx="480672" cy="552945"/>
            <a:chOff x="-42971724" y="3217825"/>
            <a:chExt cx="275675" cy="317125"/>
          </a:xfrm>
          <a:solidFill>
            <a:srgbClr val="C60308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01A3EEDB-609D-699F-AEE0-E146AAABC449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8E55CC80-A070-A001-AB58-20043A874F40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35F5BF22-DD2A-E6D1-2979-06FBAE809686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4701C552-FFCF-ABA8-540B-1B705B4156B7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C60308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5FD81185-E4CC-E11A-03A0-D1737DC4B0A1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4E22A805-AC03-377E-E34A-0A34EB7E99B7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0A79210A-51FA-51DF-90D2-6A5D5DAC6FBF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E0A20963-F63A-E073-6DD5-9A71E7D1DF2C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4A99B550-AF7D-C9E6-D173-1AFB438B14A3}"/>
              </a:ext>
            </a:extLst>
          </p:cNvPr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C60308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6C785AF8-E98E-E9FE-5A9B-EBA93936DF5A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A8090DD0-B57D-E6E3-7369-8CDBB9E80094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A75A85A9-6596-9323-789C-EAAB8563DF9C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9649A7D0-7ED2-5E0A-35E5-E2EC5ADC8B5E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0D05E47F-0938-E362-80A0-0E186B1E02E6}"/>
              </a:ext>
            </a:extLst>
          </p:cNvPr>
          <p:cNvGrpSpPr/>
          <p:nvPr/>
        </p:nvGrpSpPr>
        <p:grpSpPr>
          <a:xfrm>
            <a:off x="10113537" y="2490021"/>
            <a:ext cx="562491" cy="552639"/>
            <a:chOff x="-40748276" y="3238700"/>
            <a:chExt cx="322600" cy="316950"/>
          </a:xfrm>
          <a:solidFill>
            <a:srgbClr val="C60308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4523D71C-8A30-ECD6-7938-45106CD36566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7FF25FFD-3395-FAEE-662E-C873C94B4867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869205CE-AFBA-2D62-28C4-1495651699F6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35815854-0628-C9D5-59CD-7B7222E51860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C7E6589C-BBB8-8C8D-5FFD-6B131B23924D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005E1BB9-0CD2-93AB-CAD3-9FFDB8B621D9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FA6C3832-FC24-08D6-F631-2513BF631375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54927488-E71E-48AE-3D8E-1E4802C54AAA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C60308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852CE419-E181-5367-EAF5-B003B7EB2A27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6B8A9AD4-B232-B1AD-73CB-35B10EADE9A4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A02B76CD-AEB0-E245-F63B-0F1BC06BB26C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C2F2CFB5-744C-E703-308F-50050971295D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590766B7-BEEA-D448-7E01-181ED0C1745C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C60308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19D7DC59-740D-2398-D570-2B7518132C36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872DEB8B-D5B4-A033-0BC2-7E1C52E0AFC5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1077DBEB-057D-79B1-1F6E-7B76F59160D9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D30F81F0-0188-A9E3-CA82-2A9A183D0CD4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67A506E-59B8-FE5E-960A-610C441F59BF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3AC62D47-43A4-3D6C-D411-B11464CD32A4}"/>
              </a:ext>
            </a:extLst>
          </p:cNvPr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rgbClr val="C60308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CA30A286-A591-1FB7-F475-D60461175469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B8EB9463-D326-CC60-79AF-8DFBC77DFD41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30E78240-EAA9-008C-DA11-007EB07E8404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C60308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81AC82AE-76FC-A6E7-34E7-D755B7A45D7B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063FE9C9-9966-D1DE-0BF6-5AEDCA6C5F0C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DE475B69-0C56-7B1E-BA1F-7DB247A940C1}"/>
              </a:ext>
            </a:extLst>
          </p:cNvPr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C60308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37519E86-6F33-9601-FC6A-1CFA32BA78A4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ECBC87DB-CDE4-8940-3DB7-7F9AF64A4BCD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A0E56B48-9C02-C11F-0D8F-37A19522B9AD}"/>
              </a:ext>
            </a:extLst>
          </p:cNvPr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C60308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F5642C22-67BB-DC56-E17F-F8BFC8748680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F5353703-A96E-E63E-4107-F7B69382AEE0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55331DD9-1688-5AFA-755B-4660D2F8789E}"/>
              </a:ext>
            </a:extLst>
          </p:cNvPr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C60308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587F1D1D-D8AC-D4C2-D5D5-8B86ACC85E32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6D7D75CC-FF44-A801-3E0B-89FAD71A0AD4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2B7AB598-70E8-AE2E-686B-74331663181E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6D87BF31-8C52-878E-4624-43AE51DB951E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5B25669D-A985-979D-1EF5-1CFA346AAB04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9D0FFEA4-AB1B-A57B-988E-BD1183A295BE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533293B8-5221-1282-51DF-D3197310E347}"/>
              </a:ext>
            </a:extLst>
          </p:cNvPr>
          <p:cNvSpPr txBox="1"/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71751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E51A03AE-1EBD-5B2F-9EAC-F7E8A70C6C5F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01208632-8F55-A8F4-9D4B-F865BEB59E67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D228E41F-8716-D233-8961-0F1E8D56476B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C60308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32E70643-CE18-984A-B22F-0D365154766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2090CA86-5528-8D95-A2EC-D04D90811A0F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7478FC70-07FE-BB99-C153-46F0E7615834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B3AAB622-7566-34A5-0243-9D272D48B58F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EB9216D3-0B9C-861E-CAEA-E0960B64784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C32B29C-7DEF-C02F-E14E-34360CA4F948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AA6CAA4A-91C0-0436-C36C-F2A363B71CB5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A8084D5-60E7-7701-A0B9-7B0D680821FE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2CCD2925-4EF5-90C2-9F60-F5B7E36DA51E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BE025650-F29F-200C-05FE-04B7D13BB5B0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AEB12150-8655-C015-0144-6FF6954D102C}"/>
              </a:ext>
            </a:extLst>
          </p:cNvPr>
          <p:cNvGrpSpPr/>
          <p:nvPr/>
        </p:nvGrpSpPr>
        <p:grpSpPr>
          <a:xfrm>
            <a:off x="10468702" y="5417611"/>
            <a:ext cx="547793" cy="583829"/>
            <a:chOff x="-65145698" y="3727425"/>
            <a:chExt cx="317425" cy="317425"/>
          </a:xfrm>
          <a:solidFill>
            <a:srgbClr val="C60308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C7964CAF-F824-45D3-F288-16535C183745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00AA7A34-ED5D-02DA-E351-58079D6448CF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3A6A37AD-55D0-8934-4125-46F1FDB5DFC2}"/>
              </a:ext>
            </a:extLst>
          </p:cNvPr>
          <p:cNvGrpSpPr/>
          <p:nvPr/>
        </p:nvGrpSpPr>
        <p:grpSpPr>
          <a:xfrm>
            <a:off x="5311457" y="3702823"/>
            <a:ext cx="523675" cy="508109"/>
            <a:chOff x="-61354872" y="3751050"/>
            <a:chExt cx="316650" cy="288275"/>
          </a:xfrm>
          <a:solidFill>
            <a:srgbClr val="C60308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ED79D020-69FE-54EC-9358-2BE94A810556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164A59E0-F39B-0B22-7A0A-D54FFC5D78B5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4ABB5C96-8B7A-19E7-CEE2-C7D25EB666FE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68489C6D-5046-98EB-009C-A61ABA6E5991}"/>
              </a:ext>
            </a:extLst>
          </p:cNvPr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C60308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72CA1A35-0FBC-376C-4362-276F66B468B5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E6643B2F-98EA-E593-FFB7-9B69924F1814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9D7938DB-4C9D-1851-72C7-A74061E7B330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9E2BE967-3EE6-9405-8BD3-DB27C7C7BAF8}"/>
              </a:ext>
            </a:extLst>
          </p:cNvPr>
          <p:cNvGrpSpPr/>
          <p:nvPr/>
        </p:nvGrpSpPr>
        <p:grpSpPr>
          <a:xfrm>
            <a:off x="9506837" y="3681091"/>
            <a:ext cx="479551" cy="494716"/>
            <a:chOff x="-59447249" y="3706150"/>
            <a:chExt cx="319000" cy="308775"/>
          </a:xfrm>
          <a:solidFill>
            <a:srgbClr val="C60308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1FFF2866-58BA-A439-0E46-EA429F6749D0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C79A5812-0C6F-02C8-C4E3-EBDAB47C69AD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DF98A97E-9FE6-609B-F6BC-37C223126495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C8B53A21-090E-79A1-455A-38E5BDF32AD1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02A0D666-604E-F7A6-35FE-C3F6A28CD1C5}"/>
              </a:ext>
            </a:extLst>
          </p:cNvPr>
          <p:cNvGrpSpPr/>
          <p:nvPr/>
        </p:nvGrpSpPr>
        <p:grpSpPr>
          <a:xfrm>
            <a:off x="8538025" y="1572830"/>
            <a:ext cx="687344" cy="724676"/>
            <a:chOff x="-64406128" y="3362225"/>
            <a:chExt cx="318225" cy="314800"/>
          </a:xfrm>
          <a:solidFill>
            <a:srgbClr val="C60308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661AD467-A6B8-F64E-4E1E-B9C50C6B9464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0E3B81C-1D2E-3329-52F9-B4C35E716972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88EDC122-330A-32E5-D284-DB692008F0FA}"/>
              </a:ext>
            </a:extLst>
          </p:cNvPr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A52ABF6B-AF42-3652-0868-F3893B2863A8}"/>
              </a:ext>
            </a:extLst>
          </p:cNvPr>
          <p:cNvGrpSpPr/>
          <p:nvPr/>
        </p:nvGrpSpPr>
        <p:grpSpPr>
          <a:xfrm>
            <a:off x="11299091" y="2764181"/>
            <a:ext cx="467528" cy="505891"/>
            <a:chOff x="-59400777" y="4084200"/>
            <a:chExt cx="311125" cy="315875"/>
          </a:xfrm>
          <a:solidFill>
            <a:srgbClr val="C60308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39860932-A57C-0FAF-1561-2BB8332F481A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53AB0457-1E11-B4E8-6423-4FAB26DCDEE1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37E75353-F0A0-1769-322D-4F2D509B5AAE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58A84397-26CC-7B24-BB93-F715A9DE4242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6385F94C-C388-7FC6-1982-DAED56D07EEA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E5106A35-2A37-6B76-1F36-DA145AC0F854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706957D9-69D8-06D9-C025-D3D656C75C6E}"/>
              </a:ext>
            </a:extLst>
          </p:cNvPr>
          <p:cNvGrpSpPr/>
          <p:nvPr/>
        </p:nvGrpSpPr>
        <p:grpSpPr>
          <a:xfrm>
            <a:off x="7821710" y="1613796"/>
            <a:ext cx="570257" cy="714064"/>
            <a:chOff x="-64022548" y="3727425"/>
            <a:chExt cx="270175" cy="317425"/>
          </a:xfrm>
          <a:solidFill>
            <a:srgbClr val="C60308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CB4F040E-1A72-A697-3AF5-FE7FA5BD834B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6CCC7F2E-CF75-581A-C33C-CA59DBDF9955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4B9FF785-D3A3-D359-7AB4-551F627CF391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150262E9-88D9-1CC2-2F5F-061161F4B270}"/>
              </a:ext>
            </a:extLst>
          </p:cNvPr>
          <p:cNvGrpSpPr/>
          <p:nvPr/>
        </p:nvGrpSpPr>
        <p:grpSpPr>
          <a:xfrm>
            <a:off x="7924637" y="3640453"/>
            <a:ext cx="523675" cy="557947"/>
            <a:chOff x="-60255348" y="3733825"/>
            <a:chExt cx="316650" cy="316550"/>
          </a:xfrm>
          <a:solidFill>
            <a:srgbClr val="C60308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18747AFE-A286-C6F4-B969-EB6D867A9F5F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FE7AFAD5-EF1B-6DDF-C7CE-E398DD3FAB23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2270111E-9BCB-57B9-6976-8A87C3FFD0FE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FD175120-BF0C-DCA1-A13B-06E0030C0AC9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C327B786-1199-9C4A-7152-303C37A2E14F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74C5E77F-ECE8-80AA-E0BD-978DFD3D8306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0488849D-4B8A-0A4A-0B2E-A57C5FBB1FBD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D51E53DD-F361-134E-A734-665849253BCE}"/>
              </a:ext>
            </a:extLst>
          </p:cNvPr>
          <p:cNvGrpSpPr/>
          <p:nvPr/>
        </p:nvGrpSpPr>
        <p:grpSpPr>
          <a:xfrm>
            <a:off x="9424970" y="1631796"/>
            <a:ext cx="683991" cy="722277"/>
            <a:chOff x="-63679952" y="4093450"/>
            <a:chExt cx="320600" cy="317650"/>
          </a:xfrm>
          <a:solidFill>
            <a:srgbClr val="C60308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948C8F39-FAE0-E0E3-1F1B-2DE987B29EC5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60E9130-0FFD-D1FA-2D6A-9B700ADC8194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78682AB4-8AFC-A9AA-2A43-EE7CFA7271B0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75FEFFF4-278B-70FE-6380-50A583DA6D96}"/>
              </a:ext>
            </a:extLst>
          </p:cNvPr>
          <p:cNvGrpSpPr/>
          <p:nvPr/>
        </p:nvGrpSpPr>
        <p:grpSpPr>
          <a:xfrm>
            <a:off x="4275841" y="3638748"/>
            <a:ext cx="523675" cy="559533"/>
            <a:chOff x="-61783348" y="3743950"/>
            <a:chExt cx="316650" cy="317450"/>
          </a:xfrm>
          <a:solidFill>
            <a:srgbClr val="C60308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A1969E3C-C4B4-19D8-0783-675E94408227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C4C029C0-3277-4C7F-044F-0A89DD56835B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112C8632-3EE6-7390-48CF-FB30032C7D50}"/>
              </a:ext>
            </a:extLst>
          </p:cNvPr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15B9C1D3-EBD1-3A67-D3B1-DD947B53F8E9}"/>
              </a:ext>
            </a:extLst>
          </p:cNvPr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C60308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A22940A5-2DF8-B0E1-DA7B-8BC9693AFA20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B4CCC7D7-5508-B88D-A6CC-F15653ED49D5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D53F1AFD-F88C-AE78-7050-2A3FC9625D84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27650872-4ED2-EB2F-C9AE-3020D20A7340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F8708DC2-612E-1A5C-A39B-74716932357B}"/>
              </a:ext>
            </a:extLst>
          </p:cNvPr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C60308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A44966DF-6DE6-79ED-4814-4DDE11461AE6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C44E025A-3F92-43F8-86F3-E874356B1C09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5EA84CED-3A3B-E3AA-E2D1-CB6F8E2557F9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C016EB2A-D77D-C6D7-E217-1C3EA9760E16}"/>
              </a:ext>
            </a:extLst>
          </p:cNvPr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C60308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11652873-0906-E9B3-8ECF-C957A108EAE2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8449C2E6-E942-7ADB-CA06-2A1F3B4D1AFA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9814DFD4-27D9-FF1A-43CF-1F22D918D457}"/>
              </a:ext>
            </a:extLst>
          </p:cNvPr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C60308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9DF99857-BCBC-DF4F-1E56-003FD1105E7E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527861A2-B7F6-8EF7-5EB4-9CE23893972D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7A51099B-EC99-6983-5B2C-1205698DB803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73D0C533-DC31-E88F-0047-07FEE7FB6139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95D165-B544-5CA2-0FE3-31172B083388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0D96CC89-0A86-EEC6-C4EB-AAE9735C12CD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61F0B7D1-9539-9D26-603A-1B7E9F6ABD8C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E207B463-C3D1-5122-3A6C-09826CE1DCA9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8BB081FE-5EB8-F591-3622-931489C99648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2168027E-138E-F96C-1E73-0C8CC10A9890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40A1A6AA-9403-9E62-64CD-7E9C0C2FCFD8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2C527D35-9021-6688-C39F-43DE15B3B1DF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4DA8557F-B5A5-4E5B-58BE-2F14CDAB1DAB}"/>
              </a:ext>
            </a:extLst>
          </p:cNvPr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C60308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C82E3B2B-9696-FDC4-FDCD-7508BDAFB818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F2317A21-A01D-3D0E-749C-904E1B037E35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842B2F36-2D7F-85B3-F502-0E0FF7EAF9F3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96D7EA77-E5B9-19A0-9B9C-1F629C99FC70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3675DBB5-2CF8-6D78-5D16-2B8A88C477BE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B611DED3-46D0-3808-C51E-965600A935BA}"/>
              </a:ext>
            </a:extLst>
          </p:cNvPr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C60308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1D13BC38-226E-9893-0EF0-602449DBB1AD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8523890B-17EE-6C97-4FEF-845A31EE58DA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85C4A2EB-AFD1-D22E-9CF0-76358C51F260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B202FD28-E157-43A4-92C9-271F878ED7E4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8000C0D-47C9-E368-10C7-50CE82830841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3E487EBF-1991-D657-C613-64B2CB979977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DEDA01-6523-ADC1-59E7-E540C4BE7915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F38F6A1-2FDF-E589-D0BD-3993B99135F5}"/>
              </a:ext>
            </a:extLst>
          </p:cNvPr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C60308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B6C0B1D8-6144-7837-A52D-869D70587AF6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17A8DEF8-C814-C57D-7567-D2629D0E80BE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EBFFA5B1-10E5-6C87-349F-668E3383CF6C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2D5897ED-E78E-0BB4-E753-CE7F24B63849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8A142B6F-BA23-1823-82EF-5354795195F3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09A6FBB6-7A59-2226-6053-4FF6874B7182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E3CF9EA7-77EA-9DE2-17C0-4F50B1DBFBF9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D31C5E77-0863-9175-1599-4CCC5A286FF4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652A4F1F-BD65-7A8F-9BCB-C5034A88CAB6}"/>
              </a:ext>
            </a:extLst>
          </p:cNvPr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C60308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C4A73D42-E922-415F-B147-575E6171FF74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37A08138-9AB5-106D-B121-6DCD1B6A5390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30615779-07A1-E614-3253-8FDB09C416F0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027375CB-E39D-DDC1-4154-C1D79CA4E67A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78F11968-AB31-B275-0369-6584B9F28042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8310B087-F3E8-EE17-62F7-FCC186184208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E70ECDFD-5BFD-EF0C-7F5E-5E8D427D58C7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CA4FFCB8-F37A-D14E-80B2-0D28D6BD3211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6364ECF6-9C34-9F3B-BC01-7ED244FF124E}"/>
              </a:ext>
            </a:extLst>
          </p:cNvPr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C60308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CC4D91D-4A3B-A6CB-EB70-D0C4271265CC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0C34924-62EE-CC2F-4762-7E91F0BA64D7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5C121A32-2C76-FC2F-8869-ABEBE7361C7E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73E7FF2F-7008-700F-908D-86DCF37EDD55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2C4AA489-78CD-D7AA-9856-006E3092B68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57B1CEFD-F26D-6743-A191-A26EF52B1EEA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96B28E80-1432-01A4-C4E5-CCFE23672E3D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F7A3DCAA-C1ED-F3A2-9965-CF50B4535D64}"/>
              </a:ext>
            </a:extLst>
          </p:cNvPr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C60308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C01D193B-8FF7-B655-BB8C-8E20E4E859EB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0706BB15-95E0-6D6B-67D9-FE5E65978E6E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CFDC9911-2008-93E8-11AA-068FA7289B40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BACB19D9-488B-1CE9-0223-40E05B5C2C45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EE1E60C7-5183-1B14-3FA3-0ED8F77E161C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4E52684-42F1-3BD1-9BF4-0B187A961320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A5B0049F-5D7B-EF1C-35FA-18EEC8730D90}"/>
              </a:ext>
            </a:extLst>
          </p:cNvPr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C60308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8A7AE5AB-E1A6-32D9-9BA2-602F9801F775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581EEE94-DDB1-32E0-EC79-B196FE72467E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9B061B19-A6D0-0FBE-FF50-580DDF971C2D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CF8A1A47-F839-B76A-B45F-38E80A640817}"/>
              </a:ext>
            </a:extLst>
          </p:cNvPr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C60308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E5E8983-1D4D-DA13-CF03-BECF88E4C09D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DF1B60C8-3F58-6B97-9416-A3B0A17FA26C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8187F16A-AEC2-4CC6-080E-52AD5D8AC05C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14A9907C-D176-AA9D-167D-241BB3E91E21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FC5B060F-B4BD-04AD-2E93-65AE72C8A594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DE293238-FEF4-71A8-B1E4-E2D677E8D044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C60308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9562DFD2-7AD4-99F4-587D-AA7702C9C361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3D03D8E1-DDFF-8388-A6BA-C942BB96BE00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453297FB-9B99-C44E-98D3-48EAA3D79577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CBC04D48-ED56-C9E5-0A80-A84B8864F3D0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174311BB-1B3F-45B4-C37F-C96DE8528CAA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7E68E7AA-788B-4EB8-3E8E-255002909669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B0A11FCD-A028-73EB-5E83-B13E50F6530F}"/>
              </a:ext>
            </a:extLst>
          </p:cNvPr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C60308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812815CC-522D-352A-578E-295596E7E49C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2A9E737B-F08B-91C8-47DA-9E42A2F1D763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36C3CA88-BB9D-AD0E-FEEC-4996ADAA216F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20664A68-D0C9-4DA1-9F8E-FA0B73F18093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BDD6D139-C0EC-3946-9B73-DA4A0D4A9351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5CF48D31-2345-7C81-CA18-07832F4E1024}"/>
              </a:ext>
            </a:extLst>
          </p:cNvPr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C60308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09EF0564-68EA-A2E4-B627-B8D5CB37822C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525F7119-F79F-07EF-6E7A-E3C54A0E7AFB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2DE88D2D-6927-D599-79EB-3B3851A52E21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C80AB889-8404-3349-2B15-B5D2E55774AA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1BC73ADC-7CFE-9097-BC1D-94ABDD48DD1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9EF15E11-A199-63E8-27C3-9C3B19A0CFE8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8CFE9280-19EA-D40B-36DD-EEFA611E2594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0D49DDFF-7343-27A1-2A96-A6B35A46152D}"/>
              </a:ext>
            </a:extLst>
          </p:cNvPr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C60308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991B0D6F-5997-BEEA-2788-9A78DD80062F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25B46CCF-D957-1439-EBFE-E17FC38132F7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482DC81E-C38C-14ED-B098-DCBDA8A3DAB4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B7F87516-1D9F-C2DA-1482-A9F15BF7F606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A4F29245-5A39-5842-4E2F-0D8A42C963F0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1D2610FB-33EC-9544-1EAE-BCD77F2179F5}"/>
              </a:ext>
            </a:extLst>
          </p:cNvPr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C60308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2B877EF4-07E7-29ED-F6A2-69694D10BD01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1BEB4AB8-31E3-E5C4-BBC0-8BB40D676D52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DBEB7DF9-5CF0-11F1-DF8A-457F266DDF0E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DF57D5AE-CE9C-FF80-35D2-89BE0E96C4B2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B23EF2FA-2B57-0CFC-1D47-4AD8736B6FD4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F94FAD69-6D5C-A650-C7D7-E80A1F454FB8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30DFEC64-81C1-9A98-AF70-5F7E57D9581E}"/>
              </a:ext>
            </a:extLst>
          </p:cNvPr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C60308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A2A1340B-1A0B-29EA-28C4-B0717CC79458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AC5C301C-7FC1-1734-E6F8-5B9D1DA3F07E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43EF8CE2-A95E-C06C-5270-B6185C4C21D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F3DEC3AB-AECB-5CCB-0D5D-35582026EFFF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4327F630-6E35-6E79-DA2E-E2E8C39CDA6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1C9D4796-6EE3-BB41-5D58-3C9234CF4C47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C7B41E2B-9D7B-FBB5-2DF9-0069FD8AC567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7608EDD4-0F25-C18D-078D-44EF31ACE4E7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B36BAB63-E843-D4C5-047B-9C7CECC2699F}"/>
              </a:ext>
            </a:extLst>
          </p:cNvPr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C60308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7000937-BFAD-FD00-3AAD-B649AFD7E293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B5FAD594-71D0-2732-57AE-C595CE92D2B4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20DED27B-27B4-89F1-5D45-7A66F8245909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6E273135-84BE-CE77-7912-3685A3DBE2B9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CF0AE0BB-7DBF-1A47-4461-EB1A192F2942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E05DE8D8-77F2-C13C-09D8-75DEA448B2D1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AB04A505-E406-7A1E-F183-826B98C880E0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97EA4366-F0A0-0129-2A1E-38A90BC5C9A1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584752C5-2778-3586-5B56-95F0C03D1631}"/>
              </a:ext>
            </a:extLst>
          </p:cNvPr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C60308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9201179D-601C-AB8E-80CD-58D410204E1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FD5DC3B9-3FD0-A1C3-2078-83EF045ECC7A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5B089134-70FD-9C75-5153-FCA7B9CAF576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F5E3EFFB-431D-5A09-D7CB-C657DF92325E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83B19B6-7212-E452-D4A4-B0A3E3A5C92E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C60308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F9C24CBB-DA33-60E5-74AF-3A4793DF576E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182E4175-7CC4-2948-7B71-E7640C7C6669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0B9D29E-A0E3-AB8D-75D4-0CEFDB7E4B42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7A8168F-000E-F0A8-5C04-A3D9E5F217A7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BCD9D8A-F0DD-DED3-750F-ED405CC62658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CCD4C662-6C64-906C-0D37-E2D54976D145}"/>
              </a:ext>
            </a:extLst>
          </p:cNvPr>
          <p:cNvGrpSpPr/>
          <p:nvPr/>
        </p:nvGrpSpPr>
        <p:grpSpPr>
          <a:xfrm>
            <a:off x="10413386" y="1752183"/>
            <a:ext cx="594012" cy="634693"/>
            <a:chOff x="-64044599" y="3360375"/>
            <a:chExt cx="315850" cy="316650"/>
          </a:xfrm>
          <a:solidFill>
            <a:srgbClr val="C60308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B3BF8F2F-0ADE-7A78-69AB-0040862A7688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C101DBE0-A83D-511C-3640-EEB678236658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E2CA7DFB-4102-4D05-74AF-8681B27A0D8C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DF7592A3-032A-9CA4-C806-6720B08A8610}"/>
              </a:ext>
            </a:extLst>
          </p:cNvPr>
          <p:cNvSpPr txBox="1"/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398720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51ADFAFC-D995-7382-A53A-684FD840FE5E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F795E47-91D3-C5D1-6135-E102E3EB71E1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8735B28E-AA9C-CBE4-C9A5-1ADF56FBB0EF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713B3DFB-BDF9-F849-DA8F-C41E57919F4F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1DC27544-9261-2305-39F3-142331F728ED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473639E6-9FC2-2960-D502-3527D7DE2DE2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75776B0C-F893-43F4-C9E4-DCCD1F82A6DD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711C957E-3B45-4AC8-79ED-D18AA9A71001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E3F03192-3FF4-EF3A-C114-7EBB6AC549CB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4CE14AB4-B01E-3217-1AE7-952C04767FC7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6A011475-1D01-2EF9-C7D8-1B58F5BBD975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1C7077D-0D0B-E20C-A849-51C86475FC2A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8B833F73-9298-6130-6AB4-B58A5784CEFE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E243800F-7F70-889D-95F2-7F55C060AC4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5AC9756D-4A3B-B14D-BE86-2E26AB805F44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CA6C79BF-03BB-31D6-1B12-66923A01EFF2}"/>
              </a:ext>
            </a:extLst>
          </p:cNvPr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C60308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CC22F5E5-718C-7936-C395-27DF075C42CD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2660F022-51F1-E3A8-C8A8-27DD8A8B0E53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870FCDDD-C4C8-7A8A-3DE0-B3947527B5C5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471A6513-0B11-573A-EDE9-D90356B94FD1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39418B46-F335-2229-5B78-DB9329CCCB7D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C172517D-58D4-A093-B4F6-845D85E62C37}"/>
              </a:ext>
            </a:extLst>
          </p:cNvPr>
          <p:cNvGrpSpPr/>
          <p:nvPr/>
        </p:nvGrpSpPr>
        <p:grpSpPr>
          <a:xfrm>
            <a:off x="9993555" y="2304728"/>
            <a:ext cx="552087" cy="550621"/>
            <a:chOff x="-30345326" y="3184750"/>
            <a:chExt cx="292225" cy="291450"/>
          </a:xfrm>
          <a:solidFill>
            <a:srgbClr val="C60308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13E41D5C-1628-EAB1-E5B5-B170849A95B8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CC47DE3A-D420-59DA-AA05-9E6B787A5485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BBC9F7A2-7486-8B59-E25D-71C93D1D7694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BE21305A-78A0-9881-9C4D-59D39D8BF6BF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A7397D9C-EF85-E6F1-65B7-8536D40EDC15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AED5BE2C-4881-0857-C16B-972BC1321708}"/>
              </a:ext>
            </a:extLst>
          </p:cNvPr>
          <p:cNvGrpSpPr/>
          <p:nvPr/>
        </p:nvGrpSpPr>
        <p:grpSpPr>
          <a:xfrm>
            <a:off x="5913581" y="4644033"/>
            <a:ext cx="508855" cy="563067"/>
            <a:chOff x="-30354001" y="3569100"/>
            <a:chExt cx="292250" cy="292225"/>
          </a:xfrm>
          <a:solidFill>
            <a:srgbClr val="C60308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74D4DDA2-1663-291C-DD30-DD87FBE6109A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FD894831-A384-A1EA-162C-1FD4C2206D37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4C44AF6-0169-036E-09B2-816954CEAB5B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683D4A78-B38A-462D-BECD-308821B7323A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0D6BF792-3DB1-DB57-15FB-1641BF53BC71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4EFCEE91-14B2-7EBF-6B59-427EEBD3DE6D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777BD1A8-AB41-D6CB-9F6C-C4532FDA5927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C60308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540C4D80-EEF8-4422-D5C2-6BF131CBDD28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F2265634-AA66-1B4C-F59E-7752626803C0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F7E69F23-7609-28C3-3B85-B8CCB66864D4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655697CB-3C08-9F19-7E63-7E1EF43A5099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4F80C0F3-8E9C-348F-FE56-819BC15F6306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17717C3C-FD62-FC7D-9368-EE3DC4367AA8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013FD400-2541-133B-D2B8-DE72322ADFB5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DB7B6DAC-2CE1-ED0D-C506-970C6D71CF92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0C659399-A7D2-B983-26F4-F863DD47F959}"/>
              </a:ext>
            </a:extLst>
          </p:cNvPr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C60308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CD62D4A7-072C-54CE-1332-D6A0230CBA89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BDDDC63A-C86D-F52F-A47A-46F2A2071ABB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5D6CA90-4741-DBAF-82FF-DAC5AC22359E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BF035F43-7ADD-4700-38F0-045BCA338FF9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26CE48D8-2BFB-A36B-CF49-732A1550EA44}"/>
              </a:ext>
            </a:extLst>
          </p:cNvPr>
          <p:cNvGrpSpPr/>
          <p:nvPr/>
        </p:nvGrpSpPr>
        <p:grpSpPr>
          <a:xfrm>
            <a:off x="4202884" y="1247009"/>
            <a:ext cx="499953" cy="600563"/>
            <a:chOff x="-35814602" y="3202075"/>
            <a:chExt cx="242625" cy="291450"/>
          </a:xfrm>
          <a:solidFill>
            <a:srgbClr val="C60308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F5CD0BE7-D0CF-A04A-180B-8DA4D177B4DB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FA5FBD9F-7F9C-7858-1550-3FF2983ADE7A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99B635F9-3376-E76D-2423-DDF03DE20A4E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0EBEBE4A-AEA1-EA1C-9084-784B118EC142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A12844E9-8303-3F25-192F-8064B81ED0A4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CFC20143-AF78-7676-7174-B7B18D83263F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B989F4DA-28E0-525D-390B-D0315A247958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ADA76978-A7AF-DF6C-D691-E0004F07A404}"/>
              </a:ext>
            </a:extLst>
          </p:cNvPr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C60308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0793C24B-A93C-31C9-13EC-CCE21F4DCB49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CC11087C-8B0E-81D9-1BEA-D9912391BF57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65FE82FE-892E-13E9-B1E9-7BD1F6FCF6FA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C5D10136-EC0E-E56C-4B4E-28A5850833D9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0BF7F4BC-EC7B-689A-C65E-5A83841F2086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A8F59871-1A98-345F-D0D8-F25B6E15DFAB}"/>
              </a:ext>
            </a:extLst>
          </p:cNvPr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C60308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99D47202-494F-FAE5-939C-F635694D14D9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5B1AC234-8617-6C98-957E-E17885393FC6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805C8918-F037-A325-5A88-91DBB4EAA87D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9E133DBE-73A7-6F16-6AB7-D8014AD1D235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02824766-478F-63FF-28E0-A73AB3198F53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A5F3A5A0-3C5A-3691-36AD-85CBF80CD403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72DF0392-9DDB-1B7D-B364-258092BCBDAB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21DADD1B-BDDD-69E4-2F14-C3E1A2195586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C60308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ED301C40-536F-7A93-B16C-74B144057B3E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F26C5916-0B7B-58CD-C9B1-8D29F346EA31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5B8476C0-A0D3-DAE0-1681-A515E97BD801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38F98FC-C6BB-E7C5-6226-9A8785DE3518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1F08697A-DDCB-2974-7981-7E453E78DFE0}"/>
              </a:ext>
            </a:extLst>
          </p:cNvPr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rgbClr val="C60308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387ECB2B-1167-01BA-4F77-E55D7AC4E35C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0D83A868-54CA-D81A-CBED-AD43D8F3E11A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DD968658-7C7F-EB29-D06E-E9E35994B5C4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C6A4B3E3-FE3B-84C8-D257-264286DA77F2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D10C2E47-E3EB-05D9-2242-C543398F0A80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C27F6006-12AD-BCEB-38FF-0CC837914D0A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63A63517-AD04-33DF-3DED-8D280ACC3AD4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470D3A53-C805-2769-F0F6-0CE1FB4777B8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C60308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C2CBC50E-0EB3-E250-CFA4-F28C425B7BEB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126A5D47-F4F9-D35F-B8E1-4A1828D013E9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4885EC1D-A875-941B-F6C8-2C006FFEEA14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461C9872-4498-8ADF-4198-8253E914509E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26EC6D2-0E08-AFD0-51EB-3785FF29044E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962E65A2-28ED-843C-A7D3-FC386269BAEF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2E67A61B-F992-2434-5150-775F11119C06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B38EC3E9-570E-728A-76ED-6084444A179B}"/>
              </a:ext>
            </a:extLst>
          </p:cNvPr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C60308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E3F61291-C45E-81A6-4BA8-F1CCB53A4C67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51CC2DEA-4057-8DAA-BD16-665C6A476E4E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D357113D-E52F-FC1D-BFD2-3D22BCFC06CD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20232ED4-F398-D0A2-6B55-1E34CB45D548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6C595EE3-00B6-33CC-C7C3-D5D858BFA967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C60308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365466B-4F1F-6B24-4BA5-7815098DD545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12DF776C-2C9D-B5E5-F99F-7089C8A86DD2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7FA4BBA6-AD53-7EDF-7062-7FC5B3006934}"/>
              </a:ext>
            </a:extLst>
          </p:cNvPr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2943C19C-5FA6-3C7C-0E16-C52CC40D5B1B}"/>
              </a:ext>
            </a:extLst>
          </p:cNvPr>
          <p:cNvGrpSpPr/>
          <p:nvPr/>
        </p:nvGrpSpPr>
        <p:grpSpPr>
          <a:xfrm>
            <a:off x="6543579" y="2275187"/>
            <a:ext cx="614444" cy="598967"/>
            <a:chOff x="-31817401" y="3910025"/>
            <a:chExt cx="301675" cy="294075"/>
          </a:xfrm>
          <a:solidFill>
            <a:srgbClr val="C60308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24F34DBE-B9EC-E2B6-7257-E943A15B7281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495271A-61B1-7742-8390-432357C2424C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5F4BE603-2283-BA4F-990C-C572ACD07161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59AE2F6F-3E98-C334-748A-9F65A45F01C6}"/>
              </a:ext>
            </a:extLst>
          </p:cNvPr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C60308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38308387-BA13-C406-5C0E-3F46BDFC5EC6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3D1E3C4F-5D53-41CE-1D08-4A984F5090B9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4DB499D2-7B11-F22B-E219-0BADFF33F12F}"/>
              </a:ext>
            </a:extLst>
          </p:cNvPr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C60308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4DC45869-199F-E14C-844F-E66AA6111149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A354A750-F345-8272-EA1E-902A10930F6F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452E0C11-23FA-C997-64D0-A2500E888C71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1E1A8A44-7BB0-1357-98A8-A95245C668DB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239263DA-9979-E7CA-00ED-DB9E4BBC89EB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D3A7573D-2025-3F5A-ADD9-AA30A806E35E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7EC1984C-4C78-91D0-5D2F-97DBB0A76424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45906F4E-F9F4-6D6A-1541-E245E6C7ABB8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FB7983E4-2F10-D2BD-6018-CF301E32B12A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D2EDA14D-2606-AED5-01F7-E506080372B7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C60308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1B079B10-2D2E-86EF-4939-21EC160C2AF0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F1D49ED0-659D-8BC9-4F8B-E5237F5979E9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A9BC9BEB-5168-CE30-6718-F1E0B55ED927}"/>
              </a:ext>
            </a:extLst>
          </p:cNvPr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C60308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814099C9-5068-8F87-91D5-3977047875F8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B354DBC4-D412-BC8E-50C2-A9BD4F911E37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0F7C9E11-ADF6-152C-BB20-D0AF52468611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C60308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F99F1BF5-5DDC-4F92-6323-83AB8E053EF2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F6885927-B41B-FD5B-3622-1429A1124B71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12591140-2FD1-41E4-7320-CC83C3F73D88}"/>
              </a:ext>
            </a:extLst>
          </p:cNvPr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B1A72401-1D91-6941-1350-D98734AF1971}"/>
              </a:ext>
            </a:extLst>
          </p:cNvPr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 dirty="0"/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AAB3285-710E-D21F-325D-9C3F103F8FE8}"/>
              </a:ext>
            </a:extLst>
          </p:cNvPr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C60308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4CBA03AE-C5D4-6D94-EA9D-91C39E139D20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482BA40A-BC70-829C-74E5-3BBBAF826563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7304C13F-91BF-90BB-9474-3A1E2BB47549}"/>
              </a:ext>
            </a:extLst>
          </p:cNvPr>
          <p:cNvGrpSpPr/>
          <p:nvPr/>
        </p:nvGrpSpPr>
        <p:grpSpPr>
          <a:xfrm>
            <a:off x="9805137" y="3428809"/>
            <a:ext cx="621091" cy="619071"/>
            <a:chOff x="-37385101" y="3949908"/>
            <a:chExt cx="321350" cy="318225"/>
          </a:xfrm>
          <a:solidFill>
            <a:srgbClr val="C60308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2CB1A030-EEFF-2D08-6076-67F5CA83E6AE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6E58591F-3CE4-282A-46C4-DC3CB1FB5AE3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B0BE2694-F3B9-137D-A6CB-5464DAF55D64}"/>
              </a:ext>
            </a:extLst>
          </p:cNvPr>
          <p:cNvGrpSpPr/>
          <p:nvPr/>
        </p:nvGrpSpPr>
        <p:grpSpPr>
          <a:xfrm>
            <a:off x="6535133" y="4660387"/>
            <a:ext cx="541719" cy="545216"/>
            <a:chOff x="-40011049" y="3972375"/>
            <a:chExt cx="316650" cy="316625"/>
          </a:xfrm>
          <a:solidFill>
            <a:srgbClr val="C60308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C3D2DD9E-0D78-D818-96BA-3577434299FE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A16E85CA-A709-9F6A-A010-73D48F62B786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946C9C2E-5878-8590-88B9-F7E1904C5EE7}"/>
              </a:ext>
            </a:extLst>
          </p:cNvPr>
          <p:cNvGrpSpPr/>
          <p:nvPr/>
        </p:nvGrpSpPr>
        <p:grpSpPr>
          <a:xfrm>
            <a:off x="8197749" y="3444014"/>
            <a:ext cx="363891" cy="616007"/>
            <a:chOff x="-38109727" y="3955025"/>
            <a:chExt cx="188275" cy="316650"/>
          </a:xfrm>
          <a:solidFill>
            <a:srgbClr val="C60308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D713679E-6886-74FD-FD9F-CA476E01BB6A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AF68F66B-1780-13F3-E84D-DD989249627A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73A6C7AD-E3A9-8557-00A4-B4AA4CDBD124}"/>
              </a:ext>
            </a:extLst>
          </p:cNvPr>
          <p:cNvGrpSpPr/>
          <p:nvPr/>
        </p:nvGrpSpPr>
        <p:grpSpPr>
          <a:xfrm>
            <a:off x="5061409" y="3472664"/>
            <a:ext cx="605919" cy="616785"/>
            <a:chOff x="-39647174" y="3972000"/>
            <a:chExt cx="313500" cy="317050"/>
          </a:xfrm>
          <a:solidFill>
            <a:srgbClr val="C60308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03F6F7A-F0FE-19E3-9C24-E3FD0D9D25B0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62BFF5CF-D9C5-86A9-EFD5-293F26CB203C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CC7CDFEE-55A3-5F32-2901-5582B098749A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E6D7744C-0C15-D0E7-B9AD-CFB5FDD1617E}"/>
              </a:ext>
            </a:extLst>
          </p:cNvPr>
          <p:cNvGrpSpPr/>
          <p:nvPr/>
        </p:nvGrpSpPr>
        <p:grpSpPr>
          <a:xfrm>
            <a:off x="8940377" y="3435037"/>
            <a:ext cx="608963" cy="619071"/>
            <a:chOff x="-37804927" y="3953450"/>
            <a:chExt cx="315075" cy="318225"/>
          </a:xfrm>
          <a:solidFill>
            <a:srgbClr val="C60308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6A722887-A12A-55CB-CDBF-C4620F608E87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C80982B4-B561-23BE-6EC1-082003CF371B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F0B13221-D15B-BD40-2B30-FD6DCB3D77A3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/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DE0632C-1657-6DB4-FA21-D3D85955ACFE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C60308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C1CCF1C6-2425-9DB6-AD20-7644C2AA2EA9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D0145D4A-CC3E-2AF8-01A9-A6F20E6CA643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A78DA0CF-5FEE-5D66-EB05-EABDF4CFCD0D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42363C31-D277-3E31-591E-D02F27B2C044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04197889-E757-EAE7-872F-070CE38693DB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FD84AA39-C870-D5E3-8B42-1ACE1600AF71}"/>
              </a:ext>
            </a:extLst>
          </p:cNvPr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C60308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A36FB3CE-8FF2-2028-0A36-4EA9E6FA0696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7FD36C47-01FF-31F1-CD78-F52B4B2D2542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FD65BC0D-D321-0A6B-F24A-BA1D2DB7DEE2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0D553A7C-C064-6215-0117-1F31FA889272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953E8DD3-A31B-12E5-2755-0D6B0A607873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5650BA4A-8D67-A647-2C51-858FEBDCC1CB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srgbClr val="435D74"/>
                </a:solidFill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892B4AA6-445B-C9B7-EB20-93F588B343BB}"/>
              </a:ext>
            </a:extLst>
          </p:cNvPr>
          <p:cNvSpPr txBox="1"/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69588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>
            <a:extLst>
              <a:ext uri="{FF2B5EF4-FFF2-40B4-BE49-F238E27FC236}">
                <a16:creationId xmlns:a16="http://schemas.microsoft.com/office/drawing/2014/main" id="{3C532F00-1CEE-6F55-8DB2-AA02DEAA9B4B}"/>
              </a:ext>
            </a:extLst>
          </p:cNvPr>
          <p:cNvGrpSpPr/>
          <p:nvPr/>
        </p:nvGrpSpPr>
        <p:grpSpPr>
          <a:xfrm>
            <a:off x="1" y="0"/>
            <a:ext cx="941696" cy="6858000"/>
            <a:chOff x="1" y="0"/>
            <a:chExt cx="941696" cy="6858000"/>
          </a:xfrm>
        </p:grpSpPr>
        <p:sp>
          <p:nvSpPr>
            <p:cNvPr id="4" name="Parallelogram 55">
              <a:extLst>
                <a:ext uri="{FF2B5EF4-FFF2-40B4-BE49-F238E27FC236}">
                  <a16:creationId xmlns:a16="http://schemas.microsoft.com/office/drawing/2014/main" id="{69996D8E-4CE8-4001-EB06-5A286CF8C60D}"/>
                </a:ext>
              </a:extLst>
            </p:cNvPr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FAB51530-4AD5-B183-6FD2-4DD82BDDA487}"/>
                </a:ext>
              </a:extLst>
            </p:cNvPr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61">
              <a:extLst>
                <a:ext uri="{FF2B5EF4-FFF2-40B4-BE49-F238E27FC236}">
                  <a16:creationId xmlns:a16="http://schemas.microsoft.com/office/drawing/2014/main" id="{68C65896-A9A3-2F05-8104-13F19A4543F2}"/>
                </a:ext>
              </a:extLst>
            </p:cNvPr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87">
            <a:extLst>
              <a:ext uri="{FF2B5EF4-FFF2-40B4-BE49-F238E27FC236}">
                <a16:creationId xmlns:a16="http://schemas.microsoft.com/office/drawing/2014/main" id="{BE791476-58A0-0E4A-AB9C-44C2C4FF306D}"/>
              </a:ext>
            </a:extLst>
          </p:cNvPr>
          <p:cNvGrpSpPr/>
          <p:nvPr/>
        </p:nvGrpSpPr>
        <p:grpSpPr>
          <a:xfrm>
            <a:off x="10489608" y="5051820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30" name="Freeform: Shape 41">
              <a:extLst>
                <a:ext uri="{FF2B5EF4-FFF2-40B4-BE49-F238E27FC236}">
                  <a16:creationId xmlns:a16="http://schemas.microsoft.com/office/drawing/2014/main" id="{C25C942B-4EBE-7A02-D455-428074B70970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42">
              <a:extLst>
                <a:ext uri="{FF2B5EF4-FFF2-40B4-BE49-F238E27FC236}">
                  <a16:creationId xmlns:a16="http://schemas.microsoft.com/office/drawing/2014/main" id="{F48B7625-1B27-95F4-22AA-A9071E2CFDC5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43">
              <a:extLst>
                <a:ext uri="{FF2B5EF4-FFF2-40B4-BE49-F238E27FC236}">
                  <a16:creationId xmlns:a16="http://schemas.microsoft.com/office/drawing/2014/main" id="{0C785A55-30E2-0564-EFC6-279183BA00E5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44">
              <a:extLst>
                <a:ext uri="{FF2B5EF4-FFF2-40B4-BE49-F238E27FC236}">
                  <a16:creationId xmlns:a16="http://schemas.microsoft.com/office/drawing/2014/main" id="{E5F5D3A4-CA16-7A87-DAEF-D473A8DFE5A5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45">
              <a:extLst>
                <a:ext uri="{FF2B5EF4-FFF2-40B4-BE49-F238E27FC236}">
                  <a16:creationId xmlns:a16="http://schemas.microsoft.com/office/drawing/2014/main" id="{6067684A-1A46-B970-CB02-D0E4C5B28B7D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46">
              <a:extLst>
                <a:ext uri="{FF2B5EF4-FFF2-40B4-BE49-F238E27FC236}">
                  <a16:creationId xmlns:a16="http://schemas.microsoft.com/office/drawing/2014/main" id="{92AD033F-8211-A6BA-C166-C92B4DBDDF94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47">
              <a:extLst>
                <a:ext uri="{FF2B5EF4-FFF2-40B4-BE49-F238E27FC236}">
                  <a16:creationId xmlns:a16="http://schemas.microsoft.com/office/drawing/2014/main" id="{DFC9ED7C-4765-DE3C-38A5-D711A7E0347C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48">
              <a:extLst>
                <a:ext uri="{FF2B5EF4-FFF2-40B4-BE49-F238E27FC236}">
                  <a16:creationId xmlns:a16="http://schemas.microsoft.com/office/drawing/2014/main" id="{A80E3094-70A4-5F11-8E41-97F6B95D620C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49">
              <a:extLst>
                <a:ext uri="{FF2B5EF4-FFF2-40B4-BE49-F238E27FC236}">
                  <a16:creationId xmlns:a16="http://schemas.microsoft.com/office/drawing/2014/main" id="{85D1D977-14BD-5A52-29FD-4B5DFB3904AF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50">
              <a:extLst>
                <a:ext uri="{FF2B5EF4-FFF2-40B4-BE49-F238E27FC236}">
                  <a16:creationId xmlns:a16="http://schemas.microsoft.com/office/drawing/2014/main" id="{09F4FF7C-0F60-2127-6B7D-2298D7F406FC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51">
              <a:extLst>
                <a:ext uri="{FF2B5EF4-FFF2-40B4-BE49-F238E27FC236}">
                  <a16:creationId xmlns:a16="http://schemas.microsoft.com/office/drawing/2014/main" id="{724A2D7B-79BB-E4DF-AC44-C5B23CE9A69A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52">
              <a:extLst>
                <a:ext uri="{FF2B5EF4-FFF2-40B4-BE49-F238E27FC236}">
                  <a16:creationId xmlns:a16="http://schemas.microsoft.com/office/drawing/2014/main" id="{0DB1D8AF-B7B1-1116-FC59-AB7201CF6758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53">
              <a:extLst>
                <a:ext uri="{FF2B5EF4-FFF2-40B4-BE49-F238E27FC236}">
                  <a16:creationId xmlns:a16="http://schemas.microsoft.com/office/drawing/2014/main" id="{3BE2F98E-430D-199C-4ADC-BE12F6E460E2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54">
              <a:extLst>
                <a:ext uri="{FF2B5EF4-FFF2-40B4-BE49-F238E27FC236}">
                  <a16:creationId xmlns:a16="http://schemas.microsoft.com/office/drawing/2014/main" id="{3A3D98C0-5946-B53C-DA2D-24295FA472C9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55">
              <a:extLst>
                <a:ext uri="{FF2B5EF4-FFF2-40B4-BE49-F238E27FC236}">
                  <a16:creationId xmlns:a16="http://schemas.microsoft.com/office/drawing/2014/main" id="{B9C85EF2-3397-C0F2-9C93-F3226D3F533D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56">
              <a:extLst>
                <a:ext uri="{FF2B5EF4-FFF2-40B4-BE49-F238E27FC236}">
                  <a16:creationId xmlns:a16="http://schemas.microsoft.com/office/drawing/2014/main" id="{0FFDA577-ED35-4856-1882-35A24E5E0E1A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57">
              <a:extLst>
                <a:ext uri="{FF2B5EF4-FFF2-40B4-BE49-F238E27FC236}">
                  <a16:creationId xmlns:a16="http://schemas.microsoft.com/office/drawing/2014/main" id="{BEFE4FF4-C369-AD16-87F0-44B98C8CCB1C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58">
              <a:extLst>
                <a:ext uri="{FF2B5EF4-FFF2-40B4-BE49-F238E27FC236}">
                  <a16:creationId xmlns:a16="http://schemas.microsoft.com/office/drawing/2014/main" id="{1065BFC0-3146-7D6A-D9EC-B77BD0698555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59">
              <a:extLst>
                <a:ext uri="{FF2B5EF4-FFF2-40B4-BE49-F238E27FC236}">
                  <a16:creationId xmlns:a16="http://schemas.microsoft.com/office/drawing/2014/main" id="{2B2C2308-9D8A-1C11-7270-6B21A4E067EC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60">
              <a:extLst>
                <a:ext uri="{FF2B5EF4-FFF2-40B4-BE49-F238E27FC236}">
                  <a16:creationId xmlns:a16="http://schemas.microsoft.com/office/drawing/2014/main" id="{73ECB140-6855-4811-B686-4F568591FECE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61">
              <a:extLst>
                <a:ext uri="{FF2B5EF4-FFF2-40B4-BE49-F238E27FC236}">
                  <a16:creationId xmlns:a16="http://schemas.microsoft.com/office/drawing/2014/main" id="{7F415DF2-F589-58EC-74A4-64346179DF38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62">
              <a:extLst>
                <a:ext uri="{FF2B5EF4-FFF2-40B4-BE49-F238E27FC236}">
                  <a16:creationId xmlns:a16="http://schemas.microsoft.com/office/drawing/2014/main" id="{460A77B3-9853-97EC-CD30-BA9E02CBC1AC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63">
              <a:extLst>
                <a:ext uri="{FF2B5EF4-FFF2-40B4-BE49-F238E27FC236}">
                  <a16:creationId xmlns:a16="http://schemas.microsoft.com/office/drawing/2014/main" id="{C3A40A3A-FDC8-9FB9-B15E-D8C53BD49C5F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64">
              <a:extLst>
                <a:ext uri="{FF2B5EF4-FFF2-40B4-BE49-F238E27FC236}">
                  <a16:creationId xmlns:a16="http://schemas.microsoft.com/office/drawing/2014/main" id="{00C70DFD-50F8-47E9-0DEB-D458DEC8ECE9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65">
              <a:extLst>
                <a:ext uri="{FF2B5EF4-FFF2-40B4-BE49-F238E27FC236}">
                  <a16:creationId xmlns:a16="http://schemas.microsoft.com/office/drawing/2014/main" id="{5BB331B6-6761-B0E7-A1EF-560B3BE067C0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66">
              <a:extLst>
                <a:ext uri="{FF2B5EF4-FFF2-40B4-BE49-F238E27FC236}">
                  <a16:creationId xmlns:a16="http://schemas.microsoft.com/office/drawing/2014/main" id="{7E976992-E3AE-BEE9-325E-5490A2B9224D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67">
              <a:extLst>
                <a:ext uri="{FF2B5EF4-FFF2-40B4-BE49-F238E27FC236}">
                  <a16:creationId xmlns:a16="http://schemas.microsoft.com/office/drawing/2014/main" id="{A8ADE8AF-77DA-090F-AE09-31E514E1330A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68">
              <a:extLst>
                <a:ext uri="{FF2B5EF4-FFF2-40B4-BE49-F238E27FC236}">
                  <a16:creationId xmlns:a16="http://schemas.microsoft.com/office/drawing/2014/main" id="{E518F30A-0C44-B0B8-55CA-786C1EDF2EC9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69">
              <a:extLst>
                <a:ext uri="{FF2B5EF4-FFF2-40B4-BE49-F238E27FC236}">
                  <a16:creationId xmlns:a16="http://schemas.microsoft.com/office/drawing/2014/main" id="{BD343140-0403-7183-D5A0-DA5D70F92C80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70">
              <a:extLst>
                <a:ext uri="{FF2B5EF4-FFF2-40B4-BE49-F238E27FC236}">
                  <a16:creationId xmlns:a16="http://schemas.microsoft.com/office/drawing/2014/main" id="{13338FF9-DA5F-0C9A-13FD-E07C589FC677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71">
              <a:extLst>
                <a:ext uri="{FF2B5EF4-FFF2-40B4-BE49-F238E27FC236}">
                  <a16:creationId xmlns:a16="http://schemas.microsoft.com/office/drawing/2014/main" id="{D044E708-4606-2708-35EB-27A1360396B5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72">
              <a:extLst>
                <a:ext uri="{FF2B5EF4-FFF2-40B4-BE49-F238E27FC236}">
                  <a16:creationId xmlns:a16="http://schemas.microsoft.com/office/drawing/2014/main" id="{99596519-DBE8-8D10-E135-F3B21E342849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73">
              <a:extLst>
                <a:ext uri="{FF2B5EF4-FFF2-40B4-BE49-F238E27FC236}">
                  <a16:creationId xmlns:a16="http://schemas.microsoft.com/office/drawing/2014/main" id="{9FC82260-DEE7-5B7F-8117-ED854445858D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74">
              <a:extLst>
                <a:ext uri="{FF2B5EF4-FFF2-40B4-BE49-F238E27FC236}">
                  <a16:creationId xmlns:a16="http://schemas.microsoft.com/office/drawing/2014/main" id="{85ADB8F5-AEC7-F228-E1A0-898B8DE1E3B9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75">
              <a:extLst>
                <a:ext uri="{FF2B5EF4-FFF2-40B4-BE49-F238E27FC236}">
                  <a16:creationId xmlns:a16="http://schemas.microsoft.com/office/drawing/2014/main" id="{3AA501D8-0407-3793-ACB3-1A2569CB59BC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76">
              <a:extLst>
                <a:ext uri="{FF2B5EF4-FFF2-40B4-BE49-F238E27FC236}">
                  <a16:creationId xmlns:a16="http://schemas.microsoft.com/office/drawing/2014/main" id="{BA5DA743-4483-91B7-C632-75713AEAEB7E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77">
              <a:extLst>
                <a:ext uri="{FF2B5EF4-FFF2-40B4-BE49-F238E27FC236}">
                  <a16:creationId xmlns:a16="http://schemas.microsoft.com/office/drawing/2014/main" id="{DBF4AE5C-5ACC-3253-6111-625932E2675B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78">
              <a:extLst>
                <a:ext uri="{FF2B5EF4-FFF2-40B4-BE49-F238E27FC236}">
                  <a16:creationId xmlns:a16="http://schemas.microsoft.com/office/drawing/2014/main" id="{12B51F4C-D079-FB02-ED6C-0B5C10FC3654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79">
              <a:extLst>
                <a:ext uri="{FF2B5EF4-FFF2-40B4-BE49-F238E27FC236}">
                  <a16:creationId xmlns:a16="http://schemas.microsoft.com/office/drawing/2014/main" id="{126C4872-7CE7-4418-03EC-6C8B5ABE8F9F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80">
              <a:extLst>
                <a:ext uri="{FF2B5EF4-FFF2-40B4-BE49-F238E27FC236}">
                  <a16:creationId xmlns:a16="http://schemas.microsoft.com/office/drawing/2014/main" id="{76EB9859-95E8-C31E-1F82-1422CAFDE7B9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81">
              <a:extLst>
                <a:ext uri="{FF2B5EF4-FFF2-40B4-BE49-F238E27FC236}">
                  <a16:creationId xmlns:a16="http://schemas.microsoft.com/office/drawing/2014/main" id="{1B1D642D-3A5A-F074-5055-34160960DA60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82">
              <a:extLst>
                <a:ext uri="{FF2B5EF4-FFF2-40B4-BE49-F238E27FC236}">
                  <a16:creationId xmlns:a16="http://schemas.microsoft.com/office/drawing/2014/main" id="{644B0339-50A4-4F65-F7BC-898D9D6EB1A5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83">
              <a:extLst>
                <a:ext uri="{FF2B5EF4-FFF2-40B4-BE49-F238E27FC236}">
                  <a16:creationId xmlns:a16="http://schemas.microsoft.com/office/drawing/2014/main" id="{CF9AD837-6FB0-8904-D289-BD40FE11489D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BE2FCA42-648D-E681-5D29-60303CC6CD96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85">
              <a:extLst>
                <a:ext uri="{FF2B5EF4-FFF2-40B4-BE49-F238E27FC236}">
                  <a16:creationId xmlns:a16="http://schemas.microsoft.com/office/drawing/2014/main" id="{1DDBAB71-F1B0-8078-235B-0BC897D6C230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86">
              <a:extLst>
                <a:ext uri="{FF2B5EF4-FFF2-40B4-BE49-F238E27FC236}">
                  <a16:creationId xmlns:a16="http://schemas.microsoft.com/office/drawing/2014/main" id="{20CBA73D-CB71-AEF0-0406-F59F89982FF5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87">
              <a:extLst>
                <a:ext uri="{FF2B5EF4-FFF2-40B4-BE49-F238E27FC236}">
                  <a16:creationId xmlns:a16="http://schemas.microsoft.com/office/drawing/2014/main" id="{65C7A656-1E1A-1B28-FAA7-933553532EDF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88">
              <a:extLst>
                <a:ext uri="{FF2B5EF4-FFF2-40B4-BE49-F238E27FC236}">
                  <a16:creationId xmlns:a16="http://schemas.microsoft.com/office/drawing/2014/main" id="{DB2FFAA7-EFF4-58CE-4FE2-E7A3ED0EC41A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89">
              <a:extLst>
                <a:ext uri="{FF2B5EF4-FFF2-40B4-BE49-F238E27FC236}">
                  <a16:creationId xmlns:a16="http://schemas.microsoft.com/office/drawing/2014/main" id="{B0B8EDD9-30D0-5FD5-735E-452454548EE4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90">
              <a:extLst>
                <a:ext uri="{FF2B5EF4-FFF2-40B4-BE49-F238E27FC236}">
                  <a16:creationId xmlns:a16="http://schemas.microsoft.com/office/drawing/2014/main" id="{964CA740-1004-2823-38EF-4A064793B8F7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91">
              <a:extLst>
                <a:ext uri="{FF2B5EF4-FFF2-40B4-BE49-F238E27FC236}">
                  <a16:creationId xmlns:a16="http://schemas.microsoft.com/office/drawing/2014/main" id="{649E1DC8-9A09-1B64-605F-796FB6D5AD73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92">
              <a:extLst>
                <a:ext uri="{FF2B5EF4-FFF2-40B4-BE49-F238E27FC236}">
                  <a16:creationId xmlns:a16="http://schemas.microsoft.com/office/drawing/2014/main" id="{92A570B8-329A-B7BD-5CD5-909C04B07761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93">
              <a:extLst>
                <a:ext uri="{FF2B5EF4-FFF2-40B4-BE49-F238E27FC236}">
                  <a16:creationId xmlns:a16="http://schemas.microsoft.com/office/drawing/2014/main" id="{2B14AD2A-55CF-02AC-8D62-5D85ADF66150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94">
              <a:extLst>
                <a:ext uri="{FF2B5EF4-FFF2-40B4-BE49-F238E27FC236}">
                  <a16:creationId xmlns:a16="http://schemas.microsoft.com/office/drawing/2014/main" id="{A54AE168-E760-2F0A-FABC-0E20ECA5485C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95">
              <a:extLst>
                <a:ext uri="{FF2B5EF4-FFF2-40B4-BE49-F238E27FC236}">
                  <a16:creationId xmlns:a16="http://schemas.microsoft.com/office/drawing/2014/main" id="{6AD16950-C8CF-59DE-7B7C-B0D2D503AED0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96">
              <a:extLst>
                <a:ext uri="{FF2B5EF4-FFF2-40B4-BE49-F238E27FC236}">
                  <a16:creationId xmlns:a16="http://schemas.microsoft.com/office/drawing/2014/main" id="{F8A285DC-674D-27AC-15EE-77E10350E417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F84DBB44-C250-4BCC-3851-B5D950C9E310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9C53D897-9211-64A3-CC54-06885851EDF7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99">
              <a:extLst>
                <a:ext uri="{FF2B5EF4-FFF2-40B4-BE49-F238E27FC236}">
                  <a16:creationId xmlns:a16="http://schemas.microsoft.com/office/drawing/2014/main" id="{6DD0902B-E99D-2605-BEBC-667F32F71B47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00">
              <a:extLst>
                <a:ext uri="{FF2B5EF4-FFF2-40B4-BE49-F238E27FC236}">
                  <a16:creationId xmlns:a16="http://schemas.microsoft.com/office/drawing/2014/main" id="{FAC6C1ED-442B-1146-FF59-F4038CEC2958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F6DFF50D-8F00-6C60-FDCC-36FD21D6AB80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02">
              <a:extLst>
                <a:ext uri="{FF2B5EF4-FFF2-40B4-BE49-F238E27FC236}">
                  <a16:creationId xmlns:a16="http://schemas.microsoft.com/office/drawing/2014/main" id="{55C8C2E0-A167-CBE8-20D9-5F38D46C2C5E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03">
              <a:extLst>
                <a:ext uri="{FF2B5EF4-FFF2-40B4-BE49-F238E27FC236}">
                  <a16:creationId xmlns:a16="http://schemas.microsoft.com/office/drawing/2014/main" id="{1259EDD1-4005-F16E-51AE-4C4292EB6F66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04">
              <a:extLst>
                <a:ext uri="{FF2B5EF4-FFF2-40B4-BE49-F238E27FC236}">
                  <a16:creationId xmlns:a16="http://schemas.microsoft.com/office/drawing/2014/main" id="{442C325D-AB8B-2E19-8613-D654AAA05DCC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05">
              <a:extLst>
                <a:ext uri="{FF2B5EF4-FFF2-40B4-BE49-F238E27FC236}">
                  <a16:creationId xmlns:a16="http://schemas.microsoft.com/office/drawing/2014/main" id="{A834058E-5EC5-A43A-A2B3-D98A2BCF08AA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06">
              <a:extLst>
                <a:ext uri="{FF2B5EF4-FFF2-40B4-BE49-F238E27FC236}">
                  <a16:creationId xmlns:a16="http://schemas.microsoft.com/office/drawing/2014/main" id="{4543FE54-EE4D-5F41-1E4B-BFEA7F5775F4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07">
              <a:extLst>
                <a:ext uri="{FF2B5EF4-FFF2-40B4-BE49-F238E27FC236}">
                  <a16:creationId xmlns:a16="http://schemas.microsoft.com/office/drawing/2014/main" id="{241C049F-E610-001E-CCDD-61C1C51E85AB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08">
              <a:extLst>
                <a:ext uri="{FF2B5EF4-FFF2-40B4-BE49-F238E27FC236}">
                  <a16:creationId xmlns:a16="http://schemas.microsoft.com/office/drawing/2014/main" id="{6A8731C1-B32F-D60C-2DFF-2220676E78EC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09">
              <a:extLst>
                <a:ext uri="{FF2B5EF4-FFF2-40B4-BE49-F238E27FC236}">
                  <a16:creationId xmlns:a16="http://schemas.microsoft.com/office/drawing/2014/main" id="{1057FA41-A361-2B1B-7AF0-32AED119E641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10">
              <a:extLst>
                <a:ext uri="{FF2B5EF4-FFF2-40B4-BE49-F238E27FC236}">
                  <a16:creationId xmlns:a16="http://schemas.microsoft.com/office/drawing/2014/main" id="{091C2C5D-316D-D207-FCF2-238A8D1A3394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11">
              <a:extLst>
                <a:ext uri="{FF2B5EF4-FFF2-40B4-BE49-F238E27FC236}">
                  <a16:creationId xmlns:a16="http://schemas.microsoft.com/office/drawing/2014/main" id="{67459F96-91CC-BD67-2D2E-3532BAE0B958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12">
              <a:extLst>
                <a:ext uri="{FF2B5EF4-FFF2-40B4-BE49-F238E27FC236}">
                  <a16:creationId xmlns:a16="http://schemas.microsoft.com/office/drawing/2014/main" id="{6E961884-1524-FB0F-2373-DB321EFEA975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13">
              <a:extLst>
                <a:ext uri="{FF2B5EF4-FFF2-40B4-BE49-F238E27FC236}">
                  <a16:creationId xmlns:a16="http://schemas.microsoft.com/office/drawing/2014/main" id="{8B84C699-B98F-7A84-1558-7AC08A63AA52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14">
              <a:extLst>
                <a:ext uri="{FF2B5EF4-FFF2-40B4-BE49-F238E27FC236}">
                  <a16:creationId xmlns:a16="http://schemas.microsoft.com/office/drawing/2014/main" id="{9B6AAF15-0B41-3223-06B5-8445F0FEA7D9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15">
              <a:extLst>
                <a:ext uri="{FF2B5EF4-FFF2-40B4-BE49-F238E27FC236}">
                  <a16:creationId xmlns:a16="http://schemas.microsoft.com/office/drawing/2014/main" id="{A1FB021F-9B24-D263-A8F5-A9CFF59E508A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16">
              <a:extLst>
                <a:ext uri="{FF2B5EF4-FFF2-40B4-BE49-F238E27FC236}">
                  <a16:creationId xmlns:a16="http://schemas.microsoft.com/office/drawing/2014/main" id="{0DE4A289-3720-7632-5898-068E6E7BE2D7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17">
              <a:extLst>
                <a:ext uri="{FF2B5EF4-FFF2-40B4-BE49-F238E27FC236}">
                  <a16:creationId xmlns:a16="http://schemas.microsoft.com/office/drawing/2014/main" id="{4C472B3C-FD2C-0379-31EE-290A92B7446F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18">
              <a:extLst>
                <a:ext uri="{FF2B5EF4-FFF2-40B4-BE49-F238E27FC236}">
                  <a16:creationId xmlns:a16="http://schemas.microsoft.com/office/drawing/2014/main" id="{45C89BD5-EEA0-ACBA-FB08-7A47CF732529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19">
              <a:extLst>
                <a:ext uri="{FF2B5EF4-FFF2-40B4-BE49-F238E27FC236}">
                  <a16:creationId xmlns:a16="http://schemas.microsoft.com/office/drawing/2014/main" id="{2B88BD21-7084-455E-BF9C-6A05D67BBC9E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20">
              <a:extLst>
                <a:ext uri="{FF2B5EF4-FFF2-40B4-BE49-F238E27FC236}">
                  <a16:creationId xmlns:a16="http://schemas.microsoft.com/office/drawing/2014/main" id="{F024A76D-620C-5CA5-4E78-312888BAC7E8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21">
              <a:extLst>
                <a:ext uri="{FF2B5EF4-FFF2-40B4-BE49-F238E27FC236}">
                  <a16:creationId xmlns:a16="http://schemas.microsoft.com/office/drawing/2014/main" id="{3877993F-CD5D-610E-DA66-C30336F37D0B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22">
              <a:extLst>
                <a:ext uri="{FF2B5EF4-FFF2-40B4-BE49-F238E27FC236}">
                  <a16:creationId xmlns:a16="http://schemas.microsoft.com/office/drawing/2014/main" id="{C5E2DDFC-FC52-8508-3633-7DC739AB519A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23">
              <a:extLst>
                <a:ext uri="{FF2B5EF4-FFF2-40B4-BE49-F238E27FC236}">
                  <a16:creationId xmlns:a16="http://schemas.microsoft.com/office/drawing/2014/main" id="{C1963737-5FA5-7A79-6C63-EA0E0F8C80BC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24">
              <a:extLst>
                <a:ext uri="{FF2B5EF4-FFF2-40B4-BE49-F238E27FC236}">
                  <a16:creationId xmlns:a16="http://schemas.microsoft.com/office/drawing/2014/main" id="{CFA344B4-AEE8-BCFD-563E-830B7855763C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25">
              <a:extLst>
                <a:ext uri="{FF2B5EF4-FFF2-40B4-BE49-F238E27FC236}">
                  <a16:creationId xmlns:a16="http://schemas.microsoft.com/office/drawing/2014/main" id="{C30BC737-49F5-8777-38CC-F2C23AA5ACDA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26">
              <a:extLst>
                <a:ext uri="{FF2B5EF4-FFF2-40B4-BE49-F238E27FC236}">
                  <a16:creationId xmlns:a16="http://schemas.microsoft.com/office/drawing/2014/main" id="{0237E695-9EF0-9C14-BF66-3A938A1265BF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27">
              <a:extLst>
                <a:ext uri="{FF2B5EF4-FFF2-40B4-BE49-F238E27FC236}">
                  <a16:creationId xmlns:a16="http://schemas.microsoft.com/office/drawing/2014/main" id="{5E216874-7A0B-5AF7-03F5-A7BC18221232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28">
              <a:extLst>
                <a:ext uri="{FF2B5EF4-FFF2-40B4-BE49-F238E27FC236}">
                  <a16:creationId xmlns:a16="http://schemas.microsoft.com/office/drawing/2014/main" id="{B86CD1D9-96F3-4A84-BEF2-B40FD771432E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29">
              <a:extLst>
                <a:ext uri="{FF2B5EF4-FFF2-40B4-BE49-F238E27FC236}">
                  <a16:creationId xmlns:a16="http://schemas.microsoft.com/office/drawing/2014/main" id="{BAB19101-5417-6CFF-6B51-880E18965F93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30">
              <a:extLst>
                <a:ext uri="{FF2B5EF4-FFF2-40B4-BE49-F238E27FC236}">
                  <a16:creationId xmlns:a16="http://schemas.microsoft.com/office/drawing/2014/main" id="{F3DCF9D2-589D-B116-6113-25C82549E736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31">
              <a:extLst>
                <a:ext uri="{FF2B5EF4-FFF2-40B4-BE49-F238E27FC236}">
                  <a16:creationId xmlns:a16="http://schemas.microsoft.com/office/drawing/2014/main" id="{F36F462C-8F86-3656-CB67-0C5D6F8EB17F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32">
              <a:extLst>
                <a:ext uri="{FF2B5EF4-FFF2-40B4-BE49-F238E27FC236}">
                  <a16:creationId xmlns:a16="http://schemas.microsoft.com/office/drawing/2014/main" id="{203C2DAF-C45B-1A0F-6317-B06A28B75692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33">
              <a:extLst>
                <a:ext uri="{FF2B5EF4-FFF2-40B4-BE49-F238E27FC236}">
                  <a16:creationId xmlns:a16="http://schemas.microsoft.com/office/drawing/2014/main" id="{63DDCD3A-F9BC-A50B-92B8-6F7079A509A3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34">
              <a:extLst>
                <a:ext uri="{FF2B5EF4-FFF2-40B4-BE49-F238E27FC236}">
                  <a16:creationId xmlns:a16="http://schemas.microsoft.com/office/drawing/2014/main" id="{0F9B1F0F-4DD5-DEFE-B43C-FAF96080531C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35">
              <a:extLst>
                <a:ext uri="{FF2B5EF4-FFF2-40B4-BE49-F238E27FC236}">
                  <a16:creationId xmlns:a16="http://schemas.microsoft.com/office/drawing/2014/main" id="{94E3C0A1-70CE-9EF2-7093-C8C8CBC51619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36">
              <a:extLst>
                <a:ext uri="{FF2B5EF4-FFF2-40B4-BE49-F238E27FC236}">
                  <a16:creationId xmlns:a16="http://schemas.microsoft.com/office/drawing/2014/main" id="{3867AFEC-8F13-951E-F82A-E3D250B7F125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37">
              <a:extLst>
                <a:ext uri="{FF2B5EF4-FFF2-40B4-BE49-F238E27FC236}">
                  <a16:creationId xmlns:a16="http://schemas.microsoft.com/office/drawing/2014/main" id="{CBF7CCBE-89E1-E0F9-53C5-AE8556F3B25B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38">
              <a:extLst>
                <a:ext uri="{FF2B5EF4-FFF2-40B4-BE49-F238E27FC236}">
                  <a16:creationId xmlns:a16="http://schemas.microsoft.com/office/drawing/2014/main" id="{6C9C7634-65E6-500F-B86B-4C04DABE7508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39">
              <a:extLst>
                <a:ext uri="{FF2B5EF4-FFF2-40B4-BE49-F238E27FC236}">
                  <a16:creationId xmlns:a16="http://schemas.microsoft.com/office/drawing/2014/main" id="{3FE3F3D5-7469-78AB-FA36-BFDD0CB3932B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40">
              <a:extLst>
                <a:ext uri="{FF2B5EF4-FFF2-40B4-BE49-F238E27FC236}">
                  <a16:creationId xmlns:a16="http://schemas.microsoft.com/office/drawing/2014/main" id="{0CDAB5EA-DC07-4BA8-39A1-5AC24110FC75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41">
              <a:extLst>
                <a:ext uri="{FF2B5EF4-FFF2-40B4-BE49-F238E27FC236}">
                  <a16:creationId xmlns:a16="http://schemas.microsoft.com/office/drawing/2014/main" id="{A214DB79-390F-14B0-77A0-9FA7BBA5E3F6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42">
              <a:extLst>
                <a:ext uri="{FF2B5EF4-FFF2-40B4-BE49-F238E27FC236}">
                  <a16:creationId xmlns:a16="http://schemas.microsoft.com/office/drawing/2014/main" id="{52527FB7-2AC2-239D-F8CE-89327B1EDA11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43">
              <a:extLst>
                <a:ext uri="{FF2B5EF4-FFF2-40B4-BE49-F238E27FC236}">
                  <a16:creationId xmlns:a16="http://schemas.microsoft.com/office/drawing/2014/main" id="{434E3CBC-08E3-DFB9-EB88-1156F1E79273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44">
              <a:extLst>
                <a:ext uri="{FF2B5EF4-FFF2-40B4-BE49-F238E27FC236}">
                  <a16:creationId xmlns:a16="http://schemas.microsoft.com/office/drawing/2014/main" id="{B18BFA17-943C-B84A-4976-4A9F10E9F4D7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45">
              <a:extLst>
                <a:ext uri="{FF2B5EF4-FFF2-40B4-BE49-F238E27FC236}">
                  <a16:creationId xmlns:a16="http://schemas.microsoft.com/office/drawing/2014/main" id="{97A97243-C38F-19EF-34C1-0DA5AABEC451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46">
              <a:extLst>
                <a:ext uri="{FF2B5EF4-FFF2-40B4-BE49-F238E27FC236}">
                  <a16:creationId xmlns:a16="http://schemas.microsoft.com/office/drawing/2014/main" id="{51884880-4ACD-52C7-C98C-FC2930780592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47">
              <a:extLst>
                <a:ext uri="{FF2B5EF4-FFF2-40B4-BE49-F238E27FC236}">
                  <a16:creationId xmlns:a16="http://schemas.microsoft.com/office/drawing/2014/main" id="{CC916C67-B090-42F5-8D1C-30D24FAD280C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48">
              <a:extLst>
                <a:ext uri="{FF2B5EF4-FFF2-40B4-BE49-F238E27FC236}">
                  <a16:creationId xmlns:a16="http://schemas.microsoft.com/office/drawing/2014/main" id="{3E897FC0-1BDA-4EF6-3161-050E73D333C7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49">
              <a:extLst>
                <a:ext uri="{FF2B5EF4-FFF2-40B4-BE49-F238E27FC236}">
                  <a16:creationId xmlns:a16="http://schemas.microsoft.com/office/drawing/2014/main" id="{47A44D30-F66F-005B-B55C-43DD66F84043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50">
              <a:extLst>
                <a:ext uri="{FF2B5EF4-FFF2-40B4-BE49-F238E27FC236}">
                  <a16:creationId xmlns:a16="http://schemas.microsoft.com/office/drawing/2014/main" id="{1C9C6023-0236-AF3E-0EB0-6D2CF0A7B126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51">
              <a:extLst>
                <a:ext uri="{FF2B5EF4-FFF2-40B4-BE49-F238E27FC236}">
                  <a16:creationId xmlns:a16="http://schemas.microsoft.com/office/drawing/2014/main" id="{467948C4-2455-F889-E9CD-F5C4F59639D3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52">
              <a:extLst>
                <a:ext uri="{FF2B5EF4-FFF2-40B4-BE49-F238E27FC236}">
                  <a16:creationId xmlns:a16="http://schemas.microsoft.com/office/drawing/2014/main" id="{02A994BF-6962-DEEE-60F9-073ACD5A9632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53">
              <a:extLst>
                <a:ext uri="{FF2B5EF4-FFF2-40B4-BE49-F238E27FC236}">
                  <a16:creationId xmlns:a16="http://schemas.microsoft.com/office/drawing/2014/main" id="{1C49A5C5-8506-7D2A-15F0-2A4B3EFDD7FB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54">
              <a:extLst>
                <a:ext uri="{FF2B5EF4-FFF2-40B4-BE49-F238E27FC236}">
                  <a16:creationId xmlns:a16="http://schemas.microsoft.com/office/drawing/2014/main" id="{F7A91F26-2B47-5C7E-EAB9-4E97460B0921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55">
              <a:extLst>
                <a:ext uri="{FF2B5EF4-FFF2-40B4-BE49-F238E27FC236}">
                  <a16:creationId xmlns:a16="http://schemas.microsoft.com/office/drawing/2014/main" id="{6A914678-0C0D-FD7C-A7C5-EE5AED387935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56">
              <a:extLst>
                <a:ext uri="{FF2B5EF4-FFF2-40B4-BE49-F238E27FC236}">
                  <a16:creationId xmlns:a16="http://schemas.microsoft.com/office/drawing/2014/main" id="{6CDCAEB5-715F-82A9-07DA-8C9B49F7E091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57">
              <a:extLst>
                <a:ext uri="{FF2B5EF4-FFF2-40B4-BE49-F238E27FC236}">
                  <a16:creationId xmlns:a16="http://schemas.microsoft.com/office/drawing/2014/main" id="{E1A67B6E-F50B-0B4E-A6AE-CCEBC4484A58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58">
              <a:extLst>
                <a:ext uri="{FF2B5EF4-FFF2-40B4-BE49-F238E27FC236}">
                  <a16:creationId xmlns:a16="http://schemas.microsoft.com/office/drawing/2014/main" id="{986B5D69-B203-65FD-FBB7-729837BE56B1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59">
              <a:extLst>
                <a:ext uri="{FF2B5EF4-FFF2-40B4-BE49-F238E27FC236}">
                  <a16:creationId xmlns:a16="http://schemas.microsoft.com/office/drawing/2014/main" id="{F3F9232F-06D0-CC6F-6A92-E9B0FC50215C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60">
              <a:extLst>
                <a:ext uri="{FF2B5EF4-FFF2-40B4-BE49-F238E27FC236}">
                  <a16:creationId xmlns:a16="http://schemas.microsoft.com/office/drawing/2014/main" id="{4287A8C0-4A27-6858-D674-F0139663BC9A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61">
              <a:extLst>
                <a:ext uri="{FF2B5EF4-FFF2-40B4-BE49-F238E27FC236}">
                  <a16:creationId xmlns:a16="http://schemas.microsoft.com/office/drawing/2014/main" id="{2A2E9622-FB4A-0D79-13D5-0C8C205B326B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62">
              <a:extLst>
                <a:ext uri="{FF2B5EF4-FFF2-40B4-BE49-F238E27FC236}">
                  <a16:creationId xmlns:a16="http://schemas.microsoft.com/office/drawing/2014/main" id="{E093997D-F9E8-C120-54BA-F3251DC35BF4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63">
              <a:extLst>
                <a:ext uri="{FF2B5EF4-FFF2-40B4-BE49-F238E27FC236}">
                  <a16:creationId xmlns:a16="http://schemas.microsoft.com/office/drawing/2014/main" id="{A8C08B76-EB96-692D-31E2-692E7FFF0F87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64">
              <a:extLst>
                <a:ext uri="{FF2B5EF4-FFF2-40B4-BE49-F238E27FC236}">
                  <a16:creationId xmlns:a16="http://schemas.microsoft.com/office/drawing/2014/main" id="{9D8BC570-2A04-D6EA-5EFF-6E0883FF3E02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65">
              <a:extLst>
                <a:ext uri="{FF2B5EF4-FFF2-40B4-BE49-F238E27FC236}">
                  <a16:creationId xmlns:a16="http://schemas.microsoft.com/office/drawing/2014/main" id="{B091A2C8-65B4-BE8B-231E-BD73D44A8CBF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66">
              <a:extLst>
                <a:ext uri="{FF2B5EF4-FFF2-40B4-BE49-F238E27FC236}">
                  <a16:creationId xmlns:a16="http://schemas.microsoft.com/office/drawing/2014/main" id="{85B37814-35B3-8B1C-1774-7A9FDFBC3404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67">
              <a:extLst>
                <a:ext uri="{FF2B5EF4-FFF2-40B4-BE49-F238E27FC236}">
                  <a16:creationId xmlns:a16="http://schemas.microsoft.com/office/drawing/2014/main" id="{6C54C0F6-66F1-B400-4133-A8F22CACE099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68">
              <a:extLst>
                <a:ext uri="{FF2B5EF4-FFF2-40B4-BE49-F238E27FC236}">
                  <a16:creationId xmlns:a16="http://schemas.microsoft.com/office/drawing/2014/main" id="{0E44CECF-A900-43F0-E3A0-093172FAF338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69">
              <a:extLst>
                <a:ext uri="{FF2B5EF4-FFF2-40B4-BE49-F238E27FC236}">
                  <a16:creationId xmlns:a16="http://schemas.microsoft.com/office/drawing/2014/main" id="{C456A31A-BACF-83EE-03DF-F3FB6D2056F0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70">
              <a:extLst>
                <a:ext uri="{FF2B5EF4-FFF2-40B4-BE49-F238E27FC236}">
                  <a16:creationId xmlns:a16="http://schemas.microsoft.com/office/drawing/2014/main" id="{DE3D9B2A-5B03-3FB6-E3A8-FE798FB44647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71">
              <a:extLst>
                <a:ext uri="{FF2B5EF4-FFF2-40B4-BE49-F238E27FC236}">
                  <a16:creationId xmlns:a16="http://schemas.microsoft.com/office/drawing/2014/main" id="{04594E43-F2C7-AD2F-A142-03636E0EE1D0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72">
              <a:extLst>
                <a:ext uri="{FF2B5EF4-FFF2-40B4-BE49-F238E27FC236}">
                  <a16:creationId xmlns:a16="http://schemas.microsoft.com/office/drawing/2014/main" id="{21204777-2B0B-08C9-1E30-B9D301ACD812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73">
              <a:extLst>
                <a:ext uri="{FF2B5EF4-FFF2-40B4-BE49-F238E27FC236}">
                  <a16:creationId xmlns:a16="http://schemas.microsoft.com/office/drawing/2014/main" id="{989EC350-756F-9BBB-88D6-F5725E8B8FF0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74">
              <a:extLst>
                <a:ext uri="{FF2B5EF4-FFF2-40B4-BE49-F238E27FC236}">
                  <a16:creationId xmlns:a16="http://schemas.microsoft.com/office/drawing/2014/main" id="{23CC837F-B297-703C-20CA-846D487B80F2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75">
              <a:extLst>
                <a:ext uri="{FF2B5EF4-FFF2-40B4-BE49-F238E27FC236}">
                  <a16:creationId xmlns:a16="http://schemas.microsoft.com/office/drawing/2014/main" id="{FF711D2D-1295-5698-77FA-B0C7F6D3DE64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76">
              <a:extLst>
                <a:ext uri="{FF2B5EF4-FFF2-40B4-BE49-F238E27FC236}">
                  <a16:creationId xmlns:a16="http://schemas.microsoft.com/office/drawing/2014/main" id="{00F1568F-3403-D67C-F976-12D1349651EE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77">
              <a:extLst>
                <a:ext uri="{FF2B5EF4-FFF2-40B4-BE49-F238E27FC236}">
                  <a16:creationId xmlns:a16="http://schemas.microsoft.com/office/drawing/2014/main" id="{7FE32230-57A2-BF36-1383-D5DFC8407799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78">
              <a:extLst>
                <a:ext uri="{FF2B5EF4-FFF2-40B4-BE49-F238E27FC236}">
                  <a16:creationId xmlns:a16="http://schemas.microsoft.com/office/drawing/2014/main" id="{406727A4-DDB5-4797-D596-1EAE04B8D6C7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79">
              <a:extLst>
                <a:ext uri="{FF2B5EF4-FFF2-40B4-BE49-F238E27FC236}">
                  <a16:creationId xmlns:a16="http://schemas.microsoft.com/office/drawing/2014/main" id="{3F205EE7-696A-5182-ADE3-8B91DD20237D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80">
              <a:extLst>
                <a:ext uri="{FF2B5EF4-FFF2-40B4-BE49-F238E27FC236}">
                  <a16:creationId xmlns:a16="http://schemas.microsoft.com/office/drawing/2014/main" id="{89956756-E68D-37C0-A733-4E339DB4E90D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81">
              <a:extLst>
                <a:ext uri="{FF2B5EF4-FFF2-40B4-BE49-F238E27FC236}">
                  <a16:creationId xmlns:a16="http://schemas.microsoft.com/office/drawing/2014/main" id="{32D8EC93-9C2E-3542-5B89-48C2450EB464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82">
              <a:extLst>
                <a:ext uri="{FF2B5EF4-FFF2-40B4-BE49-F238E27FC236}">
                  <a16:creationId xmlns:a16="http://schemas.microsoft.com/office/drawing/2014/main" id="{0F082F58-47A7-9EDC-88E1-D7D6FFBAE007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83">
              <a:extLst>
                <a:ext uri="{FF2B5EF4-FFF2-40B4-BE49-F238E27FC236}">
                  <a16:creationId xmlns:a16="http://schemas.microsoft.com/office/drawing/2014/main" id="{459BED39-AD8F-7725-7A86-60E186A1F82A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84">
              <a:extLst>
                <a:ext uri="{FF2B5EF4-FFF2-40B4-BE49-F238E27FC236}">
                  <a16:creationId xmlns:a16="http://schemas.microsoft.com/office/drawing/2014/main" id="{BEA9046D-BC96-BC87-997B-AE8E6DB4E017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85">
              <a:extLst>
                <a:ext uri="{FF2B5EF4-FFF2-40B4-BE49-F238E27FC236}">
                  <a16:creationId xmlns:a16="http://schemas.microsoft.com/office/drawing/2014/main" id="{C957E846-7ECE-CB06-D8C4-F7D743032D6F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86">
              <a:extLst>
                <a:ext uri="{FF2B5EF4-FFF2-40B4-BE49-F238E27FC236}">
                  <a16:creationId xmlns:a16="http://schemas.microsoft.com/office/drawing/2014/main" id="{50A060D9-3213-47F6-B9EC-48A6FC47305C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87">
              <a:extLst>
                <a:ext uri="{FF2B5EF4-FFF2-40B4-BE49-F238E27FC236}">
                  <a16:creationId xmlns:a16="http://schemas.microsoft.com/office/drawing/2014/main" id="{FF7BE0F7-A6D8-D4B8-B9AF-EF7AA8D77EFF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88">
              <a:extLst>
                <a:ext uri="{FF2B5EF4-FFF2-40B4-BE49-F238E27FC236}">
                  <a16:creationId xmlns:a16="http://schemas.microsoft.com/office/drawing/2014/main" id="{D91E8DBB-A3CA-B567-4717-FEFC7994D22A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89">
              <a:extLst>
                <a:ext uri="{FF2B5EF4-FFF2-40B4-BE49-F238E27FC236}">
                  <a16:creationId xmlns:a16="http://schemas.microsoft.com/office/drawing/2014/main" id="{59D61073-AECF-0640-031A-FA5ADD41D6B1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90">
              <a:extLst>
                <a:ext uri="{FF2B5EF4-FFF2-40B4-BE49-F238E27FC236}">
                  <a16:creationId xmlns:a16="http://schemas.microsoft.com/office/drawing/2014/main" id="{0180582D-6A9C-FAF6-4954-C701974A3A8F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91">
              <a:extLst>
                <a:ext uri="{FF2B5EF4-FFF2-40B4-BE49-F238E27FC236}">
                  <a16:creationId xmlns:a16="http://schemas.microsoft.com/office/drawing/2014/main" id="{1E5179DB-2C71-9E78-5A7A-F62A27B36C0C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92">
              <a:extLst>
                <a:ext uri="{FF2B5EF4-FFF2-40B4-BE49-F238E27FC236}">
                  <a16:creationId xmlns:a16="http://schemas.microsoft.com/office/drawing/2014/main" id="{22D1E09A-823A-801A-2693-21FC170DC47F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93">
              <a:extLst>
                <a:ext uri="{FF2B5EF4-FFF2-40B4-BE49-F238E27FC236}">
                  <a16:creationId xmlns:a16="http://schemas.microsoft.com/office/drawing/2014/main" id="{025FB24A-3B79-A453-1C30-4D25B44A834F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94">
              <a:extLst>
                <a:ext uri="{FF2B5EF4-FFF2-40B4-BE49-F238E27FC236}">
                  <a16:creationId xmlns:a16="http://schemas.microsoft.com/office/drawing/2014/main" id="{623EFDBA-2AFE-BDBC-1A58-7551B0C4293D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95">
              <a:extLst>
                <a:ext uri="{FF2B5EF4-FFF2-40B4-BE49-F238E27FC236}">
                  <a16:creationId xmlns:a16="http://schemas.microsoft.com/office/drawing/2014/main" id="{6E515C3B-A513-294E-8D62-09FC48A5C702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96">
              <a:extLst>
                <a:ext uri="{FF2B5EF4-FFF2-40B4-BE49-F238E27FC236}">
                  <a16:creationId xmlns:a16="http://schemas.microsoft.com/office/drawing/2014/main" id="{AB0BF1A1-9165-458B-DCFC-E0F0904886B9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97">
              <a:extLst>
                <a:ext uri="{FF2B5EF4-FFF2-40B4-BE49-F238E27FC236}">
                  <a16:creationId xmlns:a16="http://schemas.microsoft.com/office/drawing/2014/main" id="{8FFC725C-D51E-61C1-5515-F486957EA0B0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98">
              <a:extLst>
                <a:ext uri="{FF2B5EF4-FFF2-40B4-BE49-F238E27FC236}">
                  <a16:creationId xmlns:a16="http://schemas.microsoft.com/office/drawing/2014/main" id="{7E8D6AC8-4A38-5388-C8A4-401BAE5301C6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99">
              <a:extLst>
                <a:ext uri="{FF2B5EF4-FFF2-40B4-BE49-F238E27FC236}">
                  <a16:creationId xmlns:a16="http://schemas.microsoft.com/office/drawing/2014/main" id="{32E2A7DC-7802-1DA7-09E2-69D311D7817C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00">
              <a:extLst>
                <a:ext uri="{FF2B5EF4-FFF2-40B4-BE49-F238E27FC236}">
                  <a16:creationId xmlns:a16="http://schemas.microsoft.com/office/drawing/2014/main" id="{17235E8A-16E1-0723-2BE7-FA120205275F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01">
              <a:extLst>
                <a:ext uri="{FF2B5EF4-FFF2-40B4-BE49-F238E27FC236}">
                  <a16:creationId xmlns:a16="http://schemas.microsoft.com/office/drawing/2014/main" id="{EDDDD85C-39B9-61C4-9939-EB4AF9B88FF0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02">
              <a:extLst>
                <a:ext uri="{FF2B5EF4-FFF2-40B4-BE49-F238E27FC236}">
                  <a16:creationId xmlns:a16="http://schemas.microsoft.com/office/drawing/2014/main" id="{7FF5F472-B8C6-A12E-F7CA-677A3384ED92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03">
              <a:extLst>
                <a:ext uri="{FF2B5EF4-FFF2-40B4-BE49-F238E27FC236}">
                  <a16:creationId xmlns:a16="http://schemas.microsoft.com/office/drawing/2014/main" id="{99A87C03-7B80-95F7-21DC-B7208752826B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04">
              <a:extLst>
                <a:ext uri="{FF2B5EF4-FFF2-40B4-BE49-F238E27FC236}">
                  <a16:creationId xmlns:a16="http://schemas.microsoft.com/office/drawing/2014/main" id="{AF225621-7958-1FF0-7297-6C796B1E1DB2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05">
              <a:extLst>
                <a:ext uri="{FF2B5EF4-FFF2-40B4-BE49-F238E27FC236}">
                  <a16:creationId xmlns:a16="http://schemas.microsoft.com/office/drawing/2014/main" id="{A2ECCB42-9AA7-43D6-9D5D-CBC570D1D9DD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06">
              <a:extLst>
                <a:ext uri="{FF2B5EF4-FFF2-40B4-BE49-F238E27FC236}">
                  <a16:creationId xmlns:a16="http://schemas.microsoft.com/office/drawing/2014/main" id="{71B44B5D-75FF-8F8A-158D-E30BA3478E11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07">
              <a:extLst>
                <a:ext uri="{FF2B5EF4-FFF2-40B4-BE49-F238E27FC236}">
                  <a16:creationId xmlns:a16="http://schemas.microsoft.com/office/drawing/2014/main" id="{85F0ACA4-0912-38B3-2043-F5F8E3FE4EB9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08">
              <a:extLst>
                <a:ext uri="{FF2B5EF4-FFF2-40B4-BE49-F238E27FC236}">
                  <a16:creationId xmlns:a16="http://schemas.microsoft.com/office/drawing/2014/main" id="{F9D65402-9189-D815-4E01-2CB36AB2256B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09">
              <a:extLst>
                <a:ext uri="{FF2B5EF4-FFF2-40B4-BE49-F238E27FC236}">
                  <a16:creationId xmlns:a16="http://schemas.microsoft.com/office/drawing/2014/main" id="{356CCDFC-881F-DE65-4E62-A8CF31A8C77C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10">
              <a:extLst>
                <a:ext uri="{FF2B5EF4-FFF2-40B4-BE49-F238E27FC236}">
                  <a16:creationId xmlns:a16="http://schemas.microsoft.com/office/drawing/2014/main" id="{CF1E88F0-2E9C-1CEE-9811-314641DDA8C1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11">
              <a:extLst>
                <a:ext uri="{FF2B5EF4-FFF2-40B4-BE49-F238E27FC236}">
                  <a16:creationId xmlns:a16="http://schemas.microsoft.com/office/drawing/2014/main" id="{B08C33E7-9938-3B9E-8680-06B8BD5036EA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12">
              <a:extLst>
                <a:ext uri="{FF2B5EF4-FFF2-40B4-BE49-F238E27FC236}">
                  <a16:creationId xmlns:a16="http://schemas.microsoft.com/office/drawing/2014/main" id="{B85C8AB0-DB8D-A42E-4158-AD742D979984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13">
              <a:extLst>
                <a:ext uri="{FF2B5EF4-FFF2-40B4-BE49-F238E27FC236}">
                  <a16:creationId xmlns:a16="http://schemas.microsoft.com/office/drawing/2014/main" id="{3326CC5B-0B8A-2A2E-BAF9-2B5570FFD6E4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14">
              <a:extLst>
                <a:ext uri="{FF2B5EF4-FFF2-40B4-BE49-F238E27FC236}">
                  <a16:creationId xmlns:a16="http://schemas.microsoft.com/office/drawing/2014/main" id="{4333947C-373C-8974-1E7F-5001AE9E4E41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15">
              <a:extLst>
                <a:ext uri="{FF2B5EF4-FFF2-40B4-BE49-F238E27FC236}">
                  <a16:creationId xmlns:a16="http://schemas.microsoft.com/office/drawing/2014/main" id="{E5C2AEB6-D01F-E529-C35B-3CFD7514726C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16">
              <a:extLst>
                <a:ext uri="{FF2B5EF4-FFF2-40B4-BE49-F238E27FC236}">
                  <a16:creationId xmlns:a16="http://schemas.microsoft.com/office/drawing/2014/main" id="{F5FB59E7-A3CC-F096-2A88-670898254D50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17">
              <a:extLst>
                <a:ext uri="{FF2B5EF4-FFF2-40B4-BE49-F238E27FC236}">
                  <a16:creationId xmlns:a16="http://schemas.microsoft.com/office/drawing/2014/main" id="{9A52194A-4707-D164-2D64-0892B1530FB3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18">
              <a:extLst>
                <a:ext uri="{FF2B5EF4-FFF2-40B4-BE49-F238E27FC236}">
                  <a16:creationId xmlns:a16="http://schemas.microsoft.com/office/drawing/2014/main" id="{815136E6-322C-A299-3384-F61D1691E0CB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19">
              <a:extLst>
                <a:ext uri="{FF2B5EF4-FFF2-40B4-BE49-F238E27FC236}">
                  <a16:creationId xmlns:a16="http://schemas.microsoft.com/office/drawing/2014/main" id="{E8F9BE17-3BFE-818C-786C-24EA4B00A316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20">
              <a:extLst>
                <a:ext uri="{FF2B5EF4-FFF2-40B4-BE49-F238E27FC236}">
                  <a16:creationId xmlns:a16="http://schemas.microsoft.com/office/drawing/2014/main" id="{E77FF01D-B631-AEA7-52BC-83B9360B8785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21">
              <a:extLst>
                <a:ext uri="{FF2B5EF4-FFF2-40B4-BE49-F238E27FC236}">
                  <a16:creationId xmlns:a16="http://schemas.microsoft.com/office/drawing/2014/main" id="{C546D3B8-7E73-09A2-1096-74485F441CA8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22">
              <a:extLst>
                <a:ext uri="{FF2B5EF4-FFF2-40B4-BE49-F238E27FC236}">
                  <a16:creationId xmlns:a16="http://schemas.microsoft.com/office/drawing/2014/main" id="{03AA0243-1B3B-6E13-2279-0A49DC44EE1F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23">
              <a:extLst>
                <a:ext uri="{FF2B5EF4-FFF2-40B4-BE49-F238E27FC236}">
                  <a16:creationId xmlns:a16="http://schemas.microsoft.com/office/drawing/2014/main" id="{69FFCEF7-04D0-AC38-3AC8-F02424151DCA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24">
              <a:extLst>
                <a:ext uri="{FF2B5EF4-FFF2-40B4-BE49-F238E27FC236}">
                  <a16:creationId xmlns:a16="http://schemas.microsoft.com/office/drawing/2014/main" id="{E6D33D24-7098-D1E7-562A-8E0EB6EB4B03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25">
              <a:extLst>
                <a:ext uri="{FF2B5EF4-FFF2-40B4-BE49-F238E27FC236}">
                  <a16:creationId xmlns:a16="http://schemas.microsoft.com/office/drawing/2014/main" id="{205BFDEA-ED21-60A0-DE79-18CE06100815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26">
              <a:extLst>
                <a:ext uri="{FF2B5EF4-FFF2-40B4-BE49-F238E27FC236}">
                  <a16:creationId xmlns:a16="http://schemas.microsoft.com/office/drawing/2014/main" id="{E6A377E5-033B-90A7-3874-87EF7C5DA566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27">
              <a:extLst>
                <a:ext uri="{FF2B5EF4-FFF2-40B4-BE49-F238E27FC236}">
                  <a16:creationId xmlns:a16="http://schemas.microsoft.com/office/drawing/2014/main" id="{7535EDB9-249A-6272-59EF-DD0A0B113C25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28">
              <a:extLst>
                <a:ext uri="{FF2B5EF4-FFF2-40B4-BE49-F238E27FC236}">
                  <a16:creationId xmlns:a16="http://schemas.microsoft.com/office/drawing/2014/main" id="{21A70ACD-513B-3F0E-74A7-1D885DED20B1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29">
              <a:extLst>
                <a:ext uri="{FF2B5EF4-FFF2-40B4-BE49-F238E27FC236}">
                  <a16:creationId xmlns:a16="http://schemas.microsoft.com/office/drawing/2014/main" id="{BD7A8A7D-C8F5-AC97-D7B1-62283293A1AE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30">
              <a:extLst>
                <a:ext uri="{FF2B5EF4-FFF2-40B4-BE49-F238E27FC236}">
                  <a16:creationId xmlns:a16="http://schemas.microsoft.com/office/drawing/2014/main" id="{BB14529B-A8A6-E80B-5582-C3B103C5ECE8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31">
              <a:extLst>
                <a:ext uri="{FF2B5EF4-FFF2-40B4-BE49-F238E27FC236}">
                  <a16:creationId xmlns:a16="http://schemas.microsoft.com/office/drawing/2014/main" id="{8F73C211-94DB-4071-1ECB-EC3C40DD1D4C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32">
              <a:extLst>
                <a:ext uri="{FF2B5EF4-FFF2-40B4-BE49-F238E27FC236}">
                  <a16:creationId xmlns:a16="http://schemas.microsoft.com/office/drawing/2014/main" id="{AFE15543-EDAF-6E82-D59D-AC6CE407D93C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33">
              <a:extLst>
                <a:ext uri="{FF2B5EF4-FFF2-40B4-BE49-F238E27FC236}">
                  <a16:creationId xmlns:a16="http://schemas.microsoft.com/office/drawing/2014/main" id="{0BA139B9-D8F3-BC77-0C25-8BB7370B8EEF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34">
              <a:extLst>
                <a:ext uri="{FF2B5EF4-FFF2-40B4-BE49-F238E27FC236}">
                  <a16:creationId xmlns:a16="http://schemas.microsoft.com/office/drawing/2014/main" id="{B20EC5D8-09EA-4031-9399-CDB6B5B83447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35">
              <a:extLst>
                <a:ext uri="{FF2B5EF4-FFF2-40B4-BE49-F238E27FC236}">
                  <a16:creationId xmlns:a16="http://schemas.microsoft.com/office/drawing/2014/main" id="{0C3909A3-9D4F-F8F4-BFA2-CE75835202A1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36">
              <a:extLst>
                <a:ext uri="{FF2B5EF4-FFF2-40B4-BE49-F238E27FC236}">
                  <a16:creationId xmlns:a16="http://schemas.microsoft.com/office/drawing/2014/main" id="{171D7A60-D36A-6C09-737D-2C28F445C5B8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37">
              <a:extLst>
                <a:ext uri="{FF2B5EF4-FFF2-40B4-BE49-F238E27FC236}">
                  <a16:creationId xmlns:a16="http://schemas.microsoft.com/office/drawing/2014/main" id="{632E979F-AF98-CB35-32C8-9672AAB05041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38">
              <a:extLst>
                <a:ext uri="{FF2B5EF4-FFF2-40B4-BE49-F238E27FC236}">
                  <a16:creationId xmlns:a16="http://schemas.microsoft.com/office/drawing/2014/main" id="{5CBA6765-CCDF-E6E9-37A0-7C3B7C1888DE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39">
              <a:extLst>
                <a:ext uri="{FF2B5EF4-FFF2-40B4-BE49-F238E27FC236}">
                  <a16:creationId xmlns:a16="http://schemas.microsoft.com/office/drawing/2014/main" id="{97DF5501-A83B-2A02-05F5-4F6A0676DD78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40">
              <a:extLst>
                <a:ext uri="{FF2B5EF4-FFF2-40B4-BE49-F238E27FC236}">
                  <a16:creationId xmlns:a16="http://schemas.microsoft.com/office/drawing/2014/main" id="{CBE29F46-06D3-147E-AC00-BCF3CF8DC414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41">
              <a:extLst>
                <a:ext uri="{FF2B5EF4-FFF2-40B4-BE49-F238E27FC236}">
                  <a16:creationId xmlns:a16="http://schemas.microsoft.com/office/drawing/2014/main" id="{C53F3192-E5F1-2B2A-B790-F55AD427206F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42">
              <a:extLst>
                <a:ext uri="{FF2B5EF4-FFF2-40B4-BE49-F238E27FC236}">
                  <a16:creationId xmlns:a16="http://schemas.microsoft.com/office/drawing/2014/main" id="{A67FF819-FBDF-5C0F-122C-4139050E099E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43">
              <a:extLst>
                <a:ext uri="{FF2B5EF4-FFF2-40B4-BE49-F238E27FC236}">
                  <a16:creationId xmlns:a16="http://schemas.microsoft.com/office/drawing/2014/main" id="{32AB1CDA-4D98-1A74-422C-0F52BCC94335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44">
              <a:extLst>
                <a:ext uri="{FF2B5EF4-FFF2-40B4-BE49-F238E27FC236}">
                  <a16:creationId xmlns:a16="http://schemas.microsoft.com/office/drawing/2014/main" id="{F73EDC36-AE45-900F-C84F-15CF780C33D3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45">
              <a:extLst>
                <a:ext uri="{FF2B5EF4-FFF2-40B4-BE49-F238E27FC236}">
                  <a16:creationId xmlns:a16="http://schemas.microsoft.com/office/drawing/2014/main" id="{B82BDFBC-8E04-EB02-F80B-3C8A2B7F97A7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46">
              <a:extLst>
                <a:ext uri="{FF2B5EF4-FFF2-40B4-BE49-F238E27FC236}">
                  <a16:creationId xmlns:a16="http://schemas.microsoft.com/office/drawing/2014/main" id="{C3A37E70-BE8F-51A5-A234-1F4DA9FEEBE0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47">
              <a:extLst>
                <a:ext uri="{FF2B5EF4-FFF2-40B4-BE49-F238E27FC236}">
                  <a16:creationId xmlns:a16="http://schemas.microsoft.com/office/drawing/2014/main" id="{A8AB2936-B410-79E9-631A-B34C5B04ADE2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48">
              <a:extLst>
                <a:ext uri="{FF2B5EF4-FFF2-40B4-BE49-F238E27FC236}">
                  <a16:creationId xmlns:a16="http://schemas.microsoft.com/office/drawing/2014/main" id="{A2E4E6BE-F5F4-31A6-C3B9-348571E89548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49">
              <a:extLst>
                <a:ext uri="{FF2B5EF4-FFF2-40B4-BE49-F238E27FC236}">
                  <a16:creationId xmlns:a16="http://schemas.microsoft.com/office/drawing/2014/main" id="{284157FF-9FEE-8041-D2F8-F7D6B616E42C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50">
              <a:extLst>
                <a:ext uri="{FF2B5EF4-FFF2-40B4-BE49-F238E27FC236}">
                  <a16:creationId xmlns:a16="http://schemas.microsoft.com/office/drawing/2014/main" id="{FC669557-7086-15F6-9444-442A84C1B8B0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51">
              <a:extLst>
                <a:ext uri="{FF2B5EF4-FFF2-40B4-BE49-F238E27FC236}">
                  <a16:creationId xmlns:a16="http://schemas.microsoft.com/office/drawing/2014/main" id="{98723E2F-851C-6046-0BDB-4A581B729A69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52">
              <a:extLst>
                <a:ext uri="{FF2B5EF4-FFF2-40B4-BE49-F238E27FC236}">
                  <a16:creationId xmlns:a16="http://schemas.microsoft.com/office/drawing/2014/main" id="{B721C5EA-BBC5-3981-EBF4-A343AAF7C734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53">
              <a:extLst>
                <a:ext uri="{FF2B5EF4-FFF2-40B4-BE49-F238E27FC236}">
                  <a16:creationId xmlns:a16="http://schemas.microsoft.com/office/drawing/2014/main" id="{8146068E-BF42-8AD0-7C47-C09AD3AE57E5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54">
              <a:extLst>
                <a:ext uri="{FF2B5EF4-FFF2-40B4-BE49-F238E27FC236}">
                  <a16:creationId xmlns:a16="http://schemas.microsoft.com/office/drawing/2014/main" id="{F3A22623-5DF5-0B0A-D48B-B2A2C4987F75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55">
              <a:extLst>
                <a:ext uri="{FF2B5EF4-FFF2-40B4-BE49-F238E27FC236}">
                  <a16:creationId xmlns:a16="http://schemas.microsoft.com/office/drawing/2014/main" id="{0822F353-2B62-A4CA-A4C2-3C8576DAF59F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56">
              <a:extLst>
                <a:ext uri="{FF2B5EF4-FFF2-40B4-BE49-F238E27FC236}">
                  <a16:creationId xmlns:a16="http://schemas.microsoft.com/office/drawing/2014/main" id="{3A9033F1-776F-6E10-1002-54957958300E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57">
              <a:extLst>
                <a:ext uri="{FF2B5EF4-FFF2-40B4-BE49-F238E27FC236}">
                  <a16:creationId xmlns:a16="http://schemas.microsoft.com/office/drawing/2014/main" id="{E1D1DB3B-1EFD-FF7C-2242-38D2D709A1DF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58">
              <a:extLst>
                <a:ext uri="{FF2B5EF4-FFF2-40B4-BE49-F238E27FC236}">
                  <a16:creationId xmlns:a16="http://schemas.microsoft.com/office/drawing/2014/main" id="{F54D80DC-346C-4448-8D34-73D56F37B45C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59">
              <a:extLst>
                <a:ext uri="{FF2B5EF4-FFF2-40B4-BE49-F238E27FC236}">
                  <a16:creationId xmlns:a16="http://schemas.microsoft.com/office/drawing/2014/main" id="{DE168755-CA0E-373A-6EC2-08A9FC5B1D92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60">
              <a:extLst>
                <a:ext uri="{FF2B5EF4-FFF2-40B4-BE49-F238E27FC236}">
                  <a16:creationId xmlns:a16="http://schemas.microsoft.com/office/drawing/2014/main" id="{D262D956-3A63-C241-87A9-63A879F8F953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61">
              <a:extLst>
                <a:ext uri="{FF2B5EF4-FFF2-40B4-BE49-F238E27FC236}">
                  <a16:creationId xmlns:a16="http://schemas.microsoft.com/office/drawing/2014/main" id="{E45DCDD3-41BC-5F66-9BD4-800B6E1F32AB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62">
              <a:extLst>
                <a:ext uri="{FF2B5EF4-FFF2-40B4-BE49-F238E27FC236}">
                  <a16:creationId xmlns:a16="http://schemas.microsoft.com/office/drawing/2014/main" id="{D11FCFD9-1CD8-6EB2-30B9-388E98F0FAF7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63">
              <a:extLst>
                <a:ext uri="{FF2B5EF4-FFF2-40B4-BE49-F238E27FC236}">
                  <a16:creationId xmlns:a16="http://schemas.microsoft.com/office/drawing/2014/main" id="{C776CB15-D61C-7CD5-8F01-B2CA1E55E621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64">
              <a:extLst>
                <a:ext uri="{FF2B5EF4-FFF2-40B4-BE49-F238E27FC236}">
                  <a16:creationId xmlns:a16="http://schemas.microsoft.com/office/drawing/2014/main" id="{78878EE9-982C-A60E-5DC4-F7264BA93F06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65">
              <a:extLst>
                <a:ext uri="{FF2B5EF4-FFF2-40B4-BE49-F238E27FC236}">
                  <a16:creationId xmlns:a16="http://schemas.microsoft.com/office/drawing/2014/main" id="{1E0852E3-8845-0EC0-6F1C-0B5B674DC978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66">
              <a:extLst>
                <a:ext uri="{FF2B5EF4-FFF2-40B4-BE49-F238E27FC236}">
                  <a16:creationId xmlns:a16="http://schemas.microsoft.com/office/drawing/2014/main" id="{873E9DAD-A865-F65C-6CD7-4908FD509A27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67">
              <a:extLst>
                <a:ext uri="{FF2B5EF4-FFF2-40B4-BE49-F238E27FC236}">
                  <a16:creationId xmlns:a16="http://schemas.microsoft.com/office/drawing/2014/main" id="{73609050-6F53-46B3-2802-F206E4953231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68">
              <a:extLst>
                <a:ext uri="{FF2B5EF4-FFF2-40B4-BE49-F238E27FC236}">
                  <a16:creationId xmlns:a16="http://schemas.microsoft.com/office/drawing/2014/main" id="{DC7BDCAF-E374-0D88-38D7-7731F1D2A266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69">
              <a:extLst>
                <a:ext uri="{FF2B5EF4-FFF2-40B4-BE49-F238E27FC236}">
                  <a16:creationId xmlns:a16="http://schemas.microsoft.com/office/drawing/2014/main" id="{F1295AA5-4CEE-82EF-461E-3D0BA3AC1697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70">
              <a:extLst>
                <a:ext uri="{FF2B5EF4-FFF2-40B4-BE49-F238E27FC236}">
                  <a16:creationId xmlns:a16="http://schemas.microsoft.com/office/drawing/2014/main" id="{1E9D8E2F-DA86-EDE9-BB7E-1717FAF531E2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71">
              <a:extLst>
                <a:ext uri="{FF2B5EF4-FFF2-40B4-BE49-F238E27FC236}">
                  <a16:creationId xmlns:a16="http://schemas.microsoft.com/office/drawing/2014/main" id="{C314B041-2A2C-8C73-DCC7-60467F0CEDED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72">
              <a:extLst>
                <a:ext uri="{FF2B5EF4-FFF2-40B4-BE49-F238E27FC236}">
                  <a16:creationId xmlns:a16="http://schemas.microsoft.com/office/drawing/2014/main" id="{078FE627-8D35-089F-9158-129B3DBFDAF9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73">
              <a:extLst>
                <a:ext uri="{FF2B5EF4-FFF2-40B4-BE49-F238E27FC236}">
                  <a16:creationId xmlns:a16="http://schemas.microsoft.com/office/drawing/2014/main" id="{29953C72-CC09-2189-4513-144917182D0A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74">
              <a:extLst>
                <a:ext uri="{FF2B5EF4-FFF2-40B4-BE49-F238E27FC236}">
                  <a16:creationId xmlns:a16="http://schemas.microsoft.com/office/drawing/2014/main" id="{640C2960-D57B-5E7B-749A-C8C07584571C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75">
              <a:extLst>
                <a:ext uri="{FF2B5EF4-FFF2-40B4-BE49-F238E27FC236}">
                  <a16:creationId xmlns:a16="http://schemas.microsoft.com/office/drawing/2014/main" id="{2D22FEA1-F7BC-4F19-9802-285E5DBC2D51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76">
              <a:extLst>
                <a:ext uri="{FF2B5EF4-FFF2-40B4-BE49-F238E27FC236}">
                  <a16:creationId xmlns:a16="http://schemas.microsoft.com/office/drawing/2014/main" id="{DBECEFAD-4FA1-2567-462C-87D686DFE1F0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77">
              <a:extLst>
                <a:ext uri="{FF2B5EF4-FFF2-40B4-BE49-F238E27FC236}">
                  <a16:creationId xmlns:a16="http://schemas.microsoft.com/office/drawing/2014/main" id="{21A78F71-985C-4782-D5EF-43FD89F22F79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78">
              <a:extLst>
                <a:ext uri="{FF2B5EF4-FFF2-40B4-BE49-F238E27FC236}">
                  <a16:creationId xmlns:a16="http://schemas.microsoft.com/office/drawing/2014/main" id="{A600145F-E68F-86EC-B9AE-343F82105B2B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79">
              <a:extLst>
                <a:ext uri="{FF2B5EF4-FFF2-40B4-BE49-F238E27FC236}">
                  <a16:creationId xmlns:a16="http://schemas.microsoft.com/office/drawing/2014/main" id="{B73A8B10-BB46-C88E-D68B-717795149AFC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80">
              <a:extLst>
                <a:ext uri="{FF2B5EF4-FFF2-40B4-BE49-F238E27FC236}">
                  <a16:creationId xmlns:a16="http://schemas.microsoft.com/office/drawing/2014/main" id="{418F7206-83D7-42AC-2BDB-1567C383F52A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81">
              <a:extLst>
                <a:ext uri="{FF2B5EF4-FFF2-40B4-BE49-F238E27FC236}">
                  <a16:creationId xmlns:a16="http://schemas.microsoft.com/office/drawing/2014/main" id="{B9513726-1002-EEE1-3221-0E781DFCAC86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82">
              <a:extLst>
                <a:ext uri="{FF2B5EF4-FFF2-40B4-BE49-F238E27FC236}">
                  <a16:creationId xmlns:a16="http://schemas.microsoft.com/office/drawing/2014/main" id="{E850B576-853C-B4FC-BFF6-E5527C4DD7F1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83">
              <a:extLst>
                <a:ext uri="{FF2B5EF4-FFF2-40B4-BE49-F238E27FC236}">
                  <a16:creationId xmlns:a16="http://schemas.microsoft.com/office/drawing/2014/main" id="{1694D772-EB9D-B525-5E57-7C3998DFA325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84">
              <a:extLst>
                <a:ext uri="{FF2B5EF4-FFF2-40B4-BE49-F238E27FC236}">
                  <a16:creationId xmlns:a16="http://schemas.microsoft.com/office/drawing/2014/main" id="{32A3494E-9357-1BE4-BB74-556E76363AB6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85">
              <a:extLst>
                <a:ext uri="{FF2B5EF4-FFF2-40B4-BE49-F238E27FC236}">
                  <a16:creationId xmlns:a16="http://schemas.microsoft.com/office/drawing/2014/main" id="{547F7997-8230-1B97-C8DA-6DC605F688CD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86">
              <a:extLst>
                <a:ext uri="{FF2B5EF4-FFF2-40B4-BE49-F238E27FC236}">
                  <a16:creationId xmlns:a16="http://schemas.microsoft.com/office/drawing/2014/main" id="{56DFC5A1-D21D-EBE7-2590-250C4977E8B5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87">
              <a:extLst>
                <a:ext uri="{FF2B5EF4-FFF2-40B4-BE49-F238E27FC236}">
                  <a16:creationId xmlns:a16="http://schemas.microsoft.com/office/drawing/2014/main" id="{5C7ACEB0-2B6F-E4FB-BA73-B36BD7177273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88">
              <a:extLst>
                <a:ext uri="{FF2B5EF4-FFF2-40B4-BE49-F238E27FC236}">
                  <a16:creationId xmlns:a16="http://schemas.microsoft.com/office/drawing/2014/main" id="{BCADCAA4-8D49-0C91-C0AF-79336DEDD625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89">
              <a:extLst>
                <a:ext uri="{FF2B5EF4-FFF2-40B4-BE49-F238E27FC236}">
                  <a16:creationId xmlns:a16="http://schemas.microsoft.com/office/drawing/2014/main" id="{EAAEDC5A-A85C-A563-6389-D5AD5E9B979C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90">
              <a:extLst>
                <a:ext uri="{FF2B5EF4-FFF2-40B4-BE49-F238E27FC236}">
                  <a16:creationId xmlns:a16="http://schemas.microsoft.com/office/drawing/2014/main" id="{BB370765-31B6-9A7B-9ADE-6F937477D5FE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91">
              <a:extLst>
                <a:ext uri="{FF2B5EF4-FFF2-40B4-BE49-F238E27FC236}">
                  <a16:creationId xmlns:a16="http://schemas.microsoft.com/office/drawing/2014/main" id="{9D31E208-E589-BF2C-6283-46884975DD30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92">
              <a:extLst>
                <a:ext uri="{FF2B5EF4-FFF2-40B4-BE49-F238E27FC236}">
                  <a16:creationId xmlns:a16="http://schemas.microsoft.com/office/drawing/2014/main" id="{A5817DAD-1E24-8F28-F31A-0A9E5E3AE654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93">
              <a:extLst>
                <a:ext uri="{FF2B5EF4-FFF2-40B4-BE49-F238E27FC236}">
                  <a16:creationId xmlns:a16="http://schemas.microsoft.com/office/drawing/2014/main" id="{AFC6146D-5DF7-C6AA-4BA8-EBF0D352EF15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94">
              <a:extLst>
                <a:ext uri="{FF2B5EF4-FFF2-40B4-BE49-F238E27FC236}">
                  <a16:creationId xmlns:a16="http://schemas.microsoft.com/office/drawing/2014/main" id="{D508C716-C685-8C0A-7416-6A7D33A57D41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95">
              <a:extLst>
                <a:ext uri="{FF2B5EF4-FFF2-40B4-BE49-F238E27FC236}">
                  <a16:creationId xmlns:a16="http://schemas.microsoft.com/office/drawing/2014/main" id="{46E78157-D225-EDF3-CDDC-91B9DAAB47D3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96">
              <a:extLst>
                <a:ext uri="{FF2B5EF4-FFF2-40B4-BE49-F238E27FC236}">
                  <a16:creationId xmlns:a16="http://schemas.microsoft.com/office/drawing/2014/main" id="{C5BA54CA-FF20-9C40-9E08-C5F0818C366C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97">
              <a:extLst>
                <a:ext uri="{FF2B5EF4-FFF2-40B4-BE49-F238E27FC236}">
                  <a16:creationId xmlns:a16="http://schemas.microsoft.com/office/drawing/2014/main" id="{5BA9973C-5A9A-1285-7F33-7A49C0963C23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98">
              <a:extLst>
                <a:ext uri="{FF2B5EF4-FFF2-40B4-BE49-F238E27FC236}">
                  <a16:creationId xmlns:a16="http://schemas.microsoft.com/office/drawing/2014/main" id="{05D8F18E-7224-1CCE-841D-797FE9729A9C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99">
              <a:extLst>
                <a:ext uri="{FF2B5EF4-FFF2-40B4-BE49-F238E27FC236}">
                  <a16:creationId xmlns:a16="http://schemas.microsoft.com/office/drawing/2014/main" id="{225FA1CD-A9D1-59FB-1F1E-AB8E0BB3C60B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00">
              <a:extLst>
                <a:ext uri="{FF2B5EF4-FFF2-40B4-BE49-F238E27FC236}">
                  <a16:creationId xmlns:a16="http://schemas.microsoft.com/office/drawing/2014/main" id="{DB08481C-F494-83D5-8697-BF26C28981C1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01">
              <a:extLst>
                <a:ext uri="{FF2B5EF4-FFF2-40B4-BE49-F238E27FC236}">
                  <a16:creationId xmlns:a16="http://schemas.microsoft.com/office/drawing/2014/main" id="{56FC5E47-8BC1-C992-68E4-9BFB47E35C7F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02">
              <a:extLst>
                <a:ext uri="{FF2B5EF4-FFF2-40B4-BE49-F238E27FC236}">
                  <a16:creationId xmlns:a16="http://schemas.microsoft.com/office/drawing/2014/main" id="{025546D7-ECB3-D4A7-C8FF-86EBE825D29E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03">
              <a:extLst>
                <a:ext uri="{FF2B5EF4-FFF2-40B4-BE49-F238E27FC236}">
                  <a16:creationId xmlns:a16="http://schemas.microsoft.com/office/drawing/2014/main" id="{0E209E5B-A52C-66C4-F8D0-E5E983D0A3B0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04">
              <a:extLst>
                <a:ext uri="{FF2B5EF4-FFF2-40B4-BE49-F238E27FC236}">
                  <a16:creationId xmlns:a16="http://schemas.microsoft.com/office/drawing/2014/main" id="{42566C48-DDAD-EC6D-FDEB-AB2F8DDEEC71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05">
              <a:extLst>
                <a:ext uri="{FF2B5EF4-FFF2-40B4-BE49-F238E27FC236}">
                  <a16:creationId xmlns:a16="http://schemas.microsoft.com/office/drawing/2014/main" id="{1F4F9B0B-5885-BC8C-BDF3-7CEB07E34052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06">
              <a:extLst>
                <a:ext uri="{FF2B5EF4-FFF2-40B4-BE49-F238E27FC236}">
                  <a16:creationId xmlns:a16="http://schemas.microsoft.com/office/drawing/2014/main" id="{313A08C7-54AC-1D51-112F-D7C5B4097827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07">
              <a:extLst>
                <a:ext uri="{FF2B5EF4-FFF2-40B4-BE49-F238E27FC236}">
                  <a16:creationId xmlns:a16="http://schemas.microsoft.com/office/drawing/2014/main" id="{2EA3AA83-414A-268F-A2A9-272B01824964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08">
              <a:extLst>
                <a:ext uri="{FF2B5EF4-FFF2-40B4-BE49-F238E27FC236}">
                  <a16:creationId xmlns:a16="http://schemas.microsoft.com/office/drawing/2014/main" id="{E78C44AF-45DB-B075-8E13-F423B0B02EA5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09">
              <a:extLst>
                <a:ext uri="{FF2B5EF4-FFF2-40B4-BE49-F238E27FC236}">
                  <a16:creationId xmlns:a16="http://schemas.microsoft.com/office/drawing/2014/main" id="{35B78215-9D6F-DBC9-17E6-7D34C85FD9E1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10">
              <a:extLst>
                <a:ext uri="{FF2B5EF4-FFF2-40B4-BE49-F238E27FC236}">
                  <a16:creationId xmlns:a16="http://schemas.microsoft.com/office/drawing/2014/main" id="{125CBB1D-E620-9D6B-4F5E-1C4FBC2C247A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11">
              <a:extLst>
                <a:ext uri="{FF2B5EF4-FFF2-40B4-BE49-F238E27FC236}">
                  <a16:creationId xmlns:a16="http://schemas.microsoft.com/office/drawing/2014/main" id="{FE764DB7-1454-EF10-7594-4476B0FF8D00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12">
              <a:extLst>
                <a:ext uri="{FF2B5EF4-FFF2-40B4-BE49-F238E27FC236}">
                  <a16:creationId xmlns:a16="http://schemas.microsoft.com/office/drawing/2014/main" id="{79843262-16C2-0C1F-2B80-234D8D0DB801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13">
              <a:extLst>
                <a:ext uri="{FF2B5EF4-FFF2-40B4-BE49-F238E27FC236}">
                  <a16:creationId xmlns:a16="http://schemas.microsoft.com/office/drawing/2014/main" id="{8713AF54-B141-59DA-784C-F42977662475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14">
              <a:extLst>
                <a:ext uri="{FF2B5EF4-FFF2-40B4-BE49-F238E27FC236}">
                  <a16:creationId xmlns:a16="http://schemas.microsoft.com/office/drawing/2014/main" id="{26E5206E-9047-10E2-9316-EC08C0E0CC1D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15">
              <a:extLst>
                <a:ext uri="{FF2B5EF4-FFF2-40B4-BE49-F238E27FC236}">
                  <a16:creationId xmlns:a16="http://schemas.microsoft.com/office/drawing/2014/main" id="{A971A95D-C0BD-9175-2073-4921BDF9BF7E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16">
              <a:extLst>
                <a:ext uri="{FF2B5EF4-FFF2-40B4-BE49-F238E27FC236}">
                  <a16:creationId xmlns:a16="http://schemas.microsoft.com/office/drawing/2014/main" id="{7F031517-D5EA-5FA7-B4A6-58EE79538948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17">
              <a:extLst>
                <a:ext uri="{FF2B5EF4-FFF2-40B4-BE49-F238E27FC236}">
                  <a16:creationId xmlns:a16="http://schemas.microsoft.com/office/drawing/2014/main" id="{149137A3-D54B-CBD0-AF86-3D6DF4429614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18">
              <a:extLst>
                <a:ext uri="{FF2B5EF4-FFF2-40B4-BE49-F238E27FC236}">
                  <a16:creationId xmlns:a16="http://schemas.microsoft.com/office/drawing/2014/main" id="{E80A131C-B184-C785-679E-9D2CDD2BF91B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19">
              <a:extLst>
                <a:ext uri="{FF2B5EF4-FFF2-40B4-BE49-F238E27FC236}">
                  <a16:creationId xmlns:a16="http://schemas.microsoft.com/office/drawing/2014/main" id="{B5461ED0-3136-52B7-9A23-4B2B2E7A2783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20">
              <a:extLst>
                <a:ext uri="{FF2B5EF4-FFF2-40B4-BE49-F238E27FC236}">
                  <a16:creationId xmlns:a16="http://schemas.microsoft.com/office/drawing/2014/main" id="{46C09348-C818-97DE-6C1B-0EE9707E7394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21">
              <a:extLst>
                <a:ext uri="{FF2B5EF4-FFF2-40B4-BE49-F238E27FC236}">
                  <a16:creationId xmlns:a16="http://schemas.microsoft.com/office/drawing/2014/main" id="{E347A64E-3C4D-E360-9E5A-C2CE8236955F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22">
              <a:extLst>
                <a:ext uri="{FF2B5EF4-FFF2-40B4-BE49-F238E27FC236}">
                  <a16:creationId xmlns:a16="http://schemas.microsoft.com/office/drawing/2014/main" id="{A8BCB3D5-C192-3C36-1FE9-8E49033FC45D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23">
              <a:extLst>
                <a:ext uri="{FF2B5EF4-FFF2-40B4-BE49-F238E27FC236}">
                  <a16:creationId xmlns:a16="http://schemas.microsoft.com/office/drawing/2014/main" id="{89AB7F7E-60CD-F084-984C-CD58F8FEAE8C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24">
              <a:extLst>
                <a:ext uri="{FF2B5EF4-FFF2-40B4-BE49-F238E27FC236}">
                  <a16:creationId xmlns:a16="http://schemas.microsoft.com/office/drawing/2014/main" id="{FEC1A23F-B840-795F-DE21-61ABB810DB88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25">
              <a:extLst>
                <a:ext uri="{FF2B5EF4-FFF2-40B4-BE49-F238E27FC236}">
                  <a16:creationId xmlns:a16="http://schemas.microsoft.com/office/drawing/2014/main" id="{F609E50F-062D-EDD5-6D0F-69078E773EBC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26">
              <a:extLst>
                <a:ext uri="{FF2B5EF4-FFF2-40B4-BE49-F238E27FC236}">
                  <a16:creationId xmlns:a16="http://schemas.microsoft.com/office/drawing/2014/main" id="{2C854574-ECB0-D016-7D24-41F94BEB4B29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27">
              <a:extLst>
                <a:ext uri="{FF2B5EF4-FFF2-40B4-BE49-F238E27FC236}">
                  <a16:creationId xmlns:a16="http://schemas.microsoft.com/office/drawing/2014/main" id="{4781F7B1-011E-E351-8425-C2B7D1A4B47E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28">
              <a:extLst>
                <a:ext uri="{FF2B5EF4-FFF2-40B4-BE49-F238E27FC236}">
                  <a16:creationId xmlns:a16="http://schemas.microsoft.com/office/drawing/2014/main" id="{8A373745-938E-8CC6-479D-9B015F48AD94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29">
              <a:extLst>
                <a:ext uri="{FF2B5EF4-FFF2-40B4-BE49-F238E27FC236}">
                  <a16:creationId xmlns:a16="http://schemas.microsoft.com/office/drawing/2014/main" id="{02027558-8C08-EC7F-71BF-A4BF5DF8EA07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30">
              <a:extLst>
                <a:ext uri="{FF2B5EF4-FFF2-40B4-BE49-F238E27FC236}">
                  <a16:creationId xmlns:a16="http://schemas.microsoft.com/office/drawing/2014/main" id="{5B8FDBD4-51EB-9B1F-5589-C4696728536F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31">
              <a:extLst>
                <a:ext uri="{FF2B5EF4-FFF2-40B4-BE49-F238E27FC236}">
                  <a16:creationId xmlns:a16="http://schemas.microsoft.com/office/drawing/2014/main" id="{2D79183D-9C5C-76DC-465D-FC2FE3AFC055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32">
              <a:extLst>
                <a:ext uri="{FF2B5EF4-FFF2-40B4-BE49-F238E27FC236}">
                  <a16:creationId xmlns:a16="http://schemas.microsoft.com/office/drawing/2014/main" id="{70C1C62D-FFC9-F733-846E-0770E18912BC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33">
              <a:extLst>
                <a:ext uri="{FF2B5EF4-FFF2-40B4-BE49-F238E27FC236}">
                  <a16:creationId xmlns:a16="http://schemas.microsoft.com/office/drawing/2014/main" id="{A44A663F-E4F9-64B8-F261-4EAB1530A3F1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34">
              <a:extLst>
                <a:ext uri="{FF2B5EF4-FFF2-40B4-BE49-F238E27FC236}">
                  <a16:creationId xmlns:a16="http://schemas.microsoft.com/office/drawing/2014/main" id="{1EE502F0-1B7F-07B3-0CD9-92C197190673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35">
              <a:extLst>
                <a:ext uri="{FF2B5EF4-FFF2-40B4-BE49-F238E27FC236}">
                  <a16:creationId xmlns:a16="http://schemas.microsoft.com/office/drawing/2014/main" id="{D61D4D21-B4F5-C1B6-F511-22DB5B408C39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36">
              <a:extLst>
                <a:ext uri="{FF2B5EF4-FFF2-40B4-BE49-F238E27FC236}">
                  <a16:creationId xmlns:a16="http://schemas.microsoft.com/office/drawing/2014/main" id="{87B90D94-0583-ABCB-CC8A-F9891CF9F924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37">
              <a:extLst>
                <a:ext uri="{FF2B5EF4-FFF2-40B4-BE49-F238E27FC236}">
                  <a16:creationId xmlns:a16="http://schemas.microsoft.com/office/drawing/2014/main" id="{8F8EC2C2-EA2A-6D35-F6BD-1F67ACF2BC4E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38">
              <a:extLst>
                <a:ext uri="{FF2B5EF4-FFF2-40B4-BE49-F238E27FC236}">
                  <a16:creationId xmlns:a16="http://schemas.microsoft.com/office/drawing/2014/main" id="{C93D4242-BA6B-98F6-BE5C-9CF765F05050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39">
              <a:extLst>
                <a:ext uri="{FF2B5EF4-FFF2-40B4-BE49-F238E27FC236}">
                  <a16:creationId xmlns:a16="http://schemas.microsoft.com/office/drawing/2014/main" id="{153AE765-3F40-4A85-B692-0102C945BE6C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40">
              <a:extLst>
                <a:ext uri="{FF2B5EF4-FFF2-40B4-BE49-F238E27FC236}">
                  <a16:creationId xmlns:a16="http://schemas.microsoft.com/office/drawing/2014/main" id="{C34A3A6A-279B-64C1-41E6-E076955FB037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41">
              <a:extLst>
                <a:ext uri="{FF2B5EF4-FFF2-40B4-BE49-F238E27FC236}">
                  <a16:creationId xmlns:a16="http://schemas.microsoft.com/office/drawing/2014/main" id="{77683F57-9E57-28AB-5081-E20D5B3AD0FB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42">
              <a:extLst>
                <a:ext uri="{FF2B5EF4-FFF2-40B4-BE49-F238E27FC236}">
                  <a16:creationId xmlns:a16="http://schemas.microsoft.com/office/drawing/2014/main" id="{841B1E6C-745B-4BB2-C20C-701923D14A22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43">
              <a:extLst>
                <a:ext uri="{FF2B5EF4-FFF2-40B4-BE49-F238E27FC236}">
                  <a16:creationId xmlns:a16="http://schemas.microsoft.com/office/drawing/2014/main" id="{24382DAF-14F3-BC01-3B35-0EEEF66365A4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44">
              <a:extLst>
                <a:ext uri="{FF2B5EF4-FFF2-40B4-BE49-F238E27FC236}">
                  <a16:creationId xmlns:a16="http://schemas.microsoft.com/office/drawing/2014/main" id="{896E8909-4FAE-1362-6316-3E145810F996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45">
              <a:extLst>
                <a:ext uri="{FF2B5EF4-FFF2-40B4-BE49-F238E27FC236}">
                  <a16:creationId xmlns:a16="http://schemas.microsoft.com/office/drawing/2014/main" id="{124AA05D-1A0B-3A8B-BE47-C8DD40FDB281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46">
              <a:extLst>
                <a:ext uri="{FF2B5EF4-FFF2-40B4-BE49-F238E27FC236}">
                  <a16:creationId xmlns:a16="http://schemas.microsoft.com/office/drawing/2014/main" id="{4055EA4A-2404-DE80-CF1B-1E18C051823A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47">
              <a:extLst>
                <a:ext uri="{FF2B5EF4-FFF2-40B4-BE49-F238E27FC236}">
                  <a16:creationId xmlns:a16="http://schemas.microsoft.com/office/drawing/2014/main" id="{DB12D178-E339-8E4C-D85F-16A5CA864434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48">
              <a:extLst>
                <a:ext uri="{FF2B5EF4-FFF2-40B4-BE49-F238E27FC236}">
                  <a16:creationId xmlns:a16="http://schemas.microsoft.com/office/drawing/2014/main" id="{79DE1EB5-ECC2-5CC5-3A9C-5118632BCF4F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49">
              <a:extLst>
                <a:ext uri="{FF2B5EF4-FFF2-40B4-BE49-F238E27FC236}">
                  <a16:creationId xmlns:a16="http://schemas.microsoft.com/office/drawing/2014/main" id="{27F93C1F-DDCD-06AB-7396-4B3ABD91B726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50">
              <a:extLst>
                <a:ext uri="{FF2B5EF4-FFF2-40B4-BE49-F238E27FC236}">
                  <a16:creationId xmlns:a16="http://schemas.microsoft.com/office/drawing/2014/main" id="{46975ACB-6022-EE81-F4B8-9940F3CB6FE7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51">
              <a:extLst>
                <a:ext uri="{FF2B5EF4-FFF2-40B4-BE49-F238E27FC236}">
                  <a16:creationId xmlns:a16="http://schemas.microsoft.com/office/drawing/2014/main" id="{709A3F6A-B34B-41EA-AF6C-FCF1CB6EBD28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52">
              <a:extLst>
                <a:ext uri="{FF2B5EF4-FFF2-40B4-BE49-F238E27FC236}">
                  <a16:creationId xmlns:a16="http://schemas.microsoft.com/office/drawing/2014/main" id="{D18A0F79-4D30-4658-4565-FB679E8E9B38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53">
              <a:extLst>
                <a:ext uri="{FF2B5EF4-FFF2-40B4-BE49-F238E27FC236}">
                  <a16:creationId xmlns:a16="http://schemas.microsoft.com/office/drawing/2014/main" id="{A657DEAF-3E9F-3494-F237-2E6C3DD7E416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54">
              <a:extLst>
                <a:ext uri="{FF2B5EF4-FFF2-40B4-BE49-F238E27FC236}">
                  <a16:creationId xmlns:a16="http://schemas.microsoft.com/office/drawing/2014/main" id="{BC138E47-4924-DD28-B307-15CC953934EC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55">
              <a:extLst>
                <a:ext uri="{FF2B5EF4-FFF2-40B4-BE49-F238E27FC236}">
                  <a16:creationId xmlns:a16="http://schemas.microsoft.com/office/drawing/2014/main" id="{7C9E1633-9B8F-4DD4-8237-2876A130CC75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56">
              <a:extLst>
                <a:ext uri="{FF2B5EF4-FFF2-40B4-BE49-F238E27FC236}">
                  <a16:creationId xmlns:a16="http://schemas.microsoft.com/office/drawing/2014/main" id="{DD087FE7-419A-B1E3-A7FA-CE2715C20102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57">
              <a:extLst>
                <a:ext uri="{FF2B5EF4-FFF2-40B4-BE49-F238E27FC236}">
                  <a16:creationId xmlns:a16="http://schemas.microsoft.com/office/drawing/2014/main" id="{AE894EBD-7EC4-97EA-E324-3F38E6134FC9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58">
              <a:extLst>
                <a:ext uri="{FF2B5EF4-FFF2-40B4-BE49-F238E27FC236}">
                  <a16:creationId xmlns:a16="http://schemas.microsoft.com/office/drawing/2014/main" id="{459A3F80-EDC6-EC61-6595-9E04E8DE80C3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59">
              <a:extLst>
                <a:ext uri="{FF2B5EF4-FFF2-40B4-BE49-F238E27FC236}">
                  <a16:creationId xmlns:a16="http://schemas.microsoft.com/office/drawing/2014/main" id="{7CDE8A6E-F8BE-D2EE-DFA8-5CBE1A9F264D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60">
              <a:extLst>
                <a:ext uri="{FF2B5EF4-FFF2-40B4-BE49-F238E27FC236}">
                  <a16:creationId xmlns:a16="http://schemas.microsoft.com/office/drawing/2014/main" id="{7EBDC483-44A2-5181-29DD-06904DF331DF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61">
              <a:extLst>
                <a:ext uri="{FF2B5EF4-FFF2-40B4-BE49-F238E27FC236}">
                  <a16:creationId xmlns:a16="http://schemas.microsoft.com/office/drawing/2014/main" id="{3C33D3D9-EDAA-DD40-A210-063D95080780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62">
              <a:extLst>
                <a:ext uri="{FF2B5EF4-FFF2-40B4-BE49-F238E27FC236}">
                  <a16:creationId xmlns:a16="http://schemas.microsoft.com/office/drawing/2014/main" id="{40912825-A50A-99C7-C6CC-CBC7C62CB124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63">
              <a:extLst>
                <a:ext uri="{FF2B5EF4-FFF2-40B4-BE49-F238E27FC236}">
                  <a16:creationId xmlns:a16="http://schemas.microsoft.com/office/drawing/2014/main" id="{0861FF38-3AEC-4467-A3D0-AE3CD8DE46B3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64">
              <a:extLst>
                <a:ext uri="{FF2B5EF4-FFF2-40B4-BE49-F238E27FC236}">
                  <a16:creationId xmlns:a16="http://schemas.microsoft.com/office/drawing/2014/main" id="{F5AA126F-6D21-D577-D67F-5A118FF6C024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65">
              <a:extLst>
                <a:ext uri="{FF2B5EF4-FFF2-40B4-BE49-F238E27FC236}">
                  <a16:creationId xmlns:a16="http://schemas.microsoft.com/office/drawing/2014/main" id="{7464CABD-DCF7-6B41-C6B1-CC0FF0D556C9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66">
              <a:extLst>
                <a:ext uri="{FF2B5EF4-FFF2-40B4-BE49-F238E27FC236}">
                  <a16:creationId xmlns:a16="http://schemas.microsoft.com/office/drawing/2014/main" id="{2319430A-4959-94A9-9336-2523D962148D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67">
              <a:extLst>
                <a:ext uri="{FF2B5EF4-FFF2-40B4-BE49-F238E27FC236}">
                  <a16:creationId xmlns:a16="http://schemas.microsoft.com/office/drawing/2014/main" id="{D1B9B17A-F699-4ED7-9496-7231F03BCFAE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68">
              <a:extLst>
                <a:ext uri="{FF2B5EF4-FFF2-40B4-BE49-F238E27FC236}">
                  <a16:creationId xmlns:a16="http://schemas.microsoft.com/office/drawing/2014/main" id="{D901C23B-28A7-EF77-4BA4-436C83329660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69">
              <a:extLst>
                <a:ext uri="{FF2B5EF4-FFF2-40B4-BE49-F238E27FC236}">
                  <a16:creationId xmlns:a16="http://schemas.microsoft.com/office/drawing/2014/main" id="{01C21D56-891C-3887-A986-422BFE0EE424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70">
              <a:extLst>
                <a:ext uri="{FF2B5EF4-FFF2-40B4-BE49-F238E27FC236}">
                  <a16:creationId xmlns:a16="http://schemas.microsoft.com/office/drawing/2014/main" id="{F8DE941D-FB55-0A65-484E-6B48ABA7D89B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71">
              <a:extLst>
                <a:ext uri="{FF2B5EF4-FFF2-40B4-BE49-F238E27FC236}">
                  <a16:creationId xmlns:a16="http://schemas.microsoft.com/office/drawing/2014/main" id="{48642E69-54B6-500F-E56A-C5DCC7917ED2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72">
              <a:extLst>
                <a:ext uri="{FF2B5EF4-FFF2-40B4-BE49-F238E27FC236}">
                  <a16:creationId xmlns:a16="http://schemas.microsoft.com/office/drawing/2014/main" id="{C8446DAC-01B5-35FC-4CF8-94B6BC280182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73">
              <a:extLst>
                <a:ext uri="{FF2B5EF4-FFF2-40B4-BE49-F238E27FC236}">
                  <a16:creationId xmlns:a16="http://schemas.microsoft.com/office/drawing/2014/main" id="{C118C157-12DC-E96C-6F27-14EE23FADA39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74">
              <a:extLst>
                <a:ext uri="{FF2B5EF4-FFF2-40B4-BE49-F238E27FC236}">
                  <a16:creationId xmlns:a16="http://schemas.microsoft.com/office/drawing/2014/main" id="{151DD4E3-19A4-4869-11DF-1B4B93203B26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75">
              <a:extLst>
                <a:ext uri="{FF2B5EF4-FFF2-40B4-BE49-F238E27FC236}">
                  <a16:creationId xmlns:a16="http://schemas.microsoft.com/office/drawing/2014/main" id="{8380086A-23F7-99DE-FED9-D407C1C4AC1C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76">
              <a:extLst>
                <a:ext uri="{FF2B5EF4-FFF2-40B4-BE49-F238E27FC236}">
                  <a16:creationId xmlns:a16="http://schemas.microsoft.com/office/drawing/2014/main" id="{90004707-E0A5-9ADB-D70A-DD2B04A6DE51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77">
              <a:extLst>
                <a:ext uri="{FF2B5EF4-FFF2-40B4-BE49-F238E27FC236}">
                  <a16:creationId xmlns:a16="http://schemas.microsoft.com/office/drawing/2014/main" id="{EC8C4249-45F4-216E-3DEB-2DAF9A348338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78">
              <a:extLst>
                <a:ext uri="{FF2B5EF4-FFF2-40B4-BE49-F238E27FC236}">
                  <a16:creationId xmlns:a16="http://schemas.microsoft.com/office/drawing/2014/main" id="{D5DEAC81-9135-F7AE-3CBB-F21EF4B621A4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79">
              <a:extLst>
                <a:ext uri="{FF2B5EF4-FFF2-40B4-BE49-F238E27FC236}">
                  <a16:creationId xmlns:a16="http://schemas.microsoft.com/office/drawing/2014/main" id="{D3656814-37CE-27A7-8806-894BBFF0807F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80">
              <a:extLst>
                <a:ext uri="{FF2B5EF4-FFF2-40B4-BE49-F238E27FC236}">
                  <a16:creationId xmlns:a16="http://schemas.microsoft.com/office/drawing/2014/main" id="{DDCDD6C9-DD82-BAA9-B497-961021FE38D6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81">
              <a:extLst>
                <a:ext uri="{FF2B5EF4-FFF2-40B4-BE49-F238E27FC236}">
                  <a16:creationId xmlns:a16="http://schemas.microsoft.com/office/drawing/2014/main" id="{40604775-2123-392A-04E0-53A3EB3B873C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82">
              <a:extLst>
                <a:ext uri="{FF2B5EF4-FFF2-40B4-BE49-F238E27FC236}">
                  <a16:creationId xmlns:a16="http://schemas.microsoft.com/office/drawing/2014/main" id="{BA877616-5984-B289-8489-57D266C4B737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83">
              <a:extLst>
                <a:ext uri="{FF2B5EF4-FFF2-40B4-BE49-F238E27FC236}">
                  <a16:creationId xmlns:a16="http://schemas.microsoft.com/office/drawing/2014/main" id="{7F70DB5B-745B-D286-55F9-1F19277AEB5D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84">
              <a:extLst>
                <a:ext uri="{FF2B5EF4-FFF2-40B4-BE49-F238E27FC236}">
                  <a16:creationId xmlns:a16="http://schemas.microsoft.com/office/drawing/2014/main" id="{00BBB6EF-4956-CF16-344C-B74525819B2C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85">
              <a:extLst>
                <a:ext uri="{FF2B5EF4-FFF2-40B4-BE49-F238E27FC236}">
                  <a16:creationId xmlns:a16="http://schemas.microsoft.com/office/drawing/2014/main" id="{B2A81DF5-C08C-BA05-4930-C05ECD2B099F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86">
              <a:extLst>
                <a:ext uri="{FF2B5EF4-FFF2-40B4-BE49-F238E27FC236}">
                  <a16:creationId xmlns:a16="http://schemas.microsoft.com/office/drawing/2014/main" id="{7ABB19B8-180E-3FC2-252F-9C806821C516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D6E63E1F-E962-2C93-E6BB-3BA21B6B8240}"/>
              </a:ext>
            </a:extLst>
          </p:cNvPr>
          <p:cNvGrpSpPr/>
          <p:nvPr/>
        </p:nvGrpSpPr>
        <p:grpSpPr>
          <a:xfrm>
            <a:off x="6455621" y="1887900"/>
            <a:ext cx="4507692" cy="800219"/>
            <a:chOff x="6557475" y="1411926"/>
            <a:chExt cx="4507692" cy="800219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854B94AC-DC1A-7871-A469-2D88D65F40A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057FB940-7639-6BEE-BCB9-64F776D95056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45D11E98-94D6-47A5-25D4-A29E4442D155}"/>
              </a:ext>
            </a:extLst>
          </p:cNvPr>
          <p:cNvSpPr txBox="1"/>
          <p:nvPr/>
        </p:nvSpPr>
        <p:spPr>
          <a:xfrm>
            <a:off x="5301664" y="1872511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C60308"/>
                </a:solidFill>
                <a:cs typeface="Arial" panose="020B0604020202020204" pitchFamily="34" charset="0"/>
              </a:rPr>
              <a:t>01</a:t>
            </a:r>
            <a:endParaRPr lang="ko-KR" altLang="en-US" sz="48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2C0A6EAB-2A4A-07B6-C35F-FB4DED9B3783}"/>
              </a:ext>
            </a:extLst>
          </p:cNvPr>
          <p:cNvGrpSpPr/>
          <p:nvPr/>
        </p:nvGrpSpPr>
        <p:grpSpPr>
          <a:xfrm>
            <a:off x="6455621" y="3050949"/>
            <a:ext cx="4507692" cy="800219"/>
            <a:chOff x="6557475" y="1411926"/>
            <a:chExt cx="4507692" cy="800219"/>
          </a:xfrm>
          <a:noFill/>
        </p:grpSpPr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3A30B10F-520C-3282-7B60-5CF3262DF993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10FBD949-670A-8043-DC83-1CFAC80BE49E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4">
            <a:extLst>
              <a:ext uri="{FF2B5EF4-FFF2-40B4-BE49-F238E27FC236}">
                <a16:creationId xmlns:a16="http://schemas.microsoft.com/office/drawing/2014/main" id="{ED46B28E-3DBA-EB52-ED5A-7D4C39F6B8B8}"/>
              </a:ext>
            </a:extLst>
          </p:cNvPr>
          <p:cNvSpPr txBox="1"/>
          <p:nvPr/>
        </p:nvSpPr>
        <p:spPr>
          <a:xfrm>
            <a:off x="5301664" y="3035560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C60308"/>
                </a:solidFill>
                <a:cs typeface="Arial" panose="020B0604020202020204" pitchFamily="34" charset="0"/>
              </a:rPr>
              <a:t>02</a:t>
            </a:r>
            <a:endParaRPr lang="ko-KR" altLang="en-US" sz="48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DDFEEBB8-A005-23BD-B552-39691F2949EB}"/>
              </a:ext>
            </a:extLst>
          </p:cNvPr>
          <p:cNvGrpSpPr/>
          <p:nvPr/>
        </p:nvGrpSpPr>
        <p:grpSpPr>
          <a:xfrm>
            <a:off x="6455621" y="4213998"/>
            <a:ext cx="4507692" cy="800219"/>
            <a:chOff x="6557475" y="1411926"/>
            <a:chExt cx="4507692" cy="800219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AC7D5609-EF9B-7B81-DB5C-B3AB52C49089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D2708644-BC65-227F-9959-B6F94D5F001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TextBox 20">
            <a:extLst>
              <a:ext uri="{FF2B5EF4-FFF2-40B4-BE49-F238E27FC236}">
                <a16:creationId xmlns:a16="http://schemas.microsoft.com/office/drawing/2014/main" id="{EFE458EC-BAAE-080E-D2CD-A39DEB528D40}"/>
              </a:ext>
            </a:extLst>
          </p:cNvPr>
          <p:cNvSpPr txBox="1"/>
          <p:nvPr/>
        </p:nvSpPr>
        <p:spPr>
          <a:xfrm>
            <a:off x="5301664" y="419860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C60308"/>
                </a:solidFill>
                <a:cs typeface="Arial" panose="020B0604020202020204" pitchFamily="34" charset="0"/>
              </a:rPr>
              <a:t>03</a:t>
            </a:r>
            <a:endParaRPr lang="ko-KR" altLang="en-US" sz="48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55BDB5D4-9A05-CCAD-2F8D-7D108EA027B8}"/>
              </a:ext>
            </a:extLst>
          </p:cNvPr>
          <p:cNvGrpSpPr/>
          <p:nvPr/>
        </p:nvGrpSpPr>
        <p:grpSpPr>
          <a:xfrm>
            <a:off x="6455621" y="5377047"/>
            <a:ext cx="4507692" cy="800219"/>
            <a:chOff x="6557475" y="1411926"/>
            <a:chExt cx="4507692" cy="800219"/>
          </a:xfrm>
        </p:grpSpPr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977D1850-C28F-E0E5-A31F-3AA1F46611C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F756550F-673E-D90A-8124-9D379B18F1DC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Contents</a:t>
              </a:r>
              <a:endParaRPr lang="ko-KR" altLang="en-US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6">
            <a:extLst>
              <a:ext uri="{FF2B5EF4-FFF2-40B4-BE49-F238E27FC236}">
                <a16:creationId xmlns:a16="http://schemas.microsoft.com/office/drawing/2014/main" id="{BB6FB1CB-A6E1-EE29-03A5-31D7089167DA}"/>
              </a:ext>
            </a:extLst>
          </p:cNvPr>
          <p:cNvSpPr txBox="1"/>
          <p:nvPr/>
        </p:nvSpPr>
        <p:spPr>
          <a:xfrm>
            <a:off x="5301664" y="5361658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C60308"/>
                </a:solidFill>
                <a:cs typeface="Arial" panose="020B0604020202020204" pitchFamily="34" charset="0"/>
              </a:rPr>
              <a:t>04</a:t>
            </a:r>
            <a:endParaRPr lang="ko-KR" altLang="en-US" sz="48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16B05D9E-51A1-2009-3A42-378C29C0967B}"/>
              </a:ext>
            </a:extLst>
          </p:cNvPr>
          <p:cNvSpPr/>
          <p:nvPr/>
        </p:nvSpPr>
        <p:spPr>
          <a:xfrm>
            <a:off x="2214017" y="574998"/>
            <a:ext cx="9990016" cy="1078950"/>
          </a:xfrm>
          <a:custGeom>
            <a:avLst/>
            <a:gdLst>
              <a:gd name="connsiteX0" fmla="*/ 601165 w 9990016"/>
              <a:gd name="connsiteY0" fmla="*/ 0 h 1215556"/>
              <a:gd name="connsiteX1" fmla="*/ 9990016 w 9990016"/>
              <a:gd name="connsiteY1" fmla="*/ 0 h 1215556"/>
              <a:gd name="connsiteX2" fmla="*/ 9990016 w 9990016"/>
              <a:gd name="connsiteY2" fmla="*/ 1215556 h 1215556"/>
              <a:gd name="connsiteX3" fmla="*/ 0 w 9990016"/>
              <a:gd name="connsiteY3" fmla="*/ 1215556 h 1215556"/>
              <a:gd name="connsiteX4" fmla="*/ 188941 w 9990016"/>
              <a:gd name="connsiteY4" fmla="*/ 785189 h 12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0016" h="1215556">
                <a:moveTo>
                  <a:pt x="601165" y="0"/>
                </a:moveTo>
                <a:lnTo>
                  <a:pt x="9990016" y="0"/>
                </a:lnTo>
                <a:lnTo>
                  <a:pt x="9990016" y="1215556"/>
                </a:lnTo>
                <a:lnTo>
                  <a:pt x="0" y="1215556"/>
                </a:lnTo>
                <a:lnTo>
                  <a:pt x="188941" y="78518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9D0E915E-F4A4-9A9A-7ABE-09D34440F361}"/>
              </a:ext>
            </a:extLst>
          </p:cNvPr>
          <p:cNvSpPr txBox="1"/>
          <p:nvPr/>
        </p:nvSpPr>
        <p:spPr>
          <a:xfrm>
            <a:off x="4474398" y="730297"/>
            <a:ext cx="72590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spc="600" dirty="0">
                <a:solidFill>
                  <a:schemeClr val="bg1"/>
                </a:solidFill>
                <a:cs typeface="Arial" panose="020B0604020202020204" pitchFamily="34" charset="0"/>
              </a:rPr>
              <a:t>AGENDA STYLE</a:t>
            </a:r>
            <a:endParaRPr lang="ko-KR" altLang="en-US" sz="4400" spc="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1508EE-DC0D-0852-9BE4-E048C19DA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0"/>
            <a:ext cx="5131882" cy="6858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438E642-C42D-7E34-BC06-663979624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436" y="368218"/>
            <a:ext cx="1666563" cy="1666563"/>
          </a:xfrm>
          <a:prstGeom prst="rect">
            <a:avLst/>
          </a:prstGeom>
        </p:spPr>
      </p:pic>
      <p:pic>
        <p:nvPicPr>
          <p:cNvPr id="377" name="Imagen 376">
            <a:extLst>
              <a:ext uri="{FF2B5EF4-FFF2-40B4-BE49-F238E27FC236}">
                <a16:creationId xmlns:a16="http://schemas.microsoft.com/office/drawing/2014/main" id="{0114E12B-16D0-D4F2-3D50-63CB45A3D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118" y="5492168"/>
            <a:ext cx="817149" cy="8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894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rgbClr val="C60308"/>
                </a:solidFill>
              </a:rPr>
              <a:t>Style</a:t>
            </a: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1540A2AA-ED02-48BE-9932-B60795C36B4F}"/>
              </a:ext>
            </a:extLst>
          </p:cNvPr>
          <p:cNvSpPr/>
          <p:nvPr/>
        </p:nvSpPr>
        <p:spPr bwMode="auto">
          <a:xfrm rot="16200000">
            <a:off x="5701998" y="384473"/>
            <a:ext cx="6874482" cy="6105527"/>
          </a:xfrm>
          <a:custGeom>
            <a:avLst/>
            <a:gdLst>
              <a:gd name="connsiteX0" fmla="*/ 6874482 w 6874482"/>
              <a:gd name="connsiteY0" fmla="*/ 776882 h 5027839"/>
              <a:gd name="connsiteX1" fmla="*/ 6874482 w 6874482"/>
              <a:gd name="connsiteY1" fmla="*/ 5027839 h 5027839"/>
              <a:gd name="connsiteX2" fmla="*/ 0 w 6874482"/>
              <a:gd name="connsiteY2" fmla="*/ 5027839 h 5027839"/>
              <a:gd name="connsiteX3" fmla="*/ 1 w 6874482"/>
              <a:gd name="connsiteY3" fmla="*/ 771421 h 5027839"/>
              <a:gd name="connsiteX4" fmla="*/ 286345 w 6874482"/>
              <a:gd name="connsiteY4" fmla="*/ 614521 h 5027839"/>
              <a:gd name="connsiteX5" fmla="*/ 3393181 w 6874482"/>
              <a:gd name="connsiteY5" fmla="*/ 0 h 5027839"/>
              <a:gd name="connsiteX6" fmla="*/ 6578169 w 6874482"/>
              <a:gd name="connsiteY6" fmla="*/ 614522 h 5027839"/>
              <a:gd name="connsiteX7" fmla="*/ 6874482 w 6874482"/>
              <a:gd name="connsiteY7" fmla="*/ 776882 h 5027839"/>
              <a:gd name="connsiteX8" fmla="*/ 6046156 w 9489357"/>
              <a:gd name="connsiteY8" fmla="*/ 0 h 5161182"/>
              <a:gd name="connsiteX9" fmla="*/ 9193044 w 9489357"/>
              <a:gd name="connsiteY9" fmla="*/ 747865 h 5161182"/>
              <a:gd name="connsiteX10" fmla="*/ 9489357 w 9489357"/>
              <a:gd name="connsiteY10" fmla="*/ 910225 h 51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482" h="5027839">
                <a:moveTo>
                  <a:pt x="6874482" y="776882"/>
                </a:moveTo>
                <a:lnTo>
                  <a:pt x="6874482" y="5027839"/>
                </a:lnTo>
                <a:lnTo>
                  <a:pt x="0" y="5027839"/>
                </a:lnTo>
                <a:cubicBezTo>
                  <a:pt x="0" y="3609033"/>
                  <a:pt x="1" y="2190227"/>
                  <a:pt x="1" y="771421"/>
                </a:cubicBezTo>
                <a:lnTo>
                  <a:pt x="286345" y="614521"/>
                </a:lnTo>
                <a:cubicBezTo>
                  <a:pt x="1231481" y="136023"/>
                  <a:pt x="2262216" y="0"/>
                  <a:pt x="3393181" y="0"/>
                </a:cubicBezTo>
                <a:cubicBezTo>
                  <a:pt x="4525858" y="0"/>
                  <a:pt x="5633006" y="136023"/>
                  <a:pt x="6578169" y="614522"/>
                </a:cubicBezTo>
                <a:lnTo>
                  <a:pt x="6874482" y="776882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04EC8E76-D4FD-4F7D-8F83-7CDFFF1E041B}"/>
              </a:ext>
            </a:extLst>
          </p:cNvPr>
          <p:cNvSpPr/>
          <p:nvPr/>
        </p:nvSpPr>
        <p:spPr>
          <a:xfrm>
            <a:off x="415042" y="5701634"/>
            <a:ext cx="5600700" cy="1123764"/>
          </a:xfrm>
          <a:prstGeom prst="rect">
            <a:avLst/>
          </a:prstGeom>
          <a:gradFill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lumMod val="0"/>
                  <a:lumOff val="100000"/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B66008C-A6AD-4F47-A456-E44C1F728DBF}"/>
              </a:ext>
            </a:extLst>
          </p:cNvPr>
          <p:cNvSpPr txBox="1"/>
          <p:nvPr/>
        </p:nvSpPr>
        <p:spPr>
          <a:xfrm>
            <a:off x="3702907" y="1620999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rgbClr val="C60308"/>
                </a:solidFill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rgbClr val="C60308"/>
                </a:solidFill>
                <a:cs typeface="Arial" panose="020B0604020202020204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rgbClr val="C60308"/>
                </a:solidFill>
                <a:cs typeface="Arial" panose="020B0604020202020204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rgbClr val="C60308"/>
                </a:solidFill>
                <a:cs typeface="Arial" panose="020B0604020202020204" pitchFamily="34" charset="0"/>
              </a:rPr>
              <a:t>PPT Presentation</a:t>
            </a:r>
            <a:endParaRPr lang="ko-KR" altLang="en-US" sz="20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B31DA38-1E73-4095-9507-073A87DFD772}"/>
              </a:ext>
            </a:extLst>
          </p:cNvPr>
          <p:cNvSpPr txBox="1"/>
          <p:nvPr/>
        </p:nvSpPr>
        <p:spPr>
          <a:xfrm>
            <a:off x="3679790" y="3029989"/>
            <a:ext cx="222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42A758-6587-49FD-8D14-7D6DCC65988E}"/>
              </a:ext>
            </a:extLst>
          </p:cNvPr>
          <p:cNvSpPr txBox="1"/>
          <p:nvPr/>
        </p:nvSpPr>
        <p:spPr>
          <a:xfrm>
            <a:off x="6730633" y="143798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85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1" name="Text Placeholder 12">
            <a:extLst>
              <a:ext uri="{FF2B5EF4-FFF2-40B4-BE49-F238E27FC236}">
                <a16:creationId xmlns:a16="http://schemas.microsoft.com/office/drawing/2014/main" id="{0079EBE9-07E1-410E-BFCE-47F0B10DA883}"/>
              </a:ext>
            </a:extLst>
          </p:cNvPr>
          <p:cNvSpPr txBox="1"/>
          <p:nvPr/>
        </p:nvSpPr>
        <p:spPr>
          <a:xfrm>
            <a:off x="6730633" y="1850373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BF8608D-4331-4005-AC2C-62BE29977BDB}"/>
              </a:ext>
            </a:extLst>
          </p:cNvPr>
          <p:cNvSpPr txBox="1"/>
          <p:nvPr/>
        </p:nvSpPr>
        <p:spPr>
          <a:xfrm>
            <a:off x="6730633" y="234248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70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E8598BFF-C932-47FA-8DE3-A650B4F47F8D}"/>
              </a:ext>
            </a:extLst>
          </p:cNvPr>
          <p:cNvSpPr txBox="1"/>
          <p:nvPr/>
        </p:nvSpPr>
        <p:spPr>
          <a:xfrm>
            <a:off x="6730633" y="275487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BB45EFD-C900-4F5F-8727-F4831E62010B}"/>
              </a:ext>
            </a:extLst>
          </p:cNvPr>
          <p:cNvSpPr txBox="1"/>
          <p:nvPr/>
        </p:nvSpPr>
        <p:spPr>
          <a:xfrm>
            <a:off x="6730633" y="324698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65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5" name="Text Placeholder 12">
            <a:extLst>
              <a:ext uri="{FF2B5EF4-FFF2-40B4-BE49-F238E27FC236}">
                <a16:creationId xmlns:a16="http://schemas.microsoft.com/office/drawing/2014/main" id="{51C0AA3A-51D8-4839-BFB7-B8ADDE596F8E}"/>
              </a:ext>
            </a:extLst>
          </p:cNvPr>
          <p:cNvSpPr txBox="1"/>
          <p:nvPr/>
        </p:nvSpPr>
        <p:spPr>
          <a:xfrm>
            <a:off x="6730633" y="365937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88C4288-8FFF-4EDD-A5D3-32AB53D5E60C}"/>
              </a:ext>
            </a:extLst>
          </p:cNvPr>
          <p:cNvSpPr txBox="1"/>
          <p:nvPr/>
        </p:nvSpPr>
        <p:spPr>
          <a:xfrm>
            <a:off x="6730633" y="415148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55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7" name="Text Placeholder 12">
            <a:extLst>
              <a:ext uri="{FF2B5EF4-FFF2-40B4-BE49-F238E27FC236}">
                <a16:creationId xmlns:a16="http://schemas.microsoft.com/office/drawing/2014/main" id="{28726041-8064-4E87-B4B6-DE9E63615EF8}"/>
              </a:ext>
            </a:extLst>
          </p:cNvPr>
          <p:cNvSpPr txBox="1"/>
          <p:nvPr/>
        </p:nvSpPr>
        <p:spPr>
          <a:xfrm>
            <a:off x="6730633" y="456387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DBCF9C4-ED7F-4F19-BCAA-0642E5BD5DFE}"/>
              </a:ext>
            </a:extLst>
          </p:cNvPr>
          <p:cNvSpPr txBox="1"/>
          <p:nvPr/>
        </p:nvSpPr>
        <p:spPr>
          <a:xfrm>
            <a:off x="6730633" y="505597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42</a:t>
            </a:r>
            <a:r>
              <a:rPr lang="en-US" altLang="ko-KR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0705F468-53D0-4C5A-8892-822D98EE8ACE}"/>
              </a:ext>
            </a:extLst>
          </p:cNvPr>
          <p:cNvSpPr txBox="1"/>
          <p:nvPr/>
        </p:nvSpPr>
        <p:spPr>
          <a:xfrm>
            <a:off x="6730633" y="5468368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9BC60-C85F-99E8-D781-1914D33C9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370" y="371297"/>
            <a:ext cx="3073744" cy="6304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7F4C26-0862-D992-5E2C-62E441346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67" y="1043674"/>
            <a:ext cx="3841637" cy="57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589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62">
            <a:extLst>
              <a:ext uri="{FF2B5EF4-FFF2-40B4-BE49-F238E27FC236}">
                <a16:creationId xmlns:a16="http://schemas.microsoft.com/office/drawing/2014/main" id="{F6EAD2CE-AE85-D31B-212F-48E3C427A4D5}"/>
              </a:ext>
            </a:extLst>
          </p:cNvPr>
          <p:cNvGrpSpPr/>
          <p:nvPr/>
        </p:nvGrpSpPr>
        <p:grpSpPr>
          <a:xfrm>
            <a:off x="1" y="0"/>
            <a:ext cx="941696" cy="6858000"/>
            <a:chOff x="1" y="0"/>
            <a:chExt cx="941696" cy="6858000"/>
          </a:xfrm>
        </p:grpSpPr>
        <p:sp>
          <p:nvSpPr>
            <p:cNvPr id="394" name="Parallelogram 55">
              <a:extLst>
                <a:ext uri="{FF2B5EF4-FFF2-40B4-BE49-F238E27FC236}">
                  <a16:creationId xmlns:a16="http://schemas.microsoft.com/office/drawing/2014/main" id="{72594DAB-053F-458E-C696-6B0727A0F4E7}"/>
                </a:ext>
              </a:extLst>
            </p:cNvPr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5" name="Freeform 59">
              <a:extLst>
                <a:ext uri="{FF2B5EF4-FFF2-40B4-BE49-F238E27FC236}">
                  <a16:creationId xmlns:a16="http://schemas.microsoft.com/office/drawing/2014/main" id="{21B8038D-6D3C-DFBC-675D-C39807B1E652}"/>
                </a:ext>
              </a:extLst>
            </p:cNvPr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6" name="Freeform 61">
              <a:extLst>
                <a:ext uri="{FF2B5EF4-FFF2-40B4-BE49-F238E27FC236}">
                  <a16:creationId xmlns:a16="http://schemas.microsoft.com/office/drawing/2014/main" id="{4D1CE21B-1B8D-7EE1-95BF-F28B6DEE0F0B}"/>
                </a:ext>
              </a:extLst>
            </p:cNvPr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69" name="Chart 61">
            <a:extLst>
              <a:ext uri="{FF2B5EF4-FFF2-40B4-BE49-F238E27FC236}">
                <a16:creationId xmlns:a16="http://schemas.microsoft.com/office/drawing/2014/main" id="{8EDA7582-F4DF-4254-9CF7-E493484C7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930501"/>
              </p:ext>
            </p:extLst>
          </p:nvPr>
        </p:nvGraphicFramePr>
        <p:xfrm>
          <a:off x="4400551" y="4419598"/>
          <a:ext cx="7692032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CBFB9EC7-583A-EDC1-45AE-AABAF6FD7625}"/>
              </a:ext>
            </a:extLst>
          </p:cNvPr>
          <p:cNvSpPr txBox="1"/>
          <p:nvPr/>
        </p:nvSpPr>
        <p:spPr>
          <a:xfrm>
            <a:off x="1965409" y="436555"/>
            <a:ext cx="811204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en-US" altLang="ko-KR" sz="4000" b="1" dirty="0">
                <a:solidFill>
                  <a:srgbClr val="13A09A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4000" b="1" dirty="0">
                <a:solidFill>
                  <a:srgbClr val="C60308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CRISTIANO RONALDO</a:t>
            </a:r>
            <a:endParaRPr lang="ko-KR" altLang="en-US" sz="4000" b="1">
              <a:solidFill>
                <a:srgbClr val="C60308"/>
              </a:solidFill>
              <a:latin typeface="+mj-lt"/>
              <a:cs typeface="Tahoma" panose="020B0604030504040204" pitchFamily="34" charset="0"/>
            </a:endParaRPr>
          </a:p>
        </p:txBody>
      </p:sp>
      <p:grpSp>
        <p:nvGrpSpPr>
          <p:cNvPr id="7" name="Group 387">
            <a:extLst>
              <a:ext uri="{FF2B5EF4-FFF2-40B4-BE49-F238E27FC236}">
                <a16:creationId xmlns:a16="http://schemas.microsoft.com/office/drawing/2014/main" id="{E7A95F98-118A-2D0A-AA52-43AD28AA591D}"/>
              </a:ext>
            </a:extLst>
          </p:cNvPr>
          <p:cNvGrpSpPr/>
          <p:nvPr/>
        </p:nvGrpSpPr>
        <p:grpSpPr>
          <a:xfrm>
            <a:off x="10489608" y="5051820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8" name="Freeform: Shape 41">
              <a:extLst>
                <a:ext uri="{FF2B5EF4-FFF2-40B4-BE49-F238E27FC236}">
                  <a16:creationId xmlns:a16="http://schemas.microsoft.com/office/drawing/2014/main" id="{70C22F91-C4A3-BAF2-088B-92BB398B9ABC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4AF554E8-F911-70A8-0321-83FC28781F7E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3">
              <a:extLst>
                <a:ext uri="{FF2B5EF4-FFF2-40B4-BE49-F238E27FC236}">
                  <a16:creationId xmlns:a16="http://schemas.microsoft.com/office/drawing/2014/main" id="{CBA06700-AB65-DEED-ADF4-65DF324802FC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4">
              <a:extLst>
                <a:ext uri="{FF2B5EF4-FFF2-40B4-BE49-F238E27FC236}">
                  <a16:creationId xmlns:a16="http://schemas.microsoft.com/office/drawing/2014/main" id="{591DC003-4B50-0F1C-5E1F-1E1467779BD2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5">
              <a:extLst>
                <a:ext uri="{FF2B5EF4-FFF2-40B4-BE49-F238E27FC236}">
                  <a16:creationId xmlns:a16="http://schemas.microsoft.com/office/drawing/2014/main" id="{7F585303-1809-6BBD-22CD-F9454D323166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46">
              <a:extLst>
                <a:ext uri="{FF2B5EF4-FFF2-40B4-BE49-F238E27FC236}">
                  <a16:creationId xmlns:a16="http://schemas.microsoft.com/office/drawing/2014/main" id="{CF1A9F56-8A32-9C60-03A4-48079AEBEA72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47">
              <a:extLst>
                <a:ext uri="{FF2B5EF4-FFF2-40B4-BE49-F238E27FC236}">
                  <a16:creationId xmlns:a16="http://schemas.microsoft.com/office/drawing/2014/main" id="{B64C70DD-BB0C-A67A-1CA2-60D3595D45CE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8">
              <a:extLst>
                <a:ext uri="{FF2B5EF4-FFF2-40B4-BE49-F238E27FC236}">
                  <a16:creationId xmlns:a16="http://schemas.microsoft.com/office/drawing/2014/main" id="{D0DB931B-6768-A07E-7B44-73093639A7F0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49">
              <a:extLst>
                <a:ext uri="{FF2B5EF4-FFF2-40B4-BE49-F238E27FC236}">
                  <a16:creationId xmlns:a16="http://schemas.microsoft.com/office/drawing/2014/main" id="{4A4A7E11-9048-C6C1-BCA5-8E634BCA4F64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50">
              <a:extLst>
                <a:ext uri="{FF2B5EF4-FFF2-40B4-BE49-F238E27FC236}">
                  <a16:creationId xmlns:a16="http://schemas.microsoft.com/office/drawing/2014/main" id="{B34E8E61-1EC7-2770-DF3A-FE2C5F26324A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51">
              <a:extLst>
                <a:ext uri="{FF2B5EF4-FFF2-40B4-BE49-F238E27FC236}">
                  <a16:creationId xmlns:a16="http://schemas.microsoft.com/office/drawing/2014/main" id="{2F9133E7-D59C-44FD-81D6-CDB69C6E3F50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2">
              <a:extLst>
                <a:ext uri="{FF2B5EF4-FFF2-40B4-BE49-F238E27FC236}">
                  <a16:creationId xmlns:a16="http://schemas.microsoft.com/office/drawing/2014/main" id="{2D584A38-2E34-1E9F-21EB-77F005F1FAC6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53">
              <a:extLst>
                <a:ext uri="{FF2B5EF4-FFF2-40B4-BE49-F238E27FC236}">
                  <a16:creationId xmlns:a16="http://schemas.microsoft.com/office/drawing/2014/main" id="{ABB08BB8-F800-B2A8-7423-F656A1D415E2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54">
              <a:extLst>
                <a:ext uri="{FF2B5EF4-FFF2-40B4-BE49-F238E27FC236}">
                  <a16:creationId xmlns:a16="http://schemas.microsoft.com/office/drawing/2014/main" id="{283B424C-40AF-DCEB-4805-526D1ECAEEF0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55">
              <a:extLst>
                <a:ext uri="{FF2B5EF4-FFF2-40B4-BE49-F238E27FC236}">
                  <a16:creationId xmlns:a16="http://schemas.microsoft.com/office/drawing/2014/main" id="{373634D6-75E4-270D-C45C-50D7E7CBB197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56">
              <a:extLst>
                <a:ext uri="{FF2B5EF4-FFF2-40B4-BE49-F238E27FC236}">
                  <a16:creationId xmlns:a16="http://schemas.microsoft.com/office/drawing/2014/main" id="{FC4503AA-AB55-E50E-B4D8-A898DDA08CF2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57">
              <a:extLst>
                <a:ext uri="{FF2B5EF4-FFF2-40B4-BE49-F238E27FC236}">
                  <a16:creationId xmlns:a16="http://schemas.microsoft.com/office/drawing/2014/main" id="{BFD7E9DF-67DE-C4CA-ED36-BC85203F455F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58">
              <a:extLst>
                <a:ext uri="{FF2B5EF4-FFF2-40B4-BE49-F238E27FC236}">
                  <a16:creationId xmlns:a16="http://schemas.microsoft.com/office/drawing/2014/main" id="{135CF517-BF39-4538-D7ED-567C028B8B7A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59">
              <a:extLst>
                <a:ext uri="{FF2B5EF4-FFF2-40B4-BE49-F238E27FC236}">
                  <a16:creationId xmlns:a16="http://schemas.microsoft.com/office/drawing/2014/main" id="{F164C0AA-AD2A-32C3-8AAA-77831C1BABB2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0">
              <a:extLst>
                <a:ext uri="{FF2B5EF4-FFF2-40B4-BE49-F238E27FC236}">
                  <a16:creationId xmlns:a16="http://schemas.microsoft.com/office/drawing/2014/main" id="{83566EA3-826F-14E4-9733-8F572201D604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61">
              <a:extLst>
                <a:ext uri="{FF2B5EF4-FFF2-40B4-BE49-F238E27FC236}">
                  <a16:creationId xmlns:a16="http://schemas.microsoft.com/office/drawing/2014/main" id="{74A4E44A-26BE-EF63-5067-0949B3CC92C2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62">
              <a:extLst>
                <a:ext uri="{FF2B5EF4-FFF2-40B4-BE49-F238E27FC236}">
                  <a16:creationId xmlns:a16="http://schemas.microsoft.com/office/drawing/2014/main" id="{B5389A20-1A82-3BF7-BEC7-0B76F521C2AB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63">
              <a:extLst>
                <a:ext uri="{FF2B5EF4-FFF2-40B4-BE49-F238E27FC236}">
                  <a16:creationId xmlns:a16="http://schemas.microsoft.com/office/drawing/2014/main" id="{0CCD7AAE-7B7D-68F1-DB49-CF39348D3FED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64">
              <a:extLst>
                <a:ext uri="{FF2B5EF4-FFF2-40B4-BE49-F238E27FC236}">
                  <a16:creationId xmlns:a16="http://schemas.microsoft.com/office/drawing/2014/main" id="{1453FC6F-9DC8-501F-33DC-6C52BCBC195E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65">
              <a:extLst>
                <a:ext uri="{FF2B5EF4-FFF2-40B4-BE49-F238E27FC236}">
                  <a16:creationId xmlns:a16="http://schemas.microsoft.com/office/drawing/2014/main" id="{3630028D-60E3-FF68-1172-E195041B37A8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66">
              <a:extLst>
                <a:ext uri="{FF2B5EF4-FFF2-40B4-BE49-F238E27FC236}">
                  <a16:creationId xmlns:a16="http://schemas.microsoft.com/office/drawing/2014/main" id="{13B4D1D0-EA38-0C65-D8B6-D9EBA4546BC0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67">
              <a:extLst>
                <a:ext uri="{FF2B5EF4-FFF2-40B4-BE49-F238E27FC236}">
                  <a16:creationId xmlns:a16="http://schemas.microsoft.com/office/drawing/2014/main" id="{501EA77C-3ABA-565B-FCC7-4D15F4033C38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68">
              <a:extLst>
                <a:ext uri="{FF2B5EF4-FFF2-40B4-BE49-F238E27FC236}">
                  <a16:creationId xmlns:a16="http://schemas.microsoft.com/office/drawing/2014/main" id="{24FD3934-11EF-CB3F-8154-2F3207FD3E4A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69">
              <a:extLst>
                <a:ext uri="{FF2B5EF4-FFF2-40B4-BE49-F238E27FC236}">
                  <a16:creationId xmlns:a16="http://schemas.microsoft.com/office/drawing/2014/main" id="{AE36633A-C23C-1313-174B-3CF795A3F528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70">
              <a:extLst>
                <a:ext uri="{FF2B5EF4-FFF2-40B4-BE49-F238E27FC236}">
                  <a16:creationId xmlns:a16="http://schemas.microsoft.com/office/drawing/2014/main" id="{27CE2B5A-E89C-F8E3-0E18-04888F8C0530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71">
              <a:extLst>
                <a:ext uri="{FF2B5EF4-FFF2-40B4-BE49-F238E27FC236}">
                  <a16:creationId xmlns:a16="http://schemas.microsoft.com/office/drawing/2014/main" id="{7E672C3A-B296-DC47-62BB-8D3621373EF6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72">
              <a:extLst>
                <a:ext uri="{FF2B5EF4-FFF2-40B4-BE49-F238E27FC236}">
                  <a16:creationId xmlns:a16="http://schemas.microsoft.com/office/drawing/2014/main" id="{7AF06170-89B7-FDD4-26FD-4B5F89F70BF5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73">
              <a:extLst>
                <a:ext uri="{FF2B5EF4-FFF2-40B4-BE49-F238E27FC236}">
                  <a16:creationId xmlns:a16="http://schemas.microsoft.com/office/drawing/2014/main" id="{221DD9DB-76CD-E604-4B35-8D2AE20C2556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74">
              <a:extLst>
                <a:ext uri="{FF2B5EF4-FFF2-40B4-BE49-F238E27FC236}">
                  <a16:creationId xmlns:a16="http://schemas.microsoft.com/office/drawing/2014/main" id="{801607AB-347D-BEB1-128F-BDAF8898D0EB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75">
              <a:extLst>
                <a:ext uri="{FF2B5EF4-FFF2-40B4-BE49-F238E27FC236}">
                  <a16:creationId xmlns:a16="http://schemas.microsoft.com/office/drawing/2014/main" id="{C8BF665C-A322-CA06-ABC4-45A552749CAF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76">
              <a:extLst>
                <a:ext uri="{FF2B5EF4-FFF2-40B4-BE49-F238E27FC236}">
                  <a16:creationId xmlns:a16="http://schemas.microsoft.com/office/drawing/2014/main" id="{C886AC7B-D838-8084-6E48-F5F53041B528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77">
              <a:extLst>
                <a:ext uri="{FF2B5EF4-FFF2-40B4-BE49-F238E27FC236}">
                  <a16:creationId xmlns:a16="http://schemas.microsoft.com/office/drawing/2014/main" id="{D4A72FCF-A7F9-8636-3AEE-A27D7679D4B9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78">
              <a:extLst>
                <a:ext uri="{FF2B5EF4-FFF2-40B4-BE49-F238E27FC236}">
                  <a16:creationId xmlns:a16="http://schemas.microsoft.com/office/drawing/2014/main" id="{AEF37981-3AD6-5481-E869-235FE0657A0E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79">
              <a:extLst>
                <a:ext uri="{FF2B5EF4-FFF2-40B4-BE49-F238E27FC236}">
                  <a16:creationId xmlns:a16="http://schemas.microsoft.com/office/drawing/2014/main" id="{8A5FE1BC-CCAB-FA60-FFA9-64CD9074C661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80">
              <a:extLst>
                <a:ext uri="{FF2B5EF4-FFF2-40B4-BE49-F238E27FC236}">
                  <a16:creationId xmlns:a16="http://schemas.microsoft.com/office/drawing/2014/main" id="{7DA23B42-FB16-CCDE-E26A-7D960CD54151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81">
              <a:extLst>
                <a:ext uri="{FF2B5EF4-FFF2-40B4-BE49-F238E27FC236}">
                  <a16:creationId xmlns:a16="http://schemas.microsoft.com/office/drawing/2014/main" id="{B359258F-22D2-94F1-3340-C11DA36EEFAE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82">
              <a:extLst>
                <a:ext uri="{FF2B5EF4-FFF2-40B4-BE49-F238E27FC236}">
                  <a16:creationId xmlns:a16="http://schemas.microsoft.com/office/drawing/2014/main" id="{223EF14B-ECFE-9D98-EA2C-CA0BDAE70F69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83">
              <a:extLst>
                <a:ext uri="{FF2B5EF4-FFF2-40B4-BE49-F238E27FC236}">
                  <a16:creationId xmlns:a16="http://schemas.microsoft.com/office/drawing/2014/main" id="{6FC0FA2E-E866-6DB7-DF0B-31AA2317E63F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84">
              <a:extLst>
                <a:ext uri="{FF2B5EF4-FFF2-40B4-BE49-F238E27FC236}">
                  <a16:creationId xmlns:a16="http://schemas.microsoft.com/office/drawing/2014/main" id="{1D626215-40D8-2F69-1407-F968909B4995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85">
              <a:extLst>
                <a:ext uri="{FF2B5EF4-FFF2-40B4-BE49-F238E27FC236}">
                  <a16:creationId xmlns:a16="http://schemas.microsoft.com/office/drawing/2014/main" id="{7BAF9E18-414B-EE1A-ED46-5751D0F98EF7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86">
              <a:extLst>
                <a:ext uri="{FF2B5EF4-FFF2-40B4-BE49-F238E27FC236}">
                  <a16:creationId xmlns:a16="http://schemas.microsoft.com/office/drawing/2014/main" id="{5BCC6DBB-4119-D35B-5A17-D8B428FAA3E0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87">
              <a:extLst>
                <a:ext uri="{FF2B5EF4-FFF2-40B4-BE49-F238E27FC236}">
                  <a16:creationId xmlns:a16="http://schemas.microsoft.com/office/drawing/2014/main" id="{A67662C3-E3A5-9B4B-A759-1946577D2E10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88">
              <a:extLst>
                <a:ext uri="{FF2B5EF4-FFF2-40B4-BE49-F238E27FC236}">
                  <a16:creationId xmlns:a16="http://schemas.microsoft.com/office/drawing/2014/main" id="{5F352DFE-79E2-69FB-4AB5-68B5A75AA815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89">
              <a:extLst>
                <a:ext uri="{FF2B5EF4-FFF2-40B4-BE49-F238E27FC236}">
                  <a16:creationId xmlns:a16="http://schemas.microsoft.com/office/drawing/2014/main" id="{F8250C30-BC4A-2C19-2D5B-A9DED5CC8A76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90">
              <a:extLst>
                <a:ext uri="{FF2B5EF4-FFF2-40B4-BE49-F238E27FC236}">
                  <a16:creationId xmlns:a16="http://schemas.microsoft.com/office/drawing/2014/main" id="{49117D44-84A9-1BD1-04EE-3A7F413DCE2E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91">
              <a:extLst>
                <a:ext uri="{FF2B5EF4-FFF2-40B4-BE49-F238E27FC236}">
                  <a16:creationId xmlns:a16="http://schemas.microsoft.com/office/drawing/2014/main" id="{64C24A39-C5C2-4A2E-DE47-F12D7BFFB64A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92">
              <a:extLst>
                <a:ext uri="{FF2B5EF4-FFF2-40B4-BE49-F238E27FC236}">
                  <a16:creationId xmlns:a16="http://schemas.microsoft.com/office/drawing/2014/main" id="{9FD2E77E-FB1C-A5D4-3E26-B54B9DB937A1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93">
              <a:extLst>
                <a:ext uri="{FF2B5EF4-FFF2-40B4-BE49-F238E27FC236}">
                  <a16:creationId xmlns:a16="http://schemas.microsoft.com/office/drawing/2014/main" id="{0FF6AF9D-904C-B930-520B-691444C6BB58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94">
              <a:extLst>
                <a:ext uri="{FF2B5EF4-FFF2-40B4-BE49-F238E27FC236}">
                  <a16:creationId xmlns:a16="http://schemas.microsoft.com/office/drawing/2014/main" id="{B970E1E2-806A-1307-D7B7-F22A7F126D1A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95">
              <a:extLst>
                <a:ext uri="{FF2B5EF4-FFF2-40B4-BE49-F238E27FC236}">
                  <a16:creationId xmlns:a16="http://schemas.microsoft.com/office/drawing/2014/main" id="{5870A7CF-8808-2918-EF7D-A7E3BF9593EE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96">
              <a:extLst>
                <a:ext uri="{FF2B5EF4-FFF2-40B4-BE49-F238E27FC236}">
                  <a16:creationId xmlns:a16="http://schemas.microsoft.com/office/drawing/2014/main" id="{6908E310-C9D7-954A-5198-03165243DF93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97">
              <a:extLst>
                <a:ext uri="{FF2B5EF4-FFF2-40B4-BE49-F238E27FC236}">
                  <a16:creationId xmlns:a16="http://schemas.microsoft.com/office/drawing/2014/main" id="{64555B7D-2621-7848-49DE-DEE376CEA2CF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98">
              <a:extLst>
                <a:ext uri="{FF2B5EF4-FFF2-40B4-BE49-F238E27FC236}">
                  <a16:creationId xmlns:a16="http://schemas.microsoft.com/office/drawing/2014/main" id="{E32EF89B-3C09-B2DC-5C20-DB2E0F8534FF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99">
              <a:extLst>
                <a:ext uri="{FF2B5EF4-FFF2-40B4-BE49-F238E27FC236}">
                  <a16:creationId xmlns:a16="http://schemas.microsoft.com/office/drawing/2014/main" id="{8232B89B-B975-EF1B-FCA4-B128E2C7F2DB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00">
              <a:extLst>
                <a:ext uri="{FF2B5EF4-FFF2-40B4-BE49-F238E27FC236}">
                  <a16:creationId xmlns:a16="http://schemas.microsoft.com/office/drawing/2014/main" id="{B0E73762-2184-2434-961F-A92D7527CC33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101">
              <a:extLst>
                <a:ext uri="{FF2B5EF4-FFF2-40B4-BE49-F238E27FC236}">
                  <a16:creationId xmlns:a16="http://schemas.microsoft.com/office/drawing/2014/main" id="{7C272250-3B47-9EE0-EDDC-314609804C7D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102">
              <a:extLst>
                <a:ext uri="{FF2B5EF4-FFF2-40B4-BE49-F238E27FC236}">
                  <a16:creationId xmlns:a16="http://schemas.microsoft.com/office/drawing/2014/main" id="{86E022E0-FCBE-BCCA-063B-03EF60E2B73B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103">
              <a:extLst>
                <a:ext uri="{FF2B5EF4-FFF2-40B4-BE49-F238E27FC236}">
                  <a16:creationId xmlns:a16="http://schemas.microsoft.com/office/drawing/2014/main" id="{9F863887-943F-52D9-1FF7-598B89E3C4E8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04">
              <a:extLst>
                <a:ext uri="{FF2B5EF4-FFF2-40B4-BE49-F238E27FC236}">
                  <a16:creationId xmlns:a16="http://schemas.microsoft.com/office/drawing/2014/main" id="{BA340E20-B4E6-3D1C-334A-983F45C67A6F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05">
              <a:extLst>
                <a:ext uri="{FF2B5EF4-FFF2-40B4-BE49-F238E27FC236}">
                  <a16:creationId xmlns:a16="http://schemas.microsoft.com/office/drawing/2014/main" id="{5E5357A3-840A-2295-A031-94838EA7CF1A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106">
              <a:extLst>
                <a:ext uri="{FF2B5EF4-FFF2-40B4-BE49-F238E27FC236}">
                  <a16:creationId xmlns:a16="http://schemas.microsoft.com/office/drawing/2014/main" id="{5752B97E-6165-C412-20B2-C639D3A86D9C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107">
              <a:extLst>
                <a:ext uri="{FF2B5EF4-FFF2-40B4-BE49-F238E27FC236}">
                  <a16:creationId xmlns:a16="http://schemas.microsoft.com/office/drawing/2014/main" id="{CECD02AC-C452-16C5-295C-38E66318A611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08">
              <a:extLst>
                <a:ext uri="{FF2B5EF4-FFF2-40B4-BE49-F238E27FC236}">
                  <a16:creationId xmlns:a16="http://schemas.microsoft.com/office/drawing/2014/main" id="{30FA4924-625A-8FF2-D11F-97FCB9D7A7A5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09">
              <a:extLst>
                <a:ext uri="{FF2B5EF4-FFF2-40B4-BE49-F238E27FC236}">
                  <a16:creationId xmlns:a16="http://schemas.microsoft.com/office/drawing/2014/main" id="{4B467A72-1E09-B312-32C1-E963258F0FAF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10">
              <a:extLst>
                <a:ext uri="{FF2B5EF4-FFF2-40B4-BE49-F238E27FC236}">
                  <a16:creationId xmlns:a16="http://schemas.microsoft.com/office/drawing/2014/main" id="{9460935E-50E2-0A56-6973-F11C5CAECA92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11">
              <a:extLst>
                <a:ext uri="{FF2B5EF4-FFF2-40B4-BE49-F238E27FC236}">
                  <a16:creationId xmlns:a16="http://schemas.microsoft.com/office/drawing/2014/main" id="{1D32DB7F-2114-B2C6-1CF7-044FAC84B27A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12">
              <a:extLst>
                <a:ext uri="{FF2B5EF4-FFF2-40B4-BE49-F238E27FC236}">
                  <a16:creationId xmlns:a16="http://schemas.microsoft.com/office/drawing/2014/main" id="{16230203-64C5-9F0D-25B4-DDF70DE31FD5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13">
              <a:extLst>
                <a:ext uri="{FF2B5EF4-FFF2-40B4-BE49-F238E27FC236}">
                  <a16:creationId xmlns:a16="http://schemas.microsoft.com/office/drawing/2014/main" id="{77201EE7-7527-233C-5823-BA65D97D2059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14">
              <a:extLst>
                <a:ext uri="{FF2B5EF4-FFF2-40B4-BE49-F238E27FC236}">
                  <a16:creationId xmlns:a16="http://schemas.microsoft.com/office/drawing/2014/main" id="{5BBF5D1E-7E5E-4069-5A64-4E7E601ADF9C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15">
              <a:extLst>
                <a:ext uri="{FF2B5EF4-FFF2-40B4-BE49-F238E27FC236}">
                  <a16:creationId xmlns:a16="http://schemas.microsoft.com/office/drawing/2014/main" id="{663D1DAA-FE67-BC77-89BD-02FA25302254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16">
              <a:extLst>
                <a:ext uri="{FF2B5EF4-FFF2-40B4-BE49-F238E27FC236}">
                  <a16:creationId xmlns:a16="http://schemas.microsoft.com/office/drawing/2014/main" id="{062B0A37-B46A-B940-92C9-53C97295DCDA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17">
              <a:extLst>
                <a:ext uri="{FF2B5EF4-FFF2-40B4-BE49-F238E27FC236}">
                  <a16:creationId xmlns:a16="http://schemas.microsoft.com/office/drawing/2014/main" id="{C1E770D8-462B-F024-6A0B-9AF15544A066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18">
              <a:extLst>
                <a:ext uri="{FF2B5EF4-FFF2-40B4-BE49-F238E27FC236}">
                  <a16:creationId xmlns:a16="http://schemas.microsoft.com/office/drawing/2014/main" id="{EBF417D1-ABF0-62C9-F542-B65992033765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19">
              <a:extLst>
                <a:ext uri="{FF2B5EF4-FFF2-40B4-BE49-F238E27FC236}">
                  <a16:creationId xmlns:a16="http://schemas.microsoft.com/office/drawing/2014/main" id="{3B24DC41-7369-A898-84A2-057A6EB30547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20">
              <a:extLst>
                <a:ext uri="{FF2B5EF4-FFF2-40B4-BE49-F238E27FC236}">
                  <a16:creationId xmlns:a16="http://schemas.microsoft.com/office/drawing/2014/main" id="{67399EB6-6B2C-7B83-872F-67C863DC177F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21">
              <a:extLst>
                <a:ext uri="{FF2B5EF4-FFF2-40B4-BE49-F238E27FC236}">
                  <a16:creationId xmlns:a16="http://schemas.microsoft.com/office/drawing/2014/main" id="{52D18C01-CCBB-61BE-2640-7DDF425D2A2B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22">
              <a:extLst>
                <a:ext uri="{FF2B5EF4-FFF2-40B4-BE49-F238E27FC236}">
                  <a16:creationId xmlns:a16="http://schemas.microsoft.com/office/drawing/2014/main" id="{ADCBAE34-767C-37A3-1266-AFF1B7C04AD8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23">
              <a:extLst>
                <a:ext uri="{FF2B5EF4-FFF2-40B4-BE49-F238E27FC236}">
                  <a16:creationId xmlns:a16="http://schemas.microsoft.com/office/drawing/2014/main" id="{4F93B2BD-35C3-94FD-8F9E-C99900AB2136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24">
              <a:extLst>
                <a:ext uri="{FF2B5EF4-FFF2-40B4-BE49-F238E27FC236}">
                  <a16:creationId xmlns:a16="http://schemas.microsoft.com/office/drawing/2014/main" id="{01B88A25-0285-907D-D5A6-56B38579222E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25">
              <a:extLst>
                <a:ext uri="{FF2B5EF4-FFF2-40B4-BE49-F238E27FC236}">
                  <a16:creationId xmlns:a16="http://schemas.microsoft.com/office/drawing/2014/main" id="{97CEC8B2-B565-EA2C-70CC-1A962D1F9E00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26">
              <a:extLst>
                <a:ext uri="{FF2B5EF4-FFF2-40B4-BE49-F238E27FC236}">
                  <a16:creationId xmlns:a16="http://schemas.microsoft.com/office/drawing/2014/main" id="{49E255F7-B57A-F7CE-CC54-DC1FF8DC913D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27">
              <a:extLst>
                <a:ext uri="{FF2B5EF4-FFF2-40B4-BE49-F238E27FC236}">
                  <a16:creationId xmlns:a16="http://schemas.microsoft.com/office/drawing/2014/main" id="{8165BF6E-F62B-132D-BFAF-723951597D46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28">
              <a:extLst>
                <a:ext uri="{FF2B5EF4-FFF2-40B4-BE49-F238E27FC236}">
                  <a16:creationId xmlns:a16="http://schemas.microsoft.com/office/drawing/2014/main" id="{DC34F1E6-FB8E-8059-E412-D02DD189129D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29">
              <a:extLst>
                <a:ext uri="{FF2B5EF4-FFF2-40B4-BE49-F238E27FC236}">
                  <a16:creationId xmlns:a16="http://schemas.microsoft.com/office/drawing/2014/main" id="{BFDE847E-EC55-96CC-AC49-3A08D4797BFC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30">
              <a:extLst>
                <a:ext uri="{FF2B5EF4-FFF2-40B4-BE49-F238E27FC236}">
                  <a16:creationId xmlns:a16="http://schemas.microsoft.com/office/drawing/2014/main" id="{5325FEC9-AD29-9144-1155-7DC1202EE7EB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31">
              <a:extLst>
                <a:ext uri="{FF2B5EF4-FFF2-40B4-BE49-F238E27FC236}">
                  <a16:creationId xmlns:a16="http://schemas.microsoft.com/office/drawing/2014/main" id="{00C0D392-D929-1FD1-2D39-4B967CB59C3A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32">
              <a:extLst>
                <a:ext uri="{FF2B5EF4-FFF2-40B4-BE49-F238E27FC236}">
                  <a16:creationId xmlns:a16="http://schemas.microsoft.com/office/drawing/2014/main" id="{E005001F-6697-90E5-B139-D5F9AF94EC67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33">
              <a:extLst>
                <a:ext uri="{FF2B5EF4-FFF2-40B4-BE49-F238E27FC236}">
                  <a16:creationId xmlns:a16="http://schemas.microsoft.com/office/drawing/2014/main" id="{0C6F3888-9B3A-7FD9-A554-6A28FFBB4ED7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34">
              <a:extLst>
                <a:ext uri="{FF2B5EF4-FFF2-40B4-BE49-F238E27FC236}">
                  <a16:creationId xmlns:a16="http://schemas.microsoft.com/office/drawing/2014/main" id="{6B57190A-54BC-602A-37C7-F84FC709A6E1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35">
              <a:extLst>
                <a:ext uri="{FF2B5EF4-FFF2-40B4-BE49-F238E27FC236}">
                  <a16:creationId xmlns:a16="http://schemas.microsoft.com/office/drawing/2014/main" id="{5D6475D2-8A9D-D8FC-08F0-93DE9223CC93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36">
              <a:extLst>
                <a:ext uri="{FF2B5EF4-FFF2-40B4-BE49-F238E27FC236}">
                  <a16:creationId xmlns:a16="http://schemas.microsoft.com/office/drawing/2014/main" id="{0F20F99C-7F9D-6452-2731-543C148A1B32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37">
              <a:extLst>
                <a:ext uri="{FF2B5EF4-FFF2-40B4-BE49-F238E27FC236}">
                  <a16:creationId xmlns:a16="http://schemas.microsoft.com/office/drawing/2014/main" id="{55DAA196-CAFB-0939-592E-6C0703C14AE2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38">
              <a:extLst>
                <a:ext uri="{FF2B5EF4-FFF2-40B4-BE49-F238E27FC236}">
                  <a16:creationId xmlns:a16="http://schemas.microsoft.com/office/drawing/2014/main" id="{0EEB7919-E4E4-D367-3B77-F98B74675548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39">
              <a:extLst>
                <a:ext uri="{FF2B5EF4-FFF2-40B4-BE49-F238E27FC236}">
                  <a16:creationId xmlns:a16="http://schemas.microsoft.com/office/drawing/2014/main" id="{908BC32B-3A15-E2E6-E465-9875A38B2339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0">
              <a:extLst>
                <a:ext uri="{FF2B5EF4-FFF2-40B4-BE49-F238E27FC236}">
                  <a16:creationId xmlns:a16="http://schemas.microsoft.com/office/drawing/2014/main" id="{3E8C7F99-723E-E2E9-8525-2B32DB21A7E6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41">
              <a:extLst>
                <a:ext uri="{FF2B5EF4-FFF2-40B4-BE49-F238E27FC236}">
                  <a16:creationId xmlns:a16="http://schemas.microsoft.com/office/drawing/2014/main" id="{518B6A8A-7950-C26B-13DA-B12EFE70E27A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42">
              <a:extLst>
                <a:ext uri="{FF2B5EF4-FFF2-40B4-BE49-F238E27FC236}">
                  <a16:creationId xmlns:a16="http://schemas.microsoft.com/office/drawing/2014/main" id="{B8AA4480-4CF9-0E3A-4C8A-9C69F3CEFE1A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43">
              <a:extLst>
                <a:ext uri="{FF2B5EF4-FFF2-40B4-BE49-F238E27FC236}">
                  <a16:creationId xmlns:a16="http://schemas.microsoft.com/office/drawing/2014/main" id="{D8B95D07-5957-05A2-5BC4-05B6A1A24142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44">
              <a:extLst>
                <a:ext uri="{FF2B5EF4-FFF2-40B4-BE49-F238E27FC236}">
                  <a16:creationId xmlns:a16="http://schemas.microsoft.com/office/drawing/2014/main" id="{B8628808-C055-A4FB-D119-B7DC898458B9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45">
              <a:extLst>
                <a:ext uri="{FF2B5EF4-FFF2-40B4-BE49-F238E27FC236}">
                  <a16:creationId xmlns:a16="http://schemas.microsoft.com/office/drawing/2014/main" id="{CC0B4229-6E2C-5009-7EA9-218A75F5B122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46">
              <a:extLst>
                <a:ext uri="{FF2B5EF4-FFF2-40B4-BE49-F238E27FC236}">
                  <a16:creationId xmlns:a16="http://schemas.microsoft.com/office/drawing/2014/main" id="{E508F76D-3521-9D9D-42D0-3F2EF0E6138D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47">
              <a:extLst>
                <a:ext uri="{FF2B5EF4-FFF2-40B4-BE49-F238E27FC236}">
                  <a16:creationId xmlns:a16="http://schemas.microsoft.com/office/drawing/2014/main" id="{4C3ACE17-4C2A-21B9-E7B3-39DDDA0155A8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48">
              <a:extLst>
                <a:ext uri="{FF2B5EF4-FFF2-40B4-BE49-F238E27FC236}">
                  <a16:creationId xmlns:a16="http://schemas.microsoft.com/office/drawing/2014/main" id="{F31E827C-E84B-BCD3-5762-E5CD0B41A66D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49">
              <a:extLst>
                <a:ext uri="{FF2B5EF4-FFF2-40B4-BE49-F238E27FC236}">
                  <a16:creationId xmlns:a16="http://schemas.microsoft.com/office/drawing/2014/main" id="{7BB7A1EA-8035-D6FA-1726-EB164CD1B6F3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50">
              <a:extLst>
                <a:ext uri="{FF2B5EF4-FFF2-40B4-BE49-F238E27FC236}">
                  <a16:creationId xmlns:a16="http://schemas.microsoft.com/office/drawing/2014/main" id="{4CCF0786-B1DF-C1AF-6C32-22A6C13AD2B1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51">
              <a:extLst>
                <a:ext uri="{FF2B5EF4-FFF2-40B4-BE49-F238E27FC236}">
                  <a16:creationId xmlns:a16="http://schemas.microsoft.com/office/drawing/2014/main" id="{674893C1-C4DC-93AC-2752-37D371AA806A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52">
              <a:extLst>
                <a:ext uri="{FF2B5EF4-FFF2-40B4-BE49-F238E27FC236}">
                  <a16:creationId xmlns:a16="http://schemas.microsoft.com/office/drawing/2014/main" id="{183E81F2-6F3A-6A4B-17A8-39F91724E9CE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53">
              <a:extLst>
                <a:ext uri="{FF2B5EF4-FFF2-40B4-BE49-F238E27FC236}">
                  <a16:creationId xmlns:a16="http://schemas.microsoft.com/office/drawing/2014/main" id="{223A93B5-6044-4440-4C15-2F62097A1C66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54">
              <a:extLst>
                <a:ext uri="{FF2B5EF4-FFF2-40B4-BE49-F238E27FC236}">
                  <a16:creationId xmlns:a16="http://schemas.microsoft.com/office/drawing/2014/main" id="{D939F286-E818-193A-E83A-DB38C29F8968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55">
              <a:extLst>
                <a:ext uri="{FF2B5EF4-FFF2-40B4-BE49-F238E27FC236}">
                  <a16:creationId xmlns:a16="http://schemas.microsoft.com/office/drawing/2014/main" id="{1863CC11-F3A5-90FA-B50A-41CDF2A90201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56">
              <a:extLst>
                <a:ext uri="{FF2B5EF4-FFF2-40B4-BE49-F238E27FC236}">
                  <a16:creationId xmlns:a16="http://schemas.microsoft.com/office/drawing/2014/main" id="{9567D456-AF09-8D09-DB22-396ACC3E518B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57">
              <a:extLst>
                <a:ext uri="{FF2B5EF4-FFF2-40B4-BE49-F238E27FC236}">
                  <a16:creationId xmlns:a16="http://schemas.microsoft.com/office/drawing/2014/main" id="{49A20D80-BD7D-AEE3-FDF8-900EF363EE60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58">
              <a:extLst>
                <a:ext uri="{FF2B5EF4-FFF2-40B4-BE49-F238E27FC236}">
                  <a16:creationId xmlns:a16="http://schemas.microsoft.com/office/drawing/2014/main" id="{0BC4E96F-AB57-F524-D44E-ED311E5EC1A8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59">
              <a:extLst>
                <a:ext uri="{FF2B5EF4-FFF2-40B4-BE49-F238E27FC236}">
                  <a16:creationId xmlns:a16="http://schemas.microsoft.com/office/drawing/2014/main" id="{64137319-7C00-633D-E5D1-7A83F9F5C873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60">
              <a:extLst>
                <a:ext uri="{FF2B5EF4-FFF2-40B4-BE49-F238E27FC236}">
                  <a16:creationId xmlns:a16="http://schemas.microsoft.com/office/drawing/2014/main" id="{62FA70C6-ADA8-19A4-5834-23DFEE7C5317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61">
              <a:extLst>
                <a:ext uri="{FF2B5EF4-FFF2-40B4-BE49-F238E27FC236}">
                  <a16:creationId xmlns:a16="http://schemas.microsoft.com/office/drawing/2014/main" id="{D664B26F-D912-113E-59DC-DF1B3A553F75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62">
              <a:extLst>
                <a:ext uri="{FF2B5EF4-FFF2-40B4-BE49-F238E27FC236}">
                  <a16:creationId xmlns:a16="http://schemas.microsoft.com/office/drawing/2014/main" id="{866817F8-C46D-73E5-4459-A72C8532EBF3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63">
              <a:extLst>
                <a:ext uri="{FF2B5EF4-FFF2-40B4-BE49-F238E27FC236}">
                  <a16:creationId xmlns:a16="http://schemas.microsoft.com/office/drawing/2014/main" id="{5B190679-4034-E1BF-654C-87FCA7C36642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64">
              <a:extLst>
                <a:ext uri="{FF2B5EF4-FFF2-40B4-BE49-F238E27FC236}">
                  <a16:creationId xmlns:a16="http://schemas.microsoft.com/office/drawing/2014/main" id="{69444907-91E0-18F7-58BE-66BA617AA60D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65">
              <a:extLst>
                <a:ext uri="{FF2B5EF4-FFF2-40B4-BE49-F238E27FC236}">
                  <a16:creationId xmlns:a16="http://schemas.microsoft.com/office/drawing/2014/main" id="{5645BD1E-D1CE-2F43-D907-3E36F4E31504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66">
              <a:extLst>
                <a:ext uri="{FF2B5EF4-FFF2-40B4-BE49-F238E27FC236}">
                  <a16:creationId xmlns:a16="http://schemas.microsoft.com/office/drawing/2014/main" id="{58E4C9B5-28C9-171B-FED1-D6BD08006F00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67">
              <a:extLst>
                <a:ext uri="{FF2B5EF4-FFF2-40B4-BE49-F238E27FC236}">
                  <a16:creationId xmlns:a16="http://schemas.microsoft.com/office/drawing/2014/main" id="{E265E67F-45F0-26BD-130F-1556B77FE942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68">
              <a:extLst>
                <a:ext uri="{FF2B5EF4-FFF2-40B4-BE49-F238E27FC236}">
                  <a16:creationId xmlns:a16="http://schemas.microsoft.com/office/drawing/2014/main" id="{97F38A06-A30D-AF50-D853-BA2089A720EF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69">
              <a:extLst>
                <a:ext uri="{FF2B5EF4-FFF2-40B4-BE49-F238E27FC236}">
                  <a16:creationId xmlns:a16="http://schemas.microsoft.com/office/drawing/2014/main" id="{ED1F6C43-08BC-B198-9127-68C149973F8C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70">
              <a:extLst>
                <a:ext uri="{FF2B5EF4-FFF2-40B4-BE49-F238E27FC236}">
                  <a16:creationId xmlns:a16="http://schemas.microsoft.com/office/drawing/2014/main" id="{6A26CD81-F9C5-2060-A043-374B4C176DC5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71">
              <a:extLst>
                <a:ext uri="{FF2B5EF4-FFF2-40B4-BE49-F238E27FC236}">
                  <a16:creationId xmlns:a16="http://schemas.microsoft.com/office/drawing/2014/main" id="{64C95CE9-CFD9-1327-8094-6FF33410A3B3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72">
              <a:extLst>
                <a:ext uri="{FF2B5EF4-FFF2-40B4-BE49-F238E27FC236}">
                  <a16:creationId xmlns:a16="http://schemas.microsoft.com/office/drawing/2014/main" id="{2DD8D345-3CF9-A4B2-3285-1DDA5D579BD7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73">
              <a:extLst>
                <a:ext uri="{FF2B5EF4-FFF2-40B4-BE49-F238E27FC236}">
                  <a16:creationId xmlns:a16="http://schemas.microsoft.com/office/drawing/2014/main" id="{191B0469-8F83-828A-4DC8-6F51B3899D40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74">
              <a:extLst>
                <a:ext uri="{FF2B5EF4-FFF2-40B4-BE49-F238E27FC236}">
                  <a16:creationId xmlns:a16="http://schemas.microsoft.com/office/drawing/2014/main" id="{30088BE2-D9C7-0C55-D555-BA584499E562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75">
              <a:extLst>
                <a:ext uri="{FF2B5EF4-FFF2-40B4-BE49-F238E27FC236}">
                  <a16:creationId xmlns:a16="http://schemas.microsoft.com/office/drawing/2014/main" id="{EF5801FF-44D2-DE51-69C2-7241590A1BE0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76">
              <a:extLst>
                <a:ext uri="{FF2B5EF4-FFF2-40B4-BE49-F238E27FC236}">
                  <a16:creationId xmlns:a16="http://schemas.microsoft.com/office/drawing/2014/main" id="{33DFE10F-9318-CDE0-79ED-E2B1DB910E1B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77">
              <a:extLst>
                <a:ext uri="{FF2B5EF4-FFF2-40B4-BE49-F238E27FC236}">
                  <a16:creationId xmlns:a16="http://schemas.microsoft.com/office/drawing/2014/main" id="{F0B9E9F4-DC0C-1C07-8C2C-217F9D0D344F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78">
              <a:extLst>
                <a:ext uri="{FF2B5EF4-FFF2-40B4-BE49-F238E27FC236}">
                  <a16:creationId xmlns:a16="http://schemas.microsoft.com/office/drawing/2014/main" id="{012C24B4-2DB1-6FDC-BBB1-220DD8EA2FC8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79">
              <a:extLst>
                <a:ext uri="{FF2B5EF4-FFF2-40B4-BE49-F238E27FC236}">
                  <a16:creationId xmlns:a16="http://schemas.microsoft.com/office/drawing/2014/main" id="{3AF6A732-B0CC-0EDA-30B8-42C31D5654C0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80">
              <a:extLst>
                <a:ext uri="{FF2B5EF4-FFF2-40B4-BE49-F238E27FC236}">
                  <a16:creationId xmlns:a16="http://schemas.microsoft.com/office/drawing/2014/main" id="{7E3DF1C1-564C-7C15-7BD6-824E37B55684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81">
              <a:extLst>
                <a:ext uri="{FF2B5EF4-FFF2-40B4-BE49-F238E27FC236}">
                  <a16:creationId xmlns:a16="http://schemas.microsoft.com/office/drawing/2014/main" id="{FB72E9B7-092D-D40E-7404-8A969BCD6F14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82">
              <a:extLst>
                <a:ext uri="{FF2B5EF4-FFF2-40B4-BE49-F238E27FC236}">
                  <a16:creationId xmlns:a16="http://schemas.microsoft.com/office/drawing/2014/main" id="{4FBD6D8F-00A4-3AF3-8B06-36850F7F94C7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83">
              <a:extLst>
                <a:ext uri="{FF2B5EF4-FFF2-40B4-BE49-F238E27FC236}">
                  <a16:creationId xmlns:a16="http://schemas.microsoft.com/office/drawing/2014/main" id="{8A419669-51C5-C4F0-C18E-967A93A790C4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84">
              <a:extLst>
                <a:ext uri="{FF2B5EF4-FFF2-40B4-BE49-F238E27FC236}">
                  <a16:creationId xmlns:a16="http://schemas.microsoft.com/office/drawing/2014/main" id="{3A442422-1B74-673C-1701-B6D7CB70165B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85">
              <a:extLst>
                <a:ext uri="{FF2B5EF4-FFF2-40B4-BE49-F238E27FC236}">
                  <a16:creationId xmlns:a16="http://schemas.microsoft.com/office/drawing/2014/main" id="{A7C5C163-6069-2A42-E1CD-E3B8E2BD6FBE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86">
              <a:extLst>
                <a:ext uri="{FF2B5EF4-FFF2-40B4-BE49-F238E27FC236}">
                  <a16:creationId xmlns:a16="http://schemas.microsoft.com/office/drawing/2014/main" id="{C1508EF9-CB6A-7467-87D8-D5673028A190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87">
              <a:extLst>
                <a:ext uri="{FF2B5EF4-FFF2-40B4-BE49-F238E27FC236}">
                  <a16:creationId xmlns:a16="http://schemas.microsoft.com/office/drawing/2014/main" id="{C457B6E6-9D78-3362-2D15-CC88F3CED9C9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88">
              <a:extLst>
                <a:ext uri="{FF2B5EF4-FFF2-40B4-BE49-F238E27FC236}">
                  <a16:creationId xmlns:a16="http://schemas.microsoft.com/office/drawing/2014/main" id="{3500D66C-D241-00D6-29ED-CC98BD57AE57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89">
              <a:extLst>
                <a:ext uri="{FF2B5EF4-FFF2-40B4-BE49-F238E27FC236}">
                  <a16:creationId xmlns:a16="http://schemas.microsoft.com/office/drawing/2014/main" id="{113816D5-8DD0-FE08-3C6F-5AB45F9CF2B2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90">
              <a:extLst>
                <a:ext uri="{FF2B5EF4-FFF2-40B4-BE49-F238E27FC236}">
                  <a16:creationId xmlns:a16="http://schemas.microsoft.com/office/drawing/2014/main" id="{943DB47C-DF19-B31A-26D8-AC9672F19CB4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91">
              <a:extLst>
                <a:ext uri="{FF2B5EF4-FFF2-40B4-BE49-F238E27FC236}">
                  <a16:creationId xmlns:a16="http://schemas.microsoft.com/office/drawing/2014/main" id="{2F4A2A2F-26C8-D3B4-0F89-B2016DD9381C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92">
              <a:extLst>
                <a:ext uri="{FF2B5EF4-FFF2-40B4-BE49-F238E27FC236}">
                  <a16:creationId xmlns:a16="http://schemas.microsoft.com/office/drawing/2014/main" id="{97919283-0279-EE5B-FA47-92FA34BFE062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93">
              <a:extLst>
                <a:ext uri="{FF2B5EF4-FFF2-40B4-BE49-F238E27FC236}">
                  <a16:creationId xmlns:a16="http://schemas.microsoft.com/office/drawing/2014/main" id="{E243D274-D6BA-7530-367E-028D2C5952A4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94">
              <a:extLst>
                <a:ext uri="{FF2B5EF4-FFF2-40B4-BE49-F238E27FC236}">
                  <a16:creationId xmlns:a16="http://schemas.microsoft.com/office/drawing/2014/main" id="{56B5D9FF-6A20-4906-C5C5-E67C4A9284B1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95">
              <a:extLst>
                <a:ext uri="{FF2B5EF4-FFF2-40B4-BE49-F238E27FC236}">
                  <a16:creationId xmlns:a16="http://schemas.microsoft.com/office/drawing/2014/main" id="{49254A3C-8422-6046-4D26-DEF488F2E2AB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96">
              <a:extLst>
                <a:ext uri="{FF2B5EF4-FFF2-40B4-BE49-F238E27FC236}">
                  <a16:creationId xmlns:a16="http://schemas.microsoft.com/office/drawing/2014/main" id="{6E3614C1-66EA-59F0-EFD7-EDD65967178E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97">
              <a:extLst>
                <a:ext uri="{FF2B5EF4-FFF2-40B4-BE49-F238E27FC236}">
                  <a16:creationId xmlns:a16="http://schemas.microsoft.com/office/drawing/2014/main" id="{2909A9A8-DEF9-4B93-47BB-FAC2F482BFAF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98">
              <a:extLst>
                <a:ext uri="{FF2B5EF4-FFF2-40B4-BE49-F238E27FC236}">
                  <a16:creationId xmlns:a16="http://schemas.microsoft.com/office/drawing/2014/main" id="{AD558627-67CF-02B9-8C44-8A55CE0E43C7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99">
              <a:extLst>
                <a:ext uri="{FF2B5EF4-FFF2-40B4-BE49-F238E27FC236}">
                  <a16:creationId xmlns:a16="http://schemas.microsoft.com/office/drawing/2014/main" id="{AE91B6EF-244B-84F9-D0B1-DBEC8100EDF4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200">
              <a:extLst>
                <a:ext uri="{FF2B5EF4-FFF2-40B4-BE49-F238E27FC236}">
                  <a16:creationId xmlns:a16="http://schemas.microsoft.com/office/drawing/2014/main" id="{9D656D22-887E-EADC-622C-6CCB17795F6E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201">
              <a:extLst>
                <a:ext uri="{FF2B5EF4-FFF2-40B4-BE49-F238E27FC236}">
                  <a16:creationId xmlns:a16="http://schemas.microsoft.com/office/drawing/2014/main" id="{8C0AAAEA-871F-8543-E014-ED061EAD0E49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202">
              <a:extLst>
                <a:ext uri="{FF2B5EF4-FFF2-40B4-BE49-F238E27FC236}">
                  <a16:creationId xmlns:a16="http://schemas.microsoft.com/office/drawing/2014/main" id="{6A537F6B-630F-4A7E-429D-09884D2FB18D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203">
              <a:extLst>
                <a:ext uri="{FF2B5EF4-FFF2-40B4-BE49-F238E27FC236}">
                  <a16:creationId xmlns:a16="http://schemas.microsoft.com/office/drawing/2014/main" id="{629AFD00-970D-03F4-2D60-7A0D38C050C2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204">
              <a:extLst>
                <a:ext uri="{FF2B5EF4-FFF2-40B4-BE49-F238E27FC236}">
                  <a16:creationId xmlns:a16="http://schemas.microsoft.com/office/drawing/2014/main" id="{4B3AAB8E-CCBA-6364-4F1F-AECC204ED13E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205">
              <a:extLst>
                <a:ext uri="{FF2B5EF4-FFF2-40B4-BE49-F238E27FC236}">
                  <a16:creationId xmlns:a16="http://schemas.microsoft.com/office/drawing/2014/main" id="{F6AE4208-B69C-822E-8102-825C873D5992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206">
              <a:extLst>
                <a:ext uri="{FF2B5EF4-FFF2-40B4-BE49-F238E27FC236}">
                  <a16:creationId xmlns:a16="http://schemas.microsoft.com/office/drawing/2014/main" id="{05F29ADB-77A8-1A25-31B6-29B3FF856B95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207">
              <a:extLst>
                <a:ext uri="{FF2B5EF4-FFF2-40B4-BE49-F238E27FC236}">
                  <a16:creationId xmlns:a16="http://schemas.microsoft.com/office/drawing/2014/main" id="{D6C66E58-1F04-6646-B93E-066F4A37B8FF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208">
              <a:extLst>
                <a:ext uri="{FF2B5EF4-FFF2-40B4-BE49-F238E27FC236}">
                  <a16:creationId xmlns:a16="http://schemas.microsoft.com/office/drawing/2014/main" id="{8D562202-832C-BD97-DF71-3A70BB878053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09">
              <a:extLst>
                <a:ext uri="{FF2B5EF4-FFF2-40B4-BE49-F238E27FC236}">
                  <a16:creationId xmlns:a16="http://schemas.microsoft.com/office/drawing/2014/main" id="{90C4DE0A-29C0-30DC-E82E-F77591E4BB04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10">
              <a:extLst>
                <a:ext uri="{FF2B5EF4-FFF2-40B4-BE49-F238E27FC236}">
                  <a16:creationId xmlns:a16="http://schemas.microsoft.com/office/drawing/2014/main" id="{05D8B2B3-3F7C-C4CE-0FD0-7F216450FF00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11">
              <a:extLst>
                <a:ext uri="{FF2B5EF4-FFF2-40B4-BE49-F238E27FC236}">
                  <a16:creationId xmlns:a16="http://schemas.microsoft.com/office/drawing/2014/main" id="{0CE62CE2-D9DF-09A4-F7B4-8EE50060B4A9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12">
              <a:extLst>
                <a:ext uri="{FF2B5EF4-FFF2-40B4-BE49-F238E27FC236}">
                  <a16:creationId xmlns:a16="http://schemas.microsoft.com/office/drawing/2014/main" id="{04BB58AA-782C-639B-6FDB-A8ADD1CBA2F2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13">
              <a:extLst>
                <a:ext uri="{FF2B5EF4-FFF2-40B4-BE49-F238E27FC236}">
                  <a16:creationId xmlns:a16="http://schemas.microsoft.com/office/drawing/2014/main" id="{9990A3DB-960D-90B4-4FA8-AC01CEE35480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14">
              <a:extLst>
                <a:ext uri="{FF2B5EF4-FFF2-40B4-BE49-F238E27FC236}">
                  <a16:creationId xmlns:a16="http://schemas.microsoft.com/office/drawing/2014/main" id="{63B5C4A3-59EB-C81D-55EE-2E69133DCCBA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15">
              <a:extLst>
                <a:ext uri="{FF2B5EF4-FFF2-40B4-BE49-F238E27FC236}">
                  <a16:creationId xmlns:a16="http://schemas.microsoft.com/office/drawing/2014/main" id="{3A75ADC9-5472-433C-5DDC-6311B634B81A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16">
              <a:extLst>
                <a:ext uri="{FF2B5EF4-FFF2-40B4-BE49-F238E27FC236}">
                  <a16:creationId xmlns:a16="http://schemas.microsoft.com/office/drawing/2014/main" id="{06CF4F1C-655B-8570-2E85-2E5E636FEB7D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17">
              <a:extLst>
                <a:ext uri="{FF2B5EF4-FFF2-40B4-BE49-F238E27FC236}">
                  <a16:creationId xmlns:a16="http://schemas.microsoft.com/office/drawing/2014/main" id="{62912FDD-00AD-21D5-D80C-128C26A68635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18">
              <a:extLst>
                <a:ext uri="{FF2B5EF4-FFF2-40B4-BE49-F238E27FC236}">
                  <a16:creationId xmlns:a16="http://schemas.microsoft.com/office/drawing/2014/main" id="{BAB0CD78-A872-2140-FD0C-7392DB0215AA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19">
              <a:extLst>
                <a:ext uri="{FF2B5EF4-FFF2-40B4-BE49-F238E27FC236}">
                  <a16:creationId xmlns:a16="http://schemas.microsoft.com/office/drawing/2014/main" id="{F62EEFE5-AAB3-1973-40D2-6CFFC3B1D610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20">
              <a:extLst>
                <a:ext uri="{FF2B5EF4-FFF2-40B4-BE49-F238E27FC236}">
                  <a16:creationId xmlns:a16="http://schemas.microsoft.com/office/drawing/2014/main" id="{1CBDF009-10CE-A690-A179-5F626E904DFD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1">
              <a:extLst>
                <a:ext uri="{FF2B5EF4-FFF2-40B4-BE49-F238E27FC236}">
                  <a16:creationId xmlns:a16="http://schemas.microsoft.com/office/drawing/2014/main" id="{69DAD1A5-41C8-0A53-70FA-844C5B58C317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22">
              <a:extLst>
                <a:ext uri="{FF2B5EF4-FFF2-40B4-BE49-F238E27FC236}">
                  <a16:creationId xmlns:a16="http://schemas.microsoft.com/office/drawing/2014/main" id="{38208EF9-5933-C335-E004-D68E8C7101A3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23">
              <a:extLst>
                <a:ext uri="{FF2B5EF4-FFF2-40B4-BE49-F238E27FC236}">
                  <a16:creationId xmlns:a16="http://schemas.microsoft.com/office/drawing/2014/main" id="{5AF4E0C0-731D-F8DA-8D8F-697022C2EF9F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24">
              <a:extLst>
                <a:ext uri="{FF2B5EF4-FFF2-40B4-BE49-F238E27FC236}">
                  <a16:creationId xmlns:a16="http://schemas.microsoft.com/office/drawing/2014/main" id="{26CD3698-5FB0-452B-CEBE-E95AA03869A8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25">
              <a:extLst>
                <a:ext uri="{FF2B5EF4-FFF2-40B4-BE49-F238E27FC236}">
                  <a16:creationId xmlns:a16="http://schemas.microsoft.com/office/drawing/2014/main" id="{037DDE40-3995-0408-E9FF-F83FDA881451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26">
              <a:extLst>
                <a:ext uri="{FF2B5EF4-FFF2-40B4-BE49-F238E27FC236}">
                  <a16:creationId xmlns:a16="http://schemas.microsoft.com/office/drawing/2014/main" id="{AC96F395-97AA-58E4-A096-871EADE7639F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27">
              <a:extLst>
                <a:ext uri="{FF2B5EF4-FFF2-40B4-BE49-F238E27FC236}">
                  <a16:creationId xmlns:a16="http://schemas.microsoft.com/office/drawing/2014/main" id="{876405E6-4456-9BA2-CAC1-6A7594C67C7B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28">
              <a:extLst>
                <a:ext uri="{FF2B5EF4-FFF2-40B4-BE49-F238E27FC236}">
                  <a16:creationId xmlns:a16="http://schemas.microsoft.com/office/drawing/2014/main" id="{92704CBD-2D9A-39B8-8931-3B6128D617CD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29">
              <a:extLst>
                <a:ext uri="{FF2B5EF4-FFF2-40B4-BE49-F238E27FC236}">
                  <a16:creationId xmlns:a16="http://schemas.microsoft.com/office/drawing/2014/main" id="{67AD66AE-C294-5753-9477-BC96DBC31BFC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30">
              <a:extLst>
                <a:ext uri="{FF2B5EF4-FFF2-40B4-BE49-F238E27FC236}">
                  <a16:creationId xmlns:a16="http://schemas.microsoft.com/office/drawing/2014/main" id="{6D703F6B-E152-6657-83C0-C6AB634B3474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31">
              <a:extLst>
                <a:ext uri="{FF2B5EF4-FFF2-40B4-BE49-F238E27FC236}">
                  <a16:creationId xmlns:a16="http://schemas.microsoft.com/office/drawing/2014/main" id="{7CB2877C-BDF2-53C1-E819-38DB4A2C7E50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32">
              <a:extLst>
                <a:ext uri="{FF2B5EF4-FFF2-40B4-BE49-F238E27FC236}">
                  <a16:creationId xmlns:a16="http://schemas.microsoft.com/office/drawing/2014/main" id="{9FD16908-275F-AE36-A9B0-E5A6906A56B0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33">
              <a:extLst>
                <a:ext uri="{FF2B5EF4-FFF2-40B4-BE49-F238E27FC236}">
                  <a16:creationId xmlns:a16="http://schemas.microsoft.com/office/drawing/2014/main" id="{91859216-F9DA-6103-0407-04258C45A11D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34">
              <a:extLst>
                <a:ext uri="{FF2B5EF4-FFF2-40B4-BE49-F238E27FC236}">
                  <a16:creationId xmlns:a16="http://schemas.microsoft.com/office/drawing/2014/main" id="{E1DDF535-E74D-F31C-BAFA-601E95C8F03E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35">
              <a:extLst>
                <a:ext uri="{FF2B5EF4-FFF2-40B4-BE49-F238E27FC236}">
                  <a16:creationId xmlns:a16="http://schemas.microsoft.com/office/drawing/2014/main" id="{7CCE0656-5E77-8550-A510-46975AA4A163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36">
              <a:extLst>
                <a:ext uri="{FF2B5EF4-FFF2-40B4-BE49-F238E27FC236}">
                  <a16:creationId xmlns:a16="http://schemas.microsoft.com/office/drawing/2014/main" id="{656FBF9A-D51B-E5E9-CB7B-E3E8AF12FD98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37">
              <a:extLst>
                <a:ext uri="{FF2B5EF4-FFF2-40B4-BE49-F238E27FC236}">
                  <a16:creationId xmlns:a16="http://schemas.microsoft.com/office/drawing/2014/main" id="{198D2558-2DEC-4B0F-4601-1E26A6EA19EB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38">
              <a:extLst>
                <a:ext uri="{FF2B5EF4-FFF2-40B4-BE49-F238E27FC236}">
                  <a16:creationId xmlns:a16="http://schemas.microsoft.com/office/drawing/2014/main" id="{32B3C01F-E739-6486-EA10-FD8B4CF9FA00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39">
              <a:extLst>
                <a:ext uri="{FF2B5EF4-FFF2-40B4-BE49-F238E27FC236}">
                  <a16:creationId xmlns:a16="http://schemas.microsoft.com/office/drawing/2014/main" id="{DE41A0B8-0B0B-3234-3F35-EAB1799BD4AA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40">
              <a:extLst>
                <a:ext uri="{FF2B5EF4-FFF2-40B4-BE49-F238E27FC236}">
                  <a16:creationId xmlns:a16="http://schemas.microsoft.com/office/drawing/2014/main" id="{2AC2F201-D752-B057-6463-DD20EC27DF43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41">
              <a:extLst>
                <a:ext uri="{FF2B5EF4-FFF2-40B4-BE49-F238E27FC236}">
                  <a16:creationId xmlns:a16="http://schemas.microsoft.com/office/drawing/2014/main" id="{E17230FD-6E66-DE3B-BDBD-01BFABE5BE43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42">
              <a:extLst>
                <a:ext uri="{FF2B5EF4-FFF2-40B4-BE49-F238E27FC236}">
                  <a16:creationId xmlns:a16="http://schemas.microsoft.com/office/drawing/2014/main" id="{4852A704-8738-171F-2240-E08CE2CA2677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43">
              <a:extLst>
                <a:ext uri="{FF2B5EF4-FFF2-40B4-BE49-F238E27FC236}">
                  <a16:creationId xmlns:a16="http://schemas.microsoft.com/office/drawing/2014/main" id="{EC424EEC-8CB8-26A8-510A-A833847436AD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44">
              <a:extLst>
                <a:ext uri="{FF2B5EF4-FFF2-40B4-BE49-F238E27FC236}">
                  <a16:creationId xmlns:a16="http://schemas.microsoft.com/office/drawing/2014/main" id="{C7250BCB-C7B6-6498-D143-E5D9BC453BF6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45">
              <a:extLst>
                <a:ext uri="{FF2B5EF4-FFF2-40B4-BE49-F238E27FC236}">
                  <a16:creationId xmlns:a16="http://schemas.microsoft.com/office/drawing/2014/main" id="{079CC64D-A5D9-D570-59B2-D62D9E2BF2C4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46">
              <a:extLst>
                <a:ext uri="{FF2B5EF4-FFF2-40B4-BE49-F238E27FC236}">
                  <a16:creationId xmlns:a16="http://schemas.microsoft.com/office/drawing/2014/main" id="{90A7CD89-16D1-8592-487E-FD7C3248AA80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47">
              <a:extLst>
                <a:ext uri="{FF2B5EF4-FFF2-40B4-BE49-F238E27FC236}">
                  <a16:creationId xmlns:a16="http://schemas.microsoft.com/office/drawing/2014/main" id="{8E950058-0FD3-D04D-4D04-853081AC112F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48">
              <a:extLst>
                <a:ext uri="{FF2B5EF4-FFF2-40B4-BE49-F238E27FC236}">
                  <a16:creationId xmlns:a16="http://schemas.microsoft.com/office/drawing/2014/main" id="{56E35C31-00E7-BBDE-672C-D9D0707C9485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49">
              <a:extLst>
                <a:ext uri="{FF2B5EF4-FFF2-40B4-BE49-F238E27FC236}">
                  <a16:creationId xmlns:a16="http://schemas.microsoft.com/office/drawing/2014/main" id="{6DA4EDB2-E67A-833A-E5F2-44067EEB2DE7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50">
              <a:extLst>
                <a:ext uri="{FF2B5EF4-FFF2-40B4-BE49-F238E27FC236}">
                  <a16:creationId xmlns:a16="http://schemas.microsoft.com/office/drawing/2014/main" id="{777CF320-3F44-A01C-AD42-13E1C22F7CCD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51">
              <a:extLst>
                <a:ext uri="{FF2B5EF4-FFF2-40B4-BE49-F238E27FC236}">
                  <a16:creationId xmlns:a16="http://schemas.microsoft.com/office/drawing/2014/main" id="{3761C4AB-C075-2396-DEAF-483E04B73251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52">
              <a:extLst>
                <a:ext uri="{FF2B5EF4-FFF2-40B4-BE49-F238E27FC236}">
                  <a16:creationId xmlns:a16="http://schemas.microsoft.com/office/drawing/2014/main" id="{3B91FFE6-513A-7D85-782F-9A92B2508BE2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53">
              <a:extLst>
                <a:ext uri="{FF2B5EF4-FFF2-40B4-BE49-F238E27FC236}">
                  <a16:creationId xmlns:a16="http://schemas.microsoft.com/office/drawing/2014/main" id="{DC757CEB-E6A3-4CB6-BA59-9E191A84E300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54">
              <a:extLst>
                <a:ext uri="{FF2B5EF4-FFF2-40B4-BE49-F238E27FC236}">
                  <a16:creationId xmlns:a16="http://schemas.microsoft.com/office/drawing/2014/main" id="{0B58F862-6391-E379-39C3-383C86D5113E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55">
              <a:extLst>
                <a:ext uri="{FF2B5EF4-FFF2-40B4-BE49-F238E27FC236}">
                  <a16:creationId xmlns:a16="http://schemas.microsoft.com/office/drawing/2014/main" id="{5028D566-0F80-EDB6-08B6-35D69E77A24B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56">
              <a:extLst>
                <a:ext uri="{FF2B5EF4-FFF2-40B4-BE49-F238E27FC236}">
                  <a16:creationId xmlns:a16="http://schemas.microsoft.com/office/drawing/2014/main" id="{B85D9C36-3649-AB13-7F15-6BBEFF233C51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57">
              <a:extLst>
                <a:ext uri="{FF2B5EF4-FFF2-40B4-BE49-F238E27FC236}">
                  <a16:creationId xmlns:a16="http://schemas.microsoft.com/office/drawing/2014/main" id="{B39556AD-976F-9D04-E430-EC370BA163BE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58">
              <a:extLst>
                <a:ext uri="{FF2B5EF4-FFF2-40B4-BE49-F238E27FC236}">
                  <a16:creationId xmlns:a16="http://schemas.microsoft.com/office/drawing/2014/main" id="{BB73F31B-5C7D-CF1E-D602-7D8F46F49D49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59">
              <a:extLst>
                <a:ext uri="{FF2B5EF4-FFF2-40B4-BE49-F238E27FC236}">
                  <a16:creationId xmlns:a16="http://schemas.microsoft.com/office/drawing/2014/main" id="{FE664FB8-66B0-B1D4-A62F-AB65FC001344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60">
              <a:extLst>
                <a:ext uri="{FF2B5EF4-FFF2-40B4-BE49-F238E27FC236}">
                  <a16:creationId xmlns:a16="http://schemas.microsoft.com/office/drawing/2014/main" id="{3C2760F1-330A-A3B5-76EE-4598227AAA20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61">
              <a:extLst>
                <a:ext uri="{FF2B5EF4-FFF2-40B4-BE49-F238E27FC236}">
                  <a16:creationId xmlns:a16="http://schemas.microsoft.com/office/drawing/2014/main" id="{DD4DF9A9-F2DE-6320-0327-92A3B7E79DA8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62">
              <a:extLst>
                <a:ext uri="{FF2B5EF4-FFF2-40B4-BE49-F238E27FC236}">
                  <a16:creationId xmlns:a16="http://schemas.microsoft.com/office/drawing/2014/main" id="{4DC4EB82-80E5-856E-68E5-8FD4D4353874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63">
              <a:extLst>
                <a:ext uri="{FF2B5EF4-FFF2-40B4-BE49-F238E27FC236}">
                  <a16:creationId xmlns:a16="http://schemas.microsoft.com/office/drawing/2014/main" id="{5B97D7BB-B5EF-38C5-E59E-38E20558AADD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64">
              <a:extLst>
                <a:ext uri="{FF2B5EF4-FFF2-40B4-BE49-F238E27FC236}">
                  <a16:creationId xmlns:a16="http://schemas.microsoft.com/office/drawing/2014/main" id="{C5B2C276-2459-95DF-5C1F-5A082588D5AC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65">
              <a:extLst>
                <a:ext uri="{FF2B5EF4-FFF2-40B4-BE49-F238E27FC236}">
                  <a16:creationId xmlns:a16="http://schemas.microsoft.com/office/drawing/2014/main" id="{D619DCFA-444E-B1D1-DACB-FAA9EFC9CDB7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66">
              <a:extLst>
                <a:ext uri="{FF2B5EF4-FFF2-40B4-BE49-F238E27FC236}">
                  <a16:creationId xmlns:a16="http://schemas.microsoft.com/office/drawing/2014/main" id="{D531E680-A306-ED47-1A07-504796163CFF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67">
              <a:extLst>
                <a:ext uri="{FF2B5EF4-FFF2-40B4-BE49-F238E27FC236}">
                  <a16:creationId xmlns:a16="http://schemas.microsoft.com/office/drawing/2014/main" id="{35F7588A-41AE-1F8E-88C5-E6540C0839C2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68">
              <a:extLst>
                <a:ext uri="{FF2B5EF4-FFF2-40B4-BE49-F238E27FC236}">
                  <a16:creationId xmlns:a16="http://schemas.microsoft.com/office/drawing/2014/main" id="{60CC2224-24F6-6B65-607A-89A04D31CF45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69">
              <a:extLst>
                <a:ext uri="{FF2B5EF4-FFF2-40B4-BE49-F238E27FC236}">
                  <a16:creationId xmlns:a16="http://schemas.microsoft.com/office/drawing/2014/main" id="{E358A72D-33EC-8D87-A9E0-B61F68A39B8F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70">
              <a:extLst>
                <a:ext uri="{FF2B5EF4-FFF2-40B4-BE49-F238E27FC236}">
                  <a16:creationId xmlns:a16="http://schemas.microsoft.com/office/drawing/2014/main" id="{E58FB4C2-823E-25E2-CD82-4300533746EB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71">
              <a:extLst>
                <a:ext uri="{FF2B5EF4-FFF2-40B4-BE49-F238E27FC236}">
                  <a16:creationId xmlns:a16="http://schemas.microsoft.com/office/drawing/2014/main" id="{E76E711E-5CE4-8FFD-64DB-6934AB01DAF1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72">
              <a:extLst>
                <a:ext uri="{FF2B5EF4-FFF2-40B4-BE49-F238E27FC236}">
                  <a16:creationId xmlns:a16="http://schemas.microsoft.com/office/drawing/2014/main" id="{F440F88A-F7AC-84A5-5504-BD6069320541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73">
              <a:extLst>
                <a:ext uri="{FF2B5EF4-FFF2-40B4-BE49-F238E27FC236}">
                  <a16:creationId xmlns:a16="http://schemas.microsoft.com/office/drawing/2014/main" id="{10AB4CF5-3C0E-A895-81C3-B3BBE2D57DC8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74">
              <a:extLst>
                <a:ext uri="{FF2B5EF4-FFF2-40B4-BE49-F238E27FC236}">
                  <a16:creationId xmlns:a16="http://schemas.microsoft.com/office/drawing/2014/main" id="{EBF6B3D9-6A09-C563-E407-34574A13F980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75">
              <a:extLst>
                <a:ext uri="{FF2B5EF4-FFF2-40B4-BE49-F238E27FC236}">
                  <a16:creationId xmlns:a16="http://schemas.microsoft.com/office/drawing/2014/main" id="{B98CB13C-9E61-C3B7-6A2D-965FF87DC744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76">
              <a:extLst>
                <a:ext uri="{FF2B5EF4-FFF2-40B4-BE49-F238E27FC236}">
                  <a16:creationId xmlns:a16="http://schemas.microsoft.com/office/drawing/2014/main" id="{6272EFAF-16FE-F93F-029B-76D4B55AD720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77">
              <a:extLst>
                <a:ext uri="{FF2B5EF4-FFF2-40B4-BE49-F238E27FC236}">
                  <a16:creationId xmlns:a16="http://schemas.microsoft.com/office/drawing/2014/main" id="{EF14187A-8620-4BC2-DB19-7FBEFD964568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78">
              <a:extLst>
                <a:ext uri="{FF2B5EF4-FFF2-40B4-BE49-F238E27FC236}">
                  <a16:creationId xmlns:a16="http://schemas.microsoft.com/office/drawing/2014/main" id="{6AE46BF3-C940-C05A-66AC-99BAE0D9950C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79">
              <a:extLst>
                <a:ext uri="{FF2B5EF4-FFF2-40B4-BE49-F238E27FC236}">
                  <a16:creationId xmlns:a16="http://schemas.microsoft.com/office/drawing/2014/main" id="{FF57922C-14C4-81D0-6E9B-FFEE88B14D52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80">
              <a:extLst>
                <a:ext uri="{FF2B5EF4-FFF2-40B4-BE49-F238E27FC236}">
                  <a16:creationId xmlns:a16="http://schemas.microsoft.com/office/drawing/2014/main" id="{EB9D3F27-9A0D-8BE2-95C7-08792F1A8FBF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81">
              <a:extLst>
                <a:ext uri="{FF2B5EF4-FFF2-40B4-BE49-F238E27FC236}">
                  <a16:creationId xmlns:a16="http://schemas.microsoft.com/office/drawing/2014/main" id="{2ED2C455-0819-BC17-E7D3-7D545620F25C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82">
              <a:extLst>
                <a:ext uri="{FF2B5EF4-FFF2-40B4-BE49-F238E27FC236}">
                  <a16:creationId xmlns:a16="http://schemas.microsoft.com/office/drawing/2014/main" id="{EDE0BE44-326D-9B1F-EC30-91DE107A0578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83">
              <a:extLst>
                <a:ext uri="{FF2B5EF4-FFF2-40B4-BE49-F238E27FC236}">
                  <a16:creationId xmlns:a16="http://schemas.microsoft.com/office/drawing/2014/main" id="{C8804D95-26DF-B5A4-FB36-A5637E8819FE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84">
              <a:extLst>
                <a:ext uri="{FF2B5EF4-FFF2-40B4-BE49-F238E27FC236}">
                  <a16:creationId xmlns:a16="http://schemas.microsoft.com/office/drawing/2014/main" id="{ACE4918E-85FB-506D-34CF-745E07CDC3A8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85">
              <a:extLst>
                <a:ext uri="{FF2B5EF4-FFF2-40B4-BE49-F238E27FC236}">
                  <a16:creationId xmlns:a16="http://schemas.microsoft.com/office/drawing/2014/main" id="{70DFAA5D-33C7-2645-A985-27C3AD8CA236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86">
              <a:extLst>
                <a:ext uri="{FF2B5EF4-FFF2-40B4-BE49-F238E27FC236}">
                  <a16:creationId xmlns:a16="http://schemas.microsoft.com/office/drawing/2014/main" id="{C0383958-DF9F-3C0E-2578-50337BF4FCD1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87">
              <a:extLst>
                <a:ext uri="{FF2B5EF4-FFF2-40B4-BE49-F238E27FC236}">
                  <a16:creationId xmlns:a16="http://schemas.microsoft.com/office/drawing/2014/main" id="{7A57130C-EA67-095B-BF85-CCE01C341F27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88">
              <a:extLst>
                <a:ext uri="{FF2B5EF4-FFF2-40B4-BE49-F238E27FC236}">
                  <a16:creationId xmlns:a16="http://schemas.microsoft.com/office/drawing/2014/main" id="{6B5DFC7E-3B8D-C092-24DF-1CCB1393FB5D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89">
              <a:extLst>
                <a:ext uri="{FF2B5EF4-FFF2-40B4-BE49-F238E27FC236}">
                  <a16:creationId xmlns:a16="http://schemas.microsoft.com/office/drawing/2014/main" id="{FE3E56D0-CD98-04C9-81DA-4510D8A0D3DA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90">
              <a:extLst>
                <a:ext uri="{FF2B5EF4-FFF2-40B4-BE49-F238E27FC236}">
                  <a16:creationId xmlns:a16="http://schemas.microsoft.com/office/drawing/2014/main" id="{CC526644-9369-AB41-AFE1-516630B65B59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91">
              <a:extLst>
                <a:ext uri="{FF2B5EF4-FFF2-40B4-BE49-F238E27FC236}">
                  <a16:creationId xmlns:a16="http://schemas.microsoft.com/office/drawing/2014/main" id="{76B66186-74D7-39DF-43B0-87500F2E5846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92">
              <a:extLst>
                <a:ext uri="{FF2B5EF4-FFF2-40B4-BE49-F238E27FC236}">
                  <a16:creationId xmlns:a16="http://schemas.microsoft.com/office/drawing/2014/main" id="{2037F526-9E67-6182-552F-D525D06BBD6A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93">
              <a:extLst>
                <a:ext uri="{FF2B5EF4-FFF2-40B4-BE49-F238E27FC236}">
                  <a16:creationId xmlns:a16="http://schemas.microsoft.com/office/drawing/2014/main" id="{8DCB1E23-D832-8294-57C0-70FF5B5945A8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94">
              <a:extLst>
                <a:ext uri="{FF2B5EF4-FFF2-40B4-BE49-F238E27FC236}">
                  <a16:creationId xmlns:a16="http://schemas.microsoft.com/office/drawing/2014/main" id="{36C1D874-16A2-4011-A124-FF082ABE1BCA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95">
              <a:extLst>
                <a:ext uri="{FF2B5EF4-FFF2-40B4-BE49-F238E27FC236}">
                  <a16:creationId xmlns:a16="http://schemas.microsoft.com/office/drawing/2014/main" id="{038B3D3E-66B4-133F-737F-DE5D8A901E65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96">
              <a:extLst>
                <a:ext uri="{FF2B5EF4-FFF2-40B4-BE49-F238E27FC236}">
                  <a16:creationId xmlns:a16="http://schemas.microsoft.com/office/drawing/2014/main" id="{EED35D2E-E8F6-3BDB-25C8-94EFB44108B9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97">
              <a:extLst>
                <a:ext uri="{FF2B5EF4-FFF2-40B4-BE49-F238E27FC236}">
                  <a16:creationId xmlns:a16="http://schemas.microsoft.com/office/drawing/2014/main" id="{5315A2E6-448A-849D-C4EF-878C1D1D9615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98">
              <a:extLst>
                <a:ext uri="{FF2B5EF4-FFF2-40B4-BE49-F238E27FC236}">
                  <a16:creationId xmlns:a16="http://schemas.microsoft.com/office/drawing/2014/main" id="{685C2A1F-51A4-6241-2B7C-47DE091E6763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99">
              <a:extLst>
                <a:ext uri="{FF2B5EF4-FFF2-40B4-BE49-F238E27FC236}">
                  <a16:creationId xmlns:a16="http://schemas.microsoft.com/office/drawing/2014/main" id="{4421A621-8A70-F9CC-5E36-D9DF54D6132A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300">
              <a:extLst>
                <a:ext uri="{FF2B5EF4-FFF2-40B4-BE49-F238E27FC236}">
                  <a16:creationId xmlns:a16="http://schemas.microsoft.com/office/drawing/2014/main" id="{6EE69CEB-59F3-5FBD-A373-BEFF441831A0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301">
              <a:extLst>
                <a:ext uri="{FF2B5EF4-FFF2-40B4-BE49-F238E27FC236}">
                  <a16:creationId xmlns:a16="http://schemas.microsoft.com/office/drawing/2014/main" id="{148314BA-53F2-4E97-6719-2B9EB82007C1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302">
              <a:extLst>
                <a:ext uri="{FF2B5EF4-FFF2-40B4-BE49-F238E27FC236}">
                  <a16:creationId xmlns:a16="http://schemas.microsoft.com/office/drawing/2014/main" id="{700F6BED-E693-22A3-AEFD-E9610D201110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303">
              <a:extLst>
                <a:ext uri="{FF2B5EF4-FFF2-40B4-BE49-F238E27FC236}">
                  <a16:creationId xmlns:a16="http://schemas.microsoft.com/office/drawing/2014/main" id="{388C1DC1-CC13-9BA2-342D-6AB63200B638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304">
              <a:extLst>
                <a:ext uri="{FF2B5EF4-FFF2-40B4-BE49-F238E27FC236}">
                  <a16:creationId xmlns:a16="http://schemas.microsoft.com/office/drawing/2014/main" id="{3283C35B-6973-EEAD-F8E2-A9DE39633DC9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305">
              <a:extLst>
                <a:ext uri="{FF2B5EF4-FFF2-40B4-BE49-F238E27FC236}">
                  <a16:creationId xmlns:a16="http://schemas.microsoft.com/office/drawing/2014/main" id="{39DC069C-8C2E-0060-65A7-8F216BA5FE92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306">
              <a:extLst>
                <a:ext uri="{FF2B5EF4-FFF2-40B4-BE49-F238E27FC236}">
                  <a16:creationId xmlns:a16="http://schemas.microsoft.com/office/drawing/2014/main" id="{98E978D2-6293-AEBA-AFE7-EBAEA834A30A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307">
              <a:extLst>
                <a:ext uri="{FF2B5EF4-FFF2-40B4-BE49-F238E27FC236}">
                  <a16:creationId xmlns:a16="http://schemas.microsoft.com/office/drawing/2014/main" id="{8AF982D9-7BC3-124E-9AD7-C02EE45CD889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308">
              <a:extLst>
                <a:ext uri="{FF2B5EF4-FFF2-40B4-BE49-F238E27FC236}">
                  <a16:creationId xmlns:a16="http://schemas.microsoft.com/office/drawing/2014/main" id="{8E224403-D255-9613-2307-66C3752CB89B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09">
              <a:extLst>
                <a:ext uri="{FF2B5EF4-FFF2-40B4-BE49-F238E27FC236}">
                  <a16:creationId xmlns:a16="http://schemas.microsoft.com/office/drawing/2014/main" id="{37DDC4B4-E8D9-F7AB-BA1D-2A5FB7605F3E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10">
              <a:extLst>
                <a:ext uri="{FF2B5EF4-FFF2-40B4-BE49-F238E27FC236}">
                  <a16:creationId xmlns:a16="http://schemas.microsoft.com/office/drawing/2014/main" id="{7E86DBD7-4CEC-9C36-2082-D1CBFF6FE99C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11">
              <a:extLst>
                <a:ext uri="{FF2B5EF4-FFF2-40B4-BE49-F238E27FC236}">
                  <a16:creationId xmlns:a16="http://schemas.microsoft.com/office/drawing/2014/main" id="{EEA5DB74-E4C0-1CEC-0D11-43C978010471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12">
              <a:extLst>
                <a:ext uri="{FF2B5EF4-FFF2-40B4-BE49-F238E27FC236}">
                  <a16:creationId xmlns:a16="http://schemas.microsoft.com/office/drawing/2014/main" id="{5206D8E7-D790-67B2-A983-A4949356E0F0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13">
              <a:extLst>
                <a:ext uri="{FF2B5EF4-FFF2-40B4-BE49-F238E27FC236}">
                  <a16:creationId xmlns:a16="http://schemas.microsoft.com/office/drawing/2014/main" id="{BA5B7E58-B848-ADE3-C841-55A3EA056A24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14">
              <a:extLst>
                <a:ext uri="{FF2B5EF4-FFF2-40B4-BE49-F238E27FC236}">
                  <a16:creationId xmlns:a16="http://schemas.microsoft.com/office/drawing/2014/main" id="{63B94B7B-A48E-D7B3-5815-C61A86C83276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15">
              <a:extLst>
                <a:ext uri="{FF2B5EF4-FFF2-40B4-BE49-F238E27FC236}">
                  <a16:creationId xmlns:a16="http://schemas.microsoft.com/office/drawing/2014/main" id="{C9128F8D-36E1-E1FE-C4D4-A0B2016F3ADF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16">
              <a:extLst>
                <a:ext uri="{FF2B5EF4-FFF2-40B4-BE49-F238E27FC236}">
                  <a16:creationId xmlns:a16="http://schemas.microsoft.com/office/drawing/2014/main" id="{DBB8A711-ADF9-3C1C-DB7B-58AE4BF8585C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17">
              <a:extLst>
                <a:ext uri="{FF2B5EF4-FFF2-40B4-BE49-F238E27FC236}">
                  <a16:creationId xmlns:a16="http://schemas.microsoft.com/office/drawing/2014/main" id="{0FC44FE5-8928-634F-1CC3-D9968EF36F08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18">
              <a:extLst>
                <a:ext uri="{FF2B5EF4-FFF2-40B4-BE49-F238E27FC236}">
                  <a16:creationId xmlns:a16="http://schemas.microsoft.com/office/drawing/2014/main" id="{C1BF8C67-FC9C-4414-4A70-3130401A110F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19">
              <a:extLst>
                <a:ext uri="{FF2B5EF4-FFF2-40B4-BE49-F238E27FC236}">
                  <a16:creationId xmlns:a16="http://schemas.microsoft.com/office/drawing/2014/main" id="{8072A1C3-F841-03E8-6D5B-71C6155E897B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20">
              <a:extLst>
                <a:ext uri="{FF2B5EF4-FFF2-40B4-BE49-F238E27FC236}">
                  <a16:creationId xmlns:a16="http://schemas.microsoft.com/office/drawing/2014/main" id="{81CABB89-32C5-553B-3A79-6AC87AB1701A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21">
              <a:extLst>
                <a:ext uri="{FF2B5EF4-FFF2-40B4-BE49-F238E27FC236}">
                  <a16:creationId xmlns:a16="http://schemas.microsoft.com/office/drawing/2014/main" id="{F39BC975-32DA-9AE2-6C62-36175CC6E625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22">
              <a:extLst>
                <a:ext uri="{FF2B5EF4-FFF2-40B4-BE49-F238E27FC236}">
                  <a16:creationId xmlns:a16="http://schemas.microsoft.com/office/drawing/2014/main" id="{5D96465F-5BA9-EE92-2DC2-CE8315E3D564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23">
              <a:extLst>
                <a:ext uri="{FF2B5EF4-FFF2-40B4-BE49-F238E27FC236}">
                  <a16:creationId xmlns:a16="http://schemas.microsoft.com/office/drawing/2014/main" id="{C3B7F5DF-E575-DBF9-D3B5-D8F571FE709A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24">
              <a:extLst>
                <a:ext uri="{FF2B5EF4-FFF2-40B4-BE49-F238E27FC236}">
                  <a16:creationId xmlns:a16="http://schemas.microsoft.com/office/drawing/2014/main" id="{8CA337E5-8332-AD1C-BC00-D7A7243DC0EA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25">
              <a:extLst>
                <a:ext uri="{FF2B5EF4-FFF2-40B4-BE49-F238E27FC236}">
                  <a16:creationId xmlns:a16="http://schemas.microsoft.com/office/drawing/2014/main" id="{5756A346-9B57-662F-770E-4474781015DC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26">
              <a:extLst>
                <a:ext uri="{FF2B5EF4-FFF2-40B4-BE49-F238E27FC236}">
                  <a16:creationId xmlns:a16="http://schemas.microsoft.com/office/drawing/2014/main" id="{C1CB1E2E-7AE4-9213-FFE8-059E9EF1A975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27">
              <a:extLst>
                <a:ext uri="{FF2B5EF4-FFF2-40B4-BE49-F238E27FC236}">
                  <a16:creationId xmlns:a16="http://schemas.microsoft.com/office/drawing/2014/main" id="{5753C576-F2F2-6895-AFB2-89A8E1149007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28">
              <a:extLst>
                <a:ext uri="{FF2B5EF4-FFF2-40B4-BE49-F238E27FC236}">
                  <a16:creationId xmlns:a16="http://schemas.microsoft.com/office/drawing/2014/main" id="{E27D0221-A58B-2C42-9503-29204A45BAA4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29">
              <a:extLst>
                <a:ext uri="{FF2B5EF4-FFF2-40B4-BE49-F238E27FC236}">
                  <a16:creationId xmlns:a16="http://schemas.microsoft.com/office/drawing/2014/main" id="{B37E3FA1-BE79-24B7-E48E-567B5BE23B54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30">
              <a:extLst>
                <a:ext uri="{FF2B5EF4-FFF2-40B4-BE49-F238E27FC236}">
                  <a16:creationId xmlns:a16="http://schemas.microsoft.com/office/drawing/2014/main" id="{8E15538C-81DE-94E4-135E-8B107F100F4E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31">
              <a:extLst>
                <a:ext uri="{FF2B5EF4-FFF2-40B4-BE49-F238E27FC236}">
                  <a16:creationId xmlns:a16="http://schemas.microsoft.com/office/drawing/2014/main" id="{CE58E779-89DE-3A09-22E3-F4BE7DF66EAD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32">
              <a:extLst>
                <a:ext uri="{FF2B5EF4-FFF2-40B4-BE49-F238E27FC236}">
                  <a16:creationId xmlns:a16="http://schemas.microsoft.com/office/drawing/2014/main" id="{72CC0DCB-DAD9-B437-4556-8263DD6D2413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33">
              <a:extLst>
                <a:ext uri="{FF2B5EF4-FFF2-40B4-BE49-F238E27FC236}">
                  <a16:creationId xmlns:a16="http://schemas.microsoft.com/office/drawing/2014/main" id="{A61603CA-FB59-C860-18A3-D0A5EF1124FA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34">
              <a:extLst>
                <a:ext uri="{FF2B5EF4-FFF2-40B4-BE49-F238E27FC236}">
                  <a16:creationId xmlns:a16="http://schemas.microsoft.com/office/drawing/2014/main" id="{E6280896-B81E-F51F-280A-9AAECB24752C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35">
              <a:extLst>
                <a:ext uri="{FF2B5EF4-FFF2-40B4-BE49-F238E27FC236}">
                  <a16:creationId xmlns:a16="http://schemas.microsoft.com/office/drawing/2014/main" id="{86932A1A-4F73-C89B-56A9-31CA5D687EAD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36">
              <a:extLst>
                <a:ext uri="{FF2B5EF4-FFF2-40B4-BE49-F238E27FC236}">
                  <a16:creationId xmlns:a16="http://schemas.microsoft.com/office/drawing/2014/main" id="{848E550E-DC7E-C0DB-1787-89AC31F788EE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37">
              <a:extLst>
                <a:ext uri="{FF2B5EF4-FFF2-40B4-BE49-F238E27FC236}">
                  <a16:creationId xmlns:a16="http://schemas.microsoft.com/office/drawing/2014/main" id="{6332A8A6-8DDA-AA79-2F95-176E2EE52B84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38">
              <a:extLst>
                <a:ext uri="{FF2B5EF4-FFF2-40B4-BE49-F238E27FC236}">
                  <a16:creationId xmlns:a16="http://schemas.microsoft.com/office/drawing/2014/main" id="{80A7F323-E720-0285-0AE0-D9CB422BD05E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39">
              <a:extLst>
                <a:ext uri="{FF2B5EF4-FFF2-40B4-BE49-F238E27FC236}">
                  <a16:creationId xmlns:a16="http://schemas.microsoft.com/office/drawing/2014/main" id="{F2EFFB6D-7DE0-F2A2-9464-64FC5F44BE9A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40">
              <a:extLst>
                <a:ext uri="{FF2B5EF4-FFF2-40B4-BE49-F238E27FC236}">
                  <a16:creationId xmlns:a16="http://schemas.microsoft.com/office/drawing/2014/main" id="{A049DD81-C484-C3B8-E63B-A2C42EB04F59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41">
              <a:extLst>
                <a:ext uri="{FF2B5EF4-FFF2-40B4-BE49-F238E27FC236}">
                  <a16:creationId xmlns:a16="http://schemas.microsoft.com/office/drawing/2014/main" id="{2A49FEC2-B9A5-AF38-BDCE-B9AAF7C5ACEC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42">
              <a:extLst>
                <a:ext uri="{FF2B5EF4-FFF2-40B4-BE49-F238E27FC236}">
                  <a16:creationId xmlns:a16="http://schemas.microsoft.com/office/drawing/2014/main" id="{1182C329-D38C-944A-E6EE-55C38F9ED76A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43">
              <a:extLst>
                <a:ext uri="{FF2B5EF4-FFF2-40B4-BE49-F238E27FC236}">
                  <a16:creationId xmlns:a16="http://schemas.microsoft.com/office/drawing/2014/main" id="{AA1EDD03-8F2E-796D-B63F-248BAA1AE8FA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44">
              <a:extLst>
                <a:ext uri="{FF2B5EF4-FFF2-40B4-BE49-F238E27FC236}">
                  <a16:creationId xmlns:a16="http://schemas.microsoft.com/office/drawing/2014/main" id="{F8C3CEF6-DBEC-A482-0C9A-377DE69BC0C2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45">
              <a:extLst>
                <a:ext uri="{FF2B5EF4-FFF2-40B4-BE49-F238E27FC236}">
                  <a16:creationId xmlns:a16="http://schemas.microsoft.com/office/drawing/2014/main" id="{4911307A-B8D3-8B2A-4AF0-861661E3E3B8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46">
              <a:extLst>
                <a:ext uri="{FF2B5EF4-FFF2-40B4-BE49-F238E27FC236}">
                  <a16:creationId xmlns:a16="http://schemas.microsoft.com/office/drawing/2014/main" id="{7B981147-8A51-2147-E746-79947B87BAA3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47">
              <a:extLst>
                <a:ext uri="{FF2B5EF4-FFF2-40B4-BE49-F238E27FC236}">
                  <a16:creationId xmlns:a16="http://schemas.microsoft.com/office/drawing/2014/main" id="{007486AF-8EC6-AA1C-85D7-12C28E81C0EB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48">
              <a:extLst>
                <a:ext uri="{FF2B5EF4-FFF2-40B4-BE49-F238E27FC236}">
                  <a16:creationId xmlns:a16="http://schemas.microsoft.com/office/drawing/2014/main" id="{9D187E4C-2FD6-C281-D908-2699F84A40DB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49">
              <a:extLst>
                <a:ext uri="{FF2B5EF4-FFF2-40B4-BE49-F238E27FC236}">
                  <a16:creationId xmlns:a16="http://schemas.microsoft.com/office/drawing/2014/main" id="{CB33EC19-D4F9-4B35-C6FD-663394140B49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50">
              <a:extLst>
                <a:ext uri="{FF2B5EF4-FFF2-40B4-BE49-F238E27FC236}">
                  <a16:creationId xmlns:a16="http://schemas.microsoft.com/office/drawing/2014/main" id="{9274F42B-1E83-F298-36B8-EE05AE362809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51">
              <a:extLst>
                <a:ext uri="{FF2B5EF4-FFF2-40B4-BE49-F238E27FC236}">
                  <a16:creationId xmlns:a16="http://schemas.microsoft.com/office/drawing/2014/main" id="{BDDAFE43-4901-D226-042C-4522A7F1B281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52">
              <a:extLst>
                <a:ext uri="{FF2B5EF4-FFF2-40B4-BE49-F238E27FC236}">
                  <a16:creationId xmlns:a16="http://schemas.microsoft.com/office/drawing/2014/main" id="{C53B9682-AE68-7608-338A-06E6DF9E2EAC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53">
              <a:extLst>
                <a:ext uri="{FF2B5EF4-FFF2-40B4-BE49-F238E27FC236}">
                  <a16:creationId xmlns:a16="http://schemas.microsoft.com/office/drawing/2014/main" id="{6C80B6AF-0C4F-DB3E-59F7-95D979A218B3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54">
              <a:extLst>
                <a:ext uri="{FF2B5EF4-FFF2-40B4-BE49-F238E27FC236}">
                  <a16:creationId xmlns:a16="http://schemas.microsoft.com/office/drawing/2014/main" id="{CEA2A4C2-26B1-0AD7-EE84-1A3E82F2D20D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55">
              <a:extLst>
                <a:ext uri="{FF2B5EF4-FFF2-40B4-BE49-F238E27FC236}">
                  <a16:creationId xmlns:a16="http://schemas.microsoft.com/office/drawing/2014/main" id="{47D8A0DB-7F4B-F225-5DE6-2E49711864F9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56">
              <a:extLst>
                <a:ext uri="{FF2B5EF4-FFF2-40B4-BE49-F238E27FC236}">
                  <a16:creationId xmlns:a16="http://schemas.microsoft.com/office/drawing/2014/main" id="{6F9D7302-E05E-A5EA-B64F-3D66B4EE7F6E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57">
              <a:extLst>
                <a:ext uri="{FF2B5EF4-FFF2-40B4-BE49-F238E27FC236}">
                  <a16:creationId xmlns:a16="http://schemas.microsoft.com/office/drawing/2014/main" id="{B0C35CF5-8293-B99E-6CFC-970EEC977C58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58">
              <a:extLst>
                <a:ext uri="{FF2B5EF4-FFF2-40B4-BE49-F238E27FC236}">
                  <a16:creationId xmlns:a16="http://schemas.microsoft.com/office/drawing/2014/main" id="{E6EE4627-DB2C-FEC9-BBA2-47748FD18355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59">
              <a:extLst>
                <a:ext uri="{FF2B5EF4-FFF2-40B4-BE49-F238E27FC236}">
                  <a16:creationId xmlns:a16="http://schemas.microsoft.com/office/drawing/2014/main" id="{9B178F94-E761-812B-3EE8-FA024F94B0F3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60">
              <a:extLst>
                <a:ext uri="{FF2B5EF4-FFF2-40B4-BE49-F238E27FC236}">
                  <a16:creationId xmlns:a16="http://schemas.microsoft.com/office/drawing/2014/main" id="{969BC745-284D-AFAF-7F95-4545EF1E3BB0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61">
              <a:extLst>
                <a:ext uri="{FF2B5EF4-FFF2-40B4-BE49-F238E27FC236}">
                  <a16:creationId xmlns:a16="http://schemas.microsoft.com/office/drawing/2014/main" id="{3313E147-0EA8-E57A-20BD-FE34B3D776E5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62">
              <a:extLst>
                <a:ext uri="{FF2B5EF4-FFF2-40B4-BE49-F238E27FC236}">
                  <a16:creationId xmlns:a16="http://schemas.microsoft.com/office/drawing/2014/main" id="{7280F4A2-5733-5DB6-6779-AC212D100284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63">
              <a:extLst>
                <a:ext uri="{FF2B5EF4-FFF2-40B4-BE49-F238E27FC236}">
                  <a16:creationId xmlns:a16="http://schemas.microsoft.com/office/drawing/2014/main" id="{C9E4A86D-CE73-3D19-4346-B6B74E250BA4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64">
              <a:extLst>
                <a:ext uri="{FF2B5EF4-FFF2-40B4-BE49-F238E27FC236}">
                  <a16:creationId xmlns:a16="http://schemas.microsoft.com/office/drawing/2014/main" id="{787E9C11-1661-B3BE-86F3-976183AAB290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65">
              <a:extLst>
                <a:ext uri="{FF2B5EF4-FFF2-40B4-BE49-F238E27FC236}">
                  <a16:creationId xmlns:a16="http://schemas.microsoft.com/office/drawing/2014/main" id="{4A6A9E26-CA79-094F-5425-1AB79834EC38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66">
              <a:extLst>
                <a:ext uri="{FF2B5EF4-FFF2-40B4-BE49-F238E27FC236}">
                  <a16:creationId xmlns:a16="http://schemas.microsoft.com/office/drawing/2014/main" id="{6416112E-D68B-F220-4B55-EC92637C6F1D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67">
              <a:extLst>
                <a:ext uri="{FF2B5EF4-FFF2-40B4-BE49-F238E27FC236}">
                  <a16:creationId xmlns:a16="http://schemas.microsoft.com/office/drawing/2014/main" id="{23A1062D-2245-BC5A-A544-399D0E36B6C1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68">
              <a:extLst>
                <a:ext uri="{FF2B5EF4-FFF2-40B4-BE49-F238E27FC236}">
                  <a16:creationId xmlns:a16="http://schemas.microsoft.com/office/drawing/2014/main" id="{58E27C88-C68E-48B1-4759-64319CAD6249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69">
              <a:extLst>
                <a:ext uri="{FF2B5EF4-FFF2-40B4-BE49-F238E27FC236}">
                  <a16:creationId xmlns:a16="http://schemas.microsoft.com/office/drawing/2014/main" id="{A60DECF0-DE8C-D493-C790-86578A046669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70">
              <a:extLst>
                <a:ext uri="{FF2B5EF4-FFF2-40B4-BE49-F238E27FC236}">
                  <a16:creationId xmlns:a16="http://schemas.microsoft.com/office/drawing/2014/main" id="{0C8CFE08-6C24-D87E-8C35-59C40263D0B4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71">
              <a:extLst>
                <a:ext uri="{FF2B5EF4-FFF2-40B4-BE49-F238E27FC236}">
                  <a16:creationId xmlns:a16="http://schemas.microsoft.com/office/drawing/2014/main" id="{EF3C52DF-A431-A55C-D85E-B5EA648E0BB2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72">
              <a:extLst>
                <a:ext uri="{FF2B5EF4-FFF2-40B4-BE49-F238E27FC236}">
                  <a16:creationId xmlns:a16="http://schemas.microsoft.com/office/drawing/2014/main" id="{7FC3A068-FA62-97D0-05B2-8E8B593F79C7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73">
              <a:extLst>
                <a:ext uri="{FF2B5EF4-FFF2-40B4-BE49-F238E27FC236}">
                  <a16:creationId xmlns:a16="http://schemas.microsoft.com/office/drawing/2014/main" id="{BB5760B9-CD86-C89A-3C5D-1C964065D2BB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74">
              <a:extLst>
                <a:ext uri="{FF2B5EF4-FFF2-40B4-BE49-F238E27FC236}">
                  <a16:creationId xmlns:a16="http://schemas.microsoft.com/office/drawing/2014/main" id="{712FD662-6607-2ADB-3CEB-D067944E24DC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75">
              <a:extLst>
                <a:ext uri="{FF2B5EF4-FFF2-40B4-BE49-F238E27FC236}">
                  <a16:creationId xmlns:a16="http://schemas.microsoft.com/office/drawing/2014/main" id="{1EC77F4A-D16E-F0A8-F77E-0FE111C59D39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76">
              <a:extLst>
                <a:ext uri="{FF2B5EF4-FFF2-40B4-BE49-F238E27FC236}">
                  <a16:creationId xmlns:a16="http://schemas.microsoft.com/office/drawing/2014/main" id="{A913D95F-26C2-4009-5D77-B016B8A48A5A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77">
              <a:extLst>
                <a:ext uri="{FF2B5EF4-FFF2-40B4-BE49-F238E27FC236}">
                  <a16:creationId xmlns:a16="http://schemas.microsoft.com/office/drawing/2014/main" id="{76936E80-070D-6861-E143-B459080A3741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78">
              <a:extLst>
                <a:ext uri="{FF2B5EF4-FFF2-40B4-BE49-F238E27FC236}">
                  <a16:creationId xmlns:a16="http://schemas.microsoft.com/office/drawing/2014/main" id="{CC2E0FD2-37A5-1A86-9029-22A5F534F3FF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79">
              <a:extLst>
                <a:ext uri="{FF2B5EF4-FFF2-40B4-BE49-F238E27FC236}">
                  <a16:creationId xmlns:a16="http://schemas.microsoft.com/office/drawing/2014/main" id="{DF92609F-BD0B-380F-EB7F-41A364CE303E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80">
              <a:extLst>
                <a:ext uri="{FF2B5EF4-FFF2-40B4-BE49-F238E27FC236}">
                  <a16:creationId xmlns:a16="http://schemas.microsoft.com/office/drawing/2014/main" id="{614BF659-0476-D6A5-F66D-7C6E98436CA5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81">
              <a:extLst>
                <a:ext uri="{FF2B5EF4-FFF2-40B4-BE49-F238E27FC236}">
                  <a16:creationId xmlns:a16="http://schemas.microsoft.com/office/drawing/2014/main" id="{50F95AF9-D151-6B73-D384-75F02ABCEBCD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82">
              <a:extLst>
                <a:ext uri="{FF2B5EF4-FFF2-40B4-BE49-F238E27FC236}">
                  <a16:creationId xmlns:a16="http://schemas.microsoft.com/office/drawing/2014/main" id="{A10F1700-FE9C-BBFD-AD89-1E964726E565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83">
              <a:extLst>
                <a:ext uri="{FF2B5EF4-FFF2-40B4-BE49-F238E27FC236}">
                  <a16:creationId xmlns:a16="http://schemas.microsoft.com/office/drawing/2014/main" id="{7EDF6D3B-22BB-0C57-7590-2604291913EC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84">
              <a:extLst>
                <a:ext uri="{FF2B5EF4-FFF2-40B4-BE49-F238E27FC236}">
                  <a16:creationId xmlns:a16="http://schemas.microsoft.com/office/drawing/2014/main" id="{AD766805-AC03-69CC-B8E2-8C1F90428DED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85">
              <a:extLst>
                <a:ext uri="{FF2B5EF4-FFF2-40B4-BE49-F238E27FC236}">
                  <a16:creationId xmlns:a16="http://schemas.microsoft.com/office/drawing/2014/main" id="{C4A8AFF8-7D3B-A158-1964-F6EB60BC7DBE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86">
              <a:extLst>
                <a:ext uri="{FF2B5EF4-FFF2-40B4-BE49-F238E27FC236}">
                  <a16:creationId xmlns:a16="http://schemas.microsoft.com/office/drawing/2014/main" id="{07E89CE0-042D-1DE8-9758-E41864C5BA94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67" name="Imagen 366">
            <a:extLst>
              <a:ext uri="{FF2B5EF4-FFF2-40B4-BE49-F238E27FC236}">
                <a16:creationId xmlns:a16="http://schemas.microsoft.com/office/drawing/2014/main" id="{F422C852-2194-A3CE-8144-AF9E4C3D0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436" y="368218"/>
            <a:ext cx="1666563" cy="1666563"/>
          </a:xfrm>
          <a:prstGeom prst="rect">
            <a:avLst/>
          </a:prstGeom>
        </p:spPr>
      </p:pic>
      <p:pic>
        <p:nvPicPr>
          <p:cNvPr id="368" name="Imagen 367">
            <a:extLst>
              <a:ext uri="{FF2B5EF4-FFF2-40B4-BE49-F238E27FC236}">
                <a16:creationId xmlns:a16="http://schemas.microsoft.com/office/drawing/2014/main" id="{3341BAF9-303A-A044-441E-69BFCE687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118" y="5492168"/>
            <a:ext cx="817149" cy="818318"/>
          </a:xfrm>
          <a:prstGeom prst="rect">
            <a:avLst/>
          </a:prstGeom>
        </p:spPr>
      </p:pic>
      <p:sp>
        <p:nvSpPr>
          <p:cNvPr id="370" name="TextBox 10">
            <a:extLst>
              <a:ext uri="{FF2B5EF4-FFF2-40B4-BE49-F238E27FC236}">
                <a16:creationId xmlns:a16="http://schemas.microsoft.com/office/drawing/2014/main" id="{B60434CB-66FC-4C12-E7EB-A350BBDB1D10}"/>
              </a:ext>
            </a:extLst>
          </p:cNvPr>
          <p:cNvSpPr txBox="1"/>
          <p:nvPr/>
        </p:nvSpPr>
        <p:spPr>
          <a:xfrm>
            <a:off x="5124301" y="47985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371" name="TextBox 11">
            <a:extLst>
              <a:ext uri="{FF2B5EF4-FFF2-40B4-BE49-F238E27FC236}">
                <a16:creationId xmlns:a16="http://schemas.microsoft.com/office/drawing/2014/main" id="{284A4135-5E88-7462-99F0-3CAD4FD289E8}"/>
              </a:ext>
            </a:extLst>
          </p:cNvPr>
          <p:cNvSpPr txBox="1"/>
          <p:nvPr/>
        </p:nvSpPr>
        <p:spPr>
          <a:xfrm>
            <a:off x="5118968" y="52263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372" name="TextBox 12">
            <a:extLst>
              <a:ext uri="{FF2B5EF4-FFF2-40B4-BE49-F238E27FC236}">
                <a16:creationId xmlns:a16="http://schemas.microsoft.com/office/drawing/2014/main" id="{07CB6D0D-A59C-3B6D-18E9-68D31ED43DE6}"/>
              </a:ext>
            </a:extLst>
          </p:cNvPr>
          <p:cNvSpPr txBox="1"/>
          <p:nvPr/>
        </p:nvSpPr>
        <p:spPr>
          <a:xfrm>
            <a:off x="5113635" y="565424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373" name="TextBox 13">
            <a:extLst>
              <a:ext uri="{FF2B5EF4-FFF2-40B4-BE49-F238E27FC236}">
                <a16:creationId xmlns:a16="http://schemas.microsoft.com/office/drawing/2014/main" id="{579D86F2-6FFB-4C56-F8F7-EF2DC66DC81D}"/>
              </a:ext>
            </a:extLst>
          </p:cNvPr>
          <p:cNvSpPr txBox="1"/>
          <p:nvPr/>
        </p:nvSpPr>
        <p:spPr>
          <a:xfrm>
            <a:off x="5108302" y="608210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graphicFrame>
        <p:nvGraphicFramePr>
          <p:cNvPr id="374" name="Chart 21">
            <a:extLst>
              <a:ext uri="{FF2B5EF4-FFF2-40B4-BE49-F238E27FC236}">
                <a16:creationId xmlns:a16="http://schemas.microsoft.com/office/drawing/2014/main" id="{91778F3E-9D62-3FBC-7227-60A2E0217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116186"/>
              </p:ext>
            </p:extLst>
          </p:nvPr>
        </p:nvGraphicFramePr>
        <p:xfrm>
          <a:off x="7854679" y="2188448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75" name="Group 30">
            <a:extLst>
              <a:ext uri="{FF2B5EF4-FFF2-40B4-BE49-F238E27FC236}">
                <a16:creationId xmlns:a16="http://schemas.microsoft.com/office/drawing/2014/main" id="{D182F194-B9EB-637D-8E5D-1B2C260645CD}"/>
              </a:ext>
            </a:extLst>
          </p:cNvPr>
          <p:cNvGrpSpPr/>
          <p:nvPr/>
        </p:nvGrpSpPr>
        <p:grpSpPr>
          <a:xfrm>
            <a:off x="10114041" y="2732258"/>
            <a:ext cx="1268359" cy="920637"/>
            <a:chOff x="7848856" y="4058120"/>
            <a:chExt cx="1006205" cy="920637"/>
          </a:xfrm>
        </p:grpSpPr>
        <p:sp>
          <p:nvSpPr>
            <p:cNvPr id="376" name="Rectangle 22">
              <a:extLst>
                <a:ext uri="{FF2B5EF4-FFF2-40B4-BE49-F238E27FC236}">
                  <a16:creationId xmlns:a16="http://schemas.microsoft.com/office/drawing/2014/main" id="{84B9D059-5515-BD88-6202-E67CA6B61A33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7" name="Rectangle 23">
              <a:extLst>
                <a:ext uri="{FF2B5EF4-FFF2-40B4-BE49-F238E27FC236}">
                  <a16:creationId xmlns:a16="http://schemas.microsoft.com/office/drawing/2014/main" id="{F51ABE19-FA5A-8118-7CBE-788323A56F5A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rgbClr val="D74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8" name="Rectangle 24">
              <a:extLst>
                <a:ext uri="{FF2B5EF4-FFF2-40B4-BE49-F238E27FC236}">
                  <a16:creationId xmlns:a16="http://schemas.microsoft.com/office/drawing/2014/main" id="{EA449D01-973E-7B3A-E934-7E9D4287FB71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rgbClr val="D74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9" name="Rectangle 25">
              <a:extLst>
                <a:ext uri="{FF2B5EF4-FFF2-40B4-BE49-F238E27FC236}">
                  <a16:creationId xmlns:a16="http://schemas.microsoft.com/office/drawing/2014/main" id="{DA32BF23-3DD7-14CF-B699-5921E6F8A877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0" name="TextBox 21">
              <a:extLst>
                <a:ext uri="{FF2B5EF4-FFF2-40B4-BE49-F238E27FC236}">
                  <a16:creationId xmlns:a16="http://schemas.microsoft.com/office/drawing/2014/main" id="{6A07B47D-668A-A4C4-BE3E-629ADA020454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81" name="TextBox 22">
              <a:extLst>
                <a:ext uri="{FF2B5EF4-FFF2-40B4-BE49-F238E27FC236}">
                  <a16:creationId xmlns:a16="http://schemas.microsoft.com/office/drawing/2014/main" id="{41C11871-6FB2-36CF-0723-F1AD5A47F806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2" name="TextBox 23">
              <a:extLst>
                <a:ext uri="{FF2B5EF4-FFF2-40B4-BE49-F238E27FC236}">
                  <a16:creationId xmlns:a16="http://schemas.microsoft.com/office/drawing/2014/main" id="{FC5AF565-54A7-A6F4-8971-F0639059BFD7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3" name="TextBox 24">
              <a:extLst>
                <a:ext uri="{FF2B5EF4-FFF2-40B4-BE49-F238E27FC236}">
                  <a16:creationId xmlns:a16="http://schemas.microsoft.com/office/drawing/2014/main" id="{1163F2FB-9877-C2EA-01AE-EAF9897050A3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384" name="텍스트 개체 틀 37">
            <a:extLst>
              <a:ext uri="{FF2B5EF4-FFF2-40B4-BE49-F238E27FC236}">
                <a16:creationId xmlns:a16="http://schemas.microsoft.com/office/drawing/2014/main" id="{CBE8C57C-F693-EB0E-0023-1F163F46438A}"/>
              </a:ext>
            </a:extLst>
          </p:cNvPr>
          <p:cNvSpPr txBox="1"/>
          <p:nvPr/>
        </p:nvSpPr>
        <p:spPr>
          <a:xfrm>
            <a:off x="7916223" y="1819266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385" name="Text Placeholder 27">
            <a:extLst>
              <a:ext uri="{FF2B5EF4-FFF2-40B4-BE49-F238E27FC236}">
                <a16:creationId xmlns:a16="http://schemas.microsoft.com/office/drawing/2014/main" id="{183AA8E8-5CAB-C218-6A85-D445D8F90D47}"/>
              </a:ext>
            </a:extLst>
          </p:cNvPr>
          <p:cNvSpPr txBox="1"/>
          <p:nvPr/>
        </p:nvSpPr>
        <p:spPr>
          <a:xfrm>
            <a:off x="4630892" y="18192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86" name="직사각형 22">
            <a:extLst>
              <a:ext uri="{FF2B5EF4-FFF2-40B4-BE49-F238E27FC236}">
                <a16:creationId xmlns:a16="http://schemas.microsoft.com/office/drawing/2014/main" id="{896E73C7-1EF5-F694-9E0D-793F8AEC55AA}"/>
              </a:ext>
            </a:extLst>
          </p:cNvPr>
          <p:cNvSpPr/>
          <p:nvPr/>
        </p:nvSpPr>
        <p:spPr>
          <a:xfrm>
            <a:off x="4630892" y="214836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87" name="직사각형 5">
            <a:extLst>
              <a:ext uri="{FF2B5EF4-FFF2-40B4-BE49-F238E27FC236}">
                <a16:creationId xmlns:a16="http://schemas.microsoft.com/office/drawing/2014/main" id="{8870174F-EFDC-B99D-E363-D3455658CB69}"/>
              </a:ext>
            </a:extLst>
          </p:cNvPr>
          <p:cNvSpPr/>
          <p:nvPr/>
        </p:nvSpPr>
        <p:spPr>
          <a:xfrm>
            <a:off x="4630892" y="283575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88" name="직사각형 24">
            <a:extLst>
              <a:ext uri="{FF2B5EF4-FFF2-40B4-BE49-F238E27FC236}">
                <a16:creationId xmlns:a16="http://schemas.microsoft.com/office/drawing/2014/main" id="{B57E8012-E0D4-5A52-F9D3-7B55719271EA}"/>
              </a:ext>
            </a:extLst>
          </p:cNvPr>
          <p:cNvSpPr/>
          <p:nvPr/>
        </p:nvSpPr>
        <p:spPr>
          <a:xfrm>
            <a:off x="4630892" y="352315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pic>
        <p:nvPicPr>
          <p:cNvPr id="392" name="Marcador de posición de imagen 391">
            <a:extLst>
              <a:ext uri="{FF2B5EF4-FFF2-40B4-BE49-F238E27FC236}">
                <a16:creationId xmlns:a16="http://schemas.microsoft.com/office/drawing/2014/main" id="{BBCB1F2A-C052-19E9-F6CE-EC1A12F2AFF8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3"/>
          <a:stretch>
            <a:fillRect/>
          </a:stretch>
        </p:blipFill>
        <p:spPr>
          <a:xfrm>
            <a:off x="237761" y="1699002"/>
            <a:ext cx="4258979" cy="4245397"/>
          </a:xfrm>
        </p:spPr>
      </p:pic>
    </p:spTree>
    <p:extLst>
      <p:ext uri="{BB962C8B-B14F-4D97-AF65-F5344CB8AC3E}">
        <p14:creationId xmlns:p14="http://schemas.microsoft.com/office/powerpoint/2010/main" val="36434651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Freeform 31">
            <a:extLst>
              <a:ext uri="{FF2B5EF4-FFF2-40B4-BE49-F238E27FC236}">
                <a16:creationId xmlns:a16="http://schemas.microsoft.com/office/drawing/2014/main" id="{E092288C-23BB-4CEF-480B-9ACFE9692140}"/>
              </a:ext>
            </a:extLst>
          </p:cNvPr>
          <p:cNvSpPr/>
          <p:nvPr/>
        </p:nvSpPr>
        <p:spPr>
          <a:xfrm>
            <a:off x="1466850" y="574998"/>
            <a:ext cx="10737183" cy="1078950"/>
          </a:xfrm>
          <a:custGeom>
            <a:avLst/>
            <a:gdLst>
              <a:gd name="connsiteX0" fmla="*/ 601165 w 9990016"/>
              <a:gd name="connsiteY0" fmla="*/ 0 h 1215556"/>
              <a:gd name="connsiteX1" fmla="*/ 9990016 w 9990016"/>
              <a:gd name="connsiteY1" fmla="*/ 0 h 1215556"/>
              <a:gd name="connsiteX2" fmla="*/ 9990016 w 9990016"/>
              <a:gd name="connsiteY2" fmla="*/ 1215556 h 1215556"/>
              <a:gd name="connsiteX3" fmla="*/ 0 w 9990016"/>
              <a:gd name="connsiteY3" fmla="*/ 1215556 h 1215556"/>
              <a:gd name="connsiteX4" fmla="*/ 188941 w 9990016"/>
              <a:gd name="connsiteY4" fmla="*/ 785189 h 12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0016" h="1215556">
                <a:moveTo>
                  <a:pt x="601165" y="0"/>
                </a:moveTo>
                <a:lnTo>
                  <a:pt x="9990016" y="0"/>
                </a:lnTo>
                <a:lnTo>
                  <a:pt x="9990016" y="1215556"/>
                </a:lnTo>
                <a:lnTo>
                  <a:pt x="0" y="1215556"/>
                </a:lnTo>
                <a:lnTo>
                  <a:pt x="188941" y="785189"/>
                </a:lnTo>
                <a:close/>
              </a:path>
            </a:pathLst>
          </a:custGeom>
          <a:solidFill>
            <a:srgbClr val="C6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TextBox 1">
            <a:extLst>
              <a:ext uri="{FF2B5EF4-FFF2-40B4-BE49-F238E27FC236}">
                <a16:creationId xmlns:a16="http://schemas.microsoft.com/office/drawing/2014/main" id="{1BA3956C-71A9-9C4B-C621-A6CA870D59C7}"/>
              </a:ext>
            </a:extLst>
          </p:cNvPr>
          <p:cNvSpPr txBox="1"/>
          <p:nvPr/>
        </p:nvSpPr>
        <p:spPr>
          <a:xfrm>
            <a:off x="3331868" y="711233"/>
            <a:ext cx="72590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spc="600" dirty="0">
                <a:solidFill>
                  <a:schemeClr val="bg1"/>
                </a:solidFill>
                <a:cs typeface="Arial" panose="020B0604020202020204" pitchFamily="34" charset="0"/>
              </a:rPr>
              <a:t>TIMELINES STYLE</a:t>
            </a:r>
            <a:endParaRPr lang="ko-KR" altLang="en-US" sz="4400" spc="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" name="Straight Connector 42">
            <a:extLst>
              <a:ext uri="{FF2B5EF4-FFF2-40B4-BE49-F238E27FC236}">
                <a16:creationId xmlns:a16="http://schemas.microsoft.com/office/drawing/2014/main" id="{17ED590B-5F69-C635-752E-C31C842977B5}"/>
              </a:ext>
            </a:extLst>
          </p:cNvPr>
          <p:cNvCxnSpPr/>
          <p:nvPr/>
        </p:nvCxnSpPr>
        <p:spPr>
          <a:xfrm>
            <a:off x="2495550" y="3885884"/>
            <a:ext cx="88582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3">
            <a:extLst>
              <a:ext uri="{FF2B5EF4-FFF2-40B4-BE49-F238E27FC236}">
                <a16:creationId xmlns:a16="http://schemas.microsoft.com/office/drawing/2014/main" id="{E0295BE4-6C79-B549-7439-74FCDF71D907}"/>
              </a:ext>
            </a:extLst>
          </p:cNvPr>
          <p:cNvGrpSpPr/>
          <p:nvPr/>
        </p:nvGrpSpPr>
        <p:grpSpPr>
          <a:xfrm>
            <a:off x="3289453" y="3565844"/>
            <a:ext cx="685800" cy="640080"/>
            <a:chOff x="1517804" y="3503738"/>
            <a:chExt cx="621139" cy="621139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A735513C-86E1-E770-BA5F-175190847AC3}"/>
                </a:ext>
              </a:extLst>
            </p:cNvPr>
            <p:cNvSpPr/>
            <p:nvPr/>
          </p:nvSpPr>
          <p:spPr>
            <a:xfrm>
              <a:off x="1562000" y="3547934"/>
              <a:ext cx="532746" cy="532746"/>
            </a:xfrm>
            <a:prstGeom prst="hexagon">
              <a:avLst/>
            </a:prstGeom>
            <a:solidFill>
              <a:srgbClr val="C6030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B5D784B-5280-0873-C66F-8614D5D2337D}"/>
                </a:ext>
              </a:extLst>
            </p:cNvPr>
            <p:cNvSpPr/>
            <p:nvPr/>
          </p:nvSpPr>
          <p:spPr>
            <a:xfrm>
              <a:off x="1517804" y="3503738"/>
              <a:ext cx="621139" cy="621139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3AA9C12D-0F15-3AEB-3473-3BDD5D99C6C4}"/>
              </a:ext>
            </a:extLst>
          </p:cNvPr>
          <p:cNvGrpSpPr/>
          <p:nvPr/>
        </p:nvGrpSpPr>
        <p:grpSpPr>
          <a:xfrm>
            <a:off x="5418441" y="3565844"/>
            <a:ext cx="685800" cy="640080"/>
            <a:chOff x="3646792" y="3503738"/>
            <a:chExt cx="621139" cy="621139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F262F09-5B8D-D906-D712-A95F456D84BF}"/>
                </a:ext>
              </a:extLst>
            </p:cNvPr>
            <p:cNvSpPr/>
            <p:nvPr/>
          </p:nvSpPr>
          <p:spPr>
            <a:xfrm>
              <a:off x="3690988" y="3547934"/>
              <a:ext cx="532746" cy="532746"/>
            </a:xfrm>
            <a:prstGeom prst="hexagon">
              <a:avLst/>
            </a:prstGeom>
            <a:solidFill>
              <a:srgbClr val="D74E5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1B82953A-C41D-1E6D-5E29-751889B7FE6A}"/>
                </a:ext>
              </a:extLst>
            </p:cNvPr>
            <p:cNvSpPr/>
            <p:nvPr/>
          </p:nvSpPr>
          <p:spPr>
            <a:xfrm>
              <a:off x="3646792" y="3503738"/>
              <a:ext cx="621139" cy="621139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1ADE0B58-86F0-EF2B-C847-D234A1F6F9C4}"/>
              </a:ext>
            </a:extLst>
          </p:cNvPr>
          <p:cNvGrpSpPr/>
          <p:nvPr/>
        </p:nvGrpSpPr>
        <p:grpSpPr>
          <a:xfrm>
            <a:off x="7547429" y="3565844"/>
            <a:ext cx="685800" cy="640080"/>
            <a:chOff x="5775780" y="3503738"/>
            <a:chExt cx="621139" cy="621139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B99CB0B1-000C-D659-D2A8-D3C83DCD0997}"/>
                </a:ext>
              </a:extLst>
            </p:cNvPr>
            <p:cNvSpPr/>
            <p:nvPr/>
          </p:nvSpPr>
          <p:spPr>
            <a:xfrm>
              <a:off x="5819977" y="3547935"/>
              <a:ext cx="532746" cy="532746"/>
            </a:xfrm>
            <a:prstGeom prst="hexagon">
              <a:avLst/>
            </a:prstGeom>
            <a:solidFill>
              <a:srgbClr val="C6030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F300980B-250C-6731-5B45-D3AF063A531F}"/>
                </a:ext>
              </a:extLst>
            </p:cNvPr>
            <p:cNvSpPr/>
            <p:nvPr/>
          </p:nvSpPr>
          <p:spPr>
            <a:xfrm>
              <a:off x="5775780" y="3503738"/>
              <a:ext cx="621139" cy="621139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6">
            <a:extLst>
              <a:ext uri="{FF2B5EF4-FFF2-40B4-BE49-F238E27FC236}">
                <a16:creationId xmlns:a16="http://schemas.microsoft.com/office/drawing/2014/main" id="{B33B53A9-0C0D-5ABB-8CF9-B9816F25792E}"/>
              </a:ext>
            </a:extLst>
          </p:cNvPr>
          <p:cNvGrpSpPr/>
          <p:nvPr/>
        </p:nvGrpSpPr>
        <p:grpSpPr>
          <a:xfrm>
            <a:off x="9676417" y="3565844"/>
            <a:ext cx="685800" cy="640080"/>
            <a:chOff x="7904768" y="3503738"/>
            <a:chExt cx="621139" cy="621139"/>
          </a:xfrm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BA5EBD7E-0FA0-1F3F-A85C-3455ECD7ED98}"/>
                </a:ext>
              </a:extLst>
            </p:cNvPr>
            <p:cNvSpPr/>
            <p:nvPr/>
          </p:nvSpPr>
          <p:spPr>
            <a:xfrm>
              <a:off x="7948964" y="3547934"/>
              <a:ext cx="532746" cy="532746"/>
            </a:xfrm>
            <a:prstGeom prst="hexagon">
              <a:avLst/>
            </a:prstGeom>
            <a:solidFill>
              <a:srgbClr val="D74E5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F8565214-44D3-A196-C6FA-DFF91E9387D6}"/>
                </a:ext>
              </a:extLst>
            </p:cNvPr>
            <p:cNvSpPr/>
            <p:nvPr/>
          </p:nvSpPr>
          <p:spPr>
            <a:xfrm>
              <a:off x="7904768" y="3503738"/>
              <a:ext cx="621139" cy="621139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32F4946C-FA86-D59F-0E0C-2BDD4401FB27}"/>
              </a:ext>
            </a:extLst>
          </p:cNvPr>
          <p:cNvGrpSpPr/>
          <p:nvPr/>
        </p:nvGrpSpPr>
        <p:grpSpPr>
          <a:xfrm>
            <a:off x="2650691" y="4716128"/>
            <a:ext cx="1979046" cy="1143519"/>
            <a:chOff x="662404" y="4636435"/>
            <a:chExt cx="1728192" cy="1143519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4E270FCF-E180-F043-43C4-C996B05DC85E}"/>
                </a:ext>
              </a:extLst>
            </p:cNvPr>
            <p:cNvSpPr txBox="1"/>
            <p:nvPr/>
          </p:nvSpPr>
          <p:spPr>
            <a:xfrm>
              <a:off x="662404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9AAEF2DC-11F2-AF5E-C6AB-ED2CE57B629E}"/>
                </a:ext>
              </a:extLst>
            </p:cNvPr>
            <p:cNvSpPr txBox="1"/>
            <p:nvPr/>
          </p:nvSpPr>
          <p:spPr>
            <a:xfrm>
              <a:off x="662404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8A7C7B5D-89AA-0671-EE2F-0D4304CF3393}"/>
              </a:ext>
            </a:extLst>
          </p:cNvPr>
          <p:cNvGrpSpPr/>
          <p:nvPr/>
        </p:nvGrpSpPr>
        <p:grpSpPr>
          <a:xfrm>
            <a:off x="9037655" y="2280516"/>
            <a:ext cx="1979046" cy="1143519"/>
            <a:chOff x="5202982" y="2341496"/>
            <a:chExt cx="1728192" cy="1143519"/>
          </a:xfrm>
        </p:grpSpPr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A6C6E0AB-9A65-8D11-668F-B94C2FCDBC88}"/>
                </a:ext>
              </a:extLst>
            </p:cNvPr>
            <p:cNvSpPr txBox="1"/>
            <p:nvPr/>
          </p:nvSpPr>
          <p:spPr>
            <a:xfrm>
              <a:off x="5202982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D74E52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D74E5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85B4F500-77F4-724F-2C8B-D5EFFC36417A}"/>
                </a:ext>
              </a:extLst>
            </p:cNvPr>
            <p:cNvSpPr txBox="1"/>
            <p:nvPr/>
          </p:nvSpPr>
          <p:spPr>
            <a:xfrm>
              <a:off x="5202982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2CD8D16-6756-0741-4C87-F47E917F0B98}"/>
              </a:ext>
            </a:extLst>
          </p:cNvPr>
          <p:cNvGrpSpPr/>
          <p:nvPr/>
        </p:nvGrpSpPr>
        <p:grpSpPr>
          <a:xfrm>
            <a:off x="4779679" y="2280516"/>
            <a:ext cx="1979046" cy="1143519"/>
            <a:chOff x="2175930" y="2341496"/>
            <a:chExt cx="1728192" cy="1143519"/>
          </a:xfrm>
        </p:grpSpPr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948141E3-3E09-F525-7E50-93D9ABC9042E}"/>
                </a:ext>
              </a:extLst>
            </p:cNvPr>
            <p:cNvSpPr txBox="1"/>
            <p:nvPr/>
          </p:nvSpPr>
          <p:spPr>
            <a:xfrm>
              <a:off x="2175930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D74E52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D74E5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88EC910A-363C-1642-463C-D08A5CE539AB}"/>
                </a:ext>
              </a:extLst>
            </p:cNvPr>
            <p:cNvSpPr txBox="1"/>
            <p:nvPr/>
          </p:nvSpPr>
          <p:spPr>
            <a:xfrm>
              <a:off x="2175930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FA402D2F-702A-112D-9AC9-4C41A9B29A6A}"/>
              </a:ext>
            </a:extLst>
          </p:cNvPr>
          <p:cNvGrpSpPr/>
          <p:nvPr/>
        </p:nvGrpSpPr>
        <p:grpSpPr>
          <a:xfrm>
            <a:off x="6908667" y="4716128"/>
            <a:ext cx="1979046" cy="1143519"/>
            <a:chOff x="3689456" y="4636435"/>
            <a:chExt cx="1728192" cy="1143519"/>
          </a:xfrm>
        </p:grpSpPr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57A0C1A-C808-6A54-830F-DE2356F53BEB}"/>
                </a:ext>
              </a:extLst>
            </p:cNvPr>
            <p:cNvSpPr txBox="1"/>
            <p:nvPr/>
          </p:nvSpPr>
          <p:spPr>
            <a:xfrm>
              <a:off x="3689456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4FD16CCC-3414-6160-480A-C64A69E23080}"/>
                </a:ext>
              </a:extLst>
            </p:cNvPr>
            <p:cNvSpPr txBox="1"/>
            <p:nvPr/>
          </p:nvSpPr>
          <p:spPr>
            <a:xfrm>
              <a:off x="3689456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60627E46-8717-EA18-17C3-5F08D35F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982" y="4342985"/>
            <a:ext cx="84046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2016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64276A62-DC93-C2FA-0058-8635975AAC64}"/>
              </a:ext>
            </a:extLst>
          </p:cNvPr>
          <p:cNvSpPr txBox="1"/>
          <p:nvPr/>
        </p:nvSpPr>
        <p:spPr>
          <a:xfrm>
            <a:off x="9599086" y="191118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2019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CB3B78F8-0C04-815B-DCC9-B6AF1023FEF8}"/>
              </a:ext>
            </a:extLst>
          </p:cNvPr>
          <p:cNvSpPr txBox="1"/>
          <p:nvPr/>
        </p:nvSpPr>
        <p:spPr>
          <a:xfrm>
            <a:off x="5337966" y="191118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36">
            <a:extLst>
              <a:ext uri="{FF2B5EF4-FFF2-40B4-BE49-F238E27FC236}">
                <a16:creationId xmlns:a16="http://schemas.microsoft.com/office/drawing/2014/main" id="{D34C79F8-6301-99C0-E9E4-917FF366B2AC}"/>
              </a:ext>
            </a:extLst>
          </p:cNvPr>
          <p:cNvSpPr txBox="1"/>
          <p:nvPr/>
        </p:nvSpPr>
        <p:spPr>
          <a:xfrm>
            <a:off x="7468526" y="4342985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20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75033326-AB18-1E12-D39A-0356756BC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07" r="25877"/>
          <a:stretch>
            <a:fillRect/>
          </a:stretch>
        </p:blipFill>
        <p:spPr>
          <a:xfrm>
            <a:off x="-5458" y="0"/>
            <a:ext cx="2917692" cy="7196287"/>
          </a:xfrm>
          <a:prstGeom prst="rect">
            <a:avLst/>
          </a:prstGeom>
        </p:spPr>
      </p:pic>
      <p:grpSp>
        <p:nvGrpSpPr>
          <p:cNvPr id="37" name="Group 387">
            <a:extLst>
              <a:ext uri="{FF2B5EF4-FFF2-40B4-BE49-F238E27FC236}">
                <a16:creationId xmlns:a16="http://schemas.microsoft.com/office/drawing/2014/main" id="{EB6B0A9F-2C3B-F030-1EE4-B491E88007F9}"/>
              </a:ext>
            </a:extLst>
          </p:cNvPr>
          <p:cNvGrpSpPr/>
          <p:nvPr/>
        </p:nvGrpSpPr>
        <p:grpSpPr>
          <a:xfrm>
            <a:off x="10489608" y="5051820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38" name="Freeform: Shape 41">
              <a:extLst>
                <a:ext uri="{FF2B5EF4-FFF2-40B4-BE49-F238E27FC236}">
                  <a16:creationId xmlns:a16="http://schemas.microsoft.com/office/drawing/2014/main" id="{8BD8D65B-85BD-C3EC-029E-AA39EC3E5C83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2">
              <a:extLst>
                <a:ext uri="{FF2B5EF4-FFF2-40B4-BE49-F238E27FC236}">
                  <a16:creationId xmlns:a16="http://schemas.microsoft.com/office/drawing/2014/main" id="{B59850A6-3315-71E1-212D-279A02B5673E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3">
              <a:extLst>
                <a:ext uri="{FF2B5EF4-FFF2-40B4-BE49-F238E27FC236}">
                  <a16:creationId xmlns:a16="http://schemas.microsoft.com/office/drawing/2014/main" id="{DF8052A6-98C7-4CC5-AEBF-08CB31D1D2E4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76966A78-524F-83BB-6916-CCC3F05D0373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5">
              <a:extLst>
                <a:ext uri="{FF2B5EF4-FFF2-40B4-BE49-F238E27FC236}">
                  <a16:creationId xmlns:a16="http://schemas.microsoft.com/office/drawing/2014/main" id="{88A115CF-9440-5AC2-E3AF-54C1A178F448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:a16="http://schemas.microsoft.com/office/drawing/2014/main" id="{4BEEE22A-9A9C-61C8-9FB9-D7F539044BDB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7">
              <a:extLst>
                <a:ext uri="{FF2B5EF4-FFF2-40B4-BE49-F238E27FC236}">
                  <a16:creationId xmlns:a16="http://schemas.microsoft.com/office/drawing/2014/main" id="{456B19D5-AB2F-E496-9EDD-9E265B25D17F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8">
              <a:extLst>
                <a:ext uri="{FF2B5EF4-FFF2-40B4-BE49-F238E27FC236}">
                  <a16:creationId xmlns:a16="http://schemas.microsoft.com/office/drawing/2014/main" id="{E4F81F56-2929-823D-A5A7-3B187E04338A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9">
              <a:extLst>
                <a:ext uri="{FF2B5EF4-FFF2-40B4-BE49-F238E27FC236}">
                  <a16:creationId xmlns:a16="http://schemas.microsoft.com/office/drawing/2014/main" id="{1BDAF634-03F3-D3D1-6235-8690D1EA591A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50">
              <a:extLst>
                <a:ext uri="{FF2B5EF4-FFF2-40B4-BE49-F238E27FC236}">
                  <a16:creationId xmlns:a16="http://schemas.microsoft.com/office/drawing/2014/main" id="{50A001E7-998F-29A9-0531-5D4D424C7B1A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51">
              <a:extLst>
                <a:ext uri="{FF2B5EF4-FFF2-40B4-BE49-F238E27FC236}">
                  <a16:creationId xmlns:a16="http://schemas.microsoft.com/office/drawing/2014/main" id="{7FD73555-5EA2-EE31-509C-FCFEA588A2CA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52">
              <a:extLst>
                <a:ext uri="{FF2B5EF4-FFF2-40B4-BE49-F238E27FC236}">
                  <a16:creationId xmlns:a16="http://schemas.microsoft.com/office/drawing/2014/main" id="{A97AE60A-F34C-C546-EF5B-1BEB22113754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53">
              <a:extLst>
                <a:ext uri="{FF2B5EF4-FFF2-40B4-BE49-F238E27FC236}">
                  <a16:creationId xmlns:a16="http://schemas.microsoft.com/office/drawing/2014/main" id="{0063E5C6-A045-0ADF-7FAC-8CDBBA010E91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4">
              <a:extLst>
                <a:ext uri="{FF2B5EF4-FFF2-40B4-BE49-F238E27FC236}">
                  <a16:creationId xmlns:a16="http://schemas.microsoft.com/office/drawing/2014/main" id="{03D0459F-6BF5-FD99-A14F-C8DF0B843B6D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5">
              <a:extLst>
                <a:ext uri="{FF2B5EF4-FFF2-40B4-BE49-F238E27FC236}">
                  <a16:creationId xmlns:a16="http://schemas.microsoft.com/office/drawing/2014/main" id="{ABDBB5F4-615E-3BA1-5561-68700004E911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6">
              <a:extLst>
                <a:ext uri="{FF2B5EF4-FFF2-40B4-BE49-F238E27FC236}">
                  <a16:creationId xmlns:a16="http://schemas.microsoft.com/office/drawing/2014/main" id="{1618B487-3499-1956-DF36-7F00A1CC6DB4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7">
              <a:extLst>
                <a:ext uri="{FF2B5EF4-FFF2-40B4-BE49-F238E27FC236}">
                  <a16:creationId xmlns:a16="http://schemas.microsoft.com/office/drawing/2014/main" id="{03DC43E7-DB8F-561A-D00B-CF7DFAF4B47D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8">
              <a:extLst>
                <a:ext uri="{FF2B5EF4-FFF2-40B4-BE49-F238E27FC236}">
                  <a16:creationId xmlns:a16="http://schemas.microsoft.com/office/drawing/2014/main" id="{736F0000-8748-8F6A-2999-58E3577F75CB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9">
              <a:extLst>
                <a:ext uri="{FF2B5EF4-FFF2-40B4-BE49-F238E27FC236}">
                  <a16:creationId xmlns:a16="http://schemas.microsoft.com/office/drawing/2014/main" id="{F0D654DC-46BC-2961-5FBD-BF136AE7E64B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60">
              <a:extLst>
                <a:ext uri="{FF2B5EF4-FFF2-40B4-BE49-F238E27FC236}">
                  <a16:creationId xmlns:a16="http://schemas.microsoft.com/office/drawing/2014/main" id="{335634F2-44D2-6009-FAA9-7D97E2C263E4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61">
              <a:extLst>
                <a:ext uri="{FF2B5EF4-FFF2-40B4-BE49-F238E27FC236}">
                  <a16:creationId xmlns:a16="http://schemas.microsoft.com/office/drawing/2014/main" id="{01D63926-B775-51CC-427D-F2CA1F207BC8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62">
              <a:extLst>
                <a:ext uri="{FF2B5EF4-FFF2-40B4-BE49-F238E27FC236}">
                  <a16:creationId xmlns:a16="http://schemas.microsoft.com/office/drawing/2014/main" id="{4BB1778A-2915-ABDC-FCE2-D2CF2149D253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63">
              <a:extLst>
                <a:ext uri="{FF2B5EF4-FFF2-40B4-BE49-F238E27FC236}">
                  <a16:creationId xmlns:a16="http://schemas.microsoft.com/office/drawing/2014/main" id="{D37399D5-27B4-D4B9-531E-4DFBE317CF40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4">
              <a:extLst>
                <a:ext uri="{FF2B5EF4-FFF2-40B4-BE49-F238E27FC236}">
                  <a16:creationId xmlns:a16="http://schemas.microsoft.com/office/drawing/2014/main" id="{AEE543B9-A884-13ED-EFFF-639DF6CE4D2B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1CEBF53B-C752-953F-6431-D9548D927C1B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6">
              <a:extLst>
                <a:ext uri="{FF2B5EF4-FFF2-40B4-BE49-F238E27FC236}">
                  <a16:creationId xmlns:a16="http://schemas.microsoft.com/office/drawing/2014/main" id="{A4B68006-67BB-A780-995D-13110D8C8033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7">
              <a:extLst>
                <a:ext uri="{FF2B5EF4-FFF2-40B4-BE49-F238E27FC236}">
                  <a16:creationId xmlns:a16="http://schemas.microsoft.com/office/drawing/2014/main" id="{22B94410-5648-23D8-EFA5-112AFE5AC99F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8">
              <a:extLst>
                <a:ext uri="{FF2B5EF4-FFF2-40B4-BE49-F238E27FC236}">
                  <a16:creationId xmlns:a16="http://schemas.microsoft.com/office/drawing/2014/main" id="{F6EFF4BC-D860-0E8F-6A88-FFD02348DF4E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9">
              <a:extLst>
                <a:ext uri="{FF2B5EF4-FFF2-40B4-BE49-F238E27FC236}">
                  <a16:creationId xmlns:a16="http://schemas.microsoft.com/office/drawing/2014/main" id="{819E5B9B-3F20-EE43-CF28-9D8242CFE658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70">
              <a:extLst>
                <a:ext uri="{FF2B5EF4-FFF2-40B4-BE49-F238E27FC236}">
                  <a16:creationId xmlns:a16="http://schemas.microsoft.com/office/drawing/2014/main" id="{32BD0BD1-1812-28AB-A9CF-B3238359BD13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71">
              <a:extLst>
                <a:ext uri="{FF2B5EF4-FFF2-40B4-BE49-F238E27FC236}">
                  <a16:creationId xmlns:a16="http://schemas.microsoft.com/office/drawing/2014/main" id="{D89105F6-41BE-ABA0-BAA6-1F433F903F44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72">
              <a:extLst>
                <a:ext uri="{FF2B5EF4-FFF2-40B4-BE49-F238E27FC236}">
                  <a16:creationId xmlns:a16="http://schemas.microsoft.com/office/drawing/2014/main" id="{29A4252A-74EB-53B0-AFDC-37B1D2C32611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73">
              <a:extLst>
                <a:ext uri="{FF2B5EF4-FFF2-40B4-BE49-F238E27FC236}">
                  <a16:creationId xmlns:a16="http://schemas.microsoft.com/office/drawing/2014/main" id="{DC278F39-B25F-9407-C054-E9FDB3B336FF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4">
              <a:extLst>
                <a:ext uri="{FF2B5EF4-FFF2-40B4-BE49-F238E27FC236}">
                  <a16:creationId xmlns:a16="http://schemas.microsoft.com/office/drawing/2014/main" id="{0FE30E0A-9C58-6069-1E06-8FCEB4B7C612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5">
              <a:extLst>
                <a:ext uri="{FF2B5EF4-FFF2-40B4-BE49-F238E27FC236}">
                  <a16:creationId xmlns:a16="http://schemas.microsoft.com/office/drawing/2014/main" id="{4AA2E312-44EE-CA3A-2CA2-D8E89663637B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6">
              <a:extLst>
                <a:ext uri="{FF2B5EF4-FFF2-40B4-BE49-F238E27FC236}">
                  <a16:creationId xmlns:a16="http://schemas.microsoft.com/office/drawing/2014/main" id="{9492D2A9-0028-70B8-2629-5074E4AE353D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7">
              <a:extLst>
                <a:ext uri="{FF2B5EF4-FFF2-40B4-BE49-F238E27FC236}">
                  <a16:creationId xmlns:a16="http://schemas.microsoft.com/office/drawing/2014/main" id="{87F827E9-82A6-9BAD-8151-D48D15DABDE2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8">
              <a:extLst>
                <a:ext uri="{FF2B5EF4-FFF2-40B4-BE49-F238E27FC236}">
                  <a16:creationId xmlns:a16="http://schemas.microsoft.com/office/drawing/2014/main" id="{5FA296E8-6AD0-ADC2-6803-21E43B0D3EF4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9">
              <a:extLst>
                <a:ext uri="{FF2B5EF4-FFF2-40B4-BE49-F238E27FC236}">
                  <a16:creationId xmlns:a16="http://schemas.microsoft.com/office/drawing/2014/main" id="{8A69D386-7C2A-23C6-BE27-6449275B8AFE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80">
              <a:extLst>
                <a:ext uri="{FF2B5EF4-FFF2-40B4-BE49-F238E27FC236}">
                  <a16:creationId xmlns:a16="http://schemas.microsoft.com/office/drawing/2014/main" id="{8A138658-0CBA-AF5E-2128-218D8C4F670C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81">
              <a:extLst>
                <a:ext uri="{FF2B5EF4-FFF2-40B4-BE49-F238E27FC236}">
                  <a16:creationId xmlns:a16="http://schemas.microsoft.com/office/drawing/2014/main" id="{CCA12A99-5818-48C4-A4C3-551BE0356AA9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82">
              <a:extLst>
                <a:ext uri="{FF2B5EF4-FFF2-40B4-BE49-F238E27FC236}">
                  <a16:creationId xmlns:a16="http://schemas.microsoft.com/office/drawing/2014/main" id="{1D205B9D-3C65-1CD8-1A2A-2FC901C60257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83">
              <a:extLst>
                <a:ext uri="{FF2B5EF4-FFF2-40B4-BE49-F238E27FC236}">
                  <a16:creationId xmlns:a16="http://schemas.microsoft.com/office/drawing/2014/main" id="{6F6654D0-6208-07A6-1EB4-09D7B59FA32A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4">
              <a:extLst>
                <a:ext uri="{FF2B5EF4-FFF2-40B4-BE49-F238E27FC236}">
                  <a16:creationId xmlns:a16="http://schemas.microsoft.com/office/drawing/2014/main" id="{21501961-C658-5EC1-30D5-E4A3CED35883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5">
              <a:extLst>
                <a:ext uri="{FF2B5EF4-FFF2-40B4-BE49-F238E27FC236}">
                  <a16:creationId xmlns:a16="http://schemas.microsoft.com/office/drawing/2014/main" id="{E3B58DE3-AFF1-0326-6F46-291650C99030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6">
              <a:extLst>
                <a:ext uri="{FF2B5EF4-FFF2-40B4-BE49-F238E27FC236}">
                  <a16:creationId xmlns:a16="http://schemas.microsoft.com/office/drawing/2014/main" id="{6D98EDC3-254F-75FB-BF25-98122E29A1E8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7">
              <a:extLst>
                <a:ext uri="{FF2B5EF4-FFF2-40B4-BE49-F238E27FC236}">
                  <a16:creationId xmlns:a16="http://schemas.microsoft.com/office/drawing/2014/main" id="{38006B24-CCC5-865F-8227-E62BD5640B53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8">
              <a:extLst>
                <a:ext uri="{FF2B5EF4-FFF2-40B4-BE49-F238E27FC236}">
                  <a16:creationId xmlns:a16="http://schemas.microsoft.com/office/drawing/2014/main" id="{C0FF0C6C-0E96-1790-B1C3-5FC757B36B4B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9">
              <a:extLst>
                <a:ext uri="{FF2B5EF4-FFF2-40B4-BE49-F238E27FC236}">
                  <a16:creationId xmlns:a16="http://schemas.microsoft.com/office/drawing/2014/main" id="{47E432FD-1090-EC7F-8E47-064B1C6374BE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90">
              <a:extLst>
                <a:ext uri="{FF2B5EF4-FFF2-40B4-BE49-F238E27FC236}">
                  <a16:creationId xmlns:a16="http://schemas.microsoft.com/office/drawing/2014/main" id="{9307BEAB-CF6C-26C0-A69F-DB20E92AF187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91">
              <a:extLst>
                <a:ext uri="{FF2B5EF4-FFF2-40B4-BE49-F238E27FC236}">
                  <a16:creationId xmlns:a16="http://schemas.microsoft.com/office/drawing/2014/main" id="{939492DF-C21C-8055-08D2-C023A03989EA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92">
              <a:extLst>
                <a:ext uri="{FF2B5EF4-FFF2-40B4-BE49-F238E27FC236}">
                  <a16:creationId xmlns:a16="http://schemas.microsoft.com/office/drawing/2014/main" id="{C08AA39B-9EE6-5754-FC83-13CCD13681C2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93">
              <a:extLst>
                <a:ext uri="{FF2B5EF4-FFF2-40B4-BE49-F238E27FC236}">
                  <a16:creationId xmlns:a16="http://schemas.microsoft.com/office/drawing/2014/main" id="{51DA331D-045D-8EC6-D883-897E7B6DF7C9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4">
              <a:extLst>
                <a:ext uri="{FF2B5EF4-FFF2-40B4-BE49-F238E27FC236}">
                  <a16:creationId xmlns:a16="http://schemas.microsoft.com/office/drawing/2014/main" id="{31E84B3B-B0CD-4A6A-6D0A-F7F6A0F171E7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5">
              <a:extLst>
                <a:ext uri="{FF2B5EF4-FFF2-40B4-BE49-F238E27FC236}">
                  <a16:creationId xmlns:a16="http://schemas.microsoft.com/office/drawing/2014/main" id="{6836C364-2A16-0F9E-1655-EE39FD339D68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6">
              <a:extLst>
                <a:ext uri="{FF2B5EF4-FFF2-40B4-BE49-F238E27FC236}">
                  <a16:creationId xmlns:a16="http://schemas.microsoft.com/office/drawing/2014/main" id="{FE568400-3F5E-BD27-D9F6-A79C70665DF8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7">
              <a:extLst>
                <a:ext uri="{FF2B5EF4-FFF2-40B4-BE49-F238E27FC236}">
                  <a16:creationId xmlns:a16="http://schemas.microsoft.com/office/drawing/2014/main" id="{C28A8662-F1D0-0175-799F-7E3A3AFA71F9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8">
              <a:extLst>
                <a:ext uri="{FF2B5EF4-FFF2-40B4-BE49-F238E27FC236}">
                  <a16:creationId xmlns:a16="http://schemas.microsoft.com/office/drawing/2014/main" id="{0615D75E-4833-EB62-9E2B-580ACE7DBADE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9">
              <a:extLst>
                <a:ext uri="{FF2B5EF4-FFF2-40B4-BE49-F238E27FC236}">
                  <a16:creationId xmlns:a16="http://schemas.microsoft.com/office/drawing/2014/main" id="{1108A750-B96F-D9F6-C647-D6589C4407C6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00">
              <a:extLst>
                <a:ext uri="{FF2B5EF4-FFF2-40B4-BE49-F238E27FC236}">
                  <a16:creationId xmlns:a16="http://schemas.microsoft.com/office/drawing/2014/main" id="{B920EC10-6170-986F-2D7B-DE20671889C1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01">
              <a:extLst>
                <a:ext uri="{FF2B5EF4-FFF2-40B4-BE49-F238E27FC236}">
                  <a16:creationId xmlns:a16="http://schemas.microsoft.com/office/drawing/2014/main" id="{EC6B9D27-35C5-B21C-4F1B-3EF2B4DC1FE0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02">
              <a:extLst>
                <a:ext uri="{FF2B5EF4-FFF2-40B4-BE49-F238E27FC236}">
                  <a16:creationId xmlns:a16="http://schemas.microsoft.com/office/drawing/2014/main" id="{EE95FA07-F765-C5A3-003E-EC1DDB4A9F8B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03">
              <a:extLst>
                <a:ext uri="{FF2B5EF4-FFF2-40B4-BE49-F238E27FC236}">
                  <a16:creationId xmlns:a16="http://schemas.microsoft.com/office/drawing/2014/main" id="{B4795283-F684-7B41-85E3-958F01560AAA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4">
              <a:extLst>
                <a:ext uri="{FF2B5EF4-FFF2-40B4-BE49-F238E27FC236}">
                  <a16:creationId xmlns:a16="http://schemas.microsoft.com/office/drawing/2014/main" id="{587648B0-68F3-F80F-3D65-AD7C3F08C205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5">
              <a:extLst>
                <a:ext uri="{FF2B5EF4-FFF2-40B4-BE49-F238E27FC236}">
                  <a16:creationId xmlns:a16="http://schemas.microsoft.com/office/drawing/2014/main" id="{CE69832B-EF83-146D-1356-C5A983341BB8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6">
              <a:extLst>
                <a:ext uri="{FF2B5EF4-FFF2-40B4-BE49-F238E27FC236}">
                  <a16:creationId xmlns:a16="http://schemas.microsoft.com/office/drawing/2014/main" id="{498B35A2-077F-3176-9510-387F8B00A0A3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7">
              <a:extLst>
                <a:ext uri="{FF2B5EF4-FFF2-40B4-BE49-F238E27FC236}">
                  <a16:creationId xmlns:a16="http://schemas.microsoft.com/office/drawing/2014/main" id="{CD1A2395-8F7B-961D-4D49-EAB0DD6D61AE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8">
              <a:extLst>
                <a:ext uri="{FF2B5EF4-FFF2-40B4-BE49-F238E27FC236}">
                  <a16:creationId xmlns:a16="http://schemas.microsoft.com/office/drawing/2014/main" id="{8D3B5352-5D2D-2CCE-6DC2-29B82D0B255F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9">
              <a:extLst>
                <a:ext uri="{FF2B5EF4-FFF2-40B4-BE49-F238E27FC236}">
                  <a16:creationId xmlns:a16="http://schemas.microsoft.com/office/drawing/2014/main" id="{B214A742-1309-DA8B-E23D-48FDC772E6A3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10">
              <a:extLst>
                <a:ext uri="{FF2B5EF4-FFF2-40B4-BE49-F238E27FC236}">
                  <a16:creationId xmlns:a16="http://schemas.microsoft.com/office/drawing/2014/main" id="{89299831-D5E1-E046-C852-9609312F16C3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11">
              <a:extLst>
                <a:ext uri="{FF2B5EF4-FFF2-40B4-BE49-F238E27FC236}">
                  <a16:creationId xmlns:a16="http://schemas.microsoft.com/office/drawing/2014/main" id="{E3BD7356-C16B-A3CD-69F3-B89E6011CD31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12">
              <a:extLst>
                <a:ext uri="{FF2B5EF4-FFF2-40B4-BE49-F238E27FC236}">
                  <a16:creationId xmlns:a16="http://schemas.microsoft.com/office/drawing/2014/main" id="{BAFA995D-B004-3875-1D35-6FA03D5230C8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13">
              <a:extLst>
                <a:ext uri="{FF2B5EF4-FFF2-40B4-BE49-F238E27FC236}">
                  <a16:creationId xmlns:a16="http://schemas.microsoft.com/office/drawing/2014/main" id="{EFB979A0-939B-3A19-A6AB-88137E529936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4">
              <a:extLst>
                <a:ext uri="{FF2B5EF4-FFF2-40B4-BE49-F238E27FC236}">
                  <a16:creationId xmlns:a16="http://schemas.microsoft.com/office/drawing/2014/main" id="{D728EEFE-7A69-7D55-7FD8-7DA391F3A492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5">
              <a:extLst>
                <a:ext uri="{FF2B5EF4-FFF2-40B4-BE49-F238E27FC236}">
                  <a16:creationId xmlns:a16="http://schemas.microsoft.com/office/drawing/2014/main" id="{B9B7C3B2-9C14-5EB0-B0CE-F409B86A630E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6">
              <a:extLst>
                <a:ext uri="{FF2B5EF4-FFF2-40B4-BE49-F238E27FC236}">
                  <a16:creationId xmlns:a16="http://schemas.microsoft.com/office/drawing/2014/main" id="{14EFA780-2B25-733B-9019-2575219F45A8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7">
              <a:extLst>
                <a:ext uri="{FF2B5EF4-FFF2-40B4-BE49-F238E27FC236}">
                  <a16:creationId xmlns:a16="http://schemas.microsoft.com/office/drawing/2014/main" id="{CB9BCB48-ED86-4B51-673D-D1E6BC53168B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8">
              <a:extLst>
                <a:ext uri="{FF2B5EF4-FFF2-40B4-BE49-F238E27FC236}">
                  <a16:creationId xmlns:a16="http://schemas.microsoft.com/office/drawing/2014/main" id="{7F3E7415-A1F4-FD27-A52B-ADF3AB4BF457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9">
              <a:extLst>
                <a:ext uri="{FF2B5EF4-FFF2-40B4-BE49-F238E27FC236}">
                  <a16:creationId xmlns:a16="http://schemas.microsoft.com/office/drawing/2014/main" id="{EAE83BF6-81EA-2E0E-EF12-085168B31D31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20">
              <a:extLst>
                <a:ext uri="{FF2B5EF4-FFF2-40B4-BE49-F238E27FC236}">
                  <a16:creationId xmlns:a16="http://schemas.microsoft.com/office/drawing/2014/main" id="{1617314E-7ED3-8EDD-3A8D-67CCA58CC5D2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21">
              <a:extLst>
                <a:ext uri="{FF2B5EF4-FFF2-40B4-BE49-F238E27FC236}">
                  <a16:creationId xmlns:a16="http://schemas.microsoft.com/office/drawing/2014/main" id="{63F4A59D-9591-CD25-70F0-F75F96A5C5C5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22">
              <a:extLst>
                <a:ext uri="{FF2B5EF4-FFF2-40B4-BE49-F238E27FC236}">
                  <a16:creationId xmlns:a16="http://schemas.microsoft.com/office/drawing/2014/main" id="{72E03EA3-C668-9A5C-EFDC-7C9A80A33D20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23">
              <a:extLst>
                <a:ext uri="{FF2B5EF4-FFF2-40B4-BE49-F238E27FC236}">
                  <a16:creationId xmlns:a16="http://schemas.microsoft.com/office/drawing/2014/main" id="{BC1B2944-7A8D-0F6B-7EB7-EB0BE1CC4526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4">
              <a:extLst>
                <a:ext uri="{FF2B5EF4-FFF2-40B4-BE49-F238E27FC236}">
                  <a16:creationId xmlns:a16="http://schemas.microsoft.com/office/drawing/2014/main" id="{9C16DED3-9189-CA16-B8E0-9941BE98DA20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5">
              <a:extLst>
                <a:ext uri="{FF2B5EF4-FFF2-40B4-BE49-F238E27FC236}">
                  <a16:creationId xmlns:a16="http://schemas.microsoft.com/office/drawing/2014/main" id="{D94433AD-CC3F-BF02-6C91-EA44196AFF13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6">
              <a:extLst>
                <a:ext uri="{FF2B5EF4-FFF2-40B4-BE49-F238E27FC236}">
                  <a16:creationId xmlns:a16="http://schemas.microsoft.com/office/drawing/2014/main" id="{BC403036-2565-A0C6-106F-519831DACB33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7">
              <a:extLst>
                <a:ext uri="{FF2B5EF4-FFF2-40B4-BE49-F238E27FC236}">
                  <a16:creationId xmlns:a16="http://schemas.microsoft.com/office/drawing/2014/main" id="{1A5E4BFE-1C6F-B9BB-B7AD-3862658C4EE5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8">
              <a:extLst>
                <a:ext uri="{FF2B5EF4-FFF2-40B4-BE49-F238E27FC236}">
                  <a16:creationId xmlns:a16="http://schemas.microsoft.com/office/drawing/2014/main" id="{2789069A-E948-08AC-DE52-DD5EB09DD828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9">
              <a:extLst>
                <a:ext uri="{FF2B5EF4-FFF2-40B4-BE49-F238E27FC236}">
                  <a16:creationId xmlns:a16="http://schemas.microsoft.com/office/drawing/2014/main" id="{6B4DE3DF-4C27-5091-8D22-18C05F643F0B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30">
              <a:extLst>
                <a:ext uri="{FF2B5EF4-FFF2-40B4-BE49-F238E27FC236}">
                  <a16:creationId xmlns:a16="http://schemas.microsoft.com/office/drawing/2014/main" id="{FF0EE7BC-99AE-4812-E4B6-41B5FFB3A8B5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31">
              <a:extLst>
                <a:ext uri="{FF2B5EF4-FFF2-40B4-BE49-F238E27FC236}">
                  <a16:creationId xmlns:a16="http://schemas.microsoft.com/office/drawing/2014/main" id="{FE8911AA-4270-C72D-A843-9194C493B693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32">
              <a:extLst>
                <a:ext uri="{FF2B5EF4-FFF2-40B4-BE49-F238E27FC236}">
                  <a16:creationId xmlns:a16="http://schemas.microsoft.com/office/drawing/2014/main" id="{3303DE42-720D-E98E-0E92-F2876FD2ED6F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33">
              <a:extLst>
                <a:ext uri="{FF2B5EF4-FFF2-40B4-BE49-F238E27FC236}">
                  <a16:creationId xmlns:a16="http://schemas.microsoft.com/office/drawing/2014/main" id="{F8911C21-CAD9-C4EB-50AB-51987C86C6DE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4">
              <a:extLst>
                <a:ext uri="{FF2B5EF4-FFF2-40B4-BE49-F238E27FC236}">
                  <a16:creationId xmlns:a16="http://schemas.microsoft.com/office/drawing/2014/main" id="{23C82199-22E1-E490-D77C-A2A0E27F7FEF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5">
              <a:extLst>
                <a:ext uri="{FF2B5EF4-FFF2-40B4-BE49-F238E27FC236}">
                  <a16:creationId xmlns:a16="http://schemas.microsoft.com/office/drawing/2014/main" id="{9C1CF66A-D18D-37F3-71B8-92E75F922AF3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6">
              <a:extLst>
                <a:ext uri="{FF2B5EF4-FFF2-40B4-BE49-F238E27FC236}">
                  <a16:creationId xmlns:a16="http://schemas.microsoft.com/office/drawing/2014/main" id="{3B4AA2AD-2387-35EC-D81B-365F8550B77C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7">
              <a:extLst>
                <a:ext uri="{FF2B5EF4-FFF2-40B4-BE49-F238E27FC236}">
                  <a16:creationId xmlns:a16="http://schemas.microsoft.com/office/drawing/2014/main" id="{7A187494-F5BD-CE3F-77CF-65D52C4E8306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8">
              <a:extLst>
                <a:ext uri="{FF2B5EF4-FFF2-40B4-BE49-F238E27FC236}">
                  <a16:creationId xmlns:a16="http://schemas.microsoft.com/office/drawing/2014/main" id="{FCCC6BF7-3C4B-C8CF-6003-A1ED09B99FD5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9">
              <a:extLst>
                <a:ext uri="{FF2B5EF4-FFF2-40B4-BE49-F238E27FC236}">
                  <a16:creationId xmlns:a16="http://schemas.microsoft.com/office/drawing/2014/main" id="{D77412EA-D7B2-D07F-25F0-02B57633E9E8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40">
              <a:extLst>
                <a:ext uri="{FF2B5EF4-FFF2-40B4-BE49-F238E27FC236}">
                  <a16:creationId xmlns:a16="http://schemas.microsoft.com/office/drawing/2014/main" id="{4D30077A-A6E4-A91A-0527-65A88EC1D808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41">
              <a:extLst>
                <a:ext uri="{FF2B5EF4-FFF2-40B4-BE49-F238E27FC236}">
                  <a16:creationId xmlns:a16="http://schemas.microsoft.com/office/drawing/2014/main" id="{5B0EFA63-DA53-2E1F-191D-04DEBC69ACD8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42">
              <a:extLst>
                <a:ext uri="{FF2B5EF4-FFF2-40B4-BE49-F238E27FC236}">
                  <a16:creationId xmlns:a16="http://schemas.microsoft.com/office/drawing/2014/main" id="{C6D38923-0DCF-D19F-D9D9-C7EBC20453DE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43">
              <a:extLst>
                <a:ext uri="{FF2B5EF4-FFF2-40B4-BE49-F238E27FC236}">
                  <a16:creationId xmlns:a16="http://schemas.microsoft.com/office/drawing/2014/main" id="{36BA01E8-EA32-A080-8D8C-C970675B3F30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4">
              <a:extLst>
                <a:ext uri="{FF2B5EF4-FFF2-40B4-BE49-F238E27FC236}">
                  <a16:creationId xmlns:a16="http://schemas.microsoft.com/office/drawing/2014/main" id="{36504891-0DEE-DAF4-7998-8D85973E7133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5">
              <a:extLst>
                <a:ext uri="{FF2B5EF4-FFF2-40B4-BE49-F238E27FC236}">
                  <a16:creationId xmlns:a16="http://schemas.microsoft.com/office/drawing/2014/main" id="{26E0BD91-D2D1-A421-2C65-94AC9610B07A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6">
              <a:extLst>
                <a:ext uri="{FF2B5EF4-FFF2-40B4-BE49-F238E27FC236}">
                  <a16:creationId xmlns:a16="http://schemas.microsoft.com/office/drawing/2014/main" id="{97DAA529-4148-7868-A5D7-DF769D0FE6DC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7">
              <a:extLst>
                <a:ext uri="{FF2B5EF4-FFF2-40B4-BE49-F238E27FC236}">
                  <a16:creationId xmlns:a16="http://schemas.microsoft.com/office/drawing/2014/main" id="{044600C1-4AAD-AE46-F385-18D7D5D1A649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8">
              <a:extLst>
                <a:ext uri="{FF2B5EF4-FFF2-40B4-BE49-F238E27FC236}">
                  <a16:creationId xmlns:a16="http://schemas.microsoft.com/office/drawing/2014/main" id="{69481B9F-E299-705E-013C-88153A5960DB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9">
              <a:extLst>
                <a:ext uri="{FF2B5EF4-FFF2-40B4-BE49-F238E27FC236}">
                  <a16:creationId xmlns:a16="http://schemas.microsoft.com/office/drawing/2014/main" id="{FF1E8A7A-D090-9FD0-5822-E70738E3E16D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50">
              <a:extLst>
                <a:ext uri="{FF2B5EF4-FFF2-40B4-BE49-F238E27FC236}">
                  <a16:creationId xmlns:a16="http://schemas.microsoft.com/office/drawing/2014/main" id="{92F0DB0F-E603-0CD9-341C-7EDC395C3C80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51">
              <a:extLst>
                <a:ext uri="{FF2B5EF4-FFF2-40B4-BE49-F238E27FC236}">
                  <a16:creationId xmlns:a16="http://schemas.microsoft.com/office/drawing/2014/main" id="{268FE568-EDE2-0C5A-AD5F-3F6CABDDF742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52">
              <a:extLst>
                <a:ext uri="{FF2B5EF4-FFF2-40B4-BE49-F238E27FC236}">
                  <a16:creationId xmlns:a16="http://schemas.microsoft.com/office/drawing/2014/main" id="{0BFA2F9B-D18A-BD90-4EE5-0305C62D317E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53">
              <a:extLst>
                <a:ext uri="{FF2B5EF4-FFF2-40B4-BE49-F238E27FC236}">
                  <a16:creationId xmlns:a16="http://schemas.microsoft.com/office/drawing/2014/main" id="{AF603962-6EAE-E312-2AA7-7724FAC9CCAE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4">
              <a:extLst>
                <a:ext uri="{FF2B5EF4-FFF2-40B4-BE49-F238E27FC236}">
                  <a16:creationId xmlns:a16="http://schemas.microsoft.com/office/drawing/2014/main" id="{4DF33664-4F7A-9D34-BC74-F9A98A8D6295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5">
              <a:extLst>
                <a:ext uri="{FF2B5EF4-FFF2-40B4-BE49-F238E27FC236}">
                  <a16:creationId xmlns:a16="http://schemas.microsoft.com/office/drawing/2014/main" id="{BDAFBB17-F384-4D1E-8CF8-31E75D008841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6">
              <a:extLst>
                <a:ext uri="{FF2B5EF4-FFF2-40B4-BE49-F238E27FC236}">
                  <a16:creationId xmlns:a16="http://schemas.microsoft.com/office/drawing/2014/main" id="{155976EC-9CC1-174D-3479-0A2667C90A38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7">
              <a:extLst>
                <a:ext uri="{FF2B5EF4-FFF2-40B4-BE49-F238E27FC236}">
                  <a16:creationId xmlns:a16="http://schemas.microsoft.com/office/drawing/2014/main" id="{89EEEBBF-2637-2A38-8DC4-CA5E19ECC9CC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8">
              <a:extLst>
                <a:ext uri="{FF2B5EF4-FFF2-40B4-BE49-F238E27FC236}">
                  <a16:creationId xmlns:a16="http://schemas.microsoft.com/office/drawing/2014/main" id="{CF480AF3-179A-E7EE-FF38-5AED95FD0490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9">
              <a:extLst>
                <a:ext uri="{FF2B5EF4-FFF2-40B4-BE49-F238E27FC236}">
                  <a16:creationId xmlns:a16="http://schemas.microsoft.com/office/drawing/2014/main" id="{81372B2C-25BA-6945-8087-E811B39376D3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60">
              <a:extLst>
                <a:ext uri="{FF2B5EF4-FFF2-40B4-BE49-F238E27FC236}">
                  <a16:creationId xmlns:a16="http://schemas.microsoft.com/office/drawing/2014/main" id="{8DA70374-A9D5-0118-8818-66EF59A557FE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61">
              <a:extLst>
                <a:ext uri="{FF2B5EF4-FFF2-40B4-BE49-F238E27FC236}">
                  <a16:creationId xmlns:a16="http://schemas.microsoft.com/office/drawing/2014/main" id="{990D36F9-EC57-9DBA-DE38-0AD2DAA10FBA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62">
              <a:extLst>
                <a:ext uri="{FF2B5EF4-FFF2-40B4-BE49-F238E27FC236}">
                  <a16:creationId xmlns:a16="http://schemas.microsoft.com/office/drawing/2014/main" id="{70779C25-21F0-EF0E-F5BC-45397D828407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63">
              <a:extLst>
                <a:ext uri="{FF2B5EF4-FFF2-40B4-BE49-F238E27FC236}">
                  <a16:creationId xmlns:a16="http://schemas.microsoft.com/office/drawing/2014/main" id="{697810D8-969C-F46B-AFDC-ACB10C31AEDA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4">
              <a:extLst>
                <a:ext uri="{FF2B5EF4-FFF2-40B4-BE49-F238E27FC236}">
                  <a16:creationId xmlns:a16="http://schemas.microsoft.com/office/drawing/2014/main" id="{1A2CE364-CD9D-0BEB-674B-B46F106969FA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5">
              <a:extLst>
                <a:ext uri="{FF2B5EF4-FFF2-40B4-BE49-F238E27FC236}">
                  <a16:creationId xmlns:a16="http://schemas.microsoft.com/office/drawing/2014/main" id="{1955DF18-CF22-C5E0-5DBA-B78354E7E0D1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6">
              <a:extLst>
                <a:ext uri="{FF2B5EF4-FFF2-40B4-BE49-F238E27FC236}">
                  <a16:creationId xmlns:a16="http://schemas.microsoft.com/office/drawing/2014/main" id="{D1D4B701-5890-F1FB-4601-CC28CE66280B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7">
              <a:extLst>
                <a:ext uri="{FF2B5EF4-FFF2-40B4-BE49-F238E27FC236}">
                  <a16:creationId xmlns:a16="http://schemas.microsoft.com/office/drawing/2014/main" id="{BAA3B582-160E-4544-F170-9E49DAE86C18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8">
              <a:extLst>
                <a:ext uri="{FF2B5EF4-FFF2-40B4-BE49-F238E27FC236}">
                  <a16:creationId xmlns:a16="http://schemas.microsoft.com/office/drawing/2014/main" id="{6A56DD18-9FFE-2424-9563-AC6C25A69379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9">
              <a:extLst>
                <a:ext uri="{FF2B5EF4-FFF2-40B4-BE49-F238E27FC236}">
                  <a16:creationId xmlns:a16="http://schemas.microsoft.com/office/drawing/2014/main" id="{52B2F7C4-9D39-2F4F-7449-DA6A247ACCB6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70">
              <a:extLst>
                <a:ext uri="{FF2B5EF4-FFF2-40B4-BE49-F238E27FC236}">
                  <a16:creationId xmlns:a16="http://schemas.microsoft.com/office/drawing/2014/main" id="{36A90A4C-6320-0B53-E8E9-DC6793D0E0FB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71">
              <a:extLst>
                <a:ext uri="{FF2B5EF4-FFF2-40B4-BE49-F238E27FC236}">
                  <a16:creationId xmlns:a16="http://schemas.microsoft.com/office/drawing/2014/main" id="{7E335594-1242-5573-A884-5AA4B9D55D6F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72">
              <a:extLst>
                <a:ext uri="{FF2B5EF4-FFF2-40B4-BE49-F238E27FC236}">
                  <a16:creationId xmlns:a16="http://schemas.microsoft.com/office/drawing/2014/main" id="{BC1FB912-92C7-6D7F-CD8C-845FDE7BF377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73">
              <a:extLst>
                <a:ext uri="{FF2B5EF4-FFF2-40B4-BE49-F238E27FC236}">
                  <a16:creationId xmlns:a16="http://schemas.microsoft.com/office/drawing/2014/main" id="{49566625-26FE-26CD-3DA0-C2C23376FD85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4">
              <a:extLst>
                <a:ext uri="{FF2B5EF4-FFF2-40B4-BE49-F238E27FC236}">
                  <a16:creationId xmlns:a16="http://schemas.microsoft.com/office/drawing/2014/main" id="{0903A239-7238-09CF-9DA5-4D001463DAB8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5">
              <a:extLst>
                <a:ext uri="{FF2B5EF4-FFF2-40B4-BE49-F238E27FC236}">
                  <a16:creationId xmlns:a16="http://schemas.microsoft.com/office/drawing/2014/main" id="{EE3D2660-E690-AC6C-3C9C-AC7061864F21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6">
              <a:extLst>
                <a:ext uri="{FF2B5EF4-FFF2-40B4-BE49-F238E27FC236}">
                  <a16:creationId xmlns:a16="http://schemas.microsoft.com/office/drawing/2014/main" id="{57B618D9-B2B3-5A39-D9B2-11340E4672E7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7">
              <a:extLst>
                <a:ext uri="{FF2B5EF4-FFF2-40B4-BE49-F238E27FC236}">
                  <a16:creationId xmlns:a16="http://schemas.microsoft.com/office/drawing/2014/main" id="{3C325727-0D5E-A8E8-566C-E1AC4EE8B709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8">
              <a:extLst>
                <a:ext uri="{FF2B5EF4-FFF2-40B4-BE49-F238E27FC236}">
                  <a16:creationId xmlns:a16="http://schemas.microsoft.com/office/drawing/2014/main" id="{92D02AB6-F843-C65F-FBFC-2116BA444973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9">
              <a:extLst>
                <a:ext uri="{FF2B5EF4-FFF2-40B4-BE49-F238E27FC236}">
                  <a16:creationId xmlns:a16="http://schemas.microsoft.com/office/drawing/2014/main" id="{D608C345-F018-78E6-2A14-AC7565ED9DB8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80">
              <a:extLst>
                <a:ext uri="{FF2B5EF4-FFF2-40B4-BE49-F238E27FC236}">
                  <a16:creationId xmlns:a16="http://schemas.microsoft.com/office/drawing/2014/main" id="{96F2F93B-D6A9-D2B5-536D-984B1D99C700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81">
              <a:extLst>
                <a:ext uri="{FF2B5EF4-FFF2-40B4-BE49-F238E27FC236}">
                  <a16:creationId xmlns:a16="http://schemas.microsoft.com/office/drawing/2014/main" id="{5BBDEF50-EE9C-0F43-EE07-FBB5FE00B465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82">
              <a:extLst>
                <a:ext uri="{FF2B5EF4-FFF2-40B4-BE49-F238E27FC236}">
                  <a16:creationId xmlns:a16="http://schemas.microsoft.com/office/drawing/2014/main" id="{A7D946F5-18C8-F867-45E7-FB5925D78F94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83">
              <a:extLst>
                <a:ext uri="{FF2B5EF4-FFF2-40B4-BE49-F238E27FC236}">
                  <a16:creationId xmlns:a16="http://schemas.microsoft.com/office/drawing/2014/main" id="{5752FB57-5F17-AFAA-F01A-871736A8109A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4">
              <a:extLst>
                <a:ext uri="{FF2B5EF4-FFF2-40B4-BE49-F238E27FC236}">
                  <a16:creationId xmlns:a16="http://schemas.microsoft.com/office/drawing/2014/main" id="{2E886BB5-0852-D008-7E47-8BE6D30779C9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5">
              <a:extLst>
                <a:ext uri="{FF2B5EF4-FFF2-40B4-BE49-F238E27FC236}">
                  <a16:creationId xmlns:a16="http://schemas.microsoft.com/office/drawing/2014/main" id="{17234113-59BB-F279-042C-E5CE0D00022A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6">
              <a:extLst>
                <a:ext uri="{FF2B5EF4-FFF2-40B4-BE49-F238E27FC236}">
                  <a16:creationId xmlns:a16="http://schemas.microsoft.com/office/drawing/2014/main" id="{9DA3E806-0CFE-2640-3F30-243FCD19B1A6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7">
              <a:extLst>
                <a:ext uri="{FF2B5EF4-FFF2-40B4-BE49-F238E27FC236}">
                  <a16:creationId xmlns:a16="http://schemas.microsoft.com/office/drawing/2014/main" id="{7BB936B4-7BD3-FD57-B8C2-D44E38A22352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8">
              <a:extLst>
                <a:ext uri="{FF2B5EF4-FFF2-40B4-BE49-F238E27FC236}">
                  <a16:creationId xmlns:a16="http://schemas.microsoft.com/office/drawing/2014/main" id="{66CD822A-1C31-D197-8CB5-7C8A141C9B72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9">
              <a:extLst>
                <a:ext uri="{FF2B5EF4-FFF2-40B4-BE49-F238E27FC236}">
                  <a16:creationId xmlns:a16="http://schemas.microsoft.com/office/drawing/2014/main" id="{A5541B13-45E4-63ED-5079-577C06FC8424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90">
              <a:extLst>
                <a:ext uri="{FF2B5EF4-FFF2-40B4-BE49-F238E27FC236}">
                  <a16:creationId xmlns:a16="http://schemas.microsoft.com/office/drawing/2014/main" id="{687B962F-FFE5-6786-8C23-B8A27E776CB6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91">
              <a:extLst>
                <a:ext uri="{FF2B5EF4-FFF2-40B4-BE49-F238E27FC236}">
                  <a16:creationId xmlns:a16="http://schemas.microsoft.com/office/drawing/2014/main" id="{454EF12C-A603-F739-82DE-7C20330B193A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92">
              <a:extLst>
                <a:ext uri="{FF2B5EF4-FFF2-40B4-BE49-F238E27FC236}">
                  <a16:creationId xmlns:a16="http://schemas.microsoft.com/office/drawing/2014/main" id="{79E255CA-96A1-43C4-60D2-1E30615BDE19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93">
              <a:extLst>
                <a:ext uri="{FF2B5EF4-FFF2-40B4-BE49-F238E27FC236}">
                  <a16:creationId xmlns:a16="http://schemas.microsoft.com/office/drawing/2014/main" id="{07151CAA-AD96-19D0-1C02-1B18B97D195A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4">
              <a:extLst>
                <a:ext uri="{FF2B5EF4-FFF2-40B4-BE49-F238E27FC236}">
                  <a16:creationId xmlns:a16="http://schemas.microsoft.com/office/drawing/2014/main" id="{14DF1692-1CA0-2495-D242-082ADEF8C2F1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5">
              <a:extLst>
                <a:ext uri="{FF2B5EF4-FFF2-40B4-BE49-F238E27FC236}">
                  <a16:creationId xmlns:a16="http://schemas.microsoft.com/office/drawing/2014/main" id="{32DA17AD-FF59-46EB-0D9B-639DF6231213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6">
              <a:extLst>
                <a:ext uri="{FF2B5EF4-FFF2-40B4-BE49-F238E27FC236}">
                  <a16:creationId xmlns:a16="http://schemas.microsoft.com/office/drawing/2014/main" id="{6BC82273-0136-D4DE-A6E3-D0ACED93D53A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7">
              <a:extLst>
                <a:ext uri="{FF2B5EF4-FFF2-40B4-BE49-F238E27FC236}">
                  <a16:creationId xmlns:a16="http://schemas.microsoft.com/office/drawing/2014/main" id="{EF28BCAB-5C58-0BAF-53F9-3ED887CB04FA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8">
              <a:extLst>
                <a:ext uri="{FF2B5EF4-FFF2-40B4-BE49-F238E27FC236}">
                  <a16:creationId xmlns:a16="http://schemas.microsoft.com/office/drawing/2014/main" id="{805528CA-975C-E0B2-54EC-36899B244D47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9">
              <a:extLst>
                <a:ext uri="{FF2B5EF4-FFF2-40B4-BE49-F238E27FC236}">
                  <a16:creationId xmlns:a16="http://schemas.microsoft.com/office/drawing/2014/main" id="{C68407E7-6D22-61D1-EAE0-6BD5476AC802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00">
              <a:extLst>
                <a:ext uri="{FF2B5EF4-FFF2-40B4-BE49-F238E27FC236}">
                  <a16:creationId xmlns:a16="http://schemas.microsoft.com/office/drawing/2014/main" id="{6E50525A-AABB-E3BF-2477-8ED4D5785EFB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01">
              <a:extLst>
                <a:ext uri="{FF2B5EF4-FFF2-40B4-BE49-F238E27FC236}">
                  <a16:creationId xmlns:a16="http://schemas.microsoft.com/office/drawing/2014/main" id="{64CC5029-7C4C-59E1-70A1-17504DB91CC2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02">
              <a:extLst>
                <a:ext uri="{FF2B5EF4-FFF2-40B4-BE49-F238E27FC236}">
                  <a16:creationId xmlns:a16="http://schemas.microsoft.com/office/drawing/2014/main" id="{F577BD61-3453-200B-7D28-73906E4694C4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03">
              <a:extLst>
                <a:ext uri="{FF2B5EF4-FFF2-40B4-BE49-F238E27FC236}">
                  <a16:creationId xmlns:a16="http://schemas.microsoft.com/office/drawing/2014/main" id="{8C10C2BC-261C-A785-4261-7014B320CCA1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4">
              <a:extLst>
                <a:ext uri="{FF2B5EF4-FFF2-40B4-BE49-F238E27FC236}">
                  <a16:creationId xmlns:a16="http://schemas.microsoft.com/office/drawing/2014/main" id="{3EB0723A-0ED8-9D00-E66E-28708422A3B5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5">
              <a:extLst>
                <a:ext uri="{FF2B5EF4-FFF2-40B4-BE49-F238E27FC236}">
                  <a16:creationId xmlns:a16="http://schemas.microsoft.com/office/drawing/2014/main" id="{EB077A74-A8D0-6678-D0AE-3F97D7F9FF91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6">
              <a:extLst>
                <a:ext uri="{FF2B5EF4-FFF2-40B4-BE49-F238E27FC236}">
                  <a16:creationId xmlns:a16="http://schemas.microsoft.com/office/drawing/2014/main" id="{253CD1E7-BDB7-C339-B2AE-7159AE26772C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7">
              <a:extLst>
                <a:ext uri="{FF2B5EF4-FFF2-40B4-BE49-F238E27FC236}">
                  <a16:creationId xmlns:a16="http://schemas.microsoft.com/office/drawing/2014/main" id="{789ADA1B-164D-1BD9-97B6-64AA25A23E45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8">
              <a:extLst>
                <a:ext uri="{FF2B5EF4-FFF2-40B4-BE49-F238E27FC236}">
                  <a16:creationId xmlns:a16="http://schemas.microsoft.com/office/drawing/2014/main" id="{1F7FCFA0-9D95-7222-66DE-F0DD34C314E0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9">
              <a:extLst>
                <a:ext uri="{FF2B5EF4-FFF2-40B4-BE49-F238E27FC236}">
                  <a16:creationId xmlns:a16="http://schemas.microsoft.com/office/drawing/2014/main" id="{942942A6-F27A-C307-BBE2-ADE8C4F8DE54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10">
              <a:extLst>
                <a:ext uri="{FF2B5EF4-FFF2-40B4-BE49-F238E27FC236}">
                  <a16:creationId xmlns:a16="http://schemas.microsoft.com/office/drawing/2014/main" id="{33C8E975-1EF0-CB9A-2B3C-E479112DC7CA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11">
              <a:extLst>
                <a:ext uri="{FF2B5EF4-FFF2-40B4-BE49-F238E27FC236}">
                  <a16:creationId xmlns:a16="http://schemas.microsoft.com/office/drawing/2014/main" id="{108FC0B9-998D-0AA5-F86C-2769CAF1420A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12">
              <a:extLst>
                <a:ext uri="{FF2B5EF4-FFF2-40B4-BE49-F238E27FC236}">
                  <a16:creationId xmlns:a16="http://schemas.microsoft.com/office/drawing/2014/main" id="{AB7AC769-EB71-A537-E748-5A9FA1D73263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13">
              <a:extLst>
                <a:ext uri="{FF2B5EF4-FFF2-40B4-BE49-F238E27FC236}">
                  <a16:creationId xmlns:a16="http://schemas.microsoft.com/office/drawing/2014/main" id="{18FB6730-325C-4374-3A94-F3479A727035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4">
              <a:extLst>
                <a:ext uri="{FF2B5EF4-FFF2-40B4-BE49-F238E27FC236}">
                  <a16:creationId xmlns:a16="http://schemas.microsoft.com/office/drawing/2014/main" id="{0E2564B1-7C1A-7ABC-C64D-B250D886354A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5">
              <a:extLst>
                <a:ext uri="{FF2B5EF4-FFF2-40B4-BE49-F238E27FC236}">
                  <a16:creationId xmlns:a16="http://schemas.microsoft.com/office/drawing/2014/main" id="{920789B6-BE05-5A45-10F1-734E99139C6E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6">
              <a:extLst>
                <a:ext uri="{FF2B5EF4-FFF2-40B4-BE49-F238E27FC236}">
                  <a16:creationId xmlns:a16="http://schemas.microsoft.com/office/drawing/2014/main" id="{80C93137-8B14-9FCD-3495-4BEF978B056A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7">
              <a:extLst>
                <a:ext uri="{FF2B5EF4-FFF2-40B4-BE49-F238E27FC236}">
                  <a16:creationId xmlns:a16="http://schemas.microsoft.com/office/drawing/2014/main" id="{A6F3BF80-90C0-3D1C-5442-F550699C66BC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8">
              <a:extLst>
                <a:ext uri="{FF2B5EF4-FFF2-40B4-BE49-F238E27FC236}">
                  <a16:creationId xmlns:a16="http://schemas.microsoft.com/office/drawing/2014/main" id="{94127FA9-BD39-DD4B-327D-CD995AE1B5AD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9">
              <a:extLst>
                <a:ext uri="{FF2B5EF4-FFF2-40B4-BE49-F238E27FC236}">
                  <a16:creationId xmlns:a16="http://schemas.microsoft.com/office/drawing/2014/main" id="{E9ECD8F4-3582-2DDD-0DFA-5D9B951AEC42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20">
              <a:extLst>
                <a:ext uri="{FF2B5EF4-FFF2-40B4-BE49-F238E27FC236}">
                  <a16:creationId xmlns:a16="http://schemas.microsoft.com/office/drawing/2014/main" id="{7178C80F-6407-934F-335A-EE5E72110CA8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21">
              <a:extLst>
                <a:ext uri="{FF2B5EF4-FFF2-40B4-BE49-F238E27FC236}">
                  <a16:creationId xmlns:a16="http://schemas.microsoft.com/office/drawing/2014/main" id="{8363175D-DF64-0288-575B-1E109F4F7C39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22">
              <a:extLst>
                <a:ext uri="{FF2B5EF4-FFF2-40B4-BE49-F238E27FC236}">
                  <a16:creationId xmlns:a16="http://schemas.microsoft.com/office/drawing/2014/main" id="{B30C91F3-6BC0-B18C-E080-EC0856C0C2B4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23">
              <a:extLst>
                <a:ext uri="{FF2B5EF4-FFF2-40B4-BE49-F238E27FC236}">
                  <a16:creationId xmlns:a16="http://schemas.microsoft.com/office/drawing/2014/main" id="{C52EB3DF-4F25-5AA0-D510-FC39AB2D547E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4">
              <a:extLst>
                <a:ext uri="{FF2B5EF4-FFF2-40B4-BE49-F238E27FC236}">
                  <a16:creationId xmlns:a16="http://schemas.microsoft.com/office/drawing/2014/main" id="{519883B9-A96D-1258-C809-49DEBAACDB87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5">
              <a:extLst>
                <a:ext uri="{FF2B5EF4-FFF2-40B4-BE49-F238E27FC236}">
                  <a16:creationId xmlns:a16="http://schemas.microsoft.com/office/drawing/2014/main" id="{824A47D0-ED11-8883-6706-9DAC77429FA4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6">
              <a:extLst>
                <a:ext uri="{FF2B5EF4-FFF2-40B4-BE49-F238E27FC236}">
                  <a16:creationId xmlns:a16="http://schemas.microsoft.com/office/drawing/2014/main" id="{2EE8AE75-99E5-7913-4B66-44C904680F58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7">
              <a:extLst>
                <a:ext uri="{FF2B5EF4-FFF2-40B4-BE49-F238E27FC236}">
                  <a16:creationId xmlns:a16="http://schemas.microsoft.com/office/drawing/2014/main" id="{4BF369CB-62C2-5639-36B6-43B59E94CA5E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8">
              <a:extLst>
                <a:ext uri="{FF2B5EF4-FFF2-40B4-BE49-F238E27FC236}">
                  <a16:creationId xmlns:a16="http://schemas.microsoft.com/office/drawing/2014/main" id="{A66353AB-C46F-1944-9653-F4AF5C9F93D6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9">
              <a:extLst>
                <a:ext uri="{FF2B5EF4-FFF2-40B4-BE49-F238E27FC236}">
                  <a16:creationId xmlns:a16="http://schemas.microsoft.com/office/drawing/2014/main" id="{50032703-2204-E410-318D-BDF21C2A80CB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30">
              <a:extLst>
                <a:ext uri="{FF2B5EF4-FFF2-40B4-BE49-F238E27FC236}">
                  <a16:creationId xmlns:a16="http://schemas.microsoft.com/office/drawing/2014/main" id="{C18B437E-F4DB-65A6-2912-DCDE2F8E8430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31">
              <a:extLst>
                <a:ext uri="{FF2B5EF4-FFF2-40B4-BE49-F238E27FC236}">
                  <a16:creationId xmlns:a16="http://schemas.microsoft.com/office/drawing/2014/main" id="{CC43BABA-9EFF-304C-367B-25EBFCE61C7F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32">
              <a:extLst>
                <a:ext uri="{FF2B5EF4-FFF2-40B4-BE49-F238E27FC236}">
                  <a16:creationId xmlns:a16="http://schemas.microsoft.com/office/drawing/2014/main" id="{492EE776-C469-5E73-D677-9ECF6C73CFEE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33">
              <a:extLst>
                <a:ext uri="{FF2B5EF4-FFF2-40B4-BE49-F238E27FC236}">
                  <a16:creationId xmlns:a16="http://schemas.microsoft.com/office/drawing/2014/main" id="{D765900F-5FD6-DF23-1EB9-32E8387EDE62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4">
              <a:extLst>
                <a:ext uri="{FF2B5EF4-FFF2-40B4-BE49-F238E27FC236}">
                  <a16:creationId xmlns:a16="http://schemas.microsoft.com/office/drawing/2014/main" id="{468E8202-6502-C09B-51E2-59A3DC6F3E93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5">
              <a:extLst>
                <a:ext uri="{FF2B5EF4-FFF2-40B4-BE49-F238E27FC236}">
                  <a16:creationId xmlns:a16="http://schemas.microsoft.com/office/drawing/2014/main" id="{EA4643F5-A7AB-8565-768A-C1EF49A7A026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6">
              <a:extLst>
                <a:ext uri="{FF2B5EF4-FFF2-40B4-BE49-F238E27FC236}">
                  <a16:creationId xmlns:a16="http://schemas.microsoft.com/office/drawing/2014/main" id="{52E29B9C-9E1A-047F-E592-2292A011D18D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7">
              <a:extLst>
                <a:ext uri="{FF2B5EF4-FFF2-40B4-BE49-F238E27FC236}">
                  <a16:creationId xmlns:a16="http://schemas.microsoft.com/office/drawing/2014/main" id="{D9F076E1-753D-7D6E-27BF-0CBA7CA18F1C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8">
              <a:extLst>
                <a:ext uri="{FF2B5EF4-FFF2-40B4-BE49-F238E27FC236}">
                  <a16:creationId xmlns:a16="http://schemas.microsoft.com/office/drawing/2014/main" id="{06CB0635-09D6-304C-697C-2EAB8F010415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9">
              <a:extLst>
                <a:ext uri="{FF2B5EF4-FFF2-40B4-BE49-F238E27FC236}">
                  <a16:creationId xmlns:a16="http://schemas.microsoft.com/office/drawing/2014/main" id="{252717C8-2FA9-9198-B3BB-36D47B2FC06D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40">
              <a:extLst>
                <a:ext uri="{FF2B5EF4-FFF2-40B4-BE49-F238E27FC236}">
                  <a16:creationId xmlns:a16="http://schemas.microsoft.com/office/drawing/2014/main" id="{97883956-6BC8-4DF4-EF9C-1AFF717E28F7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41">
              <a:extLst>
                <a:ext uri="{FF2B5EF4-FFF2-40B4-BE49-F238E27FC236}">
                  <a16:creationId xmlns:a16="http://schemas.microsoft.com/office/drawing/2014/main" id="{F617E1D6-54E1-6B20-1745-D47A9D42E8BA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42">
              <a:extLst>
                <a:ext uri="{FF2B5EF4-FFF2-40B4-BE49-F238E27FC236}">
                  <a16:creationId xmlns:a16="http://schemas.microsoft.com/office/drawing/2014/main" id="{F35447B0-E586-C654-73D9-E1E71EC85A2B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43">
              <a:extLst>
                <a:ext uri="{FF2B5EF4-FFF2-40B4-BE49-F238E27FC236}">
                  <a16:creationId xmlns:a16="http://schemas.microsoft.com/office/drawing/2014/main" id="{712B0120-F7FB-8DB9-3F60-C956D67D3AB0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4">
              <a:extLst>
                <a:ext uri="{FF2B5EF4-FFF2-40B4-BE49-F238E27FC236}">
                  <a16:creationId xmlns:a16="http://schemas.microsoft.com/office/drawing/2014/main" id="{7E5A9808-6E65-F1E8-FA19-ABC28FEC9EC6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5">
              <a:extLst>
                <a:ext uri="{FF2B5EF4-FFF2-40B4-BE49-F238E27FC236}">
                  <a16:creationId xmlns:a16="http://schemas.microsoft.com/office/drawing/2014/main" id="{5E0471C3-911F-F74C-DA0A-6AC3E0CB3AE0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6">
              <a:extLst>
                <a:ext uri="{FF2B5EF4-FFF2-40B4-BE49-F238E27FC236}">
                  <a16:creationId xmlns:a16="http://schemas.microsoft.com/office/drawing/2014/main" id="{D5C55C32-B97B-95A4-FD45-67106CB2A3F4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7">
              <a:extLst>
                <a:ext uri="{FF2B5EF4-FFF2-40B4-BE49-F238E27FC236}">
                  <a16:creationId xmlns:a16="http://schemas.microsoft.com/office/drawing/2014/main" id="{74EA098D-BF8B-F07D-ABB4-B851D65AF2F1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8">
              <a:extLst>
                <a:ext uri="{FF2B5EF4-FFF2-40B4-BE49-F238E27FC236}">
                  <a16:creationId xmlns:a16="http://schemas.microsoft.com/office/drawing/2014/main" id="{095AA08E-1B13-FAC7-8BCF-0A5E9C3A5EA3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9">
              <a:extLst>
                <a:ext uri="{FF2B5EF4-FFF2-40B4-BE49-F238E27FC236}">
                  <a16:creationId xmlns:a16="http://schemas.microsoft.com/office/drawing/2014/main" id="{92B34055-7267-28CE-97AC-10B0015D5A56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50">
              <a:extLst>
                <a:ext uri="{FF2B5EF4-FFF2-40B4-BE49-F238E27FC236}">
                  <a16:creationId xmlns:a16="http://schemas.microsoft.com/office/drawing/2014/main" id="{79C4638F-3EAA-D32D-23B3-1A14C25CF7BA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51">
              <a:extLst>
                <a:ext uri="{FF2B5EF4-FFF2-40B4-BE49-F238E27FC236}">
                  <a16:creationId xmlns:a16="http://schemas.microsoft.com/office/drawing/2014/main" id="{40501AB6-3D79-FACD-53AF-1DDFC777A52A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52">
              <a:extLst>
                <a:ext uri="{FF2B5EF4-FFF2-40B4-BE49-F238E27FC236}">
                  <a16:creationId xmlns:a16="http://schemas.microsoft.com/office/drawing/2014/main" id="{0EEDEFAB-88EA-689E-98B9-A338012C2063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53">
              <a:extLst>
                <a:ext uri="{FF2B5EF4-FFF2-40B4-BE49-F238E27FC236}">
                  <a16:creationId xmlns:a16="http://schemas.microsoft.com/office/drawing/2014/main" id="{3FF09F24-2401-95AC-E3A7-D11096D44290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4">
              <a:extLst>
                <a:ext uri="{FF2B5EF4-FFF2-40B4-BE49-F238E27FC236}">
                  <a16:creationId xmlns:a16="http://schemas.microsoft.com/office/drawing/2014/main" id="{3A808E4A-BA7C-1088-6B32-6B1FCFA9B0A4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5">
              <a:extLst>
                <a:ext uri="{FF2B5EF4-FFF2-40B4-BE49-F238E27FC236}">
                  <a16:creationId xmlns:a16="http://schemas.microsoft.com/office/drawing/2014/main" id="{F35A7D9B-C98C-B58F-2E1E-14AC828D2429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6">
              <a:extLst>
                <a:ext uri="{FF2B5EF4-FFF2-40B4-BE49-F238E27FC236}">
                  <a16:creationId xmlns:a16="http://schemas.microsoft.com/office/drawing/2014/main" id="{0D240714-DDB3-11FF-DD6F-887D3DBF4D08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7">
              <a:extLst>
                <a:ext uri="{FF2B5EF4-FFF2-40B4-BE49-F238E27FC236}">
                  <a16:creationId xmlns:a16="http://schemas.microsoft.com/office/drawing/2014/main" id="{60B7C147-88EE-E66C-7899-BB1250AFCCED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8">
              <a:extLst>
                <a:ext uri="{FF2B5EF4-FFF2-40B4-BE49-F238E27FC236}">
                  <a16:creationId xmlns:a16="http://schemas.microsoft.com/office/drawing/2014/main" id="{6EC7CFE6-2EAD-2F4E-89E1-DED501748CCD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9">
              <a:extLst>
                <a:ext uri="{FF2B5EF4-FFF2-40B4-BE49-F238E27FC236}">
                  <a16:creationId xmlns:a16="http://schemas.microsoft.com/office/drawing/2014/main" id="{792BEB13-E042-38D2-AD41-31A3426AAF9B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60">
              <a:extLst>
                <a:ext uri="{FF2B5EF4-FFF2-40B4-BE49-F238E27FC236}">
                  <a16:creationId xmlns:a16="http://schemas.microsoft.com/office/drawing/2014/main" id="{393B828A-BD4A-82F2-1254-338F3BFBBA89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61">
              <a:extLst>
                <a:ext uri="{FF2B5EF4-FFF2-40B4-BE49-F238E27FC236}">
                  <a16:creationId xmlns:a16="http://schemas.microsoft.com/office/drawing/2014/main" id="{5D1078AB-B9B1-40A7-ACC7-9047D25722A6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62">
              <a:extLst>
                <a:ext uri="{FF2B5EF4-FFF2-40B4-BE49-F238E27FC236}">
                  <a16:creationId xmlns:a16="http://schemas.microsoft.com/office/drawing/2014/main" id="{7F5002C3-D88A-B630-03FD-DA77CDA721C3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63">
              <a:extLst>
                <a:ext uri="{FF2B5EF4-FFF2-40B4-BE49-F238E27FC236}">
                  <a16:creationId xmlns:a16="http://schemas.microsoft.com/office/drawing/2014/main" id="{DEDC237D-72C1-1AFF-96E4-174FCD3D12E8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4">
              <a:extLst>
                <a:ext uri="{FF2B5EF4-FFF2-40B4-BE49-F238E27FC236}">
                  <a16:creationId xmlns:a16="http://schemas.microsoft.com/office/drawing/2014/main" id="{8EA3CF15-15F3-EA1E-631C-8ECB1C698E83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5">
              <a:extLst>
                <a:ext uri="{FF2B5EF4-FFF2-40B4-BE49-F238E27FC236}">
                  <a16:creationId xmlns:a16="http://schemas.microsoft.com/office/drawing/2014/main" id="{A60F35D1-51D3-D3FF-E2CA-F3C878259679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6">
              <a:extLst>
                <a:ext uri="{FF2B5EF4-FFF2-40B4-BE49-F238E27FC236}">
                  <a16:creationId xmlns:a16="http://schemas.microsoft.com/office/drawing/2014/main" id="{C64280D4-4F9F-DB55-264E-C0B414150C6C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7">
              <a:extLst>
                <a:ext uri="{FF2B5EF4-FFF2-40B4-BE49-F238E27FC236}">
                  <a16:creationId xmlns:a16="http://schemas.microsoft.com/office/drawing/2014/main" id="{E7903EB6-8817-7350-67B2-870AF88BFDB5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8">
              <a:extLst>
                <a:ext uri="{FF2B5EF4-FFF2-40B4-BE49-F238E27FC236}">
                  <a16:creationId xmlns:a16="http://schemas.microsoft.com/office/drawing/2014/main" id="{CD5C2CFD-50B0-C850-30C8-398278317C88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9">
              <a:extLst>
                <a:ext uri="{FF2B5EF4-FFF2-40B4-BE49-F238E27FC236}">
                  <a16:creationId xmlns:a16="http://schemas.microsoft.com/office/drawing/2014/main" id="{CC3685B0-120E-33AF-18CC-8FA32257D6B3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70">
              <a:extLst>
                <a:ext uri="{FF2B5EF4-FFF2-40B4-BE49-F238E27FC236}">
                  <a16:creationId xmlns:a16="http://schemas.microsoft.com/office/drawing/2014/main" id="{2B806983-5B7A-0645-89EF-38472C952CD4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71">
              <a:extLst>
                <a:ext uri="{FF2B5EF4-FFF2-40B4-BE49-F238E27FC236}">
                  <a16:creationId xmlns:a16="http://schemas.microsoft.com/office/drawing/2014/main" id="{AE8D5A0E-028A-6E80-E4F1-CA9D6E783892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72">
              <a:extLst>
                <a:ext uri="{FF2B5EF4-FFF2-40B4-BE49-F238E27FC236}">
                  <a16:creationId xmlns:a16="http://schemas.microsoft.com/office/drawing/2014/main" id="{5157B437-0D75-5354-14C5-6D46534ADD24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73">
              <a:extLst>
                <a:ext uri="{FF2B5EF4-FFF2-40B4-BE49-F238E27FC236}">
                  <a16:creationId xmlns:a16="http://schemas.microsoft.com/office/drawing/2014/main" id="{062C1524-073E-AB60-5550-A882230BCA2F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4">
              <a:extLst>
                <a:ext uri="{FF2B5EF4-FFF2-40B4-BE49-F238E27FC236}">
                  <a16:creationId xmlns:a16="http://schemas.microsoft.com/office/drawing/2014/main" id="{AA83FAC0-F800-0B91-0E95-47978F62DEFC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5">
              <a:extLst>
                <a:ext uri="{FF2B5EF4-FFF2-40B4-BE49-F238E27FC236}">
                  <a16:creationId xmlns:a16="http://schemas.microsoft.com/office/drawing/2014/main" id="{53FAFDC4-F189-24F8-D607-0AF718111A0C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6">
              <a:extLst>
                <a:ext uri="{FF2B5EF4-FFF2-40B4-BE49-F238E27FC236}">
                  <a16:creationId xmlns:a16="http://schemas.microsoft.com/office/drawing/2014/main" id="{2C8A374D-8301-FE76-6D97-B110DAB411EF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7">
              <a:extLst>
                <a:ext uri="{FF2B5EF4-FFF2-40B4-BE49-F238E27FC236}">
                  <a16:creationId xmlns:a16="http://schemas.microsoft.com/office/drawing/2014/main" id="{F704178B-16C0-9241-77FB-FF9774B6F8FD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8">
              <a:extLst>
                <a:ext uri="{FF2B5EF4-FFF2-40B4-BE49-F238E27FC236}">
                  <a16:creationId xmlns:a16="http://schemas.microsoft.com/office/drawing/2014/main" id="{3AF76AF7-94FC-F559-E115-20D8C47C94AD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9">
              <a:extLst>
                <a:ext uri="{FF2B5EF4-FFF2-40B4-BE49-F238E27FC236}">
                  <a16:creationId xmlns:a16="http://schemas.microsoft.com/office/drawing/2014/main" id="{E45AC679-958A-131A-18E5-4825635BA513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80">
              <a:extLst>
                <a:ext uri="{FF2B5EF4-FFF2-40B4-BE49-F238E27FC236}">
                  <a16:creationId xmlns:a16="http://schemas.microsoft.com/office/drawing/2014/main" id="{3041E617-5CDC-63DF-BEDF-FB09055040C9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81">
              <a:extLst>
                <a:ext uri="{FF2B5EF4-FFF2-40B4-BE49-F238E27FC236}">
                  <a16:creationId xmlns:a16="http://schemas.microsoft.com/office/drawing/2014/main" id="{A76AEED7-E8F7-20F9-3E97-94BDC3D78D01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82">
              <a:extLst>
                <a:ext uri="{FF2B5EF4-FFF2-40B4-BE49-F238E27FC236}">
                  <a16:creationId xmlns:a16="http://schemas.microsoft.com/office/drawing/2014/main" id="{C413B451-47B0-71B8-6904-A67AD91E805A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83">
              <a:extLst>
                <a:ext uri="{FF2B5EF4-FFF2-40B4-BE49-F238E27FC236}">
                  <a16:creationId xmlns:a16="http://schemas.microsoft.com/office/drawing/2014/main" id="{69CA08B6-7D41-BB9E-0635-53AC2C8596A4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4">
              <a:extLst>
                <a:ext uri="{FF2B5EF4-FFF2-40B4-BE49-F238E27FC236}">
                  <a16:creationId xmlns:a16="http://schemas.microsoft.com/office/drawing/2014/main" id="{DD4722F8-9B24-5B3A-0269-EA45B8FD1437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5">
              <a:extLst>
                <a:ext uri="{FF2B5EF4-FFF2-40B4-BE49-F238E27FC236}">
                  <a16:creationId xmlns:a16="http://schemas.microsoft.com/office/drawing/2014/main" id="{F9CAA698-E6D1-E51A-865D-FA4BBB5A78EF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6">
              <a:extLst>
                <a:ext uri="{FF2B5EF4-FFF2-40B4-BE49-F238E27FC236}">
                  <a16:creationId xmlns:a16="http://schemas.microsoft.com/office/drawing/2014/main" id="{9C537AF0-EE14-6E4C-7B70-24F46ABC7743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7">
              <a:extLst>
                <a:ext uri="{FF2B5EF4-FFF2-40B4-BE49-F238E27FC236}">
                  <a16:creationId xmlns:a16="http://schemas.microsoft.com/office/drawing/2014/main" id="{5E8CC77D-E3CD-2F0D-2931-DFA292725A52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8">
              <a:extLst>
                <a:ext uri="{FF2B5EF4-FFF2-40B4-BE49-F238E27FC236}">
                  <a16:creationId xmlns:a16="http://schemas.microsoft.com/office/drawing/2014/main" id="{76E20675-F3CA-FAAA-8E97-C2B172B10974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9">
              <a:extLst>
                <a:ext uri="{FF2B5EF4-FFF2-40B4-BE49-F238E27FC236}">
                  <a16:creationId xmlns:a16="http://schemas.microsoft.com/office/drawing/2014/main" id="{41E891CD-D40E-8A5A-4CC9-93FF1F9FEBA0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90">
              <a:extLst>
                <a:ext uri="{FF2B5EF4-FFF2-40B4-BE49-F238E27FC236}">
                  <a16:creationId xmlns:a16="http://schemas.microsoft.com/office/drawing/2014/main" id="{520DAD9E-5CFE-AFC2-7604-852F092C23E1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91">
              <a:extLst>
                <a:ext uri="{FF2B5EF4-FFF2-40B4-BE49-F238E27FC236}">
                  <a16:creationId xmlns:a16="http://schemas.microsoft.com/office/drawing/2014/main" id="{36A36E0A-A512-C0DB-FB68-B0CAC039A88C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92">
              <a:extLst>
                <a:ext uri="{FF2B5EF4-FFF2-40B4-BE49-F238E27FC236}">
                  <a16:creationId xmlns:a16="http://schemas.microsoft.com/office/drawing/2014/main" id="{9148AD6D-DB76-8F7C-AFC5-4DC9E1BFCB83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93">
              <a:extLst>
                <a:ext uri="{FF2B5EF4-FFF2-40B4-BE49-F238E27FC236}">
                  <a16:creationId xmlns:a16="http://schemas.microsoft.com/office/drawing/2014/main" id="{0495EC55-C51C-0C62-EEC0-82E8EDCB498E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4">
              <a:extLst>
                <a:ext uri="{FF2B5EF4-FFF2-40B4-BE49-F238E27FC236}">
                  <a16:creationId xmlns:a16="http://schemas.microsoft.com/office/drawing/2014/main" id="{DCFA9254-7DC8-3E59-8420-653DEA611D62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5">
              <a:extLst>
                <a:ext uri="{FF2B5EF4-FFF2-40B4-BE49-F238E27FC236}">
                  <a16:creationId xmlns:a16="http://schemas.microsoft.com/office/drawing/2014/main" id="{8E3812CE-28AA-D76C-992B-64B0077F72D4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6">
              <a:extLst>
                <a:ext uri="{FF2B5EF4-FFF2-40B4-BE49-F238E27FC236}">
                  <a16:creationId xmlns:a16="http://schemas.microsoft.com/office/drawing/2014/main" id="{23FFD3E8-36C7-6E1B-9E1D-B90116B9791B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7">
              <a:extLst>
                <a:ext uri="{FF2B5EF4-FFF2-40B4-BE49-F238E27FC236}">
                  <a16:creationId xmlns:a16="http://schemas.microsoft.com/office/drawing/2014/main" id="{25183E6B-974B-9946-9A44-CC94192D7868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8">
              <a:extLst>
                <a:ext uri="{FF2B5EF4-FFF2-40B4-BE49-F238E27FC236}">
                  <a16:creationId xmlns:a16="http://schemas.microsoft.com/office/drawing/2014/main" id="{81713B68-7A11-1BEB-3A2C-DCA7C443BB0C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9">
              <a:extLst>
                <a:ext uri="{FF2B5EF4-FFF2-40B4-BE49-F238E27FC236}">
                  <a16:creationId xmlns:a16="http://schemas.microsoft.com/office/drawing/2014/main" id="{BA03EAA0-402E-DFDC-DD8F-B8E6AFABD529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00">
              <a:extLst>
                <a:ext uri="{FF2B5EF4-FFF2-40B4-BE49-F238E27FC236}">
                  <a16:creationId xmlns:a16="http://schemas.microsoft.com/office/drawing/2014/main" id="{924137BC-EC88-21F6-0300-67380B04699F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01">
              <a:extLst>
                <a:ext uri="{FF2B5EF4-FFF2-40B4-BE49-F238E27FC236}">
                  <a16:creationId xmlns:a16="http://schemas.microsoft.com/office/drawing/2014/main" id="{7BFF9E3F-5FAD-616A-18E2-D1B8DBE77649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02">
              <a:extLst>
                <a:ext uri="{FF2B5EF4-FFF2-40B4-BE49-F238E27FC236}">
                  <a16:creationId xmlns:a16="http://schemas.microsoft.com/office/drawing/2014/main" id="{D3B8C49C-9EE9-27B0-503F-47271DC68846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03">
              <a:extLst>
                <a:ext uri="{FF2B5EF4-FFF2-40B4-BE49-F238E27FC236}">
                  <a16:creationId xmlns:a16="http://schemas.microsoft.com/office/drawing/2014/main" id="{6D1EDAA0-ED6B-F84C-59F6-1714F8BBA27A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4">
              <a:extLst>
                <a:ext uri="{FF2B5EF4-FFF2-40B4-BE49-F238E27FC236}">
                  <a16:creationId xmlns:a16="http://schemas.microsoft.com/office/drawing/2014/main" id="{DC60C728-6742-5375-175E-62409DA7E3CA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5">
              <a:extLst>
                <a:ext uri="{FF2B5EF4-FFF2-40B4-BE49-F238E27FC236}">
                  <a16:creationId xmlns:a16="http://schemas.microsoft.com/office/drawing/2014/main" id="{960E368C-175B-7543-DF0E-3CD26D3335BD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6">
              <a:extLst>
                <a:ext uri="{FF2B5EF4-FFF2-40B4-BE49-F238E27FC236}">
                  <a16:creationId xmlns:a16="http://schemas.microsoft.com/office/drawing/2014/main" id="{B743126F-8735-CBF6-B079-7EC527CA9EDC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7">
              <a:extLst>
                <a:ext uri="{FF2B5EF4-FFF2-40B4-BE49-F238E27FC236}">
                  <a16:creationId xmlns:a16="http://schemas.microsoft.com/office/drawing/2014/main" id="{30FFA37B-B40E-5B52-4A4F-8656BF911AC4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8">
              <a:extLst>
                <a:ext uri="{FF2B5EF4-FFF2-40B4-BE49-F238E27FC236}">
                  <a16:creationId xmlns:a16="http://schemas.microsoft.com/office/drawing/2014/main" id="{7B654954-1B48-01E8-A8B0-02D1BB5D787D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9">
              <a:extLst>
                <a:ext uri="{FF2B5EF4-FFF2-40B4-BE49-F238E27FC236}">
                  <a16:creationId xmlns:a16="http://schemas.microsoft.com/office/drawing/2014/main" id="{E7766F68-A34E-148E-B69A-D53AFD9583FF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10">
              <a:extLst>
                <a:ext uri="{FF2B5EF4-FFF2-40B4-BE49-F238E27FC236}">
                  <a16:creationId xmlns:a16="http://schemas.microsoft.com/office/drawing/2014/main" id="{BA6FE433-9FF4-C5A3-A88F-3653EDF5BBF5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11">
              <a:extLst>
                <a:ext uri="{FF2B5EF4-FFF2-40B4-BE49-F238E27FC236}">
                  <a16:creationId xmlns:a16="http://schemas.microsoft.com/office/drawing/2014/main" id="{421E7F1F-6A7A-2AF4-3432-2C9C67357ECA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12">
              <a:extLst>
                <a:ext uri="{FF2B5EF4-FFF2-40B4-BE49-F238E27FC236}">
                  <a16:creationId xmlns:a16="http://schemas.microsoft.com/office/drawing/2014/main" id="{8CADCB5D-86F4-5AA5-B967-5ACC2FE45EEF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13">
              <a:extLst>
                <a:ext uri="{FF2B5EF4-FFF2-40B4-BE49-F238E27FC236}">
                  <a16:creationId xmlns:a16="http://schemas.microsoft.com/office/drawing/2014/main" id="{2CA0E4AC-1AE5-3459-2DA9-59BE74789B1C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4">
              <a:extLst>
                <a:ext uri="{FF2B5EF4-FFF2-40B4-BE49-F238E27FC236}">
                  <a16:creationId xmlns:a16="http://schemas.microsoft.com/office/drawing/2014/main" id="{E713EB10-A5F9-DEA4-755F-395FDFC9298E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5">
              <a:extLst>
                <a:ext uri="{FF2B5EF4-FFF2-40B4-BE49-F238E27FC236}">
                  <a16:creationId xmlns:a16="http://schemas.microsoft.com/office/drawing/2014/main" id="{EF204BA8-2C1F-BF15-4AA0-EC58F24B25A5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6">
              <a:extLst>
                <a:ext uri="{FF2B5EF4-FFF2-40B4-BE49-F238E27FC236}">
                  <a16:creationId xmlns:a16="http://schemas.microsoft.com/office/drawing/2014/main" id="{7BB2DEFB-946E-341F-F38A-5E62D5958428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7">
              <a:extLst>
                <a:ext uri="{FF2B5EF4-FFF2-40B4-BE49-F238E27FC236}">
                  <a16:creationId xmlns:a16="http://schemas.microsoft.com/office/drawing/2014/main" id="{26F9003D-3C20-8ABF-BB00-4D1AE713AAEF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8">
              <a:extLst>
                <a:ext uri="{FF2B5EF4-FFF2-40B4-BE49-F238E27FC236}">
                  <a16:creationId xmlns:a16="http://schemas.microsoft.com/office/drawing/2014/main" id="{0A5EFDA7-BBD2-D459-B354-441ED1E20640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9">
              <a:extLst>
                <a:ext uri="{FF2B5EF4-FFF2-40B4-BE49-F238E27FC236}">
                  <a16:creationId xmlns:a16="http://schemas.microsoft.com/office/drawing/2014/main" id="{647A6FF4-8592-22A3-F3A5-B7E7B0388E5C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20">
              <a:extLst>
                <a:ext uri="{FF2B5EF4-FFF2-40B4-BE49-F238E27FC236}">
                  <a16:creationId xmlns:a16="http://schemas.microsoft.com/office/drawing/2014/main" id="{3E194ACA-60BA-DE22-3194-6E114E1F0805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21">
              <a:extLst>
                <a:ext uri="{FF2B5EF4-FFF2-40B4-BE49-F238E27FC236}">
                  <a16:creationId xmlns:a16="http://schemas.microsoft.com/office/drawing/2014/main" id="{E1FC2A0D-59A8-77B8-C327-D687EB1440B4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22">
              <a:extLst>
                <a:ext uri="{FF2B5EF4-FFF2-40B4-BE49-F238E27FC236}">
                  <a16:creationId xmlns:a16="http://schemas.microsoft.com/office/drawing/2014/main" id="{870FA503-BF39-D0E5-F534-2253B378195A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23">
              <a:extLst>
                <a:ext uri="{FF2B5EF4-FFF2-40B4-BE49-F238E27FC236}">
                  <a16:creationId xmlns:a16="http://schemas.microsoft.com/office/drawing/2014/main" id="{B57AE2ED-C9EC-0D27-99EA-27CBDDBE2DDB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4">
              <a:extLst>
                <a:ext uri="{FF2B5EF4-FFF2-40B4-BE49-F238E27FC236}">
                  <a16:creationId xmlns:a16="http://schemas.microsoft.com/office/drawing/2014/main" id="{E58657A8-194F-90CA-8CB5-2CF80DC1AB14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5">
              <a:extLst>
                <a:ext uri="{FF2B5EF4-FFF2-40B4-BE49-F238E27FC236}">
                  <a16:creationId xmlns:a16="http://schemas.microsoft.com/office/drawing/2014/main" id="{C3161A85-A384-A929-FF1F-B941D064FCAE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6">
              <a:extLst>
                <a:ext uri="{FF2B5EF4-FFF2-40B4-BE49-F238E27FC236}">
                  <a16:creationId xmlns:a16="http://schemas.microsoft.com/office/drawing/2014/main" id="{D5F9E048-F7AF-7ECB-C77A-F23677C092C7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7">
              <a:extLst>
                <a:ext uri="{FF2B5EF4-FFF2-40B4-BE49-F238E27FC236}">
                  <a16:creationId xmlns:a16="http://schemas.microsoft.com/office/drawing/2014/main" id="{BFAA7131-99ED-7E8A-95F7-BAB40101FE11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8">
              <a:extLst>
                <a:ext uri="{FF2B5EF4-FFF2-40B4-BE49-F238E27FC236}">
                  <a16:creationId xmlns:a16="http://schemas.microsoft.com/office/drawing/2014/main" id="{FED6D53F-61CD-F5BF-2E89-2B8A55C79A2F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9">
              <a:extLst>
                <a:ext uri="{FF2B5EF4-FFF2-40B4-BE49-F238E27FC236}">
                  <a16:creationId xmlns:a16="http://schemas.microsoft.com/office/drawing/2014/main" id="{DC274FBD-D763-40CC-9B84-5942A6285A75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30">
              <a:extLst>
                <a:ext uri="{FF2B5EF4-FFF2-40B4-BE49-F238E27FC236}">
                  <a16:creationId xmlns:a16="http://schemas.microsoft.com/office/drawing/2014/main" id="{E18A2597-50F4-0720-7960-79A6DD994C77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31">
              <a:extLst>
                <a:ext uri="{FF2B5EF4-FFF2-40B4-BE49-F238E27FC236}">
                  <a16:creationId xmlns:a16="http://schemas.microsoft.com/office/drawing/2014/main" id="{E440D5D7-3B45-F030-ADD2-696CD9D034E4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32">
              <a:extLst>
                <a:ext uri="{FF2B5EF4-FFF2-40B4-BE49-F238E27FC236}">
                  <a16:creationId xmlns:a16="http://schemas.microsoft.com/office/drawing/2014/main" id="{6969A8AB-7DE6-A24B-2463-C078FCA3FA08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33">
              <a:extLst>
                <a:ext uri="{FF2B5EF4-FFF2-40B4-BE49-F238E27FC236}">
                  <a16:creationId xmlns:a16="http://schemas.microsoft.com/office/drawing/2014/main" id="{5533E8B5-275E-AD65-A8E6-23A504076A4F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4">
              <a:extLst>
                <a:ext uri="{FF2B5EF4-FFF2-40B4-BE49-F238E27FC236}">
                  <a16:creationId xmlns:a16="http://schemas.microsoft.com/office/drawing/2014/main" id="{833C568B-5338-5BD3-A24D-FF927CEC71C6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5">
              <a:extLst>
                <a:ext uri="{FF2B5EF4-FFF2-40B4-BE49-F238E27FC236}">
                  <a16:creationId xmlns:a16="http://schemas.microsoft.com/office/drawing/2014/main" id="{410C9E7B-389E-9ECA-87A4-C25D098A77AC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6">
              <a:extLst>
                <a:ext uri="{FF2B5EF4-FFF2-40B4-BE49-F238E27FC236}">
                  <a16:creationId xmlns:a16="http://schemas.microsoft.com/office/drawing/2014/main" id="{67A5F013-B4C6-1B2A-F87A-7F7249FFE8B4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7">
              <a:extLst>
                <a:ext uri="{FF2B5EF4-FFF2-40B4-BE49-F238E27FC236}">
                  <a16:creationId xmlns:a16="http://schemas.microsoft.com/office/drawing/2014/main" id="{ACDC3C62-180A-F963-5C71-FA9A1CB4B368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8">
              <a:extLst>
                <a:ext uri="{FF2B5EF4-FFF2-40B4-BE49-F238E27FC236}">
                  <a16:creationId xmlns:a16="http://schemas.microsoft.com/office/drawing/2014/main" id="{8E68453B-24B3-98B1-7E3B-84AD53329DD2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9">
              <a:extLst>
                <a:ext uri="{FF2B5EF4-FFF2-40B4-BE49-F238E27FC236}">
                  <a16:creationId xmlns:a16="http://schemas.microsoft.com/office/drawing/2014/main" id="{0FF5F7F2-8C3A-A563-10D8-D8D0ADB250AE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40">
              <a:extLst>
                <a:ext uri="{FF2B5EF4-FFF2-40B4-BE49-F238E27FC236}">
                  <a16:creationId xmlns:a16="http://schemas.microsoft.com/office/drawing/2014/main" id="{D64762FE-97D8-D764-FA15-C3AFECF3CFF5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41">
              <a:extLst>
                <a:ext uri="{FF2B5EF4-FFF2-40B4-BE49-F238E27FC236}">
                  <a16:creationId xmlns:a16="http://schemas.microsoft.com/office/drawing/2014/main" id="{5D67B0C2-7A6A-8C09-DF8B-6E1BEB1A5D6F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42">
              <a:extLst>
                <a:ext uri="{FF2B5EF4-FFF2-40B4-BE49-F238E27FC236}">
                  <a16:creationId xmlns:a16="http://schemas.microsoft.com/office/drawing/2014/main" id="{AE993788-ACF8-D5F1-ECAC-90176C3735CF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43">
              <a:extLst>
                <a:ext uri="{FF2B5EF4-FFF2-40B4-BE49-F238E27FC236}">
                  <a16:creationId xmlns:a16="http://schemas.microsoft.com/office/drawing/2014/main" id="{8CCF0F90-613A-B07D-7D45-0DF9A90B3461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4">
              <a:extLst>
                <a:ext uri="{FF2B5EF4-FFF2-40B4-BE49-F238E27FC236}">
                  <a16:creationId xmlns:a16="http://schemas.microsoft.com/office/drawing/2014/main" id="{45B4AF40-2545-5AD7-7E39-3054AD799143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5">
              <a:extLst>
                <a:ext uri="{FF2B5EF4-FFF2-40B4-BE49-F238E27FC236}">
                  <a16:creationId xmlns:a16="http://schemas.microsoft.com/office/drawing/2014/main" id="{525C02B6-5E95-5D2D-E2FB-2FBFBF9D0596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6">
              <a:extLst>
                <a:ext uri="{FF2B5EF4-FFF2-40B4-BE49-F238E27FC236}">
                  <a16:creationId xmlns:a16="http://schemas.microsoft.com/office/drawing/2014/main" id="{392DBED7-1C42-7971-524E-A8D659EA3154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7">
              <a:extLst>
                <a:ext uri="{FF2B5EF4-FFF2-40B4-BE49-F238E27FC236}">
                  <a16:creationId xmlns:a16="http://schemas.microsoft.com/office/drawing/2014/main" id="{745D3A89-2644-7DFA-50EA-E68829DE7492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8">
              <a:extLst>
                <a:ext uri="{FF2B5EF4-FFF2-40B4-BE49-F238E27FC236}">
                  <a16:creationId xmlns:a16="http://schemas.microsoft.com/office/drawing/2014/main" id="{D6F26B66-2889-425B-3E4D-300E9278738C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9">
              <a:extLst>
                <a:ext uri="{FF2B5EF4-FFF2-40B4-BE49-F238E27FC236}">
                  <a16:creationId xmlns:a16="http://schemas.microsoft.com/office/drawing/2014/main" id="{0AA8B567-4D17-0041-CB30-B3103B04EF24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50">
              <a:extLst>
                <a:ext uri="{FF2B5EF4-FFF2-40B4-BE49-F238E27FC236}">
                  <a16:creationId xmlns:a16="http://schemas.microsoft.com/office/drawing/2014/main" id="{FFB01DDC-3026-8AD5-63BF-BB7043A0D8AB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51">
              <a:extLst>
                <a:ext uri="{FF2B5EF4-FFF2-40B4-BE49-F238E27FC236}">
                  <a16:creationId xmlns:a16="http://schemas.microsoft.com/office/drawing/2014/main" id="{D4823589-76E5-FC35-C233-6578DD525062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52">
              <a:extLst>
                <a:ext uri="{FF2B5EF4-FFF2-40B4-BE49-F238E27FC236}">
                  <a16:creationId xmlns:a16="http://schemas.microsoft.com/office/drawing/2014/main" id="{ED77B4F6-AE5A-AEA6-92B9-2736C422967B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53">
              <a:extLst>
                <a:ext uri="{FF2B5EF4-FFF2-40B4-BE49-F238E27FC236}">
                  <a16:creationId xmlns:a16="http://schemas.microsoft.com/office/drawing/2014/main" id="{A36BA6A2-1AE6-9B52-105F-A325B93B73DB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4">
              <a:extLst>
                <a:ext uri="{FF2B5EF4-FFF2-40B4-BE49-F238E27FC236}">
                  <a16:creationId xmlns:a16="http://schemas.microsoft.com/office/drawing/2014/main" id="{9DED2334-96B8-5437-7C82-A4A96E78BFB2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5">
              <a:extLst>
                <a:ext uri="{FF2B5EF4-FFF2-40B4-BE49-F238E27FC236}">
                  <a16:creationId xmlns:a16="http://schemas.microsoft.com/office/drawing/2014/main" id="{04606C91-5912-D18A-F64C-7B6B9143D664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6">
              <a:extLst>
                <a:ext uri="{FF2B5EF4-FFF2-40B4-BE49-F238E27FC236}">
                  <a16:creationId xmlns:a16="http://schemas.microsoft.com/office/drawing/2014/main" id="{D1AE266A-251B-82A4-A988-EEFC24C1FA69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7">
              <a:extLst>
                <a:ext uri="{FF2B5EF4-FFF2-40B4-BE49-F238E27FC236}">
                  <a16:creationId xmlns:a16="http://schemas.microsoft.com/office/drawing/2014/main" id="{CE3744E8-C903-F574-F6FF-713B1D1D2F74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8">
              <a:extLst>
                <a:ext uri="{FF2B5EF4-FFF2-40B4-BE49-F238E27FC236}">
                  <a16:creationId xmlns:a16="http://schemas.microsoft.com/office/drawing/2014/main" id="{3A38336E-43DB-4D05-D2F6-627AB003E3A0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9">
              <a:extLst>
                <a:ext uri="{FF2B5EF4-FFF2-40B4-BE49-F238E27FC236}">
                  <a16:creationId xmlns:a16="http://schemas.microsoft.com/office/drawing/2014/main" id="{0800317C-3650-063A-F8FC-4CD5DFD1BC76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60">
              <a:extLst>
                <a:ext uri="{FF2B5EF4-FFF2-40B4-BE49-F238E27FC236}">
                  <a16:creationId xmlns:a16="http://schemas.microsoft.com/office/drawing/2014/main" id="{90EDA7D9-78A6-EA4D-2767-D14CDB81297D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61">
              <a:extLst>
                <a:ext uri="{FF2B5EF4-FFF2-40B4-BE49-F238E27FC236}">
                  <a16:creationId xmlns:a16="http://schemas.microsoft.com/office/drawing/2014/main" id="{31D6B49B-0ED8-7064-E4BE-869C4E5856D7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62">
              <a:extLst>
                <a:ext uri="{FF2B5EF4-FFF2-40B4-BE49-F238E27FC236}">
                  <a16:creationId xmlns:a16="http://schemas.microsoft.com/office/drawing/2014/main" id="{E90208CC-478B-300B-CAC5-61BE0FB802E1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63">
              <a:extLst>
                <a:ext uri="{FF2B5EF4-FFF2-40B4-BE49-F238E27FC236}">
                  <a16:creationId xmlns:a16="http://schemas.microsoft.com/office/drawing/2014/main" id="{528871AA-130B-C960-5BDD-9196F2684D4E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4">
              <a:extLst>
                <a:ext uri="{FF2B5EF4-FFF2-40B4-BE49-F238E27FC236}">
                  <a16:creationId xmlns:a16="http://schemas.microsoft.com/office/drawing/2014/main" id="{D7405A5E-4ED3-9CC0-5EE4-8E4D3C8C5CF1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5">
              <a:extLst>
                <a:ext uri="{FF2B5EF4-FFF2-40B4-BE49-F238E27FC236}">
                  <a16:creationId xmlns:a16="http://schemas.microsoft.com/office/drawing/2014/main" id="{1644E3E2-E4A6-EE2D-1BDC-A7A0CB5E7D0B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6">
              <a:extLst>
                <a:ext uri="{FF2B5EF4-FFF2-40B4-BE49-F238E27FC236}">
                  <a16:creationId xmlns:a16="http://schemas.microsoft.com/office/drawing/2014/main" id="{C6D9169B-DC17-0EE6-6DD7-FD51A1F77E80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7">
              <a:extLst>
                <a:ext uri="{FF2B5EF4-FFF2-40B4-BE49-F238E27FC236}">
                  <a16:creationId xmlns:a16="http://schemas.microsoft.com/office/drawing/2014/main" id="{C9878AE0-2C70-1CCA-572B-2F26EA03A536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8">
              <a:extLst>
                <a:ext uri="{FF2B5EF4-FFF2-40B4-BE49-F238E27FC236}">
                  <a16:creationId xmlns:a16="http://schemas.microsoft.com/office/drawing/2014/main" id="{7CD65F8D-0E73-8EE6-2639-D3E46E9EA1A9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9">
              <a:extLst>
                <a:ext uri="{FF2B5EF4-FFF2-40B4-BE49-F238E27FC236}">
                  <a16:creationId xmlns:a16="http://schemas.microsoft.com/office/drawing/2014/main" id="{C483AE5A-A846-143C-FADB-8504F3AD51C8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70">
              <a:extLst>
                <a:ext uri="{FF2B5EF4-FFF2-40B4-BE49-F238E27FC236}">
                  <a16:creationId xmlns:a16="http://schemas.microsoft.com/office/drawing/2014/main" id="{977558F6-7E77-121F-4F70-A205A7AD8619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71">
              <a:extLst>
                <a:ext uri="{FF2B5EF4-FFF2-40B4-BE49-F238E27FC236}">
                  <a16:creationId xmlns:a16="http://schemas.microsoft.com/office/drawing/2014/main" id="{787E57D9-023E-6B4E-ECC2-67C0FECC11D1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72">
              <a:extLst>
                <a:ext uri="{FF2B5EF4-FFF2-40B4-BE49-F238E27FC236}">
                  <a16:creationId xmlns:a16="http://schemas.microsoft.com/office/drawing/2014/main" id="{7FC73D38-1AF3-3D58-7E21-2D5AD4357032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73">
              <a:extLst>
                <a:ext uri="{FF2B5EF4-FFF2-40B4-BE49-F238E27FC236}">
                  <a16:creationId xmlns:a16="http://schemas.microsoft.com/office/drawing/2014/main" id="{087C96B1-1210-BAE1-9253-3F3F4C516B74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4">
              <a:extLst>
                <a:ext uri="{FF2B5EF4-FFF2-40B4-BE49-F238E27FC236}">
                  <a16:creationId xmlns:a16="http://schemas.microsoft.com/office/drawing/2014/main" id="{DB5CCAD5-9E6E-6731-CDAB-D3BBDFD92416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5">
              <a:extLst>
                <a:ext uri="{FF2B5EF4-FFF2-40B4-BE49-F238E27FC236}">
                  <a16:creationId xmlns:a16="http://schemas.microsoft.com/office/drawing/2014/main" id="{155745C2-79E7-5C49-CF50-870203B8FEBC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6">
              <a:extLst>
                <a:ext uri="{FF2B5EF4-FFF2-40B4-BE49-F238E27FC236}">
                  <a16:creationId xmlns:a16="http://schemas.microsoft.com/office/drawing/2014/main" id="{0EEB4097-8181-DAC9-70B9-F19F0753234C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7">
              <a:extLst>
                <a:ext uri="{FF2B5EF4-FFF2-40B4-BE49-F238E27FC236}">
                  <a16:creationId xmlns:a16="http://schemas.microsoft.com/office/drawing/2014/main" id="{CCD4DA54-A63E-795E-2B96-E5FF051728B7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8">
              <a:extLst>
                <a:ext uri="{FF2B5EF4-FFF2-40B4-BE49-F238E27FC236}">
                  <a16:creationId xmlns:a16="http://schemas.microsoft.com/office/drawing/2014/main" id="{A5ACB0C6-0359-499B-49F8-45914C0E5157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9">
              <a:extLst>
                <a:ext uri="{FF2B5EF4-FFF2-40B4-BE49-F238E27FC236}">
                  <a16:creationId xmlns:a16="http://schemas.microsoft.com/office/drawing/2014/main" id="{9AE83EC7-F26A-E5F7-86D8-DF9A100F34C3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80">
              <a:extLst>
                <a:ext uri="{FF2B5EF4-FFF2-40B4-BE49-F238E27FC236}">
                  <a16:creationId xmlns:a16="http://schemas.microsoft.com/office/drawing/2014/main" id="{70E798B1-727D-4520-FBBA-35933DE10508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81">
              <a:extLst>
                <a:ext uri="{FF2B5EF4-FFF2-40B4-BE49-F238E27FC236}">
                  <a16:creationId xmlns:a16="http://schemas.microsoft.com/office/drawing/2014/main" id="{150378C1-1FCC-1EB7-6BB9-33168F2BB42B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82">
              <a:extLst>
                <a:ext uri="{FF2B5EF4-FFF2-40B4-BE49-F238E27FC236}">
                  <a16:creationId xmlns:a16="http://schemas.microsoft.com/office/drawing/2014/main" id="{875B9A6D-CB20-AABA-2D3C-B24F8DB71C43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83">
              <a:extLst>
                <a:ext uri="{FF2B5EF4-FFF2-40B4-BE49-F238E27FC236}">
                  <a16:creationId xmlns:a16="http://schemas.microsoft.com/office/drawing/2014/main" id="{2A78D21C-A016-EE83-D7E5-485881091EE9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4">
              <a:extLst>
                <a:ext uri="{FF2B5EF4-FFF2-40B4-BE49-F238E27FC236}">
                  <a16:creationId xmlns:a16="http://schemas.microsoft.com/office/drawing/2014/main" id="{D598EBDA-96FF-2935-3498-A60F102D00ED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5">
              <a:extLst>
                <a:ext uri="{FF2B5EF4-FFF2-40B4-BE49-F238E27FC236}">
                  <a16:creationId xmlns:a16="http://schemas.microsoft.com/office/drawing/2014/main" id="{9560BD35-CCFF-70C7-B3AA-254736ACEBA9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6">
              <a:extLst>
                <a:ext uri="{FF2B5EF4-FFF2-40B4-BE49-F238E27FC236}">
                  <a16:creationId xmlns:a16="http://schemas.microsoft.com/office/drawing/2014/main" id="{2D6DF0AB-AD33-10BA-06AA-E153EF04BBF4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84" name="Imagen 383">
            <a:extLst>
              <a:ext uri="{FF2B5EF4-FFF2-40B4-BE49-F238E27FC236}">
                <a16:creationId xmlns:a16="http://schemas.microsoft.com/office/drawing/2014/main" id="{C5376B16-5032-C644-270B-A61E0EB9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436" y="368218"/>
            <a:ext cx="1666563" cy="1666563"/>
          </a:xfrm>
          <a:prstGeom prst="rect">
            <a:avLst/>
          </a:prstGeom>
        </p:spPr>
      </p:pic>
      <p:pic>
        <p:nvPicPr>
          <p:cNvPr id="385" name="Imagen 384">
            <a:extLst>
              <a:ext uri="{FF2B5EF4-FFF2-40B4-BE49-F238E27FC236}">
                <a16:creationId xmlns:a16="http://schemas.microsoft.com/office/drawing/2014/main" id="{E1D5BBF9-5EE1-4177-3845-35C616EF2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118" y="5492168"/>
            <a:ext cx="817149" cy="818318"/>
          </a:xfrm>
          <a:prstGeom prst="rect">
            <a:avLst/>
          </a:prstGeom>
        </p:spPr>
      </p:pic>
      <p:grpSp>
        <p:nvGrpSpPr>
          <p:cNvPr id="388" name="Group 62">
            <a:extLst>
              <a:ext uri="{FF2B5EF4-FFF2-40B4-BE49-F238E27FC236}">
                <a16:creationId xmlns:a16="http://schemas.microsoft.com/office/drawing/2014/main" id="{016FAE43-8304-2998-6ECE-54F5DB539AEA}"/>
              </a:ext>
            </a:extLst>
          </p:cNvPr>
          <p:cNvGrpSpPr/>
          <p:nvPr/>
        </p:nvGrpSpPr>
        <p:grpSpPr>
          <a:xfrm>
            <a:off x="1" y="0"/>
            <a:ext cx="941696" cy="6858000"/>
            <a:chOff x="1" y="0"/>
            <a:chExt cx="941696" cy="6858000"/>
          </a:xfrm>
        </p:grpSpPr>
        <p:sp>
          <p:nvSpPr>
            <p:cNvPr id="389" name="Parallelogram 55">
              <a:extLst>
                <a:ext uri="{FF2B5EF4-FFF2-40B4-BE49-F238E27FC236}">
                  <a16:creationId xmlns:a16="http://schemas.microsoft.com/office/drawing/2014/main" id="{9AEEF337-FA42-5B42-5635-4E1049F97D0D}"/>
                </a:ext>
              </a:extLst>
            </p:cNvPr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0" name="Freeform 59">
              <a:extLst>
                <a:ext uri="{FF2B5EF4-FFF2-40B4-BE49-F238E27FC236}">
                  <a16:creationId xmlns:a16="http://schemas.microsoft.com/office/drawing/2014/main" id="{0053D4D7-BA2C-5942-1077-C3B3235F1C6C}"/>
                </a:ext>
              </a:extLst>
            </p:cNvPr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1" name="Freeform 61">
              <a:extLst>
                <a:ext uri="{FF2B5EF4-FFF2-40B4-BE49-F238E27FC236}">
                  <a16:creationId xmlns:a16="http://schemas.microsoft.com/office/drawing/2014/main" id="{02AFF3E3-F57D-A4E2-8917-E138641987AE}"/>
                </a:ext>
              </a:extLst>
            </p:cNvPr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22951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115275-EB11-4430-A599-2AB3BCDC409E}"/>
              </a:ext>
            </a:extLst>
          </p:cNvPr>
          <p:cNvSpPr txBox="1"/>
          <p:nvPr/>
        </p:nvSpPr>
        <p:spPr>
          <a:xfrm>
            <a:off x="900696" y="651292"/>
            <a:ext cx="393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Simple Portfolio</a:t>
            </a:r>
          </a:p>
          <a:p>
            <a:r>
              <a:rPr lang="en-US" altLang="ko-KR" sz="3600" b="1" dirty="0">
                <a:solidFill>
                  <a:srgbClr val="D74E52"/>
                </a:solidFill>
                <a:latin typeface="+mj-lt"/>
                <a:cs typeface="Arial" panose="020B0604020202020204" pitchFamily="34" charset="0"/>
              </a:rPr>
              <a:t>Presentation</a:t>
            </a:r>
            <a:r>
              <a:rPr lang="en-US" altLang="ko-KR" sz="36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rgbClr val="C60308"/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C1B17-449E-43CE-ACFD-4DCF12DC8717}"/>
              </a:ext>
            </a:extLst>
          </p:cNvPr>
          <p:cNvSpPr txBox="1"/>
          <p:nvPr/>
        </p:nvSpPr>
        <p:spPr>
          <a:xfrm>
            <a:off x="8672655" y="4343166"/>
            <a:ext cx="2995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43A6A-2B00-4BAA-8AE6-2D979AACCE81}"/>
              </a:ext>
            </a:extLst>
          </p:cNvPr>
          <p:cNvSpPr txBox="1"/>
          <p:nvPr/>
        </p:nvSpPr>
        <p:spPr>
          <a:xfrm>
            <a:off x="6137906" y="5543494"/>
            <a:ext cx="2621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8D0E12D-3592-7C94-102A-0BD057AEC08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83" y="65535"/>
            <a:ext cx="10818821" cy="6687247"/>
          </a:xfrm>
        </p:spPr>
      </p:pic>
      <p:grpSp>
        <p:nvGrpSpPr>
          <p:cNvPr id="5" name="Group 62">
            <a:extLst>
              <a:ext uri="{FF2B5EF4-FFF2-40B4-BE49-F238E27FC236}">
                <a16:creationId xmlns:a16="http://schemas.microsoft.com/office/drawing/2014/main" id="{16D58985-E9D0-7D19-6DA9-BF3CD1B32929}"/>
              </a:ext>
            </a:extLst>
          </p:cNvPr>
          <p:cNvGrpSpPr/>
          <p:nvPr/>
        </p:nvGrpSpPr>
        <p:grpSpPr>
          <a:xfrm>
            <a:off x="1" y="0"/>
            <a:ext cx="941696" cy="6858000"/>
            <a:chOff x="1" y="0"/>
            <a:chExt cx="941696" cy="6858000"/>
          </a:xfrm>
        </p:grpSpPr>
        <p:sp>
          <p:nvSpPr>
            <p:cNvPr id="9" name="Parallelogram 55">
              <a:extLst>
                <a:ext uri="{FF2B5EF4-FFF2-40B4-BE49-F238E27FC236}">
                  <a16:creationId xmlns:a16="http://schemas.microsoft.com/office/drawing/2014/main" id="{A462062E-BF4E-98F6-BA93-D6012BFE447B}"/>
                </a:ext>
              </a:extLst>
            </p:cNvPr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59">
              <a:extLst>
                <a:ext uri="{FF2B5EF4-FFF2-40B4-BE49-F238E27FC236}">
                  <a16:creationId xmlns:a16="http://schemas.microsoft.com/office/drawing/2014/main" id="{D22E06BE-EB81-EBE2-BC5A-FB9E3F377F64}"/>
                </a:ext>
              </a:extLst>
            </p:cNvPr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E47EF642-FCB7-E208-2CD7-3657586D82B8}"/>
                </a:ext>
              </a:extLst>
            </p:cNvPr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rgbClr val="C60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387">
            <a:extLst>
              <a:ext uri="{FF2B5EF4-FFF2-40B4-BE49-F238E27FC236}">
                <a16:creationId xmlns:a16="http://schemas.microsoft.com/office/drawing/2014/main" id="{7DA66CCF-07B3-CEE4-BA2B-C4B8499DE7F4}"/>
              </a:ext>
            </a:extLst>
          </p:cNvPr>
          <p:cNvGrpSpPr/>
          <p:nvPr/>
        </p:nvGrpSpPr>
        <p:grpSpPr>
          <a:xfrm>
            <a:off x="3941844" y="4520478"/>
            <a:ext cx="2308958" cy="2300400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13" name="Freeform: Shape 41">
              <a:extLst>
                <a:ext uri="{FF2B5EF4-FFF2-40B4-BE49-F238E27FC236}">
                  <a16:creationId xmlns:a16="http://schemas.microsoft.com/office/drawing/2014/main" id="{55BA11D2-F93C-EBE8-B84C-B30AA7EDDF2E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42">
              <a:extLst>
                <a:ext uri="{FF2B5EF4-FFF2-40B4-BE49-F238E27FC236}">
                  <a16:creationId xmlns:a16="http://schemas.microsoft.com/office/drawing/2014/main" id="{A480FB0C-A824-6A16-573D-132F0ACE8C9E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3">
              <a:extLst>
                <a:ext uri="{FF2B5EF4-FFF2-40B4-BE49-F238E27FC236}">
                  <a16:creationId xmlns:a16="http://schemas.microsoft.com/office/drawing/2014/main" id="{0C5C06BF-4CA8-AD3B-19A1-3D6BB910ED8D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44">
              <a:extLst>
                <a:ext uri="{FF2B5EF4-FFF2-40B4-BE49-F238E27FC236}">
                  <a16:creationId xmlns:a16="http://schemas.microsoft.com/office/drawing/2014/main" id="{31244A04-03CE-B607-BB55-87CE4B43C048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45">
              <a:extLst>
                <a:ext uri="{FF2B5EF4-FFF2-40B4-BE49-F238E27FC236}">
                  <a16:creationId xmlns:a16="http://schemas.microsoft.com/office/drawing/2014/main" id="{3BBC9348-C121-3287-763F-E69EFA57BAF2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46">
              <a:extLst>
                <a:ext uri="{FF2B5EF4-FFF2-40B4-BE49-F238E27FC236}">
                  <a16:creationId xmlns:a16="http://schemas.microsoft.com/office/drawing/2014/main" id="{70B0EE99-7151-BF73-4E0D-DCA47FD74A00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47">
              <a:extLst>
                <a:ext uri="{FF2B5EF4-FFF2-40B4-BE49-F238E27FC236}">
                  <a16:creationId xmlns:a16="http://schemas.microsoft.com/office/drawing/2014/main" id="{18E7EF03-2B13-C2DA-70BF-248FF1EC488B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48">
              <a:extLst>
                <a:ext uri="{FF2B5EF4-FFF2-40B4-BE49-F238E27FC236}">
                  <a16:creationId xmlns:a16="http://schemas.microsoft.com/office/drawing/2014/main" id="{AC1F9083-B650-52C9-4773-08EC9DFC551F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49">
              <a:extLst>
                <a:ext uri="{FF2B5EF4-FFF2-40B4-BE49-F238E27FC236}">
                  <a16:creationId xmlns:a16="http://schemas.microsoft.com/office/drawing/2014/main" id="{EB9579D1-CB0E-0B05-A8E6-1C11B901BAA3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50">
              <a:extLst>
                <a:ext uri="{FF2B5EF4-FFF2-40B4-BE49-F238E27FC236}">
                  <a16:creationId xmlns:a16="http://schemas.microsoft.com/office/drawing/2014/main" id="{C93F5758-1C5E-A636-D113-7110174B9B3D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51">
              <a:extLst>
                <a:ext uri="{FF2B5EF4-FFF2-40B4-BE49-F238E27FC236}">
                  <a16:creationId xmlns:a16="http://schemas.microsoft.com/office/drawing/2014/main" id="{FE932CB8-D278-0E69-7BAE-1B4C78146003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52">
              <a:extLst>
                <a:ext uri="{FF2B5EF4-FFF2-40B4-BE49-F238E27FC236}">
                  <a16:creationId xmlns:a16="http://schemas.microsoft.com/office/drawing/2014/main" id="{991D4099-BDF2-0C4A-3402-C165F0CAB1E8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53">
              <a:extLst>
                <a:ext uri="{FF2B5EF4-FFF2-40B4-BE49-F238E27FC236}">
                  <a16:creationId xmlns:a16="http://schemas.microsoft.com/office/drawing/2014/main" id="{9FC6EC71-74D0-E1EC-4874-F11B3B755AA7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54">
              <a:extLst>
                <a:ext uri="{FF2B5EF4-FFF2-40B4-BE49-F238E27FC236}">
                  <a16:creationId xmlns:a16="http://schemas.microsoft.com/office/drawing/2014/main" id="{A9746FBA-5F4C-48EE-C416-6354D426E274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55">
              <a:extLst>
                <a:ext uri="{FF2B5EF4-FFF2-40B4-BE49-F238E27FC236}">
                  <a16:creationId xmlns:a16="http://schemas.microsoft.com/office/drawing/2014/main" id="{4174BC9B-5183-7949-0865-378CB9393F63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56">
              <a:extLst>
                <a:ext uri="{FF2B5EF4-FFF2-40B4-BE49-F238E27FC236}">
                  <a16:creationId xmlns:a16="http://schemas.microsoft.com/office/drawing/2014/main" id="{BA0178CF-5A2D-9863-EFD5-8731BE8D904D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57">
              <a:extLst>
                <a:ext uri="{FF2B5EF4-FFF2-40B4-BE49-F238E27FC236}">
                  <a16:creationId xmlns:a16="http://schemas.microsoft.com/office/drawing/2014/main" id="{EC15E508-AA1E-2BB0-FA22-C4AF6BB39931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58">
              <a:extLst>
                <a:ext uri="{FF2B5EF4-FFF2-40B4-BE49-F238E27FC236}">
                  <a16:creationId xmlns:a16="http://schemas.microsoft.com/office/drawing/2014/main" id="{BD629815-5E40-30DA-4AD8-2F870DA129B8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59">
              <a:extLst>
                <a:ext uri="{FF2B5EF4-FFF2-40B4-BE49-F238E27FC236}">
                  <a16:creationId xmlns:a16="http://schemas.microsoft.com/office/drawing/2014/main" id="{1C4E75E8-F40D-C3D3-DD58-66564262AA83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60">
              <a:extLst>
                <a:ext uri="{FF2B5EF4-FFF2-40B4-BE49-F238E27FC236}">
                  <a16:creationId xmlns:a16="http://schemas.microsoft.com/office/drawing/2014/main" id="{D3CF14AC-9413-24DA-C7D8-C9A7050E07E5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61">
              <a:extLst>
                <a:ext uri="{FF2B5EF4-FFF2-40B4-BE49-F238E27FC236}">
                  <a16:creationId xmlns:a16="http://schemas.microsoft.com/office/drawing/2014/main" id="{636A6F0B-4DC7-407D-1DF4-7F1ED802EBC7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62">
              <a:extLst>
                <a:ext uri="{FF2B5EF4-FFF2-40B4-BE49-F238E27FC236}">
                  <a16:creationId xmlns:a16="http://schemas.microsoft.com/office/drawing/2014/main" id="{225BC93E-43C5-14D2-6B32-D6E05782EB85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63">
              <a:extLst>
                <a:ext uri="{FF2B5EF4-FFF2-40B4-BE49-F238E27FC236}">
                  <a16:creationId xmlns:a16="http://schemas.microsoft.com/office/drawing/2014/main" id="{520A80EC-E280-D000-0781-2811F58F0D4F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64">
              <a:extLst>
                <a:ext uri="{FF2B5EF4-FFF2-40B4-BE49-F238E27FC236}">
                  <a16:creationId xmlns:a16="http://schemas.microsoft.com/office/drawing/2014/main" id="{2DDD4D4C-D525-C370-0CAD-325B3E708F40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65">
              <a:extLst>
                <a:ext uri="{FF2B5EF4-FFF2-40B4-BE49-F238E27FC236}">
                  <a16:creationId xmlns:a16="http://schemas.microsoft.com/office/drawing/2014/main" id="{932919FB-F5D4-3055-096A-702A3B462978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66">
              <a:extLst>
                <a:ext uri="{FF2B5EF4-FFF2-40B4-BE49-F238E27FC236}">
                  <a16:creationId xmlns:a16="http://schemas.microsoft.com/office/drawing/2014/main" id="{902CF053-2553-46CE-EB6E-06330E97F5B4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67">
              <a:extLst>
                <a:ext uri="{FF2B5EF4-FFF2-40B4-BE49-F238E27FC236}">
                  <a16:creationId xmlns:a16="http://schemas.microsoft.com/office/drawing/2014/main" id="{F85EA310-EDD0-6C33-E0B0-3DE3F16DF286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8">
              <a:extLst>
                <a:ext uri="{FF2B5EF4-FFF2-40B4-BE49-F238E27FC236}">
                  <a16:creationId xmlns:a16="http://schemas.microsoft.com/office/drawing/2014/main" id="{B04DCA95-9703-6731-85F1-E223E3C4C10D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69">
              <a:extLst>
                <a:ext uri="{FF2B5EF4-FFF2-40B4-BE49-F238E27FC236}">
                  <a16:creationId xmlns:a16="http://schemas.microsoft.com/office/drawing/2014/main" id="{6B59AAD5-FE1E-8980-E74A-EE91C1BE7BB4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70">
              <a:extLst>
                <a:ext uri="{FF2B5EF4-FFF2-40B4-BE49-F238E27FC236}">
                  <a16:creationId xmlns:a16="http://schemas.microsoft.com/office/drawing/2014/main" id="{7BC53025-0F97-C98B-197A-869BCF2A6A5F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71">
              <a:extLst>
                <a:ext uri="{FF2B5EF4-FFF2-40B4-BE49-F238E27FC236}">
                  <a16:creationId xmlns:a16="http://schemas.microsoft.com/office/drawing/2014/main" id="{60F17E30-5B16-D011-06AD-7E4B0F20C1C9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72">
              <a:extLst>
                <a:ext uri="{FF2B5EF4-FFF2-40B4-BE49-F238E27FC236}">
                  <a16:creationId xmlns:a16="http://schemas.microsoft.com/office/drawing/2014/main" id="{AF776D9D-8E7A-3024-CF28-6881534CFF05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73">
              <a:extLst>
                <a:ext uri="{FF2B5EF4-FFF2-40B4-BE49-F238E27FC236}">
                  <a16:creationId xmlns:a16="http://schemas.microsoft.com/office/drawing/2014/main" id="{339E1596-9452-5A9F-5942-92FCC8F604B0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74">
              <a:extLst>
                <a:ext uri="{FF2B5EF4-FFF2-40B4-BE49-F238E27FC236}">
                  <a16:creationId xmlns:a16="http://schemas.microsoft.com/office/drawing/2014/main" id="{8E00094B-2CC6-2A86-4286-10252E6B982C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75">
              <a:extLst>
                <a:ext uri="{FF2B5EF4-FFF2-40B4-BE49-F238E27FC236}">
                  <a16:creationId xmlns:a16="http://schemas.microsoft.com/office/drawing/2014/main" id="{5980DE9C-A796-A4F2-C330-4C8DCC5D32EA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76">
              <a:extLst>
                <a:ext uri="{FF2B5EF4-FFF2-40B4-BE49-F238E27FC236}">
                  <a16:creationId xmlns:a16="http://schemas.microsoft.com/office/drawing/2014/main" id="{A76022A4-2705-E97D-C3C7-A94245332586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77">
              <a:extLst>
                <a:ext uri="{FF2B5EF4-FFF2-40B4-BE49-F238E27FC236}">
                  <a16:creationId xmlns:a16="http://schemas.microsoft.com/office/drawing/2014/main" id="{924CBC01-4261-A2E2-D38D-9B85F0F32C4F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78">
              <a:extLst>
                <a:ext uri="{FF2B5EF4-FFF2-40B4-BE49-F238E27FC236}">
                  <a16:creationId xmlns:a16="http://schemas.microsoft.com/office/drawing/2014/main" id="{6F69151F-112C-0CD4-A395-42FD7BF95CC5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79">
              <a:extLst>
                <a:ext uri="{FF2B5EF4-FFF2-40B4-BE49-F238E27FC236}">
                  <a16:creationId xmlns:a16="http://schemas.microsoft.com/office/drawing/2014/main" id="{EB11A612-B6AE-8960-5F53-2CFCF305A6F6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80">
              <a:extLst>
                <a:ext uri="{FF2B5EF4-FFF2-40B4-BE49-F238E27FC236}">
                  <a16:creationId xmlns:a16="http://schemas.microsoft.com/office/drawing/2014/main" id="{53D04D1F-17F0-CB81-07DD-8A3540F6DEB7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81">
              <a:extLst>
                <a:ext uri="{FF2B5EF4-FFF2-40B4-BE49-F238E27FC236}">
                  <a16:creationId xmlns:a16="http://schemas.microsoft.com/office/drawing/2014/main" id="{933F4CC4-AA64-DCED-6842-77E2708ADF18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82">
              <a:extLst>
                <a:ext uri="{FF2B5EF4-FFF2-40B4-BE49-F238E27FC236}">
                  <a16:creationId xmlns:a16="http://schemas.microsoft.com/office/drawing/2014/main" id="{B2B7C7E6-7B5D-4494-AF6C-36D6FBF4252E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83">
              <a:extLst>
                <a:ext uri="{FF2B5EF4-FFF2-40B4-BE49-F238E27FC236}">
                  <a16:creationId xmlns:a16="http://schemas.microsoft.com/office/drawing/2014/main" id="{F830B4DF-E46E-B656-6DE7-63E149D91CB8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84">
              <a:extLst>
                <a:ext uri="{FF2B5EF4-FFF2-40B4-BE49-F238E27FC236}">
                  <a16:creationId xmlns:a16="http://schemas.microsoft.com/office/drawing/2014/main" id="{DFACB33B-A71C-263E-C440-060ABD9E51D9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85">
              <a:extLst>
                <a:ext uri="{FF2B5EF4-FFF2-40B4-BE49-F238E27FC236}">
                  <a16:creationId xmlns:a16="http://schemas.microsoft.com/office/drawing/2014/main" id="{87244FE0-7964-7E60-469E-8757E7C076C4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86">
              <a:extLst>
                <a:ext uri="{FF2B5EF4-FFF2-40B4-BE49-F238E27FC236}">
                  <a16:creationId xmlns:a16="http://schemas.microsoft.com/office/drawing/2014/main" id="{481E710B-539C-D88C-AF81-C14E5EBD2C89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87">
              <a:extLst>
                <a:ext uri="{FF2B5EF4-FFF2-40B4-BE49-F238E27FC236}">
                  <a16:creationId xmlns:a16="http://schemas.microsoft.com/office/drawing/2014/main" id="{98018C89-6DF4-9D03-7C00-B0530425E025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88">
              <a:extLst>
                <a:ext uri="{FF2B5EF4-FFF2-40B4-BE49-F238E27FC236}">
                  <a16:creationId xmlns:a16="http://schemas.microsoft.com/office/drawing/2014/main" id="{2BDBDFD8-72E6-4D81-8607-7EFBD6B79637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89">
              <a:extLst>
                <a:ext uri="{FF2B5EF4-FFF2-40B4-BE49-F238E27FC236}">
                  <a16:creationId xmlns:a16="http://schemas.microsoft.com/office/drawing/2014/main" id="{AF93E8F0-4281-5672-4BE8-2F72275E8744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90">
              <a:extLst>
                <a:ext uri="{FF2B5EF4-FFF2-40B4-BE49-F238E27FC236}">
                  <a16:creationId xmlns:a16="http://schemas.microsoft.com/office/drawing/2014/main" id="{87419FC8-A5C4-65AE-7970-500D74C86FE4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91">
              <a:extLst>
                <a:ext uri="{FF2B5EF4-FFF2-40B4-BE49-F238E27FC236}">
                  <a16:creationId xmlns:a16="http://schemas.microsoft.com/office/drawing/2014/main" id="{943635CE-A0AD-9F78-E29B-A74F99279767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92">
              <a:extLst>
                <a:ext uri="{FF2B5EF4-FFF2-40B4-BE49-F238E27FC236}">
                  <a16:creationId xmlns:a16="http://schemas.microsoft.com/office/drawing/2014/main" id="{C94EB0AA-31B5-E433-641F-6228CE847E78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93">
              <a:extLst>
                <a:ext uri="{FF2B5EF4-FFF2-40B4-BE49-F238E27FC236}">
                  <a16:creationId xmlns:a16="http://schemas.microsoft.com/office/drawing/2014/main" id="{798D1FFB-25FB-3586-6EF4-F28EE2B7A33A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94">
              <a:extLst>
                <a:ext uri="{FF2B5EF4-FFF2-40B4-BE49-F238E27FC236}">
                  <a16:creationId xmlns:a16="http://schemas.microsoft.com/office/drawing/2014/main" id="{49DEA7FD-F903-C817-CB58-E391766B546E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95">
              <a:extLst>
                <a:ext uri="{FF2B5EF4-FFF2-40B4-BE49-F238E27FC236}">
                  <a16:creationId xmlns:a16="http://schemas.microsoft.com/office/drawing/2014/main" id="{EC5C5F4D-FDC4-CE1B-4F68-5BF9EF0143B8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96">
              <a:extLst>
                <a:ext uri="{FF2B5EF4-FFF2-40B4-BE49-F238E27FC236}">
                  <a16:creationId xmlns:a16="http://schemas.microsoft.com/office/drawing/2014/main" id="{4CB3BD2E-FF36-649E-9D34-107A1E371CEF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97">
              <a:extLst>
                <a:ext uri="{FF2B5EF4-FFF2-40B4-BE49-F238E27FC236}">
                  <a16:creationId xmlns:a16="http://schemas.microsoft.com/office/drawing/2014/main" id="{13030512-ADB2-2EBD-A658-B527A9A001BF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98">
              <a:extLst>
                <a:ext uri="{FF2B5EF4-FFF2-40B4-BE49-F238E27FC236}">
                  <a16:creationId xmlns:a16="http://schemas.microsoft.com/office/drawing/2014/main" id="{6E6B68F5-2BC3-B2EC-F4A6-A93F2EBF7EFC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99">
              <a:extLst>
                <a:ext uri="{FF2B5EF4-FFF2-40B4-BE49-F238E27FC236}">
                  <a16:creationId xmlns:a16="http://schemas.microsoft.com/office/drawing/2014/main" id="{792637CE-E24D-5F2B-6A19-2F57ED898CE4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100">
              <a:extLst>
                <a:ext uri="{FF2B5EF4-FFF2-40B4-BE49-F238E27FC236}">
                  <a16:creationId xmlns:a16="http://schemas.microsoft.com/office/drawing/2014/main" id="{D7DB8333-A154-285A-07D2-A91AA17CA0DB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101">
              <a:extLst>
                <a:ext uri="{FF2B5EF4-FFF2-40B4-BE49-F238E27FC236}">
                  <a16:creationId xmlns:a16="http://schemas.microsoft.com/office/drawing/2014/main" id="{7B772E12-760B-5AF3-03A9-707D23C81C11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102">
              <a:extLst>
                <a:ext uri="{FF2B5EF4-FFF2-40B4-BE49-F238E27FC236}">
                  <a16:creationId xmlns:a16="http://schemas.microsoft.com/office/drawing/2014/main" id="{7482C324-74BF-6E07-21F4-45E67787A39D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103">
              <a:extLst>
                <a:ext uri="{FF2B5EF4-FFF2-40B4-BE49-F238E27FC236}">
                  <a16:creationId xmlns:a16="http://schemas.microsoft.com/office/drawing/2014/main" id="{85B0F59F-E062-88D9-2FBE-1139D0C2AC2D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104">
              <a:extLst>
                <a:ext uri="{FF2B5EF4-FFF2-40B4-BE49-F238E27FC236}">
                  <a16:creationId xmlns:a16="http://schemas.microsoft.com/office/drawing/2014/main" id="{32ADF2BA-3B8B-AF01-D5BB-280F4DE17A72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105">
              <a:extLst>
                <a:ext uri="{FF2B5EF4-FFF2-40B4-BE49-F238E27FC236}">
                  <a16:creationId xmlns:a16="http://schemas.microsoft.com/office/drawing/2014/main" id="{54DF78F3-AD1B-3D78-49F5-3735568485AE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106">
              <a:extLst>
                <a:ext uri="{FF2B5EF4-FFF2-40B4-BE49-F238E27FC236}">
                  <a16:creationId xmlns:a16="http://schemas.microsoft.com/office/drawing/2014/main" id="{7CE7FD8C-8322-C696-FF84-08B323C47D1B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07">
              <a:extLst>
                <a:ext uri="{FF2B5EF4-FFF2-40B4-BE49-F238E27FC236}">
                  <a16:creationId xmlns:a16="http://schemas.microsoft.com/office/drawing/2014/main" id="{EDD2F5DF-7841-7665-AE8C-F0E823FE6E30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08">
              <a:extLst>
                <a:ext uri="{FF2B5EF4-FFF2-40B4-BE49-F238E27FC236}">
                  <a16:creationId xmlns:a16="http://schemas.microsoft.com/office/drawing/2014/main" id="{65C1D59B-F005-A65D-A936-7DB74689F261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109">
              <a:extLst>
                <a:ext uri="{FF2B5EF4-FFF2-40B4-BE49-F238E27FC236}">
                  <a16:creationId xmlns:a16="http://schemas.microsoft.com/office/drawing/2014/main" id="{39750F35-2AE6-0432-FED8-96DF33EDF586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110">
              <a:extLst>
                <a:ext uri="{FF2B5EF4-FFF2-40B4-BE49-F238E27FC236}">
                  <a16:creationId xmlns:a16="http://schemas.microsoft.com/office/drawing/2014/main" id="{7AE423B7-D466-50B2-76FD-407791975CCC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111">
              <a:extLst>
                <a:ext uri="{FF2B5EF4-FFF2-40B4-BE49-F238E27FC236}">
                  <a16:creationId xmlns:a16="http://schemas.microsoft.com/office/drawing/2014/main" id="{34267CE7-2828-D8CD-186B-A45385358377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12">
              <a:extLst>
                <a:ext uri="{FF2B5EF4-FFF2-40B4-BE49-F238E27FC236}">
                  <a16:creationId xmlns:a16="http://schemas.microsoft.com/office/drawing/2014/main" id="{B7164F95-00EE-C311-98E5-1B8F2528E543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13">
              <a:extLst>
                <a:ext uri="{FF2B5EF4-FFF2-40B4-BE49-F238E27FC236}">
                  <a16:creationId xmlns:a16="http://schemas.microsoft.com/office/drawing/2014/main" id="{92E45DCB-A2FB-EE5C-8E94-518BB5659603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114">
              <a:extLst>
                <a:ext uri="{FF2B5EF4-FFF2-40B4-BE49-F238E27FC236}">
                  <a16:creationId xmlns:a16="http://schemas.microsoft.com/office/drawing/2014/main" id="{0FA2948D-3083-7042-F016-64B75901B61D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115">
              <a:extLst>
                <a:ext uri="{FF2B5EF4-FFF2-40B4-BE49-F238E27FC236}">
                  <a16:creationId xmlns:a16="http://schemas.microsoft.com/office/drawing/2014/main" id="{F425A3EE-D0EC-B00D-4227-1F69A2A9EC06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16">
              <a:extLst>
                <a:ext uri="{FF2B5EF4-FFF2-40B4-BE49-F238E27FC236}">
                  <a16:creationId xmlns:a16="http://schemas.microsoft.com/office/drawing/2014/main" id="{51C62D0D-90B8-8E5E-6CDD-1DA314FEB6A2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17">
              <a:extLst>
                <a:ext uri="{FF2B5EF4-FFF2-40B4-BE49-F238E27FC236}">
                  <a16:creationId xmlns:a16="http://schemas.microsoft.com/office/drawing/2014/main" id="{9EED9443-48B6-5356-2EDA-FAEFF4D2C363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18">
              <a:extLst>
                <a:ext uri="{FF2B5EF4-FFF2-40B4-BE49-F238E27FC236}">
                  <a16:creationId xmlns:a16="http://schemas.microsoft.com/office/drawing/2014/main" id="{5EA2BB84-BC64-3DB6-46B8-9FD69504EC40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19">
              <a:extLst>
                <a:ext uri="{FF2B5EF4-FFF2-40B4-BE49-F238E27FC236}">
                  <a16:creationId xmlns:a16="http://schemas.microsoft.com/office/drawing/2014/main" id="{CEE705C0-06A6-2836-A66F-C1D2485E1A3A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20">
              <a:extLst>
                <a:ext uri="{FF2B5EF4-FFF2-40B4-BE49-F238E27FC236}">
                  <a16:creationId xmlns:a16="http://schemas.microsoft.com/office/drawing/2014/main" id="{D53C6C15-EF5E-709F-454F-2CC5EE0752C7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21">
              <a:extLst>
                <a:ext uri="{FF2B5EF4-FFF2-40B4-BE49-F238E27FC236}">
                  <a16:creationId xmlns:a16="http://schemas.microsoft.com/office/drawing/2014/main" id="{75FD7F30-79FE-0999-C714-F79035BA2DAF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22">
              <a:extLst>
                <a:ext uri="{FF2B5EF4-FFF2-40B4-BE49-F238E27FC236}">
                  <a16:creationId xmlns:a16="http://schemas.microsoft.com/office/drawing/2014/main" id="{B410BE13-540B-A4B3-823B-6ED33D9F993C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23">
              <a:extLst>
                <a:ext uri="{FF2B5EF4-FFF2-40B4-BE49-F238E27FC236}">
                  <a16:creationId xmlns:a16="http://schemas.microsoft.com/office/drawing/2014/main" id="{F9795796-7FD4-D285-0A8C-91049FE88C93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24">
              <a:extLst>
                <a:ext uri="{FF2B5EF4-FFF2-40B4-BE49-F238E27FC236}">
                  <a16:creationId xmlns:a16="http://schemas.microsoft.com/office/drawing/2014/main" id="{C0335914-0442-05F3-59A4-D0737D0BB1FC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25">
              <a:extLst>
                <a:ext uri="{FF2B5EF4-FFF2-40B4-BE49-F238E27FC236}">
                  <a16:creationId xmlns:a16="http://schemas.microsoft.com/office/drawing/2014/main" id="{A416A8C8-2E81-C45D-C6CA-2AE9C381835B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26">
              <a:extLst>
                <a:ext uri="{FF2B5EF4-FFF2-40B4-BE49-F238E27FC236}">
                  <a16:creationId xmlns:a16="http://schemas.microsoft.com/office/drawing/2014/main" id="{56C2D3D4-7066-AFCC-18CC-F6243A7332DD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27">
              <a:extLst>
                <a:ext uri="{FF2B5EF4-FFF2-40B4-BE49-F238E27FC236}">
                  <a16:creationId xmlns:a16="http://schemas.microsoft.com/office/drawing/2014/main" id="{61104AFD-5E2D-43E6-3C05-269BF15976FE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28">
              <a:extLst>
                <a:ext uri="{FF2B5EF4-FFF2-40B4-BE49-F238E27FC236}">
                  <a16:creationId xmlns:a16="http://schemas.microsoft.com/office/drawing/2014/main" id="{8EA43F35-97F4-A92C-9F85-4861A7CD6723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29">
              <a:extLst>
                <a:ext uri="{FF2B5EF4-FFF2-40B4-BE49-F238E27FC236}">
                  <a16:creationId xmlns:a16="http://schemas.microsoft.com/office/drawing/2014/main" id="{1E552C52-46F1-18A4-342B-85A9C7B15342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30">
              <a:extLst>
                <a:ext uri="{FF2B5EF4-FFF2-40B4-BE49-F238E27FC236}">
                  <a16:creationId xmlns:a16="http://schemas.microsoft.com/office/drawing/2014/main" id="{F56C1954-3335-2D76-9685-A6B5DE964BB1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31">
              <a:extLst>
                <a:ext uri="{FF2B5EF4-FFF2-40B4-BE49-F238E27FC236}">
                  <a16:creationId xmlns:a16="http://schemas.microsoft.com/office/drawing/2014/main" id="{15761CAD-B7A0-FFE3-8846-FDE5E2CA5EB1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32">
              <a:extLst>
                <a:ext uri="{FF2B5EF4-FFF2-40B4-BE49-F238E27FC236}">
                  <a16:creationId xmlns:a16="http://schemas.microsoft.com/office/drawing/2014/main" id="{D6C98B8C-05B1-62B2-971F-6D6B0D7C7297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33">
              <a:extLst>
                <a:ext uri="{FF2B5EF4-FFF2-40B4-BE49-F238E27FC236}">
                  <a16:creationId xmlns:a16="http://schemas.microsoft.com/office/drawing/2014/main" id="{09A7609D-9126-842F-827B-DCC1684CEFC2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34">
              <a:extLst>
                <a:ext uri="{FF2B5EF4-FFF2-40B4-BE49-F238E27FC236}">
                  <a16:creationId xmlns:a16="http://schemas.microsoft.com/office/drawing/2014/main" id="{D22B5480-9713-A59D-8CCA-20A0AF012954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35">
              <a:extLst>
                <a:ext uri="{FF2B5EF4-FFF2-40B4-BE49-F238E27FC236}">
                  <a16:creationId xmlns:a16="http://schemas.microsoft.com/office/drawing/2014/main" id="{E41A27E0-C313-B7EB-4ACE-681FD5455421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36">
              <a:extLst>
                <a:ext uri="{FF2B5EF4-FFF2-40B4-BE49-F238E27FC236}">
                  <a16:creationId xmlns:a16="http://schemas.microsoft.com/office/drawing/2014/main" id="{37ECBF07-0579-4C35-5E55-08077D7678F3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37">
              <a:extLst>
                <a:ext uri="{FF2B5EF4-FFF2-40B4-BE49-F238E27FC236}">
                  <a16:creationId xmlns:a16="http://schemas.microsoft.com/office/drawing/2014/main" id="{827EF9E8-49D4-32C5-0FF2-E05D7C02E123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38">
              <a:extLst>
                <a:ext uri="{FF2B5EF4-FFF2-40B4-BE49-F238E27FC236}">
                  <a16:creationId xmlns:a16="http://schemas.microsoft.com/office/drawing/2014/main" id="{E5780782-476B-B540-C9C9-B39867A60966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39">
              <a:extLst>
                <a:ext uri="{FF2B5EF4-FFF2-40B4-BE49-F238E27FC236}">
                  <a16:creationId xmlns:a16="http://schemas.microsoft.com/office/drawing/2014/main" id="{64A04BEE-40D5-2FFB-AF2C-3A1F8B24D07A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40">
              <a:extLst>
                <a:ext uri="{FF2B5EF4-FFF2-40B4-BE49-F238E27FC236}">
                  <a16:creationId xmlns:a16="http://schemas.microsoft.com/office/drawing/2014/main" id="{72D7C819-7A8E-EDE6-0767-DB5C6BE0D0AD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41">
              <a:extLst>
                <a:ext uri="{FF2B5EF4-FFF2-40B4-BE49-F238E27FC236}">
                  <a16:creationId xmlns:a16="http://schemas.microsoft.com/office/drawing/2014/main" id="{D8A03F57-C864-67D8-0315-338A66915EB2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42">
              <a:extLst>
                <a:ext uri="{FF2B5EF4-FFF2-40B4-BE49-F238E27FC236}">
                  <a16:creationId xmlns:a16="http://schemas.microsoft.com/office/drawing/2014/main" id="{1B039B36-5193-5EAA-6A09-D6794D82635B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43">
              <a:extLst>
                <a:ext uri="{FF2B5EF4-FFF2-40B4-BE49-F238E27FC236}">
                  <a16:creationId xmlns:a16="http://schemas.microsoft.com/office/drawing/2014/main" id="{CF9E9C85-0047-EEBC-D63E-A4A3829A1E52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44">
              <a:extLst>
                <a:ext uri="{FF2B5EF4-FFF2-40B4-BE49-F238E27FC236}">
                  <a16:creationId xmlns:a16="http://schemas.microsoft.com/office/drawing/2014/main" id="{4A2100F0-6048-F052-BFFA-70B674A1D57A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45">
              <a:extLst>
                <a:ext uri="{FF2B5EF4-FFF2-40B4-BE49-F238E27FC236}">
                  <a16:creationId xmlns:a16="http://schemas.microsoft.com/office/drawing/2014/main" id="{DDA557EE-691A-494A-6012-15C99FF07C7A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46">
              <a:extLst>
                <a:ext uri="{FF2B5EF4-FFF2-40B4-BE49-F238E27FC236}">
                  <a16:creationId xmlns:a16="http://schemas.microsoft.com/office/drawing/2014/main" id="{88EB8B7C-B7EE-277F-B9A7-8C372D7B3C48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47">
              <a:extLst>
                <a:ext uri="{FF2B5EF4-FFF2-40B4-BE49-F238E27FC236}">
                  <a16:creationId xmlns:a16="http://schemas.microsoft.com/office/drawing/2014/main" id="{11C71A6C-7297-0612-1D8E-B5CE7784808D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8">
              <a:extLst>
                <a:ext uri="{FF2B5EF4-FFF2-40B4-BE49-F238E27FC236}">
                  <a16:creationId xmlns:a16="http://schemas.microsoft.com/office/drawing/2014/main" id="{8410F350-A588-8FCC-2249-06699C37803A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49">
              <a:extLst>
                <a:ext uri="{FF2B5EF4-FFF2-40B4-BE49-F238E27FC236}">
                  <a16:creationId xmlns:a16="http://schemas.microsoft.com/office/drawing/2014/main" id="{8A29CD3D-1AD6-B983-9643-EE044D014B3C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50">
              <a:extLst>
                <a:ext uri="{FF2B5EF4-FFF2-40B4-BE49-F238E27FC236}">
                  <a16:creationId xmlns:a16="http://schemas.microsoft.com/office/drawing/2014/main" id="{029EA784-BFB2-2008-47DE-74F98A2EDFD6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51">
              <a:extLst>
                <a:ext uri="{FF2B5EF4-FFF2-40B4-BE49-F238E27FC236}">
                  <a16:creationId xmlns:a16="http://schemas.microsoft.com/office/drawing/2014/main" id="{5F84236A-A822-AD05-A8B2-FB11F2872A7C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52">
              <a:extLst>
                <a:ext uri="{FF2B5EF4-FFF2-40B4-BE49-F238E27FC236}">
                  <a16:creationId xmlns:a16="http://schemas.microsoft.com/office/drawing/2014/main" id="{71B7D484-F365-ED99-62FD-0F97BABE0D68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53">
              <a:extLst>
                <a:ext uri="{FF2B5EF4-FFF2-40B4-BE49-F238E27FC236}">
                  <a16:creationId xmlns:a16="http://schemas.microsoft.com/office/drawing/2014/main" id="{56597D82-79AD-D6F5-EACE-7A4CE7A5A9A0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54">
              <a:extLst>
                <a:ext uri="{FF2B5EF4-FFF2-40B4-BE49-F238E27FC236}">
                  <a16:creationId xmlns:a16="http://schemas.microsoft.com/office/drawing/2014/main" id="{C91AE1AD-1140-93DD-EBFA-45E8B2B1770D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55">
              <a:extLst>
                <a:ext uri="{FF2B5EF4-FFF2-40B4-BE49-F238E27FC236}">
                  <a16:creationId xmlns:a16="http://schemas.microsoft.com/office/drawing/2014/main" id="{570ED98B-65D2-02BE-A9FC-D89559527C4E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56">
              <a:extLst>
                <a:ext uri="{FF2B5EF4-FFF2-40B4-BE49-F238E27FC236}">
                  <a16:creationId xmlns:a16="http://schemas.microsoft.com/office/drawing/2014/main" id="{B2970C31-A083-48FD-88EE-42A7429EE5F1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57">
              <a:extLst>
                <a:ext uri="{FF2B5EF4-FFF2-40B4-BE49-F238E27FC236}">
                  <a16:creationId xmlns:a16="http://schemas.microsoft.com/office/drawing/2014/main" id="{4CF8D0AD-36E2-799F-A709-8CF544AF1E36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58">
              <a:extLst>
                <a:ext uri="{FF2B5EF4-FFF2-40B4-BE49-F238E27FC236}">
                  <a16:creationId xmlns:a16="http://schemas.microsoft.com/office/drawing/2014/main" id="{12570547-F464-7A1F-5AB2-C0DCC11E6732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59">
              <a:extLst>
                <a:ext uri="{FF2B5EF4-FFF2-40B4-BE49-F238E27FC236}">
                  <a16:creationId xmlns:a16="http://schemas.microsoft.com/office/drawing/2014/main" id="{4847D62F-1083-1AD5-D86E-C16693A24649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60">
              <a:extLst>
                <a:ext uri="{FF2B5EF4-FFF2-40B4-BE49-F238E27FC236}">
                  <a16:creationId xmlns:a16="http://schemas.microsoft.com/office/drawing/2014/main" id="{1764C6C5-07F4-90E8-C932-464784F0006E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61">
              <a:extLst>
                <a:ext uri="{FF2B5EF4-FFF2-40B4-BE49-F238E27FC236}">
                  <a16:creationId xmlns:a16="http://schemas.microsoft.com/office/drawing/2014/main" id="{E71F5886-E899-E0F4-9692-00AD2143E58B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62">
              <a:extLst>
                <a:ext uri="{FF2B5EF4-FFF2-40B4-BE49-F238E27FC236}">
                  <a16:creationId xmlns:a16="http://schemas.microsoft.com/office/drawing/2014/main" id="{39242EF1-D819-6775-5104-58871F1649E5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63">
              <a:extLst>
                <a:ext uri="{FF2B5EF4-FFF2-40B4-BE49-F238E27FC236}">
                  <a16:creationId xmlns:a16="http://schemas.microsoft.com/office/drawing/2014/main" id="{A97DBB8A-D8AA-32E2-4894-E65CA07ADBD4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64">
              <a:extLst>
                <a:ext uri="{FF2B5EF4-FFF2-40B4-BE49-F238E27FC236}">
                  <a16:creationId xmlns:a16="http://schemas.microsoft.com/office/drawing/2014/main" id="{92416247-7F94-451B-A9E8-4350D334D49D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65">
              <a:extLst>
                <a:ext uri="{FF2B5EF4-FFF2-40B4-BE49-F238E27FC236}">
                  <a16:creationId xmlns:a16="http://schemas.microsoft.com/office/drawing/2014/main" id="{A6C6C126-C960-34E3-5E55-C602D4374CFB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66">
              <a:extLst>
                <a:ext uri="{FF2B5EF4-FFF2-40B4-BE49-F238E27FC236}">
                  <a16:creationId xmlns:a16="http://schemas.microsoft.com/office/drawing/2014/main" id="{7198C092-4047-3DC9-88B9-4F8E13D57544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67">
              <a:extLst>
                <a:ext uri="{FF2B5EF4-FFF2-40B4-BE49-F238E27FC236}">
                  <a16:creationId xmlns:a16="http://schemas.microsoft.com/office/drawing/2014/main" id="{01A7AB11-85BA-4FD3-B387-EF913C17B1E7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68">
              <a:extLst>
                <a:ext uri="{FF2B5EF4-FFF2-40B4-BE49-F238E27FC236}">
                  <a16:creationId xmlns:a16="http://schemas.microsoft.com/office/drawing/2014/main" id="{B0F9C95F-D939-4564-84E0-709BF2700EBB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69">
              <a:extLst>
                <a:ext uri="{FF2B5EF4-FFF2-40B4-BE49-F238E27FC236}">
                  <a16:creationId xmlns:a16="http://schemas.microsoft.com/office/drawing/2014/main" id="{74C9E55F-9EA4-B2BC-570E-96FB287E9DC4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70">
              <a:extLst>
                <a:ext uri="{FF2B5EF4-FFF2-40B4-BE49-F238E27FC236}">
                  <a16:creationId xmlns:a16="http://schemas.microsoft.com/office/drawing/2014/main" id="{6EA16BE5-CF11-43A1-146D-08998D362BBC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71">
              <a:extLst>
                <a:ext uri="{FF2B5EF4-FFF2-40B4-BE49-F238E27FC236}">
                  <a16:creationId xmlns:a16="http://schemas.microsoft.com/office/drawing/2014/main" id="{8CC77702-AFB3-752A-E514-C776562439D0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72">
              <a:extLst>
                <a:ext uri="{FF2B5EF4-FFF2-40B4-BE49-F238E27FC236}">
                  <a16:creationId xmlns:a16="http://schemas.microsoft.com/office/drawing/2014/main" id="{B1BC65F5-811D-E5BF-C426-03AEB229B453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73">
              <a:extLst>
                <a:ext uri="{FF2B5EF4-FFF2-40B4-BE49-F238E27FC236}">
                  <a16:creationId xmlns:a16="http://schemas.microsoft.com/office/drawing/2014/main" id="{72118F1E-E664-C940-B6E4-E708626F4A11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74">
              <a:extLst>
                <a:ext uri="{FF2B5EF4-FFF2-40B4-BE49-F238E27FC236}">
                  <a16:creationId xmlns:a16="http://schemas.microsoft.com/office/drawing/2014/main" id="{48B0A55E-266C-888D-D111-F96BE4BBF650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75">
              <a:extLst>
                <a:ext uri="{FF2B5EF4-FFF2-40B4-BE49-F238E27FC236}">
                  <a16:creationId xmlns:a16="http://schemas.microsoft.com/office/drawing/2014/main" id="{AF4007CD-A485-1607-44FD-9D2357423EBC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76">
              <a:extLst>
                <a:ext uri="{FF2B5EF4-FFF2-40B4-BE49-F238E27FC236}">
                  <a16:creationId xmlns:a16="http://schemas.microsoft.com/office/drawing/2014/main" id="{7E36F7F8-909A-F33F-D31D-AE33129701A9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77">
              <a:extLst>
                <a:ext uri="{FF2B5EF4-FFF2-40B4-BE49-F238E27FC236}">
                  <a16:creationId xmlns:a16="http://schemas.microsoft.com/office/drawing/2014/main" id="{8EBF504A-6452-EF4B-2FA0-DC98AF8FBE1F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78">
              <a:extLst>
                <a:ext uri="{FF2B5EF4-FFF2-40B4-BE49-F238E27FC236}">
                  <a16:creationId xmlns:a16="http://schemas.microsoft.com/office/drawing/2014/main" id="{20306A0D-B2AA-1623-0496-C3633DA370A4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79">
              <a:extLst>
                <a:ext uri="{FF2B5EF4-FFF2-40B4-BE49-F238E27FC236}">
                  <a16:creationId xmlns:a16="http://schemas.microsoft.com/office/drawing/2014/main" id="{C2628A71-0830-AA95-B041-A63910FF72D3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80">
              <a:extLst>
                <a:ext uri="{FF2B5EF4-FFF2-40B4-BE49-F238E27FC236}">
                  <a16:creationId xmlns:a16="http://schemas.microsoft.com/office/drawing/2014/main" id="{37FCCA89-0DCC-C5C5-AE4D-B1B5FCC0A29A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81">
              <a:extLst>
                <a:ext uri="{FF2B5EF4-FFF2-40B4-BE49-F238E27FC236}">
                  <a16:creationId xmlns:a16="http://schemas.microsoft.com/office/drawing/2014/main" id="{2528B84E-D6A4-C676-0A27-90F09D7731A0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82">
              <a:extLst>
                <a:ext uri="{FF2B5EF4-FFF2-40B4-BE49-F238E27FC236}">
                  <a16:creationId xmlns:a16="http://schemas.microsoft.com/office/drawing/2014/main" id="{114C00C3-DE3C-3BDB-EFF4-9DCF92F2E558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83">
              <a:extLst>
                <a:ext uri="{FF2B5EF4-FFF2-40B4-BE49-F238E27FC236}">
                  <a16:creationId xmlns:a16="http://schemas.microsoft.com/office/drawing/2014/main" id="{79A0BA52-408F-3EE7-5B64-9C9575B01628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84">
              <a:extLst>
                <a:ext uri="{FF2B5EF4-FFF2-40B4-BE49-F238E27FC236}">
                  <a16:creationId xmlns:a16="http://schemas.microsoft.com/office/drawing/2014/main" id="{F61B0EAD-7C89-5E13-6610-CC45EAEAB265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85">
              <a:extLst>
                <a:ext uri="{FF2B5EF4-FFF2-40B4-BE49-F238E27FC236}">
                  <a16:creationId xmlns:a16="http://schemas.microsoft.com/office/drawing/2014/main" id="{370D7E0B-9E8C-6DDC-FAB1-5E8E7F03EA71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86">
              <a:extLst>
                <a:ext uri="{FF2B5EF4-FFF2-40B4-BE49-F238E27FC236}">
                  <a16:creationId xmlns:a16="http://schemas.microsoft.com/office/drawing/2014/main" id="{FA52553B-8507-19EC-F1E2-FB2AC1295B77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87">
              <a:extLst>
                <a:ext uri="{FF2B5EF4-FFF2-40B4-BE49-F238E27FC236}">
                  <a16:creationId xmlns:a16="http://schemas.microsoft.com/office/drawing/2014/main" id="{853130BE-A728-3FB7-60AD-92DCC073F341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88">
              <a:extLst>
                <a:ext uri="{FF2B5EF4-FFF2-40B4-BE49-F238E27FC236}">
                  <a16:creationId xmlns:a16="http://schemas.microsoft.com/office/drawing/2014/main" id="{AB9D0667-B5B0-B2BE-88B5-D11D7E40E67C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89">
              <a:extLst>
                <a:ext uri="{FF2B5EF4-FFF2-40B4-BE49-F238E27FC236}">
                  <a16:creationId xmlns:a16="http://schemas.microsoft.com/office/drawing/2014/main" id="{B11B405B-62CE-AF9F-A5EF-3A19268F6422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90">
              <a:extLst>
                <a:ext uri="{FF2B5EF4-FFF2-40B4-BE49-F238E27FC236}">
                  <a16:creationId xmlns:a16="http://schemas.microsoft.com/office/drawing/2014/main" id="{700148C5-303E-AE07-2126-B9B43996FE02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91">
              <a:extLst>
                <a:ext uri="{FF2B5EF4-FFF2-40B4-BE49-F238E27FC236}">
                  <a16:creationId xmlns:a16="http://schemas.microsoft.com/office/drawing/2014/main" id="{CF0CD900-E1A1-8773-8CDB-5B7B5EB8E927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92">
              <a:extLst>
                <a:ext uri="{FF2B5EF4-FFF2-40B4-BE49-F238E27FC236}">
                  <a16:creationId xmlns:a16="http://schemas.microsoft.com/office/drawing/2014/main" id="{518C83DC-9C5E-745E-8BBA-20A47F8D02BF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93">
              <a:extLst>
                <a:ext uri="{FF2B5EF4-FFF2-40B4-BE49-F238E27FC236}">
                  <a16:creationId xmlns:a16="http://schemas.microsoft.com/office/drawing/2014/main" id="{A7A6438F-4E21-D11E-5EF2-CC3679421C81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94">
              <a:extLst>
                <a:ext uri="{FF2B5EF4-FFF2-40B4-BE49-F238E27FC236}">
                  <a16:creationId xmlns:a16="http://schemas.microsoft.com/office/drawing/2014/main" id="{7989B50D-0283-FD80-EB78-71D1E1D0F7B6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95">
              <a:extLst>
                <a:ext uri="{FF2B5EF4-FFF2-40B4-BE49-F238E27FC236}">
                  <a16:creationId xmlns:a16="http://schemas.microsoft.com/office/drawing/2014/main" id="{75053081-E872-7965-0218-2C85689D857E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96">
              <a:extLst>
                <a:ext uri="{FF2B5EF4-FFF2-40B4-BE49-F238E27FC236}">
                  <a16:creationId xmlns:a16="http://schemas.microsoft.com/office/drawing/2014/main" id="{B878340F-9011-6B62-BA5D-5839146E830B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97">
              <a:extLst>
                <a:ext uri="{FF2B5EF4-FFF2-40B4-BE49-F238E27FC236}">
                  <a16:creationId xmlns:a16="http://schemas.microsoft.com/office/drawing/2014/main" id="{3976E434-F34D-E66E-A86F-45097DBB6717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98">
              <a:extLst>
                <a:ext uri="{FF2B5EF4-FFF2-40B4-BE49-F238E27FC236}">
                  <a16:creationId xmlns:a16="http://schemas.microsoft.com/office/drawing/2014/main" id="{933A28AA-5123-9771-15A1-B85E22644537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99">
              <a:extLst>
                <a:ext uri="{FF2B5EF4-FFF2-40B4-BE49-F238E27FC236}">
                  <a16:creationId xmlns:a16="http://schemas.microsoft.com/office/drawing/2014/main" id="{33134684-1BA0-2BF7-23EA-8306885E08DC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200">
              <a:extLst>
                <a:ext uri="{FF2B5EF4-FFF2-40B4-BE49-F238E27FC236}">
                  <a16:creationId xmlns:a16="http://schemas.microsoft.com/office/drawing/2014/main" id="{40117139-5396-5457-533E-22228672B813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201">
              <a:extLst>
                <a:ext uri="{FF2B5EF4-FFF2-40B4-BE49-F238E27FC236}">
                  <a16:creationId xmlns:a16="http://schemas.microsoft.com/office/drawing/2014/main" id="{2AA0E5A9-BEC2-4714-365C-EA2EBD1362BA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202">
              <a:extLst>
                <a:ext uri="{FF2B5EF4-FFF2-40B4-BE49-F238E27FC236}">
                  <a16:creationId xmlns:a16="http://schemas.microsoft.com/office/drawing/2014/main" id="{62376FC8-7351-42EC-2F67-2DF81578576D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203">
              <a:extLst>
                <a:ext uri="{FF2B5EF4-FFF2-40B4-BE49-F238E27FC236}">
                  <a16:creationId xmlns:a16="http://schemas.microsoft.com/office/drawing/2014/main" id="{1B55426D-13C9-423E-F6DE-4D668F15AB17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204">
              <a:extLst>
                <a:ext uri="{FF2B5EF4-FFF2-40B4-BE49-F238E27FC236}">
                  <a16:creationId xmlns:a16="http://schemas.microsoft.com/office/drawing/2014/main" id="{F2B35A88-4C16-84E4-380C-C85426B4E413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205">
              <a:extLst>
                <a:ext uri="{FF2B5EF4-FFF2-40B4-BE49-F238E27FC236}">
                  <a16:creationId xmlns:a16="http://schemas.microsoft.com/office/drawing/2014/main" id="{92CBF9E3-8DCF-A05B-889A-D78083762999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206">
              <a:extLst>
                <a:ext uri="{FF2B5EF4-FFF2-40B4-BE49-F238E27FC236}">
                  <a16:creationId xmlns:a16="http://schemas.microsoft.com/office/drawing/2014/main" id="{EDA88702-4A0E-C317-5F72-6E2D4C13F2DC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207">
              <a:extLst>
                <a:ext uri="{FF2B5EF4-FFF2-40B4-BE49-F238E27FC236}">
                  <a16:creationId xmlns:a16="http://schemas.microsoft.com/office/drawing/2014/main" id="{62984C49-898E-A45B-F5CB-6AA5F69D44F9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208">
              <a:extLst>
                <a:ext uri="{FF2B5EF4-FFF2-40B4-BE49-F238E27FC236}">
                  <a16:creationId xmlns:a16="http://schemas.microsoft.com/office/drawing/2014/main" id="{AC557011-50F0-5A60-C65D-0662E9418F68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209">
              <a:extLst>
                <a:ext uri="{FF2B5EF4-FFF2-40B4-BE49-F238E27FC236}">
                  <a16:creationId xmlns:a16="http://schemas.microsoft.com/office/drawing/2014/main" id="{1108A5BA-7F4D-3153-BC76-8E5C5B4E5927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210">
              <a:extLst>
                <a:ext uri="{FF2B5EF4-FFF2-40B4-BE49-F238E27FC236}">
                  <a16:creationId xmlns:a16="http://schemas.microsoft.com/office/drawing/2014/main" id="{C6A1AA17-C7A2-E268-E1F7-AAD46A684282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211">
              <a:extLst>
                <a:ext uri="{FF2B5EF4-FFF2-40B4-BE49-F238E27FC236}">
                  <a16:creationId xmlns:a16="http://schemas.microsoft.com/office/drawing/2014/main" id="{93DD485B-8F2E-7DD4-EA3A-7C246DD73175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212">
              <a:extLst>
                <a:ext uri="{FF2B5EF4-FFF2-40B4-BE49-F238E27FC236}">
                  <a16:creationId xmlns:a16="http://schemas.microsoft.com/office/drawing/2014/main" id="{E2AB1E25-7B67-D17A-773C-18A5D6A6E02A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213">
              <a:extLst>
                <a:ext uri="{FF2B5EF4-FFF2-40B4-BE49-F238E27FC236}">
                  <a16:creationId xmlns:a16="http://schemas.microsoft.com/office/drawing/2014/main" id="{DC24C2E2-5BCB-7ED6-D691-D0CFE500D4DF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214">
              <a:extLst>
                <a:ext uri="{FF2B5EF4-FFF2-40B4-BE49-F238E27FC236}">
                  <a16:creationId xmlns:a16="http://schemas.microsoft.com/office/drawing/2014/main" id="{8D337446-C658-D085-8865-13A83BEA19DF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215">
              <a:extLst>
                <a:ext uri="{FF2B5EF4-FFF2-40B4-BE49-F238E27FC236}">
                  <a16:creationId xmlns:a16="http://schemas.microsoft.com/office/drawing/2014/main" id="{2719F963-838D-2837-553B-0560A62A6AF3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216">
              <a:extLst>
                <a:ext uri="{FF2B5EF4-FFF2-40B4-BE49-F238E27FC236}">
                  <a16:creationId xmlns:a16="http://schemas.microsoft.com/office/drawing/2014/main" id="{A12B2776-6906-4EAD-2E2B-EE149503F06E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17">
              <a:extLst>
                <a:ext uri="{FF2B5EF4-FFF2-40B4-BE49-F238E27FC236}">
                  <a16:creationId xmlns:a16="http://schemas.microsoft.com/office/drawing/2014/main" id="{57CCCECF-2C56-C311-32C0-02EAE70683A7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18">
              <a:extLst>
                <a:ext uri="{FF2B5EF4-FFF2-40B4-BE49-F238E27FC236}">
                  <a16:creationId xmlns:a16="http://schemas.microsoft.com/office/drawing/2014/main" id="{2F8A9D68-5E6E-A6E0-E0F7-CD602D4305E2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19">
              <a:extLst>
                <a:ext uri="{FF2B5EF4-FFF2-40B4-BE49-F238E27FC236}">
                  <a16:creationId xmlns:a16="http://schemas.microsoft.com/office/drawing/2014/main" id="{DE1DD93E-FA30-4D2E-7C11-8197BB399FC7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20">
              <a:extLst>
                <a:ext uri="{FF2B5EF4-FFF2-40B4-BE49-F238E27FC236}">
                  <a16:creationId xmlns:a16="http://schemas.microsoft.com/office/drawing/2014/main" id="{FFEF0366-258D-BF73-2C0F-53D6CEBE3476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21">
              <a:extLst>
                <a:ext uri="{FF2B5EF4-FFF2-40B4-BE49-F238E27FC236}">
                  <a16:creationId xmlns:a16="http://schemas.microsoft.com/office/drawing/2014/main" id="{97FD54FA-7CAA-C239-B64B-D1F0F3FC2CEA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22">
              <a:extLst>
                <a:ext uri="{FF2B5EF4-FFF2-40B4-BE49-F238E27FC236}">
                  <a16:creationId xmlns:a16="http://schemas.microsoft.com/office/drawing/2014/main" id="{7951C2DE-5375-5CDE-CCBD-AC2160A820DA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23">
              <a:extLst>
                <a:ext uri="{FF2B5EF4-FFF2-40B4-BE49-F238E27FC236}">
                  <a16:creationId xmlns:a16="http://schemas.microsoft.com/office/drawing/2014/main" id="{A323705A-251F-43CA-A583-BE825777725C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24">
              <a:extLst>
                <a:ext uri="{FF2B5EF4-FFF2-40B4-BE49-F238E27FC236}">
                  <a16:creationId xmlns:a16="http://schemas.microsoft.com/office/drawing/2014/main" id="{DFB5B080-049D-9F47-DEBA-7CB982D1E7C2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25">
              <a:extLst>
                <a:ext uri="{FF2B5EF4-FFF2-40B4-BE49-F238E27FC236}">
                  <a16:creationId xmlns:a16="http://schemas.microsoft.com/office/drawing/2014/main" id="{EAE6F592-16A4-B8A8-154A-4E262F983B3C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26">
              <a:extLst>
                <a:ext uri="{FF2B5EF4-FFF2-40B4-BE49-F238E27FC236}">
                  <a16:creationId xmlns:a16="http://schemas.microsoft.com/office/drawing/2014/main" id="{24B1DFBC-70F2-4651-9660-BE92026F5B61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27">
              <a:extLst>
                <a:ext uri="{FF2B5EF4-FFF2-40B4-BE49-F238E27FC236}">
                  <a16:creationId xmlns:a16="http://schemas.microsoft.com/office/drawing/2014/main" id="{6D863C4F-7C4A-AE86-3B7C-E8946F9CC5C8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28">
              <a:extLst>
                <a:ext uri="{FF2B5EF4-FFF2-40B4-BE49-F238E27FC236}">
                  <a16:creationId xmlns:a16="http://schemas.microsoft.com/office/drawing/2014/main" id="{57232727-02CE-0FB7-54C9-FD44C511FF54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9">
              <a:extLst>
                <a:ext uri="{FF2B5EF4-FFF2-40B4-BE49-F238E27FC236}">
                  <a16:creationId xmlns:a16="http://schemas.microsoft.com/office/drawing/2014/main" id="{A1169DDA-7A03-3F73-ABB9-F915446DC34C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30">
              <a:extLst>
                <a:ext uri="{FF2B5EF4-FFF2-40B4-BE49-F238E27FC236}">
                  <a16:creationId xmlns:a16="http://schemas.microsoft.com/office/drawing/2014/main" id="{838503F1-A81A-CED1-D4C8-DE2F13186741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31">
              <a:extLst>
                <a:ext uri="{FF2B5EF4-FFF2-40B4-BE49-F238E27FC236}">
                  <a16:creationId xmlns:a16="http://schemas.microsoft.com/office/drawing/2014/main" id="{A724F0E0-262C-5D77-CD13-40F2A4DFDB89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32">
              <a:extLst>
                <a:ext uri="{FF2B5EF4-FFF2-40B4-BE49-F238E27FC236}">
                  <a16:creationId xmlns:a16="http://schemas.microsoft.com/office/drawing/2014/main" id="{1B54CB26-83F5-CBFE-1050-DCAB462AEF5B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33">
              <a:extLst>
                <a:ext uri="{FF2B5EF4-FFF2-40B4-BE49-F238E27FC236}">
                  <a16:creationId xmlns:a16="http://schemas.microsoft.com/office/drawing/2014/main" id="{B43F3B2D-13D3-DE92-0D9F-C7F263575B25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34">
              <a:extLst>
                <a:ext uri="{FF2B5EF4-FFF2-40B4-BE49-F238E27FC236}">
                  <a16:creationId xmlns:a16="http://schemas.microsoft.com/office/drawing/2014/main" id="{AA6A6BB0-D647-0B8D-0237-3C0D84DDF217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35">
              <a:extLst>
                <a:ext uri="{FF2B5EF4-FFF2-40B4-BE49-F238E27FC236}">
                  <a16:creationId xmlns:a16="http://schemas.microsoft.com/office/drawing/2014/main" id="{C6457EC6-083C-B0EE-1318-08CCD6B7023E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36">
              <a:extLst>
                <a:ext uri="{FF2B5EF4-FFF2-40B4-BE49-F238E27FC236}">
                  <a16:creationId xmlns:a16="http://schemas.microsoft.com/office/drawing/2014/main" id="{14644AD5-3AF1-D864-9B88-0A8E531F047F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37">
              <a:extLst>
                <a:ext uri="{FF2B5EF4-FFF2-40B4-BE49-F238E27FC236}">
                  <a16:creationId xmlns:a16="http://schemas.microsoft.com/office/drawing/2014/main" id="{7D52B99F-1FDD-2AE0-87AF-0945533ADB9B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38">
              <a:extLst>
                <a:ext uri="{FF2B5EF4-FFF2-40B4-BE49-F238E27FC236}">
                  <a16:creationId xmlns:a16="http://schemas.microsoft.com/office/drawing/2014/main" id="{5872ABF6-FAD3-697A-4CA6-D64894E0BA25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39">
              <a:extLst>
                <a:ext uri="{FF2B5EF4-FFF2-40B4-BE49-F238E27FC236}">
                  <a16:creationId xmlns:a16="http://schemas.microsoft.com/office/drawing/2014/main" id="{0795F355-AF15-D06F-3924-C4097958F70B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40">
              <a:extLst>
                <a:ext uri="{FF2B5EF4-FFF2-40B4-BE49-F238E27FC236}">
                  <a16:creationId xmlns:a16="http://schemas.microsoft.com/office/drawing/2014/main" id="{ECBD56FE-AD1A-EBF4-8BC4-FE0432624402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41">
              <a:extLst>
                <a:ext uri="{FF2B5EF4-FFF2-40B4-BE49-F238E27FC236}">
                  <a16:creationId xmlns:a16="http://schemas.microsoft.com/office/drawing/2014/main" id="{28DE34F3-B627-2377-FF83-2BF1025F381B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42">
              <a:extLst>
                <a:ext uri="{FF2B5EF4-FFF2-40B4-BE49-F238E27FC236}">
                  <a16:creationId xmlns:a16="http://schemas.microsoft.com/office/drawing/2014/main" id="{DD420BBB-051B-F186-6E53-436B3E2A54DD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43">
              <a:extLst>
                <a:ext uri="{FF2B5EF4-FFF2-40B4-BE49-F238E27FC236}">
                  <a16:creationId xmlns:a16="http://schemas.microsoft.com/office/drawing/2014/main" id="{DF9C843E-20C5-5A5C-3AD1-4EAD8F05F1E8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44">
              <a:extLst>
                <a:ext uri="{FF2B5EF4-FFF2-40B4-BE49-F238E27FC236}">
                  <a16:creationId xmlns:a16="http://schemas.microsoft.com/office/drawing/2014/main" id="{AE02765A-07EC-96E1-2BFE-3F638118C849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45">
              <a:extLst>
                <a:ext uri="{FF2B5EF4-FFF2-40B4-BE49-F238E27FC236}">
                  <a16:creationId xmlns:a16="http://schemas.microsoft.com/office/drawing/2014/main" id="{C888272D-F25F-C867-3D87-2191C3BCCF1C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46">
              <a:extLst>
                <a:ext uri="{FF2B5EF4-FFF2-40B4-BE49-F238E27FC236}">
                  <a16:creationId xmlns:a16="http://schemas.microsoft.com/office/drawing/2014/main" id="{71A7A912-53C9-8DA0-BFD7-05904181FA23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47">
              <a:extLst>
                <a:ext uri="{FF2B5EF4-FFF2-40B4-BE49-F238E27FC236}">
                  <a16:creationId xmlns:a16="http://schemas.microsoft.com/office/drawing/2014/main" id="{65F1F924-D89A-C0A7-8196-633C03919E38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48">
              <a:extLst>
                <a:ext uri="{FF2B5EF4-FFF2-40B4-BE49-F238E27FC236}">
                  <a16:creationId xmlns:a16="http://schemas.microsoft.com/office/drawing/2014/main" id="{05DCF5CE-F634-1B09-EAAC-3471B499BE33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49">
              <a:extLst>
                <a:ext uri="{FF2B5EF4-FFF2-40B4-BE49-F238E27FC236}">
                  <a16:creationId xmlns:a16="http://schemas.microsoft.com/office/drawing/2014/main" id="{B8F9AE26-B3F9-B8ED-5C6B-51208D19A1B7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50">
              <a:extLst>
                <a:ext uri="{FF2B5EF4-FFF2-40B4-BE49-F238E27FC236}">
                  <a16:creationId xmlns:a16="http://schemas.microsoft.com/office/drawing/2014/main" id="{D864D3E0-DE98-440C-4A9E-51AC69A391A7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51">
              <a:extLst>
                <a:ext uri="{FF2B5EF4-FFF2-40B4-BE49-F238E27FC236}">
                  <a16:creationId xmlns:a16="http://schemas.microsoft.com/office/drawing/2014/main" id="{FB5A17D8-0EAB-1193-B0E5-159B6FD6F247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52">
              <a:extLst>
                <a:ext uri="{FF2B5EF4-FFF2-40B4-BE49-F238E27FC236}">
                  <a16:creationId xmlns:a16="http://schemas.microsoft.com/office/drawing/2014/main" id="{44AD7522-0C1D-85AA-457E-8CBFDB51B7E0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53">
              <a:extLst>
                <a:ext uri="{FF2B5EF4-FFF2-40B4-BE49-F238E27FC236}">
                  <a16:creationId xmlns:a16="http://schemas.microsoft.com/office/drawing/2014/main" id="{6B2D8A45-3556-4FC9-A034-2CDF282D1045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54">
              <a:extLst>
                <a:ext uri="{FF2B5EF4-FFF2-40B4-BE49-F238E27FC236}">
                  <a16:creationId xmlns:a16="http://schemas.microsoft.com/office/drawing/2014/main" id="{EDA7BBD2-2432-0B68-6775-2F5D45068ED5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55">
              <a:extLst>
                <a:ext uri="{FF2B5EF4-FFF2-40B4-BE49-F238E27FC236}">
                  <a16:creationId xmlns:a16="http://schemas.microsoft.com/office/drawing/2014/main" id="{0814A9F5-8EA1-DD3C-D9FB-0E97BC4D7077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56">
              <a:extLst>
                <a:ext uri="{FF2B5EF4-FFF2-40B4-BE49-F238E27FC236}">
                  <a16:creationId xmlns:a16="http://schemas.microsoft.com/office/drawing/2014/main" id="{7F737A6D-0FA7-10FD-2F08-B3A062841DD9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57">
              <a:extLst>
                <a:ext uri="{FF2B5EF4-FFF2-40B4-BE49-F238E27FC236}">
                  <a16:creationId xmlns:a16="http://schemas.microsoft.com/office/drawing/2014/main" id="{7B0C6108-F404-B98D-384C-F718AD4C5BE0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58">
              <a:extLst>
                <a:ext uri="{FF2B5EF4-FFF2-40B4-BE49-F238E27FC236}">
                  <a16:creationId xmlns:a16="http://schemas.microsoft.com/office/drawing/2014/main" id="{78DE489C-788C-4388-5212-B66927879704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59">
              <a:extLst>
                <a:ext uri="{FF2B5EF4-FFF2-40B4-BE49-F238E27FC236}">
                  <a16:creationId xmlns:a16="http://schemas.microsoft.com/office/drawing/2014/main" id="{B5A6A6D9-D6C7-FFF7-6DEB-276BD8D1638C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60">
              <a:extLst>
                <a:ext uri="{FF2B5EF4-FFF2-40B4-BE49-F238E27FC236}">
                  <a16:creationId xmlns:a16="http://schemas.microsoft.com/office/drawing/2014/main" id="{CEB9EE42-0AE2-8C28-7405-A04643A70933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61">
              <a:extLst>
                <a:ext uri="{FF2B5EF4-FFF2-40B4-BE49-F238E27FC236}">
                  <a16:creationId xmlns:a16="http://schemas.microsoft.com/office/drawing/2014/main" id="{78CF5098-0A9D-70C2-6CED-9FE768B8FADA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62">
              <a:extLst>
                <a:ext uri="{FF2B5EF4-FFF2-40B4-BE49-F238E27FC236}">
                  <a16:creationId xmlns:a16="http://schemas.microsoft.com/office/drawing/2014/main" id="{AEA06A3F-3132-26B6-31C4-B47F97192ABE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63">
              <a:extLst>
                <a:ext uri="{FF2B5EF4-FFF2-40B4-BE49-F238E27FC236}">
                  <a16:creationId xmlns:a16="http://schemas.microsoft.com/office/drawing/2014/main" id="{2BFAB484-E347-AEBA-B226-69D143B6B83D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64">
              <a:extLst>
                <a:ext uri="{FF2B5EF4-FFF2-40B4-BE49-F238E27FC236}">
                  <a16:creationId xmlns:a16="http://schemas.microsoft.com/office/drawing/2014/main" id="{93B75A70-FBB8-E53F-B6FF-40CA47668167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65">
              <a:extLst>
                <a:ext uri="{FF2B5EF4-FFF2-40B4-BE49-F238E27FC236}">
                  <a16:creationId xmlns:a16="http://schemas.microsoft.com/office/drawing/2014/main" id="{19380C85-8107-F306-F03E-96B2F1B7926D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66">
              <a:extLst>
                <a:ext uri="{FF2B5EF4-FFF2-40B4-BE49-F238E27FC236}">
                  <a16:creationId xmlns:a16="http://schemas.microsoft.com/office/drawing/2014/main" id="{BAB2744A-E3E0-5154-5217-3BB2F658B594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67">
              <a:extLst>
                <a:ext uri="{FF2B5EF4-FFF2-40B4-BE49-F238E27FC236}">
                  <a16:creationId xmlns:a16="http://schemas.microsoft.com/office/drawing/2014/main" id="{C751EBAF-59EC-EBA2-AED9-323D45988064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68">
              <a:extLst>
                <a:ext uri="{FF2B5EF4-FFF2-40B4-BE49-F238E27FC236}">
                  <a16:creationId xmlns:a16="http://schemas.microsoft.com/office/drawing/2014/main" id="{C0086658-73BE-AE07-B7B0-15218A367D6A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69">
              <a:extLst>
                <a:ext uri="{FF2B5EF4-FFF2-40B4-BE49-F238E27FC236}">
                  <a16:creationId xmlns:a16="http://schemas.microsoft.com/office/drawing/2014/main" id="{6C8D83E7-AF7E-88CB-3DA4-9B05B3798FFE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70">
              <a:extLst>
                <a:ext uri="{FF2B5EF4-FFF2-40B4-BE49-F238E27FC236}">
                  <a16:creationId xmlns:a16="http://schemas.microsoft.com/office/drawing/2014/main" id="{31147F7F-0FAE-94BE-D683-F74EE517A114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71">
              <a:extLst>
                <a:ext uri="{FF2B5EF4-FFF2-40B4-BE49-F238E27FC236}">
                  <a16:creationId xmlns:a16="http://schemas.microsoft.com/office/drawing/2014/main" id="{8CE103C6-2B84-4951-66A6-E7764F460D8C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72">
              <a:extLst>
                <a:ext uri="{FF2B5EF4-FFF2-40B4-BE49-F238E27FC236}">
                  <a16:creationId xmlns:a16="http://schemas.microsoft.com/office/drawing/2014/main" id="{2F702651-D9C2-637A-AE9B-038F918813E4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73">
              <a:extLst>
                <a:ext uri="{FF2B5EF4-FFF2-40B4-BE49-F238E27FC236}">
                  <a16:creationId xmlns:a16="http://schemas.microsoft.com/office/drawing/2014/main" id="{E1605ABE-CEE4-6C4A-651A-6C74B012955B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74">
              <a:extLst>
                <a:ext uri="{FF2B5EF4-FFF2-40B4-BE49-F238E27FC236}">
                  <a16:creationId xmlns:a16="http://schemas.microsoft.com/office/drawing/2014/main" id="{0F3724D5-225F-2E53-FAFC-2D82A9508BE3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75">
              <a:extLst>
                <a:ext uri="{FF2B5EF4-FFF2-40B4-BE49-F238E27FC236}">
                  <a16:creationId xmlns:a16="http://schemas.microsoft.com/office/drawing/2014/main" id="{D2EC3591-B889-69E6-E3E0-FFE06C15A54D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76">
              <a:extLst>
                <a:ext uri="{FF2B5EF4-FFF2-40B4-BE49-F238E27FC236}">
                  <a16:creationId xmlns:a16="http://schemas.microsoft.com/office/drawing/2014/main" id="{5829B6FA-C13D-2468-1886-EABE6172F6F6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77">
              <a:extLst>
                <a:ext uri="{FF2B5EF4-FFF2-40B4-BE49-F238E27FC236}">
                  <a16:creationId xmlns:a16="http://schemas.microsoft.com/office/drawing/2014/main" id="{7338AC9C-E6DA-DEED-F6E2-5EAAC9518C14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78">
              <a:extLst>
                <a:ext uri="{FF2B5EF4-FFF2-40B4-BE49-F238E27FC236}">
                  <a16:creationId xmlns:a16="http://schemas.microsoft.com/office/drawing/2014/main" id="{E557891E-828A-BF07-4CF4-4D4A380BF506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79">
              <a:extLst>
                <a:ext uri="{FF2B5EF4-FFF2-40B4-BE49-F238E27FC236}">
                  <a16:creationId xmlns:a16="http://schemas.microsoft.com/office/drawing/2014/main" id="{8ADAB235-7712-6CEF-1C3C-1358298666E4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80">
              <a:extLst>
                <a:ext uri="{FF2B5EF4-FFF2-40B4-BE49-F238E27FC236}">
                  <a16:creationId xmlns:a16="http://schemas.microsoft.com/office/drawing/2014/main" id="{71614EDA-99C5-8B1E-CF6C-08941F9EDD1B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81">
              <a:extLst>
                <a:ext uri="{FF2B5EF4-FFF2-40B4-BE49-F238E27FC236}">
                  <a16:creationId xmlns:a16="http://schemas.microsoft.com/office/drawing/2014/main" id="{B673CBFE-C70D-00D9-A7E5-853AF9A938A0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82">
              <a:extLst>
                <a:ext uri="{FF2B5EF4-FFF2-40B4-BE49-F238E27FC236}">
                  <a16:creationId xmlns:a16="http://schemas.microsoft.com/office/drawing/2014/main" id="{4DC86B5C-146C-44FF-96BE-BB6F02398762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83">
              <a:extLst>
                <a:ext uri="{FF2B5EF4-FFF2-40B4-BE49-F238E27FC236}">
                  <a16:creationId xmlns:a16="http://schemas.microsoft.com/office/drawing/2014/main" id="{BE906147-5DC8-BBFE-42FB-144B9C2F94A7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84">
              <a:extLst>
                <a:ext uri="{FF2B5EF4-FFF2-40B4-BE49-F238E27FC236}">
                  <a16:creationId xmlns:a16="http://schemas.microsoft.com/office/drawing/2014/main" id="{0E0707A4-105D-913A-D77B-FBB966B15964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85">
              <a:extLst>
                <a:ext uri="{FF2B5EF4-FFF2-40B4-BE49-F238E27FC236}">
                  <a16:creationId xmlns:a16="http://schemas.microsoft.com/office/drawing/2014/main" id="{33C595E9-7967-22CA-7163-83338EBCAE32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86">
              <a:extLst>
                <a:ext uri="{FF2B5EF4-FFF2-40B4-BE49-F238E27FC236}">
                  <a16:creationId xmlns:a16="http://schemas.microsoft.com/office/drawing/2014/main" id="{7893BFF1-2D6E-64C0-B0DE-B327F1FB3144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87">
              <a:extLst>
                <a:ext uri="{FF2B5EF4-FFF2-40B4-BE49-F238E27FC236}">
                  <a16:creationId xmlns:a16="http://schemas.microsoft.com/office/drawing/2014/main" id="{804F3714-0C0B-514F-5EE6-9319D49D0158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88">
              <a:extLst>
                <a:ext uri="{FF2B5EF4-FFF2-40B4-BE49-F238E27FC236}">
                  <a16:creationId xmlns:a16="http://schemas.microsoft.com/office/drawing/2014/main" id="{25B10509-6BBB-5F63-A901-772223D35D1D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89">
              <a:extLst>
                <a:ext uri="{FF2B5EF4-FFF2-40B4-BE49-F238E27FC236}">
                  <a16:creationId xmlns:a16="http://schemas.microsoft.com/office/drawing/2014/main" id="{98444492-A0D4-CF41-BCED-526C02A5B535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90">
              <a:extLst>
                <a:ext uri="{FF2B5EF4-FFF2-40B4-BE49-F238E27FC236}">
                  <a16:creationId xmlns:a16="http://schemas.microsoft.com/office/drawing/2014/main" id="{9C370DEB-F7E2-1B32-6545-282E04481A9C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91">
              <a:extLst>
                <a:ext uri="{FF2B5EF4-FFF2-40B4-BE49-F238E27FC236}">
                  <a16:creationId xmlns:a16="http://schemas.microsoft.com/office/drawing/2014/main" id="{12D767D4-0A75-7516-0050-29398FD6F503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92">
              <a:extLst>
                <a:ext uri="{FF2B5EF4-FFF2-40B4-BE49-F238E27FC236}">
                  <a16:creationId xmlns:a16="http://schemas.microsoft.com/office/drawing/2014/main" id="{D543D56D-D5F7-E9B6-113A-23802D317E82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93">
              <a:extLst>
                <a:ext uri="{FF2B5EF4-FFF2-40B4-BE49-F238E27FC236}">
                  <a16:creationId xmlns:a16="http://schemas.microsoft.com/office/drawing/2014/main" id="{BEB79A96-4859-3BA6-8593-B293FD892C4D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94">
              <a:extLst>
                <a:ext uri="{FF2B5EF4-FFF2-40B4-BE49-F238E27FC236}">
                  <a16:creationId xmlns:a16="http://schemas.microsoft.com/office/drawing/2014/main" id="{0D9BD99A-5AA6-E698-4999-31529FB7D0AC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95">
              <a:extLst>
                <a:ext uri="{FF2B5EF4-FFF2-40B4-BE49-F238E27FC236}">
                  <a16:creationId xmlns:a16="http://schemas.microsoft.com/office/drawing/2014/main" id="{78CACD0E-6D29-CF6A-4AF4-5856EA2E6EE4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96">
              <a:extLst>
                <a:ext uri="{FF2B5EF4-FFF2-40B4-BE49-F238E27FC236}">
                  <a16:creationId xmlns:a16="http://schemas.microsoft.com/office/drawing/2014/main" id="{306E52E5-3C51-E160-2E92-5A3BD7B81FB0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97">
              <a:extLst>
                <a:ext uri="{FF2B5EF4-FFF2-40B4-BE49-F238E27FC236}">
                  <a16:creationId xmlns:a16="http://schemas.microsoft.com/office/drawing/2014/main" id="{2CE888DB-05A0-86E6-866A-BE3554A47BBD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98">
              <a:extLst>
                <a:ext uri="{FF2B5EF4-FFF2-40B4-BE49-F238E27FC236}">
                  <a16:creationId xmlns:a16="http://schemas.microsoft.com/office/drawing/2014/main" id="{E254F9DF-915F-CEDA-225C-E57359D821CF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99">
              <a:extLst>
                <a:ext uri="{FF2B5EF4-FFF2-40B4-BE49-F238E27FC236}">
                  <a16:creationId xmlns:a16="http://schemas.microsoft.com/office/drawing/2014/main" id="{0B644922-9541-FDF7-D645-EE0190C01DEF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300">
              <a:extLst>
                <a:ext uri="{FF2B5EF4-FFF2-40B4-BE49-F238E27FC236}">
                  <a16:creationId xmlns:a16="http://schemas.microsoft.com/office/drawing/2014/main" id="{B1842C89-D145-78A7-07E5-7B2D29F8527E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301">
              <a:extLst>
                <a:ext uri="{FF2B5EF4-FFF2-40B4-BE49-F238E27FC236}">
                  <a16:creationId xmlns:a16="http://schemas.microsoft.com/office/drawing/2014/main" id="{D400C6D0-EE08-DB45-F239-272D63C5F505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302">
              <a:extLst>
                <a:ext uri="{FF2B5EF4-FFF2-40B4-BE49-F238E27FC236}">
                  <a16:creationId xmlns:a16="http://schemas.microsoft.com/office/drawing/2014/main" id="{94BD58D0-0B72-F56E-783B-EDB68DB7076A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303">
              <a:extLst>
                <a:ext uri="{FF2B5EF4-FFF2-40B4-BE49-F238E27FC236}">
                  <a16:creationId xmlns:a16="http://schemas.microsoft.com/office/drawing/2014/main" id="{0BE3B00A-643D-FB55-95DD-CAA8801B7BD9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304">
              <a:extLst>
                <a:ext uri="{FF2B5EF4-FFF2-40B4-BE49-F238E27FC236}">
                  <a16:creationId xmlns:a16="http://schemas.microsoft.com/office/drawing/2014/main" id="{1613BB11-B005-D9FA-5C02-34B375877ACD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305">
              <a:extLst>
                <a:ext uri="{FF2B5EF4-FFF2-40B4-BE49-F238E27FC236}">
                  <a16:creationId xmlns:a16="http://schemas.microsoft.com/office/drawing/2014/main" id="{4F61F8E8-097D-835B-A998-A4245B397149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306">
              <a:extLst>
                <a:ext uri="{FF2B5EF4-FFF2-40B4-BE49-F238E27FC236}">
                  <a16:creationId xmlns:a16="http://schemas.microsoft.com/office/drawing/2014/main" id="{A7217802-154C-1370-1AFE-6119F7DA5972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307">
              <a:extLst>
                <a:ext uri="{FF2B5EF4-FFF2-40B4-BE49-F238E27FC236}">
                  <a16:creationId xmlns:a16="http://schemas.microsoft.com/office/drawing/2014/main" id="{9140696B-23B7-CDAA-C5D2-A75192447E4D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308">
              <a:extLst>
                <a:ext uri="{FF2B5EF4-FFF2-40B4-BE49-F238E27FC236}">
                  <a16:creationId xmlns:a16="http://schemas.microsoft.com/office/drawing/2014/main" id="{DD78335A-6C01-BE2B-C2F7-D901DA4BDAA4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309">
              <a:extLst>
                <a:ext uri="{FF2B5EF4-FFF2-40B4-BE49-F238E27FC236}">
                  <a16:creationId xmlns:a16="http://schemas.microsoft.com/office/drawing/2014/main" id="{3F3EC87D-CED5-DBD4-A7A6-084B0F4D28CF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310">
              <a:extLst>
                <a:ext uri="{FF2B5EF4-FFF2-40B4-BE49-F238E27FC236}">
                  <a16:creationId xmlns:a16="http://schemas.microsoft.com/office/drawing/2014/main" id="{E8FA3F2E-89EE-6A8A-146B-CD346E2DB2E7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311">
              <a:extLst>
                <a:ext uri="{FF2B5EF4-FFF2-40B4-BE49-F238E27FC236}">
                  <a16:creationId xmlns:a16="http://schemas.microsoft.com/office/drawing/2014/main" id="{99195E50-A4E9-68B4-3BD8-C417BFCFA8D8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312">
              <a:extLst>
                <a:ext uri="{FF2B5EF4-FFF2-40B4-BE49-F238E27FC236}">
                  <a16:creationId xmlns:a16="http://schemas.microsoft.com/office/drawing/2014/main" id="{4384FD5D-C63F-2EF8-05AA-41550C870FC8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313">
              <a:extLst>
                <a:ext uri="{FF2B5EF4-FFF2-40B4-BE49-F238E27FC236}">
                  <a16:creationId xmlns:a16="http://schemas.microsoft.com/office/drawing/2014/main" id="{E32F361C-6543-DECF-0E31-B61C122B6CFD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314">
              <a:extLst>
                <a:ext uri="{FF2B5EF4-FFF2-40B4-BE49-F238E27FC236}">
                  <a16:creationId xmlns:a16="http://schemas.microsoft.com/office/drawing/2014/main" id="{EBD9CF05-ECAC-5B8A-ECC9-284420142445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315">
              <a:extLst>
                <a:ext uri="{FF2B5EF4-FFF2-40B4-BE49-F238E27FC236}">
                  <a16:creationId xmlns:a16="http://schemas.microsoft.com/office/drawing/2014/main" id="{10275B30-9091-6F68-0485-CC8111C3717D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316">
              <a:extLst>
                <a:ext uri="{FF2B5EF4-FFF2-40B4-BE49-F238E27FC236}">
                  <a16:creationId xmlns:a16="http://schemas.microsoft.com/office/drawing/2014/main" id="{D994FB58-15A4-4327-0C8D-2B721B7ACA93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17">
              <a:extLst>
                <a:ext uri="{FF2B5EF4-FFF2-40B4-BE49-F238E27FC236}">
                  <a16:creationId xmlns:a16="http://schemas.microsoft.com/office/drawing/2014/main" id="{25D8474F-1247-3CFB-3903-4BA2C13A47DD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18">
              <a:extLst>
                <a:ext uri="{FF2B5EF4-FFF2-40B4-BE49-F238E27FC236}">
                  <a16:creationId xmlns:a16="http://schemas.microsoft.com/office/drawing/2014/main" id="{519A7C54-2B1B-DD42-0C3D-A081E57C58DA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19">
              <a:extLst>
                <a:ext uri="{FF2B5EF4-FFF2-40B4-BE49-F238E27FC236}">
                  <a16:creationId xmlns:a16="http://schemas.microsoft.com/office/drawing/2014/main" id="{C91FE382-1C17-B8B6-D571-1A0FC3D9B1ED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20">
              <a:extLst>
                <a:ext uri="{FF2B5EF4-FFF2-40B4-BE49-F238E27FC236}">
                  <a16:creationId xmlns:a16="http://schemas.microsoft.com/office/drawing/2014/main" id="{0724E886-AFEA-D4B4-71FA-AEF0074A5BB3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21">
              <a:extLst>
                <a:ext uri="{FF2B5EF4-FFF2-40B4-BE49-F238E27FC236}">
                  <a16:creationId xmlns:a16="http://schemas.microsoft.com/office/drawing/2014/main" id="{AECEDE72-0B84-7CF1-90F5-C21D1660E48A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22">
              <a:extLst>
                <a:ext uri="{FF2B5EF4-FFF2-40B4-BE49-F238E27FC236}">
                  <a16:creationId xmlns:a16="http://schemas.microsoft.com/office/drawing/2014/main" id="{E194F98B-A07E-4680-88F6-111F6D9A3266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23">
              <a:extLst>
                <a:ext uri="{FF2B5EF4-FFF2-40B4-BE49-F238E27FC236}">
                  <a16:creationId xmlns:a16="http://schemas.microsoft.com/office/drawing/2014/main" id="{10FDD703-2E9E-2096-9793-42B8D0E19FAD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24">
              <a:extLst>
                <a:ext uri="{FF2B5EF4-FFF2-40B4-BE49-F238E27FC236}">
                  <a16:creationId xmlns:a16="http://schemas.microsoft.com/office/drawing/2014/main" id="{2D495F0B-D638-42C6-38A5-D4E84D3D6733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25">
              <a:extLst>
                <a:ext uri="{FF2B5EF4-FFF2-40B4-BE49-F238E27FC236}">
                  <a16:creationId xmlns:a16="http://schemas.microsoft.com/office/drawing/2014/main" id="{EEC759BD-556E-86CD-E9D7-4CEE701216D0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26">
              <a:extLst>
                <a:ext uri="{FF2B5EF4-FFF2-40B4-BE49-F238E27FC236}">
                  <a16:creationId xmlns:a16="http://schemas.microsoft.com/office/drawing/2014/main" id="{538EBAA9-0E29-A536-F23B-1983EB2F2B2C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27">
              <a:extLst>
                <a:ext uri="{FF2B5EF4-FFF2-40B4-BE49-F238E27FC236}">
                  <a16:creationId xmlns:a16="http://schemas.microsoft.com/office/drawing/2014/main" id="{8E3CFEB1-EF98-85D9-8AB4-FED578B50D09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28">
              <a:extLst>
                <a:ext uri="{FF2B5EF4-FFF2-40B4-BE49-F238E27FC236}">
                  <a16:creationId xmlns:a16="http://schemas.microsoft.com/office/drawing/2014/main" id="{C39A1F3E-600C-E50C-9261-AA9D5013BF94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29">
              <a:extLst>
                <a:ext uri="{FF2B5EF4-FFF2-40B4-BE49-F238E27FC236}">
                  <a16:creationId xmlns:a16="http://schemas.microsoft.com/office/drawing/2014/main" id="{1C1F4412-63DF-9DDD-E49F-37BEFC3E955D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30">
              <a:extLst>
                <a:ext uri="{FF2B5EF4-FFF2-40B4-BE49-F238E27FC236}">
                  <a16:creationId xmlns:a16="http://schemas.microsoft.com/office/drawing/2014/main" id="{D4A4C9BE-2794-E036-D354-8F10E25E57AF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31">
              <a:extLst>
                <a:ext uri="{FF2B5EF4-FFF2-40B4-BE49-F238E27FC236}">
                  <a16:creationId xmlns:a16="http://schemas.microsoft.com/office/drawing/2014/main" id="{B13F2724-129F-20F7-2560-368115675643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32">
              <a:extLst>
                <a:ext uri="{FF2B5EF4-FFF2-40B4-BE49-F238E27FC236}">
                  <a16:creationId xmlns:a16="http://schemas.microsoft.com/office/drawing/2014/main" id="{B6145C66-D818-0296-26C4-678C80B40B10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33">
              <a:extLst>
                <a:ext uri="{FF2B5EF4-FFF2-40B4-BE49-F238E27FC236}">
                  <a16:creationId xmlns:a16="http://schemas.microsoft.com/office/drawing/2014/main" id="{B53D5726-C026-285C-3B68-C44BA8AD025D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34">
              <a:extLst>
                <a:ext uri="{FF2B5EF4-FFF2-40B4-BE49-F238E27FC236}">
                  <a16:creationId xmlns:a16="http://schemas.microsoft.com/office/drawing/2014/main" id="{0AD1DF73-1433-F48E-1E9F-144C0CE53CE7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35">
              <a:extLst>
                <a:ext uri="{FF2B5EF4-FFF2-40B4-BE49-F238E27FC236}">
                  <a16:creationId xmlns:a16="http://schemas.microsoft.com/office/drawing/2014/main" id="{47EDF6BE-D71B-534C-1DF7-1C5B034B1A11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36">
              <a:extLst>
                <a:ext uri="{FF2B5EF4-FFF2-40B4-BE49-F238E27FC236}">
                  <a16:creationId xmlns:a16="http://schemas.microsoft.com/office/drawing/2014/main" id="{E66106BE-3F37-0AFB-F526-1010B9D74155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37">
              <a:extLst>
                <a:ext uri="{FF2B5EF4-FFF2-40B4-BE49-F238E27FC236}">
                  <a16:creationId xmlns:a16="http://schemas.microsoft.com/office/drawing/2014/main" id="{6F1F8F2A-1238-C637-471E-A2F6B1B3AFC3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38">
              <a:extLst>
                <a:ext uri="{FF2B5EF4-FFF2-40B4-BE49-F238E27FC236}">
                  <a16:creationId xmlns:a16="http://schemas.microsoft.com/office/drawing/2014/main" id="{B58291CA-32F9-F239-E03D-F404F3915E46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39">
              <a:extLst>
                <a:ext uri="{FF2B5EF4-FFF2-40B4-BE49-F238E27FC236}">
                  <a16:creationId xmlns:a16="http://schemas.microsoft.com/office/drawing/2014/main" id="{1026B93A-187D-B7E9-0CAD-75E87BDF4E43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40">
              <a:extLst>
                <a:ext uri="{FF2B5EF4-FFF2-40B4-BE49-F238E27FC236}">
                  <a16:creationId xmlns:a16="http://schemas.microsoft.com/office/drawing/2014/main" id="{73EE13E1-F159-344E-A293-29BCD011FFA3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41">
              <a:extLst>
                <a:ext uri="{FF2B5EF4-FFF2-40B4-BE49-F238E27FC236}">
                  <a16:creationId xmlns:a16="http://schemas.microsoft.com/office/drawing/2014/main" id="{2EB28038-3E00-84BE-82FD-945502B7AEF4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42">
              <a:extLst>
                <a:ext uri="{FF2B5EF4-FFF2-40B4-BE49-F238E27FC236}">
                  <a16:creationId xmlns:a16="http://schemas.microsoft.com/office/drawing/2014/main" id="{1D9D735E-447A-28A9-D223-4BB46130EAEF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43">
              <a:extLst>
                <a:ext uri="{FF2B5EF4-FFF2-40B4-BE49-F238E27FC236}">
                  <a16:creationId xmlns:a16="http://schemas.microsoft.com/office/drawing/2014/main" id="{42A17912-2160-F2FA-FD5A-197BE915F5F5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44">
              <a:extLst>
                <a:ext uri="{FF2B5EF4-FFF2-40B4-BE49-F238E27FC236}">
                  <a16:creationId xmlns:a16="http://schemas.microsoft.com/office/drawing/2014/main" id="{30828C28-C00D-AA25-34CB-3033F0377655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45">
              <a:extLst>
                <a:ext uri="{FF2B5EF4-FFF2-40B4-BE49-F238E27FC236}">
                  <a16:creationId xmlns:a16="http://schemas.microsoft.com/office/drawing/2014/main" id="{8E0C5272-A62C-4809-1021-A845B57A130E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46">
              <a:extLst>
                <a:ext uri="{FF2B5EF4-FFF2-40B4-BE49-F238E27FC236}">
                  <a16:creationId xmlns:a16="http://schemas.microsoft.com/office/drawing/2014/main" id="{372CA3CA-06DB-1A5F-6512-4D636EB3657C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47">
              <a:extLst>
                <a:ext uri="{FF2B5EF4-FFF2-40B4-BE49-F238E27FC236}">
                  <a16:creationId xmlns:a16="http://schemas.microsoft.com/office/drawing/2014/main" id="{37B2D27C-69A5-4F60-96B0-136866CC3C80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48">
              <a:extLst>
                <a:ext uri="{FF2B5EF4-FFF2-40B4-BE49-F238E27FC236}">
                  <a16:creationId xmlns:a16="http://schemas.microsoft.com/office/drawing/2014/main" id="{C78FA38C-4909-704E-2D66-E731665D7A84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49">
              <a:extLst>
                <a:ext uri="{FF2B5EF4-FFF2-40B4-BE49-F238E27FC236}">
                  <a16:creationId xmlns:a16="http://schemas.microsoft.com/office/drawing/2014/main" id="{2A9FF626-8A5A-9EB6-8C86-382359C03A8D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50">
              <a:extLst>
                <a:ext uri="{FF2B5EF4-FFF2-40B4-BE49-F238E27FC236}">
                  <a16:creationId xmlns:a16="http://schemas.microsoft.com/office/drawing/2014/main" id="{D65DEED5-64CE-BB0C-6EF5-104EF4F1FF27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51">
              <a:extLst>
                <a:ext uri="{FF2B5EF4-FFF2-40B4-BE49-F238E27FC236}">
                  <a16:creationId xmlns:a16="http://schemas.microsoft.com/office/drawing/2014/main" id="{3D9E9F11-223A-D219-A853-1D5BC340989D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52">
              <a:extLst>
                <a:ext uri="{FF2B5EF4-FFF2-40B4-BE49-F238E27FC236}">
                  <a16:creationId xmlns:a16="http://schemas.microsoft.com/office/drawing/2014/main" id="{429D025E-7F83-D421-2B18-FEC264993CA2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53">
              <a:extLst>
                <a:ext uri="{FF2B5EF4-FFF2-40B4-BE49-F238E27FC236}">
                  <a16:creationId xmlns:a16="http://schemas.microsoft.com/office/drawing/2014/main" id="{D0AC0A00-0F1E-5B87-876F-C03C1916312A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54">
              <a:extLst>
                <a:ext uri="{FF2B5EF4-FFF2-40B4-BE49-F238E27FC236}">
                  <a16:creationId xmlns:a16="http://schemas.microsoft.com/office/drawing/2014/main" id="{3D65BE2B-3F5B-3F38-8D72-7ED3F57F42B4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55">
              <a:extLst>
                <a:ext uri="{FF2B5EF4-FFF2-40B4-BE49-F238E27FC236}">
                  <a16:creationId xmlns:a16="http://schemas.microsoft.com/office/drawing/2014/main" id="{632EC7ED-AB0A-D3F9-2E0C-24E8E4BABE5E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56">
              <a:extLst>
                <a:ext uri="{FF2B5EF4-FFF2-40B4-BE49-F238E27FC236}">
                  <a16:creationId xmlns:a16="http://schemas.microsoft.com/office/drawing/2014/main" id="{A7A5E6C7-1925-A1CC-F85A-0274901C97F7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57">
              <a:extLst>
                <a:ext uri="{FF2B5EF4-FFF2-40B4-BE49-F238E27FC236}">
                  <a16:creationId xmlns:a16="http://schemas.microsoft.com/office/drawing/2014/main" id="{56971339-C5F3-30F0-42E0-63C426EA4626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58">
              <a:extLst>
                <a:ext uri="{FF2B5EF4-FFF2-40B4-BE49-F238E27FC236}">
                  <a16:creationId xmlns:a16="http://schemas.microsoft.com/office/drawing/2014/main" id="{CE3251C4-89AA-26DA-0A37-918CF80FF6CB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59">
              <a:extLst>
                <a:ext uri="{FF2B5EF4-FFF2-40B4-BE49-F238E27FC236}">
                  <a16:creationId xmlns:a16="http://schemas.microsoft.com/office/drawing/2014/main" id="{8D76257C-5848-4A28-C0D8-100960E37FAA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60">
              <a:extLst>
                <a:ext uri="{FF2B5EF4-FFF2-40B4-BE49-F238E27FC236}">
                  <a16:creationId xmlns:a16="http://schemas.microsoft.com/office/drawing/2014/main" id="{93AB6050-DA42-2DB0-3477-116CE76BB84E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61">
              <a:extLst>
                <a:ext uri="{FF2B5EF4-FFF2-40B4-BE49-F238E27FC236}">
                  <a16:creationId xmlns:a16="http://schemas.microsoft.com/office/drawing/2014/main" id="{393AD42C-2DE7-CFD7-C274-852D7760AD0E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62">
              <a:extLst>
                <a:ext uri="{FF2B5EF4-FFF2-40B4-BE49-F238E27FC236}">
                  <a16:creationId xmlns:a16="http://schemas.microsoft.com/office/drawing/2014/main" id="{ACAE0C69-3F02-304F-81F2-140AFC296F5F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63">
              <a:extLst>
                <a:ext uri="{FF2B5EF4-FFF2-40B4-BE49-F238E27FC236}">
                  <a16:creationId xmlns:a16="http://schemas.microsoft.com/office/drawing/2014/main" id="{47C7428F-71FC-2298-6F59-32157BEF3D66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64">
              <a:extLst>
                <a:ext uri="{FF2B5EF4-FFF2-40B4-BE49-F238E27FC236}">
                  <a16:creationId xmlns:a16="http://schemas.microsoft.com/office/drawing/2014/main" id="{A60267CB-8669-CF9C-43C3-02155EAFD519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65">
              <a:extLst>
                <a:ext uri="{FF2B5EF4-FFF2-40B4-BE49-F238E27FC236}">
                  <a16:creationId xmlns:a16="http://schemas.microsoft.com/office/drawing/2014/main" id="{6510A2E9-520D-250E-6A4A-EEF2474B0289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66">
              <a:extLst>
                <a:ext uri="{FF2B5EF4-FFF2-40B4-BE49-F238E27FC236}">
                  <a16:creationId xmlns:a16="http://schemas.microsoft.com/office/drawing/2014/main" id="{09456108-A39B-8BB7-8EAA-8E48ED1259E8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67">
              <a:extLst>
                <a:ext uri="{FF2B5EF4-FFF2-40B4-BE49-F238E27FC236}">
                  <a16:creationId xmlns:a16="http://schemas.microsoft.com/office/drawing/2014/main" id="{1C9B6B36-94DB-8900-736E-9C8C352820D1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68">
              <a:extLst>
                <a:ext uri="{FF2B5EF4-FFF2-40B4-BE49-F238E27FC236}">
                  <a16:creationId xmlns:a16="http://schemas.microsoft.com/office/drawing/2014/main" id="{E90F455F-6315-64F3-3970-C5307B141C88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69">
              <a:extLst>
                <a:ext uri="{FF2B5EF4-FFF2-40B4-BE49-F238E27FC236}">
                  <a16:creationId xmlns:a16="http://schemas.microsoft.com/office/drawing/2014/main" id="{362DE390-CFDE-DF50-8D28-E2DF1DC99FAD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70">
              <a:extLst>
                <a:ext uri="{FF2B5EF4-FFF2-40B4-BE49-F238E27FC236}">
                  <a16:creationId xmlns:a16="http://schemas.microsoft.com/office/drawing/2014/main" id="{DCE387A2-B995-6154-CCE0-0C92C451EECE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71">
              <a:extLst>
                <a:ext uri="{FF2B5EF4-FFF2-40B4-BE49-F238E27FC236}">
                  <a16:creationId xmlns:a16="http://schemas.microsoft.com/office/drawing/2014/main" id="{79B8FF63-1AB9-B8B1-87EB-CF98C0CCF9D7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72">
              <a:extLst>
                <a:ext uri="{FF2B5EF4-FFF2-40B4-BE49-F238E27FC236}">
                  <a16:creationId xmlns:a16="http://schemas.microsoft.com/office/drawing/2014/main" id="{082B8A11-0B1B-54C5-FB5A-53044BEE9C58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73">
              <a:extLst>
                <a:ext uri="{FF2B5EF4-FFF2-40B4-BE49-F238E27FC236}">
                  <a16:creationId xmlns:a16="http://schemas.microsoft.com/office/drawing/2014/main" id="{09ED50EC-280F-4630-84BE-262B63EA4BB7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74">
              <a:extLst>
                <a:ext uri="{FF2B5EF4-FFF2-40B4-BE49-F238E27FC236}">
                  <a16:creationId xmlns:a16="http://schemas.microsoft.com/office/drawing/2014/main" id="{B7059C8D-120F-9A62-A4D7-B03C18305224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75">
              <a:extLst>
                <a:ext uri="{FF2B5EF4-FFF2-40B4-BE49-F238E27FC236}">
                  <a16:creationId xmlns:a16="http://schemas.microsoft.com/office/drawing/2014/main" id="{0BCBCA0E-DDCC-9C49-BCBF-D741F333695D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76">
              <a:extLst>
                <a:ext uri="{FF2B5EF4-FFF2-40B4-BE49-F238E27FC236}">
                  <a16:creationId xmlns:a16="http://schemas.microsoft.com/office/drawing/2014/main" id="{8EE6DD29-9C44-88E4-4DB4-01326CFFFDB3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77">
              <a:extLst>
                <a:ext uri="{FF2B5EF4-FFF2-40B4-BE49-F238E27FC236}">
                  <a16:creationId xmlns:a16="http://schemas.microsoft.com/office/drawing/2014/main" id="{5B5CCE3D-D49B-48E3-42D1-1267D8865F69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78">
              <a:extLst>
                <a:ext uri="{FF2B5EF4-FFF2-40B4-BE49-F238E27FC236}">
                  <a16:creationId xmlns:a16="http://schemas.microsoft.com/office/drawing/2014/main" id="{7100AD2E-DCBD-6E08-0B8D-E09D6983FF6F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79">
              <a:extLst>
                <a:ext uri="{FF2B5EF4-FFF2-40B4-BE49-F238E27FC236}">
                  <a16:creationId xmlns:a16="http://schemas.microsoft.com/office/drawing/2014/main" id="{84A916E9-E549-A5DE-ACEA-3FF386D246E4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80">
              <a:extLst>
                <a:ext uri="{FF2B5EF4-FFF2-40B4-BE49-F238E27FC236}">
                  <a16:creationId xmlns:a16="http://schemas.microsoft.com/office/drawing/2014/main" id="{C4F46EE9-4325-7AC8-A9DF-D1D3A53283F5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81">
              <a:extLst>
                <a:ext uri="{FF2B5EF4-FFF2-40B4-BE49-F238E27FC236}">
                  <a16:creationId xmlns:a16="http://schemas.microsoft.com/office/drawing/2014/main" id="{9EAC5EBC-3514-9100-60AF-B4DDDC2E465A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82">
              <a:extLst>
                <a:ext uri="{FF2B5EF4-FFF2-40B4-BE49-F238E27FC236}">
                  <a16:creationId xmlns:a16="http://schemas.microsoft.com/office/drawing/2014/main" id="{207B30CE-4A38-600E-38B9-9082DBAEDE5C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83">
              <a:extLst>
                <a:ext uri="{FF2B5EF4-FFF2-40B4-BE49-F238E27FC236}">
                  <a16:creationId xmlns:a16="http://schemas.microsoft.com/office/drawing/2014/main" id="{56BAFA6E-ECDD-55E8-8F5C-72EBB0E734EC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84">
              <a:extLst>
                <a:ext uri="{FF2B5EF4-FFF2-40B4-BE49-F238E27FC236}">
                  <a16:creationId xmlns:a16="http://schemas.microsoft.com/office/drawing/2014/main" id="{D079E4D2-F5CA-2E2B-38BE-4EEE5DDD21F2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85">
              <a:extLst>
                <a:ext uri="{FF2B5EF4-FFF2-40B4-BE49-F238E27FC236}">
                  <a16:creationId xmlns:a16="http://schemas.microsoft.com/office/drawing/2014/main" id="{5C6B3CD5-2704-6C71-4B83-361B8C2DF291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86">
              <a:extLst>
                <a:ext uri="{FF2B5EF4-FFF2-40B4-BE49-F238E27FC236}">
                  <a16:creationId xmlns:a16="http://schemas.microsoft.com/office/drawing/2014/main" id="{C926E6BC-7522-D65D-C53B-4560B0AF9685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59" name="Imagen 358">
            <a:extLst>
              <a:ext uri="{FF2B5EF4-FFF2-40B4-BE49-F238E27FC236}">
                <a16:creationId xmlns:a16="http://schemas.microsoft.com/office/drawing/2014/main" id="{0BB90FB3-0667-EF91-2F20-A01EBE53E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960" y="411393"/>
            <a:ext cx="1238348" cy="1238348"/>
          </a:xfrm>
          <a:prstGeom prst="rect">
            <a:avLst/>
          </a:prstGeom>
        </p:spPr>
      </p:pic>
      <p:pic>
        <p:nvPicPr>
          <p:cNvPr id="360" name="Imagen 359">
            <a:extLst>
              <a:ext uri="{FF2B5EF4-FFF2-40B4-BE49-F238E27FC236}">
                <a16:creationId xmlns:a16="http://schemas.microsoft.com/office/drawing/2014/main" id="{9AFE1D82-3D79-CF15-9F03-20209788E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011" y="5122659"/>
            <a:ext cx="1022746" cy="10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9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10">
            <a:extLst>
              <a:ext uri="{FF2B5EF4-FFF2-40B4-BE49-F238E27FC236}">
                <a16:creationId xmlns:a16="http://schemas.microsoft.com/office/drawing/2014/main" id="{93D79DF7-77A4-1345-98DD-098D496F73D7}"/>
              </a:ext>
            </a:extLst>
          </p:cNvPr>
          <p:cNvGrpSpPr/>
          <p:nvPr/>
        </p:nvGrpSpPr>
        <p:grpSpPr>
          <a:xfrm>
            <a:off x="1161869" y="2174292"/>
            <a:ext cx="2583018" cy="918902"/>
            <a:chOff x="923378" y="1916495"/>
            <a:chExt cx="2010204" cy="918902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BE542C3-7913-D01F-DB9C-D095A637E077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C1B4F15-97AD-5FD5-9FE1-847AA3E1FA46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5">
            <a:extLst>
              <a:ext uri="{FF2B5EF4-FFF2-40B4-BE49-F238E27FC236}">
                <a16:creationId xmlns:a16="http://schemas.microsoft.com/office/drawing/2014/main" id="{691F6C8D-75B1-A91F-9F2E-52A0705FE4D1}"/>
              </a:ext>
            </a:extLst>
          </p:cNvPr>
          <p:cNvGrpSpPr/>
          <p:nvPr/>
        </p:nvGrpSpPr>
        <p:grpSpPr>
          <a:xfrm>
            <a:off x="1161869" y="3619837"/>
            <a:ext cx="2583018" cy="918902"/>
            <a:chOff x="923378" y="1916495"/>
            <a:chExt cx="2010204" cy="918902"/>
          </a:xfrm>
        </p:grpSpPr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26AB930D-26EE-4C04-D2DA-758213CCCB1E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E110D1EA-2C49-433B-B955-772B6A09ACC9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그룹 18">
            <a:extLst>
              <a:ext uri="{FF2B5EF4-FFF2-40B4-BE49-F238E27FC236}">
                <a16:creationId xmlns:a16="http://schemas.microsoft.com/office/drawing/2014/main" id="{F66B4E4B-0D56-22FA-89ED-EB6700FB1C61}"/>
              </a:ext>
            </a:extLst>
          </p:cNvPr>
          <p:cNvGrpSpPr/>
          <p:nvPr/>
        </p:nvGrpSpPr>
        <p:grpSpPr>
          <a:xfrm>
            <a:off x="1161869" y="5065382"/>
            <a:ext cx="2583018" cy="918902"/>
            <a:chOff x="923378" y="1916495"/>
            <a:chExt cx="2010204" cy="918902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912881F5-2A16-F877-17E2-21FE87A0AAD8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3E11BC9B-4E10-648E-5F93-0C26533B40C5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그룹 21">
            <a:extLst>
              <a:ext uri="{FF2B5EF4-FFF2-40B4-BE49-F238E27FC236}">
                <a16:creationId xmlns:a16="http://schemas.microsoft.com/office/drawing/2014/main" id="{62D76345-8086-CC95-61E1-45C942E92653}"/>
              </a:ext>
            </a:extLst>
          </p:cNvPr>
          <p:cNvGrpSpPr/>
          <p:nvPr/>
        </p:nvGrpSpPr>
        <p:grpSpPr>
          <a:xfrm>
            <a:off x="4625390" y="2174292"/>
            <a:ext cx="2583018" cy="918902"/>
            <a:chOff x="923378" y="1916495"/>
            <a:chExt cx="2010204" cy="918902"/>
          </a:xfrm>
        </p:grpSpPr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C8BB038C-2B6D-A8BF-F022-8EA1F9C8D6FE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99EC08FE-333C-A6E4-34B6-D2377BE36643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4">
            <a:extLst>
              <a:ext uri="{FF2B5EF4-FFF2-40B4-BE49-F238E27FC236}">
                <a16:creationId xmlns:a16="http://schemas.microsoft.com/office/drawing/2014/main" id="{6351D86D-438D-CB34-7C44-A0E34DF69535}"/>
              </a:ext>
            </a:extLst>
          </p:cNvPr>
          <p:cNvGrpSpPr/>
          <p:nvPr/>
        </p:nvGrpSpPr>
        <p:grpSpPr>
          <a:xfrm>
            <a:off x="4625390" y="3619837"/>
            <a:ext cx="2583018" cy="918902"/>
            <a:chOff x="923378" y="1916495"/>
            <a:chExt cx="2010204" cy="918902"/>
          </a:xfrm>
        </p:grpSpPr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3BAFE7A4-3EA7-CBC8-9A43-4D8AD6D6315D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E63EBA21-5749-B841-AF9D-06504041FC11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그룹 27">
            <a:extLst>
              <a:ext uri="{FF2B5EF4-FFF2-40B4-BE49-F238E27FC236}">
                <a16:creationId xmlns:a16="http://schemas.microsoft.com/office/drawing/2014/main" id="{2EECC6A0-40EC-894C-6030-FB37233E673C}"/>
              </a:ext>
            </a:extLst>
          </p:cNvPr>
          <p:cNvGrpSpPr/>
          <p:nvPr/>
        </p:nvGrpSpPr>
        <p:grpSpPr>
          <a:xfrm>
            <a:off x="4625390" y="5065382"/>
            <a:ext cx="2583018" cy="918902"/>
            <a:chOff x="923378" y="1916495"/>
            <a:chExt cx="2010204" cy="918902"/>
          </a:xfrm>
        </p:grpSpPr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79E93AB5-4275-5336-7D20-676DC854F5AE}"/>
                </a:ext>
              </a:extLst>
            </p:cNvPr>
            <p:cNvSpPr txBox="1"/>
            <p:nvPr/>
          </p:nvSpPr>
          <p:spPr>
            <a:xfrm>
              <a:off x="923378" y="2189066"/>
              <a:ext cx="201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30243413-BACB-CDD0-B2D0-646C6944DB71}"/>
                </a:ext>
              </a:extLst>
            </p:cNvPr>
            <p:cNvSpPr txBox="1"/>
            <p:nvPr/>
          </p:nvSpPr>
          <p:spPr>
            <a:xfrm>
              <a:off x="923378" y="1916495"/>
              <a:ext cx="2010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C60308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C60308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144EC443-E696-8CAF-1B38-E8BBBE5D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245" y="7741"/>
            <a:ext cx="6076709" cy="6858000"/>
          </a:xfrm>
          <a:prstGeom prst="rect">
            <a:avLst/>
          </a:prstGeom>
        </p:spPr>
      </p:pic>
      <p:grpSp>
        <p:nvGrpSpPr>
          <p:cNvPr id="31" name="Group 387">
            <a:extLst>
              <a:ext uri="{FF2B5EF4-FFF2-40B4-BE49-F238E27FC236}">
                <a16:creationId xmlns:a16="http://schemas.microsoft.com/office/drawing/2014/main" id="{0A8BF3B9-59E8-8FF4-43B2-62D3658FAEC5}"/>
              </a:ext>
            </a:extLst>
          </p:cNvPr>
          <p:cNvGrpSpPr/>
          <p:nvPr/>
        </p:nvGrpSpPr>
        <p:grpSpPr>
          <a:xfrm>
            <a:off x="10489608" y="5051820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32" name="Freeform: Shape 41">
              <a:extLst>
                <a:ext uri="{FF2B5EF4-FFF2-40B4-BE49-F238E27FC236}">
                  <a16:creationId xmlns:a16="http://schemas.microsoft.com/office/drawing/2014/main" id="{52B2BCCE-9FB9-F076-4504-745035C1D20B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876DFB6D-266E-A6DF-1708-256E3441D0EE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A73080A8-3A6F-F0CA-B4D6-7646F368FB72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86ED57D0-2D91-D54F-A76C-C2ADF5CDC028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45">
              <a:extLst>
                <a:ext uri="{FF2B5EF4-FFF2-40B4-BE49-F238E27FC236}">
                  <a16:creationId xmlns:a16="http://schemas.microsoft.com/office/drawing/2014/main" id="{2D2AE986-D04E-9609-4217-3D1E0C8A68E3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:a16="http://schemas.microsoft.com/office/drawing/2014/main" id="{E20AF75F-D092-BB10-ECC4-622A86DC0D6D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47">
              <a:extLst>
                <a:ext uri="{FF2B5EF4-FFF2-40B4-BE49-F238E27FC236}">
                  <a16:creationId xmlns:a16="http://schemas.microsoft.com/office/drawing/2014/main" id="{D36B9698-040B-C41B-87F3-45EB40240694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48">
              <a:extLst>
                <a:ext uri="{FF2B5EF4-FFF2-40B4-BE49-F238E27FC236}">
                  <a16:creationId xmlns:a16="http://schemas.microsoft.com/office/drawing/2014/main" id="{6783FE47-9862-9EDF-F17D-3DC62F07D568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9">
              <a:extLst>
                <a:ext uri="{FF2B5EF4-FFF2-40B4-BE49-F238E27FC236}">
                  <a16:creationId xmlns:a16="http://schemas.microsoft.com/office/drawing/2014/main" id="{1AA97352-3FA2-1C84-BEBA-589984AD81A9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50">
              <a:extLst>
                <a:ext uri="{FF2B5EF4-FFF2-40B4-BE49-F238E27FC236}">
                  <a16:creationId xmlns:a16="http://schemas.microsoft.com/office/drawing/2014/main" id="{DBE8C066-7743-4AB6-9431-7C986552F702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51">
              <a:extLst>
                <a:ext uri="{FF2B5EF4-FFF2-40B4-BE49-F238E27FC236}">
                  <a16:creationId xmlns:a16="http://schemas.microsoft.com/office/drawing/2014/main" id="{9738644E-4A28-0B72-09AD-43D13B45F479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52">
              <a:extLst>
                <a:ext uri="{FF2B5EF4-FFF2-40B4-BE49-F238E27FC236}">
                  <a16:creationId xmlns:a16="http://schemas.microsoft.com/office/drawing/2014/main" id="{E604CF61-55F2-E806-70D1-F04AFE6FB719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53">
              <a:extLst>
                <a:ext uri="{FF2B5EF4-FFF2-40B4-BE49-F238E27FC236}">
                  <a16:creationId xmlns:a16="http://schemas.microsoft.com/office/drawing/2014/main" id="{E551937E-1B52-A38C-61D1-4B1DF74D2968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54">
              <a:extLst>
                <a:ext uri="{FF2B5EF4-FFF2-40B4-BE49-F238E27FC236}">
                  <a16:creationId xmlns:a16="http://schemas.microsoft.com/office/drawing/2014/main" id="{96880803-ED9F-75E3-BBE4-A2AA385A1B0C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55">
              <a:extLst>
                <a:ext uri="{FF2B5EF4-FFF2-40B4-BE49-F238E27FC236}">
                  <a16:creationId xmlns:a16="http://schemas.microsoft.com/office/drawing/2014/main" id="{A92B340C-D0CE-3491-F084-9451A185314D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56">
              <a:extLst>
                <a:ext uri="{FF2B5EF4-FFF2-40B4-BE49-F238E27FC236}">
                  <a16:creationId xmlns:a16="http://schemas.microsoft.com/office/drawing/2014/main" id="{A413D1C2-029D-B143-9BA4-A7F940A24980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57">
              <a:extLst>
                <a:ext uri="{FF2B5EF4-FFF2-40B4-BE49-F238E27FC236}">
                  <a16:creationId xmlns:a16="http://schemas.microsoft.com/office/drawing/2014/main" id="{15191770-1A3C-85EE-352B-543923DAE347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58">
              <a:extLst>
                <a:ext uri="{FF2B5EF4-FFF2-40B4-BE49-F238E27FC236}">
                  <a16:creationId xmlns:a16="http://schemas.microsoft.com/office/drawing/2014/main" id="{FCEACC5C-41EC-7BAA-A0A3-05802C864772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59">
              <a:extLst>
                <a:ext uri="{FF2B5EF4-FFF2-40B4-BE49-F238E27FC236}">
                  <a16:creationId xmlns:a16="http://schemas.microsoft.com/office/drawing/2014/main" id="{B3C4747D-E939-FF68-A3F9-FB0490570CBE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60">
              <a:extLst>
                <a:ext uri="{FF2B5EF4-FFF2-40B4-BE49-F238E27FC236}">
                  <a16:creationId xmlns:a16="http://schemas.microsoft.com/office/drawing/2014/main" id="{9B48FA64-613E-2A4C-96FC-C1F1D5C67F1E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61">
              <a:extLst>
                <a:ext uri="{FF2B5EF4-FFF2-40B4-BE49-F238E27FC236}">
                  <a16:creationId xmlns:a16="http://schemas.microsoft.com/office/drawing/2014/main" id="{FF73CF8D-4BC0-F4FF-7549-B5CDC77B2816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62">
              <a:extLst>
                <a:ext uri="{FF2B5EF4-FFF2-40B4-BE49-F238E27FC236}">
                  <a16:creationId xmlns:a16="http://schemas.microsoft.com/office/drawing/2014/main" id="{1DD538F3-43D6-FD14-DC33-6D0C952CEA4F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63">
              <a:extLst>
                <a:ext uri="{FF2B5EF4-FFF2-40B4-BE49-F238E27FC236}">
                  <a16:creationId xmlns:a16="http://schemas.microsoft.com/office/drawing/2014/main" id="{ECF249FD-F3A7-1780-09E1-ABB2D3C3785B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64">
              <a:extLst>
                <a:ext uri="{FF2B5EF4-FFF2-40B4-BE49-F238E27FC236}">
                  <a16:creationId xmlns:a16="http://schemas.microsoft.com/office/drawing/2014/main" id="{40D8D554-023D-73FC-089B-6FAD0425FC4E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65">
              <a:extLst>
                <a:ext uri="{FF2B5EF4-FFF2-40B4-BE49-F238E27FC236}">
                  <a16:creationId xmlns:a16="http://schemas.microsoft.com/office/drawing/2014/main" id="{BE018035-4E0C-EA6B-0750-ECC1F84A33A4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66">
              <a:extLst>
                <a:ext uri="{FF2B5EF4-FFF2-40B4-BE49-F238E27FC236}">
                  <a16:creationId xmlns:a16="http://schemas.microsoft.com/office/drawing/2014/main" id="{44D69C93-4AD1-EB4D-19E7-19CBAB482417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67">
              <a:extLst>
                <a:ext uri="{FF2B5EF4-FFF2-40B4-BE49-F238E27FC236}">
                  <a16:creationId xmlns:a16="http://schemas.microsoft.com/office/drawing/2014/main" id="{4E4BF321-F8DC-6E77-0B76-5C78FF4087D9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68">
              <a:extLst>
                <a:ext uri="{FF2B5EF4-FFF2-40B4-BE49-F238E27FC236}">
                  <a16:creationId xmlns:a16="http://schemas.microsoft.com/office/drawing/2014/main" id="{CCC64166-29C5-8BEE-AF68-6A1EB358213D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69">
              <a:extLst>
                <a:ext uri="{FF2B5EF4-FFF2-40B4-BE49-F238E27FC236}">
                  <a16:creationId xmlns:a16="http://schemas.microsoft.com/office/drawing/2014/main" id="{082C4E68-FDAB-14D6-75E7-8BCAE17B930D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70">
              <a:extLst>
                <a:ext uri="{FF2B5EF4-FFF2-40B4-BE49-F238E27FC236}">
                  <a16:creationId xmlns:a16="http://schemas.microsoft.com/office/drawing/2014/main" id="{3305CA6F-9D7A-317E-503A-851BAA3B474B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71">
              <a:extLst>
                <a:ext uri="{FF2B5EF4-FFF2-40B4-BE49-F238E27FC236}">
                  <a16:creationId xmlns:a16="http://schemas.microsoft.com/office/drawing/2014/main" id="{FBDFB170-EC15-A4CD-7A32-6D5161BFD447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72">
              <a:extLst>
                <a:ext uri="{FF2B5EF4-FFF2-40B4-BE49-F238E27FC236}">
                  <a16:creationId xmlns:a16="http://schemas.microsoft.com/office/drawing/2014/main" id="{0C0D553E-ACAA-D579-9C72-0583544C97CB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73">
              <a:extLst>
                <a:ext uri="{FF2B5EF4-FFF2-40B4-BE49-F238E27FC236}">
                  <a16:creationId xmlns:a16="http://schemas.microsoft.com/office/drawing/2014/main" id="{F22F66E1-6282-6564-E065-986332EF95AD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74">
              <a:extLst>
                <a:ext uri="{FF2B5EF4-FFF2-40B4-BE49-F238E27FC236}">
                  <a16:creationId xmlns:a16="http://schemas.microsoft.com/office/drawing/2014/main" id="{F12C94B9-D950-3D44-9949-0C97E1104BC4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75">
              <a:extLst>
                <a:ext uri="{FF2B5EF4-FFF2-40B4-BE49-F238E27FC236}">
                  <a16:creationId xmlns:a16="http://schemas.microsoft.com/office/drawing/2014/main" id="{3A2B5311-656E-46FA-CF18-115481EFFFE3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76">
              <a:extLst>
                <a:ext uri="{FF2B5EF4-FFF2-40B4-BE49-F238E27FC236}">
                  <a16:creationId xmlns:a16="http://schemas.microsoft.com/office/drawing/2014/main" id="{C9ED1BD1-94DC-0181-72D0-3760BE5BF6EE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77">
              <a:extLst>
                <a:ext uri="{FF2B5EF4-FFF2-40B4-BE49-F238E27FC236}">
                  <a16:creationId xmlns:a16="http://schemas.microsoft.com/office/drawing/2014/main" id="{2FE602C6-4990-FFE9-0343-E1B2D6F5B66A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78">
              <a:extLst>
                <a:ext uri="{FF2B5EF4-FFF2-40B4-BE49-F238E27FC236}">
                  <a16:creationId xmlns:a16="http://schemas.microsoft.com/office/drawing/2014/main" id="{9F4A43C3-F731-8A3C-7611-C6A50D40ABE8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id="{E5EF04F9-4942-8F1C-6017-5D2A8F64C084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id="{1FD2EF81-AE00-1350-0571-31CE80F1936A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81">
              <a:extLst>
                <a:ext uri="{FF2B5EF4-FFF2-40B4-BE49-F238E27FC236}">
                  <a16:creationId xmlns:a16="http://schemas.microsoft.com/office/drawing/2014/main" id="{8B803146-6F47-77E5-1B7B-17BE5B8DC23A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82">
              <a:extLst>
                <a:ext uri="{FF2B5EF4-FFF2-40B4-BE49-F238E27FC236}">
                  <a16:creationId xmlns:a16="http://schemas.microsoft.com/office/drawing/2014/main" id="{84302494-9C4B-51D0-9B45-D3576042E23A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83">
              <a:extLst>
                <a:ext uri="{FF2B5EF4-FFF2-40B4-BE49-F238E27FC236}">
                  <a16:creationId xmlns:a16="http://schemas.microsoft.com/office/drawing/2014/main" id="{2632366B-B3D8-D183-C448-1DB840034DF5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84">
              <a:extLst>
                <a:ext uri="{FF2B5EF4-FFF2-40B4-BE49-F238E27FC236}">
                  <a16:creationId xmlns:a16="http://schemas.microsoft.com/office/drawing/2014/main" id="{1A5F17D5-1B40-2872-4352-1266A29C447D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85">
              <a:extLst>
                <a:ext uri="{FF2B5EF4-FFF2-40B4-BE49-F238E27FC236}">
                  <a16:creationId xmlns:a16="http://schemas.microsoft.com/office/drawing/2014/main" id="{2A6ADE65-0679-3575-7558-D7F10EE4C56A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86">
              <a:extLst>
                <a:ext uri="{FF2B5EF4-FFF2-40B4-BE49-F238E27FC236}">
                  <a16:creationId xmlns:a16="http://schemas.microsoft.com/office/drawing/2014/main" id="{91CE5673-388B-1EA5-BEDB-372707B0DDC8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87">
              <a:extLst>
                <a:ext uri="{FF2B5EF4-FFF2-40B4-BE49-F238E27FC236}">
                  <a16:creationId xmlns:a16="http://schemas.microsoft.com/office/drawing/2014/main" id="{6FA3A11B-F1C7-04CA-3692-4AF4A871FC4C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88">
              <a:extLst>
                <a:ext uri="{FF2B5EF4-FFF2-40B4-BE49-F238E27FC236}">
                  <a16:creationId xmlns:a16="http://schemas.microsoft.com/office/drawing/2014/main" id="{DB3F3AB0-2C65-4B26-2B49-12E3C27BBF22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89">
              <a:extLst>
                <a:ext uri="{FF2B5EF4-FFF2-40B4-BE49-F238E27FC236}">
                  <a16:creationId xmlns:a16="http://schemas.microsoft.com/office/drawing/2014/main" id="{F0FA6D04-58B2-BFEC-2733-D83EE9556151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90">
              <a:extLst>
                <a:ext uri="{FF2B5EF4-FFF2-40B4-BE49-F238E27FC236}">
                  <a16:creationId xmlns:a16="http://schemas.microsoft.com/office/drawing/2014/main" id="{25EC199E-B447-0FA7-8211-FE6252F739C6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91">
              <a:extLst>
                <a:ext uri="{FF2B5EF4-FFF2-40B4-BE49-F238E27FC236}">
                  <a16:creationId xmlns:a16="http://schemas.microsoft.com/office/drawing/2014/main" id="{98317504-2816-476A-0153-143DCE05FEA1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92">
              <a:extLst>
                <a:ext uri="{FF2B5EF4-FFF2-40B4-BE49-F238E27FC236}">
                  <a16:creationId xmlns:a16="http://schemas.microsoft.com/office/drawing/2014/main" id="{17067F18-7561-43C9-BDF2-97813FC2576F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93">
              <a:extLst>
                <a:ext uri="{FF2B5EF4-FFF2-40B4-BE49-F238E27FC236}">
                  <a16:creationId xmlns:a16="http://schemas.microsoft.com/office/drawing/2014/main" id="{CB9C4144-9E2E-C227-157D-5FF62FB3A731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94">
              <a:extLst>
                <a:ext uri="{FF2B5EF4-FFF2-40B4-BE49-F238E27FC236}">
                  <a16:creationId xmlns:a16="http://schemas.microsoft.com/office/drawing/2014/main" id="{88BE7775-1385-6993-D0B1-9F7761E9C124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95">
              <a:extLst>
                <a:ext uri="{FF2B5EF4-FFF2-40B4-BE49-F238E27FC236}">
                  <a16:creationId xmlns:a16="http://schemas.microsoft.com/office/drawing/2014/main" id="{CFF137D7-8C13-0F78-1520-E95F714BF94C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96">
              <a:extLst>
                <a:ext uri="{FF2B5EF4-FFF2-40B4-BE49-F238E27FC236}">
                  <a16:creationId xmlns:a16="http://schemas.microsoft.com/office/drawing/2014/main" id="{EE3F61AC-9622-2246-58E2-1D645831DC48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97">
              <a:extLst>
                <a:ext uri="{FF2B5EF4-FFF2-40B4-BE49-F238E27FC236}">
                  <a16:creationId xmlns:a16="http://schemas.microsoft.com/office/drawing/2014/main" id="{2A14CCAC-AD55-FDEB-53BE-4CD88BC72DC3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DAA14D3D-F718-C788-BEBE-2239B4D3DBF2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99">
              <a:extLst>
                <a:ext uri="{FF2B5EF4-FFF2-40B4-BE49-F238E27FC236}">
                  <a16:creationId xmlns:a16="http://schemas.microsoft.com/office/drawing/2014/main" id="{7D2F9BF8-82A2-48B2-B3CC-42A506AF34AB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00">
              <a:extLst>
                <a:ext uri="{FF2B5EF4-FFF2-40B4-BE49-F238E27FC236}">
                  <a16:creationId xmlns:a16="http://schemas.microsoft.com/office/drawing/2014/main" id="{37D3EC3D-FA5D-6396-2FBE-EEC7F4901D71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01">
              <a:extLst>
                <a:ext uri="{FF2B5EF4-FFF2-40B4-BE49-F238E27FC236}">
                  <a16:creationId xmlns:a16="http://schemas.microsoft.com/office/drawing/2014/main" id="{220AEA0C-5F71-20FE-D94C-CD538791DADF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02">
              <a:extLst>
                <a:ext uri="{FF2B5EF4-FFF2-40B4-BE49-F238E27FC236}">
                  <a16:creationId xmlns:a16="http://schemas.microsoft.com/office/drawing/2014/main" id="{9C43FE17-5F0B-1DB9-4E23-6B10AF008FD9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03">
              <a:extLst>
                <a:ext uri="{FF2B5EF4-FFF2-40B4-BE49-F238E27FC236}">
                  <a16:creationId xmlns:a16="http://schemas.microsoft.com/office/drawing/2014/main" id="{291EB8D7-87B9-66F5-2514-E86E39048BF0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04">
              <a:extLst>
                <a:ext uri="{FF2B5EF4-FFF2-40B4-BE49-F238E27FC236}">
                  <a16:creationId xmlns:a16="http://schemas.microsoft.com/office/drawing/2014/main" id="{81FD3FDB-8F42-68D6-E849-D331EEB0F2C1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05">
              <a:extLst>
                <a:ext uri="{FF2B5EF4-FFF2-40B4-BE49-F238E27FC236}">
                  <a16:creationId xmlns:a16="http://schemas.microsoft.com/office/drawing/2014/main" id="{4919E596-A845-E30F-B316-53CFB39A3B0F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06">
              <a:extLst>
                <a:ext uri="{FF2B5EF4-FFF2-40B4-BE49-F238E27FC236}">
                  <a16:creationId xmlns:a16="http://schemas.microsoft.com/office/drawing/2014/main" id="{5A95B30B-0150-98E4-426C-FA9B515BFA5E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07">
              <a:extLst>
                <a:ext uri="{FF2B5EF4-FFF2-40B4-BE49-F238E27FC236}">
                  <a16:creationId xmlns:a16="http://schemas.microsoft.com/office/drawing/2014/main" id="{F4E62B1E-BD7A-E014-A47B-3A85D6543FDA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08">
              <a:extLst>
                <a:ext uri="{FF2B5EF4-FFF2-40B4-BE49-F238E27FC236}">
                  <a16:creationId xmlns:a16="http://schemas.microsoft.com/office/drawing/2014/main" id="{0A0061D8-892B-032A-6102-72DEBF971B15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09">
              <a:extLst>
                <a:ext uri="{FF2B5EF4-FFF2-40B4-BE49-F238E27FC236}">
                  <a16:creationId xmlns:a16="http://schemas.microsoft.com/office/drawing/2014/main" id="{72FFCE8C-7FD8-090D-1087-86D72254C734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BC7B7970-BC72-6446-2F08-93DDA434D247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11">
              <a:extLst>
                <a:ext uri="{FF2B5EF4-FFF2-40B4-BE49-F238E27FC236}">
                  <a16:creationId xmlns:a16="http://schemas.microsoft.com/office/drawing/2014/main" id="{377E4C7D-8F0E-0D91-D449-F25FF438552C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12">
              <a:extLst>
                <a:ext uri="{FF2B5EF4-FFF2-40B4-BE49-F238E27FC236}">
                  <a16:creationId xmlns:a16="http://schemas.microsoft.com/office/drawing/2014/main" id="{4EB05DFF-3436-5F61-2905-5A57EB22ABD5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4C48C2BA-F9F3-0703-6ED4-E748DFE291AE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14">
              <a:extLst>
                <a:ext uri="{FF2B5EF4-FFF2-40B4-BE49-F238E27FC236}">
                  <a16:creationId xmlns:a16="http://schemas.microsoft.com/office/drawing/2014/main" id="{BC020361-D8A5-15BF-D949-3D6262BF9096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15">
              <a:extLst>
                <a:ext uri="{FF2B5EF4-FFF2-40B4-BE49-F238E27FC236}">
                  <a16:creationId xmlns:a16="http://schemas.microsoft.com/office/drawing/2014/main" id="{16221045-E35F-E6C9-988A-D481BF73D68A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16">
              <a:extLst>
                <a:ext uri="{FF2B5EF4-FFF2-40B4-BE49-F238E27FC236}">
                  <a16:creationId xmlns:a16="http://schemas.microsoft.com/office/drawing/2014/main" id="{53C4D5CB-F44D-9345-E589-F5C9A57AA9B7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17">
              <a:extLst>
                <a:ext uri="{FF2B5EF4-FFF2-40B4-BE49-F238E27FC236}">
                  <a16:creationId xmlns:a16="http://schemas.microsoft.com/office/drawing/2014/main" id="{4A63DAF6-A07E-4CFB-2970-C710C5F8A081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18">
              <a:extLst>
                <a:ext uri="{FF2B5EF4-FFF2-40B4-BE49-F238E27FC236}">
                  <a16:creationId xmlns:a16="http://schemas.microsoft.com/office/drawing/2014/main" id="{0C12D098-7BF2-549E-9B4C-6825E28A042C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19">
              <a:extLst>
                <a:ext uri="{FF2B5EF4-FFF2-40B4-BE49-F238E27FC236}">
                  <a16:creationId xmlns:a16="http://schemas.microsoft.com/office/drawing/2014/main" id="{7682D089-8C66-3AE9-9A51-8999063A3B69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20">
              <a:extLst>
                <a:ext uri="{FF2B5EF4-FFF2-40B4-BE49-F238E27FC236}">
                  <a16:creationId xmlns:a16="http://schemas.microsoft.com/office/drawing/2014/main" id="{5E40A0CB-B12F-1E22-8A62-C59FD90B2E18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21">
              <a:extLst>
                <a:ext uri="{FF2B5EF4-FFF2-40B4-BE49-F238E27FC236}">
                  <a16:creationId xmlns:a16="http://schemas.microsoft.com/office/drawing/2014/main" id="{BD292D5F-1542-5EE8-1899-0AD3F3C2AA6F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22">
              <a:extLst>
                <a:ext uri="{FF2B5EF4-FFF2-40B4-BE49-F238E27FC236}">
                  <a16:creationId xmlns:a16="http://schemas.microsoft.com/office/drawing/2014/main" id="{3386E127-8796-449C-8E02-F62E8A9384E2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23">
              <a:extLst>
                <a:ext uri="{FF2B5EF4-FFF2-40B4-BE49-F238E27FC236}">
                  <a16:creationId xmlns:a16="http://schemas.microsoft.com/office/drawing/2014/main" id="{ECF5A165-C7DF-D632-C500-B6DF36C4C232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24">
              <a:extLst>
                <a:ext uri="{FF2B5EF4-FFF2-40B4-BE49-F238E27FC236}">
                  <a16:creationId xmlns:a16="http://schemas.microsoft.com/office/drawing/2014/main" id="{F5468991-F6B3-8642-5CE3-1AE7622CB550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25">
              <a:extLst>
                <a:ext uri="{FF2B5EF4-FFF2-40B4-BE49-F238E27FC236}">
                  <a16:creationId xmlns:a16="http://schemas.microsoft.com/office/drawing/2014/main" id="{47F179CD-65FC-FF6E-05AE-52D491D74F2A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26">
              <a:extLst>
                <a:ext uri="{FF2B5EF4-FFF2-40B4-BE49-F238E27FC236}">
                  <a16:creationId xmlns:a16="http://schemas.microsoft.com/office/drawing/2014/main" id="{0B0C7F4A-2D7F-00C2-F127-C712063208BF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27">
              <a:extLst>
                <a:ext uri="{FF2B5EF4-FFF2-40B4-BE49-F238E27FC236}">
                  <a16:creationId xmlns:a16="http://schemas.microsoft.com/office/drawing/2014/main" id="{DA1D3791-6CD3-E636-F871-556EA5433366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28">
              <a:extLst>
                <a:ext uri="{FF2B5EF4-FFF2-40B4-BE49-F238E27FC236}">
                  <a16:creationId xmlns:a16="http://schemas.microsoft.com/office/drawing/2014/main" id="{1DD8C223-75B0-32EE-5C94-BF35B402C314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29">
              <a:extLst>
                <a:ext uri="{FF2B5EF4-FFF2-40B4-BE49-F238E27FC236}">
                  <a16:creationId xmlns:a16="http://schemas.microsoft.com/office/drawing/2014/main" id="{D555525B-CF30-586F-FD5A-B79B075A5B40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30">
              <a:extLst>
                <a:ext uri="{FF2B5EF4-FFF2-40B4-BE49-F238E27FC236}">
                  <a16:creationId xmlns:a16="http://schemas.microsoft.com/office/drawing/2014/main" id="{728E972C-D1D4-13E3-ED10-3ED199A29230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31">
              <a:extLst>
                <a:ext uri="{FF2B5EF4-FFF2-40B4-BE49-F238E27FC236}">
                  <a16:creationId xmlns:a16="http://schemas.microsoft.com/office/drawing/2014/main" id="{761F42CF-67DC-D14A-BA5F-1BE0AA6B10FA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32">
              <a:extLst>
                <a:ext uri="{FF2B5EF4-FFF2-40B4-BE49-F238E27FC236}">
                  <a16:creationId xmlns:a16="http://schemas.microsoft.com/office/drawing/2014/main" id="{3E1EA315-F1AA-D019-ACCF-CC5015772CA6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33">
              <a:extLst>
                <a:ext uri="{FF2B5EF4-FFF2-40B4-BE49-F238E27FC236}">
                  <a16:creationId xmlns:a16="http://schemas.microsoft.com/office/drawing/2014/main" id="{7843D4CD-8F2C-C297-F35B-C2D0AFB8E204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34">
              <a:extLst>
                <a:ext uri="{FF2B5EF4-FFF2-40B4-BE49-F238E27FC236}">
                  <a16:creationId xmlns:a16="http://schemas.microsoft.com/office/drawing/2014/main" id="{4496B4A1-4840-B7CC-1493-EDB005CCD8A4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35">
              <a:extLst>
                <a:ext uri="{FF2B5EF4-FFF2-40B4-BE49-F238E27FC236}">
                  <a16:creationId xmlns:a16="http://schemas.microsoft.com/office/drawing/2014/main" id="{71FBCA73-D400-1098-9C43-F330CE75A068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36">
              <a:extLst>
                <a:ext uri="{FF2B5EF4-FFF2-40B4-BE49-F238E27FC236}">
                  <a16:creationId xmlns:a16="http://schemas.microsoft.com/office/drawing/2014/main" id="{2CE7FE93-C331-7073-9C03-5D51B03D5DD7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37">
              <a:extLst>
                <a:ext uri="{FF2B5EF4-FFF2-40B4-BE49-F238E27FC236}">
                  <a16:creationId xmlns:a16="http://schemas.microsoft.com/office/drawing/2014/main" id="{AD022DD2-CE0F-DA27-24B9-3F58AE1F8540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38">
              <a:extLst>
                <a:ext uri="{FF2B5EF4-FFF2-40B4-BE49-F238E27FC236}">
                  <a16:creationId xmlns:a16="http://schemas.microsoft.com/office/drawing/2014/main" id="{443C8BC7-099F-12F2-F809-E896E4B64469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39">
              <a:extLst>
                <a:ext uri="{FF2B5EF4-FFF2-40B4-BE49-F238E27FC236}">
                  <a16:creationId xmlns:a16="http://schemas.microsoft.com/office/drawing/2014/main" id="{63393F71-C264-9A2F-EF25-D5FB18F26227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40">
              <a:extLst>
                <a:ext uri="{FF2B5EF4-FFF2-40B4-BE49-F238E27FC236}">
                  <a16:creationId xmlns:a16="http://schemas.microsoft.com/office/drawing/2014/main" id="{E2798D3A-C7A1-5A31-B169-8E350E283800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41">
              <a:extLst>
                <a:ext uri="{FF2B5EF4-FFF2-40B4-BE49-F238E27FC236}">
                  <a16:creationId xmlns:a16="http://schemas.microsoft.com/office/drawing/2014/main" id="{B674AC12-10D5-EB36-7F28-25C8B1559E70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42">
              <a:extLst>
                <a:ext uri="{FF2B5EF4-FFF2-40B4-BE49-F238E27FC236}">
                  <a16:creationId xmlns:a16="http://schemas.microsoft.com/office/drawing/2014/main" id="{4D1F084E-35A3-EA20-0BDB-005ACB6D6344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43">
              <a:extLst>
                <a:ext uri="{FF2B5EF4-FFF2-40B4-BE49-F238E27FC236}">
                  <a16:creationId xmlns:a16="http://schemas.microsoft.com/office/drawing/2014/main" id="{EDAA63C3-FA97-7277-09A6-300209CC94F7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44">
              <a:extLst>
                <a:ext uri="{FF2B5EF4-FFF2-40B4-BE49-F238E27FC236}">
                  <a16:creationId xmlns:a16="http://schemas.microsoft.com/office/drawing/2014/main" id="{DF98543C-7FD7-6ED8-6BE3-3FD0B172A0DB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45">
              <a:extLst>
                <a:ext uri="{FF2B5EF4-FFF2-40B4-BE49-F238E27FC236}">
                  <a16:creationId xmlns:a16="http://schemas.microsoft.com/office/drawing/2014/main" id="{A93CADCA-96F0-BCEE-4FEF-134CC43C5BE4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46">
              <a:extLst>
                <a:ext uri="{FF2B5EF4-FFF2-40B4-BE49-F238E27FC236}">
                  <a16:creationId xmlns:a16="http://schemas.microsoft.com/office/drawing/2014/main" id="{81816321-48D8-50F6-657C-FE82D5E0065E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47">
              <a:extLst>
                <a:ext uri="{FF2B5EF4-FFF2-40B4-BE49-F238E27FC236}">
                  <a16:creationId xmlns:a16="http://schemas.microsoft.com/office/drawing/2014/main" id="{0027C0F0-3216-26E8-0416-6901F147D443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48">
              <a:extLst>
                <a:ext uri="{FF2B5EF4-FFF2-40B4-BE49-F238E27FC236}">
                  <a16:creationId xmlns:a16="http://schemas.microsoft.com/office/drawing/2014/main" id="{1DA5D9FA-1F13-262E-FD2D-E73D50D22B97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49">
              <a:extLst>
                <a:ext uri="{FF2B5EF4-FFF2-40B4-BE49-F238E27FC236}">
                  <a16:creationId xmlns:a16="http://schemas.microsoft.com/office/drawing/2014/main" id="{0FDF99F2-DC3B-AC97-62FC-27B4AD0A3B37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50">
              <a:extLst>
                <a:ext uri="{FF2B5EF4-FFF2-40B4-BE49-F238E27FC236}">
                  <a16:creationId xmlns:a16="http://schemas.microsoft.com/office/drawing/2014/main" id="{558F8320-DDC7-D7B7-725A-6F8F16AF63E2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51">
              <a:extLst>
                <a:ext uri="{FF2B5EF4-FFF2-40B4-BE49-F238E27FC236}">
                  <a16:creationId xmlns:a16="http://schemas.microsoft.com/office/drawing/2014/main" id="{8FDE97E6-1EAE-E25B-E6EA-522360955AC4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52">
              <a:extLst>
                <a:ext uri="{FF2B5EF4-FFF2-40B4-BE49-F238E27FC236}">
                  <a16:creationId xmlns:a16="http://schemas.microsoft.com/office/drawing/2014/main" id="{FB407649-F363-D67C-B62F-155D610C7856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53">
              <a:extLst>
                <a:ext uri="{FF2B5EF4-FFF2-40B4-BE49-F238E27FC236}">
                  <a16:creationId xmlns:a16="http://schemas.microsoft.com/office/drawing/2014/main" id="{C794A57E-667D-FF94-C1FB-B827FB551D78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54">
              <a:extLst>
                <a:ext uri="{FF2B5EF4-FFF2-40B4-BE49-F238E27FC236}">
                  <a16:creationId xmlns:a16="http://schemas.microsoft.com/office/drawing/2014/main" id="{92E6454A-B4D9-DC33-E1E1-1F450E2CFB86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55">
              <a:extLst>
                <a:ext uri="{FF2B5EF4-FFF2-40B4-BE49-F238E27FC236}">
                  <a16:creationId xmlns:a16="http://schemas.microsoft.com/office/drawing/2014/main" id="{42F010FC-D33E-F4C1-2345-EFE5B922A5ED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56">
              <a:extLst>
                <a:ext uri="{FF2B5EF4-FFF2-40B4-BE49-F238E27FC236}">
                  <a16:creationId xmlns:a16="http://schemas.microsoft.com/office/drawing/2014/main" id="{67FA47C9-2CC6-60F9-D75A-14810A5614D4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57">
              <a:extLst>
                <a:ext uri="{FF2B5EF4-FFF2-40B4-BE49-F238E27FC236}">
                  <a16:creationId xmlns:a16="http://schemas.microsoft.com/office/drawing/2014/main" id="{AFA9DA9C-D6E3-CB16-F507-5667938ABD6A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58">
              <a:extLst>
                <a:ext uri="{FF2B5EF4-FFF2-40B4-BE49-F238E27FC236}">
                  <a16:creationId xmlns:a16="http://schemas.microsoft.com/office/drawing/2014/main" id="{43E97504-3ABE-EC9D-15F4-527D86479261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59">
              <a:extLst>
                <a:ext uri="{FF2B5EF4-FFF2-40B4-BE49-F238E27FC236}">
                  <a16:creationId xmlns:a16="http://schemas.microsoft.com/office/drawing/2014/main" id="{3C73DAF4-8F2B-6872-82D5-0DBBB2DBDF42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60">
              <a:extLst>
                <a:ext uri="{FF2B5EF4-FFF2-40B4-BE49-F238E27FC236}">
                  <a16:creationId xmlns:a16="http://schemas.microsoft.com/office/drawing/2014/main" id="{B937A0ED-4F3E-64F5-0B6E-C7021CF8CFAE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61">
              <a:extLst>
                <a:ext uri="{FF2B5EF4-FFF2-40B4-BE49-F238E27FC236}">
                  <a16:creationId xmlns:a16="http://schemas.microsoft.com/office/drawing/2014/main" id="{A8987A36-981F-5CA2-DAA7-179A5FB838EB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62">
              <a:extLst>
                <a:ext uri="{FF2B5EF4-FFF2-40B4-BE49-F238E27FC236}">
                  <a16:creationId xmlns:a16="http://schemas.microsoft.com/office/drawing/2014/main" id="{8A46ED9A-25FC-F07C-60B3-63A4CFF90752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63">
              <a:extLst>
                <a:ext uri="{FF2B5EF4-FFF2-40B4-BE49-F238E27FC236}">
                  <a16:creationId xmlns:a16="http://schemas.microsoft.com/office/drawing/2014/main" id="{B68CCC3C-81DA-F16F-E39B-515DDA651A6F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64">
              <a:extLst>
                <a:ext uri="{FF2B5EF4-FFF2-40B4-BE49-F238E27FC236}">
                  <a16:creationId xmlns:a16="http://schemas.microsoft.com/office/drawing/2014/main" id="{8D065A4C-6AFD-F92D-701E-58A1209CA617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65">
              <a:extLst>
                <a:ext uri="{FF2B5EF4-FFF2-40B4-BE49-F238E27FC236}">
                  <a16:creationId xmlns:a16="http://schemas.microsoft.com/office/drawing/2014/main" id="{41D9C3C2-9E09-EF18-3D86-9832BA001C0C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66">
              <a:extLst>
                <a:ext uri="{FF2B5EF4-FFF2-40B4-BE49-F238E27FC236}">
                  <a16:creationId xmlns:a16="http://schemas.microsoft.com/office/drawing/2014/main" id="{FBB51DD9-AC6B-555B-7E1F-FB809032B50A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67">
              <a:extLst>
                <a:ext uri="{FF2B5EF4-FFF2-40B4-BE49-F238E27FC236}">
                  <a16:creationId xmlns:a16="http://schemas.microsoft.com/office/drawing/2014/main" id="{7A39D6B1-A72E-7013-C587-A149F8D86C35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68">
              <a:extLst>
                <a:ext uri="{FF2B5EF4-FFF2-40B4-BE49-F238E27FC236}">
                  <a16:creationId xmlns:a16="http://schemas.microsoft.com/office/drawing/2014/main" id="{6ACC624E-99C3-C666-9A98-472229551E9C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69">
              <a:extLst>
                <a:ext uri="{FF2B5EF4-FFF2-40B4-BE49-F238E27FC236}">
                  <a16:creationId xmlns:a16="http://schemas.microsoft.com/office/drawing/2014/main" id="{F9131764-03B7-1E86-246E-5A238B554AED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70">
              <a:extLst>
                <a:ext uri="{FF2B5EF4-FFF2-40B4-BE49-F238E27FC236}">
                  <a16:creationId xmlns:a16="http://schemas.microsoft.com/office/drawing/2014/main" id="{E9D257E7-E8BB-3439-A6F3-2FCB69D5E0B8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71">
              <a:extLst>
                <a:ext uri="{FF2B5EF4-FFF2-40B4-BE49-F238E27FC236}">
                  <a16:creationId xmlns:a16="http://schemas.microsoft.com/office/drawing/2014/main" id="{BC9E8F69-D7E9-97F4-1721-2BBD6E2455B5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72">
              <a:extLst>
                <a:ext uri="{FF2B5EF4-FFF2-40B4-BE49-F238E27FC236}">
                  <a16:creationId xmlns:a16="http://schemas.microsoft.com/office/drawing/2014/main" id="{DF183272-D473-235F-BB1C-B6CD72C38B3E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73">
              <a:extLst>
                <a:ext uri="{FF2B5EF4-FFF2-40B4-BE49-F238E27FC236}">
                  <a16:creationId xmlns:a16="http://schemas.microsoft.com/office/drawing/2014/main" id="{0BE7EDA9-0FAF-3EA4-C583-1CCCE698D0E4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74">
              <a:extLst>
                <a:ext uri="{FF2B5EF4-FFF2-40B4-BE49-F238E27FC236}">
                  <a16:creationId xmlns:a16="http://schemas.microsoft.com/office/drawing/2014/main" id="{D9745E1A-C2EF-34F2-C160-FDC3A9AEF743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75">
              <a:extLst>
                <a:ext uri="{FF2B5EF4-FFF2-40B4-BE49-F238E27FC236}">
                  <a16:creationId xmlns:a16="http://schemas.microsoft.com/office/drawing/2014/main" id="{70BB673B-F592-2B60-B47D-869D998A2D7B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76">
              <a:extLst>
                <a:ext uri="{FF2B5EF4-FFF2-40B4-BE49-F238E27FC236}">
                  <a16:creationId xmlns:a16="http://schemas.microsoft.com/office/drawing/2014/main" id="{B9D86C99-24E5-8262-FFE3-632175EDBDF3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77">
              <a:extLst>
                <a:ext uri="{FF2B5EF4-FFF2-40B4-BE49-F238E27FC236}">
                  <a16:creationId xmlns:a16="http://schemas.microsoft.com/office/drawing/2014/main" id="{A4B7A110-ABB2-1F10-5329-B06BABF1F263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78">
              <a:extLst>
                <a:ext uri="{FF2B5EF4-FFF2-40B4-BE49-F238E27FC236}">
                  <a16:creationId xmlns:a16="http://schemas.microsoft.com/office/drawing/2014/main" id="{7AC7C662-5ED2-EAE0-A812-57C0B03236EB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79">
              <a:extLst>
                <a:ext uri="{FF2B5EF4-FFF2-40B4-BE49-F238E27FC236}">
                  <a16:creationId xmlns:a16="http://schemas.microsoft.com/office/drawing/2014/main" id="{F83F808D-DFD9-4D36-79A3-0716532FE2DE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80">
              <a:extLst>
                <a:ext uri="{FF2B5EF4-FFF2-40B4-BE49-F238E27FC236}">
                  <a16:creationId xmlns:a16="http://schemas.microsoft.com/office/drawing/2014/main" id="{B9A73B53-EE0A-7DB7-EFE4-509466392BF1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81">
              <a:extLst>
                <a:ext uri="{FF2B5EF4-FFF2-40B4-BE49-F238E27FC236}">
                  <a16:creationId xmlns:a16="http://schemas.microsoft.com/office/drawing/2014/main" id="{2F302F44-530E-218F-0717-328AD7842FD5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82">
              <a:extLst>
                <a:ext uri="{FF2B5EF4-FFF2-40B4-BE49-F238E27FC236}">
                  <a16:creationId xmlns:a16="http://schemas.microsoft.com/office/drawing/2014/main" id="{B0799D21-3C66-57AB-E567-2DB7639941AD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83">
              <a:extLst>
                <a:ext uri="{FF2B5EF4-FFF2-40B4-BE49-F238E27FC236}">
                  <a16:creationId xmlns:a16="http://schemas.microsoft.com/office/drawing/2014/main" id="{94BD99CB-876F-0146-81D0-D30D580B939B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84">
              <a:extLst>
                <a:ext uri="{FF2B5EF4-FFF2-40B4-BE49-F238E27FC236}">
                  <a16:creationId xmlns:a16="http://schemas.microsoft.com/office/drawing/2014/main" id="{2B3C8E46-92CA-AF21-824F-87C25AFD8C29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85">
              <a:extLst>
                <a:ext uri="{FF2B5EF4-FFF2-40B4-BE49-F238E27FC236}">
                  <a16:creationId xmlns:a16="http://schemas.microsoft.com/office/drawing/2014/main" id="{A618CEB3-F8EA-84C3-2CBF-065660D6D02D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86">
              <a:extLst>
                <a:ext uri="{FF2B5EF4-FFF2-40B4-BE49-F238E27FC236}">
                  <a16:creationId xmlns:a16="http://schemas.microsoft.com/office/drawing/2014/main" id="{02EB8379-833B-4D9F-90DD-FAF9579A516A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87">
              <a:extLst>
                <a:ext uri="{FF2B5EF4-FFF2-40B4-BE49-F238E27FC236}">
                  <a16:creationId xmlns:a16="http://schemas.microsoft.com/office/drawing/2014/main" id="{D3B19292-3082-B6D5-1EB9-0E93D7D87C0A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88">
              <a:extLst>
                <a:ext uri="{FF2B5EF4-FFF2-40B4-BE49-F238E27FC236}">
                  <a16:creationId xmlns:a16="http://schemas.microsoft.com/office/drawing/2014/main" id="{7C06F260-3F7A-0C3F-BE54-86CBCFF4AF93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89">
              <a:extLst>
                <a:ext uri="{FF2B5EF4-FFF2-40B4-BE49-F238E27FC236}">
                  <a16:creationId xmlns:a16="http://schemas.microsoft.com/office/drawing/2014/main" id="{CB731A73-3E6C-4E83-0165-0E1CC6D821BB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90">
              <a:extLst>
                <a:ext uri="{FF2B5EF4-FFF2-40B4-BE49-F238E27FC236}">
                  <a16:creationId xmlns:a16="http://schemas.microsoft.com/office/drawing/2014/main" id="{00568C5D-B816-7C54-0524-E1308B5D9104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91">
              <a:extLst>
                <a:ext uri="{FF2B5EF4-FFF2-40B4-BE49-F238E27FC236}">
                  <a16:creationId xmlns:a16="http://schemas.microsoft.com/office/drawing/2014/main" id="{3DA214DD-8B27-E134-3EF2-02EBA492D9EE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92">
              <a:extLst>
                <a:ext uri="{FF2B5EF4-FFF2-40B4-BE49-F238E27FC236}">
                  <a16:creationId xmlns:a16="http://schemas.microsoft.com/office/drawing/2014/main" id="{2CE98E2B-442D-55F7-5FEA-206683B533F7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93">
              <a:extLst>
                <a:ext uri="{FF2B5EF4-FFF2-40B4-BE49-F238E27FC236}">
                  <a16:creationId xmlns:a16="http://schemas.microsoft.com/office/drawing/2014/main" id="{8DA5EC50-1F25-D0F7-857E-3A9519F06F36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94">
              <a:extLst>
                <a:ext uri="{FF2B5EF4-FFF2-40B4-BE49-F238E27FC236}">
                  <a16:creationId xmlns:a16="http://schemas.microsoft.com/office/drawing/2014/main" id="{93E05BE7-344A-AEFE-0729-777DAE0EB6E3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95">
              <a:extLst>
                <a:ext uri="{FF2B5EF4-FFF2-40B4-BE49-F238E27FC236}">
                  <a16:creationId xmlns:a16="http://schemas.microsoft.com/office/drawing/2014/main" id="{5143A0D3-0AA6-99DD-2B85-8A0D1F46ACCE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96">
              <a:extLst>
                <a:ext uri="{FF2B5EF4-FFF2-40B4-BE49-F238E27FC236}">
                  <a16:creationId xmlns:a16="http://schemas.microsoft.com/office/drawing/2014/main" id="{CACFD97E-F210-C0A9-00C9-34E009947575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97">
              <a:extLst>
                <a:ext uri="{FF2B5EF4-FFF2-40B4-BE49-F238E27FC236}">
                  <a16:creationId xmlns:a16="http://schemas.microsoft.com/office/drawing/2014/main" id="{309C4BF6-E1F5-759F-43B4-507783B8AE1C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98">
              <a:extLst>
                <a:ext uri="{FF2B5EF4-FFF2-40B4-BE49-F238E27FC236}">
                  <a16:creationId xmlns:a16="http://schemas.microsoft.com/office/drawing/2014/main" id="{2C1CC5CB-16F5-DEAC-0757-D2EA49ECB0DA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99">
              <a:extLst>
                <a:ext uri="{FF2B5EF4-FFF2-40B4-BE49-F238E27FC236}">
                  <a16:creationId xmlns:a16="http://schemas.microsoft.com/office/drawing/2014/main" id="{A79CDE5C-1A01-27D7-B393-0BA8FDF8CFCC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00">
              <a:extLst>
                <a:ext uri="{FF2B5EF4-FFF2-40B4-BE49-F238E27FC236}">
                  <a16:creationId xmlns:a16="http://schemas.microsoft.com/office/drawing/2014/main" id="{975FCACF-1057-00DB-070B-F7E105A2B9D1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01">
              <a:extLst>
                <a:ext uri="{FF2B5EF4-FFF2-40B4-BE49-F238E27FC236}">
                  <a16:creationId xmlns:a16="http://schemas.microsoft.com/office/drawing/2014/main" id="{DBAE6B99-EE3D-B789-C97E-870023541661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02">
              <a:extLst>
                <a:ext uri="{FF2B5EF4-FFF2-40B4-BE49-F238E27FC236}">
                  <a16:creationId xmlns:a16="http://schemas.microsoft.com/office/drawing/2014/main" id="{66C73A80-EA1E-80EE-B716-6FFFDDCFBDF9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03">
              <a:extLst>
                <a:ext uri="{FF2B5EF4-FFF2-40B4-BE49-F238E27FC236}">
                  <a16:creationId xmlns:a16="http://schemas.microsoft.com/office/drawing/2014/main" id="{2658924F-047C-5080-FC93-B28829EB3AC8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04">
              <a:extLst>
                <a:ext uri="{FF2B5EF4-FFF2-40B4-BE49-F238E27FC236}">
                  <a16:creationId xmlns:a16="http://schemas.microsoft.com/office/drawing/2014/main" id="{D55EA619-B356-BBE6-2998-BB1283A98FFE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05">
              <a:extLst>
                <a:ext uri="{FF2B5EF4-FFF2-40B4-BE49-F238E27FC236}">
                  <a16:creationId xmlns:a16="http://schemas.microsoft.com/office/drawing/2014/main" id="{0BAF5C56-271C-313E-F986-961B34C09522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06">
              <a:extLst>
                <a:ext uri="{FF2B5EF4-FFF2-40B4-BE49-F238E27FC236}">
                  <a16:creationId xmlns:a16="http://schemas.microsoft.com/office/drawing/2014/main" id="{216FBCDD-B1EC-D477-2211-DE70841F1802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07">
              <a:extLst>
                <a:ext uri="{FF2B5EF4-FFF2-40B4-BE49-F238E27FC236}">
                  <a16:creationId xmlns:a16="http://schemas.microsoft.com/office/drawing/2014/main" id="{89304C1E-2B12-6FE6-F1EE-5B22BB0C1365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08">
              <a:extLst>
                <a:ext uri="{FF2B5EF4-FFF2-40B4-BE49-F238E27FC236}">
                  <a16:creationId xmlns:a16="http://schemas.microsoft.com/office/drawing/2014/main" id="{C7217046-271D-34FF-D6AD-C0CAF6F3AAB4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09">
              <a:extLst>
                <a:ext uri="{FF2B5EF4-FFF2-40B4-BE49-F238E27FC236}">
                  <a16:creationId xmlns:a16="http://schemas.microsoft.com/office/drawing/2014/main" id="{9456FF96-6C8C-2482-16B4-AED55891892B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10">
              <a:extLst>
                <a:ext uri="{FF2B5EF4-FFF2-40B4-BE49-F238E27FC236}">
                  <a16:creationId xmlns:a16="http://schemas.microsoft.com/office/drawing/2014/main" id="{FEFEBC5C-769F-1E04-602E-7A572179B7B2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11">
              <a:extLst>
                <a:ext uri="{FF2B5EF4-FFF2-40B4-BE49-F238E27FC236}">
                  <a16:creationId xmlns:a16="http://schemas.microsoft.com/office/drawing/2014/main" id="{54B249B7-ED72-6C13-66CF-97EE884B9684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12">
              <a:extLst>
                <a:ext uri="{FF2B5EF4-FFF2-40B4-BE49-F238E27FC236}">
                  <a16:creationId xmlns:a16="http://schemas.microsoft.com/office/drawing/2014/main" id="{D60B35F8-0386-4A2D-A8EE-B904B1944A51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13">
              <a:extLst>
                <a:ext uri="{FF2B5EF4-FFF2-40B4-BE49-F238E27FC236}">
                  <a16:creationId xmlns:a16="http://schemas.microsoft.com/office/drawing/2014/main" id="{C545E3F1-CF8D-EE6C-1DB1-B77DF601E990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14">
              <a:extLst>
                <a:ext uri="{FF2B5EF4-FFF2-40B4-BE49-F238E27FC236}">
                  <a16:creationId xmlns:a16="http://schemas.microsoft.com/office/drawing/2014/main" id="{813CB346-C45B-968E-33CE-8945AD0F7D32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15">
              <a:extLst>
                <a:ext uri="{FF2B5EF4-FFF2-40B4-BE49-F238E27FC236}">
                  <a16:creationId xmlns:a16="http://schemas.microsoft.com/office/drawing/2014/main" id="{CED7018D-9049-081E-42EE-E7D42AC9CEA3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16">
              <a:extLst>
                <a:ext uri="{FF2B5EF4-FFF2-40B4-BE49-F238E27FC236}">
                  <a16:creationId xmlns:a16="http://schemas.microsoft.com/office/drawing/2014/main" id="{0858BA42-A061-2ECC-198F-FB954E0EF7F5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17">
              <a:extLst>
                <a:ext uri="{FF2B5EF4-FFF2-40B4-BE49-F238E27FC236}">
                  <a16:creationId xmlns:a16="http://schemas.microsoft.com/office/drawing/2014/main" id="{A688741F-8450-E5FE-0654-560B317613B2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18">
              <a:extLst>
                <a:ext uri="{FF2B5EF4-FFF2-40B4-BE49-F238E27FC236}">
                  <a16:creationId xmlns:a16="http://schemas.microsoft.com/office/drawing/2014/main" id="{E3238A91-D970-B999-8331-5134B945271E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19">
              <a:extLst>
                <a:ext uri="{FF2B5EF4-FFF2-40B4-BE49-F238E27FC236}">
                  <a16:creationId xmlns:a16="http://schemas.microsoft.com/office/drawing/2014/main" id="{98BF8A33-CA8C-D752-BB53-162B89B72F86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20">
              <a:extLst>
                <a:ext uri="{FF2B5EF4-FFF2-40B4-BE49-F238E27FC236}">
                  <a16:creationId xmlns:a16="http://schemas.microsoft.com/office/drawing/2014/main" id="{62069DDE-ABA6-F259-4543-0907B58823D9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21">
              <a:extLst>
                <a:ext uri="{FF2B5EF4-FFF2-40B4-BE49-F238E27FC236}">
                  <a16:creationId xmlns:a16="http://schemas.microsoft.com/office/drawing/2014/main" id="{85C3654F-E36D-0930-1F0D-27309700A5B4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22">
              <a:extLst>
                <a:ext uri="{FF2B5EF4-FFF2-40B4-BE49-F238E27FC236}">
                  <a16:creationId xmlns:a16="http://schemas.microsoft.com/office/drawing/2014/main" id="{484392EE-9C26-0735-3E1B-646E4FFB10D9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23">
              <a:extLst>
                <a:ext uri="{FF2B5EF4-FFF2-40B4-BE49-F238E27FC236}">
                  <a16:creationId xmlns:a16="http://schemas.microsoft.com/office/drawing/2014/main" id="{03E182D7-54B7-B7C5-9007-95DA550A560E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24">
              <a:extLst>
                <a:ext uri="{FF2B5EF4-FFF2-40B4-BE49-F238E27FC236}">
                  <a16:creationId xmlns:a16="http://schemas.microsoft.com/office/drawing/2014/main" id="{6856117F-7C31-6F0F-B104-A4BC8E690F97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25">
              <a:extLst>
                <a:ext uri="{FF2B5EF4-FFF2-40B4-BE49-F238E27FC236}">
                  <a16:creationId xmlns:a16="http://schemas.microsoft.com/office/drawing/2014/main" id="{A4CD5081-D6F6-6736-7D46-A5A5AC413046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26">
              <a:extLst>
                <a:ext uri="{FF2B5EF4-FFF2-40B4-BE49-F238E27FC236}">
                  <a16:creationId xmlns:a16="http://schemas.microsoft.com/office/drawing/2014/main" id="{60A57968-0522-C7D5-C824-6DA3D155466C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27">
              <a:extLst>
                <a:ext uri="{FF2B5EF4-FFF2-40B4-BE49-F238E27FC236}">
                  <a16:creationId xmlns:a16="http://schemas.microsoft.com/office/drawing/2014/main" id="{BD85DF84-A5E0-8484-C495-4B27EAE0AFCF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28">
              <a:extLst>
                <a:ext uri="{FF2B5EF4-FFF2-40B4-BE49-F238E27FC236}">
                  <a16:creationId xmlns:a16="http://schemas.microsoft.com/office/drawing/2014/main" id="{40372DFE-4C75-9887-3E59-737401A6B913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29">
              <a:extLst>
                <a:ext uri="{FF2B5EF4-FFF2-40B4-BE49-F238E27FC236}">
                  <a16:creationId xmlns:a16="http://schemas.microsoft.com/office/drawing/2014/main" id="{BAC2113D-C5AA-ECEC-508A-69A15CBF9BA8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30">
              <a:extLst>
                <a:ext uri="{FF2B5EF4-FFF2-40B4-BE49-F238E27FC236}">
                  <a16:creationId xmlns:a16="http://schemas.microsoft.com/office/drawing/2014/main" id="{CC37FFA0-3133-0F73-318F-7326D004FA90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31">
              <a:extLst>
                <a:ext uri="{FF2B5EF4-FFF2-40B4-BE49-F238E27FC236}">
                  <a16:creationId xmlns:a16="http://schemas.microsoft.com/office/drawing/2014/main" id="{54B733A1-D838-B7EF-E18A-992A6764D970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32">
              <a:extLst>
                <a:ext uri="{FF2B5EF4-FFF2-40B4-BE49-F238E27FC236}">
                  <a16:creationId xmlns:a16="http://schemas.microsoft.com/office/drawing/2014/main" id="{AE8CBBC6-AD85-F6B8-2B68-A76048D4FCE5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33">
              <a:extLst>
                <a:ext uri="{FF2B5EF4-FFF2-40B4-BE49-F238E27FC236}">
                  <a16:creationId xmlns:a16="http://schemas.microsoft.com/office/drawing/2014/main" id="{06B73A17-B4D9-9112-DFB3-73CA50A9C05D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34">
              <a:extLst>
                <a:ext uri="{FF2B5EF4-FFF2-40B4-BE49-F238E27FC236}">
                  <a16:creationId xmlns:a16="http://schemas.microsoft.com/office/drawing/2014/main" id="{192920E4-6102-C139-77C7-7E3E2D53BE25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35">
              <a:extLst>
                <a:ext uri="{FF2B5EF4-FFF2-40B4-BE49-F238E27FC236}">
                  <a16:creationId xmlns:a16="http://schemas.microsoft.com/office/drawing/2014/main" id="{9D32E1E1-ABA0-CB4A-FE70-1414ABFCD84A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36">
              <a:extLst>
                <a:ext uri="{FF2B5EF4-FFF2-40B4-BE49-F238E27FC236}">
                  <a16:creationId xmlns:a16="http://schemas.microsoft.com/office/drawing/2014/main" id="{28A7CABE-7D94-3642-5F45-5056CD2E3C28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37">
              <a:extLst>
                <a:ext uri="{FF2B5EF4-FFF2-40B4-BE49-F238E27FC236}">
                  <a16:creationId xmlns:a16="http://schemas.microsoft.com/office/drawing/2014/main" id="{96640295-58F9-FADD-4E0F-87720C00976E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38">
              <a:extLst>
                <a:ext uri="{FF2B5EF4-FFF2-40B4-BE49-F238E27FC236}">
                  <a16:creationId xmlns:a16="http://schemas.microsoft.com/office/drawing/2014/main" id="{3C5FFC45-B133-717F-EC30-BA8BA7DC44B3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39">
              <a:extLst>
                <a:ext uri="{FF2B5EF4-FFF2-40B4-BE49-F238E27FC236}">
                  <a16:creationId xmlns:a16="http://schemas.microsoft.com/office/drawing/2014/main" id="{C1F04FCE-45D9-E2D9-B220-421049C2B42E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40">
              <a:extLst>
                <a:ext uri="{FF2B5EF4-FFF2-40B4-BE49-F238E27FC236}">
                  <a16:creationId xmlns:a16="http://schemas.microsoft.com/office/drawing/2014/main" id="{2F3B5F2A-BBFD-21A0-D28B-804142ABD436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41">
              <a:extLst>
                <a:ext uri="{FF2B5EF4-FFF2-40B4-BE49-F238E27FC236}">
                  <a16:creationId xmlns:a16="http://schemas.microsoft.com/office/drawing/2014/main" id="{BFA685D8-577A-03A6-F8CD-08767C2007F5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42">
              <a:extLst>
                <a:ext uri="{FF2B5EF4-FFF2-40B4-BE49-F238E27FC236}">
                  <a16:creationId xmlns:a16="http://schemas.microsoft.com/office/drawing/2014/main" id="{2BF719FF-470C-025A-C026-DC271B0335D2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43">
              <a:extLst>
                <a:ext uri="{FF2B5EF4-FFF2-40B4-BE49-F238E27FC236}">
                  <a16:creationId xmlns:a16="http://schemas.microsoft.com/office/drawing/2014/main" id="{BD05EEC7-3EA2-82A5-5085-50970E297EAE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44">
              <a:extLst>
                <a:ext uri="{FF2B5EF4-FFF2-40B4-BE49-F238E27FC236}">
                  <a16:creationId xmlns:a16="http://schemas.microsoft.com/office/drawing/2014/main" id="{E76C26BA-4181-4104-7ACA-2715AD3D8787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45">
              <a:extLst>
                <a:ext uri="{FF2B5EF4-FFF2-40B4-BE49-F238E27FC236}">
                  <a16:creationId xmlns:a16="http://schemas.microsoft.com/office/drawing/2014/main" id="{64CD46CE-2969-EC8A-BDE2-82219D2BE2EB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46">
              <a:extLst>
                <a:ext uri="{FF2B5EF4-FFF2-40B4-BE49-F238E27FC236}">
                  <a16:creationId xmlns:a16="http://schemas.microsoft.com/office/drawing/2014/main" id="{05ED3D12-ECC6-26F0-60CA-8B83C1F11D86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47">
              <a:extLst>
                <a:ext uri="{FF2B5EF4-FFF2-40B4-BE49-F238E27FC236}">
                  <a16:creationId xmlns:a16="http://schemas.microsoft.com/office/drawing/2014/main" id="{211189B7-295E-4D28-0139-2D26DC49BB1E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48">
              <a:extLst>
                <a:ext uri="{FF2B5EF4-FFF2-40B4-BE49-F238E27FC236}">
                  <a16:creationId xmlns:a16="http://schemas.microsoft.com/office/drawing/2014/main" id="{67D4CDB9-B0CB-04D2-4BA9-A36D1F99437A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49">
              <a:extLst>
                <a:ext uri="{FF2B5EF4-FFF2-40B4-BE49-F238E27FC236}">
                  <a16:creationId xmlns:a16="http://schemas.microsoft.com/office/drawing/2014/main" id="{5A19314F-DBC7-759F-3491-8D9314B2C6D9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50">
              <a:extLst>
                <a:ext uri="{FF2B5EF4-FFF2-40B4-BE49-F238E27FC236}">
                  <a16:creationId xmlns:a16="http://schemas.microsoft.com/office/drawing/2014/main" id="{EF63C144-CB23-C850-2E6D-11CC53395972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51">
              <a:extLst>
                <a:ext uri="{FF2B5EF4-FFF2-40B4-BE49-F238E27FC236}">
                  <a16:creationId xmlns:a16="http://schemas.microsoft.com/office/drawing/2014/main" id="{E60CA78D-91A4-BE53-1604-F11473BA1EEB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52">
              <a:extLst>
                <a:ext uri="{FF2B5EF4-FFF2-40B4-BE49-F238E27FC236}">
                  <a16:creationId xmlns:a16="http://schemas.microsoft.com/office/drawing/2014/main" id="{0EED52C3-1A33-2699-7DB0-82A1BAA6CDB5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53">
              <a:extLst>
                <a:ext uri="{FF2B5EF4-FFF2-40B4-BE49-F238E27FC236}">
                  <a16:creationId xmlns:a16="http://schemas.microsoft.com/office/drawing/2014/main" id="{C0D304D2-EF98-3DE2-57BC-CC59E48FCCE3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54">
              <a:extLst>
                <a:ext uri="{FF2B5EF4-FFF2-40B4-BE49-F238E27FC236}">
                  <a16:creationId xmlns:a16="http://schemas.microsoft.com/office/drawing/2014/main" id="{F6EA478D-5C14-A4B6-5F8F-A059EFC0C7C6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55">
              <a:extLst>
                <a:ext uri="{FF2B5EF4-FFF2-40B4-BE49-F238E27FC236}">
                  <a16:creationId xmlns:a16="http://schemas.microsoft.com/office/drawing/2014/main" id="{EB43039E-EC8E-05E4-719C-91C91E2DB51A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56">
              <a:extLst>
                <a:ext uri="{FF2B5EF4-FFF2-40B4-BE49-F238E27FC236}">
                  <a16:creationId xmlns:a16="http://schemas.microsoft.com/office/drawing/2014/main" id="{516315E5-89E5-D9FE-3859-999D41EC2C0E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57">
              <a:extLst>
                <a:ext uri="{FF2B5EF4-FFF2-40B4-BE49-F238E27FC236}">
                  <a16:creationId xmlns:a16="http://schemas.microsoft.com/office/drawing/2014/main" id="{30F37C09-2E4B-A64A-9529-9E530DB697F7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58">
              <a:extLst>
                <a:ext uri="{FF2B5EF4-FFF2-40B4-BE49-F238E27FC236}">
                  <a16:creationId xmlns:a16="http://schemas.microsoft.com/office/drawing/2014/main" id="{E52155FA-C351-59CE-5DB5-0B690B6B0390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59">
              <a:extLst>
                <a:ext uri="{FF2B5EF4-FFF2-40B4-BE49-F238E27FC236}">
                  <a16:creationId xmlns:a16="http://schemas.microsoft.com/office/drawing/2014/main" id="{32F59AC2-E778-9FBE-87CB-0C104CAFC435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60">
              <a:extLst>
                <a:ext uri="{FF2B5EF4-FFF2-40B4-BE49-F238E27FC236}">
                  <a16:creationId xmlns:a16="http://schemas.microsoft.com/office/drawing/2014/main" id="{1702B3FF-B55C-17CF-760A-A6B2CB1E49F5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61">
              <a:extLst>
                <a:ext uri="{FF2B5EF4-FFF2-40B4-BE49-F238E27FC236}">
                  <a16:creationId xmlns:a16="http://schemas.microsoft.com/office/drawing/2014/main" id="{33AC4599-8BA4-A0E5-E9DA-A691873C6063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62">
              <a:extLst>
                <a:ext uri="{FF2B5EF4-FFF2-40B4-BE49-F238E27FC236}">
                  <a16:creationId xmlns:a16="http://schemas.microsoft.com/office/drawing/2014/main" id="{4F91D9DB-35F0-7041-A86E-68B817358234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63">
              <a:extLst>
                <a:ext uri="{FF2B5EF4-FFF2-40B4-BE49-F238E27FC236}">
                  <a16:creationId xmlns:a16="http://schemas.microsoft.com/office/drawing/2014/main" id="{6843F467-FD5D-0831-0268-60AADBF5C401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64">
              <a:extLst>
                <a:ext uri="{FF2B5EF4-FFF2-40B4-BE49-F238E27FC236}">
                  <a16:creationId xmlns:a16="http://schemas.microsoft.com/office/drawing/2014/main" id="{09223882-11D8-B2FC-B331-18A15D799ED6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65">
              <a:extLst>
                <a:ext uri="{FF2B5EF4-FFF2-40B4-BE49-F238E27FC236}">
                  <a16:creationId xmlns:a16="http://schemas.microsoft.com/office/drawing/2014/main" id="{4FC08E85-2249-98A4-4104-3037E450A757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66">
              <a:extLst>
                <a:ext uri="{FF2B5EF4-FFF2-40B4-BE49-F238E27FC236}">
                  <a16:creationId xmlns:a16="http://schemas.microsoft.com/office/drawing/2014/main" id="{8F94E938-64DD-A250-63C5-9C8F5B31961C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67">
              <a:extLst>
                <a:ext uri="{FF2B5EF4-FFF2-40B4-BE49-F238E27FC236}">
                  <a16:creationId xmlns:a16="http://schemas.microsoft.com/office/drawing/2014/main" id="{DA1F77C9-647D-09F5-9D09-79779F406B7A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68">
              <a:extLst>
                <a:ext uri="{FF2B5EF4-FFF2-40B4-BE49-F238E27FC236}">
                  <a16:creationId xmlns:a16="http://schemas.microsoft.com/office/drawing/2014/main" id="{0F2814FE-CADF-A920-3B88-0BBEF99DB88B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69">
              <a:extLst>
                <a:ext uri="{FF2B5EF4-FFF2-40B4-BE49-F238E27FC236}">
                  <a16:creationId xmlns:a16="http://schemas.microsoft.com/office/drawing/2014/main" id="{3BEBBD05-42D0-3D13-2D99-67A4BD32C357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70">
              <a:extLst>
                <a:ext uri="{FF2B5EF4-FFF2-40B4-BE49-F238E27FC236}">
                  <a16:creationId xmlns:a16="http://schemas.microsoft.com/office/drawing/2014/main" id="{409012F6-2B95-ECEF-BA7A-EC3354906246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71">
              <a:extLst>
                <a:ext uri="{FF2B5EF4-FFF2-40B4-BE49-F238E27FC236}">
                  <a16:creationId xmlns:a16="http://schemas.microsoft.com/office/drawing/2014/main" id="{6A8A6EEB-88C9-D1B6-B9C6-A0A43BED2B84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72">
              <a:extLst>
                <a:ext uri="{FF2B5EF4-FFF2-40B4-BE49-F238E27FC236}">
                  <a16:creationId xmlns:a16="http://schemas.microsoft.com/office/drawing/2014/main" id="{B1466BCB-4DCA-035E-6D31-1F382C8BC03B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73">
              <a:extLst>
                <a:ext uri="{FF2B5EF4-FFF2-40B4-BE49-F238E27FC236}">
                  <a16:creationId xmlns:a16="http://schemas.microsoft.com/office/drawing/2014/main" id="{DB615FDE-2996-D0BB-9278-2BB49E2E44C7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74">
              <a:extLst>
                <a:ext uri="{FF2B5EF4-FFF2-40B4-BE49-F238E27FC236}">
                  <a16:creationId xmlns:a16="http://schemas.microsoft.com/office/drawing/2014/main" id="{3FFAA75B-D03A-E93C-763E-697594AAC363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75">
              <a:extLst>
                <a:ext uri="{FF2B5EF4-FFF2-40B4-BE49-F238E27FC236}">
                  <a16:creationId xmlns:a16="http://schemas.microsoft.com/office/drawing/2014/main" id="{C63149C9-4E38-9F5F-EA56-157584A5207A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76">
              <a:extLst>
                <a:ext uri="{FF2B5EF4-FFF2-40B4-BE49-F238E27FC236}">
                  <a16:creationId xmlns:a16="http://schemas.microsoft.com/office/drawing/2014/main" id="{E856DF10-1320-FB95-2486-A686F867984A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77">
              <a:extLst>
                <a:ext uri="{FF2B5EF4-FFF2-40B4-BE49-F238E27FC236}">
                  <a16:creationId xmlns:a16="http://schemas.microsoft.com/office/drawing/2014/main" id="{A0ABACDE-EDE4-BD84-BB81-63B4684BFF8A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78">
              <a:extLst>
                <a:ext uri="{FF2B5EF4-FFF2-40B4-BE49-F238E27FC236}">
                  <a16:creationId xmlns:a16="http://schemas.microsoft.com/office/drawing/2014/main" id="{AFCF0D0C-D8A1-EAA6-8E72-E3E4D4214B05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79">
              <a:extLst>
                <a:ext uri="{FF2B5EF4-FFF2-40B4-BE49-F238E27FC236}">
                  <a16:creationId xmlns:a16="http://schemas.microsoft.com/office/drawing/2014/main" id="{58F185C3-F693-E767-3596-36B3E18306D8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80">
              <a:extLst>
                <a:ext uri="{FF2B5EF4-FFF2-40B4-BE49-F238E27FC236}">
                  <a16:creationId xmlns:a16="http://schemas.microsoft.com/office/drawing/2014/main" id="{BA133665-3221-CC72-CA86-62642EB57553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81">
              <a:extLst>
                <a:ext uri="{FF2B5EF4-FFF2-40B4-BE49-F238E27FC236}">
                  <a16:creationId xmlns:a16="http://schemas.microsoft.com/office/drawing/2014/main" id="{FCB99704-BB3F-4E74-8386-5F7AA7DDBEA2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82">
              <a:extLst>
                <a:ext uri="{FF2B5EF4-FFF2-40B4-BE49-F238E27FC236}">
                  <a16:creationId xmlns:a16="http://schemas.microsoft.com/office/drawing/2014/main" id="{249921E7-FC56-1871-0C3E-0E109115B124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83">
              <a:extLst>
                <a:ext uri="{FF2B5EF4-FFF2-40B4-BE49-F238E27FC236}">
                  <a16:creationId xmlns:a16="http://schemas.microsoft.com/office/drawing/2014/main" id="{6EAB0A97-8AFE-726F-34FD-126F510A6BE2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84">
              <a:extLst>
                <a:ext uri="{FF2B5EF4-FFF2-40B4-BE49-F238E27FC236}">
                  <a16:creationId xmlns:a16="http://schemas.microsoft.com/office/drawing/2014/main" id="{6332AA74-364E-7393-0189-4D9FB3EBB715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85">
              <a:extLst>
                <a:ext uri="{FF2B5EF4-FFF2-40B4-BE49-F238E27FC236}">
                  <a16:creationId xmlns:a16="http://schemas.microsoft.com/office/drawing/2014/main" id="{AF726051-3243-4F0C-7397-EAEA19F960EE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86">
              <a:extLst>
                <a:ext uri="{FF2B5EF4-FFF2-40B4-BE49-F238E27FC236}">
                  <a16:creationId xmlns:a16="http://schemas.microsoft.com/office/drawing/2014/main" id="{1B5EEB8F-B001-DDBD-9E05-8E35F9CAAA94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87">
              <a:extLst>
                <a:ext uri="{FF2B5EF4-FFF2-40B4-BE49-F238E27FC236}">
                  <a16:creationId xmlns:a16="http://schemas.microsoft.com/office/drawing/2014/main" id="{5361C398-23AE-4006-4F02-F09002CFA6AC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88">
              <a:extLst>
                <a:ext uri="{FF2B5EF4-FFF2-40B4-BE49-F238E27FC236}">
                  <a16:creationId xmlns:a16="http://schemas.microsoft.com/office/drawing/2014/main" id="{3EA7A7F4-13EC-FCB2-5612-29ED745D3E54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89">
              <a:extLst>
                <a:ext uri="{FF2B5EF4-FFF2-40B4-BE49-F238E27FC236}">
                  <a16:creationId xmlns:a16="http://schemas.microsoft.com/office/drawing/2014/main" id="{13302B26-5397-3B86-16CB-65AA6CA84D14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90">
              <a:extLst>
                <a:ext uri="{FF2B5EF4-FFF2-40B4-BE49-F238E27FC236}">
                  <a16:creationId xmlns:a16="http://schemas.microsoft.com/office/drawing/2014/main" id="{5C8747DB-23A6-7741-F76D-D92B2CF19B68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91">
              <a:extLst>
                <a:ext uri="{FF2B5EF4-FFF2-40B4-BE49-F238E27FC236}">
                  <a16:creationId xmlns:a16="http://schemas.microsoft.com/office/drawing/2014/main" id="{31AEA8B6-8C93-D032-70D6-41F0624EA1BB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92">
              <a:extLst>
                <a:ext uri="{FF2B5EF4-FFF2-40B4-BE49-F238E27FC236}">
                  <a16:creationId xmlns:a16="http://schemas.microsoft.com/office/drawing/2014/main" id="{1D119654-B0D5-7E1F-9D26-67BC36FCD794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93">
              <a:extLst>
                <a:ext uri="{FF2B5EF4-FFF2-40B4-BE49-F238E27FC236}">
                  <a16:creationId xmlns:a16="http://schemas.microsoft.com/office/drawing/2014/main" id="{AC53E839-E53C-5E61-64BA-217C7C2E3FFE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94">
              <a:extLst>
                <a:ext uri="{FF2B5EF4-FFF2-40B4-BE49-F238E27FC236}">
                  <a16:creationId xmlns:a16="http://schemas.microsoft.com/office/drawing/2014/main" id="{7FE097A9-4B0E-F8A6-9DCD-408F96489D59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95">
              <a:extLst>
                <a:ext uri="{FF2B5EF4-FFF2-40B4-BE49-F238E27FC236}">
                  <a16:creationId xmlns:a16="http://schemas.microsoft.com/office/drawing/2014/main" id="{62E7EFEE-0506-2815-CC0A-8CEB659251D0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96">
              <a:extLst>
                <a:ext uri="{FF2B5EF4-FFF2-40B4-BE49-F238E27FC236}">
                  <a16:creationId xmlns:a16="http://schemas.microsoft.com/office/drawing/2014/main" id="{A95D12E0-C7D2-B398-3E9B-8CA33B1EDFC7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97">
              <a:extLst>
                <a:ext uri="{FF2B5EF4-FFF2-40B4-BE49-F238E27FC236}">
                  <a16:creationId xmlns:a16="http://schemas.microsoft.com/office/drawing/2014/main" id="{D3EA61F6-9F31-EC8D-57ED-2A52AF8C15B9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98">
              <a:extLst>
                <a:ext uri="{FF2B5EF4-FFF2-40B4-BE49-F238E27FC236}">
                  <a16:creationId xmlns:a16="http://schemas.microsoft.com/office/drawing/2014/main" id="{54CD621C-4EEE-C17B-2604-DD54D8E457A2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99">
              <a:extLst>
                <a:ext uri="{FF2B5EF4-FFF2-40B4-BE49-F238E27FC236}">
                  <a16:creationId xmlns:a16="http://schemas.microsoft.com/office/drawing/2014/main" id="{3169D788-3E4B-EF18-A5A0-8B609625C1EA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00">
              <a:extLst>
                <a:ext uri="{FF2B5EF4-FFF2-40B4-BE49-F238E27FC236}">
                  <a16:creationId xmlns:a16="http://schemas.microsoft.com/office/drawing/2014/main" id="{629E08BF-F51C-1460-AF4B-1BFFBF295F2E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01">
              <a:extLst>
                <a:ext uri="{FF2B5EF4-FFF2-40B4-BE49-F238E27FC236}">
                  <a16:creationId xmlns:a16="http://schemas.microsoft.com/office/drawing/2014/main" id="{7890517A-BDC5-8D7F-9B01-0964D4F40B6D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02">
              <a:extLst>
                <a:ext uri="{FF2B5EF4-FFF2-40B4-BE49-F238E27FC236}">
                  <a16:creationId xmlns:a16="http://schemas.microsoft.com/office/drawing/2014/main" id="{A17C3A5E-D55E-BF48-A7FD-FC5105552327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03">
              <a:extLst>
                <a:ext uri="{FF2B5EF4-FFF2-40B4-BE49-F238E27FC236}">
                  <a16:creationId xmlns:a16="http://schemas.microsoft.com/office/drawing/2014/main" id="{F9B632A4-846E-CF2B-52AA-35BF8F3C8D88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04">
              <a:extLst>
                <a:ext uri="{FF2B5EF4-FFF2-40B4-BE49-F238E27FC236}">
                  <a16:creationId xmlns:a16="http://schemas.microsoft.com/office/drawing/2014/main" id="{DC5FB374-6B68-131A-01A7-B359BEFDA51E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05">
              <a:extLst>
                <a:ext uri="{FF2B5EF4-FFF2-40B4-BE49-F238E27FC236}">
                  <a16:creationId xmlns:a16="http://schemas.microsoft.com/office/drawing/2014/main" id="{343C28B6-1721-A4FE-77FB-AC229ACE8E29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06">
              <a:extLst>
                <a:ext uri="{FF2B5EF4-FFF2-40B4-BE49-F238E27FC236}">
                  <a16:creationId xmlns:a16="http://schemas.microsoft.com/office/drawing/2014/main" id="{5ECC2C40-016F-C1F6-DD8F-B74FED6C7ADC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07">
              <a:extLst>
                <a:ext uri="{FF2B5EF4-FFF2-40B4-BE49-F238E27FC236}">
                  <a16:creationId xmlns:a16="http://schemas.microsoft.com/office/drawing/2014/main" id="{73B544C2-E5A2-B98B-33F8-C0ED681AE741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08">
              <a:extLst>
                <a:ext uri="{FF2B5EF4-FFF2-40B4-BE49-F238E27FC236}">
                  <a16:creationId xmlns:a16="http://schemas.microsoft.com/office/drawing/2014/main" id="{24AAA74C-FB96-B13F-BAED-963CD839CB02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09">
              <a:extLst>
                <a:ext uri="{FF2B5EF4-FFF2-40B4-BE49-F238E27FC236}">
                  <a16:creationId xmlns:a16="http://schemas.microsoft.com/office/drawing/2014/main" id="{168AB9F4-FA31-DDFD-F589-7F7AD73ECDDF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10">
              <a:extLst>
                <a:ext uri="{FF2B5EF4-FFF2-40B4-BE49-F238E27FC236}">
                  <a16:creationId xmlns:a16="http://schemas.microsoft.com/office/drawing/2014/main" id="{E8D50335-BF2B-F90B-DB2C-E5E8BADBB69E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11">
              <a:extLst>
                <a:ext uri="{FF2B5EF4-FFF2-40B4-BE49-F238E27FC236}">
                  <a16:creationId xmlns:a16="http://schemas.microsoft.com/office/drawing/2014/main" id="{28A3150E-2247-3E44-3756-A6B3FD0141CB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12">
              <a:extLst>
                <a:ext uri="{FF2B5EF4-FFF2-40B4-BE49-F238E27FC236}">
                  <a16:creationId xmlns:a16="http://schemas.microsoft.com/office/drawing/2014/main" id="{1062A0D0-7928-95A1-5984-1864A68B5E3A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13">
              <a:extLst>
                <a:ext uri="{FF2B5EF4-FFF2-40B4-BE49-F238E27FC236}">
                  <a16:creationId xmlns:a16="http://schemas.microsoft.com/office/drawing/2014/main" id="{AD9A278A-940A-0678-C3D5-3AA20EE78BF0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14">
              <a:extLst>
                <a:ext uri="{FF2B5EF4-FFF2-40B4-BE49-F238E27FC236}">
                  <a16:creationId xmlns:a16="http://schemas.microsoft.com/office/drawing/2014/main" id="{1A0A9FFC-8E3F-3845-F082-442E6A66AC24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15">
              <a:extLst>
                <a:ext uri="{FF2B5EF4-FFF2-40B4-BE49-F238E27FC236}">
                  <a16:creationId xmlns:a16="http://schemas.microsoft.com/office/drawing/2014/main" id="{25DD3827-A185-2631-BDFC-87A02831FBE9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16">
              <a:extLst>
                <a:ext uri="{FF2B5EF4-FFF2-40B4-BE49-F238E27FC236}">
                  <a16:creationId xmlns:a16="http://schemas.microsoft.com/office/drawing/2014/main" id="{60882FF6-8AA9-604E-78F7-0DEB61B1AA6A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17">
              <a:extLst>
                <a:ext uri="{FF2B5EF4-FFF2-40B4-BE49-F238E27FC236}">
                  <a16:creationId xmlns:a16="http://schemas.microsoft.com/office/drawing/2014/main" id="{F13F422B-2330-99BB-B463-B7C973689E4C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18">
              <a:extLst>
                <a:ext uri="{FF2B5EF4-FFF2-40B4-BE49-F238E27FC236}">
                  <a16:creationId xmlns:a16="http://schemas.microsoft.com/office/drawing/2014/main" id="{69D88A3E-D1AA-60B2-29BD-56C297B2A7E1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19">
              <a:extLst>
                <a:ext uri="{FF2B5EF4-FFF2-40B4-BE49-F238E27FC236}">
                  <a16:creationId xmlns:a16="http://schemas.microsoft.com/office/drawing/2014/main" id="{C9EBD37E-C08F-0EE6-618F-935A24498464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20">
              <a:extLst>
                <a:ext uri="{FF2B5EF4-FFF2-40B4-BE49-F238E27FC236}">
                  <a16:creationId xmlns:a16="http://schemas.microsoft.com/office/drawing/2014/main" id="{9C3EF2C6-6C65-6815-A8F4-BF67D572FB05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21">
              <a:extLst>
                <a:ext uri="{FF2B5EF4-FFF2-40B4-BE49-F238E27FC236}">
                  <a16:creationId xmlns:a16="http://schemas.microsoft.com/office/drawing/2014/main" id="{A7ABC7CB-DE15-19FD-FF90-0BF7494CABBD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22">
              <a:extLst>
                <a:ext uri="{FF2B5EF4-FFF2-40B4-BE49-F238E27FC236}">
                  <a16:creationId xmlns:a16="http://schemas.microsoft.com/office/drawing/2014/main" id="{1EB9C499-B413-0A02-3C5A-447C19F9C8DB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23">
              <a:extLst>
                <a:ext uri="{FF2B5EF4-FFF2-40B4-BE49-F238E27FC236}">
                  <a16:creationId xmlns:a16="http://schemas.microsoft.com/office/drawing/2014/main" id="{607BC859-1AE2-006B-B1E1-F69332A972AC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24">
              <a:extLst>
                <a:ext uri="{FF2B5EF4-FFF2-40B4-BE49-F238E27FC236}">
                  <a16:creationId xmlns:a16="http://schemas.microsoft.com/office/drawing/2014/main" id="{6A3E327E-C06F-EA34-8929-878EC740E76A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25">
              <a:extLst>
                <a:ext uri="{FF2B5EF4-FFF2-40B4-BE49-F238E27FC236}">
                  <a16:creationId xmlns:a16="http://schemas.microsoft.com/office/drawing/2014/main" id="{C0724A6B-00E4-28AC-5B6F-36150BFB84A1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26">
              <a:extLst>
                <a:ext uri="{FF2B5EF4-FFF2-40B4-BE49-F238E27FC236}">
                  <a16:creationId xmlns:a16="http://schemas.microsoft.com/office/drawing/2014/main" id="{2E109655-613F-861F-AC0F-89DC404C88A3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27">
              <a:extLst>
                <a:ext uri="{FF2B5EF4-FFF2-40B4-BE49-F238E27FC236}">
                  <a16:creationId xmlns:a16="http://schemas.microsoft.com/office/drawing/2014/main" id="{4FFB201B-2771-FF88-8F31-AE2B30BF96EB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28">
              <a:extLst>
                <a:ext uri="{FF2B5EF4-FFF2-40B4-BE49-F238E27FC236}">
                  <a16:creationId xmlns:a16="http://schemas.microsoft.com/office/drawing/2014/main" id="{B878C316-C8AB-4A1E-9792-3CB8859D4D8D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29">
              <a:extLst>
                <a:ext uri="{FF2B5EF4-FFF2-40B4-BE49-F238E27FC236}">
                  <a16:creationId xmlns:a16="http://schemas.microsoft.com/office/drawing/2014/main" id="{C10DA833-E751-93AD-E07D-6EEA73D44C57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30">
              <a:extLst>
                <a:ext uri="{FF2B5EF4-FFF2-40B4-BE49-F238E27FC236}">
                  <a16:creationId xmlns:a16="http://schemas.microsoft.com/office/drawing/2014/main" id="{F1220C9E-D621-605E-0F6A-7C9D539E3845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31">
              <a:extLst>
                <a:ext uri="{FF2B5EF4-FFF2-40B4-BE49-F238E27FC236}">
                  <a16:creationId xmlns:a16="http://schemas.microsoft.com/office/drawing/2014/main" id="{A99B4772-FF2E-A029-898C-052B0A59E463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32">
              <a:extLst>
                <a:ext uri="{FF2B5EF4-FFF2-40B4-BE49-F238E27FC236}">
                  <a16:creationId xmlns:a16="http://schemas.microsoft.com/office/drawing/2014/main" id="{CC7C88C2-D00F-5A81-0844-6EF33671C162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33">
              <a:extLst>
                <a:ext uri="{FF2B5EF4-FFF2-40B4-BE49-F238E27FC236}">
                  <a16:creationId xmlns:a16="http://schemas.microsoft.com/office/drawing/2014/main" id="{ED2AF8E0-B5C6-5568-EDBB-B61B6D8F3365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34">
              <a:extLst>
                <a:ext uri="{FF2B5EF4-FFF2-40B4-BE49-F238E27FC236}">
                  <a16:creationId xmlns:a16="http://schemas.microsoft.com/office/drawing/2014/main" id="{AAA376B6-E1ED-AB6E-3327-67B99ADF2CBD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35">
              <a:extLst>
                <a:ext uri="{FF2B5EF4-FFF2-40B4-BE49-F238E27FC236}">
                  <a16:creationId xmlns:a16="http://schemas.microsoft.com/office/drawing/2014/main" id="{A7348A36-FC2D-A380-C856-CC5EA0D14046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36">
              <a:extLst>
                <a:ext uri="{FF2B5EF4-FFF2-40B4-BE49-F238E27FC236}">
                  <a16:creationId xmlns:a16="http://schemas.microsoft.com/office/drawing/2014/main" id="{92F5FA9B-ED94-05F6-7610-85FE806698FB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37">
              <a:extLst>
                <a:ext uri="{FF2B5EF4-FFF2-40B4-BE49-F238E27FC236}">
                  <a16:creationId xmlns:a16="http://schemas.microsoft.com/office/drawing/2014/main" id="{BF1656DD-0C76-FEA7-80CB-A06FE890ECB4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38">
              <a:extLst>
                <a:ext uri="{FF2B5EF4-FFF2-40B4-BE49-F238E27FC236}">
                  <a16:creationId xmlns:a16="http://schemas.microsoft.com/office/drawing/2014/main" id="{697399B7-2A46-E61F-3C78-3A8F246926CD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39">
              <a:extLst>
                <a:ext uri="{FF2B5EF4-FFF2-40B4-BE49-F238E27FC236}">
                  <a16:creationId xmlns:a16="http://schemas.microsoft.com/office/drawing/2014/main" id="{28210637-6CF0-0B41-3B39-2DE5C7914030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40">
              <a:extLst>
                <a:ext uri="{FF2B5EF4-FFF2-40B4-BE49-F238E27FC236}">
                  <a16:creationId xmlns:a16="http://schemas.microsoft.com/office/drawing/2014/main" id="{CFBCB48B-6B27-7F04-0EF9-8303B1F51872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41">
              <a:extLst>
                <a:ext uri="{FF2B5EF4-FFF2-40B4-BE49-F238E27FC236}">
                  <a16:creationId xmlns:a16="http://schemas.microsoft.com/office/drawing/2014/main" id="{BEB919FB-3F4E-65EB-D046-8700CA67BA33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42">
              <a:extLst>
                <a:ext uri="{FF2B5EF4-FFF2-40B4-BE49-F238E27FC236}">
                  <a16:creationId xmlns:a16="http://schemas.microsoft.com/office/drawing/2014/main" id="{116A2E80-E68B-B2C5-B7F8-2855FDDA50AB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43">
              <a:extLst>
                <a:ext uri="{FF2B5EF4-FFF2-40B4-BE49-F238E27FC236}">
                  <a16:creationId xmlns:a16="http://schemas.microsoft.com/office/drawing/2014/main" id="{11C6483C-A7EE-D9AD-2D7E-90153B29DF22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44">
              <a:extLst>
                <a:ext uri="{FF2B5EF4-FFF2-40B4-BE49-F238E27FC236}">
                  <a16:creationId xmlns:a16="http://schemas.microsoft.com/office/drawing/2014/main" id="{688DA9D5-BDA3-49E8-2144-5194896D1B88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45">
              <a:extLst>
                <a:ext uri="{FF2B5EF4-FFF2-40B4-BE49-F238E27FC236}">
                  <a16:creationId xmlns:a16="http://schemas.microsoft.com/office/drawing/2014/main" id="{F3E6A839-7163-568E-3969-A83CE2309934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46">
              <a:extLst>
                <a:ext uri="{FF2B5EF4-FFF2-40B4-BE49-F238E27FC236}">
                  <a16:creationId xmlns:a16="http://schemas.microsoft.com/office/drawing/2014/main" id="{FF96BBF4-F12A-72CA-BD85-F5C40CD04A9C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47">
              <a:extLst>
                <a:ext uri="{FF2B5EF4-FFF2-40B4-BE49-F238E27FC236}">
                  <a16:creationId xmlns:a16="http://schemas.microsoft.com/office/drawing/2014/main" id="{5BD02F70-2DB6-440B-C2D9-925CADB13378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48">
              <a:extLst>
                <a:ext uri="{FF2B5EF4-FFF2-40B4-BE49-F238E27FC236}">
                  <a16:creationId xmlns:a16="http://schemas.microsoft.com/office/drawing/2014/main" id="{632A1839-9867-351C-9385-93453E629180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49">
              <a:extLst>
                <a:ext uri="{FF2B5EF4-FFF2-40B4-BE49-F238E27FC236}">
                  <a16:creationId xmlns:a16="http://schemas.microsoft.com/office/drawing/2014/main" id="{DC4E925B-BDDE-B76C-D4FF-A5C03D5F925C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50">
              <a:extLst>
                <a:ext uri="{FF2B5EF4-FFF2-40B4-BE49-F238E27FC236}">
                  <a16:creationId xmlns:a16="http://schemas.microsoft.com/office/drawing/2014/main" id="{FAEE4CA1-661C-10C6-AB8F-13CF3BD150F8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51">
              <a:extLst>
                <a:ext uri="{FF2B5EF4-FFF2-40B4-BE49-F238E27FC236}">
                  <a16:creationId xmlns:a16="http://schemas.microsoft.com/office/drawing/2014/main" id="{A913D5F0-02FF-7221-8CB7-7315D4B83634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52">
              <a:extLst>
                <a:ext uri="{FF2B5EF4-FFF2-40B4-BE49-F238E27FC236}">
                  <a16:creationId xmlns:a16="http://schemas.microsoft.com/office/drawing/2014/main" id="{C58F84CE-8768-DB0C-8898-5CCD7CC18E60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53">
              <a:extLst>
                <a:ext uri="{FF2B5EF4-FFF2-40B4-BE49-F238E27FC236}">
                  <a16:creationId xmlns:a16="http://schemas.microsoft.com/office/drawing/2014/main" id="{8EE34402-F6E3-2645-737F-B25C9387E033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54">
              <a:extLst>
                <a:ext uri="{FF2B5EF4-FFF2-40B4-BE49-F238E27FC236}">
                  <a16:creationId xmlns:a16="http://schemas.microsoft.com/office/drawing/2014/main" id="{9B1F665F-6FD1-4774-A953-D9761F328588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55">
              <a:extLst>
                <a:ext uri="{FF2B5EF4-FFF2-40B4-BE49-F238E27FC236}">
                  <a16:creationId xmlns:a16="http://schemas.microsoft.com/office/drawing/2014/main" id="{9ADAC2BB-858F-A0D3-DA6B-E98CE9894B64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56">
              <a:extLst>
                <a:ext uri="{FF2B5EF4-FFF2-40B4-BE49-F238E27FC236}">
                  <a16:creationId xmlns:a16="http://schemas.microsoft.com/office/drawing/2014/main" id="{BB45B30F-E432-DC39-65BC-4D4045AD2CE0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57">
              <a:extLst>
                <a:ext uri="{FF2B5EF4-FFF2-40B4-BE49-F238E27FC236}">
                  <a16:creationId xmlns:a16="http://schemas.microsoft.com/office/drawing/2014/main" id="{B004114F-FF94-9824-BD2E-B662A7B18A06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58">
              <a:extLst>
                <a:ext uri="{FF2B5EF4-FFF2-40B4-BE49-F238E27FC236}">
                  <a16:creationId xmlns:a16="http://schemas.microsoft.com/office/drawing/2014/main" id="{4FA9D702-B028-F841-2944-642B3ABD421D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59">
              <a:extLst>
                <a:ext uri="{FF2B5EF4-FFF2-40B4-BE49-F238E27FC236}">
                  <a16:creationId xmlns:a16="http://schemas.microsoft.com/office/drawing/2014/main" id="{B1153FE6-B2B0-D226-8157-DE82335FB9A1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60">
              <a:extLst>
                <a:ext uri="{FF2B5EF4-FFF2-40B4-BE49-F238E27FC236}">
                  <a16:creationId xmlns:a16="http://schemas.microsoft.com/office/drawing/2014/main" id="{BDD61076-1E24-035F-8B95-60CFC168BE99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61">
              <a:extLst>
                <a:ext uri="{FF2B5EF4-FFF2-40B4-BE49-F238E27FC236}">
                  <a16:creationId xmlns:a16="http://schemas.microsoft.com/office/drawing/2014/main" id="{57D62DFA-5029-E20E-5CE9-F45224698A30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62">
              <a:extLst>
                <a:ext uri="{FF2B5EF4-FFF2-40B4-BE49-F238E27FC236}">
                  <a16:creationId xmlns:a16="http://schemas.microsoft.com/office/drawing/2014/main" id="{F409EA89-A6F8-A269-96B5-674F689B7A16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63">
              <a:extLst>
                <a:ext uri="{FF2B5EF4-FFF2-40B4-BE49-F238E27FC236}">
                  <a16:creationId xmlns:a16="http://schemas.microsoft.com/office/drawing/2014/main" id="{C1E590E7-2B9F-52C4-E1EA-DBEA1D80BB0D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64">
              <a:extLst>
                <a:ext uri="{FF2B5EF4-FFF2-40B4-BE49-F238E27FC236}">
                  <a16:creationId xmlns:a16="http://schemas.microsoft.com/office/drawing/2014/main" id="{32E37C23-C353-3646-C635-8116E823B8B5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65">
              <a:extLst>
                <a:ext uri="{FF2B5EF4-FFF2-40B4-BE49-F238E27FC236}">
                  <a16:creationId xmlns:a16="http://schemas.microsoft.com/office/drawing/2014/main" id="{C30EE91C-1FB0-004B-6C7D-C0D19CFA5B5D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66">
              <a:extLst>
                <a:ext uri="{FF2B5EF4-FFF2-40B4-BE49-F238E27FC236}">
                  <a16:creationId xmlns:a16="http://schemas.microsoft.com/office/drawing/2014/main" id="{DC02A801-C68F-023D-AAD5-B139EFF57980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67">
              <a:extLst>
                <a:ext uri="{FF2B5EF4-FFF2-40B4-BE49-F238E27FC236}">
                  <a16:creationId xmlns:a16="http://schemas.microsoft.com/office/drawing/2014/main" id="{301F3580-1E9E-1794-ACCF-8E7264AC343B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68">
              <a:extLst>
                <a:ext uri="{FF2B5EF4-FFF2-40B4-BE49-F238E27FC236}">
                  <a16:creationId xmlns:a16="http://schemas.microsoft.com/office/drawing/2014/main" id="{51483E38-B177-BB27-F195-8B5D8518891A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69">
              <a:extLst>
                <a:ext uri="{FF2B5EF4-FFF2-40B4-BE49-F238E27FC236}">
                  <a16:creationId xmlns:a16="http://schemas.microsoft.com/office/drawing/2014/main" id="{EA5B12C8-8DDF-1394-1EAB-7C4B902DF304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70">
              <a:extLst>
                <a:ext uri="{FF2B5EF4-FFF2-40B4-BE49-F238E27FC236}">
                  <a16:creationId xmlns:a16="http://schemas.microsoft.com/office/drawing/2014/main" id="{91F25FDF-E73B-2D2D-8982-3F3EC7D0EE03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71">
              <a:extLst>
                <a:ext uri="{FF2B5EF4-FFF2-40B4-BE49-F238E27FC236}">
                  <a16:creationId xmlns:a16="http://schemas.microsoft.com/office/drawing/2014/main" id="{F0CBD2DE-0D5A-7A3B-F98A-57D3D740CC21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72">
              <a:extLst>
                <a:ext uri="{FF2B5EF4-FFF2-40B4-BE49-F238E27FC236}">
                  <a16:creationId xmlns:a16="http://schemas.microsoft.com/office/drawing/2014/main" id="{8500B860-8338-5DDE-4CEE-04935C9E3FD0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73">
              <a:extLst>
                <a:ext uri="{FF2B5EF4-FFF2-40B4-BE49-F238E27FC236}">
                  <a16:creationId xmlns:a16="http://schemas.microsoft.com/office/drawing/2014/main" id="{32637471-C2E3-964E-08E5-A2F64418D155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74">
              <a:extLst>
                <a:ext uri="{FF2B5EF4-FFF2-40B4-BE49-F238E27FC236}">
                  <a16:creationId xmlns:a16="http://schemas.microsoft.com/office/drawing/2014/main" id="{ADEFE2B8-DEF4-B91B-B418-52AED9E9C6DA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75">
              <a:extLst>
                <a:ext uri="{FF2B5EF4-FFF2-40B4-BE49-F238E27FC236}">
                  <a16:creationId xmlns:a16="http://schemas.microsoft.com/office/drawing/2014/main" id="{36F36DAE-4D37-EEF2-680E-051140DF38C2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76">
              <a:extLst>
                <a:ext uri="{FF2B5EF4-FFF2-40B4-BE49-F238E27FC236}">
                  <a16:creationId xmlns:a16="http://schemas.microsoft.com/office/drawing/2014/main" id="{991793AC-ADFC-C31B-F6F3-3DB9AEE3FE41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77">
              <a:extLst>
                <a:ext uri="{FF2B5EF4-FFF2-40B4-BE49-F238E27FC236}">
                  <a16:creationId xmlns:a16="http://schemas.microsoft.com/office/drawing/2014/main" id="{D25453A7-7D3C-4488-02B6-310886E8C953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78">
              <a:extLst>
                <a:ext uri="{FF2B5EF4-FFF2-40B4-BE49-F238E27FC236}">
                  <a16:creationId xmlns:a16="http://schemas.microsoft.com/office/drawing/2014/main" id="{94CA2564-4881-7A4E-AC5F-845F5D2CA82E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79">
              <a:extLst>
                <a:ext uri="{FF2B5EF4-FFF2-40B4-BE49-F238E27FC236}">
                  <a16:creationId xmlns:a16="http://schemas.microsoft.com/office/drawing/2014/main" id="{4F7A210E-F7F3-CECB-C8DC-31608FAC1316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80">
              <a:extLst>
                <a:ext uri="{FF2B5EF4-FFF2-40B4-BE49-F238E27FC236}">
                  <a16:creationId xmlns:a16="http://schemas.microsoft.com/office/drawing/2014/main" id="{DD935E27-4A1D-4D5A-1301-E56B1B95648A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81">
              <a:extLst>
                <a:ext uri="{FF2B5EF4-FFF2-40B4-BE49-F238E27FC236}">
                  <a16:creationId xmlns:a16="http://schemas.microsoft.com/office/drawing/2014/main" id="{F3956C70-1FF9-9E6A-B448-9CD1AE721E81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82">
              <a:extLst>
                <a:ext uri="{FF2B5EF4-FFF2-40B4-BE49-F238E27FC236}">
                  <a16:creationId xmlns:a16="http://schemas.microsoft.com/office/drawing/2014/main" id="{DBC57CC0-9376-6A52-26B3-C8164E968005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83">
              <a:extLst>
                <a:ext uri="{FF2B5EF4-FFF2-40B4-BE49-F238E27FC236}">
                  <a16:creationId xmlns:a16="http://schemas.microsoft.com/office/drawing/2014/main" id="{02714286-B1F4-3B45-9994-4612DEA146BF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84">
              <a:extLst>
                <a:ext uri="{FF2B5EF4-FFF2-40B4-BE49-F238E27FC236}">
                  <a16:creationId xmlns:a16="http://schemas.microsoft.com/office/drawing/2014/main" id="{61623FFC-6074-07F0-12A4-2ABC19061ED9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85">
              <a:extLst>
                <a:ext uri="{FF2B5EF4-FFF2-40B4-BE49-F238E27FC236}">
                  <a16:creationId xmlns:a16="http://schemas.microsoft.com/office/drawing/2014/main" id="{80659A15-0240-1251-2C63-3490E4857E69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86">
              <a:extLst>
                <a:ext uri="{FF2B5EF4-FFF2-40B4-BE49-F238E27FC236}">
                  <a16:creationId xmlns:a16="http://schemas.microsoft.com/office/drawing/2014/main" id="{88794D84-4CB5-E30F-6CE5-16230DFD0D10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78" name="Imagen 377">
            <a:extLst>
              <a:ext uri="{FF2B5EF4-FFF2-40B4-BE49-F238E27FC236}">
                <a16:creationId xmlns:a16="http://schemas.microsoft.com/office/drawing/2014/main" id="{F1BFA199-08BA-8E10-B88B-F2B9914D0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66" y="253657"/>
            <a:ext cx="1393992" cy="1393992"/>
          </a:xfrm>
          <a:prstGeom prst="rect">
            <a:avLst/>
          </a:prstGeom>
        </p:spPr>
      </p:pic>
      <p:pic>
        <p:nvPicPr>
          <p:cNvPr id="379" name="Imagen 378">
            <a:extLst>
              <a:ext uri="{FF2B5EF4-FFF2-40B4-BE49-F238E27FC236}">
                <a16:creationId xmlns:a16="http://schemas.microsoft.com/office/drawing/2014/main" id="{F82CFD82-A9CB-BDD1-AD57-4FC5AFCF7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118" y="5492168"/>
            <a:ext cx="817149" cy="818318"/>
          </a:xfrm>
          <a:prstGeom prst="rect">
            <a:avLst/>
          </a:prstGeom>
        </p:spPr>
      </p:pic>
      <p:sp>
        <p:nvSpPr>
          <p:cNvPr id="380" name="Text Placeholder 1">
            <a:extLst>
              <a:ext uri="{FF2B5EF4-FFF2-40B4-BE49-F238E27FC236}">
                <a16:creationId xmlns:a16="http://schemas.microsoft.com/office/drawing/2014/main" id="{25391F4B-37D6-1749-2AE4-67036A6830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2511" y="572880"/>
            <a:ext cx="9590454" cy="724247"/>
          </a:xfrm>
        </p:spPr>
        <p:txBody>
          <a:bodyPr/>
          <a:lstStyle/>
          <a:p>
            <a:r>
              <a:rPr lang="en-US" sz="4400" spc="600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sz="4400" spc="600" dirty="0"/>
              <a:t> </a:t>
            </a:r>
            <a:r>
              <a:rPr lang="en-US" sz="4400" spc="600" dirty="0">
                <a:solidFill>
                  <a:srgbClr val="C60308"/>
                </a:solidFill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1157341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87">
            <a:extLst>
              <a:ext uri="{FF2B5EF4-FFF2-40B4-BE49-F238E27FC236}">
                <a16:creationId xmlns:a16="http://schemas.microsoft.com/office/drawing/2014/main" id="{D7F7FFA3-BF7F-BEB4-8BC9-C7DB10B1AD04}"/>
              </a:ext>
            </a:extLst>
          </p:cNvPr>
          <p:cNvGrpSpPr/>
          <p:nvPr/>
        </p:nvGrpSpPr>
        <p:grpSpPr>
          <a:xfrm>
            <a:off x="10489608" y="5051820"/>
            <a:ext cx="1835741" cy="1932544"/>
            <a:chOff x="5800154" y="1005478"/>
            <a:chExt cx="3466336" cy="3649125"/>
          </a:xfrm>
          <a:solidFill>
            <a:srgbClr val="C60308"/>
          </a:solidFill>
        </p:grpSpPr>
        <p:sp>
          <p:nvSpPr>
            <p:cNvPr id="15" name="Freeform: Shape 41">
              <a:extLst>
                <a:ext uri="{FF2B5EF4-FFF2-40B4-BE49-F238E27FC236}">
                  <a16:creationId xmlns:a16="http://schemas.microsoft.com/office/drawing/2014/main" id="{B05284BF-B0B9-B8C7-973A-5EEF25D89B4E}"/>
                </a:ext>
              </a:extLst>
            </p:cNvPr>
            <p:cNvSpPr/>
            <p:nvPr/>
          </p:nvSpPr>
          <p:spPr>
            <a:xfrm>
              <a:off x="7156287" y="1842307"/>
              <a:ext cx="26386" cy="26386"/>
            </a:xfrm>
            <a:custGeom>
              <a:avLst/>
              <a:gdLst>
                <a:gd name="connsiteX0" fmla="*/ 30764 w 26386"/>
                <a:gd name="connsiteY0" fmla="*/ 24569 h 26386"/>
                <a:gd name="connsiteX1" fmla="*/ 20210 w 26386"/>
                <a:gd name="connsiteY1" fmla="*/ 27208 h 26386"/>
                <a:gd name="connsiteX2" fmla="*/ 30764 w 26386"/>
                <a:gd name="connsiteY2" fmla="*/ 245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4569"/>
                  </a:moveTo>
                  <a:cubicBezTo>
                    <a:pt x="28126" y="16654"/>
                    <a:pt x="17571" y="19292"/>
                    <a:pt x="20210" y="27208"/>
                  </a:cubicBezTo>
                  <a:cubicBezTo>
                    <a:pt x="20210" y="35124"/>
                    <a:pt x="33403" y="29847"/>
                    <a:pt x="30764" y="245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42">
              <a:extLst>
                <a:ext uri="{FF2B5EF4-FFF2-40B4-BE49-F238E27FC236}">
                  <a16:creationId xmlns:a16="http://schemas.microsoft.com/office/drawing/2014/main" id="{34F7F939-51DD-D821-5571-D2D6F4A74CEF}"/>
                </a:ext>
              </a:extLst>
            </p:cNvPr>
            <p:cNvSpPr/>
            <p:nvPr/>
          </p:nvSpPr>
          <p:spPr>
            <a:xfrm>
              <a:off x="7763595" y="1926905"/>
              <a:ext cx="26386" cy="26386"/>
            </a:xfrm>
            <a:custGeom>
              <a:avLst/>
              <a:gdLst>
                <a:gd name="connsiteX0" fmla="*/ 19790 w 26386"/>
                <a:gd name="connsiteY0" fmla="*/ 21769 h 26386"/>
                <a:gd name="connsiteX1" fmla="*/ 19790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1769"/>
                  </a:moveTo>
                  <a:cubicBezTo>
                    <a:pt x="25067" y="19130"/>
                    <a:pt x="25067" y="19130"/>
                    <a:pt x="19790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43">
              <a:extLst>
                <a:ext uri="{FF2B5EF4-FFF2-40B4-BE49-F238E27FC236}">
                  <a16:creationId xmlns:a16="http://schemas.microsoft.com/office/drawing/2014/main" id="{14F98F28-E508-72BB-46D6-82591C90A55B}"/>
                </a:ext>
              </a:extLst>
            </p:cNvPr>
            <p:cNvSpPr/>
            <p:nvPr/>
          </p:nvSpPr>
          <p:spPr>
            <a:xfrm>
              <a:off x="7810182" y="1846677"/>
              <a:ext cx="26386" cy="52773"/>
            </a:xfrm>
            <a:custGeom>
              <a:avLst/>
              <a:gdLst>
                <a:gd name="connsiteX0" fmla="*/ 23338 w 26386"/>
                <a:gd name="connsiteY0" fmla="*/ 25476 h 52772"/>
                <a:gd name="connsiteX1" fmla="*/ 23338 w 26386"/>
                <a:gd name="connsiteY1" fmla="*/ 25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338" y="25476"/>
                  </a:moveTo>
                  <a:cubicBezTo>
                    <a:pt x="39169" y="62417"/>
                    <a:pt x="10144" y="1729"/>
                    <a:pt x="23338" y="25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44">
              <a:extLst>
                <a:ext uri="{FF2B5EF4-FFF2-40B4-BE49-F238E27FC236}">
                  <a16:creationId xmlns:a16="http://schemas.microsoft.com/office/drawing/2014/main" id="{69C315E5-D8A4-BB4F-E923-AE83344699CE}"/>
                </a:ext>
              </a:extLst>
            </p:cNvPr>
            <p:cNvSpPr/>
            <p:nvPr/>
          </p:nvSpPr>
          <p:spPr>
            <a:xfrm>
              <a:off x="7968878" y="1759029"/>
              <a:ext cx="26386" cy="52773"/>
            </a:xfrm>
            <a:custGeom>
              <a:avLst/>
              <a:gdLst>
                <a:gd name="connsiteX0" fmla="*/ 28237 w 26386"/>
                <a:gd name="connsiteY0" fmla="*/ 31326 h 52772"/>
                <a:gd name="connsiteX1" fmla="*/ 20321 w 26386"/>
                <a:gd name="connsiteY1" fmla="*/ 26049 h 52772"/>
                <a:gd name="connsiteX2" fmla="*/ 28237 w 26386"/>
                <a:gd name="connsiteY2" fmla="*/ 313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237" y="31326"/>
                  </a:moveTo>
                  <a:cubicBezTo>
                    <a:pt x="30875" y="23410"/>
                    <a:pt x="17682" y="12855"/>
                    <a:pt x="20321" y="26049"/>
                  </a:cubicBezTo>
                  <a:cubicBezTo>
                    <a:pt x="17682" y="31326"/>
                    <a:pt x="25598" y="39242"/>
                    <a:pt x="28237" y="31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45">
              <a:extLst>
                <a:ext uri="{FF2B5EF4-FFF2-40B4-BE49-F238E27FC236}">
                  <a16:creationId xmlns:a16="http://schemas.microsoft.com/office/drawing/2014/main" id="{B22A43C7-2DFF-0281-A6F6-BB7A561BF2A4}"/>
                </a:ext>
              </a:extLst>
            </p:cNvPr>
            <p:cNvSpPr/>
            <p:nvPr/>
          </p:nvSpPr>
          <p:spPr>
            <a:xfrm>
              <a:off x="8075176" y="1641272"/>
              <a:ext cx="52773" cy="52773"/>
            </a:xfrm>
            <a:custGeom>
              <a:avLst/>
              <a:gdLst>
                <a:gd name="connsiteX0" fmla="*/ 24846 w 52772"/>
                <a:gd name="connsiteY0" fmla="*/ 54092 h 52772"/>
                <a:gd name="connsiteX1" fmla="*/ 59149 w 52772"/>
                <a:gd name="connsiteY1" fmla="*/ 19790 h 52772"/>
                <a:gd name="connsiteX2" fmla="*/ 2484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846" y="54092"/>
                  </a:moveTo>
                  <a:cubicBezTo>
                    <a:pt x="35401" y="43538"/>
                    <a:pt x="48594" y="30344"/>
                    <a:pt x="59149" y="19790"/>
                  </a:cubicBezTo>
                  <a:cubicBezTo>
                    <a:pt x="3737" y="22428"/>
                    <a:pt x="22208" y="62008"/>
                    <a:pt x="2484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46">
              <a:extLst>
                <a:ext uri="{FF2B5EF4-FFF2-40B4-BE49-F238E27FC236}">
                  <a16:creationId xmlns:a16="http://schemas.microsoft.com/office/drawing/2014/main" id="{92ABBF0B-F1D8-4E46-A998-40082D703D53}"/>
                </a:ext>
              </a:extLst>
            </p:cNvPr>
            <p:cNvSpPr/>
            <p:nvPr/>
          </p:nvSpPr>
          <p:spPr>
            <a:xfrm>
              <a:off x="8110156" y="1961729"/>
              <a:ext cx="26386" cy="26386"/>
            </a:xfrm>
            <a:custGeom>
              <a:avLst/>
              <a:gdLst>
                <a:gd name="connsiteX0" fmla="*/ 21530 w 26386"/>
                <a:gd name="connsiteY0" fmla="*/ 29163 h 26386"/>
                <a:gd name="connsiteX1" fmla="*/ 29446 w 26386"/>
                <a:gd name="connsiteY1" fmla="*/ 21247 h 26386"/>
                <a:gd name="connsiteX2" fmla="*/ 21530 w 26386"/>
                <a:gd name="connsiteY2" fmla="*/ 2916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9163"/>
                  </a:moveTo>
                  <a:cubicBezTo>
                    <a:pt x="26808" y="31802"/>
                    <a:pt x="32085" y="23886"/>
                    <a:pt x="29446" y="21247"/>
                  </a:cubicBezTo>
                  <a:cubicBezTo>
                    <a:pt x="24169" y="15970"/>
                    <a:pt x="16253" y="26524"/>
                    <a:pt x="21530" y="2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47">
              <a:extLst>
                <a:ext uri="{FF2B5EF4-FFF2-40B4-BE49-F238E27FC236}">
                  <a16:creationId xmlns:a16="http://schemas.microsoft.com/office/drawing/2014/main" id="{CAD85668-3621-D89E-BEEE-87601522374E}"/>
                </a:ext>
              </a:extLst>
            </p:cNvPr>
            <p:cNvSpPr/>
            <p:nvPr/>
          </p:nvSpPr>
          <p:spPr>
            <a:xfrm>
              <a:off x="8123009" y="1899859"/>
              <a:ext cx="26386" cy="52773"/>
            </a:xfrm>
            <a:custGeom>
              <a:avLst/>
              <a:gdLst>
                <a:gd name="connsiteX0" fmla="*/ 29786 w 26386"/>
                <a:gd name="connsiteY0" fmla="*/ 19790 h 52772"/>
                <a:gd name="connsiteX1" fmla="*/ 29786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9786" y="19790"/>
                  </a:moveTo>
                  <a:cubicBezTo>
                    <a:pt x="8677" y="43538"/>
                    <a:pt x="27147" y="83117"/>
                    <a:pt x="29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48">
              <a:extLst>
                <a:ext uri="{FF2B5EF4-FFF2-40B4-BE49-F238E27FC236}">
                  <a16:creationId xmlns:a16="http://schemas.microsoft.com/office/drawing/2014/main" id="{C546EF98-09AF-A5B4-5A20-344DCDD99751}"/>
                </a:ext>
              </a:extLst>
            </p:cNvPr>
            <p:cNvSpPr/>
            <p:nvPr/>
          </p:nvSpPr>
          <p:spPr>
            <a:xfrm>
              <a:off x="8198971" y="1746818"/>
              <a:ext cx="52773" cy="52773"/>
            </a:xfrm>
            <a:custGeom>
              <a:avLst/>
              <a:gdLst>
                <a:gd name="connsiteX0" fmla="*/ 19790 w 52772"/>
                <a:gd name="connsiteY0" fmla="*/ 43538 h 52772"/>
                <a:gd name="connsiteX1" fmla="*/ 38260 w 52772"/>
                <a:gd name="connsiteY1" fmla="*/ 19790 h 52772"/>
                <a:gd name="connsiteX2" fmla="*/ 19790 w 52772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3538"/>
                  </a:moveTo>
                  <a:cubicBezTo>
                    <a:pt x="32983" y="43538"/>
                    <a:pt x="35622" y="30344"/>
                    <a:pt x="38260" y="19790"/>
                  </a:cubicBezTo>
                  <a:cubicBezTo>
                    <a:pt x="30344" y="27706"/>
                    <a:pt x="19790" y="32983"/>
                    <a:pt x="19790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49">
              <a:extLst>
                <a:ext uri="{FF2B5EF4-FFF2-40B4-BE49-F238E27FC236}">
                  <a16:creationId xmlns:a16="http://schemas.microsoft.com/office/drawing/2014/main" id="{203DD700-4B7B-CF31-6F5D-8A3360F0F869}"/>
                </a:ext>
              </a:extLst>
            </p:cNvPr>
            <p:cNvSpPr/>
            <p:nvPr/>
          </p:nvSpPr>
          <p:spPr>
            <a:xfrm>
              <a:off x="8214565" y="1786398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27706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22428"/>
                    <a:pt x="22666" y="27706"/>
                  </a:cubicBezTo>
                  <a:cubicBezTo>
                    <a:pt x="27944" y="27706"/>
                    <a:pt x="27944" y="25067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50">
              <a:extLst>
                <a:ext uri="{FF2B5EF4-FFF2-40B4-BE49-F238E27FC236}">
                  <a16:creationId xmlns:a16="http://schemas.microsoft.com/office/drawing/2014/main" id="{7F6DFDE9-1592-5E65-1DD7-A87531BE55F6}"/>
                </a:ext>
              </a:extLst>
            </p:cNvPr>
            <p:cNvSpPr/>
            <p:nvPr/>
          </p:nvSpPr>
          <p:spPr>
            <a:xfrm>
              <a:off x="8222719" y="1712515"/>
              <a:ext cx="79159" cy="105546"/>
            </a:xfrm>
            <a:custGeom>
              <a:avLst/>
              <a:gdLst>
                <a:gd name="connsiteX0" fmla="*/ 67285 w 79159"/>
                <a:gd name="connsiteY0" fmla="*/ 19790 h 105545"/>
                <a:gd name="connsiteX1" fmla="*/ 19790 w 79159"/>
                <a:gd name="connsiteY1" fmla="*/ 91033 h 105545"/>
                <a:gd name="connsiteX2" fmla="*/ 6728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7285" y="19790"/>
                  </a:moveTo>
                  <a:cubicBezTo>
                    <a:pt x="43537" y="38260"/>
                    <a:pt x="27706" y="62008"/>
                    <a:pt x="19790" y="91033"/>
                  </a:cubicBezTo>
                  <a:cubicBezTo>
                    <a:pt x="38260" y="69924"/>
                    <a:pt x="54092" y="46176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51">
              <a:extLst>
                <a:ext uri="{FF2B5EF4-FFF2-40B4-BE49-F238E27FC236}">
                  <a16:creationId xmlns:a16="http://schemas.microsoft.com/office/drawing/2014/main" id="{193B78BA-9F35-95F6-A096-71D27A8F6F01}"/>
                </a:ext>
              </a:extLst>
            </p:cNvPr>
            <p:cNvSpPr/>
            <p:nvPr/>
          </p:nvSpPr>
          <p:spPr>
            <a:xfrm>
              <a:off x="8251744" y="2199958"/>
              <a:ext cx="79159" cy="79159"/>
            </a:xfrm>
            <a:custGeom>
              <a:avLst/>
              <a:gdLst>
                <a:gd name="connsiteX0" fmla="*/ 19790 w 79159"/>
                <a:gd name="connsiteY0" fmla="*/ 38967 h 79159"/>
                <a:gd name="connsiteX1" fmla="*/ 59369 w 79159"/>
                <a:gd name="connsiteY1" fmla="*/ 60076 h 79159"/>
                <a:gd name="connsiteX2" fmla="*/ 19790 w 79159"/>
                <a:gd name="connsiteY2" fmla="*/ 3896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8967"/>
                  </a:moveTo>
                  <a:cubicBezTo>
                    <a:pt x="19790" y="67992"/>
                    <a:pt x="32983" y="75908"/>
                    <a:pt x="59369" y="60076"/>
                  </a:cubicBezTo>
                  <a:cubicBezTo>
                    <a:pt x="75201" y="28412"/>
                    <a:pt x="30344" y="-613"/>
                    <a:pt x="19790" y="3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52">
              <a:extLst>
                <a:ext uri="{FF2B5EF4-FFF2-40B4-BE49-F238E27FC236}">
                  <a16:creationId xmlns:a16="http://schemas.microsoft.com/office/drawing/2014/main" id="{0335E75D-8159-50AF-6743-4C83A8CDEAFF}"/>
                </a:ext>
              </a:extLst>
            </p:cNvPr>
            <p:cNvSpPr/>
            <p:nvPr/>
          </p:nvSpPr>
          <p:spPr>
            <a:xfrm>
              <a:off x="8269179" y="3393331"/>
              <a:ext cx="26386" cy="52773"/>
            </a:xfrm>
            <a:custGeom>
              <a:avLst/>
              <a:gdLst>
                <a:gd name="connsiteX0" fmla="*/ 26102 w 26386"/>
                <a:gd name="connsiteY0" fmla="*/ 19790 h 52772"/>
                <a:gd name="connsiteX1" fmla="*/ 20825 w 26386"/>
                <a:gd name="connsiteY1" fmla="*/ 32983 h 52772"/>
                <a:gd name="connsiteX2" fmla="*/ 2610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19790"/>
                  </a:moveTo>
                  <a:cubicBezTo>
                    <a:pt x="20825" y="19790"/>
                    <a:pt x="18186" y="30344"/>
                    <a:pt x="20825" y="32983"/>
                  </a:cubicBezTo>
                  <a:cubicBezTo>
                    <a:pt x="28741" y="38260"/>
                    <a:pt x="34018" y="22428"/>
                    <a:pt x="2610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53">
              <a:extLst>
                <a:ext uri="{FF2B5EF4-FFF2-40B4-BE49-F238E27FC236}">
                  <a16:creationId xmlns:a16="http://schemas.microsoft.com/office/drawing/2014/main" id="{05441710-611A-FF94-21F1-ADE59DFFF479}"/>
                </a:ext>
              </a:extLst>
            </p:cNvPr>
            <p:cNvSpPr/>
            <p:nvPr/>
          </p:nvSpPr>
          <p:spPr>
            <a:xfrm>
              <a:off x="8274832" y="212150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54">
              <a:extLst>
                <a:ext uri="{FF2B5EF4-FFF2-40B4-BE49-F238E27FC236}">
                  <a16:creationId xmlns:a16="http://schemas.microsoft.com/office/drawing/2014/main" id="{B73485B0-D01A-2136-1F7F-A25A5C32B17D}"/>
                </a:ext>
              </a:extLst>
            </p:cNvPr>
            <p:cNvSpPr/>
            <p:nvPr/>
          </p:nvSpPr>
          <p:spPr>
            <a:xfrm>
              <a:off x="8285387" y="2800608"/>
              <a:ext cx="52773" cy="79159"/>
            </a:xfrm>
            <a:custGeom>
              <a:avLst/>
              <a:gdLst>
                <a:gd name="connsiteX0" fmla="*/ 20449 w 52772"/>
                <a:gd name="connsiteY0" fmla="*/ 34650 h 79159"/>
                <a:gd name="connsiteX1" fmla="*/ 36281 w 52772"/>
                <a:gd name="connsiteY1" fmla="*/ 76869 h 79159"/>
                <a:gd name="connsiteX2" fmla="*/ 20449 w 52772"/>
                <a:gd name="connsiteY2" fmla="*/ 3465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0449" y="34650"/>
                  </a:moveTo>
                  <a:cubicBezTo>
                    <a:pt x="17811" y="53121"/>
                    <a:pt x="23088" y="68953"/>
                    <a:pt x="36281" y="76869"/>
                  </a:cubicBezTo>
                  <a:cubicBezTo>
                    <a:pt x="36281" y="18819"/>
                    <a:pt x="31004" y="5625"/>
                    <a:pt x="20449" y="34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55">
              <a:extLst>
                <a:ext uri="{FF2B5EF4-FFF2-40B4-BE49-F238E27FC236}">
                  <a16:creationId xmlns:a16="http://schemas.microsoft.com/office/drawing/2014/main" id="{FFECB49F-44C3-4423-B497-5C1B052E6E3E}"/>
                </a:ext>
              </a:extLst>
            </p:cNvPr>
            <p:cNvSpPr/>
            <p:nvPr/>
          </p:nvSpPr>
          <p:spPr>
            <a:xfrm>
              <a:off x="8317294" y="2141928"/>
              <a:ext cx="52773" cy="26386"/>
            </a:xfrm>
            <a:custGeom>
              <a:avLst/>
              <a:gdLst>
                <a:gd name="connsiteX0" fmla="*/ 33400 w 52772"/>
                <a:gd name="connsiteY0" fmla="*/ 20476 h 26386"/>
                <a:gd name="connsiteX1" fmla="*/ 20206 w 52772"/>
                <a:gd name="connsiteY1" fmla="*/ 31031 h 26386"/>
                <a:gd name="connsiteX2" fmla="*/ 33400 w 52772"/>
                <a:gd name="connsiteY2" fmla="*/ 2047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3400" y="20476"/>
                  </a:moveTo>
                  <a:cubicBezTo>
                    <a:pt x="28122" y="17838"/>
                    <a:pt x="17568" y="23115"/>
                    <a:pt x="20206" y="31031"/>
                  </a:cubicBezTo>
                  <a:cubicBezTo>
                    <a:pt x="25484" y="31031"/>
                    <a:pt x="36038" y="25753"/>
                    <a:pt x="33400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56">
              <a:extLst>
                <a:ext uri="{FF2B5EF4-FFF2-40B4-BE49-F238E27FC236}">
                  <a16:creationId xmlns:a16="http://schemas.microsoft.com/office/drawing/2014/main" id="{D541A637-C8B1-CD49-B8D6-5733C65AFA42}"/>
                </a:ext>
              </a:extLst>
            </p:cNvPr>
            <p:cNvSpPr/>
            <p:nvPr/>
          </p:nvSpPr>
          <p:spPr>
            <a:xfrm>
              <a:off x="8321022" y="2079287"/>
              <a:ext cx="26386" cy="52773"/>
            </a:xfrm>
            <a:custGeom>
              <a:avLst/>
              <a:gdLst>
                <a:gd name="connsiteX0" fmla="*/ 24393 w 26386"/>
                <a:gd name="connsiteY0" fmla="*/ 19790 h 52772"/>
                <a:gd name="connsiteX1" fmla="*/ 24393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4393" y="19790"/>
                  </a:moveTo>
                  <a:cubicBezTo>
                    <a:pt x="5923" y="48815"/>
                    <a:pt x="50780" y="32983"/>
                    <a:pt x="2439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57">
              <a:extLst>
                <a:ext uri="{FF2B5EF4-FFF2-40B4-BE49-F238E27FC236}">
                  <a16:creationId xmlns:a16="http://schemas.microsoft.com/office/drawing/2014/main" id="{2247088D-0AA5-36FE-BAF4-DB89C2285E86}"/>
                </a:ext>
              </a:extLst>
            </p:cNvPr>
            <p:cNvSpPr/>
            <p:nvPr/>
          </p:nvSpPr>
          <p:spPr>
            <a:xfrm>
              <a:off x="8322987" y="241703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8">
              <a:extLst>
                <a:ext uri="{FF2B5EF4-FFF2-40B4-BE49-F238E27FC236}">
                  <a16:creationId xmlns:a16="http://schemas.microsoft.com/office/drawing/2014/main" id="{0586292D-E631-B93C-A2B4-4F7402043348}"/>
                </a:ext>
              </a:extLst>
            </p:cNvPr>
            <p:cNvSpPr/>
            <p:nvPr/>
          </p:nvSpPr>
          <p:spPr>
            <a:xfrm>
              <a:off x="8337450" y="2245521"/>
              <a:ext cx="52773" cy="52773"/>
            </a:xfrm>
            <a:custGeom>
              <a:avLst/>
              <a:gdLst>
                <a:gd name="connsiteX0" fmla="*/ 36991 w 52772"/>
                <a:gd name="connsiteY0" fmla="*/ 46176 h 52772"/>
                <a:gd name="connsiteX1" fmla="*/ 42268 w 52772"/>
                <a:gd name="connsiteY1" fmla="*/ 19790 h 52772"/>
                <a:gd name="connsiteX2" fmla="*/ 36991 w 52772"/>
                <a:gd name="connsiteY2" fmla="*/ 461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991" y="46176"/>
                  </a:moveTo>
                  <a:cubicBezTo>
                    <a:pt x="63377" y="38260"/>
                    <a:pt x="66016" y="30344"/>
                    <a:pt x="42268" y="19790"/>
                  </a:cubicBezTo>
                  <a:cubicBezTo>
                    <a:pt x="13243" y="27706"/>
                    <a:pt x="13243" y="35622"/>
                    <a:pt x="36991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59">
              <a:extLst>
                <a:ext uri="{FF2B5EF4-FFF2-40B4-BE49-F238E27FC236}">
                  <a16:creationId xmlns:a16="http://schemas.microsoft.com/office/drawing/2014/main" id="{44A04C09-83AF-DEF9-99D9-0561795F05AC}"/>
                </a:ext>
              </a:extLst>
            </p:cNvPr>
            <p:cNvSpPr/>
            <p:nvPr/>
          </p:nvSpPr>
          <p:spPr>
            <a:xfrm>
              <a:off x="8338819" y="2070381"/>
              <a:ext cx="52773" cy="26386"/>
            </a:xfrm>
            <a:custGeom>
              <a:avLst/>
              <a:gdLst>
                <a:gd name="connsiteX0" fmla="*/ 32983 w 52772"/>
                <a:gd name="connsiteY0" fmla="*/ 20779 h 26386"/>
                <a:gd name="connsiteX1" fmla="*/ 19790 w 52772"/>
                <a:gd name="connsiteY1" fmla="*/ 28695 h 26386"/>
                <a:gd name="connsiteX2" fmla="*/ 32983 w 52772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0779"/>
                  </a:moveTo>
                  <a:cubicBezTo>
                    <a:pt x="27706" y="18141"/>
                    <a:pt x="19790" y="20779"/>
                    <a:pt x="19790" y="28695"/>
                  </a:cubicBezTo>
                  <a:cubicBezTo>
                    <a:pt x="25067" y="31334"/>
                    <a:pt x="35622" y="26057"/>
                    <a:pt x="32983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60">
              <a:extLst>
                <a:ext uri="{FF2B5EF4-FFF2-40B4-BE49-F238E27FC236}">
                  <a16:creationId xmlns:a16="http://schemas.microsoft.com/office/drawing/2014/main" id="{F33A2569-3B57-8604-5223-0EFAF3A62829}"/>
                </a:ext>
              </a:extLst>
            </p:cNvPr>
            <p:cNvSpPr/>
            <p:nvPr/>
          </p:nvSpPr>
          <p:spPr>
            <a:xfrm>
              <a:off x="8359928" y="253049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61">
              <a:extLst>
                <a:ext uri="{FF2B5EF4-FFF2-40B4-BE49-F238E27FC236}">
                  <a16:creationId xmlns:a16="http://schemas.microsoft.com/office/drawing/2014/main" id="{27BE96C5-0E2F-483A-82DD-FB75582C230C}"/>
                </a:ext>
              </a:extLst>
            </p:cNvPr>
            <p:cNvSpPr/>
            <p:nvPr/>
          </p:nvSpPr>
          <p:spPr>
            <a:xfrm>
              <a:off x="8354651" y="1915691"/>
              <a:ext cx="105546" cy="79159"/>
            </a:xfrm>
            <a:custGeom>
              <a:avLst/>
              <a:gdLst>
                <a:gd name="connsiteX0" fmla="*/ 93672 w 105545"/>
                <a:gd name="connsiteY0" fmla="*/ 19790 h 79159"/>
                <a:gd name="connsiteX1" fmla="*/ 19790 w 105545"/>
                <a:gd name="connsiteY1" fmla="*/ 69924 h 79159"/>
                <a:gd name="connsiteX2" fmla="*/ 93672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93672" y="19790"/>
                  </a:moveTo>
                  <a:cubicBezTo>
                    <a:pt x="67285" y="32983"/>
                    <a:pt x="40899" y="48815"/>
                    <a:pt x="19790" y="69924"/>
                  </a:cubicBezTo>
                  <a:cubicBezTo>
                    <a:pt x="54092" y="64647"/>
                    <a:pt x="80479" y="48815"/>
                    <a:pt x="9367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62">
              <a:extLst>
                <a:ext uri="{FF2B5EF4-FFF2-40B4-BE49-F238E27FC236}">
                  <a16:creationId xmlns:a16="http://schemas.microsoft.com/office/drawing/2014/main" id="{6D453303-DA92-DC70-91D1-A0DB6137BA2B}"/>
                </a:ext>
              </a:extLst>
            </p:cNvPr>
            <p:cNvSpPr/>
            <p:nvPr/>
          </p:nvSpPr>
          <p:spPr>
            <a:xfrm>
              <a:off x="8359280" y="2461246"/>
              <a:ext cx="52773" cy="52773"/>
            </a:xfrm>
            <a:custGeom>
              <a:avLst/>
              <a:gdLst>
                <a:gd name="connsiteX0" fmla="*/ 38908 w 52772"/>
                <a:gd name="connsiteY0" fmla="*/ 38905 h 52772"/>
                <a:gd name="connsiteX1" fmla="*/ 20438 w 52772"/>
                <a:gd name="connsiteY1" fmla="*/ 20434 h 52772"/>
                <a:gd name="connsiteX2" fmla="*/ 38908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08" y="38905"/>
                  </a:moveTo>
                  <a:cubicBezTo>
                    <a:pt x="52101" y="44182"/>
                    <a:pt x="44186" y="15157"/>
                    <a:pt x="20438" y="20434"/>
                  </a:cubicBezTo>
                  <a:cubicBezTo>
                    <a:pt x="17799" y="38905"/>
                    <a:pt x="23076" y="38905"/>
                    <a:pt x="38908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63">
              <a:extLst>
                <a:ext uri="{FF2B5EF4-FFF2-40B4-BE49-F238E27FC236}">
                  <a16:creationId xmlns:a16="http://schemas.microsoft.com/office/drawing/2014/main" id="{D483E783-2C1C-AAFA-A9B9-981EAEBD8437}"/>
                </a:ext>
              </a:extLst>
            </p:cNvPr>
            <p:cNvSpPr/>
            <p:nvPr/>
          </p:nvSpPr>
          <p:spPr>
            <a:xfrm>
              <a:off x="8378399" y="245133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64">
              <a:extLst>
                <a:ext uri="{FF2B5EF4-FFF2-40B4-BE49-F238E27FC236}">
                  <a16:creationId xmlns:a16="http://schemas.microsoft.com/office/drawing/2014/main" id="{73B1DD74-4597-896B-F388-A5B78BD34404}"/>
                </a:ext>
              </a:extLst>
            </p:cNvPr>
            <p:cNvSpPr/>
            <p:nvPr/>
          </p:nvSpPr>
          <p:spPr>
            <a:xfrm>
              <a:off x="8381038" y="2407798"/>
              <a:ext cx="26386" cy="26386"/>
            </a:xfrm>
            <a:custGeom>
              <a:avLst/>
              <a:gdLst>
                <a:gd name="connsiteX0" fmla="*/ 27706 w 26386"/>
                <a:gd name="connsiteY0" fmla="*/ 23748 h 26386"/>
                <a:gd name="connsiteX1" fmla="*/ 19790 w 26386"/>
                <a:gd name="connsiteY1" fmla="*/ 23748 h 26386"/>
                <a:gd name="connsiteX2" fmla="*/ 27706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3748"/>
                  </a:moveTo>
                  <a:cubicBezTo>
                    <a:pt x="25067" y="18470"/>
                    <a:pt x="22428" y="18470"/>
                    <a:pt x="19790" y="23748"/>
                  </a:cubicBezTo>
                  <a:cubicBezTo>
                    <a:pt x="22428" y="29025"/>
                    <a:pt x="25067" y="29025"/>
                    <a:pt x="27706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D5D92581-CD23-9C73-AF94-5936413D777D}"/>
                </a:ext>
              </a:extLst>
            </p:cNvPr>
            <p:cNvSpPr/>
            <p:nvPr/>
          </p:nvSpPr>
          <p:spPr>
            <a:xfrm>
              <a:off x="8385280" y="2529057"/>
              <a:ext cx="26386" cy="52773"/>
            </a:xfrm>
            <a:custGeom>
              <a:avLst/>
              <a:gdLst>
                <a:gd name="connsiteX0" fmla="*/ 26102 w 26386"/>
                <a:gd name="connsiteY0" fmla="*/ 21228 h 52772"/>
                <a:gd name="connsiteX1" fmla="*/ 20825 w 26386"/>
                <a:gd name="connsiteY1" fmla="*/ 31783 h 52772"/>
                <a:gd name="connsiteX2" fmla="*/ 26102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6102" y="21228"/>
                  </a:moveTo>
                  <a:cubicBezTo>
                    <a:pt x="20825" y="15951"/>
                    <a:pt x="18186" y="26505"/>
                    <a:pt x="20825" y="31783"/>
                  </a:cubicBezTo>
                  <a:cubicBezTo>
                    <a:pt x="26102" y="39699"/>
                    <a:pt x="31380" y="23867"/>
                    <a:pt x="26102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66">
              <a:extLst>
                <a:ext uri="{FF2B5EF4-FFF2-40B4-BE49-F238E27FC236}">
                  <a16:creationId xmlns:a16="http://schemas.microsoft.com/office/drawing/2014/main" id="{FD169805-C792-BB90-48B1-146FB916A005}"/>
                </a:ext>
              </a:extLst>
            </p:cNvPr>
            <p:cNvSpPr/>
            <p:nvPr/>
          </p:nvSpPr>
          <p:spPr>
            <a:xfrm>
              <a:off x="8394555" y="2258550"/>
              <a:ext cx="52773" cy="52773"/>
            </a:xfrm>
            <a:custGeom>
              <a:avLst/>
              <a:gdLst>
                <a:gd name="connsiteX0" fmla="*/ 40575 w 52772"/>
                <a:gd name="connsiteY0" fmla="*/ 35786 h 52772"/>
                <a:gd name="connsiteX1" fmla="*/ 40575 w 52772"/>
                <a:gd name="connsiteY1" fmla="*/ 357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0575" y="35786"/>
                  </a:moveTo>
                  <a:cubicBezTo>
                    <a:pt x="53768" y="-9071"/>
                    <a:pt x="-12198" y="56895"/>
                    <a:pt x="40575" y="3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67">
              <a:extLst>
                <a:ext uri="{FF2B5EF4-FFF2-40B4-BE49-F238E27FC236}">
                  <a16:creationId xmlns:a16="http://schemas.microsoft.com/office/drawing/2014/main" id="{B3BC8527-74A8-9B49-1C1F-B2A77406B260}"/>
                </a:ext>
              </a:extLst>
            </p:cNvPr>
            <p:cNvSpPr/>
            <p:nvPr/>
          </p:nvSpPr>
          <p:spPr>
            <a:xfrm>
              <a:off x="8396869" y="238800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68">
              <a:extLst>
                <a:ext uri="{FF2B5EF4-FFF2-40B4-BE49-F238E27FC236}">
                  <a16:creationId xmlns:a16="http://schemas.microsoft.com/office/drawing/2014/main" id="{F741DBCC-6F31-E1E0-1578-8AD2942A8FAB}"/>
                </a:ext>
              </a:extLst>
            </p:cNvPr>
            <p:cNvSpPr/>
            <p:nvPr/>
          </p:nvSpPr>
          <p:spPr>
            <a:xfrm>
              <a:off x="8425894" y="2391306"/>
              <a:ext cx="26386" cy="26386"/>
            </a:xfrm>
            <a:custGeom>
              <a:avLst/>
              <a:gdLst>
                <a:gd name="connsiteX0" fmla="*/ 19790 w 26386"/>
                <a:gd name="connsiteY0" fmla="*/ 29685 h 26386"/>
                <a:gd name="connsiteX1" fmla="*/ 19790 w 26386"/>
                <a:gd name="connsiteY1" fmla="*/ 2968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9685"/>
                  </a:moveTo>
                  <a:cubicBezTo>
                    <a:pt x="19790" y="16492"/>
                    <a:pt x="19790" y="16492"/>
                    <a:pt x="19790" y="296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69">
              <a:extLst>
                <a:ext uri="{FF2B5EF4-FFF2-40B4-BE49-F238E27FC236}">
                  <a16:creationId xmlns:a16="http://schemas.microsoft.com/office/drawing/2014/main" id="{351631DF-3F78-5210-C05F-2A49D9EFF0E0}"/>
                </a:ext>
              </a:extLst>
            </p:cNvPr>
            <p:cNvSpPr/>
            <p:nvPr/>
          </p:nvSpPr>
          <p:spPr>
            <a:xfrm>
              <a:off x="8425989" y="2452790"/>
              <a:ext cx="52773" cy="79159"/>
            </a:xfrm>
            <a:custGeom>
              <a:avLst/>
              <a:gdLst>
                <a:gd name="connsiteX0" fmla="*/ 22334 w 52772"/>
                <a:gd name="connsiteY0" fmla="*/ 42083 h 79159"/>
                <a:gd name="connsiteX1" fmla="*/ 53998 w 52772"/>
                <a:gd name="connsiteY1" fmla="*/ 57915 h 79159"/>
                <a:gd name="connsiteX2" fmla="*/ 22334 w 52772"/>
                <a:gd name="connsiteY2" fmla="*/ 4208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2334" y="42083"/>
                  </a:moveTo>
                  <a:cubicBezTo>
                    <a:pt x="14418" y="71108"/>
                    <a:pt x="24973" y="76385"/>
                    <a:pt x="53998" y="57915"/>
                  </a:cubicBezTo>
                  <a:cubicBezTo>
                    <a:pt x="46082" y="34167"/>
                    <a:pt x="69830" y="-5413"/>
                    <a:pt x="22334" y="420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70">
              <a:extLst>
                <a:ext uri="{FF2B5EF4-FFF2-40B4-BE49-F238E27FC236}">
                  <a16:creationId xmlns:a16="http://schemas.microsoft.com/office/drawing/2014/main" id="{0AEB8EAB-C0E9-E441-D6BF-A16CF2A246D8}"/>
                </a:ext>
              </a:extLst>
            </p:cNvPr>
            <p:cNvSpPr/>
            <p:nvPr/>
          </p:nvSpPr>
          <p:spPr>
            <a:xfrm>
              <a:off x="8430512" y="2343151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71">
              <a:extLst>
                <a:ext uri="{FF2B5EF4-FFF2-40B4-BE49-F238E27FC236}">
                  <a16:creationId xmlns:a16="http://schemas.microsoft.com/office/drawing/2014/main" id="{9DEB98CD-D59D-EA22-CB7C-7542E934D514}"/>
                </a:ext>
              </a:extLst>
            </p:cNvPr>
            <p:cNvSpPr/>
            <p:nvPr/>
          </p:nvSpPr>
          <p:spPr>
            <a:xfrm>
              <a:off x="8441726" y="2336141"/>
              <a:ext cx="26386" cy="26386"/>
            </a:xfrm>
            <a:custGeom>
              <a:avLst/>
              <a:gdLst>
                <a:gd name="connsiteX0" fmla="*/ 19790 w 26386"/>
                <a:gd name="connsiteY0" fmla="*/ 24162 h 26386"/>
                <a:gd name="connsiteX1" fmla="*/ 30344 w 26386"/>
                <a:gd name="connsiteY1" fmla="*/ 21523 h 26386"/>
                <a:gd name="connsiteX2" fmla="*/ 19790 w 26386"/>
                <a:gd name="connsiteY2" fmla="*/ 2416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4162"/>
                  </a:moveTo>
                  <a:cubicBezTo>
                    <a:pt x="22428" y="29439"/>
                    <a:pt x="32983" y="26800"/>
                    <a:pt x="30344" y="21523"/>
                  </a:cubicBezTo>
                  <a:cubicBezTo>
                    <a:pt x="27706" y="18884"/>
                    <a:pt x="19790" y="18884"/>
                    <a:pt x="19790" y="24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72">
              <a:extLst>
                <a:ext uri="{FF2B5EF4-FFF2-40B4-BE49-F238E27FC236}">
                  <a16:creationId xmlns:a16="http://schemas.microsoft.com/office/drawing/2014/main" id="{1B47745F-EF0A-1C49-E0C4-2DEE18126FEA}"/>
                </a:ext>
              </a:extLst>
            </p:cNvPr>
            <p:cNvSpPr/>
            <p:nvPr/>
          </p:nvSpPr>
          <p:spPr>
            <a:xfrm>
              <a:off x="8444365" y="2200664"/>
              <a:ext cx="26386" cy="52773"/>
            </a:xfrm>
            <a:custGeom>
              <a:avLst/>
              <a:gdLst>
                <a:gd name="connsiteX0" fmla="*/ 25067 w 26386"/>
                <a:gd name="connsiteY0" fmla="*/ 19790 h 52772"/>
                <a:gd name="connsiteX1" fmla="*/ 19790 w 26386"/>
                <a:gd name="connsiteY1" fmla="*/ 35622 h 52772"/>
                <a:gd name="connsiteX2" fmla="*/ 2506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067" y="19790"/>
                  </a:moveTo>
                  <a:cubicBezTo>
                    <a:pt x="19790" y="22429"/>
                    <a:pt x="19790" y="30344"/>
                    <a:pt x="19790" y="35622"/>
                  </a:cubicBezTo>
                  <a:cubicBezTo>
                    <a:pt x="27706" y="43538"/>
                    <a:pt x="32983" y="19790"/>
                    <a:pt x="2506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73">
              <a:extLst>
                <a:ext uri="{FF2B5EF4-FFF2-40B4-BE49-F238E27FC236}">
                  <a16:creationId xmlns:a16="http://schemas.microsoft.com/office/drawing/2014/main" id="{0A6F9379-B452-7C27-50FF-39FC0A3F1003}"/>
                </a:ext>
              </a:extLst>
            </p:cNvPr>
            <p:cNvSpPr/>
            <p:nvPr/>
          </p:nvSpPr>
          <p:spPr>
            <a:xfrm>
              <a:off x="8465290" y="1907775"/>
              <a:ext cx="79159" cy="79159"/>
            </a:xfrm>
            <a:custGeom>
              <a:avLst/>
              <a:gdLst>
                <a:gd name="connsiteX0" fmla="*/ 38444 w 79159"/>
                <a:gd name="connsiteY0" fmla="*/ 62008 h 79159"/>
                <a:gd name="connsiteX1" fmla="*/ 83301 w 79159"/>
                <a:gd name="connsiteY1" fmla="*/ 19790 h 79159"/>
                <a:gd name="connsiteX2" fmla="*/ 38444 w 79159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38444" y="62008"/>
                  </a:moveTo>
                  <a:cubicBezTo>
                    <a:pt x="54276" y="48815"/>
                    <a:pt x="70108" y="35622"/>
                    <a:pt x="83301" y="19790"/>
                  </a:cubicBezTo>
                  <a:cubicBezTo>
                    <a:pt x="51637" y="27706"/>
                    <a:pt x="-11690" y="83117"/>
                    <a:pt x="38444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74">
              <a:extLst>
                <a:ext uri="{FF2B5EF4-FFF2-40B4-BE49-F238E27FC236}">
                  <a16:creationId xmlns:a16="http://schemas.microsoft.com/office/drawing/2014/main" id="{7171BB07-3BDD-EBC9-79E0-7745E2CA0781}"/>
                </a:ext>
              </a:extLst>
            </p:cNvPr>
            <p:cNvSpPr/>
            <p:nvPr/>
          </p:nvSpPr>
          <p:spPr>
            <a:xfrm>
              <a:off x="8483285" y="203970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2428"/>
                    <a:pt x="17811" y="22428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75">
              <a:extLst>
                <a:ext uri="{FF2B5EF4-FFF2-40B4-BE49-F238E27FC236}">
                  <a16:creationId xmlns:a16="http://schemas.microsoft.com/office/drawing/2014/main" id="{B796796A-8C3E-8F64-A33E-C710F279926B}"/>
                </a:ext>
              </a:extLst>
            </p:cNvPr>
            <p:cNvSpPr/>
            <p:nvPr/>
          </p:nvSpPr>
          <p:spPr>
            <a:xfrm>
              <a:off x="8483945" y="2849771"/>
              <a:ext cx="79159" cy="79159"/>
            </a:xfrm>
            <a:custGeom>
              <a:avLst/>
              <a:gdLst>
                <a:gd name="connsiteX0" fmla="*/ 19790 w 79159"/>
                <a:gd name="connsiteY0" fmla="*/ 69924 h 79159"/>
                <a:gd name="connsiteX1" fmla="*/ 59369 w 79159"/>
                <a:gd name="connsiteY1" fmla="*/ 19790 h 79159"/>
                <a:gd name="connsiteX2" fmla="*/ 19790 w 79159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69924"/>
                  </a:moveTo>
                  <a:cubicBezTo>
                    <a:pt x="32983" y="54092"/>
                    <a:pt x="46176" y="38260"/>
                    <a:pt x="59369" y="19790"/>
                  </a:cubicBezTo>
                  <a:cubicBezTo>
                    <a:pt x="40899" y="32983"/>
                    <a:pt x="27706" y="48815"/>
                    <a:pt x="19790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76">
              <a:extLst>
                <a:ext uri="{FF2B5EF4-FFF2-40B4-BE49-F238E27FC236}">
                  <a16:creationId xmlns:a16="http://schemas.microsoft.com/office/drawing/2014/main" id="{E6A85653-0102-1223-9B78-7B3FAEB9E527}"/>
                </a:ext>
              </a:extLst>
            </p:cNvPr>
            <p:cNvSpPr/>
            <p:nvPr/>
          </p:nvSpPr>
          <p:spPr>
            <a:xfrm>
              <a:off x="8505054" y="2261115"/>
              <a:ext cx="26386" cy="26386"/>
            </a:xfrm>
            <a:custGeom>
              <a:avLst/>
              <a:gdLst>
                <a:gd name="connsiteX0" fmla="*/ 27706 w 26386"/>
                <a:gd name="connsiteY0" fmla="*/ 22666 h 26386"/>
                <a:gd name="connsiteX1" fmla="*/ 19790 w 26386"/>
                <a:gd name="connsiteY1" fmla="*/ 25305 h 26386"/>
                <a:gd name="connsiteX2" fmla="*/ 27706 w 26386"/>
                <a:gd name="connsiteY2" fmla="*/ 2266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706" y="22666"/>
                  </a:moveTo>
                  <a:cubicBezTo>
                    <a:pt x="22428" y="17389"/>
                    <a:pt x="19790" y="20028"/>
                    <a:pt x="19790" y="25305"/>
                  </a:cubicBezTo>
                  <a:cubicBezTo>
                    <a:pt x="25067" y="30582"/>
                    <a:pt x="27706" y="27944"/>
                    <a:pt x="27706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77">
              <a:extLst>
                <a:ext uri="{FF2B5EF4-FFF2-40B4-BE49-F238E27FC236}">
                  <a16:creationId xmlns:a16="http://schemas.microsoft.com/office/drawing/2014/main" id="{3F30B19E-2D49-5738-1645-5F67AFD95DE6}"/>
                </a:ext>
              </a:extLst>
            </p:cNvPr>
            <p:cNvSpPr/>
            <p:nvPr/>
          </p:nvSpPr>
          <p:spPr>
            <a:xfrm>
              <a:off x="8505332" y="2729845"/>
              <a:ext cx="52773" cy="52773"/>
            </a:xfrm>
            <a:custGeom>
              <a:avLst/>
              <a:gdLst>
                <a:gd name="connsiteX0" fmla="*/ 37982 w 52772"/>
                <a:gd name="connsiteY0" fmla="*/ 36809 h 52772"/>
                <a:gd name="connsiteX1" fmla="*/ 37982 w 52772"/>
                <a:gd name="connsiteY1" fmla="*/ 368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7982" y="36809"/>
                  </a:moveTo>
                  <a:cubicBezTo>
                    <a:pt x="35343" y="-2771"/>
                    <a:pt x="-1598" y="39448"/>
                    <a:pt x="37982" y="36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78">
              <a:extLst>
                <a:ext uri="{FF2B5EF4-FFF2-40B4-BE49-F238E27FC236}">
                  <a16:creationId xmlns:a16="http://schemas.microsoft.com/office/drawing/2014/main" id="{1155A788-B2CB-33D1-18C8-5857770DB065}"/>
                </a:ext>
              </a:extLst>
            </p:cNvPr>
            <p:cNvSpPr/>
            <p:nvPr/>
          </p:nvSpPr>
          <p:spPr>
            <a:xfrm>
              <a:off x="8522205" y="1934821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0" y="19130"/>
                    <a:pt x="18470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79">
              <a:extLst>
                <a:ext uri="{FF2B5EF4-FFF2-40B4-BE49-F238E27FC236}">
                  <a16:creationId xmlns:a16="http://schemas.microsoft.com/office/drawing/2014/main" id="{AB67F992-6C2D-4014-80D4-1A7A52E5F86C}"/>
                </a:ext>
              </a:extLst>
            </p:cNvPr>
            <p:cNvSpPr/>
            <p:nvPr/>
          </p:nvSpPr>
          <p:spPr>
            <a:xfrm>
              <a:off x="8527766" y="184077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8741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80">
              <a:extLst>
                <a:ext uri="{FF2B5EF4-FFF2-40B4-BE49-F238E27FC236}">
                  <a16:creationId xmlns:a16="http://schemas.microsoft.com/office/drawing/2014/main" id="{78B19788-E73E-7168-435A-DE7A84522E67}"/>
                </a:ext>
              </a:extLst>
            </p:cNvPr>
            <p:cNvSpPr/>
            <p:nvPr/>
          </p:nvSpPr>
          <p:spPr>
            <a:xfrm>
              <a:off x="8539356" y="2190110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81">
              <a:extLst>
                <a:ext uri="{FF2B5EF4-FFF2-40B4-BE49-F238E27FC236}">
                  <a16:creationId xmlns:a16="http://schemas.microsoft.com/office/drawing/2014/main" id="{95471E0A-2AB5-854B-7B29-8551C2003FAC}"/>
                </a:ext>
              </a:extLst>
            </p:cNvPr>
            <p:cNvSpPr/>
            <p:nvPr/>
          </p:nvSpPr>
          <p:spPr>
            <a:xfrm>
              <a:off x="8571301" y="2303572"/>
              <a:ext cx="26386" cy="26386"/>
            </a:xfrm>
            <a:custGeom>
              <a:avLst/>
              <a:gdLst>
                <a:gd name="connsiteX0" fmla="*/ 24786 w 26386"/>
                <a:gd name="connsiteY0" fmla="*/ 19790 h 26386"/>
                <a:gd name="connsiteX1" fmla="*/ 2478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4786" y="19790"/>
                  </a:moveTo>
                  <a:cubicBezTo>
                    <a:pt x="19509" y="22428"/>
                    <a:pt x="16870" y="22428"/>
                    <a:pt x="2478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82">
              <a:extLst>
                <a:ext uri="{FF2B5EF4-FFF2-40B4-BE49-F238E27FC236}">
                  <a16:creationId xmlns:a16="http://schemas.microsoft.com/office/drawing/2014/main" id="{3225F651-DFBC-B42A-D0A6-2F13DE565227}"/>
                </a:ext>
              </a:extLst>
            </p:cNvPr>
            <p:cNvSpPr/>
            <p:nvPr/>
          </p:nvSpPr>
          <p:spPr>
            <a:xfrm>
              <a:off x="8586852" y="27785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83">
              <a:extLst>
                <a:ext uri="{FF2B5EF4-FFF2-40B4-BE49-F238E27FC236}">
                  <a16:creationId xmlns:a16="http://schemas.microsoft.com/office/drawing/2014/main" id="{5FC3314F-169B-8EAB-2B2C-25FCBDFA2672}"/>
                </a:ext>
              </a:extLst>
            </p:cNvPr>
            <p:cNvSpPr/>
            <p:nvPr/>
          </p:nvSpPr>
          <p:spPr>
            <a:xfrm>
              <a:off x="8600045" y="2627887"/>
              <a:ext cx="26386" cy="26386"/>
            </a:xfrm>
            <a:custGeom>
              <a:avLst/>
              <a:gdLst>
                <a:gd name="connsiteX0" fmla="*/ 30344 w 26386"/>
                <a:gd name="connsiteY0" fmla="*/ 25305 h 26386"/>
                <a:gd name="connsiteX1" fmla="*/ 19790 w 26386"/>
                <a:gd name="connsiteY1" fmla="*/ 22666 h 26386"/>
                <a:gd name="connsiteX2" fmla="*/ 30344 w 26386"/>
                <a:gd name="connsiteY2" fmla="*/ 2530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5305"/>
                  </a:moveTo>
                  <a:cubicBezTo>
                    <a:pt x="30344" y="20028"/>
                    <a:pt x="19790" y="17389"/>
                    <a:pt x="19790" y="22666"/>
                  </a:cubicBezTo>
                  <a:cubicBezTo>
                    <a:pt x="19790" y="27944"/>
                    <a:pt x="30344" y="30582"/>
                    <a:pt x="30344" y="2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84">
              <a:extLst>
                <a:ext uri="{FF2B5EF4-FFF2-40B4-BE49-F238E27FC236}">
                  <a16:creationId xmlns:a16="http://schemas.microsoft.com/office/drawing/2014/main" id="{11812E50-CB2C-BB8F-4A18-700B94F1AEDC}"/>
                </a:ext>
              </a:extLst>
            </p:cNvPr>
            <p:cNvSpPr/>
            <p:nvPr/>
          </p:nvSpPr>
          <p:spPr>
            <a:xfrm>
              <a:off x="8600045" y="2083245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27706 w 26386"/>
                <a:gd name="connsiteY1" fmla="*/ 23748 h 26386"/>
                <a:gd name="connsiteX2" fmla="*/ 19790 w 26386"/>
                <a:gd name="connsiteY2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22428" y="29025"/>
                    <a:pt x="25067" y="29025"/>
                    <a:pt x="27706" y="23748"/>
                  </a:cubicBezTo>
                  <a:cubicBezTo>
                    <a:pt x="25067" y="18470"/>
                    <a:pt x="22428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85">
              <a:extLst>
                <a:ext uri="{FF2B5EF4-FFF2-40B4-BE49-F238E27FC236}">
                  <a16:creationId xmlns:a16="http://schemas.microsoft.com/office/drawing/2014/main" id="{A91BA920-6834-6B02-9C4B-F4D243AAC12A}"/>
                </a:ext>
              </a:extLst>
            </p:cNvPr>
            <p:cNvSpPr/>
            <p:nvPr/>
          </p:nvSpPr>
          <p:spPr>
            <a:xfrm>
              <a:off x="8607961" y="32930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86">
              <a:extLst>
                <a:ext uri="{FF2B5EF4-FFF2-40B4-BE49-F238E27FC236}">
                  <a16:creationId xmlns:a16="http://schemas.microsoft.com/office/drawing/2014/main" id="{CBB8D8A4-E603-5EEB-CEB1-ECDB9EDBC53F}"/>
                </a:ext>
              </a:extLst>
            </p:cNvPr>
            <p:cNvSpPr/>
            <p:nvPr/>
          </p:nvSpPr>
          <p:spPr>
            <a:xfrm>
              <a:off x="8629166" y="2250799"/>
              <a:ext cx="52773" cy="52773"/>
            </a:xfrm>
            <a:custGeom>
              <a:avLst/>
              <a:gdLst>
                <a:gd name="connsiteX0" fmla="*/ 35526 w 52772"/>
                <a:gd name="connsiteY0" fmla="*/ 19790 h 52772"/>
                <a:gd name="connsiteX1" fmla="*/ 53996 w 52772"/>
                <a:gd name="connsiteY1" fmla="*/ 56731 h 52772"/>
                <a:gd name="connsiteX2" fmla="*/ 35526 w 52772"/>
                <a:gd name="connsiteY2" fmla="*/ 19790 h 52772"/>
                <a:gd name="connsiteX3" fmla="*/ 46080 w 52772"/>
                <a:gd name="connsiteY3" fmla="*/ 54092 h 52772"/>
                <a:gd name="connsiteX4" fmla="*/ 51357 w 52772"/>
                <a:gd name="connsiteY4" fmla="*/ 48815 h 52772"/>
                <a:gd name="connsiteX5" fmla="*/ 46080 w 52772"/>
                <a:gd name="connsiteY5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5526" y="19790"/>
                  </a:moveTo>
                  <a:cubicBezTo>
                    <a:pt x="1223" y="32983"/>
                    <a:pt x="30248" y="62008"/>
                    <a:pt x="53996" y="56731"/>
                  </a:cubicBezTo>
                  <a:cubicBezTo>
                    <a:pt x="64551" y="38260"/>
                    <a:pt x="59273" y="25067"/>
                    <a:pt x="35526" y="19790"/>
                  </a:cubicBezTo>
                  <a:close/>
                  <a:moveTo>
                    <a:pt x="46080" y="54092"/>
                  </a:moveTo>
                  <a:cubicBezTo>
                    <a:pt x="43441" y="48815"/>
                    <a:pt x="46080" y="46176"/>
                    <a:pt x="51357" y="48815"/>
                  </a:cubicBezTo>
                  <a:cubicBezTo>
                    <a:pt x="53996" y="54092"/>
                    <a:pt x="51357" y="56731"/>
                    <a:pt x="46080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87">
              <a:extLst>
                <a:ext uri="{FF2B5EF4-FFF2-40B4-BE49-F238E27FC236}">
                  <a16:creationId xmlns:a16="http://schemas.microsoft.com/office/drawing/2014/main" id="{A49BE5E4-F873-22C2-401F-5DF4DBA0A705}"/>
                </a:ext>
              </a:extLst>
            </p:cNvPr>
            <p:cNvSpPr/>
            <p:nvPr/>
          </p:nvSpPr>
          <p:spPr>
            <a:xfrm>
              <a:off x="8644010" y="1656916"/>
              <a:ext cx="52773" cy="26386"/>
            </a:xfrm>
            <a:custGeom>
              <a:avLst/>
              <a:gdLst>
                <a:gd name="connsiteX0" fmla="*/ 39153 w 52772"/>
                <a:gd name="connsiteY0" fmla="*/ 19978 h 26386"/>
                <a:gd name="connsiteX1" fmla="*/ 39153 w 52772"/>
                <a:gd name="connsiteY1" fmla="*/ 1997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9153" y="19978"/>
                  </a:moveTo>
                  <a:cubicBezTo>
                    <a:pt x="-5704" y="17339"/>
                    <a:pt x="41791" y="43726"/>
                    <a:pt x="39153" y="1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88">
              <a:extLst>
                <a:ext uri="{FF2B5EF4-FFF2-40B4-BE49-F238E27FC236}">
                  <a16:creationId xmlns:a16="http://schemas.microsoft.com/office/drawing/2014/main" id="{BB259675-EDEA-0210-5917-D3C456AF5EE6}"/>
                </a:ext>
              </a:extLst>
            </p:cNvPr>
            <p:cNvSpPr/>
            <p:nvPr/>
          </p:nvSpPr>
          <p:spPr>
            <a:xfrm>
              <a:off x="8672608" y="1750116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89">
              <a:extLst>
                <a:ext uri="{FF2B5EF4-FFF2-40B4-BE49-F238E27FC236}">
                  <a16:creationId xmlns:a16="http://schemas.microsoft.com/office/drawing/2014/main" id="{CD38FA3A-F41E-9BDA-85F0-AA32D6E6FFD4}"/>
                </a:ext>
              </a:extLst>
            </p:cNvPr>
            <p:cNvSpPr/>
            <p:nvPr/>
          </p:nvSpPr>
          <p:spPr>
            <a:xfrm>
              <a:off x="8676566" y="226399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2428"/>
                    <a:pt x="25067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90">
              <a:extLst>
                <a:ext uri="{FF2B5EF4-FFF2-40B4-BE49-F238E27FC236}">
                  <a16:creationId xmlns:a16="http://schemas.microsoft.com/office/drawing/2014/main" id="{419B5C1E-3BD7-047B-7CB4-5C99813DFB32}"/>
                </a:ext>
              </a:extLst>
            </p:cNvPr>
            <p:cNvSpPr/>
            <p:nvPr/>
          </p:nvSpPr>
          <p:spPr>
            <a:xfrm>
              <a:off x="8689759" y="1656640"/>
              <a:ext cx="26386" cy="52773"/>
            </a:xfrm>
            <a:custGeom>
              <a:avLst/>
              <a:gdLst>
                <a:gd name="connsiteX0" fmla="*/ 30344 w 26386"/>
                <a:gd name="connsiteY0" fmla="*/ 20254 h 52772"/>
                <a:gd name="connsiteX1" fmla="*/ 30344 w 26386"/>
                <a:gd name="connsiteY1" fmla="*/ 2025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30344" y="20254"/>
                  </a:moveTo>
                  <a:cubicBezTo>
                    <a:pt x="6597" y="14977"/>
                    <a:pt x="30344" y="57195"/>
                    <a:pt x="30344" y="20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91">
              <a:extLst>
                <a:ext uri="{FF2B5EF4-FFF2-40B4-BE49-F238E27FC236}">
                  <a16:creationId xmlns:a16="http://schemas.microsoft.com/office/drawing/2014/main" id="{8FC63254-D9F9-DE3C-FFC2-6F4EA9240A7C}"/>
                </a:ext>
              </a:extLst>
            </p:cNvPr>
            <p:cNvSpPr/>
            <p:nvPr/>
          </p:nvSpPr>
          <p:spPr>
            <a:xfrm>
              <a:off x="8702714" y="3293063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5067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92">
              <a:extLst>
                <a:ext uri="{FF2B5EF4-FFF2-40B4-BE49-F238E27FC236}">
                  <a16:creationId xmlns:a16="http://schemas.microsoft.com/office/drawing/2014/main" id="{06D4F11B-35E3-E561-7F7E-FCEED4F97DC4}"/>
                </a:ext>
              </a:extLst>
            </p:cNvPr>
            <p:cNvSpPr/>
            <p:nvPr/>
          </p:nvSpPr>
          <p:spPr>
            <a:xfrm>
              <a:off x="8721422" y="298961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9"/>
                    <a:pt x="27706" y="2242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93">
              <a:extLst>
                <a:ext uri="{FF2B5EF4-FFF2-40B4-BE49-F238E27FC236}">
                  <a16:creationId xmlns:a16="http://schemas.microsoft.com/office/drawing/2014/main" id="{BB3F6AAF-ACC5-FBEB-DB7F-56E5FDFDAC03}"/>
                </a:ext>
              </a:extLst>
            </p:cNvPr>
            <p:cNvSpPr/>
            <p:nvPr/>
          </p:nvSpPr>
          <p:spPr>
            <a:xfrm>
              <a:off x="8726700" y="22376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94">
              <a:extLst>
                <a:ext uri="{FF2B5EF4-FFF2-40B4-BE49-F238E27FC236}">
                  <a16:creationId xmlns:a16="http://schemas.microsoft.com/office/drawing/2014/main" id="{B67CB8E5-6D32-DEB5-9FA1-E447071E127A}"/>
                </a:ext>
              </a:extLst>
            </p:cNvPr>
            <p:cNvSpPr/>
            <p:nvPr/>
          </p:nvSpPr>
          <p:spPr>
            <a:xfrm>
              <a:off x="8738535" y="2455957"/>
              <a:ext cx="52773" cy="79159"/>
            </a:xfrm>
            <a:custGeom>
              <a:avLst/>
              <a:gdLst>
                <a:gd name="connsiteX0" fmla="*/ 44896 w 52772"/>
                <a:gd name="connsiteY0" fmla="*/ 33639 h 79159"/>
                <a:gd name="connsiteX1" fmla="*/ 21148 w 52772"/>
                <a:gd name="connsiteY1" fmla="*/ 44194 h 79159"/>
                <a:gd name="connsiteX2" fmla="*/ 44896 w 52772"/>
                <a:gd name="connsiteY2" fmla="*/ 3363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4896" y="33639"/>
                  </a:moveTo>
                  <a:cubicBezTo>
                    <a:pt x="26426" y="12530"/>
                    <a:pt x="15871" y="15169"/>
                    <a:pt x="21148" y="44194"/>
                  </a:cubicBezTo>
                  <a:cubicBezTo>
                    <a:pt x="50173" y="75857"/>
                    <a:pt x="58089" y="70580"/>
                    <a:pt x="44896" y="33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95">
              <a:extLst>
                <a:ext uri="{FF2B5EF4-FFF2-40B4-BE49-F238E27FC236}">
                  <a16:creationId xmlns:a16="http://schemas.microsoft.com/office/drawing/2014/main" id="{7F8A6860-1BE5-8BA6-2685-B43E11103BC3}"/>
                </a:ext>
              </a:extLst>
            </p:cNvPr>
            <p:cNvSpPr/>
            <p:nvPr/>
          </p:nvSpPr>
          <p:spPr>
            <a:xfrm>
              <a:off x="8746774" y="2220738"/>
              <a:ext cx="26386" cy="26386"/>
            </a:xfrm>
            <a:custGeom>
              <a:avLst/>
              <a:gdLst>
                <a:gd name="connsiteX0" fmla="*/ 20825 w 26386"/>
                <a:gd name="connsiteY0" fmla="*/ 26102 h 26386"/>
                <a:gd name="connsiteX1" fmla="*/ 26102 w 26386"/>
                <a:gd name="connsiteY1" fmla="*/ 20825 h 26386"/>
                <a:gd name="connsiteX2" fmla="*/ 20825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6102"/>
                  </a:moveTo>
                  <a:cubicBezTo>
                    <a:pt x="26102" y="28741"/>
                    <a:pt x="28741" y="26102"/>
                    <a:pt x="26102" y="20825"/>
                  </a:cubicBezTo>
                  <a:cubicBezTo>
                    <a:pt x="20825" y="18186"/>
                    <a:pt x="18186" y="20825"/>
                    <a:pt x="20825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96">
              <a:extLst>
                <a:ext uri="{FF2B5EF4-FFF2-40B4-BE49-F238E27FC236}">
                  <a16:creationId xmlns:a16="http://schemas.microsoft.com/office/drawing/2014/main" id="{69A7B7E9-3557-3077-50E2-E1CF53EF6637}"/>
                </a:ext>
              </a:extLst>
            </p:cNvPr>
            <p:cNvSpPr/>
            <p:nvPr/>
          </p:nvSpPr>
          <p:spPr>
            <a:xfrm>
              <a:off x="8766280" y="324292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97">
              <a:extLst>
                <a:ext uri="{FF2B5EF4-FFF2-40B4-BE49-F238E27FC236}">
                  <a16:creationId xmlns:a16="http://schemas.microsoft.com/office/drawing/2014/main" id="{D7B283DE-534C-9CC6-5E86-6719B37D4EA6}"/>
                </a:ext>
              </a:extLst>
            </p:cNvPr>
            <p:cNvSpPr/>
            <p:nvPr/>
          </p:nvSpPr>
          <p:spPr>
            <a:xfrm>
              <a:off x="8771557" y="25410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98">
              <a:extLst>
                <a:ext uri="{FF2B5EF4-FFF2-40B4-BE49-F238E27FC236}">
                  <a16:creationId xmlns:a16="http://schemas.microsoft.com/office/drawing/2014/main" id="{FC388966-32AC-0A76-7941-728259C02AF8}"/>
                </a:ext>
              </a:extLst>
            </p:cNvPr>
            <p:cNvSpPr/>
            <p:nvPr/>
          </p:nvSpPr>
          <p:spPr>
            <a:xfrm>
              <a:off x="8801782" y="2367413"/>
              <a:ext cx="26386" cy="26386"/>
            </a:xfrm>
            <a:custGeom>
              <a:avLst/>
              <a:gdLst>
                <a:gd name="connsiteX0" fmla="*/ 31783 w 26386"/>
                <a:gd name="connsiteY0" fmla="*/ 21914 h 26386"/>
                <a:gd name="connsiteX1" fmla="*/ 21228 w 26386"/>
                <a:gd name="connsiteY1" fmla="*/ 29830 h 26386"/>
                <a:gd name="connsiteX2" fmla="*/ 31783 w 26386"/>
                <a:gd name="connsiteY2" fmla="*/ 219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783" y="21914"/>
                  </a:moveTo>
                  <a:cubicBezTo>
                    <a:pt x="26505" y="16637"/>
                    <a:pt x="15951" y="21914"/>
                    <a:pt x="21228" y="29830"/>
                  </a:cubicBezTo>
                  <a:cubicBezTo>
                    <a:pt x="23867" y="35107"/>
                    <a:pt x="34421" y="29830"/>
                    <a:pt x="31783" y="21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99">
              <a:extLst>
                <a:ext uri="{FF2B5EF4-FFF2-40B4-BE49-F238E27FC236}">
                  <a16:creationId xmlns:a16="http://schemas.microsoft.com/office/drawing/2014/main" id="{651579A4-A0E2-AFC3-DAA5-D67879251F85}"/>
                </a:ext>
              </a:extLst>
            </p:cNvPr>
            <p:cNvSpPr/>
            <p:nvPr/>
          </p:nvSpPr>
          <p:spPr>
            <a:xfrm>
              <a:off x="8805145" y="3332936"/>
              <a:ext cx="26386" cy="52773"/>
            </a:xfrm>
            <a:custGeom>
              <a:avLst/>
              <a:gdLst>
                <a:gd name="connsiteX0" fmla="*/ 20504 w 26386"/>
                <a:gd name="connsiteY0" fmla="*/ 43244 h 52772"/>
                <a:gd name="connsiteX1" fmla="*/ 20504 w 26386"/>
                <a:gd name="connsiteY1" fmla="*/ 432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0504" y="43244"/>
                  </a:moveTo>
                  <a:cubicBezTo>
                    <a:pt x="41614" y="43244"/>
                    <a:pt x="15227" y="-9528"/>
                    <a:pt x="20504" y="43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100">
              <a:extLst>
                <a:ext uri="{FF2B5EF4-FFF2-40B4-BE49-F238E27FC236}">
                  <a16:creationId xmlns:a16="http://schemas.microsoft.com/office/drawing/2014/main" id="{2CA753EE-C16B-0B56-73BE-5C386B675EDA}"/>
                </a:ext>
              </a:extLst>
            </p:cNvPr>
            <p:cNvSpPr/>
            <p:nvPr/>
          </p:nvSpPr>
          <p:spPr>
            <a:xfrm>
              <a:off x="8805157" y="2426150"/>
              <a:ext cx="26386" cy="52773"/>
            </a:xfrm>
            <a:custGeom>
              <a:avLst/>
              <a:gdLst>
                <a:gd name="connsiteX0" fmla="*/ 28407 w 26386"/>
                <a:gd name="connsiteY0" fmla="*/ 21228 h 52772"/>
                <a:gd name="connsiteX1" fmla="*/ 20492 w 26386"/>
                <a:gd name="connsiteY1" fmla="*/ 31783 h 52772"/>
                <a:gd name="connsiteX2" fmla="*/ 28407 w 26386"/>
                <a:gd name="connsiteY2" fmla="*/ 212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8407" y="21228"/>
                  </a:moveTo>
                  <a:cubicBezTo>
                    <a:pt x="23130" y="15951"/>
                    <a:pt x="17853" y="26505"/>
                    <a:pt x="20492" y="31783"/>
                  </a:cubicBezTo>
                  <a:cubicBezTo>
                    <a:pt x="25769" y="37060"/>
                    <a:pt x="33685" y="26505"/>
                    <a:pt x="28407" y="21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101">
              <a:extLst>
                <a:ext uri="{FF2B5EF4-FFF2-40B4-BE49-F238E27FC236}">
                  <a16:creationId xmlns:a16="http://schemas.microsoft.com/office/drawing/2014/main" id="{C312EEA6-A784-48E3-0C1F-BBB0F38DC93B}"/>
                </a:ext>
              </a:extLst>
            </p:cNvPr>
            <p:cNvSpPr/>
            <p:nvPr/>
          </p:nvSpPr>
          <p:spPr>
            <a:xfrm>
              <a:off x="8805328" y="1769864"/>
              <a:ext cx="26386" cy="26386"/>
            </a:xfrm>
            <a:custGeom>
              <a:avLst/>
              <a:gdLst>
                <a:gd name="connsiteX0" fmla="*/ 20321 w 26386"/>
                <a:gd name="connsiteY0" fmla="*/ 28408 h 26386"/>
                <a:gd name="connsiteX1" fmla="*/ 28237 w 26386"/>
                <a:gd name="connsiteY1" fmla="*/ 20492 h 26386"/>
                <a:gd name="connsiteX2" fmla="*/ 20321 w 26386"/>
                <a:gd name="connsiteY2" fmla="*/ 2840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321" y="28408"/>
                  </a:moveTo>
                  <a:cubicBezTo>
                    <a:pt x="22959" y="33685"/>
                    <a:pt x="33514" y="25769"/>
                    <a:pt x="28237" y="20492"/>
                  </a:cubicBezTo>
                  <a:cubicBezTo>
                    <a:pt x="25598" y="17853"/>
                    <a:pt x="17682" y="23130"/>
                    <a:pt x="20321" y="28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102">
              <a:extLst>
                <a:ext uri="{FF2B5EF4-FFF2-40B4-BE49-F238E27FC236}">
                  <a16:creationId xmlns:a16="http://schemas.microsoft.com/office/drawing/2014/main" id="{2D0E4C1A-FF3B-95AC-0744-8A382DEF4577}"/>
                </a:ext>
              </a:extLst>
            </p:cNvPr>
            <p:cNvSpPr/>
            <p:nvPr/>
          </p:nvSpPr>
          <p:spPr>
            <a:xfrm>
              <a:off x="8820656" y="3135642"/>
              <a:ext cx="26386" cy="26386"/>
            </a:xfrm>
            <a:custGeom>
              <a:avLst/>
              <a:gdLst>
                <a:gd name="connsiteX0" fmla="*/ 20825 w 26386"/>
                <a:gd name="connsiteY0" fmla="*/ 29446 h 26386"/>
                <a:gd name="connsiteX1" fmla="*/ 26102 w 26386"/>
                <a:gd name="connsiteY1" fmla="*/ 21530 h 26386"/>
                <a:gd name="connsiteX2" fmla="*/ 20825 w 26386"/>
                <a:gd name="connsiteY2" fmla="*/ 2944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0825" y="29446"/>
                  </a:moveTo>
                  <a:cubicBezTo>
                    <a:pt x="26102" y="34723"/>
                    <a:pt x="31380" y="24169"/>
                    <a:pt x="26102" y="21530"/>
                  </a:cubicBezTo>
                  <a:cubicBezTo>
                    <a:pt x="20825" y="16253"/>
                    <a:pt x="18186" y="24169"/>
                    <a:pt x="20825" y="29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103">
              <a:extLst>
                <a:ext uri="{FF2B5EF4-FFF2-40B4-BE49-F238E27FC236}">
                  <a16:creationId xmlns:a16="http://schemas.microsoft.com/office/drawing/2014/main" id="{58015718-78DC-6CA4-B139-C0E946D4247B}"/>
                </a:ext>
              </a:extLst>
            </p:cNvPr>
            <p:cNvSpPr/>
            <p:nvPr/>
          </p:nvSpPr>
          <p:spPr>
            <a:xfrm>
              <a:off x="8597975" y="2248160"/>
              <a:ext cx="52773" cy="52773"/>
            </a:xfrm>
            <a:custGeom>
              <a:avLst/>
              <a:gdLst>
                <a:gd name="connsiteX0" fmla="*/ 21860 w 52772"/>
                <a:gd name="connsiteY0" fmla="*/ 32983 h 52772"/>
                <a:gd name="connsiteX1" fmla="*/ 32415 w 52772"/>
                <a:gd name="connsiteY1" fmla="*/ 19790 h 52772"/>
                <a:gd name="connsiteX2" fmla="*/ 21860 w 52772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860" y="32983"/>
                  </a:moveTo>
                  <a:cubicBezTo>
                    <a:pt x="32415" y="35622"/>
                    <a:pt x="37692" y="30344"/>
                    <a:pt x="32415" y="19790"/>
                  </a:cubicBezTo>
                  <a:cubicBezTo>
                    <a:pt x="21860" y="19790"/>
                    <a:pt x="16583" y="22429"/>
                    <a:pt x="21860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104">
              <a:extLst>
                <a:ext uri="{FF2B5EF4-FFF2-40B4-BE49-F238E27FC236}">
                  <a16:creationId xmlns:a16="http://schemas.microsoft.com/office/drawing/2014/main" id="{E8A88A26-39F6-2465-C18F-28493861F848}"/>
                </a:ext>
              </a:extLst>
            </p:cNvPr>
            <p:cNvSpPr/>
            <p:nvPr/>
          </p:nvSpPr>
          <p:spPr>
            <a:xfrm>
              <a:off x="8547932" y="1902146"/>
              <a:ext cx="26386" cy="26386"/>
            </a:xfrm>
            <a:custGeom>
              <a:avLst/>
              <a:gdLst>
                <a:gd name="connsiteX0" fmla="*/ 21769 w 26386"/>
                <a:gd name="connsiteY0" fmla="*/ 30697 h 26386"/>
                <a:gd name="connsiteX1" fmla="*/ 21769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30697"/>
                  </a:moveTo>
                  <a:cubicBezTo>
                    <a:pt x="19130" y="17503"/>
                    <a:pt x="19130" y="14865"/>
                    <a:pt x="21769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105">
              <a:extLst>
                <a:ext uri="{FF2B5EF4-FFF2-40B4-BE49-F238E27FC236}">
                  <a16:creationId xmlns:a16="http://schemas.microsoft.com/office/drawing/2014/main" id="{56D5C6DD-7F49-5C01-C87D-37675FAE2B0B}"/>
                </a:ext>
              </a:extLst>
            </p:cNvPr>
            <p:cNvSpPr/>
            <p:nvPr/>
          </p:nvSpPr>
          <p:spPr>
            <a:xfrm>
              <a:off x="8347395" y="1480596"/>
              <a:ext cx="26386" cy="26386"/>
            </a:xfrm>
            <a:custGeom>
              <a:avLst/>
              <a:gdLst>
                <a:gd name="connsiteX0" fmla="*/ 29685 w 26386"/>
                <a:gd name="connsiteY0" fmla="*/ 24786 h 26386"/>
                <a:gd name="connsiteX1" fmla="*/ 29685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4786"/>
                  </a:moveTo>
                  <a:cubicBezTo>
                    <a:pt x="16492" y="19509"/>
                    <a:pt x="16492" y="16870"/>
                    <a:pt x="2968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106">
              <a:extLst>
                <a:ext uri="{FF2B5EF4-FFF2-40B4-BE49-F238E27FC236}">
                  <a16:creationId xmlns:a16="http://schemas.microsoft.com/office/drawing/2014/main" id="{7497EE41-7F89-8E8B-FDD8-7E9BF60107BD}"/>
                </a:ext>
              </a:extLst>
            </p:cNvPr>
            <p:cNvSpPr/>
            <p:nvPr/>
          </p:nvSpPr>
          <p:spPr>
            <a:xfrm>
              <a:off x="8305458" y="1514617"/>
              <a:ext cx="79159" cy="105546"/>
            </a:xfrm>
            <a:custGeom>
              <a:avLst/>
              <a:gdLst>
                <a:gd name="connsiteX0" fmla="*/ 84815 w 79159"/>
                <a:gd name="connsiteY0" fmla="*/ 19790 h 105545"/>
                <a:gd name="connsiteX1" fmla="*/ 32042 w 79159"/>
                <a:gd name="connsiteY1" fmla="*/ 77840 h 105545"/>
                <a:gd name="connsiteX2" fmla="*/ 84815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84815" y="19790"/>
                  </a:moveTo>
                  <a:cubicBezTo>
                    <a:pt x="79538" y="25067"/>
                    <a:pt x="-12815" y="125336"/>
                    <a:pt x="32042" y="77840"/>
                  </a:cubicBezTo>
                  <a:cubicBezTo>
                    <a:pt x="13572" y="112142"/>
                    <a:pt x="82176" y="43538"/>
                    <a:pt x="8481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107">
              <a:extLst>
                <a:ext uri="{FF2B5EF4-FFF2-40B4-BE49-F238E27FC236}">
                  <a16:creationId xmlns:a16="http://schemas.microsoft.com/office/drawing/2014/main" id="{E2EE6399-6EB2-0246-120B-2D9299835855}"/>
                </a:ext>
              </a:extLst>
            </p:cNvPr>
            <p:cNvSpPr/>
            <p:nvPr/>
          </p:nvSpPr>
          <p:spPr>
            <a:xfrm>
              <a:off x="8360410" y="2010906"/>
              <a:ext cx="52773" cy="52773"/>
            </a:xfrm>
            <a:custGeom>
              <a:avLst/>
              <a:gdLst>
                <a:gd name="connsiteX0" fmla="*/ 37779 w 52772"/>
                <a:gd name="connsiteY0" fmla="*/ 22204 h 52772"/>
                <a:gd name="connsiteX1" fmla="*/ 21947 w 52772"/>
                <a:gd name="connsiteY1" fmla="*/ 38036 h 52772"/>
                <a:gd name="connsiteX2" fmla="*/ 37779 w 52772"/>
                <a:gd name="connsiteY2" fmla="*/ 2220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7779" y="22204"/>
                  </a:moveTo>
                  <a:cubicBezTo>
                    <a:pt x="29863" y="14289"/>
                    <a:pt x="14031" y="27482"/>
                    <a:pt x="21947" y="38036"/>
                  </a:cubicBezTo>
                  <a:cubicBezTo>
                    <a:pt x="29863" y="45952"/>
                    <a:pt x="45695" y="30120"/>
                    <a:pt x="37779" y="22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108">
              <a:extLst>
                <a:ext uri="{FF2B5EF4-FFF2-40B4-BE49-F238E27FC236}">
                  <a16:creationId xmlns:a16="http://schemas.microsoft.com/office/drawing/2014/main" id="{4808502C-75B3-BE07-5D4F-348C8C6AD363}"/>
                </a:ext>
              </a:extLst>
            </p:cNvPr>
            <p:cNvSpPr/>
            <p:nvPr/>
          </p:nvSpPr>
          <p:spPr>
            <a:xfrm>
              <a:off x="7869527" y="1395038"/>
              <a:ext cx="52773" cy="52773"/>
            </a:xfrm>
            <a:custGeom>
              <a:avLst/>
              <a:gdLst>
                <a:gd name="connsiteX0" fmla="*/ 24681 w 52772"/>
                <a:gd name="connsiteY0" fmla="*/ 41739 h 52772"/>
                <a:gd name="connsiteX1" fmla="*/ 35235 w 52772"/>
                <a:gd name="connsiteY1" fmla="*/ 20630 h 52772"/>
                <a:gd name="connsiteX2" fmla="*/ 24681 w 52772"/>
                <a:gd name="connsiteY2" fmla="*/ 4173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4681" y="41739"/>
                  </a:moveTo>
                  <a:cubicBezTo>
                    <a:pt x="35235" y="47016"/>
                    <a:pt x="45790" y="28546"/>
                    <a:pt x="35235" y="20630"/>
                  </a:cubicBezTo>
                  <a:cubicBezTo>
                    <a:pt x="22042" y="15352"/>
                    <a:pt x="14126" y="36462"/>
                    <a:pt x="24681" y="41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109">
              <a:extLst>
                <a:ext uri="{FF2B5EF4-FFF2-40B4-BE49-F238E27FC236}">
                  <a16:creationId xmlns:a16="http://schemas.microsoft.com/office/drawing/2014/main" id="{4447CF9F-05D6-E57D-4AB1-CAA5A76EE76E}"/>
                </a:ext>
              </a:extLst>
            </p:cNvPr>
            <p:cNvSpPr/>
            <p:nvPr/>
          </p:nvSpPr>
          <p:spPr>
            <a:xfrm>
              <a:off x="7832200" y="18761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5067"/>
                    <a:pt x="32983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10">
              <a:extLst>
                <a:ext uri="{FF2B5EF4-FFF2-40B4-BE49-F238E27FC236}">
                  <a16:creationId xmlns:a16="http://schemas.microsoft.com/office/drawing/2014/main" id="{CA45360D-1C09-B312-ED4B-C6DDE6D07FEA}"/>
                </a:ext>
              </a:extLst>
            </p:cNvPr>
            <p:cNvSpPr/>
            <p:nvPr/>
          </p:nvSpPr>
          <p:spPr>
            <a:xfrm>
              <a:off x="8045778" y="3034476"/>
              <a:ext cx="26386" cy="26386"/>
            </a:xfrm>
            <a:custGeom>
              <a:avLst/>
              <a:gdLst>
                <a:gd name="connsiteX0" fmla="*/ 22580 w 26386"/>
                <a:gd name="connsiteY0" fmla="*/ 19790 h 26386"/>
                <a:gd name="connsiteX1" fmla="*/ 2258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580" y="19790"/>
                  </a:moveTo>
                  <a:cubicBezTo>
                    <a:pt x="12025" y="19790"/>
                    <a:pt x="35773" y="19790"/>
                    <a:pt x="2258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111">
              <a:extLst>
                <a:ext uri="{FF2B5EF4-FFF2-40B4-BE49-F238E27FC236}">
                  <a16:creationId xmlns:a16="http://schemas.microsoft.com/office/drawing/2014/main" id="{31680749-51C0-EFE3-B781-6E0123BFE1E0}"/>
                </a:ext>
              </a:extLst>
            </p:cNvPr>
            <p:cNvSpPr/>
            <p:nvPr/>
          </p:nvSpPr>
          <p:spPr>
            <a:xfrm>
              <a:off x="6737163" y="2691044"/>
              <a:ext cx="26386" cy="26386"/>
            </a:xfrm>
            <a:custGeom>
              <a:avLst/>
              <a:gdLst>
                <a:gd name="connsiteX0" fmla="*/ 19790 w 26386"/>
                <a:gd name="connsiteY0" fmla="*/ 22837 h 26386"/>
                <a:gd name="connsiteX1" fmla="*/ 19790 w 26386"/>
                <a:gd name="connsiteY1" fmla="*/ 2283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2837"/>
                  </a:moveTo>
                  <a:cubicBezTo>
                    <a:pt x="27706" y="20198"/>
                    <a:pt x="30344" y="17559"/>
                    <a:pt x="19790" y="22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112">
              <a:extLst>
                <a:ext uri="{FF2B5EF4-FFF2-40B4-BE49-F238E27FC236}">
                  <a16:creationId xmlns:a16="http://schemas.microsoft.com/office/drawing/2014/main" id="{DC410210-F616-5D16-4EAF-F7189AB4BC8C}"/>
                </a:ext>
              </a:extLst>
            </p:cNvPr>
            <p:cNvSpPr/>
            <p:nvPr/>
          </p:nvSpPr>
          <p:spPr>
            <a:xfrm>
              <a:off x="8555188" y="246980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113">
              <a:extLst>
                <a:ext uri="{FF2B5EF4-FFF2-40B4-BE49-F238E27FC236}">
                  <a16:creationId xmlns:a16="http://schemas.microsoft.com/office/drawing/2014/main" id="{691DF9A3-5877-E70C-687F-99CE0550AA10}"/>
                </a:ext>
              </a:extLst>
            </p:cNvPr>
            <p:cNvSpPr/>
            <p:nvPr/>
          </p:nvSpPr>
          <p:spPr>
            <a:xfrm>
              <a:off x="6583094" y="2333296"/>
              <a:ext cx="52773" cy="52773"/>
            </a:xfrm>
            <a:custGeom>
              <a:avLst/>
              <a:gdLst>
                <a:gd name="connsiteX0" fmla="*/ 44565 w 52772"/>
                <a:gd name="connsiteY0" fmla="*/ 27006 h 52772"/>
                <a:gd name="connsiteX1" fmla="*/ 44565 w 52772"/>
                <a:gd name="connsiteY1" fmla="*/ 270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44565" y="27006"/>
                  </a:moveTo>
                  <a:cubicBezTo>
                    <a:pt x="-16124" y="-7296"/>
                    <a:pt x="55120" y="95611"/>
                    <a:pt x="44565" y="27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114">
              <a:extLst>
                <a:ext uri="{FF2B5EF4-FFF2-40B4-BE49-F238E27FC236}">
                  <a16:creationId xmlns:a16="http://schemas.microsoft.com/office/drawing/2014/main" id="{071F73AB-7BB7-AACB-A3CB-EF2AEFF8F336}"/>
                </a:ext>
              </a:extLst>
            </p:cNvPr>
            <p:cNvSpPr/>
            <p:nvPr/>
          </p:nvSpPr>
          <p:spPr>
            <a:xfrm>
              <a:off x="6844687" y="2293017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115">
              <a:extLst>
                <a:ext uri="{FF2B5EF4-FFF2-40B4-BE49-F238E27FC236}">
                  <a16:creationId xmlns:a16="http://schemas.microsoft.com/office/drawing/2014/main" id="{BEAE91C0-1134-55E0-6527-65BE9166A779}"/>
                </a:ext>
              </a:extLst>
            </p:cNvPr>
            <p:cNvSpPr/>
            <p:nvPr/>
          </p:nvSpPr>
          <p:spPr>
            <a:xfrm>
              <a:off x="6867411" y="2271908"/>
              <a:ext cx="26386" cy="26386"/>
            </a:xfrm>
            <a:custGeom>
              <a:avLst/>
              <a:gdLst>
                <a:gd name="connsiteX0" fmla="*/ 26751 w 26386"/>
                <a:gd name="connsiteY0" fmla="*/ 27706 h 26386"/>
                <a:gd name="connsiteX1" fmla="*/ 26751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7706"/>
                  </a:moveTo>
                  <a:cubicBezTo>
                    <a:pt x="16197" y="17151"/>
                    <a:pt x="18835" y="17151"/>
                    <a:pt x="26751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116">
              <a:extLst>
                <a:ext uri="{FF2B5EF4-FFF2-40B4-BE49-F238E27FC236}">
                  <a16:creationId xmlns:a16="http://schemas.microsoft.com/office/drawing/2014/main" id="{F24ED932-62C3-FDDE-6BA5-46BC785EB811}"/>
                </a:ext>
              </a:extLst>
            </p:cNvPr>
            <p:cNvSpPr/>
            <p:nvPr/>
          </p:nvSpPr>
          <p:spPr>
            <a:xfrm>
              <a:off x="7001981" y="192096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5067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117">
              <a:extLst>
                <a:ext uri="{FF2B5EF4-FFF2-40B4-BE49-F238E27FC236}">
                  <a16:creationId xmlns:a16="http://schemas.microsoft.com/office/drawing/2014/main" id="{57759910-48BB-DC06-9DE9-7FE5C83A2C7D}"/>
                </a:ext>
              </a:extLst>
            </p:cNvPr>
            <p:cNvSpPr/>
            <p:nvPr/>
          </p:nvSpPr>
          <p:spPr>
            <a:xfrm>
              <a:off x="6977794" y="1872250"/>
              <a:ext cx="26386" cy="52773"/>
            </a:xfrm>
            <a:custGeom>
              <a:avLst/>
              <a:gdLst>
                <a:gd name="connsiteX0" fmla="*/ 29830 w 26386"/>
                <a:gd name="connsiteY0" fmla="*/ 34206 h 52772"/>
                <a:gd name="connsiteX1" fmla="*/ 21914 w 26386"/>
                <a:gd name="connsiteY1" fmla="*/ 21013 h 52772"/>
                <a:gd name="connsiteX2" fmla="*/ 29830 w 26386"/>
                <a:gd name="connsiteY2" fmla="*/ 342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830" y="34206"/>
                  </a:moveTo>
                  <a:cubicBezTo>
                    <a:pt x="35107" y="28928"/>
                    <a:pt x="29830" y="15735"/>
                    <a:pt x="21914" y="21013"/>
                  </a:cubicBezTo>
                  <a:cubicBezTo>
                    <a:pt x="16637" y="26290"/>
                    <a:pt x="21914" y="39483"/>
                    <a:pt x="29830" y="34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118">
              <a:extLst>
                <a:ext uri="{FF2B5EF4-FFF2-40B4-BE49-F238E27FC236}">
                  <a16:creationId xmlns:a16="http://schemas.microsoft.com/office/drawing/2014/main" id="{14D330C4-786D-BB4B-459E-DD4FFB2EC076}"/>
                </a:ext>
              </a:extLst>
            </p:cNvPr>
            <p:cNvSpPr/>
            <p:nvPr/>
          </p:nvSpPr>
          <p:spPr>
            <a:xfrm>
              <a:off x="7362521" y="18497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2983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19">
              <a:extLst>
                <a:ext uri="{FF2B5EF4-FFF2-40B4-BE49-F238E27FC236}">
                  <a16:creationId xmlns:a16="http://schemas.microsoft.com/office/drawing/2014/main" id="{BCB7CBF3-F0E6-8636-B8FF-6B57B4B8AC50}"/>
                </a:ext>
              </a:extLst>
            </p:cNvPr>
            <p:cNvSpPr/>
            <p:nvPr/>
          </p:nvSpPr>
          <p:spPr>
            <a:xfrm>
              <a:off x="7294071" y="1773204"/>
              <a:ext cx="52773" cy="79159"/>
            </a:xfrm>
            <a:custGeom>
              <a:avLst/>
              <a:gdLst>
                <a:gd name="connsiteX0" fmla="*/ 38105 w 52772"/>
                <a:gd name="connsiteY0" fmla="*/ 62008 h 79159"/>
                <a:gd name="connsiteX1" fmla="*/ 27551 w 52772"/>
                <a:gd name="connsiteY1" fmla="*/ 19790 h 79159"/>
                <a:gd name="connsiteX2" fmla="*/ 38105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8105" y="62008"/>
                  </a:moveTo>
                  <a:cubicBezTo>
                    <a:pt x="38105" y="48815"/>
                    <a:pt x="40744" y="27706"/>
                    <a:pt x="27551" y="19790"/>
                  </a:cubicBezTo>
                  <a:cubicBezTo>
                    <a:pt x="16996" y="32983"/>
                    <a:pt x="14358" y="64647"/>
                    <a:pt x="38105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120">
              <a:extLst>
                <a:ext uri="{FF2B5EF4-FFF2-40B4-BE49-F238E27FC236}">
                  <a16:creationId xmlns:a16="http://schemas.microsoft.com/office/drawing/2014/main" id="{41F0B483-F768-A4D9-9F14-58ADE05AE407}"/>
                </a:ext>
              </a:extLst>
            </p:cNvPr>
            <p:cNvSpPr/>
            <p:nvPr/>
          </p:nvSpPr>
          <p:spPr>
            <a:xfrm>
              <a:off x="7539310" y="173362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121">
              <a:extLst>
                <a:ext uri="{FF2B5EF4-FFF2-40B4-BE49-F238E27FC236}">
                  <a16:creationId xmlns:a16="http://schemas.microsoft.com/office/drawing/2014/main" id="{93F53DB1-CE08-CB85-B040-6E4AC2E3FC90}"/>
                </a:ext>
              </a:extLst>
            </p:cNvPr>
            <p:cNvSpPr/>
            <p:nvPr/>
          </p:nvSpPr>
          <p:spPr>
            <a:xfrm>
              <a:off x="8166451" y="1672936"/>
              <a:ext cx="105546" cy="79159"/>
            </a:xfrm>
            <a:custGeom>
              <a:avLst/>
              <a:gdLst>
                <a:gd name="connsiteX0" fmla="*/ 33839 w 105545"/>
                <a:gd name="connsiteY0" fmla="*/ 46176 h 79159"/>
                <a:gd name="connsiteX1" fmla="*/ 86612 w 105545"/>
                <a:gd name="connsiteY1" fmla="*/ 19790 h 79159"/>
                <a:gd name="connsiteX2" fmla="*/ 33839 w 105545"/>
                <a:gd name="connsiteY2" fmla="*/ 4617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33839" y="46176"/>
                  </a:moveTo>
                  <a:cubicBezTo>
                    <a:pt x="-13656" y="75201"/>
                    <a:pt x="73419" y="72563"/>
                    <a:pt x="86612" y="19790"/>
                  </a:cubicBezTo>
                  <a:cubicBezTo>
                    <a:pt x="70780" y="30344"/>
                    <a:pt x="52310" y="38260"/>
                    <a:pt x="33839" y="46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122">
              <a:extLst>
                <a:ext uri="{FF2B5EF4-FFF2-40B4-BE49-F238E27FC236}">
                  <a16:creationId xmlns:a16="http://schemas.microsoft.com/office/drawing/2014/main" id="{D31233C1-1232-4DF3-A63F-32AB3D3D6A01}"/>
                </a:ext>
              </a:extLst>
            </p:cNvPr>
            <p:cNvSpPr/>
            <p:nvPr/>
          </p:nvSpPr>
          <p:spPr>
            <a:xfrm>
              <a:off x="7621345" y="1518729"/>
              <a:ext cx="158319" cy="237478"/>
            </a:xfrm>
            <a:custGeom>
              <a:avLst/>
              <a:gdLst>
                <a:gd name="connsiteX0" fmla="*/ 72326 w 158318"/>
                <a:gd name="connsiteY0" fmla="*/ 168720 h 237477"/>
                <a:gd name="connsiteX1" fmla="*/ 56495 w 158318"/>
                <a:gd name="connsiteY1" fmla="*/ 221493 h 237477"/>
                <a:gd name="connsiteX2" fmla="*/ 138292 w 158318"/>
                <a:gd name="connsiteY2" fmla="*/ 171358 h 237477"/>
                <a:gd name="connsiteX3" fmla="*/ 106629 w 158318"/>
                <a:gd name="connsiteY3" fmla="*/ 20956 h 237477"/>
                <a:gd name="connsiteX4" fmla="*/ 72326 w 158318"/>
                <a:gd name="connsiteY4" fmla="*/ 168720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18" h="237477">
                  <a:moveTo>
                    <a:pt x="72326" y="168720"/>
                  </a:moveTo>
                  <a:cubicBezTo>
                    <a:pt x="67049" y="187190"/>
                    <a:pt x="61772" y="205661"/>
                    <a:pt x="56495" y="221493"/>
                  </a:cubicBezTo>
                  <a:cubicBezTo>
                    <a:pt x="72326" y="213577"/>
                    <a:pt x="143570" y="166081"/>
                    <a:pt x="138292" y="171358"/>
                  </a:cubicBezTo>
                  <a:cubicBezTo>
                    <a:pt x="167318" y="139695"/>
                    <a:pt x="156763" y="28872"/>
                    <a:pt x="106629" y="20956"/>
                  </a:cubicBezTo>
                  <a:cubicBezTo>
                    <a:pt x="16915" y="5124"/>
                    <a:pt x="-17388" y="155527"/>
                    <a:pt x="72326" y="16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123">
              <a:extLst>
                <a:ext uri="{FF2B5EF4-FFF2-40B4-BE49-F238E27FC236}">
                  <a16:creationId xmlns:a16="http://schemas.microsoft.com/office/drawing/2014/main" id="{961E89B4-6898-BD7F-6D34-973807C9693F}"/>
                </a:ext>
              </a:extLst>
            </p:cNvPr>
            <p:cNvSpPr/>
            <p:nvPr/>
          </p:nvSpPr>
          <p:spPr>
            <a:xfrm>
              <a:off x="8805320" y="1502747"/>
              <a:ext cx="131932" cy="105546"/>
            </a:xfrm>
            <a:custGeom>
              <a:avLst/>
              <a:gdLst>
                <a:gd name="connsiteX0" fmla="*/ 49354 w 131932"/>
                <a:gd name="connsiteY0" fmla="*/ 84433 h 105545"/>
                <a:gd name="connsiteX1" fmla="*/ 112682 w 131932"/>
                <a:gd name="connsiteY1" fmla="*/ 31660 h 105545"/>
                <a:gd name="connsiteX2" fmla="*/ 49354 w 131932"/>
                <a:gd name="connsiteY2" fmla="*/ 8443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05545">
                  <a:moveTo>
                    <a:pt x="49354" y="84433"/>
                  </a:moveTo>
                  <a:cubicBezTo>
                    <a:pt x="70463" y="65962"/>
                    <a:pt x="91572" y="50130"/>
                    <a:pt x="112682" y="31660"/>
                  </a:cubicBezTo>
                  <a:cubicBezTo>
                    <a:pt x="128513" y="-21113"/>
                    <a:pt x="-48276" y="121374"/>
                    <a:pt x="49354" y="84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124">
              <a:extLst>
                <a:ext uri="{FF2B5EF4-FFF2-40B4-BE49-F238E27FC236}">
                  <a16:creationId xmlns:a16="http://schemas.microsoft.com/office/drawing/2014/main" id="{D8CBB6C1-2499-70EF-D6D5-1D938D66CB94}"/>
                </a:ext>
              </a:extLst>
            </p:cNvPr>
            <p:cNvSpPr/>
            <p:nvPr/>
          </p:nvSpPr>
          <p:spPr>
            <a:xfrm>
              <a:off x="6225559" y="1508888"/>
              <a:ext cx="79159" cy="79159"/>
            </a:xfrm>
            <a:custGeom>
              <a:avLst/>
              <a:gdLst>
                <a:gd name="connsiteX0" fmla="*/ 53799 w 79159"/>
                <a:gd name="connsiteY0" fmla="*/ 78292 h 79159"/>
                <a:gd name="connsiteX1" fmla="*/ 30051 w 79159"/>
                <a:gd name="connsiteY1" fmla="*/ 20242 h 79159"/>
                <a:gd name="connsiteX2" fmla="*/ 53799 w 79159"/>
                <a:gd name="connsiteY2" fmla="*/ 782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3799" y="78292"/>
                  </a:moveTo>
                  <a:cubicBezTo>
                    <a:pt x="85463" y="57183"/>
                    <a:pt x="61715" y="14965"/>
                    <a:pt x="30051" y="20242"/>
                  </a:cubicBezTo>
                  <a:cubicBezTo>
                    <a:pt x="8942" y="41351"/>
                    <a:pt x="22135" y="88847"/>
                    <a:pt x="53799" y="782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125">
              <a:extLst>
                <a:ext uri="{FF2B5EF4-FFF2-40B4-BE49-F238E27FC236}">
                  <a16:creationId xmlns:a16="http://schemas.microsoft.com/office/drawing/2014/main" id="{4E81F47A-48FE-3699-A93B-31BF2E09AB11}"/>
                </a:ext>
              </a:extLst>
            </p:cNvPr>
            <p:cNvSpPr/>
            <p:nvPr/>
          </p:nvSpPr>
          <p:spPr>
            <a:xfrm>
              <a:off x="7289931" y="1475687"/>
              <a:ext cx="79159" cy="79159"/>
            </a:xfrm>
            <a:custGeom>
              <a:avLst/>
              <a:gdLst>
                <a:gd name="connsiteX0" fmla="*/ 55439 w 79159"/>
                <a:gd name="connsiteY0" fmla="*/ 71913 h 79159"/>
                <a:gd name="connsiteX1" fmla="*/ 55439 w 79159"/>
                <a:gd name="connsiteY1" fmla="*/ 21779 h 79159"/>
                <a:gd name="connsiteX2" fmla="*/ 55439 w 79159"/>
                <a:gd name="connsiteY2" fmla="*/ 7191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5439" y="71913"/>
                  </a:moveTo>
                  <a:cubicBezTo>
                    <a:pt x="73909" y="56081"/>
                    <a:pt x="73909" y="37611"/>
                    <a:pt x="55439" y="21779"/>
                  </a:cubicBezTo>
                  <a:cubicBezTo>
                    <a:pt x="5305" y="5947"/>
                    <a:pt x="10582" y="90384"/>
                    <a:pt x="55439" y="7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26">
              <a:extLst>
                <a:ext uri="{FF2B5EF4-FFF2-40B4-BE49-F238E27FC236}">
                  <a16:creationId xmlns:a16="http://schemas.microsoft.com/office/drawing/2014/main" id="{B6C62A1F-4712-7B4C-3EE4-70FCC4F73D25}"/>
                </a:ext>
              </a:extLst>
            </p:cNvPr>
            <p:cNvSpPr/>
            <p:nvPr/>
          </p:nvSpPr>
          <p:spPr>
            <a:xfrm>
              <a:off x="8958241" y="1407752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1"/>
                    <a:pt x="17811" y="18471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27">
              <a:extLst>
                <a:ext uri="{FF2B5EF4-FFF2-40B4-BE49-F238E27FC236}">
                  <a16:creationId xmlns:a16="http://schemas.microsoft.com/office/drawing/2014/main" id="{1BA8F67A-C8F8-6E92-A47B-C526AE45DA81}"/>
                </a:ext>
              </a:extLst>
            </p:cNvPr>
            <p:cNvSpPr/>
            <p:nvPr/>
          </p:nvSpPr>
          <p:spPr>
            <a:xfrm>
              <a:off x="7353946" y="1307484"/>
              <a:ext cx="26386" cy="26386"/>
            </a:xfrm>
            <a:custGeom>
              <a:avLst/>
              <a:gdLst>
                <a:gd name="connsiteX0" fmla="*/ 25727 w 26386"/>
                <a:gd name="connsiteY0" fmla="*/ 23748 h 26386"/>
                <a:gd name="connsiteX1" fmla="*/ 25727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3748"/>
                  </a:moveTo>
                  <a:cubicBezTo>
                    <a:pt x="17811" y="18470"/>
                    <a:pt x="17811" y="18470"/>
                    <a:pt x="25727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28">
              <a:extLst>
                <a:ext uri="{FF2B5EF4-FFF2-40B4-BE49-F238E27FC236}">
                  <a16:creationId xmlns:a16="http://schemas.microsoft.com/office/drawing/2014/main" id="{850A74F7-2486-808F-85BB-C2E1B4333E9E}"/>
                </a:ext>
              </a:extLst>
            </p:cNvPr>
            <p:cNvSpPr/>
            <p:nvPr/>
          </p:nvSpPr>
          <p:spPr>
            <a:xfrm>
              <a:off x="8057851" y="1231105"/>
              <a:ext cx="79159" cy="105546"/>
            </a:xfrm>
            <a:custGeom>
              <a:avLst/>
              <a:gdLst>
                <a:gd name="connsiteX0" fmla="*/ 60642 w 79159"/>
                <a:gd name="connsiteY0" fmla="*/ 94849 h 105545"/>
                <a:gd name="connsiteX1" fmla="*/ 36894 w 79159"/>
                <a:gd name="connsiteY1" fmla="*/ 20967 h 105545"/>
                <a:gd name="connsiteX2" fmla="*/ 60642 w 79159"/>
                <a:gd name="connsiteY2" fmla="*/ 948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60642" y="94849"/>
                  </a:moveTo>
                  <a:cubicBezTo>
                    <a:pt x="105499" y="73740"/>
                    <a:pt x="84390" y="10412"/>
                    <a:pt x="36894" y="20967"/>
                  </a:cubicBezTo>
                  <a:cubicBezTo>
                    <a:pt x="7869" y="63185"/>
                    <a:pt x="15785" y="86933"/>
                    <a:pt x="60642" y="94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29">
              <a:extLst>
                <a:ext uri="{FF2B5EF4-FFF2-40B4-BE49-F238E27FC236}">
                  <a16:creationId xmlns:a16="http://schemas.microsoft.com/office/drawing/2014/main" id="{4C9E7ECD-145E-6197-96B1-8EEEA731EF75}"/>
                </a:ext>
              </a:extLst>
            </p:cNvPr>
            <p:cNvSpPr/>
            <p:nvPr/>
          </p:nvSpPr>
          <p:spPr>
            <a:xfrm>
              <a:off x="8821889" y="1013473"/>
              <a:ext cx="52773" cy="52773"/>
            </a:xfrm>
            <a:custGeom>
              <a:avLst/>
              <a:gdLst>
                <a:gd name="connsiteX0" fmla="*/ 35424 w 52772"/>
                <a:gd name="connsiteY0" fmla="*/ 35424 h 52772"/>
                <a:gd name="connsiteX1" fmla="*/ 22231 w 52772"/>
                <a:gd name="connsiteY1" fmla="*/ 22231 h 52772"/>
                <a:gd name="connsiteX2" fmla="*/ 35424 w 52772"/>
                <a:gd name="connsiteY2" fmla="*/ 3542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424" y="35424"/>
                  </a:moveTo>
                  <a:cubicBezTo>
                    <a:pt x="43340" y="27508"/>
                    <a:pt x="30147" y="14315"/>
                    <a:pt x="22231" y="22231"/>
                  </a:cubicBezTo>
                  <a:cubicBezTo>
                    <a:pt x="14315" y="32785"/>
                    <a:pt x="27508" y="45978"/>
                    <a:pt x="35424" y="35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30">
              <a:extLst>
                <a:ext uri="{FF2B5EF4-FFF2-40B4-BE49-F238E27FC236}">
                  <a16:creationId xmlns:a16="http://schemas.microsoft.com/office/drawing/2014/main" id="{5FC00831-3BA7-C37D-9C88-E1C4829B7121}"/>
                </a:ext>
              </a:extLst>
            </p:cNvPr>
            <p:cNvSpPr/>
            <p:nvPr/>
          </p:nvSpPr>
          <p:spPr>
            <a:xfrm>
              <a:off x="7478621" y="1654465"/>
              <a:ext cx="158319" cy="237478"/>
            </a:xfrm>
            <a:custGeom>
              <a:avLst/>
              <a:gdLst>
                <a:gd name="connsiteX0" fmla="*/ 151722 w 158318"/>
                <a:gd name="connsiteY0" fmla="*/ 241436 h 237477"/>
                <a:gd name="connsiteX1" fmla="*/ 19790 w 158318"/>
                <a:gd name="connsiteY1" fmla="*/ 19790 h 237477"/>
                <a:gd name="connsiteX2" fmla="*/ 151722 w 158318"/>
                <a:gd name="connsiteY2" fmla="*/ 241436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37477">
                  <a:moveTo>
                    <a:pt x="151722" y="241436"/>
                  </a:moveTo>
                  <a:cubicBezTo>
                    <a:pt x="141167" y="201856"/>
                    <a:pt x="59369" y="30344"/>
                    <a:pt x="19790" y="19790"/>
                  </a:cubicBezTo>
                  <a:cubicBezTo>
                    <a:pt x="51454" y="88395"/>
                    <a:pt x="98949" y="183386"/>
                    <a:pt x="151722" y="24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31">
              <a:extLst>
                <a:ext uri="{FF2B5EF4-FFF2-40B4-BE49-F238E27FC236}">
                  <a16:creationId xmlns:a16="http://schemas.microsoft.com/office/drawing/2014/main" id="{3A30EEB5-8A3D-6B01-7806-EEAE02D7EC3D}"/>
                </a:ext>
              </a:extLst>
            </p:cNvPr>
            <p:cNvSpPr/>
            <p:nvPr/>
          </p:nvSpPr>
          <p:spPr>
            <a:xfrm>
              <a:off x="8420617" y="2200664"/>
              <a:ext cx="105546" cy="105546"/>
            </a:xfrm>
            <a:custGeom>
              <a:avLst/>
              <a:gdLst>
                <a:gd name="connsiteX0" fmla="*/ 106865 w 105545"/>
                <a:gd name="connsiteY0" fmla="*/ 62008 h 105545"/>
                <a:gd name="connsiteX1" fmla="*/ 77840 w 105545"/>
                <a:gd name="connsiteY1" fmla="*/ 19790 h 105545"/>
                <a:gd name="connsiteX2" fmla="*/ 19790 w 105545"/>
                <a:gd name="connsiteY2" fmla="*/ 88395 h 105545"/>
                <a:gd name="connsiteX3" fmla="*/ 83117 w 105545"/>
                <a:gd name="connsiteY3" fmla="*/ 91033 h 105545"/>
                <a:gd name="connsiteX4" fmla="*/ 106865 w 105545"/>
                <a:gd name="connsiteY4" fmla="*/ 62008 h 105545"/>
                <a:gd name="connsiteX5" fmla="*/ 72563 w 105545"/>
                <a:gd name="connsiteY5" fmla="*/ 72563 h 105545"/>
                <a:gd name="connsiteX6" fmla="*/ 72563 w 105545"/>
                <a:gd name="connsiteY6" fmla="*/ 725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45" h="105545">
                  <a:moveTo>
                    <a:pt x="106865" y="62008"/>
                  </a:moveTo>
                  <a:cubicBezTo>
                    <a:pt x="54092" y="75201"/>
                    <a:pt x="96310" y="67285"/>
                    <a:pt x="77840" y="19790"/>
                  </a:cubicBezTo>
                  <a:cubicBezTo>
                    <a:pt x="40899" y="30344"/>
                    <a:pt x="22428" y="54092"/>
                    <a:pt x="19790" y="88395"/>
                  </a:cubicBezTo>
                  <a:cubicBezTo>
                    <a:pt x="48815" y="83117"/>
                    <a:pt x="54092" y="80479"/>
                    <a:pt x="83117" y="91033"/>
                  </a:cubicBezTo>
                  <a:cubicBezTo>
                    <a:pt x="64647" y="77840"/>
                    <a:pt x="72563" y="67285"/>
                    <a:pt x="106865" y="62008"/>
                  </a:cubicBezTo>
                  <a:close/>
                  <a:moveTo>
                    <a:pt x="72563" y="72563"/>
                  </a:moveTo>
                  <a:cubicBezTo>
                    <a:pt x="75201" y="72563"/>
                    <a:pt x="75201" y="72563"/>
                    <a:pt x="72563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32">
              <a:extLst>
                <a:ext uri="{FF2B5EF4-FFF2-40B4-BE49-F238E27FC236}">
                  <a16:creationId xmlns:a16="http://schemas.microsoft.com/office/drawing/2014/main" id="{D20C151C-336A-083A-A669-AF5961346013}"/>
                </a:ext>
              </a:extLst>
            </p:cNvPr>
            <p:cNvSpPr/>
            <p:nvPr/>
          </p:nvSpPr>
          <p:spPr>
            <a:xfrm>
              <a:off x="8417978" y="2282462"/>
              <a:ext cx="26386" cy="26386"/>
            </a:xfrm>
            <a:custGeom>
              <a:avLst/>
              <a:gdLst>
                <a:gd name="connsiteX0" fmla="*/ 19790 w 26386"/>
                <a:gd name="connsiteY0" fmla="*/ 27706 h 26386"/>
                <a:gd name="connsiteX1" fmla="*/ 19790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7706"/>
                  </a:moveTo>
                  <a:cubicBezTo>
                    <a:pt x="1979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33">
              <a:extLst>
                <a:ext uri="{FF2B5EF4-FFF2-40B4-BE49-F238E27FC236}">
                  <a16:creationId xmlns:a16="http://schemas.microsoft.com/office/drawing/2014/main" id="{19413BB6-C9D3-B3CE-5F9A-BDA9D87A7BF0}"/>
                </a:ext>
              </a:extLst>
            </p:cNvPr>
            <p:cNvSpPr/>
            <p:nvPr/>
          </p:nvSpPr>
          <p:spPr>
            <a:xfrm>
              <a:off x="8323942" y="2401201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34">
              <a:extLst>
                <a:ext uri="{FF2B5EF4-FFF2-40B4-BE49-F238E27FC236}">
                  <a16:creationId xmlns:a16="http://schemas.microsoft.com/office/drawing/2014/main" id="{2500E2EB-1ECC-73C2-CA10-52AFC8CE313E}"/>
                </a:ext>
              </a:extLst>
            </p:cNvPr>
            <p:cNvSpPr/>
            <p:nvPr/>
          </p:nvSpPr>
          <p:spPr>
            <a:xfrm>
              <a:off x="8344097" y="24328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35">
              <a:extLst>
                <a:ext uri="{FF2B5EF4-FFF2-40B4-BE49-F238E27FC236}">
                  <a16:creationId xmlns:a16="http://schemas.microsoft.com/office/drawing/2014/main" id="{371452AD-A4F7-6569-D089-0DC2115E971B}"/>
                </a:ext>
              </a:extLst>
            </p:cNvPr>
            <p:cNvSpPr/>
            <p:nvPr/>
          </p:nvSpPr>
          <p:spPr>
            <a:xfrm>
              <a:off x="6272761" y="2876351"/>
              <a:ext cx="237478" cy="52773"/>
            </a:xfrm>
            <a:custGeom>
              <a:avLst/>
              <a:gdLst>
                <a:gd name="connsiteX0" fmla="*/ 19790 w 237477"/>
                <a:gd name="connsiteY0" fmla="*/ 45982 h 52772"/>
                <a:gd name="connsiteX1" fmla="*/ 230881 w 237477"/>
                <a:gd name="connsiteY1" fmla="*/ 27511 h 52772"/>
                <a:gd name="connsiteX2" fmla="*/ 19790 w 237477"/>
                <a:gd name="connsiteY2" fmla="*/ 4598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477" h="52772">
                  <a:moveTo>
                    <a:pt x="19790" y="45982"/>
                  </a:moveTo>
                  <a:cubicBezTo>
                    <a:pt x="54092" y="59175"/>
                    <a:pt x="204495" y="43343"/>
                    <a:pt x="230881" y="27511"/>
                  </a:cubicBezTo>
                  <a:cubicBezTo>
                    <a:pt x="188663" y="19596"/>
                    <a:pt x="46176" y="9041"/>
                    <a:pt x="19790" y="45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36">
              <a:extLst>
                <a:ext uri="{FF2B5EF4-FFF2-40B4-BE49-F238E27FC236}">
                  <a16:creationId xmlns:a16="http://schemas.microsoft.com/office/drawing/2014/main" id="{38FBD07B-B058-6E27-9867-BA46D8A16F80}"/>
                </a:ext>
              </a:extLst>
            </p:cNvPr>
            <p:cNvSpPr/>
            <p:nvPr/>
          </p:nvSpPr>
          <p:spPr>
            <a:xfrm>
              <a:off x="6541903" y="2858551"/>
              <a:ext cx="211091" cy="52773"/>
            </a:xfrm>
            <a:custGeom>
              <a:avLst/>
              <a:gdLst>
                <a:gd name="connsiteX0" fmla="*/ 138529 w 211091"/>
                <a:gd name="connsiteY0" fmla="*/ 29480 h 52772"/>
                <a:gd name="connsiteX1" fmla="*/ 19790 w 211091"/>
                <a:gd name="connsiteY1" fmla="*/ 40034 h 52772"/>
                <a:gd name="connsiteX2" fmla="*/ 193940 w 211091"/>
                <a:gd name="connsiteY2" fmla="*/ 50589 h 52772"/>
                <a:gd name="connsiteX3" fmla="*/ 143806 w 211091"/>
                <a:gd name="connsiteY3" fmla="*/ 42673 h 52772"/>
                <a:gd name="connsiteX4" fmla="*/ 212411 w 211091"/>
                <a:gd name="connsiteY4" fmla="*/ 34757 h 52772"/>
                <a:gd name="connsiteX5" fmla="*/ 138529 w 211091"/>
                <a:gd name="connsiteY5" fmla="*/ 29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52772">
                  <a:moveTo>
                    <a:pt x="138529" y="29480"/>
                  </a:moveTo>
                  <a:cubicBezTo>
                    <a:pt x="80479" y="5732"/>
                    <a:pt x="80479" y="32118"/>
                    <a:pt x="19790" y="40034"/>
                  </a:cubicBezTo>
                  <a:cubicBezTo>
                    <a:pt x="32983" y="53227"/>
                    <a:pt x="196579" y="50589"/>
                    <a:pt x="193940" y="50589"/>
                  </a:cubicBezTo>
                  <a:cubicBezTo>
                    <a:pt x="178108" y="47950"/>
                    <a:pt x="159638" y="45311"/>
                    <a:pt x="143806" y="42673"/>
                  </a:cubicBezTo>
                  <a:cubicBezTo>
                    <a:pt x="167554" y="40034"/>
                    <a:pt x="191302" y="37396"/>
                    <a:pt x="212411" y="34757"/>
                  </a:cubicBezTo>
                  <a:cubicBezTo>
                    <a:pt x="188663" y="26841"/>
                    <a:pt x="164915" y="24202"/>
                    <a:pt x="138529" y="29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37">
              <a:extLst>
                <a:ext uri="{FF2B5EF4-FFF2-40B4-BE49-F238E27FC236}">
                  <a16:creationId xmlns:a16="http://schemas.microsoft.com/office/drawing/2014/main" id="{B99C9E83-95D5-CA56-8BD1-5F835B982D8B}"/>
                </a:ext>
              </a:extLst>
            </p:cNvPr>
            <p:cNvSpPr/>
            <p:nvPr/>
          </p:nvSpPr>
          <p:spPr>
            <a:xfrm>
              <a:off x="6481214" y="2878772"/>
              <a:ext cx="79159" cy="26386"/>
            </a:xfrm>
            <a:custGeom>
              <a:avLst/>
              <a:gdLst>
                <a:gd name="connsiteX0" fmla="*/ 19790 w 79159"/>
                <a:gd name="connsiteY0" fmla="*/ 22453 h 26386"/>
                <a:gd name="connsiteX1" fmla="*/ 77840 w 79159"/>
                <a:gd name="connsiteY1" fmla="*/ 27730 h 26386"/>
                <a:gd name="connsiteX2" fmla="*/ 19790 w 79159"/>
                <a:gd name="connsiteY2" fmla="*/ 224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26386">
                  <a:moveTo>
                    <a:pt x="19790" y="22453"/>
                  </a:moveTo>
                  <a:cubicBezTo>
                    <a:pt x="35622" y="35646"/>
                    <a:pt x="59369" y="30369"/>
                    <a:pt x="77840" y="27730"/>
                  </a:cubicBezTo>
                  <a:cubicBezTo>
                    <a:pt x="64647" y="11898"/>
                    <a:pt x="38260" y="25091"/>
                    <a:pt x="19790" y="2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38">
              <a:extLst>
                <a:ext uri="{FF2B5EF4-FFF2-40B4-BE49-F238E27FC236}">
                  <a16:creationId xmlns:a16="http://schemas.microsoft.com/office/drawing/2014/main" id="{DD36F348-4CED-D377-4133-74B3262B0181}"/>
                </a:ext>
              </a:extLst>
            </p:cNvPr>
            <p:cNvSpPr/>
            <p:nvPr/>
          </p:nvSpPr>
          <p:spPr>
            <a:xfrm>
              <a:off x="6743622" y="2858273"/>
              <a:ext cx="52773" cy="52773"/>
            </a:xfrm>
            <a:custGeom>
              <a:avLst/>
              <a:gdLst>
                <a:gd name="connsiteX0" fmla="*/ 29162 w 52772"/>
                <a:gd name="connsiteY0" fmla="*/ 27119 h 52772"/>
                <a:gd name="connsiteX1" fmla="*/ 29162 w 52772"/>
                <a:gd name="connsiteY1" fmla="*/ 2711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162" y="27119"/>
                  </a:moveTo>
                  <a:cubicBezTo>
                    <a:pt x="-5140" y="79892"/>
                    <a:pt x="68742" y="-4544"/>
                    <a:pt x="29162" y="271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39">
              <a:extLst>
                <a:ext uri="{FF2B5EF4-FFF2-40B4-BE49-F238E27FC236}">
                  <a16:creationId xmlns:a16="http://schemas.microsoft.com/office/drawing/2014/main" id="{3760EE5E-594F-A74D-4203-6F7E80C498B0}"/>
                </a:ext>
              </a:extLst>
            </p:cNvPr>
            <p:cNvSpPr/>
            <p:nvPr/>
          </p:nvSpPr>
          <p:spPr>
            <a:xfrm>
              <a:off x="6565651" y="295267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40">
              <a:extLst>
                <a:ext uri="{FF2B5EF4-FFF2-40B4-BE49-F238E27FC236}">
                  <a16:creationId xmlns:a16="http://schemas.microsoft.com/office/drawing/2014/main" id="{62FCF44E-AF3B-4685-6B97-C724F743CA95}"/>
                </a:ext>
              </a:extLst>
            </p:cNvPr>
            <p:cNvSpPr/>
            <p:nvPr/>
          </p:nvSpPr>
          <p:spPr>
            <a:xfrm>
              <a:off x="6481968" y="2970818"/>
              <a:ext cx="79159" cy="52773"/>
            </a:xfrm>
            <a:custGeom>
              <a:avLst/>
              <a:gdLst>
                <a:gd name="connsiteX0" fmla="*/ 48061 w 79159"/>
                <a:gd name="connsiteY0" fmla="*/ 46506 h 52772"/>
                <a:gd name="connsiteX1" fmla="*/ 24313 w 79159"/>
                <a:gd name="connsiteY1" fmla="*/ 22758 h 52772"/>
                <a:gd name="connsiteX2" fmla="*/ 48061 w 79159"/>
                <a:gd name="connsiteY2" fmla="*/ 465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48061" y="46506"/>
                  </a:moveTo>
                  <a:cubicBezTo>
                    <a:pt x="74447" y="22758"/>
                    <a:pt x="66532" y="14842"/>
                    <a:pt x="24313" y="22758"/>
                  </a:cubicBezTo>
                  <a:cubicBezTo>
                    <a:pt x="13759" y="35951"/>
                    <a:pt x="21675" y="43867"/>
                    <a:pt x="48061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41">
              <a:extLst>
                <a:ext uri="{FF2B5EF4-FFF2-40B4-BE49-F238E27FC236}">
                  <a16:creationId xmlns:a16="http://schemas.microsoft.com/office/drawing/2014/main" id="{4AD2607D-1377-7758-DF8D-0A30DC2D3F6B}"/>
                </a:ext>
              </a:extLst>
            </p:cNvPr>
            <p:cNvSpPr/>
            <p:nvPr/>
          </p:nvSpPr>
          <p:spPr>
            <a:xfrm>
              <a:off x="6466337" y="2979064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7706"/>
                    <a:pt x="16197" y="27706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42">
              <a:extLst>
                <a:ext uri="{FF2B5EF4-FFF2-40B4-BE49-F238E27FC236}">
                  <a16:creationId xmlns:a16="http://schemas.microsoft.com/office/drawing/2014/main" id="{73B4243E-A01B-B225-1C03-7BA0D7A892E2}"/>
                </a:ext>
              </a:extLst>
            </p:cNvPr>
            <p:cNvSpPr/>
            <p:nvPr/>
          </p:nvSpPr>
          <p:spPr>
            <a:xfrm>
              <a:off x="6538578" y="2968510"/>
              <a:ext cx="26386" cy="26386"/>
            </a:xfrm>
            <a:custGeom>
              <a:avLst/>
              <a:gdLst>
                <a:gd name="connsiteX0" fmla="*/ 31031 w 26386"/>
                <a:gd name="connsiteY0" fmla="*/ 30344 h 26386"/>
                <a:gd name="connsiteX1" fmla="*/ 20476 w 26386"/>
                <a:gd name="connsiteY1" fmla="*/ 22428 h 26386"/>
                <a:gd name="connsiteX2" fmla="*/ 31031 w 26386"/>
                <a:gd name="connsiteY2" fmla="*/ 3034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1031" y="30344"/>
                  </a:moveTo>
                  <a:cubicBezTo>
                    <a:pt x="33669" y="19790"/>
                    <a:pt x="28392" y="17151"/>
                    <a:pt x="20476" y="22428"/>
                  </a:cubicBezTo>
                  <a:cubicBezTo>
                    <a:pt x="17838" y="30344"/>
                    <a:pt x="23115" y="32983"/>
                    <a:pt x="31031" y="30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43">
              <a:extLst>
                <a:ext uri="{FF2B5EF4-FFF2-40B4-BE49-F238E27FC236}">
                  <a16:creationId xmlns:a16="http://schemas.microsoft.com/office/drawing/2014/main" id="{2DA7EAF3-BB67-B167-554E-3A939814A244}"/>
                </a:ext>
              </a:extLst>
            </p:cNvPr>
            <p:cNvSpPr/>
            <p:nvPr/>
          </p:nvSpPr>
          <p:spPr>
            <a:xfrm>
              <a:off x="5894288" y="3049967"/>
              <a:ext cx="131932" cy="79159"/>
            </a:xfrm>
            <a:custGeom>
              <a:avLst/>
              <a:gdLst>
                <a:gd name="connsiteX0" fmla="*/ 57878 w 131932"/>
                <a:gd name="connsiteY0" fmla="*/ 43878 h 79159"/>
                <a:gd name="connsiteX1" fmla="*/ 131760 w 131932"/>
                <a:gd name="connsiteY1" fmla="*/ 41240 h 79159"/>
                <a:gd name="connsiteX2" fmla="*/ 57878 w 131932"/>
                <a:gd name="connsiteY2" fmla="*/ 438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79159">
                  <a:moveTo>
                    <a:pt x="57878" y="43878"/>
                  </a:moveTo>
                  <a:cubicBezTo>
                    <a:pt x="-10726" y="70265"/>
                    <a:pt x="13021" y="70265"/>
                    <a:pt x="131760" y="41240"/>
                  </a:cubicBezTo>
                  <a:cubicBezTo>
                    <a:pt x="129122" y="12214"/>
                    <a:pt x="105374" y="12214"/>
                    <a:pt x="57878" y="43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44">
              <a:extLst>
                <a:ext uri="{FF2B5EF4-FFF2-40B4-BE49-F238E27FC236}">
                  <a16:creationId xmlns:a16="http://schemas.microsoft.com/office/drawing/2014/main" id="{E547D87D-828A-31F1-FDEA-593A43C1CB8C}"/>
                </a:ext>
              </a:extLst>
            </p:cNvPr>
            <p:cNvSpPr/>
            <p:nvPr/>
          </p:nvSpPr>
          <p:spPr>
            <a:xfrm>
              <a:off x="6425803" y="2992257"/>
              <a:ext cx="79159" cy="52773"/>
            </a:xfrm>
            <a:custGeom>
              <a:avLst/>
              <a:gdLst>
                <a:gd name="connsiteX0" fmla="*/ 19790 w 79159"/>
                <a:gd name="connsiteY0" fmla="*/ 38260 h 52772"/>
                <a:gd name="connsiteX1" fmla="*/ 64647 w 79159"/>
                <a:gd name="connsiteY1" fmla="*/ 19790 h 52772"/>
                <a:gd name="connsiteX2" fmla="*/ 19790 w 79159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8260"/>
                  </a:moveTo>
                  <a:cubicBezTo>
                    <a:pt x="38260" y="40899"/>
                    <a:pt x="51454" y="35622"/>
                    <a:pt x="64647" y="19790"/>
                  </a:cubicBezTo>
                  <a:cubicBezTo>
                    <a:pt x="48815" y="22428"/>
                    <a:pt x="32983" y="27706"/>
                    <a:pt x="19790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45">
              <a:extLst>
                <a:ext uri="{FF2B5EF4-FFF2-40B4-BE49-F238E27FC236}">
                  <a16:creationId xmlns:a16="http://schemas.microsoft.com/office/drawing/2014/main" id="{166B1A56-A3E5-2B4D-1C81-7B20F5BD68C1}"/>
                </a:ext>
              </a:extLst>
            </p:cNvPr>
            <p:cNvSpPr/>
            <p:nvPr/>
          </p:nvSpPr>
          <p:spPr>
            <a:xfrm>
              <a:off x="6475937" y="299489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6">
              <a:extLst>
                <a:ext uri="{FF2B5EF4-FFF2-40B4-BE49-F238E27FC236}">
                  <a16:creationId xmlns:a16="http://schemas.microsoft.com/office/drawing/2014/main" id="{FD940D81-CF22-A22F-1B95-616D55268346}"/>
                </a:ext>
              </a:extLst>
            </p:cNvPr>
            <p:cNvSpPr/>
            <p:nvPr/>
          </p:nvSpPr>
          <p:spPr>
            <a:xfrm>
              <a:off x="6489130" y="2991268"/>
              <a:ext cx="26386" cy="26386"/>
            </a:xfrm>
            <a:custGeom>
              <a:avLst/>
              <a:gdLst>
                <a:gd name="connsiteX0" fmla="*/ 19790 w 26386"/>
                <a:gd name="connsiteY0" fmla="*/ 20779 h 26386"/>
                <a:gd name="connsiteX1" fmla="*/ 30344 w 26386"/>
                <a:gd name="connsiteY1" fmla="*/ 28695 h 26386"/>
                <a:gd name="connsiteX2" fmla="*/ 19790 w 26386"/>
                <a:gd name="connsiteY2" fmla="*/ 2077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0779"/>
                  </a:moveTo>
                  <a:cubicBezTo>
                    <a:pt x="19790" y="31334"/>
                    <a:pt x="22428" y="33973"/>
                    <a:pt x="30344" y="28695"/>
                  </a:cubicBezTo>
                  <a:cubicBezTo>
                    <a:pt x="32983" y="20779"/>
                    <a:pt x="27706" y="18141"/>
                    <a:pt x="19790" y="207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47">
              <a:extLst>
                <a:ext uri="{FF2B5EF4-FFF2-40B4-BE49-F238E27FC236}">
                  <a16:creationId xmlns:a16="http://schemas.microsoft.com/office/drawing/2014/main" id="{8C92A468-E3FD-E688-87B2-23A043DF3FB1}"/>
                </a:ext>
              </a:extLst>
            </p:cNvPr>
            <p:cNvSpPr/>
            <p:nvPr/>
          </p:nvSpPr>
          <p:spPr>
            <a:xfrm>
              <a:off x="6684390" y="2957590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5067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48">
              <a:extLst>
                <a:ext uri="{FF2B5EF4-FFF2-40B4-BE49-F238E27FC236}">
                  <a16:creationId xmlns:a16="http://schemas.microsoft.com/office/drawing/2014/main" id="{F9533007-2AB6-8151-FCDB-A3C540028A42}"/>
                </a:ext>
              </a:extLst>
            </p:cNvPr>
            <p:cNvSpPr/>
            <p:nvPr/>
          </p:nvSpPr>
          <p:spPr>
            <a:xfrm>
              <a:off x="5800154" y="3092161"/>
              <a:ext cx="105546" cy="52773"/>
            </a:xfrm>
            <a:custGeom>
              <a:avLst/>
              <a:gdLst>
                <a:gd name="connsiteX0" fmla="*/ 54382 w 105545"/>
                <a:gd name="connsiteY0" fmla="*/ 25432 h 52772"/>
                <a:gd name="connsiteX1" fmla="*/ 96600 w 105545"/>
                <a:gd name="connsiteY1" fmla="*/ 28071 h 52772"/>
                <a:gd name="connsiteX2" fmla="*/ 54382 w 105545"/>
                <a:gd name="connsiteY2" fmla="*/ 25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54382" y="25432"/>
                  </a:moveTo>
                  <a:cubicBezTo>
                    <a:pt x="-45886" y="49180"/>
                    <a:pt x="104516" y="25432"/>
                    <a:pt x="96600" y="28071"/>
                  </a:cubicBezTo>
                  <a:cubicBezTo>
                    <a:pt x="83407" y="17516"/>
                    <a:pt x="70214" y="17516"/>
                    <a:pt x="54382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49">
              <a:extLst>
                <a:ext uri="{FF2B5EF4-FFF2-40B4-BE49-F238E27FC236}">
                  <a16:creationId xmlns:a16="http://schemas.microsoft.com/office/drawing/2014/main" id="{06A38234-CD7E-0AC2-6BC1-446B2B05F1E6}"/>
                </a:ext>
              </a:extLst>
            </p:cNvPr>
            <p:cNvSpPr/>
            <p:nvPr/>
          </p:nvSpPr>
          <p:spPr>
            <a:xfrm>
              <a:off x="6338727" y="3018644"/>
              <a:ext cx="52773" cy="52773"/>
            </a:xfrm>
            <a:custGeom>
              <a:avLst/>
              <a:gdLst>
                <a:gd name="connsiteX0" fmla="*/ 35622 w 52772"/>
                <a:gd name="connsiteY0" fmla="*/ 19790 h 52772"/>
                <a:gd name="connsiteX1" fmla="*/ 19790 w 52772"/>
                <a:gd name="connsiteY1" fmla="*/ 27706 h 52772"/>
                <a:gd name="connsiteX2" fmla="*/ 3562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5622" y="19790"/>
                  </a:moveTo>
                  <a:cubicBezTo>
                    <a:pt x="27706" y="19790"/>
                    <a:pt x="22428" y="22428"/>
                    <a:pt x="19790" y="27706"/>
                  </a:cubicBezTo>
                  <a:cubicBezTo>
                    <a:pt x="22428" y="43537"/>
                    <a:pt x="51454" y="27706"/>
                    <a:pt x="356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50">
              <a:extLst>
                <a:ext uri="{FF2B5EF4-FFF2-40B4-BE49-F238E27FC236}">
                  <a16:creationId xmlns:a16="http://schemas.microsoft.com/office/drawing/2014/main" id="{C939D398-E3AE-359C-1CD7-DBCA44228139}"/>
                </a:ext>
              </a:extLst>
            </p:cNvPr>
            <p:cNvSpPr/>
            <p:nvPr/>
          </p:nvSpPr>
          <p:spPr>
            <a:xfrm>
              <a:off x="6404694" y="3005085"/>
              <a:ext cx="52773" cy="26386"/>
            </a:xfrm>
            <a:custGeom>
              <a:avLst/>
              <a:gdLst>
                <a:gd name="connsiteX0" fmla="*/ 19790 w 52772"/>
                <a:gd name="connsiteY0" fmla="*/ 25432 h 26386"/>
                <a:gd name="connsiteX1" fmla="*/ 32983 w 52772"/>
                <a:gd name="connsiteY1" fmla="*/ 28071 h 26386"/>
                <a:gd name="connsiteX2" fmla="*/ 19790 w 52772"/>
                <a:gd name="connsiteY2" fmla="*/ 2543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5432"/>
                  </a:moveTo>
                  <a:cubicBezTo>
                    <a:pt x="22428" y="33348"/>
                    <a:pt x="25067" y="35987"/>
                    <a:pt x="32983" y="28071"/>
                  </a:cubicBezTo>
                  <a:cubicBezTo>
                    <a:pt x="30344" y="17516"/>
                    <a:pt x="27706" y="17516"/>
                    <a:pt x="19790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51">
              <a:extLst>
                <a:ext uri="{FF2B5EF4-FFF2-40B4-BE49-F238E27FC236}">
                  <a16:creationId xmlns:a16="http://schemas.microsoft.com/office/drawing/2014/main" id="{BAE2C760-6FBB-08EC-C681-2F1EF593A0BA}"/>
                </a:ext>
              </a:extLst>
            </p:cNvPr>
            <p:cNvSpPr/>
            <p:nvPr/>
          </p:nvSpPr>
          <p:spPr>
            <a:xfrm>
              <a:off x="6248454" y="3026560"/>
              <a:ext cx="105546" cy="52773"/>
            </a:xfrm>
            <a:custGeom>
              <a:avLst/>
              <a:gdLst>
                <a:gd name="connsiteX0" fmla="*/ 28265 w 105545"/>
                <a:gd name="connsiteY0" fmla="*/ 32983 h 52772"/>
                <a:gd name="connsiteX1" fmla="*/ 99508 w 105545"/>
                <a:gd name="connsiteY1" fmla="*/ 19790 h 52772"/>
                <a:gd name="connsiteX2" fmla="*/ 28265 w 105545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28265" y="32983"/>
                  </a:moveTo>
                  <a:cubicBezTo>
                    <a:pt x="-8676" y="51454"/>
                    <a:pt x="86315" y="56731"/>
                    <a:pt x="99508" y="19790"/>
                  </a:cubicBezTo>
                  <a:cubicBezTo>
                    <a:pt x="75760" y="25067"/>
                    <a:pt x="52013" y="30344"/>
                    <a:pt x="2826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52">
              <a:extLst>
                <a:ext uri="{FF2B5EF4-FFF2-40B4-BE49-F238E27FC236}">
                  <a16:creationId xmlns:a16="http://schemas.microsoft.com/office/drawing/2014/main" id="{B47B83F5-EF79-206D-C93C-75D4883811C3}"/>
                </a:ext>
              </a:extLst>
            </p:cNvPr>
            <p:cNvSpPr/>
            <p:nvPr/>
          </p:nvSpPr>
          <p:spPr>
            <a:xfrm>
              <a:off x="6145858" y="3066139"/>
              <a:ext cx="79159" cy="52773"/>
            </a:xfrm>
            <a:custGeom>
              <a:avLst/>
              <a:gdLst>
                <a:gd name="connsiteX0" fmla="*/ 20038 w 79159"/>
                <a:gd name="connsiteY0" fmla="*/ 19790 h 52772"/>
                <a:gd name="connsiteX1" fmla="*/ 72811 w 79159"/>
                <a:gd name="connsiteY1" fmla="*/ 19790 h 52772"/>
                <a:gd name="connsiteX2" fmla="*/ 20038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038" y="19790"/>
                  </a:moveTo>
                  <a:cubicBezTo>
                    <a:pt x="17399" y="46176"/>
                    <a:pt x="35870" y="46176"/>
                    <a:pt x="72811" y="19790"/>
                  </a:cubicBezTo>
                  <a:cubicBezTo>
                    <a:pt x="54340" y="22428"/>
                    <a:pt x="35870" y="19790"/>
                    <a:pt x="2003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53">
              <a:extLst>
                <a:ext uri="{FF2B5EF4-FFF2-40B4-BE49-F238E27FC236}">
                  <a16:creationId xmlns:a16="http://schemas.microsoft.com/office/drawing/2014/main" id="{835C5D1B-C0B6-3298-1C4D-BA454480DA19}"/>
                </a:ext>
              </a:extLst>
            </p:cNvPr>
            <p:cNvSpPr/>
            <p:nvPr/>
          </p:nvSpPr>
          <p:spPr>
            <a:xfrm>
              <a:off x="6222627" y="3051907"/>
              <a:ext cx="52773" cy="26386"/>
            </a:xfrm>
            <a:custGeom>
              <a:avLst/>
              <a:gdLst>
                <a:gd name="connsiteX0" fmla="*/ 19790 w 52772"/>
                <a:gd name="connsiteY0" fmla="*/ 23468 h 26386"/>
                <a:gd name="connsiteX1" fmla="*/ 32983 w 52772"/>
                <a:gd name="connsiteY1" fmla="*/ 26106 h 26386"/>
                <a:gd name="connsiteX2" fmla="*/ 19790 w 52772"/>
                <a:gd name="connsiteY2" fmla="*/ 2346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19790" y="23468"/>
                  </a:moveTo>
                  <a:cubicBezTo>
                    <a:pt x="22428" y="31384"/>
                    <a:pt x="25067" y="34022"/>
                    <a:pt x="32983" y="26106"/>
                  </a:cubicBezTo>
                  <a:cubicBezTo>
                    <a:pt x="30344" y="18190"/>
                    <a:pt x="25067" y="18190"/>
                    <a:pt x="19790" y="23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54">
              <a:extLst>
                <a:ext uri="{FF2B5EF4-FFF2-40B4-BE49-F238E27FC236}">
                  <a16:creationId xmlns:a16="http://schemas.microsoft.com/office/drawing/2014/main" id="{4D873D72-B2C6-C6AF-10AD-F7DEEA93A76C}"/>
                </a:ext>
              </a:extLst>
            </p:cNvPr>
            <p:cNvSpPr/>
            <p:nvPr/>
          </p:nvSpPr>
          <p:spPr>
            <a:xfrm>
              <a:off x="6592037" y="300281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2429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55">
              <a:extLst>
                <a:ext uri="{FF2B5EF4-FFF2-40B4-BE49-F238E27FC236}">
                  <a16:creationId xmlns:a16="http://schemas.microsoft.com/office/drawing/2014/main" id="{6FD59788-4F36-CFD7-EC88-B95D40BCD201}"/>
                </a:ext>
              </a:extLst>
            </p:cNvPr>
            <p:cNvSpPr/>
            <p:nvPr/>
          </p:nvSpPr>
          <p:spPr>
            <a:xfrm>
              <a:off x="8336181" y="2775889"/>
              <a:ext cx="52773" cy="52773"/>
            </a:xfrm>
            <a:custGeom>
              <a:avLst/>
              <a:gdLst>
                <a:gd name="connsiteX0" fmla="*/ 19790 w 52772"/>
                <a:gd name="connsiteY0" fmla="*/ 19790 h 52772"/>
                <a:gd name="connsiteX1" fmla="*/ 56731 w 52772"/>
                <a:gd name="connsiteY1" fmla="*/ 43538 h 52772"/>
                <a:gd name="connsiteX2" fmla="*/ 19790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19790"/>
                  </a:moveTo>
                  <a:cubicBezTo>
                    <a:pt x="22428" y="38260"/>
                    <a:pt x="40899" y="40899"/>
                    <a:pt x="56731" y="43538"/>
                  </a:cubicBezTo>
                  <a:cubicBezTo>
                    <a:pt x="48815" y="30344"/>
                    <a:pt x="35622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56">
              <a:extLst>
                <a:ext uri="{FF2B5EF4-FFF2-40B4-BE49-F238E27FC236}">
                  <a16:creationId xmlns:a16="http://schemas.microsoft.com/office/drawing/2014/main" id="{4E88100C-A7A3-FF75-93B5-DC206B4AEBA8}"/>
                </a:ext>
              </a:extLst>
            </p:cNvPr>
            <p:cNvSpPr/>
            <p:nvPr/>
          </p:nvSpPr>
          <p:spPr>
            <a:xfrm>
              <a:off x="8322987" y="279435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30344"/>
                    <a:pt x="25067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57">
              <a:extLst>
                <a:ext uri="{FF2B5EF4-FFF2-40B4-BE49-F238E27FC236}">
                  <a16:creationId xmlns:a16="http://schemas.microsoft.com/office/drawing/2014/main" id="{8F8D020D-E748-6A22-52E2-3680089F50E2}"/>
                </a:ext>
              </a:extLst>
            </p:cNvPr>
            <p:cNvSpPr/>
            <p:nvPr/>
          </p:nvSpPr>
          <p:spPr>
            <a:xfrm>
              <a:off x="6413049" y="3047669"/>
              <a:ext cx="263864" cy="79159"/>
            </a:xfrm>
            <a:custGeom>
              <a:avLst/>
              <a:gdLst>
                <a:gd name="connsiteX0" fmla="*/ 21989 w 263864"/>
                <a:gd name="connsiteY0" fmla="*/ 54092 h 79159"/>
                <a:gd name="connsiteX1" fmla="*/ 251551 w 263864"/>
                <a:gd name="connsiteY1" fmla="*/ 19790 h 79159"/>
                <a:gd name="connsiteX2" fmla="*/ 21989 w 263864"/>
                <a:gd name="connsiteY2" fmla="*/ 54092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79159">
                  <a:moveTo>
                    <a:pt x="21989" y="54092"/>
                  </a:moveTo>
                  <a:cubicBezTo>
                    <a:pt x="-4397" y="69924"/>
                    <a:pt x="214610" y="64647"/>
                    <a:pt x="251551" y="19790"/>
                  </a:cubicBezTo>
                  <a:cubicBezTo>
                    <a:pt x="190863" y="27706"/>
                    <a:pt x="74762" y="32983"/>
                    <a:pt x="21989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58">
              <a:extLst>
                <a:ext uri="{FF2B5EF4-FFF2-40B4-BE49-F238E27FC236}">
                  <a16:creationId xmlns:a16="http://schemas.microsoft.com/office/drawing/2014/main" id="{EB5F858F-A69F-1597-9DAF-8FB8ED23B228}"/>
                </a:ext>
              </a:extLst>
            </p:cNvPr>
            <p:cNvSpPr/>
            <p:nvPr/>
          </p:nvSpPr>
          <p:spPr>
            <a:xfrm>
              <a:off x="8336181" y="2814110"/>
              <a:ext cx="52773" cy="52773"/>
            </a:xfrm>
            <a:custGeom>
              <a:avLst/>
              <a:gdLst>
                <a:gd name="connsiteX0" fmla="*/ 19790 w 52772"/>
                <a:gd name="connsiteY0" fmla="*/ 21148 h 52772"/>
                <a:gd name="connsiteX1" fmla="*/ 56731 w 52772"/>
                <a:gd name="connsiteY1" fmla="*/ 44896 h 52772"/>
                <a:gd name="connsiteX2" fmla="*/ 19790 w 52772"/>
                <a:gd name="connsiteY2" fmla="*/ 21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1148"/>
                  </a:moveTo>
                  <a:cubicBezTo>
                    <a:pt x="19790" y="39619"/>
                    <a:pt x="40899" y="42257"/>
                    <a:pt x="56731" y="44896"/>
                  </a:cubicBezTo>
                  <a:cubicBezTo>
                    <a:pt x="54092" y="26426"/>
                    <a:pt x="38260" y="15871"/>
                    <a:pt x="19790" y="21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59">
              <a:extLst>
                <a:ext uri="{FF2B5EF4-FFF2-40B4-BE49-F238E27FC236}">
                  <a16:creationId xmlns:a16="http://schemas.microsoft.com/office/drawing/2014/main" id="{771ECF07-C5D5-1F9F-2158-6F7CBC4AC550}"/>
                </a:ext>
              </a:extLst>
            </p:cNvPr>
            <p:cNvSpPr/>
            <p:nvPr/>
          </p:nvSpPr>
          <p:spPr>
            <a:xfrm>
              <a:off x="6742440" y="3076694"/>
              <a:ext cx="79159" cy="52773"/>
            </a:xfrm>
            <a:custGeom>
              <a:avLst/>
              <a:gdLst>
                <a:gd name="connsiteX0" fmla="*/ 56731 w 79159"/>
                <a:gd name="connsiteY0" fmla="*/ 19790 h 52772"/>
                <a:gd name="connsiteX1" fmla="*/ 19790 w 79159"/>
                <a:gd name="connsiteY1" fmla="*/ 40899 h 52772"/>
                <a:gd name="connsiteX2" fmla="*/ 56731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6731" y="19790"/>
                  </a:moveTo>
                  <a:cubicBezTo>
                    <a:pt x="43538" y="27706"/>
                    <a:pt x="30344" y="35622"/>
                    <a:pt x="19790" y="40899"/>
                  </a:cubicBezTo>
                  <a:cubicBezTo>
                    <a:pt x="69924" y="38260"/>
                    <a:pt x="83117" y="30344"/>
                    <a:pt x="5673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60">
              <a:extLst>
                <a:ext uri="{FF2B5EF4-FFF2-40B4-BE49-F238E27FC236}">
                  <a16:creationId xmlns:a16="http://schemas.microsoft.com/office/drawing/2014/main" id="{259E978A-675F-7E65-8D76-9B25CCB22F13}"/>
                </a:ext>
              </a:extLst>
            </p:cNvPr>
            <p:cNvSpPr/>
            <p:nvPr/>
          </p:nvSpPr>
          <p:spPr>
            <a:xfrm>
              <a:off x="8354651" y="2957955"/>
              <a:ext cx="79159" cy="105546"/>
            </a:xfrm>
            <a:custGeom>
              <a:avLst/>
              <a:gdLst>
                <a:gd name="connsiteX0" fmla="*/ 19790 w 79159"/>
                <a:gd name="connsiteY0" fmla="*/ 19790 h 105545"/>
                <a:gd name="connsiteX1" fmla="*/ 75201 w 79159"/>
                <a:gd name="connsiteY1" fmla="*/ 88395 h 105545"/>
                <a:gd name="connsiteX2" fmla="*/ 19790 w 79159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19790" y="19790"/>
                  </a:moveTo>
                  <a:cubicBezTo>
                    <a:pt x="38260" y="43538"/>
                    <a:pt x="54092" y="69924"/>
                    <a:pt x="75201" y="88395"/>
                  </a:cubicBezTo>
                  <a:cubicBezTo>
                    <a:pt x="64647" y="62008"/>
                    <a:pt x="46176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61">
              <a:extLst>
                <a:ext uri="{FF2B5EF4-FFF2-40B4-BE49-F238E27FC236}">
                  <a16:creationId xmlns:a16="http://schemas.microsoft.com/office/drawing/2014/main" id="{BE016540-0CE6-9B12-5A05-799FB6C5ED8C}"/>
                </a:ext>
              </a:extLst>
            </p:cNvPr>
            <p:cNvSpPr/>
            <p:nvPr/>
          </p:nvSpPr>
          <p:spPr>
            <a:xfrm>
              <a:off x="6747717" y="320334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25067"/>
                    <a:pt x="30344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62">
              <a:extLst>
                <a:ext uri="{FF2B5EF4-FFF2-40B4-BE49-F238E27FC236}">
                  <a16:creationId xmlns:a16="http://schemas.microsoft.com/office/drawing/2014/main" id="{35D2C741-47DF-6509-8B3F-4C07C6640707}"/>
                </a:ext>
              </a:extLst>
            </p:cNvPr>
            <p:cNvSpPr/>
            <p:nvPr/>
          </p:nvSpPr>
          <p:spPr>
            <a:xfrm>
              <a:off x="6728230" y="3224458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8"/>
                    <a:pt x="15529" y="22428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63">
              <a:extLst>
                <a:ext uri="{FF2B5EF4-FFF2-40B4-BE49-F238E27FC236}">
                  <a16:creationId xmlns:a16="http://schemas.microsoft.com/office/drawing/2014/main" id="{208AFCF4-AB4A-2CDE-B93A-394B0FCCF848}"/>
                </a:ext>
              </a:extLst>
            </p:cNvPr>
            <p:cNvSpPr/>
            <p:nvPr/>
          </p:nvSpPr>
          <p:spPr>
            <a:xfrm>
              <a:off x="6710776" y="3211265"/>
              <a:ext cx="105546" cy="79159"/>
            </a:xfrm>
            <a:custGeom>
              <a:avLst/>
              <a:gdLst>
                <a:gd name="connsiteX0" fmla="*/ 85756 w 105545"/>
                <a:gd name="connsiteY0" fmla="*/ 19790 h 79159"/>
                <a:gd name="connsiteX1" fmla="*/ 19790 w 105545"/>
                <a:gd name="connsiteY1" fmla="*/ 54092 h 79159"/>
                <a:gd name="connsiteX2" fmla="*/ 85756 w 105545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85756" y="19790"/>
                  </a:moveTo>
                  <a:cubicBezTo>
                    <a:pt x="14513" y="25067"/>
                    <a:pt x="101588" y="83117"/>
                    <a:pt x="19790" y="54092"/>
                  </a:cubicBezTo>
                  <a:cubicBezTo>
                    <a:pt x="27706" y="114781"/>
                    <a:pt x="98949" y="59369"/>
                    <a:pt x="8575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64">
              <a:extLst>
                <a:ext uri="{FF2B5EF4-FFF2-40B4-BE49-F238E27FC236}">
                  <a16:creationId xmlns:a16="http://schemas.microsoft.com/office/drawing/2014/main" id="{5175A1BE-10CB-8CC7-F35D-771D2EB79538}"/>
                </a:ext>
              </a:extLst>
            </p:cNvPr>
            <p:cNvSpPr/>
            <p:nvPr/>
          </p:nvSpPr>
          <p:spPr>
            <a:xfrm>
              <a:off x="7998327" y="3121551"/>
              <a:ext cx="26386" cy="26386"/>
            </a:xfrm>
            <a:custGeom>
              <a:avLst/>
              <a:gdLst>
                <a:gd name="connsiteX0" fmla="*/ 22535 w 26386"/>
                <a:gd name="connsiteY0" fmla="*/ 19790 h 26386"/>
                <a:gd name="connsiteX1" fmla="*/ 27813 w 26386"/>
                <a:gd name="connsiteY1" fmla="*/ 30344 h 26386"/>
                <a:gd name="connsiteX2" fmla="*/ 2253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535" y="19790"/>
                  </a:moveTo>
                  <a:cubicBezTo>
                    <a:pt x="17258" y="27706"/>
                    <a:pt x="19897" y="32983"/>
                    <a:pt x="27813" y="30344"/>
                  </a:cubicBezTo>
                  <a:cubicBezTo>
                    <a:pt x="33090" y="22429"/>
                    <a:pt x="30451" y="19790"/>
                    <a:pt x="2253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65">
              <a:extLst>
                <a:ext uri="{FF2B5EF4-FFF2-40B4-BE49-F238E27FC236}">
                  <a16:creationId xmlns:a16="http://schemas.microsoft.com/office/drawing/2014/main" id="{951AC93C-48C2-09FE-DC97-5F40680A4277}"/>
                </a:ext>
              </a:extLst>
            </p:cNvPr>
            <p:cNvSpPr/>
            <p:nvPr/>
          </p:nvSpPr>
          <p:spPr>
            <a:xfrm>
              <a:off x="7987715" y="3185048"/>
              <a:ext cx="52773" cy="52773"/>
            </a:xfrm>
            <a:custGeom>
              <a:avLst/>
              <a:gdLst>
                <a:gd name="connsiteX0" fmla="*/ 22593 w 52772"/>
                <a:gd name="connsiteY0" fmla="*/ 22258 h 52772"/>
                <a:gd name="connsiteX1" fmla="*/ 33148 w 52772"/>
                <a:gd name="connsiteY1" fmla="*/ 32813 h 52772"/>
                <a:gd name="connsiteX2" fmla="*/ 22593 w 52772"/>
                <a:gd name="connsiteY2" fmla="*/ 2225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593" y="22258"/>
                  </a:moveTo>
                  <a:cubicBezTo>
                    <a:pt x="14677" y="27536"/>
                    <a:pt x="25232" y="40729"/>
                    <a:pt x="33148" y="32813"/>
                  </a:cubicBezTo>
                  <a:cubicBezTo>
                    <a:pt x="38425" y="27536"/>
                    <a:pt x="30509" y="14343"/>
                    <a:pt x="22593" y="22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66">
              <a:extLst>
                <a:ext uri="{FF2B5EF4-FFF2-40B4-BE49-F238E27FC236}">
                  <a16:creationId xmlns:a16="http://schemas.microsoft.com/office/drawing/2014/main" id="{7631E679-82B3-E741-36A5-07E4017FE5C6}"/>
                </a:ext>
              </a:extLst>
            </p:cNvPr>
            <p:cNvSpPr/>
            <p:nvPr/>
          </p:nvSpPr>
          <p:spPr>
            <a:xfrm>
              <a:off x="7993157" y="321390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67">
              <a:extLst>
                <a:ext uri="{FF2B5EF4-FFF2-40B4-BE49-F238E27FC236}">
                  <a16:creationId xmlns:a16="http://schemas.microsoft.com/office/drawing/2014/main" id="{AD2E1900-1BC9-0550-5AB2-193EB9AA6F44}"/>
                </a:ext>
              </a:extLst>
            </p:cNvPr>
            <p:cNvSpPr/>
            <p:nvPr/>
          </p:nvSpPr>
          <p:spPr>
            <a:xfrm>
              <a:off x="7114489" y="3398608"/>
              <a:ext cx="131932" cy="184705"/>
            </a:xfrm>
            <a:custGeom>
              <a:avLst/>
              <a:gdLst>
                <a:gd name="connsiteX0" fmla="*/ 130613 w 131932"/>
                <a:gd name="connsiteY0" fmla="*/ 19790 h 184705"/>
                <a:gd name="connsiteX1" fmla="*/ 19790 w 131932"/>
                <a:gd name="connsiteY1" fmla="*/ 167554 h 184705"/>
                <a:gd name="connsiteX2" fmla="*/ 130613 w 131932"/>
                <a:gd name="connsiteY2" fmla="*/ 1979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932" h="184705">
                  <a:moveTo>
                    <a:pt x="130613" y="19790"/>
                  </a:moveTo>
                  <a:cubicBezTo>
                    <a:pt x="96311" y="43538"/>
                    <a:pt x="30344" y="127974"/>
                    <a:pt x="19790" y="167554"/>
                  </a:cubicBezTo>
                  <a:cubicBezTo>
                    <a:pt x="75201" y="138529"/>
                    <a:pt x="114781" y="67285"/>
                    <a:pt x="13061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68">
              <a:extLst>
                <a:ext uri="{FF2B5EF4-FFF2-40B4-BE49-F238E27FC236}">
                  <a16:creationId xmlns:a16="http://schemas.microsoft.com/office/drawing/2014/main" id="{32FC7AE7-126E-D53E-68F2-B4D73BB0890C}"/>
                </a:ext>
              </a:extLst>
            </p:cNvPr>
            <p:cNvSpPr/>
            <p:nvPr/>
          </p:nvSpPr>
          <p:spPr>
            <a:xfrm>
              <a:off x="7877434" y="3350133"/>
              <a:ext cx="52773" cy="79159"/>
            </a:xfrm>
            <a:custGeom>
              <a:avLst/>
              <a:gdLst>
                <a:gd name="connsiteX0" fmla="*/ 29967 w 52772"/>
                <a:gd name="connsiteY0" fmla="*/ 20769 h 79159"/>
                <a:gd name="connsiteX1" fmla="*/ 37883 w 52772"/>
                <a:gd name="connsiteY1" fmla="*/ 73542 h 79159"/>
                <a:gd name="connsiteX2" fmla="*/ 29967 w 52772"/>
                <a:gd name="connsiteY2" fmla="*/ 20769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9967" y="20769"/>
                  </a:moveTo>
                  <a:cubicBezTo>
                    <a:pt x="14136" y="55072"/>
                    <a:pt x="16774" y="73542"/>
                    <a:pt x="37883" y="73542"/>
                  </a:cubicBezTo>
                  <a:cubicBezTo>
                    <a:pt x="56354" y="31324"/>
                    <a:pt x="53715" y="15492"/>
                    <a:pt x="29967" y="20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69">
              <a:extLst>
                <a:ext uri="{FF2B5EF4-FFF2-40B4-BE49-F238E27FC236}">
                  <a16:creationId xmlns:a16="http://schemas.microsoft.com/office/drawing/2014/main" id="{BFD79219-9FEC-0C21-5F84-634BDF27B08F}"/>
                </a:ext>
              </a:extLst>
            </p:cNvPr>
            <p:cNvSpPr/>
            <p:nvPr/>
          </p:nvSpPr>
          <p:spPr>
            <a:xfrm>
              <a:off x="7987220" y="3377499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25067"/>
                    <a:pt x="17811" y="25067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70">
              <a:extLst>
                <a:ext uri="{FF2B5EF4-FFF2-40B4-BE49-F238E27FC236}">
                  <a16:creationId xmlns:a16="http://schemas.microsoft.com/office/drawing/2014/main" id="{6E615F62-323E-1AE6-A68F-2128F3A097CC}"/>
                </a:ext>
              </a:extLst>
            </p:cNvPr>
            <p:cNvSpPr/>
            <p:nvPr/>
          </p:nvSpPr>
          <p:spPr>
            <a:xfrm>
              <a:off x="7990518" y="3393331"/>
              <a:ext cx="52773" cy="79159"/>
            </a:xfrm>
            <a:custGeom>
              <a:avLst/>
              <a:gdLst>
                <a:gd name="connsiteX0" fmla="*/ 19790 w 52772"/>
                <a:gd name="connsiteY0" fmla="*/ 19790 h 79159"/>
                <a:gd name="connsiteX1" fmla="*/ 22428 w 52772"/>
                <a:gd name="connsiteY1" fmla="*/ 64647 h 79159"/>
                <a:gd name="connsiteX2" fmla="*/ 19790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19790"/>
                  </a:moveTo>
                  <a:cubicBezTo>
                    <a:pt x="19790" y="35622"/>
                    <a:pt x="19790" y="48815"/>
                    <a:pt x="22428" y="64647"/>
                  </a:cubicBezTo>
                  <a:cubicBezTo>
                    <a:pt x="43538" y="51453"/>
                    <a:pt x="43538" y="35622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71">
              <a:extLst>
                <a:ext uri="{FF2B5EF4-FFF2-40B4-BE49-F238E27FC236}">
                  <a16:creationId xmlns:a16="http://schemas.microsoft.com/office/drawing/2014/main" id="{5DD6EDAB-9C90-D665-0E37-5A6C5DFAA7CD}"/>
                </a:ext>
              </a:extLst>
            </p:cNvPr>
            <p:cNvSpPr/>
            <p:nvPr/>
          </p:nvSpPr>
          <p:spPr>
            <a:xfrm>
              <a:off x="7887611" y="341971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30344"/>
                    <a:pt x="27706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72">
              <a:extLst>
                <a:ext uri="{FF2B5EF4-FFF2-40B4-BE49-F238E27FC236}">
                  <a16:creationId xmlns:a16="http://schemas.microsoft.com/office/drawing/2014/main" id="{39C37147-37FC-7858-1FE9-71321AB3BA82}"/>
                </a:ext>
              </a:extLst>
            </p:cNvPr>
            <p:cNvSpPr/>
            <p:nvPr/>
          </p:nvSpPr>
          <p:spPr>
            <a:xfrm>
              <a:off x="6750221" y="3122524"/>
              <a:ext cx="52773" cy="52773"/>
            </a:xfrm>
            <a:custGeom>
              <a:avLst/>
              <a:gdLst>
                <a:gd name="connsiteX0" fmla="*/ 56866 w 52772"/>
                <a:gd name="connsiteY0" fmla="*/ 34649 h 52772"/>
                <a:gd name="connsiteX1" fmla="*/ 19925 w 52772"/>
                <a:gd name="connsiteY1" fmla="*/ 34649 h 52772"/>
                <a:gd name="connsiteX2" fmla="*/ 56866 w 52772"/>
                <a:gd name="connsiteY2" fmla="*/ 346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6866" y="34649"/>
                  </a:moveTo>
                  <a:cubicBezTo>
                    <a:pt x="59504" y="13539"/>
                    <a:pt x="25202" y="16178"/>
                    <a:pt x="19925" y="34649"/>
                  </a:cubicBezTo>
                  <a:cubicBezTo>
                    <a:pt x="17286" y="55758"/>
                    <a:pt x="54227" y="53119"/>
                    <a:pt x="56866" y="3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73">
              <a:extLst>
                <a:ext uri="{FF2B5EF4-FFF2-40B4-BE49-F238E27FC236}">
                  <a16:creationId xmlns:a16="http://schemas.microsoft.com/office/drawing/2014/main" id="{41B5A785-C6C8-CE6E-68E8-B071CFE008E8}"/>
                </a:ext>
              </a:extLst>
            </p:cNvPr>
            <p:cNvSpPr/>
            <p:nvPr/>
          </p:nvSpPr>
          <p:spPr>
            <a:xfrm>
              <a:off x="6697583" y="3120542"/>
              <a:ext cx="52773" cy="52773"/>
            </a:xfrm>
            <a:custGeom>
              <a:avLst/>
              <a:gdLst>
                <a:gd name="connsiteX0" fmla="*/ 46176 w 52772"/>
                <a:gd name="connsiteY0" fmla="*/ 33992 h 52772"/>
                <a:gd name="connsiteX1" fmla="*/ 19790 w 52772"/>
                <a:gd name="connsiteY1" fmla="*/ 31353 h 52772"/>
                <a:gd name="connsiteX2" fmla="*/ 46176 w 52772"/>
                <a:gd name="connsiteY2" fmla="*/ 339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33992"/>
                  </a:moveTo>
                  <a:cubicBezTo>
                    <a:pt x="43538" y="15521"/>
                    <a:pt x="32983" y="15521"/>
                    <a:pt x="19790" y="31353"/>
                  </a:cubicBezTo>
                  <a:cubicBezTo>
                    <a:pt x="22428" y="49824"/>
                    <a:pt x="32983" y="49824"/>
                    <a:pt x="46176" y="339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74">
              <a:extLst>
                <a:ext uri="{FF2B5EF4-FFF2-40B4-BE49-F238E27FC236}">
                  <a16:creationId xmlns:a16="http://schemas.microsoft.com/office/drawing/2014/main" id="{20CBB7E9-8FD9-10E7-01BC-0CD5C95B33E5}"/>
                </a:ext>
              </a:extLst>
            </p:cNvPr>
            <p:cNvSpPr/>
            <p:nvPr/>
          </p:nvSpPr>
          <p:spPr>
            <a:xfrm>
              <a:off x="6507601" y="3258760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30344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75">
              <a:extLst>
                <a:ext uri="{FF2B5EF4-FFF2-40B4-BE49-F238E27FC236}">
                  <a16:creationId xmlns:a16="http://schemas.microsoft.com/office/drawing/2014/main" id="{524725E5-E4A9-B69B-454A-3CA059B32E78}"/>
                </a:ext>
              </a:extLst>
            </p:cNvPr>
            <p:cNvSpPr/>
            <p:nvPr/>
          </p:nvSpPr>
          <p:spPr>
            <a:xfrm>
              <a:off x="6391500" y="32798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30344" y="38260"/>
                    <a:pt x="27706" y="3826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76">
              <a:extLst>
                <a:ext uri="{FF2B5EF4-FFF2-40B4-BE49-F238E27FC236}">
                  <a16:creationId xmlns:a16="http://schemas.microsoft.com/office/drawing/2014/main" id="{6E589CCD-1F7C-B0C1-B598-BA81B2B8FCC4}"/>
                </a:ext>
              </a:extLst>
            </p:cNvPr>
            <p:cNvSpPr/>
            <p:nvPr/>
          </p:nvSpPr>
          <p:spPr>
            <a:xfrm>
              <a:off x="6328173" y="3308565"/>
              <a:ext cx="52773" cy="52773"/>
            </a:xfrm>
            <a:custGeom>
              <a:avLst/>
              <a:gdLst>
                <a:gd name="connsiteX0" fmla="*/ 19790 w 52772"/>
                <a:gd name="connsiteY0" fmla="*/ 35952 h 52772"/>
                <a:gd name="connsiteX1" fmla="*/ 46176 w 52772"/>
                <a:gd name="connsiteY1" fmla="*/ 28036 h 52772"/>
                <a:gd name="connsiteX2" fmla="*/ 19790 w 52772"/>
                <a:gd name="connsiteY2" fmla="*/ 3595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5952"/>
                  </a:moveTo>
                  <a:cubicBezTo>
                    <a:pt x="30344" y="49145"/>
                    <a:pt x="40899" y="46506"/>
                    <a:pt x="46176" y="28036"/>
                  </a:cubicBezTo>
                  <a:cubicBezTo>
                    <a:pt x="38260" y="14842"/>
                    <a:pt x="27706" y="17481"/>
                    <a:pt x="19790" y="35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77">
              <a:extLst>
                <a:ext uri="{FF2B5EF4-FFF2-40B4-BE49-F238E27FC236}">
                  <a16:creationId xmlns:a16="http://schemas.microsoft.com/office/drawing/2014/main" id="{87105FD9-A406-9EF2-F9BC-203E849E8369}"/>
                </a:ext>
              </a:extLst>
            </p:cNvPr>
            <p:cNvSpPr/>
            <p:nvPr/>
          </p:nvSpPr>
          <p:spPr>
            <a:xfrm>
              <a:off x="7185732" y="1770868"/>
              <a:ext cx="52773" cy="52773"/>
            </a:xfrm>
            <a:custGeom>
              <a:avLst/>
              <a:gdLst>
                <a:gd name="connsiteX0" fmla="*/ 38260 w 52772"/>
                <a:gd name="connsiteY0" fmla="*/ 30042 h 52772"/>
                <a:gd name="connsiteX1" fmla="*/ 19790 w 52772"/>
                <a:gd name="connsiteY1" fmla="*/ 27403 h 52772"/>
                <a:gd name="connsiteX2" fmla="*/ 38260 w 52772"/>
                <a:gd name="connsiteY2" fmla="*/ 3004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30042"/>
                  </a:moveTo>
                  <a:cubicBezTo>
                    <a:pt x="32983" y="16849"/>
                    <a:pt x="27706" y="16849"/>
                    <a:pt x="19790" y="27403"/>
                  </a:cubicBezTo>
                  <a:cubicBezTo>
                    <a:pt x="25067" y="40597"/>
                    <a:pt x="30344" y="40597"/>
                    <a:pt x="38260" y="30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78">
              <a:extLst>
                <a:ext uri="{FF2B5EF4-FFF2-40B4-BE49-F238E27FC236}">
                  <a16:creationId xmlns:a16="http://schemas.microsoft.com/office/drawing/2014/main" id="{EA9C0958-06FA-6487-DFA3-3C981904694C}"/>
                </a:ext>
              </a:extLst>
            </p:cNvPr>
            <p:cNvSpPr/>
            <p:nvPr/>
          </p:nvSpPr>
          <p:spPr>
            <a:xfrm>
              <a:off x="6884927" y="203443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5622" y="27706"/>
                    <a:pt x="35622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79">
              <a:extLst>
                <a:ext uri="{FF2B5EF4-FFF2-40B4-BE49-F238E27FC236}">
                  <a16:creationId xmlns:a16="http://schemas.microsoft.com/office/drawing/2014/main" id="{E7B1B7C2-4BF3-77A4-79E1-460F8272E93B}"/>
                </a:ext>
              </a:extLst>
            </p:cNvPr>
            <p:cNvSpPr/>
            <p:nvPr/>
          </p:nvSpPr>
          <p:spPr>
            <a:xfrm>
              <a:off x="6592697" y="2479701"/>
              <a:ext cx="26386" cy="26386"/>
            </a:xfrm>
            <a:custGeom>
              <a:avLst/>
              <a:gdLst>
                <a:gd name="connsiteX0" fmla="*/ 29685 w 26386"/>
                <a:gd name="connsiteY0" fmla="*/ 25727 h 26386"/>
                <a:gd name="connsiteX1" fmla="*/ 29685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5727"/>
                  </a:moveTo>
                  <a:cubicBezTo>
                    <a:pt x="16492" y="17811"/>
                    <a:pt x="16492" y="17811"/>
                    <a:pt x="29685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80">
              <a:extLst>
                <a:ext uri="{FF2B5EF4-FFF2-40B4-BE49-F238E27FC236}">
                  <a16:creationId xmlns:a16="http://schemas.microsoft.com/office/drawing/2014/main" id="{3CB90154-6D49-9812-0B3D-451C9B417292}"/>
                </a:ext>
              </a:extLst>
            </p:cNvPr>
            <p:cNvSpPr/>
            <p:nvPr/>
          </p:nvSpPr>
          <p:spPr>
            <a:xfrm>
              <a:off x="6663281" y="2461890"/>
              <a:ext cx="79159" cy="52773"/>
            </a:xfrm>
            <a:custGeom>
              <a:avLst/>
              <a:gdLst>
                <a:gd name="connsiteX0" fmla="*/ 80479 w 79159"/>
                <a:gd name="connsiteY0" fmla="*/ 32983 h 52772"/>
                <a:gd name="connsiteX1" fmla="*/ 19790 w 79159"/>
                <a:gd name="connsiteY1" fmla="*/ 19790 h 52772"/>
                <a:gd name="connsiteX2" fmla="*/ 80479 w 79159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80479" y="32983"/>
                  </a:moveTo>
                  <a:cubicBezTo>
                    <a:pt x="62008" y="25067"/>
                    <a:pt x="40899" y="19790"/>
                    <a:pt x="19790" y="19790"/>
                  </a:cubicBezTo>
                  <a:cubicBezTo>
                    <a:pt x="38260" y="35622"/>
                    <a:pt x="59369" y="38260"/>
                    <a:pt x="80479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81">
              <a:extLst>
                <a:ext uri="{FF2B5EF4-FFF2-40B4-BE49-F238E27FC236}">
                  <a16:creationId xmlns:a16="http://schemas.microsoft.com/office/drawing/2014/main" id="{2289C8CB-A6CE-1C67-0ECB-A8CA10EBAA94}"/>
                </a:ext>
              </a:extLst>
            </p:cNvPr>
            <p:cNvSpPr/>
            <p:nvPr/>
          </p:nvSpPr>
          <p:spPr>
            <a:xfrm>
              <a:off x="8259266" y="1229644"/>
              <a:ext cx="184705" cy="237478"/>
            </a:xfrm>
            <a:custGeom>
              <a:avLst/>
              <a:gdLst>
                <a:gd name="connsiteX0" fmla="*/ 67679 w 184705"/>
                <a:gd name="connsiteY0" fmla="*/ 212411 h 237477"/>
                <a:gd name="connsiteX1" fmla="*/ 170586 w 184705"/>
                <a:gd name="connsiteY1" fmla="*/ 19790 h 237477"/>
                <a:gd name="connsiteX2" fmla="*/ 28100 w 184705"/>
                <a:gd name="connsiteY2" fmla="*/ 241436 h 237477"/>
                <a:gd name="connsiteX3" fmla="*/ 67679 w 184705"/>
                <a:gd name="connsiteY3" fmla="*/ 21241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05" h="237477">
                  <a:moveTo>
                    <a:pt x="67679" y="212411"/>
                  </a:moveTo>
                  <a:cubicBezTo>
                    <a:pt x="88788" y="180747"/>
                    <a:pt x="175864" y="62008"/>
                    <a:pt x="170586" y="19790"/>
                  </a:cubicBezTo>
                  <a:cubicBezTo>
                    <a:pt x="99343" y="48815"/>
                    <a:pt x="-11480" y="175470"/>
                    <a:pt x="28100" y="241436"/>
                  </a:cubicBezTo>
                  <a:cubicBezTo>
                    <a:pt x="41293" y="230881"/>
                    <a:pt x="54486" y="222965"/>
                    <a:pt x="67679" y="21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82">
              <a:extLst>
                <a:ext uri="{FF2B5EF4-FFF2-40B4-BE49-F238E27FC236}">
                  <a16:creationId xmlns:a16="http://schemas.microsoft.com/office/drawing/2014/main" id="{CE812AD0-379C-3F8B-180A-0C7957D5EB77}"/>
                </a:ext>
              </a:extLst>
            </p:cNvPr>
            <p:cNvSpPr/>
            <p:nvPr/>
          </p:nvSpPr>
          <p:spPr>
            <a:xfrm>
              <a:off x="6977279" y="1277139"/>
              <a:ext cx="52773" cy="105546"/>
            </a:xfrm>
            <a:custGeom>
              <a:avLst/>
              <a:gdLst>
                <a:gd name="connsiteX0" fmla="*/ 19790 w 52772"/>
                <a:gd name="connsiteY0" fmla="*/ 19790 h 105545"/>
                <a:gd name="connsiteX1" fmla="*/ 35622 w 52772"/>
                <a:gd name="connsiteY1" fmla="*/ 96310 h 105545"/>
                <a:gd name="connsiteX2" fmla="*/ 19790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790" y="19790"/>
                  </a:moveTo>
                  <a:cubicBezTo>
                    <a:pt x="19790" y="46176"/>
                    <a:pt x="19790" y="75201"/>
                    <a:pt x="35622" y="96310"/>
                  </a:cubicBezTo>
                  <a:cubicBezTo>
                    <a:pt x="62008" y="77840"/>
                    <a:pt x="56731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83">
              <a:extLst>
                <a:ext uri="{FF2B5EF4-FFF2-40B4-BE49-F238E27FC236}">
                  <a16:creationId xmlns:a16="http://schemas.microsoft.com/office/drawing/2014/main" id="{CF134C56-FE58-E546-3B7B-FE067292957C}"/>
                </a:ext>
              </a:extLst>
            </p:cNvPr>
            <p:cNvSpPr/>
            <p:nvPr/>
          </p:nvSpPr>
          <p:spPr>
            <a:xfrm>
              <a:off x="7130320" y="1411710"/>
              <a:ext cx="52773" cy="52773"/>
            </a:xfrm>
            <a:custGeom>
              <a:avLst/>
              <a:gdLst>
                <a:gd name="connsiteX0" fmla="*/ 27706 w 52772"/>
                <a:gd name="connsiteY0" fmla="*/ 38260 h 52772"/>
                <a:gd name="connsiteX1" fmla="*/ 27706 w 52772"/>
                <a:gd name="connsiteY1" fmla="*/ 19790 h 52772"/>
                <a:gd name="connsiteX2" fmla="*/ 27706 w 52772"/>
                <a:gd name="connsiteY2" fmla="*/ 382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7706" y="38260"/>
                  </a:moveTo>
                  <a:cubicBezTo>
                    <a:pt x="38260" y="32983"/>
                    <a:pt x="38260" y="25067"/>
                    <a:pt x="27706" y="19790"/>
                  </a:cubicBezTo>
                  <a:cubicBezTo>
                    <a:pt x="17151" y="25067"/>
                    <a:pt x="17151" y="32983"/>
                    <a:pt x="27706" y="38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84">
              <a:extLst>
                <a:ext uri="{FF2B5EF4-FFF2-40B4-BE49-F238E27FC236}">
                  <a16:creationId xmlns:a16="http://schemas.microsoft.com/office/drawing/2014/main" id="{FA445080-DB1D-FD98-C89D-12073E86FE92}"/>
                </a:ext>
              </a:extLst>
            </p:cNvPr>
            <p:cNvSpPr/>
            <p:nvPr/>
          </p:nvSpPr>
          <p:spPr>
            <a:xfrm>
              <a:off x="7525897" y="1427542"/>
              <a:ext cx="52773" cy="52773"/>
            </a:xfrm>
            <a:custGeom>
              <a:avLst/>
              <a:gdLst>
                <a:gd name="connsiteX0" fmla="*/ 46396 w 52772"/>
                <a:gd name="connsiteY0" fmla="*/ 54092 h 52772"/>
                <a:gd name="connsiteX1" fmla="*/ 30564 w 52772"/>
                <a:gd name="connsiteY1" fmla="*/ 19790 h 52772"/>
                <a:gd name="connsiteX2" fmla="*/ 46396 w 52772"/>
                <a:gd name="connsiteY2" fmla="*/ 5409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396" y="54092"/>
                  </a:moveTo>
                  <a:cubicBezTo>
                    <a:pt x="49035" y="38260"/>
                    <a:pt x="43758" y="27706"/>
                    <a:pt x="30564" y="19790"/>
                  </a:cubicBezTo>
                  <a:cubicBezTo>
                    <a:pt x="12094" y="48815"/>
                    <a:pt x="17371" y="62008"/>
                    <a:pt x="46396" y="54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85">
              <a:extLst>
                <a:ext uri="{FF2B5EF4-FFF2-40B4-BE49-F238E27FC236}">
                  <a16:creationId xmlns:a16="http://schemas.microsoft.com/office/drawing/2014/main" id="{FEC260A5-BDC7-D8BB-2646-D2EF396AD4A9}"/>
                </a:ext>
              </a:extLst>
            </p:cNvPr>
            <p:cNvSpPr/>
            <p:nvPr/>
          </p:nvSpPr>
          <p:spPr>
            <a:xfrm>
              <a:off x="7387666" y="1464226"/>
              <a:ext cx="52773" cy="52773"/>
            </a:xfrm>
            <a:custGeom>
              <a:avLst/>
              <a:gdLst>
                <a:gd name="connsiteX0" fmla="*/ 36863 w 52772"/>
                <a:gd name="connsiteY0" fmla="*/ 41156 h 52772"/>
                <a:gd name="connsiteX1" fmla="*/ 23670 w 52772"/>
                <a:gd name="connsiteY1" fmla="*/ 22685 h 52772"/>
                <a:gd name="connsiteX2" fmla="*/ 36863 w 52772"/>
                <a:gd name="connsiteY2" fmla="*/ 4115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863" y="41156"/>
                  </a:moveTo>
                  <a:cubicBezTo>
                    <a:pt x="47418" y="33240"/>
                    <a:pt x="34225" y="12131"/>
                    <a:pt x="23670" y="22685"/>
                  </a:cubicBezTo>
                  <a:cubicBezTo>
                    <a:pt x="13116" y="30601"/>
                    <a:pt x="26309" y="51710"/>
                    <a:pt x="36863" y="41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86">
              <a:extLst>
                <a:ext uri="{FF2B5EF4-FFF2-40B4-BE49-F238E27FC236}">
                  <a16:creationId xmlns:a16="http://schemas.microsoft.com/office/drawing/2014/main" id="{B001E566-97BD-0826-2C6E-A9CEE174EB6D}"/>
                </a:ext>
              </a:extLst>
            </p:cNvPr>
            <p:cNvSpPr/>
            <p:nvPr/>
          </p:nvSpPr>
          <p:spPr>
            <a:xfrm>
              <a:off x="8433554" y="1493822"/>
              <a:ext cx="52773" cy="52773"/>
            </a:xfrm>
            <a:custGeom>
              <a:avLst/>
              <a:gdLst>
                <a:gd name="connsiteX0" fmla="*/ 22685 w 52772"/>
                <a:gd name="connsiteY0" fmla="*/ 24753 h 52772"/>
                <a:gd name="connsiteX1" fmla="*/ 41156 w 52772"/>
                <a:gd name="connsiteY1" fmla="*/ 40585 h 52772"/>
                <a:gd name="connsiteX2" fmla="*/ 22685 w 52772"/>
                <a:gd name="connsiteY2" fmla="*/ 247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685" y="24753"/>
                  </a:moveTo>
                  <a:cubicBezTo>
                    <a:pt x="12130" y="37946"/>
                    <a:pt x="33240" y="53778"/>
                    <a:pt x="41156" y="40585"/>
                  </a:cubicBezTo>
                  <a:cubicBezTo>
                    <a:pt x="51710" y="27391"/>
                    <a:pt x="33240" y="11560"/>
                    <a:pt x="22685" y="247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87">
              <a:extLst>
                <a:ext uri="{FF2B5EF4-FFF2-40B4-BE49-F238E27FC236}">
                  <a16:creationId xmlns:a16="http://schemas.microsoft.com/office/drawing/2014/main" id="{0240D33D-F271-E395-61E7-E3DA5629DC70}"/>
                </a:ext>
              </a:extLst>
            </p:cNvPr>
            <p:cNvSpPr/>
            <p:nvPr/>
          </p:nvSpPr>
          <p:spPr>
            <a:xfrm>
              <a:off x="8270215" y="1632697"/>
              <a:ext cx="26386" cy="26386"/>
            </a:xfrm>
            <a:custGeom>
              <a:avLst/>
              <a:gdLst>
                <a:gd name="connsiteX0" fmla="*/ 27706 w 26386"/>
                <a:gd name="connsiteY0" fmla="*/ 25727 h 26386"/>
                <a:gd name="connsiteX1" fmla="*/ 27706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5727"/>
                  </a:moveTo>
                  <a:cubicBezTo>
                    <a:pt x="17151" y="17811"/>
                    <a:pt x="17151" y="17811"/>
                    <a:pt x="27706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88">
              <a:extLst>
                <a:ext uri="{FF2B5EF4-FFF2-40B4-BE49-F238E27FC236}">
                  <a16:creationId xmlns:a16="http://schemas.microsoft.com/office/drawing/2014/main" id="{68032002-99A0-DAC4-C454-D1BBB8AD1513}"/>
                </a:ext>
              </a:extLst>
            </p:cNvPr>
            <p:cNvSpPr/>
            <p:nvPr/>
          </p:nvSpPr>
          <p:spPr>
            <a:xfrm>
              <a:off x="7050489" y="1782839"/>
              <a:ext cx="52773" cy="52773"/>
            </a:xfrm>
            <a:custGeom>
              <a:avLst/>
              <a:gdLst>
                <a:gd name="connsiteX0" fmla="*/ 33655 w 52772"/>
                <a:gd name="connsiteY0" fmla="*/ 33903 h 52772"/>
                <a:gd name="connsiteX1" fmla="*/ 20462 w 52772"/>
                <a:gd name="connsiteY1" fmla="*/ 20709 h 52772"/>
                <a:gd name="connsiteX2" fmla="*/ 33655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655" y="33903"/>
                  </a:moveTo>
                  <a:cubicBezTo>
                    <a:pt x="36294" y="20709"/>
                    <a:pt x="33655" y="18071"/>
                    <a:pt x="20462" y="20709"/>
                  </a:cubicBezTo>
                  <a:cubicBezTo>
                    <a:pt x="17824" y="33903"/>
                    <a:pt x="23101" y="39180"/>
                    <a:pt x="33655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89">
              <a:extLst>
                <a:ext uri="{FF2B5EF4-FFF2-40B4-BE49-F238E27FC236}">
                  <a16:creationId xmlns:a16="http://schemas.microsoft.com/office/drawing/2014/main" id="{B93D497C-4C51-45AB-7FC7-70321FF7345C}"/>
                </a:ext>
              </a:extLst>
            </p:cNvPr>
            <p:cNvSpPr/>
            <p:nvPr/>
          </p:nvSpPr>
          <p:spPr>
            <a:xfrm>
              <a:off x="6671197" y="1992212"/>
              <a:ext cx="184705" cy="158319"/>
            </a:xfrm>
            <a:custGeom>
              <a:avLst/>
              <a:gdLst>
                <a:gd name="connsiteX0" fmla="*/ 156999 w 184705"/>
                <a:gd name="connsiteY0" fmla="*/ 141167 h 158318"/>
                <a:gd name="connsiteX1" fmla="*/ 19790 w 184705"/>
                <a:gd name="connsiteY1" fmla="*/ 19790 h 158318"/>
                <a:gd name="connsiteX2" fmla="*/ 156999 w 184705"/>
                <a:gd name="connsiteY2" fmla="*/ 141167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158318">
                  <a:moveTo>
                    <a:pt x="156999" y="141167"/>
                  </a:moveTo>
                  <a:cubicBezTo>
                    <a:pt x="201856" y="120058"/>
                    <a:pt x="51454" y="25067"/>
                    <a:pt x="19790" y="19790"/>
                  </a:cubicBezTo>
                  <a:cubicBezTo>
                    <a:pt x="62008" y="64647"/>
                    <a:pt x="109504" y="104226"/>
                    <a:pt x="156999" y="141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90">
              <a:extLst>
                <a:ext uri="{FF2B5EF4-FFF2-40B4-BE49-F238E27FC236}">
                  <a16:creationId xmlns:a16="http://schemas.microsoft.com/office/drawing/2014/main" id="{B1FE5EC8-5A1D-28AB-12F9-1759667F7D30}"/>
                </a:ext>
              </a:extLst>
            </p:cNvPr>
            <p:cNvSpPr/>
            <p:nvPr/>
          </p:nvSpPr>
          <p:spPr>
            <a:xfrm>
              <a:off x="6140829" y="2309016"/>
              <a:ext cx="184705" cy="79159"/>
            </a:xfrm>
            <a:custGeom>
              <a:avLst/>
              <a:gdLst>
                <a:gd name="connsiteX0" fmla="*/ 188663 w 184705"/>
                <a:gd name="connsiteY0" fmla="*/ 61841 h 79159"/>
                <a:gd name="connsiteX1" fmla="*/ 19790 w 184705"/>
                <a:gd name="connsiteY1" fmla="*/ 22261 h 79159"/>
                <a:gd name="connsiteX2" fmla="*/ 188663 w 184705"/>
                <a:gd name="connsiteY2" fmla="*/ 6184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79159">
                  <a:moveTo>
                    <a:pt x="188663" y="61841"/>
                  </a:moveTo>
                  <a:cubicBezTo>
                    <a:pt x="151722" y="24900"/>
                    <a:pt x="64647" y="14345"/>
                    <a:pt x="19790" y="22261"/>
                  </a:cubicBezTo>
                  <a:cubicBezTo>
                    <a:pt x="72563" y="46009"/>
                    <a:pt x="130613" y="59202"/>
                    <a:pt x="188663" y="6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91">
              <a:extLst>
                <a:ext uri="{FF2B5EF4-FFF2-40B4-BE49-F238E27FC236}">
                  <a16:creationId xmlns:a16="http://schemas.microsoft.com/office/drawing/2014/main" id="{C5C9DF4C-6052-77C6-EAD7-1D0AD31B5422}"/>
                </a:ext>
              </a:extLst>
            </p:cNvPr>
            <p:cNvSpPr/>
            <p:nvPr/>
          </p:nvSpPr>
          <p:spPr>
            <a:xfrm>
              <a:off x="7420034" y="1837929"/>
              <a:ext cx="52773" cy="52773"/>
            </a:xfrm>
            <a:custGeom>
              <a:avLst/>
              <a:gdLst>
                <a:gd name="connsiteX0" fmla="*/ 38798 w 52772"/>
                <a:gd name="connsiteY0" fmla="*/ 36863 h 52772"/>
                <a:gd name="connsiteX1" fmla="*/ 22966 w 52772"/>
                <a:gd name="connsiteY1" fmla="*/ 23670 h 52772"/>
                <a:gd name="connsiteX2" fmla="*/ 38798 w 52772"/>
                <a:gd name="connsiteY2" fmla="*/ 3686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798" y="36863"/>
                  </a:moveTo>
                  <a:cubicBezTo>
                    <a:pt x="46714" y="26309"/>
                    <a:pt x="28243" y="13116"/>
                    <a:pt x="22966" y="23670"/>
                  </a:cubicBezTo>
                  <a:cubicBezTo>
                    <a:pt x="12412" y="36863"/>
                    <a:pt x="30882" y="47418"/>
                    <a:pt x="38798" y="36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92">
              <a:extLst>
                <a:ext uri="{FF2B5EF4-FFF2-40B4-BE49-F238E27FC236}">
                  <a16:creationId xmlns:a16="http://schemas.microsoft.com/office/drawing/2014/main" id="{12A0084F-CADB-6E97-FB72-23E1B565A6D2}"/>
                </a:ext>
              </a:extLst>
            </p:cNvPr>
            <p:cNvSpPr/>
            <p:nvPr/>
          </p:nvSpPr>
          <p:spPr>
            <a:xfrm>
              <a:off x="6380946" y="1886666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93">
              <a:extLst>
                <a:ext uri="{FF2B5EF4-FFF2-40B4-BE49-F238E27FC236}">
                  <a16:creationId xmlns:a16="http://schemas.microsoft.com/office/drawing/2014/main" id="{DC5B72DD-FE92-DE59-E2E7-B17A49AF13FE}"/>
                </a:ext>
              </a:extLst>
            </p:cNvPr>
            <p:cNvSpPr/>
            <p:nvPr/>
          </p:nvSpPr>
          <p:spPr>
            <a:xfrm>
              <a:off x="6408667" y="1910414"/>
              <a:ext cx="52773" cy="26386"/>
            </a:xfrm>
            <a:custGeom>
              <a:avLst/>
              <a:gdLst>
                <a:gd name="connsiteX0" fmla="*/ 34287 w 52772"/>
                <a:gd name="connsiteY0" fmla="*/ 19790 h 26386"/>
                <a:gd name="connsiteX1" fmla="*/ 34287 w 52772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4287" y="19790"/>
                  </a:moveTo>
                  <a:cubicBezTo>
                    <a:pt x="-10570" y="32983"/>
                    <a:pt x="65950" y="35622"/>
                    <a:pt x="3428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94">
              <a:extLst>
                <a:ext uri="{FF2B5EF4-FFF2-40B4-BE49-F238E27FC236}">
                  <a16:creationId xmlns:a16="http://schemas.microsoft.com/office/drawing/2014/main" id="{8A975F1B-BBFE-4492-A09F-994503EA709E}"/>
                </a:ext>
              </a:extLst>
            </p:cNvPr>
            <p:cNvSpPr/>
            <p:nvPr/>
          </p:nvSpPr>
          <p:spPr>
            <a:xfrm>
              <a:off x="6171217" y="2039707"/>
              <a:ext cx="105546" cy="52773"/>
            </a:xfrm>
            <a:custGeom>
              <a:avLst/>
              <a:gdLst>
                <a:gd name="connsiteX0" fmla="*/ 105502 w 105545"/>
                <a:gd name="connsiteY0" fmla="*/ 43538 h 52772"/>
                <a:gd name="connsiteX1" fmla="*/ 21065 w 105545"/>
                <a:gd name="connsiteY1" fmla="*/ 19790 h 52772"/>
                <a:gd name="connsiteX2" fmla="*/ 105502 w 105545"/>
                <a:gd name="connsiteY2" fmla="*/ 435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52772">
                  <a:moveTo>
                    <a:pt x="105502" y="43538"/>
                  </a:moveTo>
                  <a:cubicBezTo>
                    <a:pt x="76477" y="35622"/>
                    <a:pt x="50090" y="27706"/>
                    <a:pt x="21065" y="19790"/>
                  </a:cubicBezTo>
                  <a:cubicBezTo>
                    <a:pt x="13149" y="62008"/>
                    <a:pt x="42174" y="69924"/>
                    <a:pt x="105502" y="43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95">
              <a:extLst>
                <a:ext uri="{FF2B5EF4-FFF2-40B4-BE49-F238E27FC236}">
                  <a16:creationId xmlns:a16="http://schemas.microsoft.com/office/drawing/2014/main" id="{223A222E-4DEB-A09C-0D73-7D79D02FFAA3}"/>
                </a:ext>
              </a:extLst>
            </p:cNvPr>
            <p:cNvSpPr/>
            <p:nvPr/>
          </p:nvSpPr>
          <p:spPr>
            <a:xfrm>
              <a:off x="6336089" y="2033111"/>
              <a:ext cx="79159" cy="52773"/>
            </a:xfrm>
            <a:custGeom>
              <a:avLst/>
              <a:gdLst>
                <a:gd name="connsiteX0" fmla="*/ 59369 w 79159"/>
                <a:gd name="connsiteY0" fmla="*/ 29025 h 52772"/>
                <a:gd name="connsiteX1" fmla="*/ 19790 w 79159"/>
                <a:gd name="connsiteY1" fmla="*/ 26386 h 52772"/>
                <a:gd name="connsiteX2" fmla="*/ 59369 w 79159"/>
                <a:gd name="connsiteY2" fmla="*/ 2902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29025"/>
                  </a:moveTo>
                  <a:cubicBezTo>
                    <a:pt x="54092" y="15832"/>
                    <a:pt x="30344" y="18471"/>
                    <a:pt x="19790" y="26386"/>
                  </a:cubicBezTo>
                  <a:cubicBezTo>
                    <a:pt x="25067" y="39580"/>
                    <a:pt x="48815" y="36941"/>
                    <a:pt x="59369" y="29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96">
              <a:extLst>
                <a:ext uri="{FF2B5EF4-FFF2-40B4-BE49-F238E27FC236}">
                  <a16:creationId xmlns:a16="http://schemas.microsoft.com/office/drawing/2014/main" id="{B57F142D-C6C6-3133-4024-B6CF95A4574A}"/>
                </a:ext>
              </a:extLst>
            </p:cNvPr>
            <p:cNvSpPr/>
            <p:nvPr/>
          </p:nvSpPr>
          <p:spPr>
            <a:xfrm>
              <a:off x="6394799" y="2047623"/>
              <a:ext cx="26386" cy="26386"/>
            </a:xfrm>
            <a:custGeom>
              <a:avLst/>
              <a:gdLst>
                <a:gd name="connsiteX0" fmla="*/ 29685 w 26386"/>
                <a:gd name="connsiteY0" fmla="*/ 27706 h 26386"/>
                <a:gd name="connsiteX1" fmla="*/ 29685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7706"/>
                  </a:moveTo>
                  <a:cubicBezTo>
                    <a:pt x="16492" y="17151"/>
                    <a:pt x="16492" y="17151"/>
                    <a:pt x="2968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97">
              <a:extLst>
                <a:ext uri="{FF2B5EF4-FFF2-40B4-BE49-F238E27FC236}">
                  <a16:creationId xmlns:a16="http://schemas.microsoft.com/office/drawing/2014/main" id="{93F9E6B4-7E2B-E3BD-E5E0-95ED6A4A9C0E}"/>
                </a:ext>
              </a:extLst>
            </p:cNvPr>
            <p:cNvSpPr/>
            <p:nvPr/>
          </p:nvSpPr>
          <p:spPr>
            <a:xfrm>
              <a:off x="6095972" y="205553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0899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98">
              <a:extLst>
                <a:ext uri="{FF2B5EF4-FFF2-40B4-BE49-F238E27FC236}">
                  <a16:creationId xmlns:a16="http://schemas.microsoft.com/office/drawing/2014/main" id="{FD72FEF7-5B73-8E29-D64E-C39DF98B7FB3}"/>
                </a:ext>
              </a:extLst>
            </p:cNvPr>
            <p:cNvSpPr/>
            <p:nvPr/>
          </p:nvSpPr>
          <p:spPr>
            <a:xfrm>
              <a:off x="6486491" y="2122962"/>
              <a:ext cx="184705" cy="52773"/>
            </a:xfrm>
            <a:custGeom>
              <a:avLst/>
              <a:gdLst>
                <a:gd name="connsiteX0" fmla="*/ 19790 w 184705"/>
                <a:gd name="connsiteY0" fmla="*/ 20972 h 52772"/>
                <a:gd name="connsiteX1" fmla="*/ 175470 w 184705"/>
                <a:gd name="connsiteY1" fmla="*/ 44719 h 52772"/>
                <a:gd name="connsiteX2" fmla="*/ 19790 w 184705"/>
                <a:gd name="connsiteY2" fmla="*/ 2097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05" h="52772">
                  <a:moveTo>
                    <a:pt x="19790" y="20972"/>
                  </a:moveTo>
                  <a:cubicBezTo>
                    <a:pt x="35622" y="31526"/>
                    <a:pt x="135890" y="76383"/>
                    <a:pt x="175470" y="44719"/>
                  </a:cubicBezTo>
                  <a:cubicBezTo>
                    <a:pt x="149083" y="28888"/>
                    <a:pt x="48815" y="15694"/>
                    <a:pt x="19790" y="20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99">
              <a:extLst>
                <a:ext uri="{FF2B5EF4-FFF2-40B4-BE49-F238E27FC236}">
                  <a16:creationId xmlns:a16="http://schemas.microsoft.com/office/drawing/2014/main" id="{D9FAD535-EAFB-445F-FE8A-9C32FD42D7E8}"/>
                </a:ext>
              </a:extLst>
            </p:cNvPr>
            <p:cNvSpPr/>
            <p:nvPr/>
          </p:nvSpPr>
          <p:spPr>
            <a:xfrm>
              <a:off x="6207573" y="2169960"/>
              <a:ext cx="52773" cy="52773"/>
            </a:xfrm>
            <a:custGeom>
              <a:avLst/>
              <a:gdLst>
                <a:gd name="connsiteX0" fmla="*/ 26928 w 52772"/>
                <a:gd name="connsiteY0" fmla="*/ 21470 h 52772"/>
                <a:gd name="connsiteX1" fmla="*/ 45398 w 52772"/>
                <a:gd name="connsiteY1" fmla="*/ 34663 h 52772"/>
                <a:gd name="connsiteX2" fmla="*/ 26928 w 52772"/>
                <a:gd name="connsiteY2" fmla="*/ 2147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928" y="21470"/>
                  </a:moveTo>
                  <a:cubicBezTo>
                    <a:pt x="5819" y="32024"/>
                    <a:pt x="37482" y="50495"/>
                    <a:pt x="45398" y="34663"/>
                  </a:cubicBezTo>
                  <a:cubicBezTo>
                    <a:pt x="53314" y="24108"/>
                    <a:pt x="34844" y="16192"/>
                    <a:pt x="26928" y="21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200">
              <a:extLst>
                <a:ext uri="{FF2B5EF4-FFF2-40B4-BE49-F238E27FC236}">
                  <a16:creationId xmlns:a16="http://schemas.microsoft.com/office/drawing/2014/main" id="{AA6A84C9-6F2A-C776-C9D0-8576E0AB684A}"/>
                </a:ext>
              </a:extLst>
            </p:cNvPr>
            <p:cNvSpPr/>
            <p:nvPr/>
          </p:nvSpPr>
          <p:spPr>
            <a:xfrm>
              <a:off x="6607869" y="2192749"/>
              <a:ext cx="105546" cy="79159"/>
            </a:xfrm>
            <a:custGeom>
              <a:avLst/>
              <a:gdLst>
                <a:gd name="connsiteX0" fmla="*/ 54092 w 105545"/>
                <a:gd name="connsiteY0" fmla="*/ 19790 h 79159"/>
                <a:gd name="connsiteX1" fmla="*/ 19790 w 105545"/>
                <a:gd name="connsiteY1" fmla="*/ 51454 h 79159"/>
                <a:gd name="connsiteX2" fmla="*/ 109504 w 105545"/>
                <a:gd name="connsiteY2" fmla="*/ 40899 h 79159"/>
                <a:gd name="connsiteX3" fmla="*/ 54092 w 105545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79159">
                  <a:moveTo>
                    <a:pt x="54092" y="19790"/>
                  </a:moveTo>
                  <a:cubicBezTo>
                    <a:pt x="43538" y="30344"/>
                    <a:pt x="32983" y="40899"/>
                    <a:pt x="19790" y="51454"/>
                  </a:cubicBezTo>
                  <a:cubicBezTo>
                    <a:pt x="54092" y="67285"/>
                    <a:pt x="83117" y="64647"/>
                    <a:pt x="109504" y="40899"/>
                  </a:cubicBezTo>
                  <a:cubicBezTo>
                    <a:pt x="96310" y="27706"/>
                    <a:pt x="77840" y="19790"/>
                    <a:pt x="540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201">
              <a:extLst>
                <a:ext uri="{FF2B5EF4-FFF2-40B4-BE49-F238E27FC236}">
                  <a16:creationId xmlns:a16="http://schemas.microsoft.com/office/drawing/2014/main" id="{BACDB4E4-2AE4-5912-5B4B-DF4C11A9F1EA}"/>
                </a:ext>
              </a:extLst>
            </p:cNvPr>
            <p:cNvSpPr/>
            <p:nvPr/>
          </p:nvSpPr>
          <p:spPr>
            <a:xfrm>
              <a:off x="6374442" y="2219883"/>
              <a:ext cx="79159" cy="52773"/>
            </a:xfrm>
            <a:custGeom>
              <a:avLst/>
              <a:gdLst>
                <a:gd name="connsiteX0" fmla="*/ 57957 w 79159"/>
                <a:gd name="connsiteY0" fmla="*/ 48067 h 52772"/>
                <a:gd name="connsiteX1" fmla="*/ 57957 w 79159"/>
                <a:gd name="connsiteY1" fmla="*/ 48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159" h="52772">
                  <a:moveTo>
                    <a:pt x="57957" y="48067"/>
                  </a:moveTo>
                  <a:cubicBezTo>
                    <a:pt x="160865" y="-20538"/>
                    <a:pt x="-66059" y="58621"/>
                    <a:pt x="57957" y="48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202">
              <a:extLst>
                <a:ext uri="{FF2B5EF4-FFF2-40B4-BE49-F238E27FC236}">
                  <a16:creationId xmlns:a16="http://schemas.microsoft.com/office/drawing/2014/main" id="{BF5F4D6A-EFE7-9ECA-6E52-BA9A9A69A97C}"/>
                </a:ext>
              </a:extLst>
            </p:cNvPr>
            <p:cNvSpPr/>
            <p:nvPr/>
          </p:nvSpPr>
          <p:spPr>
            <a:xfrm>
              <a:off x="6588479" y="2212938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203">
              <a:extLst>
                <a:ext uri="{FF2B5EF4-FFF2-40B4-BE49-F238E27FC236}">
                  <a16:creationId xmlns:a16="http://schemas.microsoft.com/office/drawing/2014/main" id="{21D5C333-7552-E6B9-F0DD-FBB688A6DACE}"/>
                </a:ext>
              </a:extLst>
            </p:cNvPr>
            <p:cNvSpPr/>
            <p:nvPr/>
          </p:nvSpPr>
          <p:spPr>
            <a:xfrm>
              <a:off x="6510239" y="2242883"/>
              <a:ext cx="131932" cy="79159"/>
            </a:xfrm>
            <a:custGeom>
              <a:avLst/>
              <a:gdLst>
                <a:gd name="connsiteX0" fmla="*/ 46176 w 131932"/>
                <a:gd name="connsiteY0" fmla="*/ 19790 h 79159"/>
                <a:gd name="connsiteX1" fmla="*/ 19790 w 131932"/>
                <a:gd name="connsiteY1" fmla="*/ 51453 h 79159"/>
                <a:gd name="connsiteX2" fmla="*/ 127974 w 131932"/>
                <a:gd name="connsiteY2" fmla="*/ 19790 h 79159"/>
                <a:gd name="connsiteX3" fmla="*/ 46176 w 131932"/>
                <a:gd name="connsiteY3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32" h="79159">
                  <a:moveTo>
                    <a:pt x="46176" y="19790"/>
                  </a:moveTo>
                  <a:cubicBezTo>
                    <a:pt x="38260" y="30344"/>
                    <a:pt x="27706" y="40899"/>
                    <a:pt x="19790" y="51453"/>
                  </a:cubicBezTo>
                  <a:cubicBezTo>
                    <a:pt x="93672" y="75201"/>
                    <a:pt x="127974" y="64647"/>
                    <a:pt x="127974" y="19790"/>
                  </a:cubicBezTo>
                  <a:cubicBezTo>
                    <a:pt x="101588" y="19790"/>
                    <a:pt x="75201" y="19790"/>
                    <a:pt x="4617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204">
              <a:extLst>
                <a:ext uri="{FF2B5EF4-FFF2-40B4-BE49-F238E27FC236}">
                  <a16:creationId xmlns:a16="http://schemas.microsoft.com/office/drawing/2014/main" id="{5FEBA0C9-F965-90EE-DB11-EC55F1652AC5}"/>
                </a:ext>
              </a:extLst>
            </p:cNvPr>
            <p:cNvSpPr/>
            <p:nvPr/>
          </p:nvSpPr>
          <p:spPr>
            <a:xfrm>
              <a:off x="6406337" y="2267321"/>
              <a:ext cx="79159" cy="52773"/>
            </a:xfrm>
            <a:custGeom>
              <a:avLst/>
              <a:gdLst>
                <a:gd name="connsiteX0" fmla="*/ 20785 w 79159"/>
                <a:gd name="connsiteY0" fmla="*/ 45486 h 52772"/>
                <a:gd name="connsiteX1" fmla="*/ 65642 w 79159"/>
                <a:gd name="connsiteY1" fmla="*/ 24377 h 52772"/>
                <a:gd name="connsiteX2" fmla="*/ 20785 w 79159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0785" y="45486"/>
                  </a:moveTo>
                  <a:cubicBezTo>
                    <a:pt x="23423" y="87704"/>
                    <a:pt x="70919" y="16461"/>
                    <a:pt x="65642" y="24377"/>
                  </a:cubicBezTo>
                  <a:cubicBezTo>
                    <a:pt x="31339" y="13822"/>
                    <a:pt x="15507" y="21738"/>
                    <a:pt x="20785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205">
              <a:extLst>
                <a:ext uri="{FF2B5EF4-FFF2-40B4-BE49-F238E27FC236}">
                  <a16:creationId xmlns:a16="http://schemas.microsoft.com/office/drawing/2014/main" id="{BCFEBCFF-68B2-8E21-4D9F-B06930E3B419}"/>
                </a:ext>
              </a:extLst>
            </p:cNvPr>
            <p:cNvSpPr/>
            <p:nvPr/>
          </p:nvSpPr>
          <p:spPr>
            <a:xfrm>
              <a:off x="8406600" y="2720477"/>
              <a:ext cx="79159" cy="52773"/>
            </a:xfrm>
            <a:custGeom>
              <a:avLst/>
              <a:gdLst>
                <a:gd name="connsiteX0" fmla="*/ 23252 w 79159"/>
                <a:gd name="connsiteY0" fmla="*/ 19790 h 52772"/>
                <a:gd name="connsiteX1" fmla="*/ 68109 w 79159"/>
                <a:gd name="connsiteY1" fmla="*/ 48815 h 52772"/>
                <a:gd name="connsiteX2" fmla="*/ 23252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23252" y="19790"/>
                  </a:moveTo>
                  <a:cubicBezTo>
                    <a:pt x="12698" y="38260"/>
                    <a:pt x="25891" y="48815"/>
                    <a:pt x="68109" y="48815"/>
                  </a:cubicBezTo>
                  <a:cubicBezTo>
                    <a:pt x="52277" y="38260"/>
                    <a:pt x="39084" y="27706"/>
                    <a:pt x="2325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206">
              <a:extLst>
                <a:ext uri="{FF2B5EF4-FFF2-40B4-BE49-F238E27FC236}">
                  <a16:creationId xmlns:a16="http://schemas.microsoft.com/office/drawing/2014/main" id="{A5940540-C33E-AE0C-5CBC-83DCCAFB9104}"/>
                </a:ext>
              </a:extLst>
            </p:cNvPr>
            <p:cNvSpPr/>
            <p:nvPr/>
          </p:nvSpPr>
          <p:spPr>
            <a:xfrm>
              <a:off x="6523432" y="2744791"/>
              <a:ext cx="105546" cy="105546"/>
            </a:xfrm>
            <a:custGeom>
              <a:avLst/>
              <a:gdLst>
                <a:gd name="connsiteX0" fmla="*/ 69924 w 105545"/>
                <a:gd name="connsiteY0" fmla="*/ 21863 h 105545"/>
                <a:gd name="connsiteX1" fmla="*/ 19790 w 105545"/>
                <a:gd name="connsiteY1" fmla="*/ 95745 h 105545"/>
                <a:gd name="connsiteX2" fmla="*/ 69924 w 105545"/>
                <a:gd name="connsiteY2" fmla="*/ 21863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05545">
                  <a:moveTo>
                    <a:pt x="69924" y="21863"/>
                  </a:moveTo>
                  <a:cubicBezTo>
                    <a:pt x="-3958" y="8669"/>
                    <a:pt x="38260" y="61442"/>
                    <a:pt x="19790" y="95745"/>
                  </a:cubicBezTo>
                  <a:cubicBezTo>
                    <a:pt x="25067" y="85190"/>
                    <a:pt x="156999" y="90467"/>
                    <a:pt x="69924" y="21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207">
              <a:extLst>
                <a:ext uri="{FF2B5EF4-FFF2-40B4-BE49-F238E27FC236}">
                  <a16:creationId xmlns:a16="http://schemas.microsoft.com/office/drawing/2014/main" id="{5ADFF746-7B7B-D15E-7217-AFF5998D4EE0}"/>
                </a:ext>
              </a:extLst>
            </p:cNvPr>
            <p:cNvSpPr/>
            <p:nvPr/>
          </p:nvSpPr>
          <p:spPr>
            <a:xfrm>
              <a:off x="6787297" y="2773250"/>
              <a:ext cx="79159" cy="52773"/>
            </a:xfrm>
            <a:custGeom>
              <a:avLst/>
              <a:gdLst>
                <a:gd name="connsiteX0" fmla="*/ 19790 w 79159"/>
                <a:gd name="connsiteY0" fmla="*/ 19790 h 52772"/>
                <a:gd name="connsiteX1" fmla="*/ 72563 w 79159"/>
                <a:gd name="connsiteY1" fmla="*/ 46176 h 52772"/>
                <a:gd name="connsiteX2" fmla="*/ 19790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19790"/>
                  </a:moveTo>
                  <a:cubicBezTo>
                    <a:pt x="27706" y="40899"/>
                    <a:pt x="54092" y="43538"/>
                    <a:pt x="72563" y="46176"/>
                  </a:cubicBezTo>
                  <a:cubicBezTo>
                    <a:pt x="62008" y="25067"/>
                    <a:pt x="40899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208">
              <a:extLst>
                <a:ext uri="{FF2B5EF4-FFF2-40B4-BE49-F238E27FC236}">
                  <a16:creationId xmlns:a16="http://schemas.microsoft.com/office/drawing/2014/main" id="{FDAB0C12-19FF-EEC9-DDC2-84FD8FE66102}"/>
                </a:ext>
              </a:extLst>
            </p:cNvPr>
            <p:cNvSpPr/>
            <p:nvPr/>
          </p:nvSpPr>
          <p:spPr>
            <a:xfrm>
              <a:off x="6686109" y="2809272"/>
              <a:ext cx="52773" cy="52773"/>
            </a:xfrm>
            <a:custGeom>
              <a:avLst/>
              <a:gdLst>
                <a:gd name="connsiteX0" fmla="*/ 33903 w 52772"/>
                <a:gd name="connsiteY0" fmla="*/ 33903 h 52772"/>
                <a:gd name="connsiteX1" fmla="*/ 20709 w 52772"/>
                <a:gd name="connsiteY1" fmla="*/ 20709 h 52772"/>
                <a:gd name="connsiteX2" fmla="*/ 33903 w 52772"/>
                <a:gd name="connsiteY2" fmla="*/ 339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3903" y="33903"/>
                  </a:moveTo>
                  <a:cubicBezTo>
                    <a:pt x="36541" y="20709"/>
                    <a:pt x="33903" y="18071"/>
                    <a:pt x="20709" y="20709"/>
                  </a:cubicBezTo>
                  <a:cubicBezTo>
                    <a:pt x="18071" y="33903"/>
                    <a:pt x="20709" y="39180"/>
                    <a:pt x="33903" y="33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209">
              <a:extLst>
                <a:ext uri="{FF2B5EF4-FFF2-40B4-BE49-F238E27FC236}">
                  <a16:creationId xmlns:a16="http://schemas.microsoft.com/office/drawing/2014/main" id="{8AFD1BC8-0A43-1BD6-450E-22FAE557BF37}"/>
                </a:ext>
              </a:extLst>
            </p:cNvPr>
            <p:cNvSpPr/>
            <p:nvPr/>
          </p:nvSpPr>
          <p:spPr>
            <a:xfrm>
              <a:off x="8096064" y="3218521"/>
              <a:ext cx="52773" cy="52773"/>
            </a:xfrm>
            <a:custGeom>
              <a:avLst/>
              <a:gdLst>
                <a:gd name="connsiteX0" fmla="*/ 46176 w 52772"/>
                <a:gd name="connsiteY0" fmla="*/ 20449 h 52772"/>
                <a:gd name="connsiteX1" fmla="*/ 19790 w 52772"/>
                <a:gd name="connsiteY1" fmla="*/ 36281 h 52772"/>
                <a:gd name="connsiteX2" fmla="*/ 46176 w 52772"/>
                <a:gd name="connsiteY2" fmla="*/ 2044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6176" y="20449"/>
                  </a:moveTo>
                  <a:cubicBezTo>
                    <a:pt x="35622" y="17811"/>
                    <a:pt x="22428" y="23088"/>
                    <a:pt x="19790" y="36281"/>
                  </a:cubicBezTo>
                  <a:cubicBezTo>
                    <a:pt x="25067" y="54752"/>
                    <a:pt x="67285" y="31004"/>
                    <a:pt x="46176" y="20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210">
              <a:extLst>
                <a:ext uri="{FF2B5EF4-FFF2-40B4-BE49-F238E27FC236}">
                  <a16:creationId xmlns:a16="http://schemas.microsoft.com/office/drawing/2014/main" id="{9B8071FF-E61D-3C2E-859A-3A92EB4A32FC}"/>
                </a:ext>
              </a:extLst>
            </p:cNvPr>
            <p:cNvSpPr/>
            <p:nvPr/>
          </p:nvSpPr>
          <p:spPr>
            <a:xfrm>
              <a:off x="7082825" y="3266511"/>
              <a:ext cx="52773" cy="79159"/>
            </a:xfrm>
            <a:custGeom>
              <a:avLst/>
              <a:gdLst>
                <a:gd name="connsiteX0" fmla="*/ 43538 w 52772"/>
                <a:gd name="connsiteY0" fmla="*/ 27871 h 79159"/>
                <a:gd name="connsiteX1" fmla="*/ 19790 w 52772"/>
                <a:gd name="connsiteY1" fmla="*/ 67450 h 79159"/>
                <a:gd name="connsiteX2" fmla="*/ 43538 w 52772"/>
                <a:gd name="connsiteY2" fmla="*/ 2787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38" y="27871"/>
                  </a:moveTo>
                  <a:cubicBezTo>
                    <a:pt x="35622" y="41064"/>
                    <a:pt x="27706" y="54257"/>
                    <a:pt x="19790" y="67450"/>
                  </a:cubicBezTo>
                  <a:cubicBezTo>
                    <a:pt x="54092" y="22593"/>
                    <a:pt x="62008" y="9400"/>
                    <a:pt x="43538" y="27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211">
              <a:extLst>
                <a:ext uri="{FF2B5EF4-FFF2-40B4-BE49-F238E27FC236}">
                  <a16:creationId xmlns:a16="http://schemas.microsoft.com/office/drawing/2014/main" id="{F794E96C-922C-4D6F-5AD5-6246F80DBE9E}"/>
                </a:ext>
              </a:extLst>
            </p:cNvPr>
            <p:cNvSpPr/>
            <p:nvPr/>
          </p:nvSpPr>
          <p:spPr>
            <a:xfrm>
              <a:off x="7016859" y="3356390"/>
              <a:ext cx="52773" cy="79159"/>
            </a:xfrm>
            <a:custGeom>
              <a:avLst/>
              <a:gdLst>
                <a:gd name="connsiteX0" fmla="*/ 19790 w 52772"/>
                <a:gd name="connsiteY0" fmla="*/ 64647 h 79159"/>
                <a:gd name="connsiteX1" fmla="*/ 54092 w 52772"/>
                <a:gd name="connsiteY1" fmla="*/ 19790 h 79159"/>
                <a:gd name="connsiteX2" fmla="*/ 19790 w 52772"/>
                <a:gd name="connsiteY2" fmla="*/ 6464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64647"/>
                  </a:moveTo>
                  <a:cubicBezTo>
                    <a:pt x="30344" y="48815"/>
                    <a:pt x="43538" y="32983"/>
                    <a:pt x="54092" y="19790"/>
                  </a:cubicBezTo>
                  <a:cubicBezTo>
                    <a:pt x="30344" y="30344"/>
                    <a:pt x="27706" y="38260"/>
                    <a:pt x="19790" y="64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212">
              <a:extLst>
                <a:ext uri="{FF2B5EF4-FFF2-40B4-BE49-F238E27FC236}">
                  <a16:creationId xmlns:a16="http://schemas.microsoft.com/office/drawing/2014/main" id="{7E163FC9-C6C8-7540-FE6A-E66C7D5CEE66}"/>
                </a:ext>
              </a:extLst>
            </p:cNvPr>
            <p:cNvSpPr/>
            <p:nvPr/>
          </p:nvSpPr>
          <p:spPr>
            <a:xfrm>
              <a:off x="6837249" y="3440827"/>
              <a:ext cx="158319" cy="211091"/>
            </a:xfrm>
            <a:custGeom>
              <a:avLst/>
              <a:gdLst>
                <a:gd name="connsiteX0" fmla="*/ 162459 w 158318"/>
                <a:gd name="connsiteY0" fmla="*/ 19790 h 211091"/>
                <a:gd name="connsiteX1" fmla="*/ 19972 w 158318"/>
                <a:gd name="connsiteY1" fmla="*/ 209772 h 211091"/>
                <a:gd name="connsiteX2" fmla="*/ 162459 w 158318"/>
                <a:gd name="connsiteY2" fmla="*/ 19790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211091">
                  <a:moveTo>
                    <a:pt x="162459" y="19790"/>
                  </a:moveTo>
                  <a:cubicBezTo>
                    <a:pt x="125518" y="56731"/>
                    <a:pt x="14695" y="146445"/>
                    <a:pt x="19972" y="209772"/>
                  </a:cubicBezTo>
                  <a:cubicBezTo>
                    <a:pt x="80661" y="162276"/>
                    <a:pt x="138711" y="67285"/>
                    <a:pt x="16245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213">
              <a:extLst>
                <a:ext uri="{FF2B5EF4-FFF2-40B4-BE49-F238E27FC236}">
                  <a16:creationId xmlns:a16="http://schemas.microsoft.com/office/drawing/2014/main" id="{4EC283D2-381C-E138-3B04-C9A8F7B4AE36}"/>
                </a:ext>
              </a:extLst>
            </p:cNvPr>
            <p:cNvSpPr/>
            <p:nvPr/>
          </p:nvSpPr>
          <p:spPr>
            <a:xfrm>
              <a:off x="6299148" y="34461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214">
              <a:extLst>
                <a:ext uri="{FF2B5EF4-FFF2-40B4-BE49-F238E27FC236}">
                  <a16:creationId xmlns:a16="http://schemas.microsoft.com/office/drawing/2014/main" id="{C257184D-0719-6B86-486A-39E52C29BDF5}"/>
                </a:ext>
              </a:extLst>
            </p:cNvPr>
            <p:cNvSpPr/>
            <p:nvPr/>
          </p:nvSpPr>
          <p:spPr>
            <a:xfrm>
              <a:off x="6797851" y="3633448"/>
              <a:ext cx="52773" cy="79159"/>
            </a:xfrm>
            <a:custGeom>
              <a:avLst/>
              <a:gdLst>
                <a:gd name="connsiteX0" fmla="*/ 19790 w 52772"/>
                <a:gd name="connsiteY0" fmla="*/ 72563 h 79159"/>
                <a:gd name="connsiteX1" fmla="*/ 54092 w 52772"/>
                <a:gd name="connsiteY1" fmla="*/ 19790 h 79159"/>
                <a:gd name="connsiteX2" fmla="*/ 19790 w 52772"/>
                <a:gd name="connsiteY2" fmla="*/ 7256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19790" y="72563"/>
                  </a:moveTo>
                  <a:cubicBezTo>
                    <a:pt x="40899" y="62008"/>
                    <a:pt x="51454" y="43538"/>
                    <a:pt x="54092" y="19790"/>
                  </a:cubicBezTo>
                  <a:cubicBezTo>
                    <a:pt x="38260" y="32983"/>
                    <a:pt x="27706" y="51454"/>
                    <a:pt x="19790" y="72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215">
              <a:extLst>
                <a:ext uri="{FF2B5EF4-FFF2-40B4-BE49-F238E27FC236}">
                  <a16:creationId xmlns:a16="http://schemas.microsoft.com/office/drawing/2014/main" id="{B5571B6E-F34E-EC85-0391-F0A23CD454CA}"/>
                </a:ext>
              </a:extLst>
            </p:cNvPr>
            <p:cNvSpPr/>
            <p:nvPr/>
          </p:nvSpPr>
          <p:spPr>
            <a:xfrm>
              <a:off x="8451768" y="3736117"/>
              <a:ext cx="52773" cy="52773"/>
            </a:xfrm>
            <a:custGeom>
              <a:avLst/>
              <a:gdLst>
                <a:gd name="connsiteX0" fmla="*/ 22941 w 52772"/>
                <a:gd name="connsiteY0" fmla="*/ 22666 h 52772"/>
                <a:gd name="connsiteX1" fmla="*/ 41412 w 52772"/>
                <a:gd name="connsiteY1" fmla="*/ 43776 h 52772"/>
                <a:gd name="connsiteX2" fmla="*/ 22941 w 52772"/>
                <a:gd name="connsiteY2" fmla="*/ 2266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2941" y="22666"/>
                  </a:moveTo>
                  <a:cubicBezTo>
                    <a:pt x="12387" y="33221"/>
                    <a:pt x="30857" y="54330"/>
                    <a:pt x="41412" y="43776"/>
                  </a:cubicBezTo>
                  <a:cubicBezTo>
                    <a:pt x="51966" y="33221"/>
                    <a:pt x="36135" y="12112"/>
                    <a:pt x="22941" y="226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216">
              <a:extLst>
                <a:ext uri="{FF2B5EF4-FFF2-40B4-BE49-F238E27FC236}">
                  <a16:creationId xmlns:a16="http://schemas.microsoft.com/office/drawing/2014/main" id="{AFF4C940-847C-A543-6E9F-A5C630989549}"/>
                </a:ext>
              </a:extLst>
            </p:cNvPr>
            <p:cNvSpPr/>
            <p:nvPr/>
          </p:nvSpPr>
          <p:spPr>
            <a:xfrm>
              <a:off x="7298274" y="3801648"/>
              <a:ext cx="52773" cy="52773"/>
            </a:xfrm>
            <a:custGeom>
              <a:avLst/>
              <a:gdLst>
                <a:gd name="connsiteX0" fmla="*/ 20709 w 52772"/>
                <a:gd name="connsiteY0" fmla="*/ 20462 h 52772"/>
                <a:gd name="connsiteX1" fmla="*/ 33903 w 52772"/>
                <a:gd name="connsiteY1" fmla="*/ 33655 h 52772"/>
                <a:gd name="connsiteX2" fmla="*/ 20709 w 52772"/>
                <a:gd name="connsiteY2" fmla="*/ 2046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0462"/>
                  </a:moveTo>
                  <a:cubicBezTo>
                    <a:pt x="18071" y="33655"/>
                    <a:pt x="20709" y="36294"/>
                    <a:pt x="33903" y="33655"/>
                  </a:cubicBezTo>
                  <a:cubicBezTo>
                    <a:pt x="36541" y="23101"/>
                    <a:pt x="33903" y="17824"/>
                    <a:pt x="20709" y="2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217">
              <a:extLst>
                <a:ext uri="{FF2B5EF4-FFF2-40B4-BE49-F238E27FC236}">
                  <a16:creationId xmlns:a16="http://schemas.microsoft.com/office/drawing/2014/main" id="{6264B47D-5634-BA70-2CE4-8A8A9B3EEF10}"/>
                </a:ext>
              </a:extLst>
            </p:cNvPr>
            <p:cNvSpPr/>
            <p:nvPr/>
          </p:nvSpPr>
          <p:spPr>
            <a:xfrm>
              <a:off x="8341911" y="2849351"/>
              <a:ext cx="26386" cy="26386"/>
            </a:xfrm>
            <a:custGeom>
              <a:avLst/>
              <a:gdLst>
                <a:gd name="connsiteX0" fmla="*/ 21976 w 26386"/>
                <a:gd name="connsiteY0" fmla="*/ 30764 h 26386"/>
                <a:gd name="connsiteX1" fmla="*/ 27253 w 26386"/>
                <a:gd name="connsiteY1" fmla="*/ 20210 h 26386"/>
                <a:gd name="connsiteX2" fmla="*/ 21976 w 26386"/>
                <a:gd name="connsiteY2" fmla="*/ 3076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976" y="30764"/>
                  </a:moveTo>
                  <a:cubicBezTo>
                    <a:pt x="27253" y="36042"/>
                    <a:pt x="32530" y="25487"/>
                    <a:pt x="27253" y="20210"/>
                  </a:cubicBezTo>
                  <a:cubicBezTo>
                    <a:pt x="21976" y="17571"/>
                    <a:pt x="16698" y="28126"/>
                    <a:pt x="21976" y="30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218">
              <a:extLst>
                <a:ext uri="{FF2B5EF4-FFF2-40B4-BE49-F238E27FC236}">
                  <a16:creationId xmlns:a16="http://schemas.microsoft.com/office/drawing/2014/main" id="{211531B6-A664-5C14-FB24-42BCC8CE1FBD}"/>
                </a:ext>
              </a:extLst>
            </p:cNvPr>
            <p:cNvSpPr/>
            <p:nvPr/>
          </p:nvSpPr>
          <p:spPr>
            <a:xfrm>
              <a:off x="6892156" y="1999441"/>
              <a:ext cx="52773" cy="52773"/>
            </a:xfrm>
            <a:custGeom>
              <a:avLst/>
              <a:gdLst>
                <a:gd name="connsiteX0" fmla="*/ 31031 w 52772"/>
                <a:gd name="connsiteY0" fmla="*/ 20476 h 52772"/>
                <a:gd name="connsiteX1" fmla="*/ 20476 w 52772"/>
                <a:gd name="connsiteY1" fmla="*/ 31031 h 52772"/>
                <a:gd name="connsiteX2" fmla="*/ 31031 w 52772"/>
                <a:gd name="connsiteY2" fmla="*/ 2047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1031" y="20476"/>
                  </a:moveTo>
                  <a:cubicBezTo>
                    <a:pt x="23115" y="17838"/>
                    <a:pt x="17838" y="23115"/>
                    <a:pt x="20476" y="31031"/>
                  </a:cubicBezTo>
                  <a:cubicBezTo>
                    <a:pt x="28392" y="38947"/>
                    <a:pt x="38947" y="28392"/>
                    <a:pt x="31031" y="20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219">
              <a:extLst>
                <a:ext uri="{FF2B5EF4-FFF2-40B4-BE49-F238E27FC236}">
                  <a16:creationId xmlns:a16="http://schemas.microsoft.com/office/drawing/2014/main" id="{310A2A35-9232-E42B-F479-39859C648153}"/>
                </a:ext>
              </a:extLst>
            </p:cNvPr>
            <p:cNvSpPr/>
            <p:nvPr/>
          </p:nvSpPr>
          <p:spPr>
            <a:xfrm>
              <a:off x="7966770" y="3256040"/>
              <a:ext cx="79159" cy="52773"/>
            </a:xfrm>
            <a:custGeom>
              <a:avLst/>
              <a:gdLst>
                <a:gd name="connsiteX0" fmla="*/ 75201 w 79159"/>
                <a:gd name="connsiteY0" fmla="*/ 30426 h 52772"/>
                <a:gd name="connsiteX1" fmla="*/ 19790 w 79159"/>
                <a:gd name="connsiteY1" fmla="*/ 33065 h 52772"/>
                <a:gd name="connsiteX2" fmla="*/ 80479 w 79159"/>
                <a:gd name="connsiteY2" fmla="*/ 33065 h 52772"/>
                <a:gd name="connsiteX3" fmla="*/ 75201 w 79159"/>
                <a:gd name="connsiteY3" fmla="*/ 3042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52772">
                  <a:moveTo>
                    <a:pt x="75201" y="30426"/>
                  </a:moveTo>
                  <a:cubicBezTo>
                    <a:pt x="54092" y="14595"/>
                    <a:pt x="35622" y="17233"/>
                    <a:pt x="19790" y="33065"/>
                  </a:cubicBezTo>
                  <a:cubicBezTo>
                    <a:pt x="38260" y="43620"/>
                    <a:pt x="59369" y="43620"/>
                    <a:pt x="80479" y="33065"/>
                  </a:cubicBezTo>
                  <a:cubicBezTo>
                    <a:pt x="77840" y="30426"/>
                    <a:pt x="75201" y="30426"/>
                    <a:pt x="75201" y="30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220">
              <a:extLst>
                <a:ext uri="{FF2B5EF4-FFF2-40B4-BE49-F238E27FC236}">
                  <a16:creationId xmlns:a16="http://schemas.microsoft.com/office/drawing/2014/main" id="{AC78F7AB-3347-4845-0ED5-96DA08346125}"/>
                </a:ext>
              </a:extLst>
            </p:cNvPr>
            <p:cNvSpPr/>
            <p:nvPr/>
          </p:nvSpPr>
          <p:spPr>
            <a:xfrm>
              <a:off x="7855948" y="321654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221">
              <a:extLst>
                <a:ext uri="{FF2B5EF4-FFF2-40B4-BE49-F238E27FC236}">
                  <a16:creationId xmlns:a16="http://schemas.microsoft.com/office/drawing/2014/main" id="{59756699-24CF-3553-1BEE-5EA5213A78F8}"/>
                </a:ext>
              </a:extLst>
            </p:cNvPr>
            <p:cNvSpPr/>
            <p:nvPr/>
          </p:nvSpPr>
          <p:spPr>
            <a:xfrm>
              <a:off x="7855514" y="3316139"/>
              <a:ext cx="52773" cy="26386"/>
            </a:xfrm>
            <a:custGeom>
              <a:avLst/>
              <a:gdLst>
                <a:gd name="connsiteX0" fmla="*/ 41333 w 52772"/>
                <a:gd name="connsiteY0" fmla="*/ 25739 h 26386"/>
                <a:gd name="connsiteX1" fmla="*/ 41333 w 52772"/>
                <a:gd name="connsiteY1" fmla="*/ 2573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1333" y="25739"/>
                  </a:moveTo>
                  <a:cubicBezTo>
                    <a:pt x="86190" y="7268"/>
                    <a:pt x="-24633" y="38932"/>
                    <a:pt x="41333" y="257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222">
              <a:extLst>
                <a:ext uri="{FF2B5EF4-FFF2-40B4-BE49-F238E27FC236}">
                  <a16:creationId xmlns:a16="http://schemas.microsoft.com/office/drawing/2014/main" id="{4E6F9E30-9F95-8579-7D9A-88B964F8C71C}"/>
                </a:ext>
              </a:extLst>
            </p:cNvPr>
            <p:cNvSpPr/>
            <p:nvPr/>
          </p:nvSpPr>
          <p:spPr>
            <a:xfrm>
              <a:off x="7815948" y="3475129"/>
              <a:ext cx="26386" cy="26386"/>
            </a:xfrm>
            <a:custGeom>
              <a:avLst/>
              <a:gdLst>
                <a:gd name="connsiteX0" fmla="*/ 30764 w 26386"/>
                <a:gd name="connsiteY0" fmla="*/ 22428 h 26386"/>
                <a:gd name="connsiteX1" fmla="*/ 20210 w 26386"/>
                <a:gd name="connsiteY1" fmla="*/ 25067 h 26386"/>
                <a:gd name="connsiteX2" fmla="*/ 3076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764" y="22428"/>
                  </a:moveTo>
                  <a:cubicBezTo>
                    <a:pt x="28126" y="19790"/>
                    <a:pt x="17571" y="17151"/>
                    <a:pt x="20210" y="25067"/>
                  </a:cubicBezTo>
                  <a:cubicBezTo>
                    <a:pt x="22848" y="30344"/>
                    <a:pt x="38680" y="30344"/>
                    <a:pt x="3076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223">
              <a:extLst>
                <a:ext uri="{FF2B5EF4-FFF2-40B4-BE49-F238E27FC236}">
                  <a16:creationId xmlns:a16="http://schemas.microsoft.com/office/drawing/2014/main" id="{84A77E72-3748-DDD6-45BC-A35229E2AA1E}"/>
                </a:ext>
              </a:extLst>
            </p:cNvPr>
            <p:cNvSpPr/>
            <p:nvPr/>
          </p:nvSpPr>
          <p:spPr>
            <a:xfrm>
              <a:off x="6889544" y="2717839"/>
              <a:ext cx="26386" cy="52773"/>
            </a:xfrm>
            <a:custGeom>
              <a:avLst/>
              <a:gdLst>
                <a:gd name="connsiteX0" fmla="*/ 25727 w 26386"/>
                <a:gd name="connsiteY0" fmla="*/ 19790 h 52772"/>
                <a:gd name="connsiteX1" fmla="*/ 25727 w 26386"/>
                <a:gd name="connsiteY1" fmla="*/ 32983 h 52772"/>
                <a:gd name="connsiteX2" fmla="*/ 25727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5727" y="19790"/>
                  </a:moveTo>
                  <a:cubicBezTo>
                    <a:pt x="17811" y="19790"/>
                    <a:pt x="17811" y="32983"/>
                    <a:pt x="25727" y="32983"/>
                  </a:cubicBezTo>
                  <a:cubicBezTo>
                    <a:pt x="33643" y="32983"/>
                    <a:pt x="31004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224">
              <a:extLst>
                <a:ext uri="{FF2B5EF4-FFF2-40B4-BE49-F238E27FC236}">
                  <a16:creationId xmlns:a16="http://schemas.microsoft.com/office/drawing/2014/main" id="{02EB1CCA-E7E6-A757-9FEA-0709995F1B69}"/>
                </a:ext>
              </a:extLst>
            </p:cNvPr>
            <p:cNvSpPr/>
            <p:nvPr/>
          </p:nvSpPr>
          <p:spPr>
            <a:xfrm>
              <a:off x="7324602" y="3277066"/>
              <a:ext cx="52773" cy="52773"/>
            </a:xfrm>
            <a:custGeom>
              <a:avLst/>
              <a:gdLst>
                <a:gd name="connsiteX0" fmla="*/ 28684 w 52772"/>
                <a:gd name="connsiteY0" fmla="*/ 33148 h 52772"/>
                <a:gd name="connsiteX1" fmla="*/ 28684 w 52772"/>
                <a:gd name="connsiteY1" fmla="*/ 3314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8684" y="33148"/>
                  </a:moveTo>
                  <a:cubicBezTo>
                    <a:pt x="73541" y="56896"/>
                    <a:pt x="-5619" y="-6432"/>
                    <a:pt x="28684" y="33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225">
              <a:extLst>
                <a:ext uri="{FF2B5EF4-FFF2-40B4-BE49-F238E27FC236}">
                  <a16:creationId xmlns:a16="http://schemas.microsoft.com/office/drawing/2014/main" id="{86062FA6-1A93-5D41-AE89-A19220C6633C}"/>
                </a:ext>
              </a:extLst>
            </p:cNvPr>
            <p:cNvSpPr/>
            <p:nvPr/>
          </p:nvSpPr>
          <p:spPr>
            <a:xfrm>
              <a:off x="7650208" y="3633448"/>
              <a:ext cx="26386" cy="52773"/>
            </a:xfrm>
            <a:custGeom>
              <a:avLst/>
              <a:gdLst>
                <a:gd name="connsiteX0" fmla="*/ 24992 w 26386"/>
                <a:gd name="connsiteY0" fmla="*/ 19790 h 52772"/>
                <a:gd name="connsiteX1" fmla="*/ 27631 w 26386"/>
                <a:gd name="connsiteY1" fmla="*/ 48815 h 52772"/>
                <a:gd name="connsiteX2" fmla="*/ 24992 w 26386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4992" y="19790"/>
                  </a:moveTo>
                  <a:cubicBezTo>
                    <a:pt x="14438" y="27706"/>
                    <a:pt x="22354" y="40899"/>
                    <a:pt x="27631" y="48815"/>
                  </a:cubicBezTo>
                  <a:cubicBezTo>
                    <a:pt x="30270" y="38260"/>
                    <a:pt x="32908" y="27706"/>
                    <a:pt x="2499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226">
              <a:extLst>
                <a:ext uri="{FF2B5EF4-FFF2-40B4-BE49-F238E27FC236}">
                  <a16:creationId xmlns:a16="http://schemas.microsoft.com/office/drawing/2014/main" id="{8CAE9315-BEE4-A867-1603-07B55891A6BE}"/>
                </a:ext>
              </a:extLst>
            </p:cNvPr>
            <p:cNvSpPr/>
            <p:nvPr/>
          </p:nvSpPr>
          <p:spPr>
            <a:xfrm>
              <a:off x="7322125" y="3311758"/>
              <a:ext cx="26386" cy="52773"/>
            </a:xfrm>
            <a:custGeom>
              <a:avLst/>
              <a:gdLst>
                <a:gd name="connsiteX0" fmla="*/ 25884 w 26386"/>
                <a:gd name="connsiteY0" fmla="*/ 40674 h 52772"/>
                <a:gd name="connsiteX1" fmla="*/ 25884 w 26386"/>
                <a:gd name="connsiteY1" fmla="*/ 4067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40674"/>
                  </a:moveTo>
                  <a:cubicBezTo>
                    <a:pt x="46993" y="16926"/>
                    <a:pt x="4774" y="9010"/>
                    <a:pt x="25884" y="40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27">
              <a:extLst>
                <a:ext uri="{FF2B5EF4-FFF2-40B4-BE49-F238E27FC236}">
                  <a16:creationId xmlns:a16="http://schemas.microsoft.com/office/drawing/2014/main" id="{731E65F8-F569-E59B-48AA-EBC0163BBC51}"/>
                </a:ext>
              </a:extLst>
            </p:cNvPr>
            <p:cNvSpPr/>
            <p:nvPr/>
          </p:nvSpPr>
          <p:spPr>
            <a:xfrm>
              <a:off x="7624652" y="3628170"/>
              <a:ext cx="26386" cy="26386"/>
            </a:xfrm>
            <a:custGeom>
              <a:avLst/>
              <a:gdLst>
                <a:gd name="connsiteX0" fmla="*/ 21523 w 26386"/>
                <a:gd name="connsiteY0" fmla="*/ 19790 h 26386"/>
                <a:gd name="connsiteX1" fmla="*/ 24162 w 26386"/>
                <a:gd name="connsiteY1" fmla="*/ 27706 h 26386"/>
                <a:gd name="connsiteX2" fmla="*/ 21523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23" y="19790"/>
                  </a:moveTo>
                  <a:cubicBezTo>
                    <a:pt x="18884" y="25067"/>
                    <a:pt x="18884" y="27706"/>
                    <a:pt x="24162" y="27706"/>
                  </a:cubicBezTo>
                  <a:cubicBezTo>
                    <a:pt x="29439" y="25067"/>
                    <a:pt x="26800" y="22428"/>
                    <a:pt x="215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28">
              <a:extLst>
                <a:ext uri="{FF2B5EF4-FFF2-40B4-BE49-F238E27FC236}">
                  <a16:creationId xmlns:a16="http://schemas.microsoft.com/office/drawing/2014/main" id="{68258EFA-EC9C-DA68-73B9-D0AA4C989A00}"/>
                </a:ext>
              </a:extLst>
            </p:cNvPr>
            <p:cNvSpPr/>
            <p:nvPr/>
          </p:nvSpPr>
          <p:spPr>
            <a:xfrm>
              <a:off x="7626385" y="3641318"/>
              <a:ext cx="52773" cy="105546"/>
            </a:xfrm>
            <a:custGeom>
              <a:avLst/>
              <a:gdLst>
                <a:gd name="connsiteX0" fmla="*/ 38260 w 52772"/>
                <a:gd name="connsiteY0" fmla="*/ 88440 h 105545"/>
                <a:gd name="connsiteX1" fmla="*/ 19790 w 52772"/>
                <a:gd name="connsiteY1" fmla="*/ 19835 h 105545"/>
                <a:gd name="connsiteX2" fmla="*/ 38260 w 52772"/>
                <a:gd name="connsiteY2" fmla="*/ 8844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38260" y="88440"/>
                  </a:moveTo>
                  <a:cubicBezTo>
                    <a:pt x="32983" y="64692"/>
                    <a:pt x="27706" y="43583"/>
                    <a:pt x="19790" y="19835"/>
                  </a:cubicBezTo>
                  <a:cubicBezTo>
                    <a:pt x="22429" y="17197"/>
                    <a:pt x="46176" y="130658"/>
                    <a:pt x="38260" y="88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29">
              <a:extLst>
                <a:ext uri="{FF2B5EF4-FFF2-40B4-BE49-F238E27FC236}">
                  <a16:creationId xmlns:a16="http://schemas.microsoft.com/office/drawing/2014/main" id="{0543B62B-C21A-BB3D-9176-49D053C8A1B8}"/>
                </a:ext>
              </a:extLst>
            </p:cNvPr>
            <p:cNvSpPr/>
            <p:nvPr/>
          </p:nvSpPr>
          <p:spPr>
            <a:xfrm>
              <a:off x="6461003" y="2509386"/>
              <a:ext cx="26386" cy="52773"/>
            </a:xfrm>
            <a:custGeom>
              <a:avLst/>
              <a:gdLst>
                <a:gd name="connsiteX0" fmla="*/ 29446 w 26386"/>
                <a:gd name="connsiteY0" fmla="*/ 32983 h 52772"/>
                <a:gd name="connsiteX1" fmla="*/ 21530 w 26386"/>
                <a:gd name="connsiteY1" fmla="*/ 19790 h 52772"/>
                <a:gd name="connsiteX2" fmla="*/ 29446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9446" y="32983"/>
                  </a:moveTo>
                  <a:cubicBezTo>
                    <a:pt x="32085" y="27706"/>
                    <a:pt x="29446" y="19790"/>
                    <a:pt x="21530" y="19790"/>
                  </a:cubicBezTo>
                  <a:cubicBezTo>
                    <a:pt x="16253" y="22428"/>
                    <a:pt x="24169" y="38260"/>
                    <a:pt x="29446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30">
              <a:extLst>
                <a:ext uri="{FF2B5EF4-FFF2-40B4-BE49-F238E27FC236}">
                  <a16:creationId xmlns:a16="http://schemas.microsoft.com/office/drawing/2014/main" id="{33F52281-61E6-8222-8175-4D483D7EA1AA}"/>
                </a:ext>
              </a:extLst>
            </p:cNvPr>
            <p:cNvSpPr/>
            <p:nvPr/>
          </p:nvSpPr>
          <p:spPr>
            <a:xfrm>
              <a:off x="7353286" y="3433570"/>
              <a:ext cx="26386" cy="26386"/>
            </a:xfrm>
            <a:custGeom>
              <a:avLst/>
              <a:gdLst>
                <a:gd name="connsiteX0" fmla="*/ 23748 w 26386"/>
                <a:gd name="connsiteY0" fmla="*/ 21769 h 26386"/>
                <a:gd name="connsiteX1" fmla="*/ 23748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1769"/>
                  </a:moveTo>
                  <a:cubicBezTo>
                    <a:pt x="18471" y="19130"/>
                    <a:pt x="18471" y="19130"/>
                    <a:pt x="23748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31">
              <a:extLst>
                <a:ext uri="{FF2B5EF4-FFF2-40B4-BE49-F238E27FC236}">
                  <a16:creationId xmlns:a16="http://schemas.microsoft.com/office/drawing/2014/main" id="{64C7B635-8957-AFC1-CEC6-96D9CA4FDB55}"/>
                </a:ext>
              </a:extLst>
            </p:cNvPr>
            <p:cNvSpPr/>
            <p:nvPr/>
          </p:nvSpPr>
          <p:spPr>
            <a:xfrm>
              <a:off x="6826877" y="2924663"/>
              <a:ext cx="79159" cy="52773"/>
            </a:xfrm>
            <a:custGeom>
              <a:avLst/>
              <a:gdLst>
                <a:gd name="connsiteX0" fmla="*/ 59369 w 79159"/>
                <a:gd name="connsiteY0" fmla="*/ 39888 h 52772"/>
                <a:gd name="connsiteX1" fmla="*/ 19790 w 79159"/>
                <a:gd name="connsiteY1" fmla="*/ 21418 h 52772"/>
                <a:gd name="connsiteX2" fmla="*/ 59369 w 79159"/>
                <a:gd name="connsiteY2" fmla="*/ 398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9369" y="39888"/>
                  </a:moveTo>
                  <a:cubicBezTo>
                    <a:pt x="48815" y="24057"/>
                    <a:pt x="35622" y="16141"/>
                    <a:pt x="19790" y="21418"/>
                  </a:cubicBezTo>
                  <a:cubicBezTo>
                    <a:pt x="59369" y="60998"/>
                    <a:pt x="72563" y="66275"/>
                    <a:pt x="59369" y="39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32">
              <a:extLst>
                <a:ext uri="{FF2B5EF4-FFF2-40B4-BE49-F238E27FC236}">
                  <a16:creationId xmlns:a16="http://schemas.microsoft.com/office/drawing/2014/main" id="{1399AC7A-3539-8214-D4B9-DC1114844489}"/>
                </a:ext>
              </a:extLst>
            </p:cNvPr>
            <p:cNvSpPr/>
            <p:nvPr/>
          </p:nvSpPr>
          <p:spPr>
            <a:xfrm>
              <a:off x="7124954" y="3248659"/>
              <a:ext cx="52773" cy="26386"/>
            </a:xfrm>
            <a:custGeom>
              <a:avLst/>
              <a:gdLst>
                <a:gd name="connsiteX0" fmla="*/ 40988 w 52772"/>
                <a:gd name="connsiteY0" fmla="*/ 24614 h 26386"/>
                <a:gd name="connsiteX1" fmla="*/ 40988 w 52772"/>
                <a:gd name="connsiteY1" fmla="*/ 246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40988" y="24614"/>
                  </a:moveTo>
                  <a:cubicBezTo>
                    <a:pt x="-24978" y="6144"/>
                    <a:pt x="88484" y="48362"/>
                    <a:pt x="40988" y="24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33">
              <a:extLst>
                <a:ext uri="{FF2B5EF4-FFF2-40B4-BE49-F238E27FC236}">
                  <a16:creationId xmlns:a16="http://schemas.microsoft.com/office/drawing/2014/main" id="{4C53E833-174E-9F51-EE8C-DC2C0A59CF9A}"/>
                </a:ext>
              </a:extLst>
            </p:cNvPr>
            <p:cNvSpPr/>
            <p:nvPr/>
          </p:nvSpPr>
          <p:spPr>
            <a:xfrm>
              <a:off x="7298956" y="3443465"/>
              <a:ext cx="26386" cy="52773"/>
            </a:xfrm>
            <a:custGeom>
              <a:avLst/>
              <a:gdLst>
                <a:gd name="connsiteX0" fmla="*/ 22666 w 26386"/>
                <a:gd name="connsiteY0" fmla="*/ 35622 h 52772"/>
                <a:gd name="connsiteX1" fmla="*/ 25305 w 26386"/>
                <a:gd name="connsiteY1" fmla="*/ 19790 h 52772"/>
                <a:gd name="connsiteX2" fmla="*/ 22666 w 26386"/>
                <a:gd name="connsiteY2" fmla="*/ 3562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666" y="35622"/>
                  </a:moveTo>
                  <a:cubicBezTo>
                    <a:pt x="27944" y="32983"/>
                    <a:pt x="33221" y="22428"/>
                    <a:pt x="25305" y="19790"/>
                  </a:cubicBezTo>
                  <a:cubicBezTo>
                    <a:pt x="20028" y="22428"/>
                    <a:pt x="17389" y="32983"/>
                    <a:pt x="22666" y="35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34">
              <a:extLst>
                <a:ext uri="{FF2B5EF4-FFF2-40B4-BE49-F238E27FC236}">
                  <a16:creationId xmlns:a16="http://schemas.microsoft.com/office/drawing/2014/main" id="{E799EE67-4DF4-4E92-6999-CA197983CAF9}"/>
                </a:ext>
              </a:extLst>
            </p:cNvPr>
            <p:cNvSpPr/>
            <p:nvPr/>
          </p:nvSpPr>
          <p:spPr>
            <a:xfrm>
              <a:off x="7339638" y="3485322"/>
              <a:ext cx="26386" cy="26386"/>
            </a:xfrm>
            <a:custGeom>
              <a:avLst/>
              <a:gdLst>
                <a:gd name="connsiteX0" fmla="*/ 26841 w 26386"/>
                <a:gd name="connsiteY0" fmla="*/ 22790 h 26386"/>
                <a:gd name="connsiteX1" fmla="*/ 26841 w 26386"/>
                <a:gd name="connsiteY1" fmla="*/ 22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841" y="22790"/>
                  </a:moveTo>
                  <a:cubicBezTo>
                    <a:pt x="5732" y="14874"/>
                    <a:pt x="40034" y="25429"/>
                    <a:pt x="26841" y="22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35">
              <a:extLst>
                <a:ext uri="{FF2B5EF4-FFF2-40B4-BE49-F238E27FC236}">
                  <a16:creationId xmlns:a16="http://schemas.microsoft.com/office/drawing/2014/main" id="{E50E7C67-D629-0E23-1132-232211C9427E}"/>
                </a:ext>
              </a:extLst>
            </p:cNvPr>
            <p:cNvSpPr/>
            <p:nvPr/>
          </p:nvSpPr>
          <p:spPr>
            <a:xfrm>
              <a:off x="7111190" y="3256122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36">
              <a:extLst>
                <a:ext uri="{FF2B5EF4-FFF2-40B4-BE49-F238E27FC236}">
                  <a16:creationId xmlns:a16="http://schemas.microsoft.com/office/drawing/2014/main" id="{7C993175-12E5-DE9A-110A-E70074965EE7}"/>
                </a:ext>
              </a:extLst>
            </p:cNvPr>
            <p:cNvSpPr/>
            <p:nvPr/>
          </p:nvSpPr>
          <p:spPr>
            <a:xfrm>
              <a:off x="7142854" y="3287785"/>
              <a:ext cx="26386" cy="26386"/>
            </a:xfrm>
            <a:custGeom>
              <a:avLst/>
              <a:gdLst>
                <a:gd name="connsiteX0" fmla="*/ 25727 w 26386"/>
                <a:gd name="connsiteY0" fmla="*/ 19790 h 26386"/>
                <a:gd name="connsiteX1" fmla="*/ 25727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19790"/>
                  </a:moveTo>
                  <a:cubicBezTo>
                    <a:pt x="17811" y="19790"/>
                    <a:pt x="17811" y="19790"/>
                    <a:pt x="25727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37">
              <a:extLst>
                <a:ext uri="{FF2B5EF4-FFF2-40B4-BE49-F238E27FC236}">
                  <a16:creationId xmlns:a16="http://schemas.microsoft.com/office/drawing/2014/main" id="{8A81216C-AF94-E97E-A8A5-9D93364BA7A8}"/>
                </a:ext>
              </a:extLst>
            </p:cNvPr>
            <p:cNvSpPr/>
            <p:nvPr/>
          </p:nvSpPr>
          <p:spPr>
            <a:xfrm>
              <a:off x="7186580" y="3378190"/>
              <a:ext cx="52773" cy="52773"/>
            </a:xfrm>
            <a:custGeom>
              <a:avLst/>
              <a:gdLst>
                <a:gd name="connsiteX0" fmla="*/ 42690 w 52772"/>
                <a:gd name="connsiteY0" fmla="*/ 45486 h 52772"/>
                <a:gd name="connsiteX1" fmla="*/ 26858 w 52772"/>
                <a:gd name="connsiteY1" fmla="*/ 24377 h 52772"/>
                <a:gd name="connsiteX2" fmla="*/ 42690 w 52772"/>
                <a:gd name="connsiteY2" fmla="*/ 4548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2690" y="45486"/>
                  </a:moveTo>
                  <a:cubicBezTo>
                    <a:pt x="58521" y="21738"/>
                    <a:pt x="53244" y="13822"/>
                    <a:pt x="26858" y="24377"/>
                  </a:cubicBezTo>
                  <a:cubicBezTo>
                    <a:pt x="13664" y="48125"/>
                    <a:pt x="18942" y="56041"/>
                    <a:pt x="42690" y="45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38">
              <a:extLst>
                <a:ext uri="{FF2B5EF4-FFF2-40B4-BE49-F238E27FC236}">
                  <a16:creationId xmlns:a16="http://schemas.microsoft.com/office/drawing/2014/main" id="{140CB0D5-057E-63CF-3F02-F77E9B2EF17A}"/>
                </a:ext>
              </a:extLst>
            </p:cNvPr>
            <p:cNvSpPr/>
            <p:nvPr/>
          </p:nvSpPr>
          <p:spPr>
            <a:xfrm>
              <a:off x="7333389" y="3512070"/>
              <a:ext cx="26386" cy="52773"/>
            </a:xfrm>
            <a:custGeom>
              <a:avLst/>
              <a:gdLst>
                <a:gd name="connsiteX0" fmla="*/ 22535 w 26386"/>
                <a:gd name="connsiteY0" fmla="*/ 32983 h 52772"/>
                <a:gd name="connsiteX1" fmla="*/ 27813 w 26386"/>
                <a:gd name="connsiteY1" fmla="*/ 19790 h 52772"/>
                <a:gd name="connsiteX2" fmla="*/ 22535 w 26386"/>
                <a:gd name="connsiteY2" fmla="*/ 32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2535" y="32983"/>
                  </a:moveTo>
                  <a:cubicBezTo>
                    <a:pt x="27813" y="32983"/>
                    <a:pt x="33090" y="22428"/>
                    <a:pt x="27813" y="19790"/>
                  </a:cubicBezTo>
                  <a:cubicBezTo>
                    <a:pt x="19897" y="19790"/>
                    <a:pt x="17258" y="30344"/>
                    <a:pt x="22535" y="32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39">
              <a:extLst>
                <a:ext uri="{FF2B5EF4-FFF2-40B4-BE49-F238E27FC236}">
                  <a16:creationId xmlns:a16="http://schemas.microsoft.com/office/drawing/2014/main" id="{03FBCC92-D220-4ACB-5968-8ACB79286FC6}"/>
                </a:ext>
              </a:extLst>
            </p:cNvPr>
            <p:cNvSpPr/>
            <p:nvPr/>
          </p:nvSpPr>
          <p:spPr>
            <a:xfrm>
              <a:off x="7005287" y="3195433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5529" y="19790"/>
                    <a:pt x="18168" y="19790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40">
              <a:extLst>
                <a:ext uri="{FF2B5EF4-FFF2-40B4-BE49-F238E27FC236}">
                  <a16:creationId xmlns:a16="http://schemas.microsoft.com/office/drawing/2014/main" id="{B85CCFA7-8675-1C1F-56DE-FE899D81F38F}"/>
                </a:ext>
              </a:extLst>
            </p:cNvPr>
            <p:cNvSpPr/>
            <p:nvPr/>
          </p:nvSpPr>
          <p:spPr>
            <a:xfrm>
              <a:off x="7386363" y="3601784"/>
              <a:ext cx="52773" cy="105546"/>
            </a:xfrm>
            <a:custGeom>
              <a:avLst/>
              <a:gdLst>
                <a:gd name="connsiteX0" fmla="*/ 43444 w 52772"/>
                <a:gd name="connsiteY0" fmla="*/ 19790 h 105545"/>
                <a:gd name="connsiteX1" fmla="*/ 24973 w 52772"/>
                <a:gd name="connsiteY1" fmla="*/ 106865 h 105545"/>
                <a:gd name="connsiteX2" fmla="*/ 43444 w 52772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3444" y="19790"/>
                  </a:moveTo>
                  <a:cubicBezTo>
                    <a:pt x="19696" y="48815"/>
                    <a:pt x="14419" y="77840"/>
                    <a:pt x="24973" y="106865"/>
                  </a:cubicBezTo>
                  <a:cubicBezTo>
                    <a:pt x="35528" y="77840"/>
                    <a:pt x="40805" y="48815"/>
                    <a:pt x="4344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41">
              <a:extLst>
                <a:ext uri="{FF2B5EF4-FFF2-40B4-BE49-F238E27FC236}">
                  <a16:creationId xmlns:a16="http://schemas.microsoft.com/office/drawing/2014/main" id="{DD65F1B8-CFD4-B2BA-97A2-163971D5CF40}"/>
                </a:ext>
              </a:extLst>
            </p:cNvPr>
            <p:cNvSpPr/>
            <p:nvPr/>
          </p:nvSpPr>
          <p:spPr>
            <a:xfrm>
              <a:off x="7029095" y="3239273"/>
              <a:ext cx="52773" cy="52773"/>
            </a:xfrm>
            <a:custGeom>
              <a:avLst/>
              <a:gdLst>
                <a:gd name="connsiteX0" fmla="*/ 23386 w 52772"/>
                <a:gd name="connsiteY0" fmla="*/ 28723 h 52772"/>
                <a:gd name="connsiteX1" fmla="*/ 49772 w 52772"/>
                <a:gd name="connsiteY1" fmla="*/ 28723 h 52772"/>
                <a:gd name="connsiteX2" fmla="*/ 23386 w 52772"/>
                <a:gd name="connsiteY2" fmla="*/ 2872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3386" y="28723"/>
                  </a:moveTo>
                  <a:cubicBezTo>
                    <a:pt x="10192" y="34000"/>
                    <a:pt x="36579" y="47193"/>
                    <a:pt x="49772" y="28723"/>
                  </a:cubicBezTo>
                  <a:cubicBezTo>
                    <a:pt x="39217" y="15529"/>
                    <a:pt x="36579" y="18168"/>
                    <a:pt x="23386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42">
              <a:extLst>
                <a:ext uri="{FF2B5EF4-FFF2-40B4-BE49-F238E27FC236}">
                  <a16:creationId xmlns:a16="http://schemas.microsoft.com/office/drawing/2014/main" id="{BA3BC5BE-3F64-6886-701F-3A7325F40C17}"/>
                </a:ext>
              </a:extLst>
            </p:cNvPr>
            <p:cNvSpPr/>
            <p:nvPr/>
          </p:nvSpPr>
          <p:spPr>
            <a:xfrm>
              <a:off x="7049182" y="3266676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43">
              <a:extLst>
                <a:ext uri="{FF2B5EF4-FFF2-40B4-BE49-F238E27FC236}">
                  <a16:creationId xmlns:a16="http://schemas.microsoft.com/office/drawing/2014/main" id="{672A7AA7-17A3-1867-E465-E9B21A6C87C3}"/>
                </a:ext>
              </a:extLst>
            </p:cNvPr>
            <p:cNvSpPr/>
            <p:nvPr/>
          </p:nvSpPr>
          <p:spPr>
            <a:xfrm>
              <a:off x="7073874" y="3299944"/>
              <a:ext cx="26386" cy="26386"/>
            </a:xfrm>
            <a:custGeom>
              <a:avLst/>
              <a:gdLst>
                <a:gd name="connsiteX0" fmla="*/ 26102 w 26386"/>
                <a:gd name="connsiteY0" fmla="*/ 20825 h 26386"/>
                <a:gd name="connsiteX1" fmla="*/ 20825 w 26386"/>
                <a:gd name="connsiteY1" fmla="*/ 26102 h 26386"/>
                <a:gd name="connsiteX2" fmla="*/ 26102 w 26386"/>
                <a:gd name="connsiteY2" fmla="*/ 2082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6102" y="20825"/>
                  </a:moveTo>
                  <a:cubicBezTo>
                    <a:pt x="20825" y="18186"/>
                    <a:pt x="18186" y="20825"/>
                    <a:pt x="20825" y="26102"/>
                  </a:cubicBezTo>
                  <a:cubicBezTo>
                    <a:pt x="26102" y="28741"/>
                    <a:pt x="26102" y="26102"/>
                    <a:pt x="26102" y="20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44">
              <a:extLst>
                <a:ext uri="{FF2B5EF4-FFF2-40B4-BE49-F238E27FC236}">
                  <a16:creationId xmlns:a16="http://schemas.microsoft.com/office/drawing/2014/main" id="{C9286AFC-5113-67F2-FF05-D11664214000}"/>
                </a:ext>
              </a:extLst>
            </p:cNvPr>
            <p:cNvSpPr/>
            <p:nvPr/>
          </p:nvSpPr>
          <p:spPr>
            <a:xfrm>
              <a:off x="6980777" y="3210967"/>
              <a:ext cx="52773" cy="26386"/>
            </a:xfrm>
            <a:custGeom>
              <a:avLst/>
              <a:gdLst>
                <a:gd name="connsiteX0" fmla="*/ 29485 w 52772"/>
                <a:gd name="connsiteY0" fmla="*/ 30642 h 26386"/>
                <a:gd name="connsiteX1" fmla="*/ 26846 w 52772"/>
                <a:gd name="connsiteY1" fmla="*/ 20088 h 26386"/>
                <a:gd name="connsiteX2" fmla="*/ 29485 w 52772"/>
                <a:gd name="connsiteY2" fmla="*/ 3064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29485" y="30642"/>
                  </a:moveTo>
                  <a:cubicBezTo>
                    <a:pt x="37401" y="30642"/>
                    <a:pt x="32123" y="20088"/>
                    <a:pt x="26846" y="20088"/>
                  </a:cubicBezTo>
                  <a:cubicBezTo>
                    <a:pt x="13653" y="17449"/>
                    <a:pt x="21569" y="33281"/>
                    <a:pt x="29485" y="30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45">
              <a:extLst>
                <a:ext uri="{FF2B5EF4-FFF2-40B4-BE49-F238E27FC236}">
                  <a16:creationId xmlns:a16="http://schemas.microsoft.com/office/drawing/2014/main" id="{9B625D6B-FC03-DCD6-68BE-8766B08CC505}"/>
                </a:ext>
              </a:extLst>
            </p:cNvPr>
            <p:cNvSpPr/>
            <p:nvPr/>
          </p:nvSpPr>
          <p:spPr>
            <a:xfrm>
              <a:off x="7152467" y="3409163"/>
              <a:ext cx="52773" cy="52773"/>
            </a:xfrm>
            <a:custGeom>
              <a:avLst/>
              <a:gdLst>
                <a:gd name="connsiteX0" fmla="*/ 34585 w 52772"/>
                <a:gd name="connsiteY0" fmla="*/ 19790 h 52772"/>
                <a:gd name="connsiteX1" fmla="*/ 34585 w 52772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585" y="19790"/>
                  </a:moveTo>
                  <a:cubicBezTo>
                    <a:pt x="-2356" y="38260"/>
                    <a:pt x="42501" y="59369"/>
                    <a:pt x="345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46">
              <a:extLst>
                <a:ext uri="{FF2B5EF4-FFF2-40B4-BE49-F238E27FC236}">
                  <a16:creationId xmlns:a16="http://schemas.microsoft.com/office/drawing/2014/main" id="{231FDF16-2C74-F4F4-A714-B72EEB2EA9AA}"/>
                </a:ext>
              </a:extLst>
            </p:cNvPr>
            <p:cNvSpPr/>
            <p:nvPr/>
          </p:nvSpPr>
          <p:spPr>
            <a:xfrm>
              <a:off x="6974403" y="3219181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2428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47">
              <a:extLst>
                <a:ext uri="{FF2B5EF4-FFF2-40B4-BE49-F238E27FC236}">
                  <a16:creationId xmlns:a16="http://schemas.microsoft.com/office/drawing/2014/main" id="{383AC17E-E0E9-7C38-CAB6-8C8F1E2818F2}"/>
                </a:ext>
              </a:extLst>
            </p:cNvPr>
            <p:cNvSpPr/>
            <p:nvPr/>
          </p:nvSpPr>
          <p:spPr>
            <a:xfrm>
              <a:off x="7077548" y="3327365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2428"/>
                    <a:pt x="27706" y="2242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48">
              <a:extLst>
                <a:ext uri="{FF2B5EF4-FFF2-40B4-BE49-F238E27FC236}">
                  <a16:creationId xmlns:a16="http://schemas.microsoft.com/office/drawing/2014/main" id="{95427080-34C1-F103-7843-B7C1389D58DD}"/>
                </a:ext>
              </a:extLst>
            </p:cNvPr>
            <p:cNvSpPr/>
            <p:nvPr/>
          </p:nvSpPr>
          <p:spPr>
            <a:xfrm>
              <a:off x="7059077" y="333792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49">
              <a:extLst>
                <a:ext uri="{FF2B5EF4-FFF2-40B4-BE49-F238E27FC236}">
                  <a16:creationId xmlns:a16="http://schemas.microsoft.com/office/drawing/2014/main" id="{0873745B-F203-BAA4-2179-3E3241C9D1EF}"/>
                </a:ext>
              </a:extLst>
            </p:cNvPr>
            <p:cNvSpPr/>
            <p:nvPr/>
          </p:nvSpPr>
          <p:spPr>
            <a:xfrm>
              <a:off x="6965062" y="3269315"/>
              <a:ext cx="52773" cy="79159"/>
            </a:xfrm>
            <a:custGeom>
              <a:avLst/>
              <a:gdLst>
                <a:gd name="connsiteX0" fmla="*/ 37284 w 52772"/>
                <a:gd name="connsiteY0" fmla="*/ 56731 h 79159"/>
                <a:gd name="connsiteX1" fmla="*/ 39923 w 52772"/>
                <a:gd name="connsiteY1" fmla="*/ 19790 h 79159"/>
                <a:gd name="connsiteX2" fmla="*/ 37284 w 52772"/>
                <a:gd name="connsiteY2" fmla="*/ 5673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284" y="56731"/>
                  </a:moveTo>
                  <a:cubicBezTo>
                    <a:pt x="55754" y="96310"/>
                    <a:pt x="55754" y="35622"/>
                    <a:pt x="39923" y="19790"/>
                  </a:cubicBezTo>
                  <a:cubicBezTo>
                    <a:pt x="13536" y="38260"/>
                    <a:pt x="13536" y="51453"/>
                    <a:pt x="37284" y="567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50">
              <a:extLst>
                <a:ext uri="{FF2B5EF4-FFF2-40B4-BE49-F238E27FC236}">
                  <a16:creationId xmlns:a16="http://schemas.microsoft.com/office/drawing/2014/main" id="{1A936042-492A-9900-9BBA-2E05CAB2D369}"/>
                </a:ext>
              </a:extLst>
            </p:cNvPr>
            <p:cNvSpPr/>
            <p:nvPr/>
          </p:nvSpPr>
          <p:spPr>
            <a:xfrm>
              <a:off x="7088102" y="338277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9" y="27706"/>
                    <a:pt x="22429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51">
              <a:extLst>
                <a:ext uri="{FF2B5EF4-FFF2-40B4-BE49-F238E27FC236}">
                  <a16:creationId xmlns:a16="http://schemas.microsoft.com/office/drawing/2014/main" id="{34B1E18C-345F-8474-2181-B3007FB290D3}"/>
                </a:ext>
              </a:extLst>
            </p:cNvPr>
            <p:cNvSpPr/>
            <p:nvPr/>
          </p:nvSpPr>
          <p:spPr>
            <a:xfrm>
              <a:off x="7078000" y="3392807"/>
              <a:ext cx="26386" cy="26386"/>
            </a:xfrm>
            <a:custGeom>
              <a:avLst/>
              <a:gdLst>
                <a:gd name="connsiteX0" fmla="*/ 27253 w 26386"/>
                <a:gd name="connsiteY0" fmla="*/ 20314 h 26386"/>
                <a:gd name="connsiteX1" fmla="*/ 21976 w 26386"/>
                <a:gd name="connsiteY1" fmla="*/ 30869 h 26386"/>
                <a:gd name="connsiteX2" fmla="*/ 27253 w 26386"/>
                <a:gd name="connsiteY2" fmla="*/ 2031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7253" y="20314"/>
                  </a:moveTo>
                  <a:cubicBezTo>
                    <a:pt x="21976" y="17675"/>
                    <a:pt x="16698" y="25591"/>
                    <a:pt x="21976" y="30869"/>
                  </a:cubicBezTo>
                  <a:cubicBezTo>
                    <a:pt x="24614" y="30869"/>
                    <a:pt x="32530" y="22953"/>
                    <a:pt x="27253" y="203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52">
              <a:extLst>
                <a:ext uri="{FF2B5EF4-FFF2-40B4-BE49-F238E27FC236}">
                  <a16:creationId xmlns:a16="http://schemas.microsoft.com/office/drawing/2014/main" id="{53B604F3-CBF5-D867-9100-081117448F47}"/>
                </a:ext>
              </a:extLst>
            </p:cNvPr>
            <p:cNvSpPr/>
            <p:nvPr/>
          </p:nvSpPr>
          <p:spPr>
            <a:xfrm>
              <a:off x="7322836" y="3686220"/>
              <a:ext cx="52773" cy="105546"/>
            </a:xfrm>
            <a:custGeom>
              <a:avLst/>
              <a:gdLst>
                <a:gd name="connsiteX0" fmla="*/ 19895 w 52772"/>
                <a:gd name="connsiteY0" fmla="*/ 98949 h 105545"/>
                <a:gd name="connsiteX1" fmla="*/ 38366 w 52772"/>
                <a:gd name="connsiteY1" fmla="*/ 19790 h 105545"/>
                <a:gd name="connsiteX2" fmla="*/ 19895 w 52772"/>
                <a:gd name="connsiteY2" fmla="*/ 98949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19895" y="98949"/>
                  </a:moveTo>
                  <a:cubicBezTo>
                    <a:pt x="35727" y="72563"/>
                    <a:pt x="72668" y="48815"/>
                    <a:pt x="38366" y="19790"/>
                  </a:cubicBezTo>
                  <a:cubicBezTo>
                    <a:pt x="17257" y="38260"/>
                    <a:pt x="19895" y="72563"/>
                    <a:pt x="19895" y="98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53">
              <a:extLst>
                <a:ext uri="{FF2B5EF4-FFF2-40B4-BE49-F238E27FC236}">
                  <a16:creationId xmlns:a16="http://schemas.microsoft.com/office/drawing/2014/main" id="{830325E6-0F91-948B-AE56-03AF6903B3D4}"/>
                </a:ext>
              </a:extLst>
            </p:cNvPr>
            <p:cNvSpPr/>
            <p:nvPr/>
          </p:nvSpPr>
          <p:spPr>
            <a:xfrm>
              <a:off x="7169900" y="3545556"/>
              <a:ext cx="52773" cy="26386"/>
            </a:xfrm>
            <a:custGeom>
              <a:avLst/>
              <a:gdLst>
                <a:gd name="connsiteX0" fmla="*/ 19790 w 52772"/>
                <a:gd name="connsiteY0" fmla="*/ 25884 h 26386"/>
                <a:gd name="connsiteX1" fmla="*/ 19790 w 52772"/>
                <a:gd name="connsiteY1" fmla="*/ 25884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19790" y="25884"/>
                  </a:moveTo>
                  <a:cubicBezTo>
                    <a:pt x="35622" y="46993"/>
                    <a:pt x="46176" y="4774"/>
                    <a:pt x="19790" y="25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54">
              <a:extLst>
                <a:ext uri="{FF2B5EF4-FFF2-40B4-BE49-F238E27FC236}">
                  <a16:creationId xmlns:a16="http://schemas.microsoft.com/office/drawing/2014/main" id="{7804AEA4-70B7-D779-B262-EF9C0ED370EF}"/>
                </a:ext>
              </a:extLst>
            </p:cNvPr>
            <p:cNvSpPr/>
            <p:nvPr/>
          </p:nvSpPr>
          <p:spPr>
            <a:xfrm>
              <a:off x="7260933" y="3637406"/>
              <a:ext cx="26386" cy="26386"/>
            </a:xfrm>
            <a:custGeom>
              <a:avLst/>
              <a:gdLst>
                <a:gd name="connsiteX0" fmla="*/ 23748 w 26386"/>
                <a:gd name="connsiteY0" fmla="*/ 23748 h 26386"/>
                <a:gd name="connsiteX1" fmla="*/ 23748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23748"/>
                  </a:moveTo>
                  <a:cubicBezTo>
                    <a:pt x="18471" y="18470"/>
                    <a:pt x="18471" y="18470"/>
                    <a:pt x="23748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55">
              <a:extLst>
                <a:ext uri="{FF2B5EF4-FFF2-40B4-BE49-F238E27FC236}">
                  <a16:creationId xmlns:a16="http://schemas.microsoft.com/office/drawing/2014/main" id="{0579946E-2612-7DC6-5762-3B2731EE0353}"/>
                </a:ext>
              </a:extLst>
            </p:cNvPr>
            <p:cNvSpPr/>
            <p:nvPr/>
          </p:nvSpPr>
          <p:spPr>
            <a:xfrm>
              <a:off x="7085226" y="3490961"/>
              <a:ext cx="26386" cy="26386"/>
            </a:xfrm>
            <a:custGeom>
              <a:avLst/>
              <a:gdLst>
                <a:gd name="connsiteX0" fmla="*/ 22666 w 26386"/>
                <a:gd name="connsiteY0" fmla="*/ 27706 h 26386"/>
                <a:gd name="connsiteX1" fmla="*/ 25305 w 26386"/>
                <a:gd name="connsiteY1" fmla="*/ 19790 h 26386"/>
                <a:gd name="connsiteX2" fmla="*/ 22666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27706"/>
                  </a:moveTo>
                  <a:cubicBezTo>
                    <a:pt x="27944" y="27706"/>
                    <a:pt x="30582" y="25067"/>
                    <a:pt x="25305" y="19790"/>
                  </a:cubicBezTo>
                  <a:cubicBezTo>
                    <a:pt x="20028" y="19790"/>
                    <a:pt x="17389" y="22429"/>
                    <a:pt x="2266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56">
              <a:extLst>
                <a:ext uri="{FF2B5EF4-FFF2-40B4-BE49-F238E27FC236}">
                  <a16:creationId xmlns:a16="http://schemas.microsoft.com/office/drawing/2014/main" id="{663A8EA0-2381-BE8C-8606-04C6455C2BA7}"/>
                </a:ext>
              </a:extLst>
            </p:cNvPr>
            <p:cNvSpPr/>
            <p:nvPr/>
          </p:nvSpPr>
          <p:spPr>
            <a:xfrm>
              <a:off x="6751413" y="3147883"/>
              <a:ext cx="52773" cy="26386"/>
            </a:xfrm>
            <a:custGeom>
              <a:avLst/>
              <a:gdLst>
                <a:gd name="connsiteX0" fmla="*/ 26649 w 52772"/>
                <a:gd name="connsiteY0" fmla="*/ 25122 h 26386"/>
                <a:gd name="connsiteX1" fmla="*/ 26649 w 52772"/>
                <a:gd name="connsiteY1" fmla="*/ 2512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26649" y="25122"/>
                  </a:moveTo>
                  <a:cubicBezTo>
                    <a:pt x="262" y="6651"/>
                    <a:pt x="60951" y="43592"/>
                    <a:pt x="26649" y="25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57">
              <a:extLst>
                <a:ext uri="{FF2B5EF4-FFF2-40B4-BE49-F238E27FC236}">
                  <a16:creationId xmlns:a16="http://schemas.microsoft.com/office/drawing/2014/main" id="{62907D79-ABE0-9EDD-0DDA-D67B113EB22F}"/>
                </a:ext>
              </a:extLst>
            </p:cNvPr>
            <p:cNvSpPr/>
            <p:nvPr/>
          </p:nvSpPr>
          <p:spPr>
            <a:xfrm>
              <a:off x="7304471" y="374163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19790"/>
                    <a:pt x="27706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58">
              <a:extLst>
                <a:ext uri="{FF2B5EF4-FFF2-40B4-BE49-F238E27FC236}">
                  <a16:creationId xmlns:a16="http://schemas.microsoft.com/office/drawing/2014/main" id="{1A5CCE30-C730-0A90-18B0-66ECCCF6CD5B}"/>
                </a:ext>
              </a:extLst>
            </p:cNvPr>
            <p:cNvSpPr/>
            <p:nvPr/>
          </p:nvSpPr>
          <p:spPr>
            <a:xfrm>
              <a:off x="7361202" y="3807598"/>
              <a:ext cx="26386" cy="26386"/>
            </a:xfrm>
            <a:custGeom>
              <a:avLst/>
              <a:gdLst>
                <a:gd name="connsiteX0" fmla="*/ 23748 w 26386"/>
                <a:gd name="connsiteY0" fmla="*/ 27706 h 26386"/>
                <a:gd name="connsiteX1" fmla="*/ 23748 w 26386"/>
                <a:gd name="connsiteY1" fmla="*/ 19790 h 26386"/>
                <a:gd name="connsiteX2" fmla="*/ 23748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27706"/>
                  </a:moveTo>
                  <a:cubicBezTo>
                    <a:pt x="29025" y="25067"/>
                    <a:pt x="29025" y="22429"/>
                    <a:pt x="23748" y="19790"/>
                  </a:cubicBezTo>
                  <a:cubicBezTo>
                    <a:pt x="18471" y="22429"/>
                    <a:pt x="18471" y="25067"/>
                    <a:pt x="23748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59">
              <a:extLst>
                <a:ext uri="{FF2B5EF4-FFF2-40B4-BE49-F238E27FC236}">
                  <a16:creationId xmlns:a16="http://schemas.microsoft.com/office/drawing/2014/main" id="{670F8B43-944F-1067-613F-91D9F4937D71}"/>
                </a:ext>
              </a:extLst>
            </p:cNvPr>
            <p:cNvSpPr/>
            <p:nvPr/>
          </p:nvSpPr>
          <p:spPr>
            <a:xfrm>
              <a:off x="7117127" y="356220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30344"/>
                    <a:pt x="19790" y="32983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60">
              <a:extLst>
                <a:ext uri="{FF2B5EF4-FFF2-40B4-BE49-F238E27FC236}">
                  <a16:creationId xmlns:a16="http://schemas.microsoft.com/office/drawing/2014/main" id="{A56F1849-5448-3ADE-2E31-E8823BA50814}"/>
                </a:ext>
              </a:extLst>
            </p:cNvPr>
            <p:cNvSpPr/>
            <p:nvPr/>
          </p:nvSpPr>
          <p:spPr>
            <a:xfrm>
              <a:off x="7082825" y="3556927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61">
              <a:extLst>
                <a:ext uri="{FF2B5EF4-FFF2-40B4-BE49-F238E27FC236}">
                  <a16:creationId xmlns:a16="http://schemas.microsoft.com/office/drawing/2014/main" id="{6473C31D-1ADD-A96F-8E9C-EE50BDBC22E5}"/>
                </a:ext>
              </a:extLst>
            </p:cNvPr>
            <p:cNvSpPr/>
            <p:nvPr/>
          </p:nvSpPr>
          <p:spPr>
            <a:xfrm>
              <a:off x="7011582" y="350943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62">
              <a:extLst>
                <a:ext uri="{FF2B5EF4-FFF2-40B4-BE49-F238E27FC236}">
                  <a16:creationId xmlns:a16="http://schemas.microsoft.com/office/drawing/2014/main" id="{09463EEE-21F5-A3A4-6381-74D34F2994A1}"/>
                </a:ext>
              </a:extLst>
            </p:cNvPr>
            <p:cNvSpPr/>
            <p:nvPr/>
          </p:nvSpPr>
          <p:spPr>
            <a:xfrm>
              <a:off x="7221419" y="3770617"/>
              <a:ext cx="79159" cy="184705"/>
            </a:xfrm>
            <a:custGeom>
              <a:avLst/>
              <a:gdLst>
                <a:gd name="connsiteX0" fmla="*/ 63262 w 79159"/>
                <a:gd name="connsiteY0" fmla="*/ 19830 h 184705"/>
                <a:gd name="connsiteX1" fmla="*/ 26321 w 79159"/>
                <a:gd name="connsiteY1" fmla="*/ 170233 h 184705"/>
                <a:gd name="connsiteX2" fmla="*/ 63262 w 79159"/>
                <a:gd name="connsiteY2" fmla="*/ 1983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84705">
                  <a:moveTo>
                    <a:pt x="63262" y="19830"/>
                  </a:moveTo>
                  <a:cubicBezTo>
                    <a:pt x="23682" y="17192"/>
                    <a:pt x="10489" y="143847"/>
                    <a:pt x="26321" y="170233"/>
                  </a:cubicBezTo>
                  <a:cubicBezTo>
                    <a:pt x="42153" y="149124"/>
                    <a:pt x="87010" y="35662"/>
                    <a:pt x="63262" y="19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63">
              <a:extLst>
                <a:ext uri="{FF2B5EF4-FFF2-40B4-BE49-F238E27FC236}">
                  <a16:creationId xmlns:a16="http://schemas.microsoft.com/office/drawing/2014/main" id="{31790459-A45B-C427-3591-20928ED02E89}"/>
                </a:ext>
              </a:extLst>
            </p:cNvPr>
            <p:cNvSpPr/>
            <p:nvPr/>
          </p:nvSpPr>
          <p:spPr>
            <a:xfrm>
              <a:off x="6671197" y="31769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2428" y="25067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64">
              <a:extLst>
                <a:ext uri="{FF2B5EF4-FFF2-40B4-BE49-F238E27FC236}">
                  <a16:creationId xmlns:a16="http://schemas.microsoft.com/office/drawing/2014/main" id="{70316D03-98F2-08E5-7C9B-43891A09DCD9}"/>
                </a:ext>
              </a:extLst>
            </p:cNvPr>
            <p:cNvSpPr/>
            <p:nvPr/>
          </p:nvSpPr>
          <p:spPr>
            <a:xfrm>
              <a:off x="6759170" y="3293515"/>
              <a:ext cx="26386" cy="26386"/>
            </a:xfrm>
            <a:custGeom>
              <a:avLst/>
              <a:gdLst>
                <a:gd name="connsiteX0" fmla="*/ 21530 w 26386"/>
                <a:gd name="connsiteY0" fmla="*/ 27253 h 26386"/>
                <a:gd name="connsiteX1" fmla="*/ 29446 w 26386"/>
                <a:gd name="connsiteY1" fmla="*/ 21976 h 26386"/>
                <a:gd name="connsiteX2" fmla="*/ 21530 w 26386"/>
                <a:gd name="connsiteY2" fmla="*/ 2725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1530" y="27253"/>
                  </a:moveTo>
                  <a:cubicBezTo>
                    <a:pt x="24169" y="32530"/>
                    <a:pt x="34723" y="27253"/>
                    <a:pt x="29446" y="21976"/>
                  </a:cubicBezTo>
                  <a:cubicBezTo>
                    <a:pt x="24169" y="16698"/>
                    <a:pt x="16253" y="21976"/>
                    <a:pt x="21530" y="2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65">
              <a:extLst>
                <a:ext uri="{FF2B5EF4-FFF2-40B4-BE49-F238E27FC236}">
                  <a16:creationId xmlns:a16="http://schemas.microsoft.com/office/drawing/2014/main" id="{00019FE2-37DF-8620-63C3-7701621DA56E}"/>
                </a:ext>
              </a:extLst>
            </p:cNvPr>
            <p:cNvSpPr/>
            <p:nvPr/>
          </p:nvSpPr>
          <p:spPr>
            <a:xfrm>
              <a:off x="7140875" y="3685185"/>
              <a:ext cx="26386" cy="26386"/>
            </a:xfrm>
            <a:custGeom>
              <a:avLst/>
              <a:gdLst>
                <a:gd name="connsiteX0" fmla="*/ 19790 w 26386"/>
                <a:gd name="connsiteY0" fmla="*/ 26102 h 26386"/>
                <a:gd name="connsiteX1" fmla="*/ 25067 w 26386"/>
                <a:gd name="connsiteY1" fmla="*/ 20825 h 26386"/>
                <a:gd name="connsiteX2" fmla="*/ 19790 w 26386"/>
                <a:gd name="connsiteY2" fmla="*/ 26102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6102"/>
                  </a:moveTo>
                  <a:cubicBezTo>
                    <a:pt x="25067" y="28741"/>
                    <a:pt x="27706" y="26102"/>
                    <a:pt x="25067" y="20825"/>
                  </a:cubicBezTo>
                  <a:cubicBezTo>
                    <a:pt x="19790" y="18186"/>
                    <a:pt x="19790" y="20825"/>
                    <a:pt x="19790" y="2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66">
              <a:extLst>
                <a:ext uri="{FF2B5EF4-FFF2-40B4-BE49-F238E27FC236}">
                  <a16:creationId xmlns:a16="http://schemas.microsoft.com/office/drawing/2014/main" id="{95FDF91E-FE34-8364-2C2A-3754381CA28C}"/>
                </a:ext>
              </a:extLst>
            </p:cNvPr>
            <p:cNvSpPr/>
            <p:nvPr/>
          </p:nvSpPr>
          <p:spPr>
            <a:xfrm>
              <a:off x="6297828" y="2820746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8"/>
                    <a:pt x="18471" y="22428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67">
              <a:extLst>
                <a:ext uri="{FF2B5EF4-FFF2-40B4-BE49-F238E27FC236}">
                  <a16:creationId xmlns:a16="http://schemas.microsoft.com/office/drawing/2014/main" id="{60E8A793-0BD0-CEA6-4463-8CB4249AF696}"/>
                </a:ext>
              </a:extLst>
            </p:cNvPr>
            <p:cNvSpPr/>
            <p:nvPr/>
          </p:nvSpPr>
          <p:spPr>
            <a:xfrm>
              <a:off x="6965405" y="3570489"/>
              <a:ext cx="52773" cy="52773"/>
            </a:xfrm>
            <a:custGeom>
              <a:avLst/>
              <a:gdLst>
                <a:gd name="connsiteX0" fmla="*/ 36941 w 52772"/>
                <a:gd name="connsiteY0" fmla="*/ 24699 h 52772"/>
                <a:gd name="connsiteX1" fmla="*/ 55412 w 52772"/>
                <a:gd name="connsiteY1" fmla="*/ 48447 h 52772"/>
                <a:gd name="connsiteX2" fmla="*/ 36941 w 52772"/>
                <a:gd name="connsiteY2" fmla="*/ 24699 h 52772"/>
                <a:gd name="connsiteX3" fmla="*/ 23748 w 52772"/>
                <a:gd name="connsiteY3" fmla="*/ 40531 h 52772"/>
                <a:gd name="connsiteX4" fmla="*/ 23748 w 52772"/>
                <a:gd name="connsiteY4" fmla="*/ 32615 h 52772"/>
                <a:gd name="connsiteX5" fmla="*/ 23748 w 52772"/>
                <a:gd name="connsiteY5" fmla="*/ 4053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72" h="52772">
                  <a:moveTo>
                    <a:pt x="36941" y="24699"/>
                  </a:moveTo>
                  <a:cubicBezTo>
                    <a:pt x="18471" y="6228"/>
                    <a:pt x="5277" y="77472"/>
                    <a:pt x="55412" y="48447"/>
                  </a:cubicBezTo>
                  <a:cubicBezTo>
                    <a:pt x="60689" y="35253"/>
                    <a:pt x="52773" y="8867"/>
                    <a:pt x="36941" y="24699"/>
                  </a:cubicBezTo>
                  <a:close/>
                  <a:moveTo>
                    <a:pt x="23748" y="40531"/>
                  </a:moveTo>
                  <a:cubicBezTo>
                    <a:pt x="18471" y="37892"/>
                    <a:pt x="18471" y="35253"/>
                    <a:pt x="23748" y="32615"/>
                  </a:cubicBezTo>
                  <a:cubicBezTo>
                    <a:pt x="29025" y="35253"/>
                    <a:pt x="29025" y="37892"/>
                    <a:pt x="23748" y="40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68">
              <a:extLst>
                <a:ext uri="{FF2B5EF4-FFF2-40B4-BE49-F238E27FC236}">
                  <a16:creationId xmlns:a16="http://schemas.microsoft.com/office/drawing/2014/main" id="{D6EC7758-C9FC-77F7-C53C-0DD2362E51BE}"/>
                </a:ext>
              </a:extLst>
            </p:cNvPr>
            <p:cNvSpPr/>
            <p:nvPr/>
          </p:nvSpPr>
          <p:spPr>
            <a:xfrm>
              <a:off x="7398057" y="4020806"/>
              <a:ext cx="52773" cy="52773"/>
            </a:xfrm>
            <a:custGeom>
              <a:avLst/>
              <a:gdLst>
                <a:gd name="connsiteX0" fmla="*/ 23834 w 52772"/>
                <a:gd name="connsiteY0" fmla="*/ 36144 h 52772"/>
                <a:gd name="connsiteX1" fmla="*/ 23834 w 52772"/>
                <a:gd name="connsiteY1" fmla="*/ 3614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3834" y="36144"/>
                  </a:moveTo>
                  <a:cubicBezTo>
                    <a:pt x="58136" y="7119"/>
                    <a:pt x="5363" y="22951"/>
                    <a:pt x="23834" y="36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69">
              <a:extLst>
                <a:ext uri="{FF2B5EF4-FFF2-40B4-BE49-F238E27FC236}">
                  <a16:creationId xmlns:a16="http://schemas.microsoft.com/office/drawing/2014/main" id="{7E8CFEAA-5B9F-09A4-B521-50D6580F9CBA}"/>
                </a:ext>
              </a:extLst>
            </p:cNvPr>
            <p:cNvSpPr/>
            <p:nvPr/>
          </p:nvSpPr>
          <p:spPr>
            <a:xfrm>
              <a:off x="7326240" y="3976471"/>
              <a:ext cx="26386" cy="26386"/>
            </a:xfrm>
            <a:custGeom>
              <a:avLst/>
              <a:gdLst>
                <a:gd name="connsiteX0" fmla="*/ 21769 w 26386"/>
                <a:gd name="connsiteY0" fmla="*/ 19790 h 26386"/>
                <a:gd name="connsiteX1" fmla="*/ 21769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1769" y="19790"/>
                  </a:moveTo>
                  <a:cubicBezTo>
                    <a:pt x="19130" y="25067"/>
                    <a:pt x="19130" y="27706"/>
                    <a:pt x="217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70">
              <a:extLst>
                <a:ext uri="{FF2B5EF4-FFF2-40B4-BE49-F238E27FC236}">
                  <a16:creationId xmlns:a16="http://schemas.microsoft.com/office/drawing/2014/main" id="{22F26542-97E3-4B04-AA91-FB116507DDE7}"/>
                </a:ext>
              </a:extLst>
            </p:cNvPr>
            <p:cNvSpPr/>
            <p:nvPr/>
          </p:nvSpPr>
          <p:spPr>
            <a:xfrm>
              <a:off x="6964086" y="3609700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71">
              <a:extLst>
                <a:ext uri="{FF2B5EF4-FFF2-40B4-BE49-F238E27FC236}">
                  <a16:creationId xmlns:a16="http://schemas.microsoft.com/office/drawing/2014/main" id="{9B385B84-1D68-6066-28A0-F6B7469F5FB4}"/>
                </a:ext>
              </a:extLst>
            </p:cNvPr>
            <p:cNvSpPr/>
            <p:nvPr/>
          </p:nvSpPr>
          <p:spPr>
            <a:xfrm>
              <a:off x="7365160" y="4051324"/>
              <a:ext cx="26386" cy="26386"/>
            </a:xfrm>
            <a:custGeom>
              <a:avLst/>
              <a:gdLst>
                <a:gd name="connsiteX0" fmla="*/ 19790 w 26386"/>
                <a:gd name="connsiteY0" fmla="*/ 24096 h 26386"/>
                <a:gd name="connsiteX1" fmla="*/ 19790 w 26386"/>
                <a:gd name="connsiteY1" fmla="*/ 2409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4096"/>
                  </a:moveTo>
                  <a:cubicBezTo>
                    <a:pt x="35622" y="42567"/>
                    <a:pt x="35622" y="8265"/>
                    <a:pt x="19790" y="24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72">
              <a:extLst>
                <a:ext uri="{FF2B5EF4-FFF2-40B4-BE49-F238E27FC236}">
                  <a16:creationId xmlns:a16="http://schemas.microsoft.com/office/drawing/2014/main" id="{B8CF7702-E80C-CED8-DCBC-0858CC4348C3}"/>
                </a:ext>
              </a:extLst>
            </p:cNvPr>
            <p:cNvSpPr/>
            <p:nvPr/>
          </p:nvSpPr>
          <p:spPr>
            <a:xfrm>
              <a:off x="6225028" y="2886712"/>
              <a:ext cx="26386" cy="26386"/>
            </a:xfrm>
            <a:custGeom>
              <a:avLst/>
              <a:gdLst>
                <a:gd name="connsiteX0" fmla="*/ 25305 w 26386"/>
                <a:gd name="connsiteY0" fmla="*/ 27706 h 26386"/>
                <a:gd name="connsiteX1" fmla="*/ 22666 w 26386"/>
                <a:gd name="connsiteY1" fmla="*/ 19790 h 26386"/>
                <a:gd name="connsiteX2" fmla="*/ 25305 w 26386"/>
                <a:gd name="connsiteY2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27706"/>
                  </a:moveTo>
                  <a:cubicBezTo>
                    <a:pt x="27944" y="22428"/>
                    <a:pt x="27944" y="19790"/>
                    <a:pt x="22666" y="19790"/>
                  </a:cubicBezTo>
                  <a:cubicBezTo>
                    <a:pt x="17389" y="25067"/>
                    <a:pt x="20028" y="27706"/>
                    <a:pt x="25305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73">
              <a:extLst>
                <a:ext uri="{FF2B5EF4-FFF2-40B4-BE49-F238E27FC236}">
                  <a16:creationId xmlns:a16="http://schemas.microsoft.com/office/drawing/2014/main" id="{F4FDCF1E-5E6F-7A20-9A2C-031BA2FE357E}"/>
                </a:ext>
              </a:extLst>
            </p:cNvPr>
            <p:cNvSpPr/>
            <p:nvPr/>
          </p:nvSpPr>
          <p:spPr>
            <a:xfrm>
              <a:off x="6425803" y="312155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74">
              <a:extLst>
                <a:ext uri="{FF2B5EF4-FFF2-40B4-BE49-F238E27FC236}">
                  <a16:creationId xmlns:a16="http://schemas.microsoft.com/office/drawing/2014/main" id="{FAC50EE2-8AEE-288C-004E-5E920DACF40C}"/>
                </a:ext>
              </a:extLst>
            </p:cNvPr>
            <p:cNvSpPr/>
            <p:nvPr/>
          </p:nvSpPr>
          <p:spPr>
            <a:xfrm>
              <a:off x="6948254" y="36598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19790" y="27706"/>
                    <a:pt x="22428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75">
              <a:extLst>
                <a:ext uri="{FF2B5EF4-FFF2-40B4-BE49-F238E27FC236}">
                  <a16:creationId xmlns:a16="http://schemas.microsoft.com/office/drawing/2014/main" id="{81B5DF2D-3AF0-B5C8-8306-05DF5A048096}"/>
                </a:ext>
              </a:extLst>
            </p:cNvPr>
            <p:cNvSpPr/>
            <p:nvPr/>
          </p:nvSpPr>
          <p:spPr>
            <a:xfrm>
              <a:off x="6739918" y="3498476"/>
              <a:ext cx="79159" cy="52773"/>
            </a:xfrm>
            <a:custGeom>
              <a:avLst/>
              <a:gdLst>
                <a:gd name="connsiteX0" fmla="*/ 53976 w 79159"/>
                <a:gd name="connsiteY0" fmla="*/ 20191 h 52772"/>
                <a:gd name="connsiteX1" fmla="*/ 43421 w 79159"/>
                <a:gd name="connsiteY1" fmla="*/ 46577 h 52772"/>
                <a:gd name="connsiteX2" fmla="*/ 53976 w 79159"/>
                <a:gd name="connsiteY2" fmla="*/ 2019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53976" y="20191"/>
                  </a:moveTo>
                  <a:cubicBezTo>
                    <a:pt x="11758" y="17552"/>
                    <a:pt x="9119" y="28107"/>
                    <a:pt x="43421" y="46577"/>
                  </a:cubicBezTo>
                  <a:cubicBezTo>
                    <a:pt x="72446" y="49216"/>
                    <a:pt x="75085" y="38661"/>
                    <a:pt x="53976" y="201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76">
              <a:extLst>
                <a:ext uri="{FF2B5EF4-FFF2-40B4-BE49-F238E27FC236}">
                  <a16:creationId xmlns:a16="http://schemas.microsoft.com/office/drawing/2014/main" id="{BFE8FDFB-DEBC-2943-9C34-FECCD47A7BCF}"/>
                </a:ext>
              </a:extLst>
            </p:cNvPr>
            <p:cNvSpPr/>
            <p:nvPr/>
          </p:nvSpPr>
          <p:spPr>
            <a:xfrm>
              <a:off x="6939019" y="3688859"/>
              <a:ext cx="26386" cy="26386"/>
            </a:xfrm>
            <a:custGeom>
              <a:avLst/>
              <a:gdLst>
                <a:gd name="connsiteX0" fmla="*/ 23748 w 26386"/>
                <a:gd name="connsiteY0" fmla="*/ 19790 h 26386"/>
                <a:gd name="connsiteX1" fmla="*/ 23748 w 26386"/>
                <a:gd name="connsiteY1" fmla="*/ 27706 h 26386"/>
                <a:gd name="connsiteX2" fmla="*/ 23748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3748" y="19790"/>
                  </a:moveTo>
                  <a:cubicBezTo>
                    <a:pt x="18471" y="22429"/>
                    <a:pt x="18471" y="25067"/>
                    <a:pt x="23748" y="27706"/>
                  </a:cubicBezTo>
                  <a:cubicBezTo>
                    <a:pt x="29025" y="25067"/>
                    <a:pt x="29025" y="22429"/>
                    <a:pt x="2374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77">
              <a:extLst>
                <a:ext uri="{FF2B5EF4-FFF2-40B4-BE49-F238E27FC236}">
                  <a16:creationId xmlns:a16="http://schemas.microsoft.com/office/drawing/2014/main" id="{B119FBF3-1FE9-BBD1-817A-EDD63F058414}"/>
                </a:ext>
              </a:extLst>
            </p:cNvPr>
            <p:cNvSpPr/>
            <p:nvPr/>
          </p:nvSpPr>
          <p:spPr>
            <a:xfrm>
              <a:off x="6217350" y="2968510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19790"/>
                    <a:pt x="17151" y="19790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78">
              <a:extLst>
                <a:ext uri="{FF2B5EF4-FFF2-40B4-BE49-F238E27FC236}">
                  <a16:creationId xmlns:a16="http://schemas.microsoft.com/office/drawing/2014/main" id="{954CA2D1-9FFA-5D16-08DF-E30064276D9B}"/>
                </a:ext>
              </a:extLst>
            </p:cNvPr>
            <p:cNvSpPr/>
            <p:nvPr/>
          </p:nvSpPr>
          <p:spPr>
            <a:xfrm>
              <a:off x="6702860" y="347776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5067"/>
                    <a:pt x="25067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79">
              <a:extLst>
                <a:ext uri="{FF2B5EF4-FFF2-40B4-BE49-F238E27FC236}">
                  <a16:creationId xmlns:a16="http://schemas.microsoft.com/office/drawing/2014/main" id="{E88CBC1F-6F41-090E-1031-4FCE7D6C2F31}"/>
                </a:ext>
              </a:extLst>
            </p:cNvPr>
            <p:cNvSpPr/>
            <p:nvPr/>
          </p:nvSpPr>
          <p:spPr>
            <a:xfrm>
              <a:off x="6793072" y="3617269"/>
              <a:ext cx="26386" cy="52773"/>
            </a:xfrm>
            <a:custGeom>
              <a:avLst/>
              <a:gdLst>
                <a:gd name="connsiteX0" fmla="*/ 27208 w 26386"/>
                <a:gd name="connsiteY0" fmla="*/ 20137 h 52772"/>
                <a:gd name="connsiteX1" fmla="*/ 24569 w 26386"/>
                <a:gd name="connsiteY1" fmla="*/ 33330 h 52772"/>
                <a:gd name="connsiteX2" fmla="*/ 27208 w 26386"/>
                <a:gd name="connsiteY2" fmla="*/ 2013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27208" y="20137"/>
                  </a:moveTo>
                  <a:cubicBezTo>
                    <a:pt x="19292" y="17498"/>
                    <a:pt x="16654" y="30691"/>
                    <a:pt x="24569" y="33330"/>
                  </a:cubicBezTo>
                  <a:cubicBezTo>
                    <a:pt x="32485" y="35969"/>
                    <a:pt x="35124" y="22775"/>
                    <a:pt x="27208" y="2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80">
              <a:extLst>
                <a:ext uri="{FF2B5EF4-FFF2-40B4-BE49-F238E27FC236}">
                  <a16:creationId xmlns:a16="http://schemas.microsoft.com/office/drawing/2014/main" id="{CE421CB9-CD8F-2DA8-B861-2EFC25EA4C48}"/>
                </a:ext>
              </a:extLst>
            </p:cNvPr>
            <p:cNvSpPr/>
            <p:nvPr/>
          </p:nvSpPr>
          <p:spPr>
            <a:xfrm>
              <a:off x="6109165" y="2920725"/>
              <a:ext cx="52773" cy="52773"/>
            </a:xfrm>
            <a:custGeom>
              <a:avLst/>
              <a:gdLst>
                <a:gd name="connsiteX0" fmla="*/ 19790 w 52772"/>
                <a:gd name="connsiteY0" fmla="*/ 22718 h 52772"/>
                <a:gd name="connsiteX1" fmla="*/ 19790 w 52772"/>
                <a:gd name="connsiteY1" fmla="*/ 227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19790" y="22718"/>
                  </a:moveTo>
                  <a:cubicBezTo>
                    <a:pt x="54092" y="62297"/>
                    <a:pt x="35622" y="6886"/>
                    <a:pt x="19790" y="2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81">
              <a:extLst>
                <a:ext uri="{FF2B5EF4-FFF2-40B4-BE49-F238E27FC236}">
                  <a16:creationId xmlns:a16="http://schemas.microsoft.com/office/drawing/2014/main" id="{FE1C0411-961F-5099-D457-EC2F63CCDF54}"/>
                </a:ext>
              </a:extLst>
            </p:cNvPr>
            <p:cNvSpPr/>
            <p:nvPr/>
          </p:nvSpPr>
          <p:spPr>
            <a:xfrm>
              <a:off x="6750854" y="3578036"/>
              <a:ext cx="26386" cy="26386"/>
            </a:xfrm>
            <a:custGeom>
              <a:avLst/>
              <a:gdLst>
                <a:gd name="connsiteX0" fmla="*/ 24569 w 26386"/>
                <a:gd name="connsiteY0" fmla="*/ 19790 h 26386"/>
                <a:gd name="connsiteX1" fmla="*/ 27208 w 26386"/>
                <a:gd name="connsiteY1" fmla="*/ 30344 h 26386"/>
                <a:gd name="connsiteX2" fmla="*/ 24569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4569" y="19790"/>
                  </a:moveTo>
                  <a:cubicBezTo>
                    <a:pt x="16654" y="19790"/>
                    <a:pt x="19292" y="32983"/>
                    <a:pt x="27208" y="30344"/>
                  </a:cubicBezTo>
                  <a:cubicBezTo>
                    <a:pt x="32485" y="30344"/>
                    <a:pt x="29847" y="19790"/>
                    <a:pt x="2456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82">
              <a:extLst>
                <a:ext uri="{FF2B5EF4-FFF2-40B4-BE49-F238E27FC236}">
                  <a16:creationId xmlns:a16="http://schemas.microsoft.com/office/drawing/2014/main" id="{B637E969-D84E-61CA-CF5B-16A3E9718F8E}"/>
                </a:ext>
              </a:extLst>
            </p:cNvPr>
            <p:cNvSpPr/>
            <p:nvPr/>
          </p:nvSpPr>
          <p:spPr>
            <a:xfrm>
              <a:off x="7206603" y="4050353"/>
              <a:ext cx="26386" cy="26386"/>
            </a:xfrm>
            <a:custGeom>
              <a:avLst/>
              <a:gdLst>
                <a:gd name="connsiteX0" fmla="*/ 25305 w 26386"/>
                <a:gd name="connsiteY0" fmla="*/ 19790 h 26386"/>
                <a:gd name="connsiteX1" fmla="*/ 22666 w 26386"/>
                <a:gd name="connsiteY1" fmla="*/ 30344 h 26386"/>
                <a:gd name="connsiteX2" fmla="*/ 25305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5305" y="19790"/>
                  </a:moveTo>
                  <a:cubicBezTo>
                    <a:pt x="20028" y="19790"/>
                    <a:pt x="17389" y="30344"/>
                    <a:pt x="22666" y="30344"/>
                  </a:cubicBezTo>
                  <a:cubicBezTo>
                    <a:pt x="30582" y="32983"/>
                    <a:pt x="33221" y="22428"/>
                    <a:pt x="2530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83">
              <a:extLst>
                <a:ext uri="{FF2B5EF4-FFF2-40B4-BE49-F238E27FC236}">
                  <a16:creationId xmlns:a16="http://schemas.microsoft.com/office/drawing/2014/main" id="{4C5E79DB-E995-DE57-AC98-04948276FA2D}"/>
                </a:ext>
              </a:extLst>
            </p:cNvPr>
            <p:cNvSpPr/>
            <p:nvPr/>
          </p:nvSpPr>
          <p:spPr>
            <a:xfrm>
              <a:off x="6248776" y="3081971"/>
              <a:ext cx="26386" cy="26386"/>
            </a:xfrm>
            <a:custGeom>
              <a:avLst/>
              <a:gdLst>
                <a:gd name="connsiteX0" fmla="*/ 22666 w 26386"/>
                <a:gd name="connsiteY0" fmla="*/ 19790 h 26386"/>
                <a:gd name="connsiteX1" fmla="*/ 25305 w 26386"/>
                <a:gd name="connsiteY1" fmla="*/ 30344 h 26386"/>
                <a:gd name="connsiteX2" fmla="*/ 22666 w 26386"/>
                <a:gd name="connsiteY2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22666" y="19790"/>
                  </a:moveTo>
                  <a:cubicBezTo>
                    <a:pt x="17389" y="19790"/>
                    <a:pt x="20028" y="30344"/>
                    <a:pt x="25305" y="30344"/>
                  </a:cubicBezTo>
                  <a:cubicBezTo>
                    <a:pt x="33221" y="30344"/>
                    <a:pt x="27944" y="19790"/>
                    <a:pt x="2266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84">
              <a:extLst>
                <a:ext uri="{FF2B5EF4-FFF2-40B4-BE49-F238E27FC236}">
                  <a16:creationId xmlns:a16="http://schemas.microsoft.com/office/drawing/2014/main" id="{1FD87C87-03E9-52DB-0DE1-BD427E3D2CDA}"/>
                </a:ext>
              </a:extLst>
            </p:cNvPr>
            <p:cNvSpPr/>
            <p:nvPr/>
          </p:nvSpPr>
          <p:spPr>
            <a:xfrm>
              <a:off x="7019132" y="3559566"/>
              <a:ext cx="52773" cy="52773"/>
            </a:xfrm>
            <a:custGeom>
              <a:avLst/>
              <a:gdLst>
                <a:gd name="connsiteX0" fmla="*/ 25432 w 52772"/>
                <a:gd name="connsiteY0" fmla="*/ 19790 h 52772"/>
                <a:gd name="connsiteX1" fmla="*/ 28071 w 52772"/>
                <a:gd name="connsiteY1" fmla="*/ 35622 h 52772"/>
                <a:gd name="connsiteX2" fmla="*/ 25432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5432" y="19790"/>
                  </a:moveTo>
                  <a:cubicBezTo>
                    <a:pt x="17516" y="27706"/>
                    <a:pt x="17516" y="32983"/>
                    <a:pt x="28071" y="35622"/>
                  </a:cubicBezTo>
                  <a:cubicBezTo>
                    <a:pt x="38626" y="30344"/>
                    <a:pt x="35987" y="25067"/>
                    <a:pt x="2543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85">
              <a:extLst>
                <a:ext uri="{FF2B5EF4-FFF2-40B4-BE49-F238E27FC236}">
                  <a16:creationId xmlns:a16="http://schemas.microsoft.com/office/drawing/2014/main" id="{3BFE68E1-0655-0DD4-EC20-E977450E486C}"/>
                </a:ext>
              </a:extLst>
            </p:cNvPr>
            <p:cNvSpPr/>
            <p:nvPr/>
          </p:nvSpPr>
          <p:spPr>
            <a:xfrm>
              <a:off x="7304471" y="3775934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27706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86">
              <a:extLst>
                <a:ext uri="{FF2B5EF4-FFF2-40B4-BE49-F238E27FC236}">
                  <a16:creationId xmlns:a16="http://schemas.microsoft.com/office/drawing/2014/main" id="{F8C719E2-E459-3486-EAC5-42ED359BDB9C}"/>
                </a:ext>
              </a:extLst>
            </p:cNvPr>
            <p:cNvSpPr/>
            <p:nvPr/>
          </p:nvSpPr>
          <p:spPr>
            <a:xfrm>
              <a:off x="7742486" y="3942169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30344"/>
                    <a:pt x="30344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87">
              <a:extLst>
                <a:ext uri="{FF2B5EF4-FFF2-40B4-BE49-F238E27FC236}">
                  <a16:creationId xmlns:a16="http://schemas.microsoft.com/office/drawing/2014/main" id="{ECE83776-85FC-4287-4080-D7A81D7DF5D4}"/>
                </a:ext>
              </a:extLst>
            </p:cNvPr>
            <p:cNvSpPr/>
            <p:nvPr/>
          </p:nvSpPr>
          <p:spPr>
            <a:xfrm>
              <a:off x="7700570" y="3836026"/>
              <a:ext cx="52773" cy="131932"/>
            </a:xfrm>
            <a:custGeom>
              <a:avLst/>
              <a:gdLst>
                <a:gd name="connsiteX0" fmla="*/ 35319 w 52772"/>
                <a:gd name="connsiteY0" fmla="*/ 70522 h 131932"/>
                <a:gd name="connsiteX1" fmla="*/ 27404 w 52772"/>
                <a:gd name="connsiteY1" fmla="*/ 41497 h 131932"/>
                <a:gd name="connsiteX2" fmla="*/ 30042 w 52772"/>
                <a:gd name="connsiteY2" fmla="*/ 120656 h 131932"/>
                <a:gd name="connsiteX3" fmla="*/ 35319 w 52772"/>
                <a:gd name="connsiteY3" fmla="*/ 70522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131932">
                  <a:moveTo>
                    <a:pt x="35319" y="70522"/>
                  </a:moveTo>
                  <a:cubicBezTo>
                    <a:pt x="32681" y="15110"/>
                    <a:pt x="30042" y="4555"/>
                    <a:pt x="27404" y="41497"/>
                  </a:cubicBezTo>
                  <a:cubicBezTo>
                    <a:pt x="16849" y="7194"/>
                    <a:pt x="16849" y="102185"/>
                    <a:pt x="30042" y="120656"/>
                  </a:cubicBezTo>
                  <a:cubicBezTo>
                    <a:pt x="35319" y="104824"/>
                    <a:pt x="37958" y="88992"/>
                    <a:pt x="35319" y="70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88">
              <a:extLst>
                <a:ext uri="{FF2B5EF4-FFF2-40B4-BE49-F238E27FC236}">
                  <a16:creationId xmlns:a16="http://schemas.microsoft.com/office/drawing/2014/main" id="{10CAEC2F-8BB1-AD78-1EC5-E6DEA49C3F36}"/>
                </a:ext>
              </a:extLst>
            </p:cNvPr>
            <p:cNvSpPr/>
            <p:nvPr/>
          </p:nvSpPr>
          <p:spPr>
            <a:xfrm>
              <a:off x="7349988" y="3562204"/>
              <a:ext cx="52773" cy="52773"/>
            </a:xfrm>
            <a:custGeom>
              <a:avLst/>
              <a:gdLst>
                <a:gd name="connsiteX0" fmla="*/ 29685 w 52772"/>
                <a:gd name="connsiteY0" fmla="*/ 40899 h 52772"/>
                <a:gd name="connsiteX1" fmla="*/ 29685 w 52772"/>
                <a:gd name="connsiteY1" fmla="*/ 19790 h 52772"/>
                <a:gd name="connsiteX2" fmla="*/ 29685 w 52772"/>
                <a:gd name="connsiteY2" fmla="*/ 4089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9685" y="40899"/>
                  </a:moveTo>
                  <a:cubicBezTo>
                    <a:pt x="42878" y="40899"/>
                    <a:pt x="42878" y="19790"/>
                    <a:pt x="29685" y="19790"/>
                  </a:cubicBezTo>
                  <a:cubicBezTo>
                    <a:pt x="16492" y="19790"/>
                    <a:pt x="16492" y="40899"/>
                    <a:pt x="29685" y="408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89">
              <a:extLst>
                <a:ext uri="{FF2B5EF4-FFF2-40B4-BE49-F238E27FC236}">
                  <a16:creationId xmlns:a16="http://schemas.microsoft.com/office/drawing/2014/main" id="{586159D2-4903-6198-1BF8-CD203ADA82E3}"/>
                </a:ext>
              </a:extLst>
            </p:cNvPr>
            <p:cNvSpPr/>
            <p:nvPr/>
          </p:nvSpPr>
          <p:spPr>
            <a:xfrm>
              <a:off x="8128864" y="3662245"/>
              <a:ext cx="52773" cy="52773"/>
            </a:xfrm>
            <a:custGeom>
              <a:avLst/>
              <a:gdLst>
                <a:gd name="connsiteX0" fmla="*/ 26570 w 52772"/>
                <a:gd name="connsiteY0" fmla="*/ 20018 h 52772"/>
                <a:gd name="connsiteX1" fmla="*/ 34486 w 52772"/>
                <a:gd name="connsiteY1" fmla="*/ 41127 h 52772"/>
                <a:gd name="connsiteX2" fmla="*/ 26570 w 52772"/>
                <a:gd name="connsiteY2" fmla="*/ 200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6570" y="20018"/>
                  </a:moveTo>
                  <a:cubicBezTo>
                    <a:pt x="13377" y="22656"/>
                    <a:pt x="21293" y="43765"/>
                    <a:pt x="34486" y="41127"/>
                  </a:cubicBezTo>
                  <a:cubicBezTo>
                    <a:pt x="45040" y="38488"/>
                    <a:pt x="37125" y="17379"/>
                    <a:pt x="26570" y="2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90">
              <a:extLst>
                <a:ext uri="{FF2B5EF4-FFF2-40B4-BE49-F238E27FC236}">
                  <a16:creationId xmlns:a16="http://schemas.microsoft.com/office/drawing/2014/main" id="{30C317F5-40D7-1BF6-8477-7B7A59A83DA3}"/>
                </a:ext>
              </a:extLst>
            </p:cNvPr>
            <p:cNvSpPr/>
            <p:nvPr/>
          </p:nvSpPr>
          <p:spPr>
            <a:xfrm>
              <a:off x="7836460" y="330361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5067"/>
                    <a:pt x="15529" y="25067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91">
              <a:extLst>
                <a:ext uri="{FF2B5EF4-FFF2-40B4-BE49-F238E27FC236}">
                  <a16:creationId xmlns:a16="http://schemas.microsoft.com/office/drawing/2014/main" id="{DA2CDCDA-A1A8-3501-69D9-6CAB30D8683A}"/>
                </a:ext>
              </a:extLst>
            </p:cNvPr>
            <p:cNvSpPr/>
            <p:nvPr/>
          </p:nvSpPr>
          <p:spPr>
            <a:xfrm>
              <a:off x="6906990" y="3380138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92">
              <a:extLst>
                <a:ext uri="{FF2B5EF4-FFF2-40B4-BE49-F238E27FC236}">
                  <a16:creationId xmlns:a16="http://schemas.microsoft.com/office/drawing/2014/main" id="{D21A44E2-D0FF-0B9E-1426-C292D930782F}"/>
                </a:ext>
              </a:extLst>
            </p:cNvPr>
            <p:cNvSpPr/>
            <p:nvPr/>
          </p:nvSpPr>
          <p:spPr>
            <a:xfrm>
              <a:off x="8387439" y="2093430"/>
              <a:ext cx="52773" cy="52773"/>
            </a:xfrm>
            <a:custGeom>
              <a:avLst/>
              <a:gdLst>
                <a:gd name="connsiteX0" fmla="*/ 34497 w 52772"/>
                <a:gd name="connsiteY0" fmla="*/ 42588 h 52772"/>
                <a:gd name="connsiteX1" fmla="*/ 34497 w 52772"/>
                <a:gd name="connsiteY1" fmla="*/ 4258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34497" y="42588"/>
                  </a:moveTo>
                  <a:cubicBezTo>
                    <a:pt x="103102" y="26756"/>
                    <a:pt x="-20914" y="369"/>
                    <a:pt x="34497" y="42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93">
              <a:extLst>
                <a:ext uri="{FF2B5EF4-FFF2-40B4-BE49-F238E27FC236}">
                  <a16:creationId xmlns:a16="http://schemas.microsoft.com/office/drawing/2014/main" id="{992D907D-968C-512F-EF33-F9ECF11D5443}"/>
                </a:ext>
              </a:extLst>
            </p:cNvPr>
            <p:cNvSpPr/>
            <p:nvPr/>
          </p:nvSpPr>
          <p:spPr>
            <a:xfrm>
              <a:off x="8406764" y="2690792"/>
              <a:ext cx="26386" cy="26386"/>
            </a:xfrm>
            <a:custGeom>
              <a:avLst/>
              <a:gdLst>
                <a:gd name="connsiteX0" fmla="*/ 25727 w 26386"/>
                <a:gd name="connsiteY0" fmla="*/ 25727 h 26386"/>
                <a:gd name="connsiteX1" fmla="*/ 25727 w 26386"/>
                <a:gd name="connsiteY1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5727" y="25727"/>
                  </a:moveTo>
                  <a:cubicBezTo>
                    <a:pt x="17811" y="17811"/>
                    <a:pt x="17811" y="17811"/>
                    <a:pt x="25727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94">
              <a:extLst>
                <a:ext uri="{FF2B5EF4-FFF2-40B4-BE49-F238E27FC236}">
                  <a16:creationId xmlns:a16="http://schemas.microsoft.com/office/drawing/2014/main" id="{F712642A-FB88-39F7-5C6D-8282C3B048F5}"/>
                </a:ext>
              </a:extLst>
            </p:cNvPr>
            <p:cNvSpPr/>
            <p:nvPr/>
          </p:nvSpPr>
          <p:spPr>
            <a:xfrm>
              <a:off x="8193694" y="2986980"/>
              <a:ext cx="26386" cy="26386"/>
            </a:xfrm>
            <a:custGeom>
              <a:avLst/>
              <a:gdLst>
                <a:gd name="connsiteX0" fmla="*/ 27706 w 26386"/>
                <a:gd name="connsiteY0" fmla="*/ 27706 h 26386"/>
                <a:gd name="connsiteX1" fmla="*/ 27706 w 26386"/>
                <a:gd name="connsiteY1" fmla="*/ 2770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7706"/>
                  </a:moveTo>
                  <a:cubicBezTo>
                    <a:pt x="17151" y="17151"/>
                    <a:pt x="17151" y="17151"/>
                    <a:pt x="27706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95">
              <a:extLst>
                <a:ext uri="{FF2B5EF4-FFF2-40B4-BE49-F238E27FC236}">
                  <a16:creationId xmlns:a16="http://schemas.microsoft.com/office/drawing/2014/main" id="{C3EBBDF8-537B-19D8-6B89-93F9EBE097B7}"/>
                </a:ext>
              </a:extLst>
            </p:cNvPr>
            <p:cNvSpPr/>
            <p:nvPr/>
          </p:nvSpPr>
          <p:spPr>
            <a:xfrm>
              <a:off x="7731931" y="3558571"/>
              <a:ext cx="79159" cy="79159"/>
            </a:xfrm>
            <a:custGeom>
              <a:avLst/>
              <a:gdLst>
                <a:gd name="connsiteX0" fmla="*/ 19790 w 79159"/>
                <a:gd name="connsiteY0" fmla="*/ 33978 h 79159"/>
                <a:gd name="connsiteX1" fmla="*/ 59369 w 79159"/>
                <a:gd name="connsiteY1" fmla="*/ 76196 h 79159"/>
                <a:gd name="connsiteX2" fmla="*/ 19790 w 79159"/>
                <a:gd name="connsiteY2" fmla="*/ 3397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3978"/>
                  </a:moveTo>
                  <a:cubicBezTo>
                    <a:pt x="19790" y="60364"/>
                    <a:pt x="32983" y="76196"/>
                    <a:pt x="59369" y="76196"/>
                  </a:cubicBezTo>
                  <a:cubicBezTo>
                    <a:pt x="106865" y="47171"/>
                    <a:pt x="40899" y="-5602"/>
                    <a:pt x="19790" y="33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96">
              <a:extLst>
                <a:ext uri="{FF2B5EF4-FFF2-40B4-BE49-F238E27FC236}">
                  <a16:creationId xmlns:a16="http://schemas.microsoft.com/office/drawing/2014/main" id="{6B9B5F28-226B-E6D8-E076-D2D4675D5426}"/>
                </a:ext>
              </a:extLst>
            </p:cNvPr>
            <p:cNvSpPr/>
            <p:nvPr/>
          </p:nvSpPr>
          <p:spPr>
            <a:xfrm>
              <a:off x="8148837" y="3204009"/>
              <a:ext cx="26386" cy="26386"/>
            </a:xfrm>
            <a:custGeom>
              <a:avLst/>
              <a:gdLst>
                <a:gd name="connsiteX0" fmla="*/ 27706 w 26386"/>
                <a:gd name="connsiteY0" fmla="*/ 21769 h 26386"/>
                <a:gd name="connsiteX1" fmla="*/ 27706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1769"/>
                  </a:moveTo>
                  <a:cubicBezTo>
                    <a:pt x="17151" y="19130"/>
                    <a:pt x="17151" y="19130"/>
                    <a:pt x="27706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97">
              <a:extLst>
                <a:ext uri="{FF2B5EF4-FFF2-40B4-BE49-F238E27FC236}">
                  <a16:creationId xmlns:a16="http://schemas.microsoft.com/office/drawing/2014/main" id="{91252CD1-CB00-77CB-1A09-D843AF73B670}"/>
                </a:ext>
              </a:extLst>
            </p:cNvPr>
            <p:cNvSpPr/>
            <p:nvPr/>
          </p:nvSpPr>
          <p:spPr>
            <a:xfrm>
              <a:off x="7692548" y="3652652"/>
              <a:ext cx="52773" cy="105546"/>
            </a:xfrm>
            <a:custGeom>
              <a:avLst/>
              <a:gdLst>
                <a:gd name="connsiteX0" fmla="*/ 45979 w 52772"/>
                <a:gd name="connsiteY0" fmla="*/ 40166 h 105545"/>
                <a:gd name="connsiteX1" fmla="*/ 27509 w 52772"/>
                <a:gd name="connsiteY1" fmla="*/ 98216 h 105545"/>
                <a:gd name="connsiteX2" fmla="*/ 45979 w 52772"/>
                <a:gd name="connsiteY2" fmla="*/ 40166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05545">
                  <a:moveTo>
                    <a:pt x="45979" y="40166"/>
                  </a:moveTo>
                  <a:cubicBezTo>
                    <a:pt x="61811" y="-12607"/>
                    <a:pt x="-1516" y="48082"/>
                    <a:pt x="27509" y="98216"/>
                  </a:cubicBezTo>
                  <a:cubicBezTo>
                    <a:pt x="32786" y="77107"/>
                    <a:pt x="38064" y="58636"/>
                    <a:pt x="45979" y="40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98">
              <a:extLst>
                <a:ext uri="{FF2B5EF4-FFF2-40B4-BE49-F238E27FC236}">
                  <a16:creationId xmlns:a16="http://schemas.microsoft.com/office/drawing/2014/main" id="{BB00ACAA-86D0-1651-94CF-2ABD2F3D8C56}"/>
                </a:ext>
              </a:extLst>
            </p:cNvPr>
            <p:cNvSpPr/>
            <p:nvPr/>
          </p:nvSpPr>
          <p:spPr>
            <a:xfrm>
              <a:off x="8081688" y="3334495"/>
              <a:ext cx="158319" cy="184705"/>
            </a:xfrm>
            <a:custGeom>
              <a:avLst/>
              <a:gdLst>
                <a:gd name="connsiteX0" fmla="*/ 68468 w 158318"/>
                <a:gd name="connsiteY0" fmla="*/ 20575 h 184705"/>
                <a:gd name="connsiteX1" fmla="*/ 121241 w 158318"/>
                <a:gd name="connsiteY1" fmla="*/ 157785 h 184705"/>
                <a:gd name="connsiteX2" fmla="*/ 68468 w 158318"/>
                <a:gd name="connsiteY2" fmla="*/ 20575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84705">
                  <a:moveTo>
                    <a:pt x="68468" y="20575"/>
                  </a:moveTo>
                  <a:cubicBezTo>
                    <a:pt x="-13330" y="4743"/>
                    <a:pt x="10418" y="234306"/>
                    <a:pt x="121241" y="157785"/>
                  </a:cubicBezTo>
                  <a:cubicBezTo>
                    <a:pt x="192485" y="107651"/>
                    <a:pt x="137073" y="31130"/>
                    <a:pt x="68468" y="20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99">
              <a:extLst>
                <a:ext uri="{FF2B5EF4-FFF2-40B4-BE49-F238E27FC236}">
                  <a16:creationId xmlns:a16="http://schemas.microsoft.com/office/drawing/2014/main" id="{BA23D693-C494-4B22-C0A9-505E60E72D79}"/>
                </a:ext>
              </a:extLst>
            </p:cNvPr>
            <p:cNvSpPr/>
            <p:nvPr/>
          </p:nvSpPr>
          <p:spPr>
            <a:xfrm>
              <a:off x="7330857" y="4198359"/>
              <a:ext cx="52773" cy="131932"/>
            </a:xfrm>
            <a:custGeom>
              <a:avLst/>
              <a:gdLst>
                <a:gd name="connsiteX0" fmla="*/ 30344 w 52772"/>
                <a:gd name="connsiteY0" fmla="*/ 43296 h 131932"/>
                <a:gd name="connsiteX1" fmla="*/ 19790 w 52772"/>
                <a:gd name="connsiteY1" fmla="*/ 125094 h 131932"/>
                <a:gd name="connsiteX2" fmla="*/ 30344 w 52772"/>
                <a:gd name="connsiteY2" fmla="*/ 43296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131932">
                  <a:moveTo>
                    <a:pt x="30344" y="43296"/>
                  </a:moveTo>
                  <a:cubicBezTo>
                    <a:pt x="27706" y="69682"/>
                    <a:pt x="25067" y="98707"/>
                    <a:pt x="19790" y="125094"/>
                  </a:cubicBezTo>
                  <a:cubicBezTo>
                    <a:pt x="46176" y="175228"/>
                    <a:pt x="75201" y="-51695"/>
                    <a:pt x="30344" y="4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300">
              <a:extLst>
                <a:ext uri="{FF2B5EF4-FFF2-40B4-BE49-F238E27FC236}">
                  <a16:creationId xmlns:a16="http://schemas.microsoft.com/office/drawing/2014/main" id="{DC89BD07-53FE-DEB7-6225-DE882831305B}"/>
                </a:ext>
              </a:extLst>
            </p:cNvPr>
            <p:cNvSpPr/>
            <p:nvPr/>
          </p:nvSpPr>
          <p:spPr>
            <a:xfrm>
              <a:off x="9187331" y="2413735"/>
              <a:ext cx="79159" cy="79159"/>
            </a:xfrm>
            <a:custGeom>
              <a:avLst/>
              <a:gdLst>
                <a:gd name="connsiteX0" fmla="*/ 71055 w 79159"/>
                <a:gd name="connsiteY0" fmla="*/ 33643 h 79159"/>
                <a:gd name="connsiteX1" fmla="*/ 20921 w 79159"/>
                <a:gd name="connsiteY1" fmla="*/ 33643 h 79159"/>
                <a:gd name="connsiteX2" fmla="*/ 60500 w 79159"/>
                <a:gd name="connsiteY2" fmla="*/ 75861 h 79159"/>
                <a:gd name="connsiteX3" fmla="*/ 71055 w 79159"/>
                <a:gd name="connsiteY3" fmla="*/ 33643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59" h="79159">
                  <a:moveTo>
                    <a:pt x="71055" y="33643"/>
                  </a:moveTo>
                  <a:cubicBezTo>
                    <a:pt x="49946" y="15172"/>
                    <a:pt x="34114" y="15172"/>
                    <a:pt x="20921" y="33643"/>
                  </a:cubicBezTo>
                  <a:cubicBezTo>
                    <a:pt x="15643" y="62668"/>
                    <a:pt x="28837" y="75861"/>
                    <a:pt x="60500" y="75861"/>
                  </a:cubicBezTo>
                  <a:cubicBezTo>
                    <a:pt x="81610" y="65306"/>
                    <a:pt x="84248" y="52113"/>
                    <a:pt x="71055" y="3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301">
              <a:extLst>
                <a:ext uri="{FF2B5EF4-FFF2-40B4-BE49-F238E27FC236}">
                  <a16:creationId xmlns:a16="http://schemas.microsoft.com/office/drawing/2014/main" id="{47B9EFDB-C874-70CD-9CA7-9BCFF202B70F}"/>
                </a:ext>
              </a:extLst>
            </p:cNvPr>
            <p:cNvSpPr/>
            <p:nvPr/>
          </p:nvSpPr>
          <p:spPr>
            <a:xfrm>
              <a:off x="8452281" y="3184175"/>
              <a:ext cx="79159" cy="79159"/>
            </a:xfrm>
            <a:custGeom>
              <a:avLst/>
              <a:gdLst>
                <a:gd name="connsiteX0" fmla="*/ 19790 w 79159"/>
                <a:gd name="connsiteY0" fmla="*/ 36325 h 79159"/>
                <a:gd name="connsiteX1" fmla="*/ 54092 w 79159"/>
                <a:gd name="connsiteY1" fmla="*/ 73266 h 79159"/>
                <a:gd name="connsiteX2" fmla="*/ 19790 w 79159"/>
                <a:gd name="connsiteY2" fmla="*/ 3632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19790" y="36325"/>
                  </a:moveTo>
                  <a:cubicBezTo>
                    <a:pt x="19790" y="60072"/>
                    <a:pt x="30344" y="73266"/>
                    <a:pt x="54092" y="73266"/>
                  </a:cubicBezTo>
                  <a:cubicBezTo>
                    <a:pt x="101588" y="49518"/>
                    <a:pt x="38260" y="-8532"/>
                    <a:pt x="19790" y="3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302">
              <a:extLst>
                <a:ext uri="{FF2B5EF4-FFF2-40B4-BE49-F238E27FC236}">
                  <a16:creationId xmlns:a16="http://schemas.microsoft.com/office/drawing/2014/main" id="{C77BBE48-90C6-890D-B0F1-BB6B4357836B}"/>
                </a:ext>
              </a:extLst>
            </p:cNvPr>
            <p:cNvSpPr/>
            <p:nvPr/>
          </p:nvSpPr>
          <p:spPr>
            <a:xfrm>
              <a:off x="7357244" y="4419763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303">
              <a:extLst>
                <a:ext uri="{FF2B5EF4-FFF2-40B4-BE49-F238E27FC236}">
                  <a16:creationId xmlns:a16="http://schemas.microsoft.com/office/drawing/2014/main" id="{5D1906AE-0DBA-CF2E-061A-260D66DC07A3}"/>
                </a:ext>
              </a:extLst>
            </p:cNvPr>
            <p:cNvSpPr/>
            <p:nvPr/>
          </p:nvSpPr>
          <p:spPr>
            <a:xfrm>
              <a:off x="8578936" y="337486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5067" y="27706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304">
              <a:extLst>
                <a:ext uri="{FF2B5EF4-FFF2-40B4-BE49-F238E27FC236}">
                  <a16:creationId xmlns:a16="http://schemas.microsoft.com/office/drawing/2014/main" id="{B77AA4CD-7D6D-241F-C279-2317BCEB6161}"/>
                </a:ext>
              </a:extLst>
            </p:cNvPr>
            <p:cNvSpPr/>
            <p:nvPr/>
          </p:nvSpPr>
          <p:spPr>
            <a:xfrm>
              <a:off x="8049934" y="3875192"/>
              <a:ext cx="105546" cy="131932"/>
            </a:xfrm>
            <a:custGeom>
              <a:avLst/>
              <a:gdLst>
                <a:gd name="connsiteX0" fmla="*/ 60643 w 105545"/>
                <a:gd name="connsiteY0" fmla="*/ 31355 h 131932"/>
                <a:gd name="connsiteX1" fmla="*/ 65920 w 105545"/>
                <a:gd name="connsiteY1" fmla="*/ 102599 h 131932"/>
                <a:gd name="connsiteX2" fmla="*/ 60643 w 105545"/>
                <a:gd name="connsiteY2" fmla="*/ 31355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60643" y="31355"/>
                  </a:moveTo>
                  <a:cubicBezTo>
                    <a:pt x="-31710" y="-26695"/>
                    <a:pt x="60643" y="155372"/>
                    <a:pt x="65920" y="102599"/>
                  </a:cubicBezTo>
                  <a:cubicBezTo>
                    <a:pt x="68558" y="81490"/>
                    <a:pt x="123970" y="52465"/>
                    <a:pt x="60643" y="31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305">
              <a:extLst>
                <a:ext uri="{FF2B5EF4-FFF2-40B4-BE49-F238E27FC236}">
                  <a16:creationId xmlns:a16="http://schemas.microsoft.com/office/drawing/2014/main" id="{A4A7B4CB-D3CA-B77C-D5B5-C7097EFDA6D2}"/>
                </a:ext>
              </a:extLst>
            </p:cNvPr>
            <p:cNvSpPr/>
            <p:nvPr/>
          </p:nvSpPr>
          <p:spPr>
            <a:xfrm>
              <a:off x="7713461" y="4601830"/>
              <a:ext cx="52773" cy="52773"/>
            </a:xfrm>
            <a:custGeom>
              <a:avLst/>
              <a:gdLst>
                <a:gd name="connsiteX0" fmla="*/ 19790 w 52772"/>
                <a:gd name="connsiteY0" fmla="*/ 27706 h 52772"/>
                <a:gd name="connsiteX1" fmla="*/ 38260 w 52772"/>
                <a:gd name="connsiteY1" fmla="*/ 27706 h 52772"/>
                <a:gd name="connsiteX2" fmla="*/ 1979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7706"/>
                  </a:moveTo>
                  <a:cubicBezTo>
                    <a:pt x="19790" y="38260"/>
                    <a:pt x="38260" y="40899"/>
                    <a:pt x="38260" y="27706"/>
                  </a:cubicBezTo>
                  <a:cubicBezTo>
                    <a:pt x="38260" y="17151"/>
                    <a:pt x="19790" y="17151"/>
                    <a:pt x="1979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306">
              <a:extLst>
                <a:ext uri="{FF2B5EF4-FFF2-40B4-BE49-F238E27FC236}">
                  <a16:creationId xmlns:a16="http://schemas.microsoft.com/office/drawing/2014/main" id="{E71D1C40-017C-AAE8-CDA0-FEBE4F21C2A3}"/>
                </a:ext>
              </a:extLst>
            </p:cNvPr>
            <p:cNvSpPr/>
            <p:nvPr/>
          </p:nvSpPr>
          <p:spPr>
            <a:xfrm>
              <a:off x="8006350" y="3147937"/>
              <a:ext cx="263864" cy="105546"/>
            </a:xfrm>
            <a:custGeom>
              <a:avLst/>
              <a:gdLst>
                <a:gd name="connsiteX0" fmla="*/ 19790 w 263864"/>
                <a:gd name="connsiteY0" fmla="*/ 19790 h 105545"/>
                <a:gd name="connsiteX1" fmla="*/ 267822 w 263864"/>
                <a:gd name="connsiteY1" fmla="*/ 85756 h 105545"/>
                <a:gd name="connsiteX2" fmla="*/ 19790 w 263864"/>
                <a:gd name="connsiteY2" fmla="*/ 1979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4" h="105545">
                  <a:moveTo>
                    <a:pt x="19790" y="19790"/>
                  </a:moveTo>
                  <a:cubicBezTo>
                    <a:pt x="62008" y="43538"/>
                    <a:pt x="246713" y="98949"/>
                    <a:pt x="267822" y="85756"/>
                  </a:cubicBezTo>
                  <a:cubicBezTo>
                    <a:pt x="196579" y="59369"/>
                    <a:pt x="96311" y="25067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307">
              <a:extLst>
                <a:ext uri="{FF2B5EF4-FFF2-40B4-BE49-F238E27FC236}">
                  <a16:creationId xmlns:a16="http://schemas.microsoft.com/office/drawing/2014/main" id="{F7CC9F85-2B20-D89C-604F-D9C3C7A875A4}"/>
                </a:ext>
              </a:extLst>
            </p:cNvPr>
            <p:cNvSpPr/>
            <p:nvPr/>
          </p:nvSpPr>
          <p:spPr>
            <a:xfrm>
              <a:off x="6373030" y="1548418"/>
              <a:ext cx="2190074" cy="2612257"/>
            </a:xfrm>
            <a:custGeom>
              <a:avLst/>
              <a:gdLst>
                <a:gd name="connsiteX0" fmla="*/ 2138621 w 2190074"/>
                <a:gd name="connsiteY0" fmla="*/ 1215596 h 2612256"/>
                <a:gd name="connsiteX1" fmla="*/ 2093764 w 2190074"/>
                <a:gd name="connsiteY1" fmla="*/ 1104773 h 2612256"/>
                <a:gd name="connsiteX2" fmla="*/ 2035713 w 2190074"/>
                <a:gd name="connsiteY2" fmla="*/ 1128521 h 2612256"/>
                <a:gd name="connsiteX3" fmla="*/ 2072655 w 2190074"/>
                <a:gd name="connsiteY3" fmla="*/ 1083664 h 2612256"/>
                <a:gd name="connsiteX4" fmla="*/ 1972386 w 2190074"/>
                <a:gd name="connsiteY4" fmla="*/ 1052001 h 2612256"/>
                <a:gd name="connsiteX5" fmla="*/ 2004050 w 2190074"/>
                <a:gd name="connsiteY5" fmla="*/ 1030891 h 2612256"/>
                <a:gd name="connsiteX6" fmla="*/ 1990857 w 2190074"/>
                <a:gd name="connsiteY6" fmla="*/ 943816 h 2612256"/>
                <a:gd name="connsiteX7" fmla="*/ 1924891 w 2190074"/>
                <a:gd name="connsiteY7" fmla="*/ 904236 h 2612256"/>
                <a:gd name="connsiteX8" fmla="*/ 2046268 w 2190074"/>
                <a:gd name="connsiteY8" fmla="*/ 753834 h 2612256"/>
                <a:gd name="connsiteX9" fmla="*/ 1932806 w 2190074"/>
                <a:gd name="connsiteY9" fmla="*/ 848825 h 2612256"/>
                <a:gd name="connsiteX10" fmla="*/ 1990857 w 2190074"/>
                <a:gd name="connsiteY10" fmla="*/ 759111 h 2612256"/>
                <a:gd name="connsiteX11" fmla="*/ 1895865 w 2190074"/>
                <a:gd name="connsiteY11" fmla="*/ 767027 h 2612256"/>
                <a:gd name="connsiteX12" fmla="*/ 1887949 w 2190074"/>
                <a:gd name="connsiteY12" fmla="*/ 571767 h 2612256"/>
                <a:gd name="connsiteX13" fmla="*/ 1924891 w 2190074"/>
                <a:gd name="connsiteY13" fmla="*/ 545381 h 2612256"/>
                <a:gd name="connsiteX14" fmla="*/ 1874756 w 2190074"/>
                <a:gd name="connsiteY14" fmla="*/ 577045 h 2612256"/>
                <a:gd name="connsiteX15" fmla="*/ 1816706 w 2190074"/>
                <a:gd name="connsiteY15" fmla="*/ 619263 h 2612256"/>
                <a:gd name="connsiteX16" fmla="*/ 1800874 w 2190074"/>
                <a:gd name="connsiteY16" fmla="*/ 574406 h 2612256"/>
                <a:gd name="connsiteX17" fmla="*/ 1861563 w 2190074"/>
                <a:gd name="connsiteY17" fmla="*/ 521633 h 2612256"/>
                <a:gd name="connsiteX18" fmla="*/ 2009327 w 2190074"/>
                <a:gd name="connsiteY18" fmla="*/ 371231 h 2612256"/>
                <a:gd name="connsiteX19" fmla="*/ 2009327 w 2190074"/>
                <a:gd name="connsiteY19" fmla="*/ 257769 h 2612256"/>
                <a:gd name="connsiteX20" fmla="*/ 1742824 w 2190074"/>
                <a:gd name="connsiteY20" fmla="*/ 474138 h 2612256"/>
                <a:gd name="connsiteX21" fmla="*/ 1779765 w 2190074"/>
                <a:gd name="connsiteY21" fmla="*/ 331651 h 2612256"/>
                <a:gd name="connsiteX22" fmla="*/ 1795597 w 2190074"/>
                <a:gd name="connsiteY22" fmla="*/ 373869 h 2612256"/>
                <a:gd name="connsiteX23" fmla="*/ 1782404 w 2190074"/>
                <a:gd name="connsiteY23" fmla="*/ 286794 h 2612256"/>
                <a:gd name="connsiteX24" fmla="*/ 1750740 w 2190074"/>
                <a:gd name="connsiteY24" fmla="*/ 342205 h 2612256"/>
                <a:gd name="connsiteX25" fmla="*/ 1748101 w 2190074"/>
                <a:gd name="connsiteY25" fmla="*/ 173332 h 2612256"/>
                <a:gd name="connsiteX26" fmla="*/ 1697967 w 2190074"/>
                <a:gd name="connsiteY26" fmla="*/ 410810 h 2612256"/>
                <a:gd name="connsiteX27" fmla="*/ 1666303 w 2190074"/>
                <a:gd name="connsiteY27" fmla="*/ 344844 h 2612256"/>
                <a:gd name="connsiteX28" fmla="*/ 1587144 w 2190074"/>
                <a:gd name="connsiteY28" fmla="*/ 521633 h 2612256"/>
                <a:gd name="connsiteX29" fmla="*/ 1676858 w 2190074"/>
                <a:gd name="connsiteY29" fmla="*/ 336928 h 2612256"/>
                <a:gd name="connsiteX30" fmla="*/ 1547564 w 2190074"/>
                <a:gd name="connsiteY30" fmla="*/ 329012 h 2612256"/>
                <a:gd name="connsiteX31" fmla="*/ 1534371 w 2190074"/>
                <a:gd name="connsiteY31" fmla="*/ 355399 h 2612256"/>
                <a:gd name="connsiteX32" fmla="*/ 1539649 w 2190074"/>
                <a:gd name="connsiteY32" fmla="*/ 323735 h 2612256"/>
                <a:gd name="connsiteX33" fmla="*/ 1386607 w 2190074"/>
                <a:gd name="connsiteY33" fmla="*/ 402894 h 2612256"/>
                <a:gd name="connsiteX34" fmla="*/ 1521178 w 2190074"/>
                <a:gd name="connsiteY34" fmla="*/ 94173 h 2612256"/>
                <a:gd name="connsiteX35" fmla="*/ 1357582 w 2190074"/>
                <a:gd name="connsiteY35" fmla="*/ 323735 h 2612256"/>
                <a:gd name="connsiteX36" fmla="*/ 1325918 w 2190074"/>
                <a:gd name="connsiteY36" fmla="*/ 326374 h 2612256"/>
                <a:gd name="connsiteX37" fmla="*/ 1254675 w 2190074"/>
                <a:gd name="connsiteY37" fmla="*/ 350121 h 2612256"/>
                <a:gd name="connsiteX38" fmla="*/ 1230927 w 2190074"/>
                <a:gd name="connsiteY38" fmla="*/ 397617 h 2612256"/>
                <a:gd name="connsiteX39" fmla="*/ 1193986 w 2190074"/>
                <a:gd name="connsiteY39" fmla="*/ 334290 h 2612256"/>
                <a:gd name="connsiteX40" fmla="*/ 1186070 w 2190074"/>
                <a:gd name="connsiteY40" fmla="*/ 439835 h 2612256"/>
                <a:gd name="connsiteX41" fmla="*/ 893181 w 2190074"/>
                <a:gd name="connsiteY41" fmla="*/ 413449 h 2612256"/>
                <a:gd name="connsiteX42" fmla="*/ 866794 w 2190074"/>
                <a:gd name="connsiteY42" fmla="*/ 260408 h 2612256"/>
                <a:gd name="connsiteX43" fmla="*/ 858878 w 2190074"/>
                <a:gd name="connsiteY43" fmla="*/ 463583 h 2612256"/>
                <a:gd name="connsiteX44" fmla="*/ 613485 w 2190074"/>
                <a:gd name="connsiteY44" fmla="*/ 212912 h 2612256"/>
                <a:gd name="connsiteX45" fmla="*/ 618762 w 2190074"/>
                <a:gd name="connsiteY45" fmla="*/ 331651 h 2612256"/>
                <a:gd name="connsiteX46" fmla="*/ 721669 w 2190074"/>
                <a:gd name="connsiteY46" fmla="*/ 437197 h 2612256"/>
                <a:gd name="connsiteX47" fmla="*/ 576544 w 2190074"/>
                <a:gd name="connsiteY47" fmla="*/ 416087 h 2612256"/>
                <a:gd name="connsiteX48" fmla="*/ 624039 w 2190074"/>
                <a:gd name="connsiteY48" fmla="*/ 521633 h 2612256"/>
                <a:gd name="connsiteX49" fmla="*/ 217688 w 2190074"/>
                <a:gd name="connsiteY49" fmla="*/ 102089 h 2612256"/>
                <a:gd name="connsiteX50" fmla="*/ 621401 w 2190074"/>
                <a:gd name="connsiteY50" fmla="*/ 587599 h 2612256"/>
                <a:gd name="connsiteX51" fmla="*/ 605569 w 2190074"/>
                <a:gd name="connsiteY51" fmla="*/ 513717 h 2612256"/>
                <a:gd name="connsiteX52" fmla="*/ 626678 w 2190074"/>
                <a:gd name="connsiteY52" fmla="*/ 598154 h 2612256"/>
                <a:gd name="connsiteX53" fmla="*/ 497384 w 2190074"/>
                <a:gd name="connsiteY53" fmla="*/ 492608 h 2612256"/>
                <a:gd name="connsiteX54" fmla="*/ 484191 w 2190074"/>
                <a:gd name="connsiteY54" fmla="*/ 434558 h 2612256"/>
                <a:gd name="connsiteX55" fmla="*/ 407670 w 2190074"/>
                <a:gd name="connsiteY55" fmla="*/ 416087 h 2612256"/>
                <a:gd name="connsiteX56" fmla="*/ 19790 w 2190074"/>
                <a:gd name="connsiteY56" fmla="*/ 20291 h 2612256"/>
                <a:gd name="connsiteX57" fmla="*/ 600291 w 2190074"/>
                <a:gd name="connsiteY57" fmla="*/ 666759 h 2612256"/>
                <a:gd name="connsiteX58" fmla="*/ 336427 w 2190074"/>
                <a:gd name="connsiteY58" fmla="*/ 537465 h 2612256"/>
                <a:gd name="connsiteX59" fmla="*/ 46176 w 2190074"/>
                <a:gd name="connsiteY59" fmla="*/ 236660 h 2612256"/>
                <a:gd name="connsiteX60" fmla="*/ 457805 w 2190074"/>
                <a:gd name="connsiteY60" fmla="*/ 661481 h 2612256"/>
                <a:gd name="connsiteX61" fmla="*/ 362813 w 2190074"/>
                <a:gd name="connsiteY61" fmla="*/ 679952 h 2612256"/>
                <a:gd name="connsiteX62" fmla="*/ 441973 w 2190074"/>
                <a:gd name="connsiteY62" fmla="*/ 920068 h 2612256"/>
                <a:gd name="connsiteX63" fmla="*/ 529048 w 2190074"/>
                <a:gd name="connsiteY63" fmla="*/ 996589 h 2612256"/>
                <a:gd name="connsiteX64" fmla="*/ 415586 w 2190074"/>
                <a:gd name="connsiteY64" fmla="*/ 1125883 h 2612256"/>
                <a:gd name="connsiteX65" fmla="*/ 613485 w 2190074"/>
                <a:gd name="connsiteY65" fmla="*/ 1247260 h 2612256"/>
                <a:gd name="connsiteX66" fmla="*/ 325872 w 2190074"/>
                <a:gd name="connsiteY66" fmla="*/ 1252538 h 2612256"/>
                <a:gd name="connsiteX67" fmla="*/ 507939 w 2190074"/>
                <a:gd name="connsiteY67" fmla="*/ 1315865 h 2612256"/>
                <a:gd name="connsiteX68" fmla="*/ 434057 w 2190074"/>
                <a:gd name="connsiteY68" fmla="*/ 1336974 h 2612256"/>
                <a:gd name="connsiteX69" fmla="*/ 523771 w 2190074"/>
                <a:gd name="connsiteY69" fmla="*/ 1344890 h 2612256"/>
                <a:gd name="connsiteX70" fmla="*/ 441973 w 2190074"/>
                <a:gd name="connsiteY70" fmla="*/ 1365999 h 2612256"/>
                <a:gd name="connsiteX71" fmla="*/ 542241 w 2190074"/>
                <a:gd name="connsiteY71" fmla="*/ 1408217 h 2612256"/>
                <a:gd name="connsiteX72" fmla="*/ 310041 w 2190074"/>
                <a:gd name="connsiteY72" fmla="*/ 1482099 h 2612256"/>
                <a:gd name="connsiteX73" fmla="*/ 291570 w 2190074"/>
                <a:gd name="connsiteY73" fmla="*/ 1516402 h 2612256"/>
                <a:gd name="connsiteX74" fmla="*/ 315318 w 2190074"/>
                <a:gd name="connsiteY74" fmla="*/ 1545427 h 2612256"/>
                <a:gd name="connsiteX75" fmla="*/ 515855 w 2190074"/>
                <a:gd name="connsiteY75" fmla="*/ 1474183 h 2612256"/>
                <a:gd name="connsiteX76" fmla="*/ 449889 w 2190074"/>
                <a:gd name="connsiteY76" fmla="*/ 1503209 h 2612256"/>
                <a:gd name="connsiteX77" fmla="*/ 521132 w 2190074"/>
                <a:gd name="connsiteY77" fmla="*/ 1503209 h 2612256"/>
                <a:gd name="connsiteX78" fmla="*/ 523771 w 2190074"/>
                <a:gd name="connsiteY78" fmla="*/ 1505847 h 2612256"/>
                <a:gd name="connsiteX79" fmla="*/ 497384 w 2190074"/>
                <a:gd name="connsiteY79" fmla="*/ 1558620 h 2612256"/>
                <a:gd name="connsiteX80" fmla="*/ 550157 w 2190074"/>
                <a:gd name="connsiteY80" fmla="*/ 1566536 h 2612256"/>
                <a:gd name="connsiteX81" fmla="*/ 405032 w 2190074"/>
                <a:gd name="connsiteY81" fmla="*/ 1648334 h 2612256"/>
                <a:gd name="connsiteX82" fmla="*/ 560712 w 2190074"/>
                <a:gd name="connsiteY82" fmla="*/ 1598200 h 2612256"/>
                <a:gd name="connsiteX83" fmla="*/ 563350 w 2190074"/>
                <a:gd name="connsiteY83" fmla="*/ 1600838 h 2612256"/>
                <a:gd name="connsiteX84" fmla="*/ 571266 w 2190074"/>
                <a:gd name="connsiteY84" fmla="*/ 1632502 h 2612256"/>
                <a:gd name="connsiteX85" fmla="*/ 645148 w 2190074"/>
                <a:gd name="connsiteY85" fmla="*/ 1606116 h 2612256"/>
                <a:gd name="connsiteX86" fmla="*/ 637232 w 2190074"/>
                <a:gd name="connsiteY86" fmla="*/ 1643057 h 2612256"/>
                <a:gd name="connsiteX87" fmla="*/ 708476 w 2190074"/>
                <a:gd name="connsiteY87" fmla="*/ 1695829 h 2612256"/>
                <a:gd name="connsiteX88" fmla="*/ 848324 w 2190074"/>
                <a:gd name="connsiteY88" fmla="*/ 1664166 h 2612256"/>
                <a:gd name="connsiteX89" fmla="*/ 837769 w 2190074"/>
                <a:gd name="connsiteY89" fmla="*/ 1827762 h 2612256"/>
                <a:gd name="connsiteX90" fmla="*/ 909013 w 2190074"/>
                <a:gd name="connsiteY90" fmla="*/ 1780266 h 2612256"/>
                <a:gd name="connsiteX91" fmla="*/ 1004004 w 2190074"/>
                <a:gd name="connsiteY91" fmla="*/ 1693191 h 2612256"/>
                <a:gd name="connsiteX92" fmla="*/ 877349 w 2190074"/>
                <a:gd name="connsiteY92" fmla="*/ 1854148 h 2612256"/>
                <a:gd name="connsiteX93" fmla="*/ 909013 w 2190074"/>
                <a:gd name="connsiteY93" fmla="*/ 1819846 h 2612256"/>
                <a:gd name="connsiteX94" fmla="*/ 953870 w 2190074"/>
                <a:gd name="connsiteY94" fmla="*/ 1835678 h 2612256"/>
                <a:gd name="connsiteX95" fmla="*/ 1009281 w 2190074"/>
                <a:gd name="connsiteY95" fmla="*/ 1698468 h 2612256"/>
                <a:gd name="connsiteX96" fmla="*/ 1025113 w 2190074"/>
                <a:gd name="connsiteY96" fmla="*/ 1711661 h 2612256"/>
                <a:gd name="connsiteX97" fmla="*/ 1027752 w 2190074"/>
                <a:gd name="connsiteY97" fmla="*/ 1964971 h 2612256"/>
                <a:gd name="connsiteX98" fmla="*/ 1062054 w 2190074"/>
                <a:gd name="connsiteY98" fmla="*/ 1806653 h 2612256"/>
                <a:gd name="connsiteX99" fmla="*/ 1104272 w 2190074"/>
                <a:gd name="connsiteY99" fmla="*/ 1827762 h 2612256"/>
                <a:gd name="connsiteX100" fmla="*/ 1096356 w 2190074"/>
                <a:gd name="connsiteY100" fmla="*/ 1906921 h 2612256"/>
                <a:gd name="connsiteX101" fmla="*/ 1093718 w 2190074"/>
                <a:gd name="connsiteY101" fmla="*/ 2118012 h 2612256"/>
                <a:gd name="connsiteX102" fmla="*/ 1172877 w 2190074"/>
                <a:gd name="connsiteY102" fmla="*/ 2199810 h 2612256"/>
                <a:gd name="connsiteX103" fmla="*/ 1204541 w 2190074"/>
                <a:gd name="connsiteY103" fmla="*/ 1957055 h 2612256"/>
                <a:gd name="connsiteX104" fmla="*/ 1204541 w 2190074"/>
                <a:gd name="connsiteY104" fmla="*/ 1951778 h 2612256"/>
                <a:gd name="connsiteX105" fmla="*/ 1215095 w 2190074"/>
                <a:gd name="connsiteY105" fmla="*/ 1864703 h 2612256"/>
                <a:gd name="connsiteX106" fmla="*/ 1230927 w 2190074"/>
                <a:gd name="connsiteY106" fmla="*/ 2413541 h 2612256"/>
                <a:gd name="connsiteX107" fmla="*/ 1238843 w 2190074"/>
                <a:gd name="connsiteY107" fmla="*/ 1933307 h 2612256"/>
                <a:gd name="connsiteX108" fmla="*/ 1259952 w 2190074"/>
                <a:gd name="connsiteY108" fmla="*/ 1906921 h 2612256"/>
                <a:gd name="connsiteX109" fmla="*/ 1281061 w 2190074"/>
                <a:gd name="connsiteY109" fmla="*/ 1970248 h 2612256"/>
                <a:gd name="connsiteX110" fmla="*/ 1244120 w 2190074"/>
                <a:gd name="connsiteY110" fmla="*/ 1964971 h 2612256"/>
                <a:gd name="connsiteX111" fmla="*/ 1315364 w 2190074"/>
                <a:gd name="connsiteY111" fmla="*/ 2052046 h 2612256"/>
                <a:gd name="connsiteX112" fmla="*/ 1315364 w 2190074"/>
                <a:gd name="connsiteY112" fmla="*/ 2334381 h 2612256"/>
                <a:gd name="connsiteX113" fmla="*/ 1318003 w 2190074"/>
                <a:gd name="connsiteY113" fmla="*/ 2606161 h 2612256"/>
                <a:gd name="connsiteX114" fmla="*/ 1418271 w 2190074"/>
                <a:gd name="connsiteY114" fmla="*/ 1751241 h 2612256"/>
                <a:gd name="connsiteX115" fmla="*/ 1349666 w 2190074"/>
                <a:gd name="connsiteY115" fmla="*/ 1906921 h 2612256"/>
                <a:gd name="connsiteX116" fmla="*/ 1447296 w 2190074"/>
                <a:gd name="connsiteY116" fmla="*/ 1822484 h 2612256"/>
                <a:gd name="connsiteX117" fmla="*/ 1449935 w 2190074"/>
                <a:gd name="connsiteY117" fmla="*/ 1772350 h 2612256"/>
                <a:gd name="connsiteX118" fmla="*/ 1449935 w 2190074"/>
                <a:gd name="connsiteY118" fmla="*/ 2432011 h 2612256"/>
                <a:gd name="connsiteX119" fmla="*/ 1642556 w 2190074"/>
                <a:gd name="connsiteY119" fmla="*/ 1603477 h 2612256"/>
                <a:gd name="connsiteX120" fmla="*/ 1624085 w 2190074"/>
                <a:gd name="connsiteY120" fmla="*/ 1553343 h 2612256"/>
                <a:gd name="connsiteX121" fmla="*/ 1668942 w 2190074"/>
                <a:gd name="connsiteY121" fmla="*/ 1555981 h 2612256"/>
                <a:gd name="connsiteX122" fmla="*/ 1690051 w 2190074"/>
                <a:gd name="connsiteY122" fmla="*/ 1426688 h 2612256"/>
                <a:gd name="connsiteX123" fmla="*/ 1827261 w 2190074"/>
                <a:gd name="connsiteY123" fmla="*/ 1355444 h 2612256"/>
                <a:gd name="connsiteX124" fmla="*/ 1953916 w 2190074"/>
                <a:gd name="connsiteY124" fmla="*/ 1511124 h 2612256"/>
                <a:gd name="connsiteX125" fmla="*/ 1940722 w 2190074"/>
                <a:gd name="connsiteY125" fmla="*/ 1468906 h 2612256"/>
                <a:gd name="connsiteX126" fmla="*/ 1877395 w 2190074"/>
                <a:gd name="connsiteY126" fmla="*/ 1307949 h 2612256"/>
                <a:gd name="connsiteX127" fmla="*/ 1951277 w 2190074"/>
                <a:gd name="connsiteY127" fmla="*/ 1350167 h 2612256"/>
                <a:gd name="connsiteX128" fmla="*/ 1893227 w 2190074"/>
                <a:gd name="connsiteY128" fmla="*/ 1236705 h 2612256"/>
                <a:gd name="connsiteX129" fmla="*/ 1930168 w 2190074"/>
                <a:gd name="connsiteY129" fmla="*/ 1260453 h 2612256"/>
                <a:gd name="connsiteX130" fmla="*/ 2019882 w 2190074"/>
                <a:gd name="connsiteY130" fmla="*/ 1223512 h 2612256"/>
                <a:gd name="connsiteX131" fmla="*/ 2194032 w 2190074"/>
                <a:gd name="connsiteY131" fmla="*/ 1252538 h 2612256"/>
                <a:gd name="connsiteX132" fmla="*/ 2138621 w 2190074"/>
                <a:gd name="connsiteY132" fmla="*/ 1215596 h 2612256"/>
                <a:gd name="connsiteX133" fmla="*/ 1922252 w 2190074"/>
                <a:gd name="connsiteY133" fmla="*/ 856741 h 2612256"/>
                <a:gd name="connsiteX134" fmla="*/ 1922252 w 2190074"/>
                <a:gd name="connsiteY134" fmla="*/ 856741 h 2612256"/>
                <a:gd name="connsiteX135" fmla="*/ 1827261 w 2190074"/>
                <a:gd name="connsiteY135" fmla="*/ 627179 h 2612256"/>
                <a:gd name="connsiteX136" fmla="*/ 1827261 w 2190074"/>
                <a:gd name="connsiteY136" fmla="*/ 627179 h 2612256"/>
                <a:gd name="connsiteX137" fmla="*/ 1708522 w 2190074"/>
                <a:gd name="connsiteY137" fmla="*/ 447751 h 2612256"/>
                <a:gd name="connsiteX138" fmla="*/ 1708522 w 2190074"/>
                <a:gd name="connsiteY138" fmla="*/ 447751 h 2612256"/>
                <a:gd name="connsiteX139" fmla="*/ 1690051 w 2190074"/>
                <a:gd name="connsiteY139" fmla="*/ 426642 h 2612256"/>
                <a:gd name="connsiteX140" fmla="*/ 1690051 w 2190074"/>
                <a:gd name="connsiteY140" fmla="*/ 426642 h 2612256"/>
                <a:gd name="connsiteX141" fmla="*/ 1307448 w 2190074"/>
                <a:gd name="connsiteY141" fmla="*/ 1856787 h 2612256"/>
                <a:gd name="connsiteX142" fmla="*/ 1320641 w 2190074"/>
                <a:gd name="connsiteY142" fmla="*/ 1740686 h 2612256"/>
                <a:gd name="connsiteX143" fmla="*/ 1307448 w 2190074"/>
                <a:gd name="connsiteY143" fmla="*/ 1856787 h 2612256"/>
                <a:gd name="connsiteX144" fmla="*/ 687367 w 2190074"/>
                <a:gd name="connsiteY144" fmla="*/ 598154 h 2612256"/>
                <a:gd name="connsiteX145" fmla="*/ 713753 w 2190074"/>
                <a:gd name="connsiteY145" fmla="*/ 653565 h 2612256"/>
                <a:gd name="connsiteX146" fmla="*/ 687367 w 2190074"/>
                <a:gd name="connsiteY146" fmla="*/ 598154 h 2612256"/>
                <a:gd name="connsiteX147" fmla="*/ 1288977 w 2190074"/>
                <a:gd name="connsiteY147" fmla="*/ 1730132 h 2612256"/>
                <a:gd name="connsiteX148" fmla="*/ 1288977 w 2190074"/>
                <a:gd name="connsiteY148" fmla="*/ 1730132 h 2612256"/>
                <a:gd name="connsiteX149" fmla="*/ 1270507 w 2190074"/>
                <a:gd name="connsiteY149" fmla="*/ 387062 h 2612256"/>
                <a:gd name="connsiteX150" fmla="*/ 1265230 w 2190074"/>
                <a:gd name="connsiteY150" fmla="*/ 392340 h 2612256"/>
                <a:gd name="connsiteX151" fmla="*/ 1270507 w 2190074"/>
                <a:gd name="connsiteY151" fmla="*/ 387062 h 2612256"/>
                <a:gd name="connsiteX152" fmla="*/ 713753 w 2190074"/>
                <a:gd name="connsiteY152" fmla="*/ 350121 h 2612256"/>
                <a:gd name="connsiteX153" fmla="*/ 858878 w 2190074"/>
                <a:gd name="connsiteY153" fmla="*/ 479415 h 2612256"/>
                <a:gd name="connsiteX154" fmla="*/ 713753 w 2190074"/>
                <a:gd name="connsiteY154" fmla="*/ 350121 h 2612256"/>
                <a:gd name="connsiteX155" fmla="*/ 645148 w 2190074"/>
                <a:gd name="connsiteY155" fmla="*/ 508440 h 2612256"/>
                <a:gd name="connsiteX156" fmla="*/ 708476 w 2190074"/>
                <a:gd name="connsiteY156" fmla="*/ 574406 h 2612256"/>
                <a:gd name="connsiteX157" fmla="*/ 695283 w 2190074"/>
                <a:gd name="connsiteY157" fmla="*/ 590238 h 2612256"/>
                <a:gd name="connsiteX158" fmla="*/ 645148 w 2190074"/>
                <a:gd name="connsiteY158" fmla="*/ 508440 h 2612256"/>
                <a:gd name="connsiteX159" fmla="*/ 602930 w 2190074"/>
                <a:gd name="connsiteY159" fmla="*/ 640372 h 2612256"/>
                <a:gd name="connsiteX160" fmla="*/ 642510 w 2190074"/>
                <a:gd name="connsiteY160" fmla="*/ 682591 h 2612256"/>
                <a:gd name="connsiteX161" fmla="*/ 602930 w 2190074"/>
                <a:gd name="connsiteY161" fmla="*/ 640372 h 2612256"/>
                <a:gd name="connsiteX162" fmla="*/ 494746 w 2190074"/>
                <a:gd name="connsiteY162" fmla="*/ 708977 h 2612256"/>
                <a:gd name="connsiteX163" fmla="*/ 542241 w 2190074"/>
                <a:gd name="connsiteY163" fmla="*/ 727447 h 2612256"/>
                <a:gd name="connsiteX164" fmla="*/ 531687 w 2190074"/>
                <a:gd name="connsiteY164" fmla="*/ 748557 h 2612256"/>
                <a:gd name="connsiteX165" fmla="*/ 494746 w 2190074"/>
                <a:gd name="connsiteY165" fmla="*/ 708977 h 2612256"/>
                <a:gd name="connsiteX166" fmla="*/ 969702 w 2190074"/>
                <a:gd name="connsiteY166" fmla="*/ 1632502 h 2612256"/>
                <a:gd name="connsiteX167" fmla="*/ 1006642 w 2190074"/>
                <a:gd name="connsiteY167" fmla="*/ 1650973 h 2612256"/>
                <a:gd name="connsiteX168" fmla="*/ 969702 w 2190074"/>
                <a:gd name="connsiteY168" fmla="*/ 1632502 h 2612256"/>
                <a:gd name="connsiteX169" fmla="*/ 1035668 w 2190074"/>
                <a:gd name="connsiteY169" fmla="*/ 1835678 h 2612256"/>
                <a:gd name="connsiteX170" fmla="*/ 1035668 w 2190074"/>
                <a:gd name="connsiteY170" fmla="*/ 1835678 h 2612256"/>
                <a:gd name="connsiteX171" fmla="*/ 1051499 w 2190074"/>
                <a:gd name="connsiteY171" fmla="*/ 1764434 h 2612256"/>
                <a:gd name="connsiteX172" fmla="*/ 1048861 w 2190074"/>
                <a:gd name="connsiteY172" fmla="*/ 1814568 h 2612256"/>
                <a:gd name="connsiteX173" fmla="*/ 1051499 w 2190074"/>
                <a:gd name="connsiteY173" fmla="*/ 1764434 h 2612256"/>
                <a:gd name="connsiteX174" fmla="*/ 1054138 w 2190074"/>
                <a:gd name="connsiteY174" fmla="*/ 1703745 h 2612256"/>
                <a:gd name="connsiteX175" fmla="*/ 1054138 w 2190074"/>
                <a:gd name="connsiteY175" fmla="*/ 1703745 h 2612256"/>
                <a:gd name="connsiteX176" fmla="*/ 1241482 w 2190074"/>
                <a:gd name="connsiteY176" fmla="*/ 1914837 h 2612256"/>
                <a:gd name="connsiteX177" fmla="*/ 1241482 w 2190074"/>
                <a:gd name="connsiteY177" fmla="*/ 1914837 h 2612256"/>
                <a:gd name="connsiteX178" fmla="*/ 1259952 w 2190074"/>
                <a:gd name="connsiteY178" fmla="*/ 1867341 h 2612256"/>
                <a:gd name="connsiteX179" fmla="*/ 1259952 w 2190074"/>
                <a:gd name="connsiteY179" fmla="*/ 1867341 h 2612256"/>
                <a:gd name="connsiteX180" fmla="*/ 1278423 w 2190074"/>
                <a:gd name="connsiteY180" fmla="*/ 1840955 h 2612256"/>
                <a:gd name="connsiteX181" fmla="*/ 1278423 w 2190074"/>
                <a:gd name="connsiteY181" fmla="*/ 1840955 h 2612256"/>
                <a:gd name="connsiteX182" fmla="*/ 1294255 w 2190074"/>
                <a:gd name="connsiteY182" fmla="*/ 1975526 h 2612256"/>
                <a:gd name="connsiteX183" fmla="*/ 1294255 w 2190074"/>
                <a:gd name="connsiteY183" fmla="*/ 1975526 h 2612256"/>
                <a:gd name="connsiteX184" fmla="*/ 1307448 w 2190074"/>
                <a:gd name="connsiteY184" fmla="*/ 1925391 h 2612256"/>
                <a:gd name="connsiteX185" fmla="*/ 1304809 w 2190074"/>
                <a:gd name="connsiteY185" fmla="*/ 1943862 h 2612256"/>
                <a:gd name="connsiteX186" fmla="*/ 1286339 w 2190074"/>
                <a:gd name="connsiteY186" fmla="*/ 1877896 h 2612256"/>
                <a:gd name="connsiteX187" fmla="*/ 1307448 w 2190074"/>
                <a:gd name="connsiteY187" fmla="*/ 1925391 h 2612256"/>
                <a:gd name="connsiteX188" fmla="*/ 1328557 w 2190074"/>
                <a:gd name="connsiteY188" fmla="*/ 1780266 h 2612256"/>
                <a:gd name="connsiteX189" fmla="*/ 1328557 w 2190074"/>
                <a:gd name="connsiteY189" fmla="*/ 1780266 h 2612256"/>
                <a:gd name="connsiteX190" fmla="*/ 1634640 w 2190074"/>
                <a:gd name="connsiteY190" fmla="*/ 1505847 h 2612256"/>
                <a:gd name="connsiteX191" fmla="*/ 1634640 w 2190074"/>
                <a:gd name="connsiteY191" fmla="*/ 1505847 h 2612256"/>
                <a:gd name="connsiteX192" fmla="*/ 2122789 w 2190074"/>
                <a:gd name="connsiteY192" fmla="*/ 1239344 h 2612256"/>
                <a:gd name="connsiteX193" fmla="*/ 2017243 w 2190074"/>
                <a:gd name="connsiteY193" fmla="*/ 1197126 h 2612256"/>
                <a:gd name="connsiteX194" fmla="*/ 2048907 w 2190074"/>
                <a:gd name="connsiteY194" fmla="*/ 1186571 h 2612256"/>
                <a:gd name="connsiteX195" fmla="*/ 2017243 w 2190074"/>
                <a:gd name="connsiteY195" fmla="*/ 1144353 h 2612256"/>
                <a:gd name="connsiteX196" fmla="*/ 2122789 w 2190074"/>
                <a:gd name="connsiteY196" fmla="*/ 1239344 h 26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190074" h="2612256">
                  <a:moveTo>
                    <a:pt x="2138621" y="1215596"/>
                  </a:moveTo>
                  <a:cubicBezTo>
                    <a:pt x="2104318" y="1154908"/>
                    <a:pt x="2143898" y="1168101"/>
                    <a:pt x="2093764" y="1104773"/>
                  </a:cubicBezTo>
                  <a:cubicBezTo>
                    <a:pt x="2093764" y="1104773"/>
                    <a:pt x="2064739" y="1139076"/>
                    <a:pt x="2035713" y="1128521"/>
                  </a:cubicBezTo>
                  <a:cubicBezTo>
                    <a:pt x="2059461" y="1120605"/>
                    <a:pt x="2072655" y="1104773"/>
                    <a:pt x="2072655" y="1083664"/>
                  </a:cubicBezTo>
                  <a:cubicBezTo>
                    <a:pt x="2183478" y="1139076"/>
                    <a:pt x="1938084" y="1052001"/>
                    <a:pt x="1972386" y="1052001"/>
                  </a:cubicBezTo>
                  <a:cubicBezTo>
                    <a:pt x="1964470" y="1012421"/>
                    <a:pt x="1975025" y="1004505"/>
                    <a:pt x="2004050" y="1030891"/>
                  </a:cubicBezTo>
                  <a:cubicBezTo>
                    <a:pt x="1993495" y="986034"/>
                    <a:pt x="1988218" y="986034"/>
                    <a:pt x="1990857" y="943816"/>
                  </a:cubicBezTo>
                  <a:cubicBezTo>
                    <a:pt x="1980302" y="943816"/>
                    <a:pt x="1951277" y="906875"/>
                    <a:pt x="1924891" y="904236"/>
                  </a:cubicBezTo>
                  <a:cubicBezTo>
                    <a:pt x="1946000" y="869934"/>
                    <a:pt x="2040991" y="822439"/>
                    <a:pt x="2046268" y="753834"/>
                  </a:cubicBezTo>
                  <a:cubicBezTo>
                    <a:pt x="2001411" y="777582"/>
                    <a:pt x="1964470" y="811884"/>
                    <a:pt x="1932806" y="848825"/>
                  </a:cubicBezTo>
                  <a:cubicBezTo>
                    <a:pt x="1946000" y="798691"/>
                    <a:pt x="1956554" y="796052"/>
                    <a:pt x="1990857" y="759111"/>
                  </a:cubicBezTo>
                  <a:cubicBezTo>
                    <a:pt x="1922252" y="756472"/>
                    <a:pt x="1903781" y="753834"/>
                    <a:pt x="1895865" y="767027"/>
                  </a:cubicBezTo>
                  <a:cubicBezTo>
                    <a:pt x="1906420" y="666759"/>
                    <a:pt x="1816706" y="598154"/>
                    <a:pt x="1887949" y="571767"/>
                  </a:cubicBezTo>
                  <a:cubicBezTo>
                    <a:pt x="1901143" y="563852"/>
                    <a:pt x="1911697" y="553297"/>
                    <a:pt x="1924891" y="545381"/>
                  </a:cubicBezTo>
                  <a:cubicBezTo>
                    <a:pt x="1869479" y="577045"/>
                    <a:pt x="1853647" y="587599"/>
                    <a:pt x="1874756" y="577045"/>
                  </a:cubicBezTo>
                  <a:cubicBezTo>
                    <a:pt x="1853647" y="587599"/>
                    <a:pt x="1832538" y="600793"/>
                    <a:pt x="1816706" y="619263"/>
                  </a:cubicBezTo>
                  <a:cubicBezTo>
                    <a:pt x="1814067" y="613986"/>
                    <a:pt x="1840454" y="561213"/>
                    <a:pt x="1800874" y="574406"/>
                  </a:cubicBezTo>
                  <a:cubicBezTo>
                    <a:pt x="1816706" y="561213"/>
                    <a:pt x="1853647" y="540104"/>
                    <a:pt x="1861563" y="521633"/>
                  </a:cubicBezTo>
                  <a:cubicBezTo>
                    <a:pt x="1769211" y="553297"/>
                    <a:pt x="1990857" y="426642"/>
                    <a:pt x="2009327" y="371231"/>
                  </a:cubicBezTo>
                  <a:cubicBezTo>
                    <a:pt x="1938084" y="413449"/>
                    <a:pt x="2009327" y="289433"/>
                    <a:pt x="2009327" y="257769"/>
                  </a:cubicBezTo>
                  <a:cubicBezTo>
                    <a:pt x="1940722" y="265685"/>
                    <a:pt x="1821983" y="460944"/>
                    <a:pt x="1742824" y="474138"/>
                  </a:cubicBezTo>
                  <a:cubicBezTo>
                    <a:pt x="1769211" y="408172"/>
                    <a:pt x="1740185" y="405533"/>
                    <a:pt x="1779765" y="331651"/>
                  </a:cubicBezTo>
                  <a:cubicBezTo>
                    <a:pt x="1771849" y="358037"/>
                    <a:pt x="1777127" y="373869"/>
                    <a:pt x="1795597" y="373869"/>
                  </a:cubicBezTo>
                  <a:cubicBezTo>
                    <a:pt x="1840454" y="347483"/>
                    <a:pt x="1798236" y="286794"/>
                    <a:pt x="1782404" y="286794"/>
                  </a:cubicBezTo>
                  <a:cubicBezTo>
                    <a:pt x="1782404" y="313180"/>
                    <a:pt x="1771849" y="331651"/>
                    <a:pt x="1750740" y="342205"/>
                  </a:cubicBezTo>
                  <a:cubicBezTo>
                    <a:pt x="1753379" y="278878"/>
                    <a:pt x="1872118" y="202357"/>
                    <a:pt x="1748101" y="173332"/>
                  </a:cubicBezTo>
                  <a:cubicBezTo>
                    <a:pt x="1753379" y="173332"/>
                    <a:pt x="1742824" y="347483"/>
                    <a:pt x="1697967" y="410810"/>
                  </a:cubicBezTo>
                  <a:cubicBezTo>
                    <a:pt x="1703244" y="365953"/>
                    <a:pt x="1695328" y="344844"/>
                    <a:pt x="1666303" y="344844"/>
                  </a:cubicBezTo>
                  <a:cubicBezTo>
                    <a:pt x="1668942" y="392340"/>
                    <a:pt x="1642556" y="497885"/>
                    <a:pt x="1587144" y="521633"/>
                  </a:cubicBezTo>
                  <a:cubicBezTo>
                    <a:pt x="1537010" y="474138"/>
                    <a:pt x="1534371" y="249853"/>
                    <a:pt x="1676858" y="336928"/>
                  </a:cubicBezTo>
                  <a:cubicBezTo>
                    <a:pt x="1745463" y="215551"/>
                    <a:pt x="1579228" y="342205"/>
                    <a:pt x="1547564" y="329012"/>
                  </a:cubicBezTo>
                  <a:cubicBezTo>
                    <a:pt x="1547564" y="355399"/>
                    <a:pt x="1552842" y="350121"/>
                    <a:pt x="1534371" y="355399"/>
                  </a:cubicBezTo>
                  <a:cubicBezTo>
                    <a:pt x="1539649" y="350121"/>
                    <a:pt x="1558119" y="329012"/>
                    <a:pt x="1539649" y="323735"/>
                  </a:cubicBezTo>
                  <a:cubicBezTo>
                    <a:pt x="1502708" y="355399"/>
                    <a:pt x="1447296" y="413449"/>
                    <a:pt x="1386607" y="402894"/>
                  </a:cubicBezTo>
                  <a:cubicBezTo>
                    <a:pt x="1312725" y="365953"/>
                    <a:pt x="1537010" y="146946"/>
                    <a:pt x="1521178" y="94173"/>
                  </a:cubicBezTo>
                  <a:cubicBezTo>
                    <a:pt x="1460489" y="162778"/>
                    <a:pt x="1394523" y="278878"/>
                    <a:pt x="1357582" y="323735"/>
                  </a:cubicBezTo>
                  <a:cubicBezTo>
                    <a:pt x="1320641" y="368592"/>
                    <a:pt x="1254675" y="437197"/>
                    <a:pt x="1325918" y="326374"/>
                  </a:cubicBezTo>
                  <a:cubicBezTo>
                    <a:pt x="1275784" y="292071"/>
                    <a:pt x="1288977" y="381785"/>
                    <a:pt x="1254675" y="350121"/>
                  </a:cubicBezTo>
                  <a:cubicBezTo>
                    <a:pt x="1259952" y="371231"/>
                    <a:pt x="1257314" y="392340"/>
                    <a:pt x="1230927" y="397617"/>
                  </a:cubicBezTo>
                  <a:cubicBezTo>
                    <a:pt x="1191348" y="358037"/>
                    <a:pt x="1225650" y="363315"/>
                    <a:pt x="1193986" y="334290"/>
                  </a:cubicBezTo>
                  <a:cubicBezTo>
                    <a:pt x="1162323" y="394978"/>
                    <a:pt x="1196625" y="387062"/>
                    <a:pt x="1186070" y="439835"/>
                  </a:cubicBezTo>
                  <a:cubicBezTo>
                    <a:pt x="1019836" y="453029"/>
                    <a:pt x="1027752" y="336928"/>
                    <a:pt x="893181" y="413449"/>
                  </a:cubicBezTo>
                  <a:cubicBezTo>
                    <a:pt x="885265" y="363315"/>
                    <a:pt x="874710" y="310542"/>
                    <a:pt x="866794" y="260408"/>
                  </a:cubicBezTo>
                  <a:cubicBezTo>
                    <a:pt x="848324" y="334290"/>
                    <a:pt x="893181" y="397617"/>
                    <a:pt x="858878" y="463583"/>
                  </a:cubicBezTo>
                  <a:cubicBezTo>
                    <a:pt x="814022" y="416087"/>
                    <a:pt x="684728" y="215551"/>
                    <a:pt x="613485" y="212912"/>
                  </a:cubicBezTo>
                  <a:cubicBezTo>
                    <a:pt x="613485" y="234021"/>
                    <a:pt x="618762" y="302626"/>
                    <a:pt x="618762" y="331651"/>
                  </a:cubicBezTo>
                  <a:cubicBezTo>
                    <a:pt x="682089" y="231383"/>
                    <a:pt x="732224" y="421365"/>
                    <a:pt x="721669" y="437197"/>
                  </a:cubicBezTo>
                  <a:cubicBezTo>
                    <a:pt x="682089" y="503163"/>
                    <a:pt x="605569" y="379147"/>
                    <a:pt x="576544" y="416087"/>
                  </a:cubicBezTo>
                  <a:cubicBezTo>
                    <a:pt x="565989" y="426642"/>
                    <a:pt x="616123" y="505801"/>
                    <a:pt x="624039" y="521633"/>
                  </a:cubicBezTo>
                  <a:cubicBezTo>
                    <a:pt x="571266" y="471499"/>
                    <a:pt x="236159" y="86257"/>
                    <a:pt x="217688" y="102089"/>
                  </a:cubicBezTo>
                  <a:cubicBezTo>
                    <a:pt x="220327" y="99450"/>
                    <a:pt x="595014" y="555936"/>
                    <a:pt x="621401" y="587599"/>
                  </a:cubicBezTo>
                  <a:cubicBezTo>
                    <a:pt x="626678" y="563852"/>
                    <a:pt x="613485" y="537465"/>
                    <a:pt x="605569" y="513717"/>
                  </a:cubicBezTo>
                  <a:cubicBezTo>
                    <a:pt x="639871" y="548020"/>
                    <a:pt x="729585" y="743279"/>
                    <a:pt x="626678" y="598154"/>
                  </a:cubicBezTo>
                  <a:cubicBezTo>
                    <a:pt x="595014" y="685229"/>
                    <a:pt x="563350" y="561213"/>
                    <a:pt x="497384" y="492608"/>
                  </a:cubicBezTo>
                  <a:cubicBezTo>
                    <a:pt x="476275" y="471499"/>
                    <a:pt x="500023" y="453029"/>
                    <a:pt x="484191" y="434558"/>
                  </a:cubicBezTo>
                  <a:cubicBezTo>
                    <a:pt x="465721" y="416087"/>
                    <a:pt x="415586" y="426642"/>
                    <a:pt x="407670" y="416087"/>
                  </a:cubicBezTo>
                  <a:cubicBezTo>
                    <a:pt x="357536" y="368592"/>
                    <a:pt x="38260" y="4459"/>
                    <a:pt x="19790" y="20291"/>
                  </a:cubicBezTo>
                  <a:cubicBezTo>
                    <a:pt x="19790" y="20291"/>
                    <a:pt x="568628" y="619263"/>
                    <a:pt x="600291" y="666759"/>
                  </a:cubicBezTo>
                  <a:cubicBezTo>
                    <a:pt x="470998" y="640372"/>
                    <a:pt x="447250" y="656204"/>
                    <a:pt x="336427" y="537465"/>
                  </a:cubicBezTo>
                  <a:cubicBezTo>
                    <a:pt x="238797" y="437197"/>
                    <a:pt x="143806" y="334290"/>
                    <a:pt x="46176" y="236660"/>
                  </a:cubicBezTo>
                  <a:cubicBezTo>
                    <a:pt x="186024" y="373869"/>
                    <a:pt x="320595" y="521633"/>
                    <a:pt x="457805" y="661481"/>
                  </a:cubicBezTo>
                  <a:cubicBezTo>
                    <a:pt x="420864" y="648288"/>
                    <a:pt x="389200" y="656204"/>
                    <a:pt x="362813" y="679952"/>
                  </a:cubicBezTo>
                  <a:cubicBezTo>
                    <a:pt x="642510" y="706338"/>
                    <a:pt x="418225" y="767027"/>
                    <a:pt x="441973" y="920068"/>
                  </a:cubicBezTo>
                  <a:cubicBezTo>
                    <a:pt x="449889" y="967564"/>
                    <a:pt x="526409" y="927984"/>
                    <a:pt x="529048" y="996589"/>
                  </a:cubicBezTo>
                  <a:cubicBezTo>
                    <a:pt x="531687" y="1022975"/>
                    <a:pt x="434057" y="1073110"/>
                    <a:pt x="415586" y="1125883"/>
                  </a:cubicBezTo>
                  <a:cubicBezTo>
                    <a:pt x="576544" y="1025614"/>
                    <a:pt x="539603" y="1136437"/>
                    <a:pt x="613485" y="1247260"/>
                  </a:cubicBezTo>
                  <a:cubicBezTo>
                    <a:pt x="581821" y="1260453"/>
                    <a:pt x="323234" y="1260453"/>
                    <a:pt x="325872" y="1252538"/>
                  </a:cubicBezTo>
                  <a:cubicBezTo>
                    <a:pt x="378645" y="1289478"/>
                    <a:pt x="463082" y="1268369"/>
                    <a:pt x="507939" y="1315865"/>
                  </a:cubicBezTo>
                  <a:cubicBezTo>
                    <a:pt x="529048" y="1313226"/>
                    <a:pt x="418225" y="1307949"/>
                    <a:pt x="434057" y="1336974"/>
                  </a:cubicBezTo>
                  <a:cubicBezTo>
                    <a:pt x="460443" y="1339613"/>
                    <a:pt x="518493" y="1305310"/>
                    <a:pt x="523771" y="1344890"/>
                  </a:cubicBezTo>
                  <a:cubicBezTo>
                    <a:pt x="500023" y="1365999"/>
                    <a:pt x="470998" y="1371276"/>
                    <a:pt x="441973" y="1365999"/>
                  </a:cubicBezTo>
                  <a:cubicBezTo>
                    <a:pt x="484191" y="1360722"/>
                    <a:pt x="518493" y="1376554"/>
                    <a:pt x="542241" y="1408217"/>
                  </a:cubicBezTo>
                  <a:cubicBezTo>
                    <a:pt x="521132" y="1429327"/>
                    <a:pt x="368091" y="1550704"/>
                    <a:pt x="310041" y="1482099"/>
                  </a:cubicBezTo>
                  <a:cubicBezTo>
                    <a:pt x="312679" y="1513763"/>
                    <a:pt x="307402" y="1484738"/>
                    <a:pt x="291570" y="1516402"/>
                  </a:cubicBezTo>
                  <a:cubicBezTo>
                    <a:pt x="312679" y="1508486"/>
                    <a:pt x="320595" y="1519040"/>
                    <a:pt x="315318" y="1545427"/>
                  </a:cubicBezTo>
                  <a:cubicBezTo>
                    <a:pt x="328511" y="1500570"/>
                    <a:pt x="457805" y="1484738"/>
                    <a:pt x="515855" y="1474183"/>
                  </a:cubicBezTo>
                  <a:cubicBezTo>
                    <a:pt x="507939" y="1503209"/>
                    <a:pt x="486830" y="1511124"/>
                    <a:pt x="449889" y="1503209"/>
                  </a:cubicBezTo>
                  <a:cubicBezTo>
                    <a:pt x="470998" y="1519040"/>
                    <a:pt x="494746" y="1516402"/>
                    <a:pt x="521132" y="1503209"/>
                  </a:cubicBezTo>
                  <a:cubicBezTo>
                    <a:pt x="468359" y="1505847"/>
                    <a:pt x="492107" y="1532234"/>
                    <a:pt x="523771" y="1505847"/>
                  </a:cubicBezTo>
                  <a:cubicBezTo>
                    <a:pt x="510577" y="1542788"/>
                    <a:pt x="515855" y="1545427"/>
                    <a:pt x="497384" y="1558620"/>
                  </a:cubicBezTo>
                  <a:cubicBezTo>
                    <a:pt x="523771" y="1540149"/>
                    <a:pt x="542241" y="1542788"/>
                    <a:pt x="550157" y="1566536"/>
                  </a:cubicBezTo>
                  <a:cubicBezTo>
                    <a:pt x="507939" y="1637779"/>
                    <a:pt x="452527" y="1548065"/>
                    <a:pt x="405032" y="1648334"/>
                  </a:cubicBezTo>
                  <a:cubicBezTo>
                    <a:pt x="460443" y="1679998"/>
                    <a:pt x="571266" y="1629863"/>
                    <a:pt x="560712" y="1598200"/>
                  </a:cubicBezTo>
                  <a:cubicBezTo>
                    <a:pt x="547519" y="1582368"/>
                    <a:pt x="595014" y="1643057"/>
                    <a:pt x="563350" y="1600838"/>
                  </a:cubicBezTo>
                  <a:cubicBezTo>
                    <a:pt x="581821" y="1600838"/>
                    <a:pt x="584460" y="1611393"/>
                    <a:pt x="571266" y="1632502"/>
                  </a:cubicBezTo>
                  <a:cubicBezTo>
                    <a:pt x="600291" y="1603477"/>
                    <a:pt x="626678" y="1624586"/>
                    <a:pt x="645148" y="1606116"/>
                  </a:cubicBezTo>
                  <a:cubicBezTo>
                    <a:pt x="679451" y="1629863"/>
                    <a:pt x="674173" y="1640418"/>
                    <a:pt x="637232" y="1643057"/>
                  </a:cubicBezTo>
                  <a:cubicBezTo>
                    <a:pt x="676812" y="1666804"/>
                    <a:pt x="682089" y="1664166"/>
                    <a:pt x="708476" y="1695829"/>
                  </a:cubicBezTo>
                  <a:cubicBezTo>
                    <a:pt x="708476" y="1695829"/>
                    <a:pt x="848324" y="1664166"/>
                    <a:pt x="848324" y="1664166"/>
                  </a:cubicBezTo>
                  <a:cubicBezTo>
                    <a:pt x="790274" y="1679998"/>
                    <a:pt x="837769" y="1785543"/>
                    <a:pt x="837769" y="1827762"/>
                  </a:cubicBezTo>
                  <a:cubicBezTo>
                    <a:pt x="856240" y="1756518"/>
                    <a:pt x="879988" y="1740686"/>
                    <a:pt x="909013" y="1780266"/>
                  </a:cubicBezTo>
                  <a:cubicBezTo>
                    <a:pt x="898458" y="1730132"/>
                    <a:pt x="988172" y="1669443"/>
                    <a:pt x="1004004" y="1693191"/>
                  </a:cubicBezTo>
                  <a:cubicBezTo>
                    <a:pt x="959147" y="1711661"/>
                    <a:pt x="890542" y="1819846"/>
                    <a:pt x="877349" y="1854148"/>
                  </a:cubicBezTo>
                  <a:cubicBezTo>
                    <a:pt x="887904" y="1843593"/>
                    <a:pt x="898458" y="1833039"/>
                    <a:pt x="909013" y="1819846"/>
                  </a:cubicBezTo>
                  <a:cubicBezTo>
                    <a:pt x="903735" y="1827762"/>
                    <a:pt x="940676" y="1867341"/>
                    <a:pt x="953870" y="1835678"/>
                  </a:cubicBezTo>
                  <a:cubicBezTo>
                    <a:pt x="959147" y="1782905"/>
                    <a:pt x="1009281" y="1735409"/>
                    <a:pt x="1009281" y="1698468"/>
                  </a:cubicBezTo>
                  <a:cubicBezTo>
                    <a:pt x="1009281" y="1714300"/>
                    <a:pt x="1014558" y="1716939"/>
                    <a:pt x="1025113" y="1711661"/>
                  </a:cubicBezTo>
                  <a:cubicBezTo>
                    <a:pt x="1025113" y="1730132"/>
                    <a:pt x="990811" y="1962332"/>
                    <a:pt x="1027752" y="1964971"/>
                  </a:cubicBezTo>
                  <a:cubicBezTo>
                    <a:pt x="1059415" y="1967610"/>
                    <a:pt x="1051499" y="1827762"/>
                    <a:pt x="1062054" y="1806653"/>
                  </a:cubicBezTo>
                  <a:cubicBezTo>
                    <a:pt x="1067331" y="1809291"/>
                    <a:pt x="1085802" y="1867341"/>
                    <a:pt x="1104272" y="1827762"/>
                  </a:cubicBezTo>
                  <a:cubicBezTo>
                    <a:pt x="1104272" y="1848871"/>
                    <a:pt x="1088441" y="1888450"/>
                    <a:pt x="1096356" y="1906921"/>
                  </a:cubicBezTo>
                  <a:cubicBezTo>
                    <a:pt x="1141213" y="1819846"/>
                    <a:pt x="1067331" y="2065239"/>
                    <a:pt x="1093718" y="2118012"/>
                  </a:cubicBezTo>
                  <a:cubicBezTo>
                    <a:pt x="1117466" y="2038853"/>
                    <a:pt x="1151768" y="2176063"/>
                    <a:pt x="1172877" y="2199810"/>
                  </a:cubicBezTo>
                  <a:cubicBezTo>
                    <a:pt x="1164961" y="2207726"/>
                    <a:pt x="1201902" y="1951778"/>
                    <a:pt x="1204541" y="1957055"/>
                  </a:cubicBezTo>
                  <a:cubicBezTo>
                    <a:pt x="1223011" y="1986080"/>
                    <a:pt x="1204541" y="1920114"/>
                    <a:pt x="1204541" y="1951778"/>
                  </a:cubicBezTo>
                  <a:cubicBezTo>
                    <a:pt x="1204541" y="1951778"/>
                    <a:pt x="1212457" y="1869980"/>
                    <a:pt x="1215095" y="1864703"/>
                  </a:cubicBezTo>
                  <a:cubicBezTo>
                    <a:pt x="1236205" y="1933307"/>
                    <a:pt x="1204541" y="2413541"/>
                    <a:pt x="1230927" y="2413541"/>
                  </a:cubicBezTo>
                  <a:cubicBezTo>
                    <a:pt x="1265230" y="2413541"/>
                    <a:pt x="1238843" y="1991358"/>
                    <a:pt x="1238843" y="1933307"/>
                  </a:cubicBezTo>
                  <a:cubicBezTo>
                    <a:pt x="1267868" y="1972887"/>
                    <a:pt x="1249398" y="1920114"/>
                    <a:pt x="1259952" y="1906921"/>
                  </a:cubicBezTo>
                  <a:cubicBezTo>
                    <a:pt x="1267868" y="1928030"/>
                    <a:pt x="1275784" y="1949139"/>
                    <a:pt x="1281061" y="1970248"/>
                  </a:cubicBezTo>
                  <a:cubicBezTo>
                    <a:pt x="1270507" y="1978164"/>
                    <a:pt x="1246759" y="1949139"/>
                    <a:pt x="1244120" y="1964971"/>
                  </a:cubicBezTo>
                  <a:cubicBezTo>
                    <a:pt x="1223011" y="2036214"/>
                    <a:pt x="1304809" y="1999273"/>
                    <a:pt x="1315364" y="2052046"/>
                  </a:cubicBezTo>
                  <a:cubicBezTo>
                    <a:pt x="1333834" y="2139122"/>
                    <a:pt x="1318003" y="2244667"/>
                    <a:pt x="1315364" y="2334381"/>
                  </a:cubicBezTo>
                  <a:cubicBezTo>
                    <a:pt x="1315364" y="2347574"/>
                    <a:pt x="1278423" y="2606161"/>
                    <a:pt x="1318003" y="2606161"/>
                  </a:cubicBezTo>
                  <a:cubicBezTo>
                    <a:pt x="1331196" y="2606161"/>
                    <a:pt x="1294255" y="1669443"/>
                    <a:pt x="1418271" y="1751241"/>
                  </a:cubicBezTo>
                  <a:cubicBezTo>
                    <a:pt x="1412994" y="1809291"/>
                    <a:pt x="1412994" y="1891089"/>
                    <a:pt x="1349666" y="1906921"/>
                  </a:cubicBezTo>
                  <a:cubicBezTo>
                    <a:pt x="1386607" y="2041492"/>
                    <a:pt x="1415632" y="1835678"/>
                    <a:pt x="1447296" y="1822484"/>
                  </a:cubicBezTo>
                  <a:cubicBezTo>
                    <a:pt x="1423548" y="1796098"/>
                    <a:pt x="1428825" y="1809291"/>
                    <a:pt x="1449935" y="1772350"/>
                  </a:cubicBezTo>
                  <a:cubicBezTo>
                    <a:pt x="1449935" y="1991358"/>
                    <a:pt x="1447296" y="2213003"/>
                    <a:pt x="1449935" y="2432011"/>
                  </a:cubicBezTo>
                  <a:cubicBezTo>
                    <a:pt x="1447296" y="2223558"/>
                    <a:pt x="1357582" y="1608754"/>
                    <a:pt x="1642556" y="1603477"/>
                  </a:cubicBezTo>
                  <a:cubicBezTo>
                    <a:pt x="1602976" y="1600838"/>
                    <a:pt x="1597699" y="1582368"/>
                    <a:pt x="1624085" y="1553343"/>
                  </a:cubicBezTo>
                  <a:cubicBezTo>
                    <a:pt x="1642556" y="1553343"/>
                    <a:pt x="1650472" y="1555981"/>
                    <a:pt x="1668942" y="1555981"/>
                  </a:cubicBezTo>
                  <a:cubicBezTo>
                    <a:pt x="1684774" y="1505847"/>
                    <a:pt x="1645194" y="1482099"/>
                    <a:pt x="1690051" y="1426688"/>
                  </a:cubicBezTo>
                  <a:cubicBezTo>
                    <a:pt x="1726992" y="1384470"/>
                    <a:pt x="1787681" y="1445158"/>
                    <a:pt x="1827261" y="1355444"/>
                  </a:cubicBezTo>
                  <a:cubicBezTo>
                    <a:pt x="1885311" y="1363360"/>
                    <a:pt x="1893227" y="1553343"/>
                    <a:pt x="1953916" y="1511124"/>
                  </a:cubicBezTo>
                  <a:cubicBezTo>
                    <a:pt x="1943361" y="1458352"/>
                    <a:pt x="1919613" y="1474183"/>
                    <a:pt x="1940722" y="1468906"/>
                  </a:cubicBezTo>
                  <a:cubicBezTo>
                    <a:pt x="1932806" y="1418772"/>
                    <a:pt x="1824622" y="1379192"/>
                    <a:pt x="1877395" y="1307949"/>
                  </a:cubicBezTo>
                  <a:cubicBezTo>
                    <a:pt x="1909059" y="1310588"/>
                    <a:pt x="1932806" y="1323781"/>
                    <a:pt x="1951277" y="1350167"/>
                  </a:cubicBezTo>
                  <a:cubicBezTo>
                    <a:pt x="1948638" y="1342251"/>
                    <a:pt x="1893227" y="1257815"/>
                    <a:pt x="1893227" y="1236705"/>
                  </a:cubicBezTo>
                  <a:cubicBezTo>
                    <a:pt x="1916975" y="1220874"/>
                    <a:pt x="1930168" y="1228790"/>
                    <a:pt x="1930168" y="1260453"/>
                  </a:cubicBezTo>
                  <a:cubicBezTo>
                    <a:pt x="1930168" y="1199765"/>
                    <a:pt x="2046268" y="1236705"/>
                    <a:pt x="2019882" y="1223512"/>
                  </a:cubicBezTo>
                  <a:cubicBezTo>
                    <a:pt x="2070016" y="1236705"/>
                    <a:pt x="2146537" y="1294756"/>
                    <a:pt x="2194032" y="1252538"/>
                  </a:cubicBezTo>
                  <a:cubicBezTo>
                    <a:pt x="2162369" y="1265731"/>
                    <a:pt x="2141259" y="1247260"/>
                    <a:pt x="2138621" y="1215596"/>
                  </a:cubicBezTo>
                  <a:close/>
                  <a:moveTo>
                    <a:pt x="1922252" y="856741"/>
                  </a:moveTo>
                  <a:cubicBezTo>
                    <a:pt x="1916975" y="859380"/>
                    <a:pt x="1890588" y="869934"/>
                    <a:pt x="1922252" y="856741"/>
                  </a:cubicBezTo>
                  <a:close/>
                  <a:moveTo>
                    <a:pt x="1827261" y="627179"/>
                  </a:moveTo>
                  <a:cubicBezTo>
                    <a:pt x="1824622" y="640372"/>
                    <a:pt x="1814067" y="635095"/>
                    <a:pt x="1827261" y="627179"/>
                  </a:cubicBezTo>
                  <a:close/>
                  <a:moveTo>
                    <a:pt x="1708522" y="447751"/>
                  </a:moveTo>
                  <a:cubicBezTo>
                    <a:pt x="1690051" y="463583"/>
                    <a:pt x="1745463" y="352760"/>
                    <a:pt x="1708522" y="447751"/>
                  </a:cubicBezTo>
                  <a:close/>
                  <a:moveTo>
                    <a:pt x="1690051" y="426642"/>
                  </a:moveTo>
                  <a:cubicBezTo>
                    <a:pt x="1690051" y="471499"/>
                    <a:pt x="1658388" y="421365"/>
                    <a:pt x="1690051" y="426642"/>
                  </a:cubicBezTo>
                  <a:close/>
                  <a:moveTo>
                    <a:pt x="1307448" y="1856787"/>
                  </a:moveTo>
                  <a:cubicBezTo>
                    <a:pt x="1283700" y="1817207"/>
                    <a:pt x="1304809" y="1772350"/>
                    <a:pt x="1320641" y="1740686"/>
                  </a:cubicBezTo>
                  <a:cubicBezTo>
                    <a:pt x="1315364" y="1727493"/>
                    <a:pt x="1339112" y="1904282"/>
                    <a:pt x="1307448" y="1856787"/>
                  </a:cubicBezTo>
                  <a:close/>
                  <a:moveTo>
                    <a:pt x="687367" y="598154"/>
                  </a:moveTo>
                  <a:cubicBezTo>
                    <a:pt x="708476" y="611347"/>
                    <a:pt x="716392" y="629818"/>
                    <a:pt x="713753" y="653565"/>
                  </a:cubicBezTo>
                  <a:cubicBezTo>
                    <a:pt x="697921" y="658843"/>
                    <a:pt x="687367" y="603431"/>
                    <a:pt x="687367" y="598154"/>
                  </a:cubicBezTo>
                  <a:close/>
                  <a:moveTo>
                    <a:pt x="1288977" y="1730132"/>
                  </a:moveTo>
                  <a:cubicBezTo>
                    <a:pt x="1331196" y="1687914"/>
                    <a:pt x="1246759" y="1785543"/>
                    <a:pt x="1288977" y="1730132"/>
                  </a:cubicBezTo>
                  <a:close/>
                  <a:moveTo>
                    <a:pt x="1270507" y="387062"/>
                  </a:moveTo>
                  <a:cubicBezTo>
                    <a:pt x="1273145" y="389701"/>
                    <a:pt x="1270507" y="392340"/>
                    <a:pt x="1265230" y="392340"/>
                  </a:cubicBezTo>
                  <a:cubicBezTo>
                    <a:pt x="1265230" y="389701"/>
                    <a:pt x="1267868" y="389701"/>
                    <a:pt x="1270507" y="387062"/>
                  </a:cubicBezTo>
                  <a:close/>
                  <a:moveTo>
                    <a:pt x="713753" y="350121"/>
                  </a:moveTo>
                  <a:cubicBezTo>
                    <a:pt x="769165" y="389701"/>
                    <a:pt x="808744" y="429281"/>
                    <a:pt x="858878" y="479415"/>
                  </a:cubicBezTo>
                  <a:cubicBezTo>
                    <a:pt x="808744" y="558574"/>
                    <a:pt x="721669" y="365953"/>
                    <a:pt x="713753" y="350121"/>
                  </a:cubicBezTo>
                  <a:close/>
                  <a:moveTo>
                    <a:pt x="645148" y="508440"/>
                  </a:moveTo>
                  <a:cubicBezTo>
                    <a:pt x="624039" y="492608"/>
                    <a:pt x="819299" y="503163"/>
                    <a:pt x="708476" y="574406"/>
                  </a:cubicBezTo>
                  <a:cubicBezTo>
                    <a:pt x="671535" y="542742"/>
                    <a:pt x="647787" y="479415"/>
                    <a:pt x="695283" y="590238"/>
                  </a:cubicBezTo>
                  <a:cubicBezTo>
                    <a:pt x="653064" y="553297"/>
                    <a:pt x="674173" y="579683"/>
                    <a:pt x="645148" y="508440"/>
                  </a:cubicBezTo>
                  <a:close/>
                  <a:moveTo>
                    <a:pt x="602930" y="640372"/>
                  </a:moveTo>
                  <a:cubicBezTo>
                    <a:pt x="616123" y="653565"/>
                    <a:pt x="629316" y="666759"/>
                    <a:pt x="642510" y="682591"/>
                  </a:cubicBezTo>
                  <a:cubicBezTo>
                    <a:pt x="621401" y="682591"/>
                    <a:pt x="608207" y="669397"/>
                    <a:pt x="602930" y="640372"/>
                  </a:cubicBezTo>
                  <a:close/>
                  <a:moveTo>
                    <a:pt x="494746" y="708977"/>
                  </a:moveTo>
                  <a:cubicBezTo>
                    <a:pt x="529048" y="703700"/>
                    <a:pt x="544880" y="695784"/>
                    <a:pt x="542241" y="727447"/>
                  </a:cubicBezTo>
                  <a:cubicBezTo>
                    <a:pt x="523771" y="719531"/>
                    <a:pt x="521132" y="727447"/>
                    <a:pt x="531687" y="748557"/>
                  </a:cubicBezTo>
                  <a:cubicBezTo>
                    <a:pt x="521132" y="735363"/>
                    <a:pt x="507939" y="722170"/>
                    <a:pt x="494746" y="708977"/>
                  </a:cubicBezTo>
                  <a:close/>
                  <a:moveTo>
                    <a:pt x="969702" y="1632502"/>
                  </a:moveTo>
                  <a:cubicBezTo>
                    <a:pt x="993449" y="1629863"/>
                    <a:pt x="1019836" y="1627225"/>
                    <a:pt x="1006642" y="1650973"/>
                  </a:cubicBezTo>
                  <a:cubicBezTo>
                    <a:pt x="993449" y="1645695"/>
                    <a:pt x="980256" y="1640418"/>
                    <a:pt x="969702" y="1632502"/>
                  </a:cubicBezTo>
                  <a:close/>
                  <a:moveTo>
                    <a:pt x="1035668" y="1835678"/>
                  </a:moveTo>
                  <a:cubicBezTo>
                    <a:pt x="1033029" y="1846232"/>
                    <a:pt x="1038306" y="1827762"/>
                    <a:pt x="1035668" y="1835678"/>
                  </a:cubicBezTo>
                  <a:close/>
                  <a:moveTo>
                    <a:pt x="1051499" y="1764434"/>
                  </a:moveTo>
                  <a:cubicBezTo>
                    <a:pt x="1051499" y="1780266"/>
                    <a:pt x="1048861" y="1798737"/>
                    <a:pt x="1048861" y="1814568"/>
                  </a:cubicBezTo>
                  <a:cubicBezTo>
                    <a:pt x="1022474" y="1774989"/>
                    <a:pt x="1056777" y="1732770"/>
                    <a:pt x="1051499" y="1764434"/>
                  </a:cubicBezTo>
                  <a:close/>
                  <a:moveTo>
                    <a:pt x="1054138" y="1703745"/>
                  </a:moveTo>
                  <a:cubicBezTo>
                    <a:pt x="996088" y="1769712"/>
                    <a:pt x="1051499" y="1624586"/>
                    <a:pt x="1054138" y="1703745"/>
                  </a:cubicBezTo>
                  <a:close/>
                  <a:moveTo>
                    <a:pt x="1241482" y="1914837"/>
                  </a:moveTo>
                  <a:cubicBezTo>
                    <a:pt x="1257314" y="1901644"/>
                    <a:pt x="1241482" y="1980803"/>
                    <a:pt x="1241482" y="1914837"/>
                  </a:cubicBezTo>
                  <a:close/>
                  <a:moveTo>
                    <a:pt x="1259952" y="1867341"/>
                  </a:moveTo>
                  <a:cubicBezTo>
                    <a:pt x="1267868" y="1848871"/>
                    <a:pt x="1296893" y="1938585"/>
                    <a:pt x="1259952" y="1867341"/>
                  </a:cubicBezTo>
                  <a:close/>
                  <a:moveTo>
                    <a:pt x="1278423" y="1840955"/>
                  </a:moveTo>
                  <a:cubicBezTo>
                    <a:pt x="1294255" y="1840955"/>
                    <a:pt x="1283700" y="1885812"/>
                    <a:pt x="1278423" y="1840955"/>
                  </a:cubicBezTo>
                  <a:close/>
                  <a:moveTo>
                    <a:pt x="1294255" y="1975526"/>
                  </a:moveTo>
                  <a:cubicBezTo>
                    <a:pt x="1296893" y="1964971"/>
                    <a:pt x="1304809" y="1967610"/>
                    <a:pt x="1294255" y="1975526"/>
                  </a:cubicBezTo>
                  <a:close/>
                  <a:moveTo>
                    <a:pt x="1307448" y="1925391"/>
                  </a:moveTo>
                  <a:cubicBezTo>
                    <a:pt x="1307448" y="1930669"/>
                    <a:pt x="1307448" y="1938585"/>
                    <a:pt x="1304809" y="1943862"/>
                  </a:cubicBezTo>
                  <a:cubicBezTo>
                    <a:pt x="1296893" y="1922753"/>
                    <a:pt x="1291616" y="1901644"/>
                    <a:pt x="1286339" y="1877896"/>
                  </a:cubicBezTo>
                  <a:cubicBezTo>
                    <a:pt x="1315364" y="1885812"/>
                    <a:pt x="1320641" y="1901644"/>
                    <a:pt x="1307448" y="1925391"/>
                  </a:cubicBezTo>
                  <a:close/>
                  <a:moveTo>
                    <a:pt x="1328557" y="1780266"/>
                  </a:moveTo>
                  <a:cubicBezTo>
                    <a:pt x="1331196" y="1767073"/>
                    <a:pt x="1331196" y="1767073"/>
                    <a:pt x="1328557" y="1780266"/>
                  </a:cubicBezTo>
                  <a:close/>
                  <a:moveTo>
                    <a:pt x="1634640" y="1505847"/>
                  </a:moveTo>
                  <a:cubicBezTo>
                    <a:pt x="1642556" y="1505847"/>
                    <a:pt x="1655749" y="1532234"/>
                    <a:pt x="1634640" y="1505847"/>
                  </a:cubicBezTo>
                  <a:close/>
                  <a:moveTo>
                    <a:pt x="2122789" y="1239344"/>
                  </a:moveTo>
                  <a:cubicBezTo>
                    <a:pt x="2088486" y="1220874"/>
                    <a:pt x="2054184" y="1207680"/>
                    <a:pt x="2017243" y="1197126"/>
                  </a:cubicBezTo>
                  <a:cubicBezTo>
                    <a:pt x="2056823" y="1186571"/>
                    <a:pt x="2004050" y="1178655"/>
                    <a:pt x="2048907" y="1186571"/>
                  </a:cubicBezTo>
                  <a:cubicBezTo>
                    <a:pt x="2014604" y="1181294"/>
                    <a:pt x="2004050" y="1165462"/>
                    <a:pt x="2017243" y="1144353"/>
                  </a:cubicBezTo>
                  <a:cubicBezTo>
                    <a:pt x="2040991" y="1139076"/>
                    <a:pt x="2167646" y="1210319"/>
                    <a:pt x="2122789" y="123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308">
              <a:extLst>
                <a:ext uri="{FF2B5EF4-FFF2-40B4-BE49-F238E27FC236}">
                  <a16:creationId xmlns:a16="http://schemas.microsoft.com/office/drawing/2014/main" id="{7414ACF2-B663-2259-69E9-4FC4139AA60A}"/>
                </a:ext>
              </a:extLst>
            </p:cNvPr>
            <p:cNvSpPr/>
            <p:nvPr/>
          </p:nvSpPr>
          <p:spPr>
            <a:xfrm>
              <a:off x="7103495" y="3461867"/>
              <a:ext cx="52773" cy="79159"/>
            </a:xfrm>
            <a:custGeom>
              <a:avLst/>
              <a:gdLst>
                <a:gd name="connsiteX0" fmla="*/ 36061 w 52772"/>
                <a:gd name="connsiteY0" fmla="*/ 43607 h 79159"/>
                <a:gd name="connsiteX1" fmla="*/ 43976 w 52772"/>
                <a:gd name="connsiteY1" fmla="*/ 19859 h 79159"/>
                <a:gd name="connsiteX2" fmla="*/ 36061 w 52772"/>
                <a:gd name="connsiteY2" fmla="*/ 4360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061" y="43607"/>
                  </a:moveTo>
                  <a:cubicBezTo>
                    <a:pt x="25506" y="33052"/>
                    <a:pt x="65086" y="35691"/>
                    <a:pt x="43976" y="19859"/>
                  </a:cubicBezTo>
                  <a:cubicBezTo>
                    <a:pt x="17590" y="17221"/>
                    <a:pt x="9674" y="91103"/>
                    <a:pt x="36061" y="436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309">
              <a:extLst>
                <a:ext uri="{FF2B5EF4-FFF2-40B4-BE49-F238E27FC236}">
                  <a16:creationId xmlns:a16="http://schemas.microsoft.com/office/drawing/2014/main" id="{87A247E9-E68F-C528-D236-1FEFAED4345E}"/>
                </a:ext>
              </a:extLst>
            </p:cNvPr>
            <p:cNvSpPr/>
            <p:nvPr/>
          </p:nvSpPr>
          <p:spPr>
            <a:xfrm>
              <a:off x="7122405" y="3445115"/>
              <a:ext cx="26386" cy="26386"/>
            </a:xfrm>
            <a:custGeom>
              <a:avLst/>
              <a:gdLst>
                <a:gd name="connsiteX0" fmla="*/ 19790 w 26386"/>
                <a:gd name="connsiteY0" fmla="*/ 28695 h 26386"/>
                <a:gd name="connsiteX1" fmla="*/ 30344 w 26386"/>
                <a:gd name="connsiteY1" fmla="*/ 20779 h 26386"/>
                <a:gd name="connsiteX2" fmla="*/ 19790 w 26386"/>
                <a:gd name="connsiteY2" fmla="*/ 2869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19790" y="28695"/>
                  </a:moveTo>
                  <a:cubicBezTo>
                    <a:pt x="27706" y="33973"/>
                    <a:pt x="30344" y="31334"/>
                    <a:pt x="30344" y="20779"/>
                  </a:cubicBezTo>
                  <a:cubicBezTo>
                    <a:pt x="25067" y="18141"/>
                    <a:pt x="19790" y="20779"/>
                    <a:pt x="19790" y="28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310">
              <a:extLst>
                <a:ext uri="{FF2B5EF4-FFF2-40B4-BE49-F238E27FC236}">
                  <a16:creationId xmlns:a16="http://schemas.microsoft.com/office/drawing/2014/main" id="{624D598B-45A6-3F08-556D-772C43F4501D}"/>
                </a:ext>
              </a:extLst>
            </p:cNvPr>
            <p:cNvSpPr/>
            <p:nvPr/>
          </p:nvSpPr>
          <p:spPr>
            <a:xfrm>
              <a:off x="7135598" y="3411802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7706"/>
                    <a:pt x="30344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311">
              <a:extLst>
                <a:ext uri="{FF2B5EF4-FFF2-40B4-BE49-F238E27FC236}">
                  <a16:creationId xmlns:a16="http://schemas.microsoft.com/office/drawing/2014/main" id="{11C14939-B3A5-4D56-5C6E-6FD7125FF565}"/>
                </a:ext>
              </a:extLst>
            </p:cNvPr>
            <p:cNvSpPr/>
            <p:nvPr/>
          </p:nvSpPr>
          <p:spPr>
            <a:xfrm>
              <a:off x="7119766" y="3264038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27706" y="25067"/>
                    <a:pt x="27706" y="27706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312">
              <a:extLst>
                <a:ext uri="{FF2B5EF4-FFF2-40B4-BE49-F238E27FC236}">
                  <a16:creationId xmlns:a16="http://schemas.microsoft.com/office/drawing/2014/main" id="{BAA25DEF-3481-027E-8EB3-D3890916A4B0}"/>
                </a:ext>
              </a:extLst>
            </p:cNvPr>
            <p:cNvSpPr/>
            <p:nvPr/>
          </p:nvSpPr>
          <p:spPr>
            <a:xfrm>
              <a:off x="7082825" y="3259042"/>
              <a:ext cx="26386" cy="26386"/>
            </a:xfrm>
            <a:custGeom>
              <a:avLst/>
              <a:gdLst>
                <a:gd name="connsiteX0" fmla="*/ 27706 w 26386"/>
                <a:gd name="connsiteY0" fmla="*/ 24786 h 26386"/>
                <a:gd name="connsiteX1" fmla="*/ 27706 w 26386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24786"/>
                  </a:moveTo>
                  <a:cubicBezTo>
                    <a:pt x="17151" y="19509"/>
                    <a:pt x="17151" y="16870"/>
                    <a:pt x="27706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313">
              <a:extLst>
                <a:ext uri="{FF2B5EF4-FFF2-40B4-BE49-F238E27FC236}">
                  <a16:creationId xmlns:a16="http://schemas.microsoft.com/office/drawing/2014/main" id="{CF9755C1-540F-6602-5F75-E68449741D00}"/>
                </a:ext>
              </a:extLst>
            </p:cNvPr>
            <p:cNvSpPr/>
            <p:nvPr/>
          </p:nvSpPr>
          <p:spPr>
            <a:xfrm>
              <a:off x="8114534" y="1480315"/>
              <a:ext cx="158319" cy="184705"/>
            </a:xfrm>
            <a:custGeom>
              <a:avLst/>
              <a:gdLst>
                <a:gd name="connsiteX0" fmla="*/ 64647 w 158318"/>
                <a:gd name="connsiteY0" fmla="*/ 117420 h 184705"/>
                <a:gd name="connsiteX1" fmla="*/ 19790 w 158318"/>
                <a:gd name="connsiteY1" fmla="*/ 180747 h 184705"/>
                <a:gd name="connsiteX2" fmla="*/ 156999 w 158318"/>
                <a:gd name="connsiteY2" fmla="*/ 19790 h 184705"/>
                <a:gd name="connsiteX3" fmla="*/ 64647 w 158318"/>
                <a:gd name="connsiteY3" fmla="*/ 117420 h 18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84705">
                  <a:moveTo>
                    <a:pt x="64647" y="117420"/>
                  </a:moveTo>
                  <a:cubicBezTo>
                    <a:pt x="48815" y="138529"/>
                    <a:pt x="32983" y="159638"/>
                    <a:pt x="19790" y="180747"/>
                  </a:cubicBezTo>
                  <a:cubicBezTo>
                    <a:pt x="54092" y="156999"/>
                    <a:pt x="164915" y="67285"/>
                    <a:pt x="156999" y="19790"/>
                  </a:cubicBezTo>
                  <a:cubicBezTo>
                    <a:pt x="122697" y="48815"/>
                    <a:pt x="93672" y="83117"/>
                    <a:pt x="64647" y="117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314">
              <a:extLst>
                <a:ext uri="{FF2B5EF4-FFF2-40B4-BE49-F238E27FC236}">
                  <a16:creationId xmlns:a16="http://schemas.microsoft.com/office/drawing/2014/main" id="{9B4DAB7C-C91A-9CA1-6DA2-F4A99B4D3104}"/>
                </a:ext>
              </a:extLst>
            </p:cNvPr>
            <p:cNvSpPr/>
            <p:nvPr/>
          </p:nvSpPr>
          <p:spPr>
            <a:xfrm>
              <a:off x="7937745" y="1686129"/>
              <a:ext cx="158319" cy="158319"/>
            </a:xfrm>
            <a:custGeom>
              <a:avLst/>
              <a:gdLst>
                <a:gd name="connsiteX0" fmla="*/ 80479 w 158318"/>
                <a:gd name="connsiteY0" fmla="*/ 109504 h 158318"/>
                <a:gd name="connsiteX1" fmla="*/ 156999 w 158318"/>
                <a:gd name="connsiteY1" fmla="*/ 19790 h 158318"/>
                <a:gd name="connsiteX2" fmla="*/ 19790 w 158318"/>
                <a:gd name="connsiteY2" fmla="*/ 156999 h 158318"/>
                <a:gd name="connsiteX3" fmla="*/ 80479 w 158318"/>
                <a:gd name="connsiteY3" fmla="*/ 109504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158318">
                  <a:moveTo>
                    <a:pt x="80479" y="109504"/>
                  </a:moveTo>
                  <a:cubicBezTo>
                    <a:pt x="138529" y="85756"/>
                    <a:pt x="120058" y="67285"/>
                    <a:pt x="156999" y="19790"/>
                  </a:cubicBezTo>
                  <a:cubicBezTo>
                    <a:pt x="122697" y="19790"/>
                    <a:pt x="27706" y="143806"/>
                    <a:pt x="19790" y="156999"/>
                  </a:cubicBezTo>
                  <a:cubicBezTo>
                    <a:pt x="43538" y="146445"/>
                    <a:pt x="64647" y="130613"/>
                    <a:pt x="80479" y="10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315">
              <a:extLst>
                <a:ext uri="{FF2B5EF4-FFF2-40B4-BE49-F238E27FC236}">
                  <a16:creationId xmlns:a16="http://schemas.microsoft.com/office/drawing/2014/main" id="{8B00CD13-39FD-EC07-458A-D4EC92C910DA}"/>
                </a:ext>
              </a:extLst>
            </p:cNvPr>
            <p:cNvSpPr/>
            <p:nvPr/>
          </p:nvSpPr>
          <p:spPr>
            <a:xfrm>
              <a:off x="7926374" y="1820776"/>
              <a:ext cx="26386" cy="52773"/>
            </a:xfrm>
            <a:custGeom>
              <a:avLst/>
              <a:gdLst>
                <a:gd name="connsiteX0" fmla="*/ 25884 w 26386"/>
                <a:gd name="connsiteY0" fmla="*/ 38184 h 52772"/>
                <a:gd name="connsiteX1" fmla="*/ 25884 w 26386"/>
                <a:gd name="connsiteY1" fmla="*/ 3818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5884" y="38184"/>
                  </a:moveTo>
                  <a:cubicBezTo>
                    <a:pt x="15329" y="-22504"/>
                    <a:pt x="20606" y="90957"/>
                    <a:pt x="25884" y="3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316">
              <a:extLst>
                <a:ext uri="{FF2B5EF4-FFF2-40B4-BE49-F238E27FC236}">
                  <a16:creationId xmlns:a16="http://schemas.microsoft.com/office/drawing/2014/main" id="{59F37919-BBC0-6588-992E-24F264C1851B}"/>
                </a:ext>
              </a:extLst>
            </p:cNvPr>
            <p:cNvSpPr/>
            <p:nvPr/>
          </p:nvSpPr>
          <p:spPr>
            <a:xfrm>
              <a:off x="7990518" y="164391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2983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317">
              <a:extLst>
                <a:ext uri="{FF2B5EF4-FFF2-40B4-BE49-F238E27FC236}">
                  <a16:creationId xmlns:a16="http://schemas.microsoft.com/office/drawing/2014/main" id="{8B35CE50-A2A0-5B39-534F-BC2837B81F35}"/>
                </a:ext>
              </a:extLst>
            </p:cNvPr>
            <p:cNvSpPr/>
            <p:nvPr/>
          </p:nvSpPr>
          <p:spPr>
            <a:xfrm>
              <a:off x="8012497" y="1568874"/>
              <a:ext cx="52773" cy="52773"/>
            </a:xfrm>
            <a:custGeom>
              <a:avLst/>
              <a:gdLst>
                <a:gd name="connsiteX0" fmla="*/ 53222 w 52772"/>
                <a:gd name="connsiteY0" fmla="*/ 20945 h 52772"/>
                <a:gd name="connsiteX1" fmla="*/ 24197 w 52772"/>
                <a:gd name="connsiteY1" fmla="*/ 52609 h 52772"/>
                <a:gd name="connsiteX2" fmla="*/ 53222 w 52772"/>
                <a:gd name="connsiteY2" fmla="*/ 2094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53222" y="20945"/>
                  </a:moveTo>
                  <a:cubicBezTo>
                    <a:pt x="21559" y="15668"/>
                    <a:pt x="13643" y="28861"/>
                    <a:pt x="24197" y="52609"/>
                  </a:cubicBezTo>
                  <a:cubicBezTo>
                    <a:pt x="50584" y="47331"/>
                    <a:pt x="61138" y="36777"/>
                    <a:pt x="53222" y="209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318">
              <a:extLst>
                <a:ext uri="{FF2B5EF4-FFF2-40B4-BE49-F238E27FC236}">
                  <a16:creationId xmlns:a16="http://schemas.microsoft.com/office/drawing/2014/main" id="{726FBE3D-03A4-B67B-6A3B-9E0A0C141944}"/>
                </a:ext>
              </a:extLst>
            </p:cNvPr>
            <p:cNvSpPr/>
            <p:nvPr/>
          </p:nvSpPr>
          <p:spPr>
            <a:xfrm>
              <a:off x="8051207" y="1556836"/>
              <a:ext cx="26386" cy="26386"/>
            </a:xfrm>
            <a:custGeom>
              <a:avLst/>
              <a:gdLst>
                <a:gd name="connsiteX0" fmla="*/ 27706 w 26386"/>
                <a:gd name="connsiteY0" fmla="*/ 19790 h 26386"/>
                <a:gd name="connsiteX1" fmla="*/ 27706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7706" y="19790"/>
                  </a:moveTo>
                  <a:cubicBezTo>
                    <a:pt x="17151" y="25067"/>
                    <a:pt x="17151" y="25067"/>
                    <a:pt x="27706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319">
              <a:extLst>
                <a:ext uri="{FF2B5EF4-FFF2-40B4-BE49-F238E27FC236}">
                  <a16:creationId xmlns:a16="http://schemas.microsoft.com/office/drawing/2014/main" id="{06061811-7566-2AC1-D1CF-CF469ADB24AF}"/>
                </a:ext>
              </a:extLst>
            </p:cNvPr>
            <p:cNvSpPr/>
            <p:nvPr/>
          </p:nvSpPr>
          <p:spPr>
            <a:xfrm>
              <a:off x="7998434" y="1611587"/>
              <a:ext cx="52773" cy="26386"/>
            </a:xfrm>
            <a:custGeom>
              <a:avLst/>
              <a:gdLst>
                <a:gd name="connsiteX0" fmla="*/ 32983 w 52772"/>
                <a:gd name="connsiteY0" fmla="*/ 25727 h 26386"/>
                <a:gd name="connsiteX1" fmla="*/ 19790 w 52772"/>
                <a:gd name="connsiteY1" fmla="*/ 25727 h 26386"/>
                <a:gd name="connsiteX2" fmla="*/ 32983 w 52772"/>
                <a:gd name="connsiteY2" fmla="*/ 2572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">
                  <a:moveTo>
                    <a:pt x="32983" y="25727"/>
                  </a:moveTo>
                  <a:cubicBezTo>
                    <a:pt x="27706" y="17811"/>
                    <a:pt x="22428" y="17811"/>
                    <a:pt x="19790" y="25727"/>
                  </a:cubicBezTo>
                  <a:cubicBezTo>
                    <a:pt x="27706" y="33643"/>
                    <a:pt x="30344" y="33643"/>
                    <a:pt x="32983" y="25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320">
              <a:extLst>
                <a:ext uri="{FF2B5EF4-FFF2-40B4-BE49-F238E27FC236}">
                  <a16:creationId xmlns:a16="http://schemas.microsoft.com/office/drawing/2014/main" id="{1B5931E1-C8BF-12AC-E243-0B0CC3CCBA18}"/>
                </a:ext>
              </a:extLst>
            </p:cNvPr>
            <p:cNvSpPr/>
            <p:nvPr/>
          </p:nvSpPr>
          <p:spPr>
            <a:xfrm>
              <a:off x="8325626" y="1081900"/>
              <a:ext cx="79159" cy="131932"/>
            </a:xfrm>
            <a:custGeom>
              <a:avLst/>
              <a:gdLst>
                <a:gd name="connsiteX0" fmla="*/ 69924 w 79159"/>
                <a:gd name="connsiteY0" fmla="*/ 59349 h 131932"/>
                <a:gd name="connsiteX1" fmla="*/ 19790 w 79159"/>
                <a:gd name="connsiteY1" fmla="*/ 112122 h 131932"/>
                <a:gd name="connsiteX2" fmla="*/ 69924 w 79159"/>
                <a:gd name="connsiteY2" fmla="*/ 59349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31932">
                  <a:moveTo>
                    <a:pt x="69924" y="59349"/>
                  </a:moveTo>
                  <a:cubicBezTo>
                    <a:pt x="98949" y="-6617"/>
                    <a:pt x="83117" y="9215"/>
                    <a:pt x="19790" y="112122"/>
                  </a:cubicBezTo>
                  <a:cubicBezTo>
                    <a:pt x="40899" y="130593"/>
                    <a:pt x="59369" y="112122"/>
                    <a:pt x="69924" y="59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321">
              <a:extLst>
                <a:ext uri="{FF2B5EF4-FFF2-40B4-BE49-F238E27FC236}">
                  <a16:creationId xmlns:a16="http://schemas.microsoft.com/office/drawing/2014/main" id="{AEE84024-FD15-8FAA-6926-11428199C100}"/>
                </a:ext>
              </a:extLst>
            </p:cNvPr>
            <p:cNvSpPr/>
            <p:nvPr/>
          </p:nvSpPr>
          <p:spPr>
            <a:xfrm>
              <a:off x="8046098" y="1509291"/>
              <a:ext cx="52773" cy="79159"/>
            </a:xfrm>
            <a:custGeom>
              <a:avLst/>
              <a:gdLst>
                <a:gd name="connsiteX0" fmla="*/ 35453 w 52772"/>
                <a:gd name="connsiteY0" fmla="*/ 38310 h 79159"/>
                <a:gd name="connsiteX1" fmla="*/ 22260 w 52772"/>
                <a:gd name="connsiteY1" fmla="*/ 40948 h 79159"/>
                <a:gd name="connsiteX2" fmla="*/ 35453 w 52772"/>
                <a:gd name="connsiteY2" fmla="*/ 3831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5453" y="38310"/>
                  </a:moveTo>
                  <a:cubicBezTo>
                    <a:pt x="43369" y="11923"/>
                    <a:pt x="40730" y="14562"/>
                    <a:pt x="22260" y="40948"/>
                  </a:cubicBezTo>
                  <a:cubicBezTo>
                    <a:pt x="16983" y="72612"/>
                    <a:pt x="19621" y="72612"/>
                    <a:pt x="35453" y="38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322">
              <a:extLst>
                <a:ext uri="{FF2B5EF4-FFF2-40B4-BE49-F238E27FC236}">
                  <a16:creationId xmlns:a16="http://schemas.microsoft.com/office/drawing/2014/main" id="{3399DBB6-794F-F007-680D-98AC07BB4A05}"/>
                </a:ext>
              </a:extLst>
            </p:cNvPr>
            <p:cNvSpPr/>
            <p:nvPr/>
          </p:nvSpPr>
          <p:spPr>
            <a:xfrm>
              <a:off x="8034967" y="1553180"/>
              <a:ext cx="26386" cy="26386"/>
            </a:xfrm>
            <a:custGeom>
              <a:avLst/>
              <a:gdLst>
                <a:gd name="connsiteX0" fmla="*/ 22837 w 26386"/>
                <a:gd name="connsiteY0" fmla="*/ 28723 h 26386"/>
                <a:gd name="connsiteX1" fmla="*/ 22837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2837" y="28723"/>
                  </a:moveTo>
                  <a:cubicBezTo>
                    <a:pt x="20198" y="18168"/>
                    <a:pt x="17559" y="15529"/>
                    <a:pt x="22837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323">
              <a:extLst>
                <a:ext uri="{FF2B5EF4-FFF2-40B4-BE49-F238E27FC236}">
                  <a16:creationId xmlns:a16="http://schemas.microsoft.com/office/drawing/2014/main" id="{BD385190-EF05-A906-894C-AB7EBA68A3DE}"/>
                </a:ext>
              </a:extLst>
            </p:cNvPr>
            <p:cNvSpPr/>
            <p:nvPr/>
          </p:nvSpPr>
          <p:spPr>
            <a:xfrm>
              <a:off x="8019543" y="1561748"/>
              <a:ext cx="52773" cy="52773"/>
            </a:xfrm>
            <a:custGeom>
              <a:avLst/>
              <a:gdLst>
                <a:gd name="connsiteX0" fmla="*/ 19790 w 52772"/>
                <a:gd name="connsiteY0" fmla="*/ 28071 h 52772"/>
                <a:gd name="connsiteX1" fmla="*/ 32983 w 52772"/>
                <a:gd name="connsiteY1" fmla="*/ 25432 h 52772"/>
                <a:gd name="connsiteX2" fmla="*/ 19790 w 52772"/>
                <a:gd name="connsiteY2" fmla="*/ 2807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28071"/>
                  </a:moveTo>
                  <a:cubicBezTo>
                    <a:pt x="25067" y="35987"/>
                    <a:pt x="30344" y="35987"/>
                    <a:pt x="32983" y="25432"/>
                  </a:cubicBezTo>
                  <a:cubicBezTo>
                    <a:pt x="27706" y="17516"/>
                    <a:pt x="22428" y="17516"/>
                    <a:pt x="19790" y="28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324">
              <a:extLst>
                <a:ext uri="{FF2B5EF4-FFF2-40B4-BE49-F238E27FC236}">
                  <a16:creationId xmlns:a16="http://schemas.microsoft.com/office/drawing/2014/main" id="{1462D95E-8863-FC20-1192-90606873461B}"/>
                </a:ext>
              </a:extLst>
            </p:cNvPr>
            <p:cNvSpPr/>
            <p:nvPr/>
          </p:nvSpPr>
          <p:spPr>
            <a:xfrm>
              <a:off x="7903443" y="1722963"/>
              <a:ext cx="26386" cy="26386"/>
            </a:xfrm>
            <a:custGeom>
              <a:avLst/>
              <a:gdLst>
                <a:gd name="connsiteX0" fmla="*/ 30344 w 26386"/>
                <a:gd name="connsiteY0" fmla="*/ 22535 h 26386"/>
                <a:gd name="connsiteX1" fmla="*/ 19790 w 26386"/>
                <a:gd name="connsiteY1" fmla="*/ 27813 h 26386"/>
                <a:gd name="connsiteX2" fmla="*/ 30344 w 26386"/>
                <a:gd name="connsiteY2" fmla="*/ 22535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535"/>
                  </a:moveTo>
                  <a:cubicBezTo>
                    <a:pt x="22429" y="17258"/>
                    <a:pt x="19790" y="19897"/>
                    <a:pt x="19790" y="27813"/>
                  </a:cubicBezTo>
                  <a:cubicBezTo>
                    <a:pt x="27706" y="33090"/>
                    <a:pt x="30344" y="30451"/>
                    <a:pt x="30344" y="22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325">
              <a:extLst>
                <a:ext uri="{FF2B5EF4-FFF2-40B4-BE49-F238E27FC236}">
                  <a16:creationId xmlns:a16="http://schemas.microsoft.com/office/drawing/2014/main" id="{AF00DCC2-5E3A-DF5D-812D-BC96A02CDDA9}"/>
                </a:ext>
              </a:extLst>
            </p:cNvPr>
            <p:cNvSpPr/>
            <p:nvPr/>
          </p:nvSpPr>
          <p:spPr>
            <a:xfrm>
              <a:off x="8399289" y="1005478"/>
              <a:ext cx="79159" cy="79159"/>
            </a:xfrm>
            <a:custGeom>
              <a:avLst/>
              <a:gdLst>
                <a:gd name="connsiteX0" fmla="*/ 51673 w 79159"/>
                <a:gd name="connsiteY0" fmla="*/ 51335 h 79159"/>
                <a:gd name="connsiteX1" fmla="*/ 20009 w 79159"/>
                <a:gd name="connsiteY1" fmla="*/ 80360 h 79159"/>
                <a:gd name="connsiteX2" fmla="*/ 51673 w 79159"/>
                <a:gd name="connsiteY2" fmla="*/ 51335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1673" y="51335"/>
                  </a:moveTo>
                  <a:cubicBezTo>
                    <a:pt x="107084" y="-35740"/>
                    <a:pt x="14732" y="85638"/>
                    <a:pt x="20009" y="80360"/>
                  </a:cubicBezTo>
                  <a:cubicBezTo>
                    <a:pt x="33202" y="75083"/>
                    <a:pt x="46395" y="67167"/>
                    <a:pt x="51673" y="51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326">
              <a:extLst>
                <a:ext uri="{FF2B5EF4-FFF2-40B4-BE49-F238E27FC236}">
                  <a16:creationId xmlns:a16="http://schemas.microsoft.com/office/drawing/2014/main" id="{C3A4F715-0F25-8DDF-958C-46A45EF0A55C}"/>
                </a:ext>
              </a:extLst>
            </p:cNvPr>
            <p:cNvSpPr/>
            <p:nvPr/>
          </p:nvSpPr>
          <p:spPr>
            <a:xfrm>
              <a:off x="8103112" y="1434814"/>
              <a:ext cx="52773" cy="52773"/>
            </a:xfrm>
            <a:custGeom>
              <a:avLst/>
              <a:gdLst>
                <a:gd name="connsiteX0" fmla="*/ 28573 w 52772"/>
                <a:gd name="connsiteY0" fmla="*/ 38905 h 52772"/>
                <a:gd name="connsiteX1" fmla="*/ 33851 w 52772"/>
                <a:gd name="connsiteY1" fmla="*/ 20434 h 52772"/>
                <a:gd name="connsiteX2" fmla="*/ 28573 w 52772"/>
                <a:gd name="connsiteY2" fmla="*/ 3890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8573" y="38905"/>
                  </a:moveTo>
                  <a:cubicBezTo>
                    <a:pt x="33851" y="33627"/>
                    <a:pt x="36489" y="28350"/>
                    <a:pt x="33851" y="20434"/>
                  </a:cubicBezTo>
                  <a:cubicBezTo>
                    <a:pt x="20657" y="15157"/>
                    <a:pt x="12741" y="44182"/>
                    <a:pt x="28573" y="38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27">
              <a:extLst>
                <a:ext uri="{FF2B5EF4-FFF2-40B4-BE49-F238E27FC236}">
                  <a16:creationId xmlns:a16="http://schemas.microsoft.com/office/drawing/2014/main" id="{AE2AB55D-8573-27DF-D36A-4A9C25358AF7}"/>
                </a:ext>
              </a:extLst>
            </p:cNvPr>
            <p:cNvSpPr/>
            <p:nvPr/>
          </p:nvSpPr>
          <p:spPr>
            <a:xfrm>
              <a:off x="8069678" y="1493508"/>
              <a:ext cx="26386" cy="52773"/>
            </a:xfrm>
            <a:custGeom>
              <a:avLst/>
              <a:gdLst>
                <a:gd name="connsiteX0" fmla="*/ 30344 w 26386"/>
                <a:gd name="connsiteY0" fmla="*/ 22428 h 52772"/>
                <a:gd name="connsiteX1" fmla="*/ 19790 w 26386"/>
                <a:gd name="connsiteY1" fmla="*/ 30344 h 52772"/>
                <a:gd name="connsiteX2" fmla="*/ 30344 w 26386"/>
                <a:gd name="connsiteY2" fmla="*/ 2242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52772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5622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28">
              <a:extLst>
                <a:ext uri="{FF2B5EF4-FFF2-40B4-BE49-F238E27FC236}">
                  <a16:creationId xmlns:a16="http://schemas.microsoft.com/office/drawing/2014/main" id="{B5192138-5044-8D7D-4C23-0BA3C8254220}"/>
                </a:ext>
              </a:extLst>
            </p:cNvPr>
            <p:cNvSpPr/>
            <p:nvPr/>
          </p:nvSpPr>
          <p:spPr>
            <a:xfrm>
              <a:off x="8121868" y="1353583"/>
              <a:ext cx="79159" cy="105546"/>
            </a:xfrm>
            <a:custGeom>
              <a:avLst/>
              <a:gdLst>
                <a:gd name="connsiteX0" fmla="*/ 20373 w 79159"/>
                <a:gd name="connsiteY0" fmla="*/ 96387 h 105545"/>
                <a:gd name="connsiteX1" fmla="*/ 70507 w 79159"/>
                <a:gd name="connsiteY1" fmla="*/ 19867 h 105545"/>
                <a:gd name="connsiteX2" fmla="*/ 20373 w 79159"/>
                <a:gd name="connsiteY2" fmla="*/ 96387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105545">
                  <a:moveTo>
                    <a:pt x="20373" y="96387"/>
                  </a:moveTo>
                  <a:cubicBezTo>
                    <a:pt x="44121" y="75278"/>
                    <a:pt x="59952" y="48892"/>
                    <a:pt x="70507" y="19867"/>
                  </a:cubicBezTo>
                  <a:cubicBezTo>
                    <a:pt x="46759" y="17228"/>
                    <a:pt x="15096" y="83194"/>
                    <a:pt x="20373" y="9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29">
              <a:extLst>
                <a:ext uri="{FF2B5EF4-FFF2-40B4-BE49-F238E27FC236}">
                  <a16:creationId xmlns:a16="http://schemas.microsoft.com/office/drawing/2014/main" id="{5275EC23-3B32-5109-C325-594FB748A11E}"/>
                </a:ext>
              </a:extLst>
            </p:cNvPr>
            <p:cNvSpPr/>
            <p:nvPr/>
          </p:nvSpPr>
          <p:spPr>
            <a:xfrm>
              <a:off x="8188417" y="1264680"/>
              <a:ext cx="79159" cy="79159"/>
            </a:xfrm>
            <a:custGeom>
              <a:avLst/>
              <a:gdLst>
                <a:gd name="connsiteX0" fmla="*/ 59369 w 79159"/>
                <a:gd name="connsiteY0" fmla="*/ 29611 h 79159"/>
                <a:gd name="connsiteX1" fmla="*/ 19790 w 79159"/>
                <a:gd name="connsiteY1" fmla="*/ 66552 h 79159"/>
                <a:gd name="connsiteX2" fmla="*/ 59369 w 79159"/>
                <a:gd name="connsiteY2" fmla="*/ 2961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59369" y="29611"/>
                  </a:moveTo>
                  <a:cubicBezTo>
                    <a:pt x="40899" y="8502"/>
                    <a:pt x="27706" y="21695"/>
                    <a:pt x="19790" y="66552"/>
                  </a:cubicBezTo>
                  <a:cubicBezTo>
                    <a:pt x="32983" y="53359"/>
                    <a:pt x="46176" y="40165"/>
                    <a:pt x="59369" y="296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30">
              <a:extLst>
                <a:ext uri="{FF2B5EF4-FFF2-40B4-BE49-F238E27FC236}">
                  <a16:creationId xmlns:a16="http://schemas.microsoft.com/office/drawing/2014/main" id="{099E7ADC-9C3C-7B71-C1AD-20B80E0F9A92}"/>
                </a:ext>
              </a:extLst>
            </p:cNvPr>
            <p:cNvSpPr/>
            <p:nvPr/>
          </p:nvSpPr>
          <p:spPr>
            <a:xfrm>
              <a:off x="8169946" y="1332551"/>
              <a:ext cx="26386" cy="26386"/>
            </a:xfrm>
            <a:custGeom>
              <a:avLst/>
              <a:gdLst>
                <a:gd name="connsiteX0" fmla="*/ 30344 w 26386"/>
                <a:gd name="connsiteY0" fmla="*/ 22428 h 26386"/>
                <a:gd name="connsiteX1" fmla="*/ 19790 w 26386"/>
                <a:gd name="connsiteY1" fmla="*/ 30344 h 26386"/>
                <a:gd name="connsiteX2" fmla="*/ 30344 w 26386"/>
                <a:gd name="connsiteY2" fmla="*/ 2242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26386">
                  <a:moveTo>
                    <a:pt x="30344" y="22428"/>
                  </a:moveTo>
                  <a:cubicBezTo>
                    <a:pt x="22428" y="17151"/>
                    <a:pt x="19790" y="19790"/>
                    <a:pt x="19790" y="30344"/>
                  </a:cubicBezTo>
                  <a:cubicBezTo>
                    <a:pt x="27706" y="32983"/>
                    <a:pt x="30344" y="32983"/>
                    <a:pt x="30344" y="224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31">
              <a:extLst>
                <a:ext uri="{FF2B5EF4-FFF2-40B4-BE49-F238E27FC236}">
                  <a16:creationId xmlns:a16="http://schemas.microsoft.com/office/drawing/2014/main" id="{F2C65FEA-62BB-8021-7E24-F20DA608E4CC}"/>
                </a:ext>
              </a:extLst>
            </p:cNvPr>
            <p:cNvSpPr/>
            <p:nvPr/>
          </p:nvSpPr>
          <p:spPr>
            <a:xfrm>
              <a:off x="7943977" y="1633356"/>
              <a:ext cx="26386" cy="26386"/>
            </a:xfrm>
            <a:custGeom>
              <a:avLst/>
              <a:gdLst>
                <a:gd name="connsiteX0" fmla="*/ 26751 w 26386"/>
                <a:gd name="connsiteY0" fmla="*/ 19790 h 26386"/>
                <a:gd name="connsiteX1" fmla="*/ 26751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19790"/>
                  </a:moveTo>
                  <a:cubicBezTo>
                    <a:pt x="18835" y="22428"/>
                    <a:pt x="16197" y="22428"/>
                    <a:pt x="2675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32">
              <a:extLst>
                <a:ext uri="{FF2B5EF4-FFF2-40B4-BE49-F238E27FC236}">
                  <a16:creationId xmlns:a16="http://schemas.microsoft.com/office/drawing/2014/main" id="{24F5E103-D936-2D2C-F615-AF20E1A4EA4D}"/>
                </a:ext>
              </a:extLst>
            </p:cNvPr>
            <p:cNvSpPr/>
            <p:nvPr/>
          </p:nvSpPr>
          <p:spPr>
            <a:xfrm>
              <a:off x="6845347" y="2984341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0344" y="19790"/>
                    <a:pt x="30344" y="19790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33">
              <a:extLst>
                <a:ext uri="{FF2B5EF4-FFF2-40B4-BE49-F238E27FC236}">
                  <a16:creationId xmlns:a16="http://schemas.microsoft.com/office/drawing/2014/main" id="{49E2D399-26FE-7285-FDC2-4AE705524410}"/>
                </a:ext>
              </a:extLst>
            </p:cNvPr>
            <p:cNvSpPr/>
            <p:nvPr/>
          </p:nvSpPr>
          <p:spPr>
            <a:xfrm>
              <a:off x="7884973" y="1427542"/>
              <a:ext cx="158319" cy="237478"/>
            </a:xfrm>
            <a:custGeom>
              <a:avLst/>
              <a:gdLst>
                <a:gd name="connsiteX0" fmla="*/ 46176 w 158318"/>
                <a:gd name="connsiteY0" fmla="*/ 172831 h 237477"/>
                <a:gd name="connsiteX1" fmla="*/ 19790 w 158318"/>
                <a:gd name="connsiteY1" fmla="*/ 228243 h 237477"/>
                <a:gd name="connsiteX2" fmla="*/ 156999 w 158318"/>
                <a:gd name="connsiteY2" fmla="*/ 19790 h 237477"/>
                <a:gd name="connsiteX3" fmla="*/ 46176 w 158318"/>
                <a:gd name="connsiteY3" fmla="*/ 172831 h 23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18" h="237477">
                  <a:moveTo>
                    <a:pt x="46176" y="172831"/>
                  </a:moveTo>
                  <a:cubicBezTo>
                    <a:pt x="38260" y="191302"/>
                    <a:pt x="27706" y="209772"/>
                    <a:pt x="19790" y="228243"/>
                  </a:cubicBezTo>
                  <a:cubicBezTo>
                    <a:pt x="51453" y="188663"/>
                    <a:pt x="172831" y="67285"/>
                    <a:pt x="156999" y="19790"/>
                  </a:cubicBezTo>
                  <a:cubicBezTo>
                    <a:pt x="93672" y="59369"/>
                    <a:pt x="85756" y="117420"/>
                    <a:pt x="46176" y="17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34">
              <a:extLst>
                <a:ext uri="{FF2B5EF4-FFF2-40B4-BE49-F238E27FC236}">
                  <a16:creationId xmlns:a16="http://schemas.microsoft.com/office/drawing/2014/main" id="{040A6528-0E38-26DC-2F84-F86C6688BDC4}"/>
                </a:ext>
              </a:extLst>
            </p:cNvPr>
            <p:cNvSpPr/>
            <p:nvPr/>
          </p:nvSpPr>
          <p:spPr>
            <a:xfrm>
              <a:off x="6787297" y="2974929"/>
              <a:ext cx="79159" cy="52773"/>
            </a:xfrm>
            <a:custGeom>
              <a:avLst/>
              <a:gdLst>
                <a:gd name="connsiteX0" fmla="*/ 19790 w 79159"/>
                <a:gd name="connsiteY0" fmla="*/ 34480 h 52772"/>
                <a:gd name="connsiteX1" fmla="*/ 62008 w 79159"/>
                <a:gd name="connsiteY1" fmla="*/ 26564 h 52772"/>
                <a:gd name="connsiteX2" fmla="*/ 19790 w 79159"/>
                <a:gd name="connsiteY2" fmla="*/ 3448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19790" y="34480"/>
                  </a:moveTo>
                  <a:cubicBezTo>
                    <a:pt x="35622" y="42396"/>
                    <a:pt x="54092" y="39757"/>
                    <a:pt x="62008" y="26564"/>
                  </a:cubicBezTo>
                  <a:cubicBezTo>
                    <a:pt x="48815" y="10732"/>
                    <a:pt x="30344" y="26564"/>
                    <a:pt x="19790" y="34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35">
              <a:extLst>
                <a:ext uri="{FF2B5EF4-FFF2-40B4-BE49-F238E27FC236}">
                  <a16:creationId xmlns:a16="http://schemas.microsoft.com/office/drawing/2014/main" id="{9D22B0A1-FE13-BAB0-DDC4-D85A404582F6}"/>
                </a:ext>
              </a:extLst>
            </p:cNvPr>
            <p:cNvSpPr/>
            <p:nvPr/>
          </p:nvSpPr>
          <p:spPr>
            <a:xfrm>
              <a:off x="7676520" y="1767927"/>
              <a:ext cx="79159" cy="79159"/>
            </a:xfrm>
            <a:custGeom>
              <a:avLst/>
              <a:gdLst>
                <a:gd name="connsiteX0" fmla="*/ 80479 w 79159"/>
                <a:gd name="connsiteY0" fmla="*/ 19790 h 79159"/>
                <a:gd name="connsiteX1" fmla="*/ 59369 w 79159"/>
                <a:gd name="connsiteY1" fmla="*/ 59369 h 79159"/>
                <a:gd name="connsiteX2" fmla="*/ 19790 w 79159"/>
                <a:gd name="connsiteY2" fmla="*/ 27706 h 79159"/>
                <a:gd name="connsiteX3" fmla="*/ 64647 w 79159"/>
                <a:gd name="connsiteY3" fmla="*/ 69924 h 79159"/>
                <a:gd name="connsiteX4" fmla="*/ 80479 w 79159"/>
                <a:gd name="connsiteY4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59" h="79159">
                  <a:moveTo>
                    <a:pt x="80479" y="19790"/>
                  </a:moveTo>
                  <a:cubicBezTo>
                    <a:pt x="72563" y="32983"/>
                    <a:pt x="67285" y="46176"/>
                    <a:pt x="59369" y="59369"/>
                  </a:cubicBezTo>
                  <a:cubicBezTo>
                    <a:pt x="48815" y="46176"/>
                    <a:pt x="35622" y="35622"/>
                    <a:pt x="19790" y="27706"/>
                  </a:cubicBezTo>
                  <a:cubicBezTo>
                    <a:pt x="32983" y="46176"/>
                    <a:pt x="38260" y="69924"/>
                    <a:pt x="64647" y="69924"/>
                  </a:cubicBezTo>
                  <a:cubicBezTo>
                    <a:pt x="59369" y="46176"/>
                    <a:pt x="83117" y="40899"/>
                    <a:pt x="8047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36">
              <a:extLst>
                <a:ext uri="{FF2B5EF4-FFF2-40B4-BE49-F238E27FC236}">
                  <a16:creationId xmlns:a16="http://schemas.microsoft.com/office/drawing/2014/main" id="{75DB7B5E-E346-EAEE-C5F6-32946DB7670E}"/>
                </a:ext>
              </a:extLst>
            </p:cNvPr>
            <p:cNvSpPr/>
            <p:nvPr/>
          </p:nvSpPr>
          <p:spPr>
            <a:xfrm>
              <a:off x="7748483" y="1667659"/>
              <a:ext cx="52773" cy="79159"/>
            </a:xfrm>
            <a:custGeom>
              <a:avLst/>
              <a:gdLst>
                <a:gd name="connsiteX0" fmla="*/ 37540 w 52772"/>
                <a:gd name="connsiteY0" fmla="*/ 62008 h 79159"/>
                <a:gd name="connsiteX1" fmla="*/ 48095 w 52772"/>
                <a:gd name="connsiteY1" fmla="*/ 19790 h 79159"/>
                <a:gd name="connsiteX2" fmla="*/ 37540 w 52772"/>
                <a:gd name="connsiteY2" fmla="*/ 6200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7540" y="62008"/>
                  </a:moveTo>
                  <a:cubicBezTo>
                    <a:pt x="40179" y="48815"/>
                    <a:pt x="45456" y="32983"/>
                    <a:pt x="48095" y="19790"/>
                  </a:cubicBezTo>
                  <a:cubicBezTo>
                    <a:pt x="13792" y="56731"/>
                    <a:pt x="11154" y="69924"/>
                    <a:pt x="37540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37">
              <a:extLst>
                <a:ext uri="{FF2B5EF4-FFF2-40B4-BE49-F238E27FC236}">
                  <a16:creationId xmlns:a16="http://schemas.microsoft.com/office/drawing/2014/main" id="{3A223B36-CE81-6401-8B28-EA893DCB4647}"/>
                </a:ext>
              </a:extLst>
            </p:cNvPr>
            <p:cNvSpPr/>
            <p:nvPr/>
          </p:nvSpPr>
          <p:spPr>
            <a:xfrm>
              <a:off x="7573613" y="1877431"/>
              <a:ext cx="26386" cy="26386"/>
            </a:xfrm>
            <a:custGeom>
              <a:avLst/>
              <a:gdLst>
                <a:gd name="connsiteX0" fmla="*/ 19790 w 26386"/>
                <a:gd name="connsiteY0" fmla="*/ 23748 h 26386"/>
                <a:gd name="connsiteX1" fmla="*/ 19790 w 26386"/>
                <a:gd name="connsiteY1" fmla="*/ 23748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3748"/>
                  </a:moveTo>
                  <a:cubicBezTo>
                    <a:pt x="30344" y="18470"/>
                    <a:pt x="30344" y="18470"/>
                    <a:pt x="19790" y="2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38">
              <a:extLst>
                <a:ext uri="{FF2B5EF4-FFF2-40B4-BE49-F238E27FC236}">
                  <a16:creationId xmlns:a16="http://schemas.microsoft.com/office/drawing/2014/main" id="{BB5E4714-D7A4-C776-D552-03CACDA994D6}"/>
                </a:ext>
              </a:extLst>
            </p:cNvPr>
            <p:cNvSpPr/>
            <p:nvPr/>
          </p:nvSpPr>
          <p:spPr>
            <a:xfrm>
              <a:off x="6845347" y="2516474"/>
              <a:ext cx="52773" cy="52773"/>
            </a:xfrm>
            <a:custGeom>
              <a:avLst/>
              <a:gdLst>
                <a:gd name="connsiteX0" fmla="*/ 32983 w 52772"/>
                <a:gd name="connsiteY0" fmla="*/ 28533 h 52772"/>
                <a:gd name="connsiteX1" fmla="*/ 19790 w 52772"/>
                <a:gd name="connsiteY1" fmla="*/ 23256 h 52772"/>
                <a:gd name="connsiteX2" fmla="*/ 32983 w 52772"/>
                <a:gd name="connsiteY2" fmla="*/ 2853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2983" y="28533"/>
                  </a:moveTo>
                  <a:cubicBezTo>
                    <a:pt x="30344" y="17979"/>
                    <a:pt x="27706" y="17979"/>
                    <a:pt x="19790" y="23256"/>
                  </a:cubicBezTo>
                  <a:cubicBezTo>
                    <a:pt x="22429" y="33811"/>
                    <a:pt x="27706" y="36449"/>
                    <a:pt x="32983" y="28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39">
              <a:extLst>
                <a:ext uri="{FF2B5EF4-FFF2-40B4-BE49-F238E27FC236}">
                  <a16:creationId xmlns:a16="http://schemas.microsoft.com/office/drawing/2014/main" id="{7BA1B1DA-C9A3-276B-8B53-47C8E39EF21F}"/>
                </a:ext>
              </a:extLst>
            </p:cNvPr>
            <p:cNvSpPr/>
            <p:nvPr/>
          </p:nvSpPr>
          <p:spPr>
            <a:xfrm>
              <a:off x="7193318" y="1604331"/>
              <a:ext cx="52773" cy="211091"/>
            </a:xfrm>
            <a:custGeom>
              <a:avLst/>
              <a:gdLst>
                <a:gd name="connsiteX0" fmla="*/ 35952 w 52772"/>
                <a:gd name="connsiteY0" fmla="*/ 143806 h 211091"/>
                <a:gd name="connsiteX1" fmla="*/ 49145 w 52772"/>
                <a:gd name="connsiteY1" fmla="*/ 209772 h 211091"/>
                <a:gd name="connsiteX2" fmla="*/ 28036 w 52772"/>
                <a:gd name="connsiteY2" fmla="*/ 19790 h 211091"/>
                <a:gd name="connsiteX3" fmla="*/ 35952 w 52772"/>
                <a:gd name="connsiteY3" fmla="*/ 143806 h 21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72" h="211091">
                  <a:moveTo>
                    <a:pt x="35952" y="143806"/>
                  </a:moveTo>
                  <a:cubicBezTo>
                    <a:pt x="41229" y="164915"/>
                    <a:pt x="43867" y="188663"/>
                    <a:pt x="49145" y="209772"/>
                  </a:cubicBezTo>
                  <a:cubicBezTo>
                    <a:pt x="54422" y="154361"/>
                    <a:pt x="54422" y="69924"/>
                    <a:pt x="28036" y="19790"/>
                  </a:cubicBezTo>
                  <a:cubicBezTo>
                    <a:pt x="14842" y="59369"/>
                    <a:pt x="17481" y="101588"/>
                    <a:pt x="35952" y="1438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40">
              <a:extLst>
                <a:ext uri="{FF2B5EF4-FFF2-40B4-BE49-F238E27FC236}">
                  <a16:creationId xmlns:a16="http://schemas.microsoft.com/office/drawing/2014/main" id="{A2BC3887-62CD-A14C-515F-DCAFE89373C3}"/>
                </a:ext>
              </a:extLst>
            </p:cNvPr>
            <p:cNvSpPr/>
            <p:nvPr/>
          </p:nvSpPr>
          <p:spPr>
            <a:xfrm>
              <a:off x="6737163" y="2248818"/>
              <a:ext cx="52773" cy="79159"/>
            </a:xfrm>
            <a:custGeom>
              <a:avLst/>
              <a:gdLst>
                <a:gd name="connsiteX0" fmla="*/ 54092 w 52772"/>
                <a:gd name="connsiteY0" fmla="*/ 61351 h 79159"/>
                <a:gd name="connsiteX1" fmla="*/ 19790 w 52772"/>
                <a:gd name="connsiteY1" fmla="*/ 21771 h 79159"/>
                <a:gd name="connsiteX2" fmla="*/ 54092 w 52772"/>
                <a:gd name="connsiteY2" fmla="*/ 6135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4092" y="61351"/>
                  </a:moveTo>
                  <a:cubicBezTo>
                    <a:pt x="67285" y="45519"/>
                    <a:pt x="32983" y="11216"/>
                    <a:pt x="19790" y="21771"/>
                  </a:cubicBezTo>
                  <a:cubicBezTo>
                    <a:pt x="30344" y="34964"/>
                    <a:pt x="43538" y="48157"/>
                    <a:pt x="54092" y="613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41">
              <a:extLst>
                <a:ext uri="{FF2B5EF4-FFF2-40B4-BE49-F238E27FC236}">
                  <a16:creationId xmlns:a16="http://schemas.microsoft.com/office/drawing/2014/main" id="{09CC0B29-8EDA-0A6F-BD14-2E5FECD2C4E1}"/>
                </a:ext>
              </a:extLst>
            </p:cNvPr>
            <p:cNvSpPr/>
            <p:nvPr/>
          </p:nvSpPr>
          <p:spPr>
            <a:xfrm>
              <a:off x="6683373" y="2332597"/>
              <a:ext cx="26386" cy="26386"/>
            </a:xfrm>
            <a:custGeom>
              <a:avLst/>
              <a:gdLst>
                <a:gd name="connsiteX0" fmla="*/ 28723 w 26386"/>
                <a:gd name="connsiteY0" fmla="*/ 19790 h 26386"/>
                <a:gd name="connsiteX1" fmla="*/ 28723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8723" y="19790"/>
                  </a:moveTo>
                  <a:cubicBezTo>
                    <a:pt x="18168" y="22429"/>
                    <a:pt x="15529" y="22429"/>
                    <a:pt x="28723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42">
              <a:extLst>
                <a:ext uri="{FF2B5EF4-FFF2-40B4-BE49-F238E27FC236}">
                  <a16:creationId xmlns:a16="http://schemas.microsoft.com/office/drawing/2014/main" id="{6A181266-2731-6140-6CA8-CD37F0CAF31B}"/>
                </a:ext>
              </a:extLst>
            </p:cNvPr>
            <p:cNvSpPr/>
            <p:nvPr/>
          </p:nvSpPr>
          <p:spPr>
            <a:xfrm>
              <a:off x="6643491" y="2293017"/>
              <a:ext cx="52773" cy="52773"/>
            </a:xfrm>
            <a:custGeom>
              <a:avLst/>
              <a:gdLst>
                <a:gd name="connsiteX0" fmla="*/ 21109 w 52772"/>
                <a:gd name="connsiteY0" fmla="*/ 19790 h 52772"/>
                <a:gd name="connsiteX1" fmla="*/ 52773 w 52772"/>
                <a:gd name="connsiteY1" fmla="*/ 51454 h 52772"/>
                <a:gd name="connsiteX2" fmla="*/ 21109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109" y="19790"/>
                  </a:moveTo>
                  <a:cubicBezTo>
                    <a:pt x="15832" y="43538"/>
                    <a:pt x="26386" y="54092"/>
                    <a:pt x="52773" y="51454"/>
                  </a:cubicBezTo>
                  <a:cubicBezTo>
                    <a:pt x="42218" y="40899"/>
                    <a:pt x="31664" y="30344"/>
                    <a:pt x="21109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43">
              <a:extLst>
                <a:ext uri="{FF2B5EF4-FFF2-40B4-BE49-F238E27FC236}">
                  <a16:creationId xmlns:a16="http://schemas.microsoft.com/office/drawing/2014/main" id="{5EDA64DC-7FD4-BAB7-4BFC-EF7F3D9436BA}"/>
                </a:ext>
              </a:extLst>
            </p:cNvPr>
            <p:cNvSpPr/>
            <p:nvPr/>
          </p:nvSpPr>
          <p:spPr>
            <a:xfrm>
              <a:off x="6721990" y="2232988"/>
              <a:ext cx="26386" cy="26386"/>
            </a:xfrm>
            <a:custGeom>
              <a:avLst/>
              <a:gdLst>
                <a:gd name="connsiteX0" fmla="*/ 29685 w 26386"/>
                <a:gd name="connsiteY0" fmla="*/ 21769 h 26386"/>
                <a:gd name="connsiteX1" fmla="*/ 29685 w 26386"/>
                <a:gd name="connsiteY1" fmla="*/ 21769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9685" y="21769"/>
                  </a:moveTo>
                  <a:cubicBezTo>
                    <a:pt x="16492" y="19130"/>
                    <a:pt x="16492" y="19130"/>
                    <a:pt x="29685" y="2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44">
              <a:extLst>
                <a:ext uri="{FF2B5EF4-FFF2-40B4-BE49-F238E27FC236}">
                  <a16:creationId xmlns:a16="http://schemas.microsoft.com/office/drawing/2014/main" id="{FBF9BD53-7043-3A8F-35FB-5A61921E2FFA}"/>
                </a:ext>
              </a:extLst>
            </p:cNvPr>
            <p:cNvSpPr/>
            <p:nvPr/>
          </p:nvSpPr>
          <p:spPr>
            <a:xfrm>
              <a:off x="6904966" y="1948716"/>
              <a:ext cx="52773" cy="52773"/>
            </a:xfrm>
            <a:custGeom>
              <a:avLst/>
              <a:gdLst>
                <a:gd name="connsiteX0" fmla="*/ 34052 w 52772"/>
                <a:gd name="connsiteY0" fmla="*/ 28983 h 52772"/>
                <a:gd name="connsiteX1" fmla="*/ 20859 w 52772"/>
                <a:gd name="connsiteY1" fmla="*/ 23706 h 52772"/>
                <a:gd name="connsiteX2" fmla="*/ 34052 w 52772"/>
                <a:gd name="connsiteY2" fmla="*/ 2898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4052" y="28983"/>
                  </a:moveTo>
                  <a:cubicBezTo>
                    <a:pt x="39330" y="21067"/>
                    <a:pt x="23498" y="15790"/>
                    <a:pt x="20859" y="23706"/>
                  </a:cubicBezTo>
                  <a:cubicBezTo>
                    <a:pt x="15582" y="34260"/>
                    <a:pt x="31414" y="39537"/>
                    <a:pt x="34052" y="28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45">
              <a:extLst>
                <a:ext uri="{FF2B5EF4-FFF2-40B4-BE49-F238E27FC236}">
                  <a16:creationId xmlns:a16="http://schemas.microsoft.com/office/drawing/2014/main" id="{42C5CDE4-7AA3-94B6-1142-152EC3DB4975}"/>
                </a:ext>
              </a:extLst>
            </p:cNvPr>
            <p:cNvSpPr/>
            <p:nvPr/>
          </p:nvSpPr>
          <p:spPr>
            <a:xfrm>
              <a:off x="7602617" y="1760011"/>
              <a:ext cx="52773" cy="79159"/>
            </a:xfrm>
            <a:custGeom>
              <a:avLst/>
              <a:gdLst>
                <a:gd name="connsiteX0" fmla="*/ 43558 w 52772"/>
                <a:gd name="connsiteY0" fmla="*/ 19790 h 79159"/>
                <a:gd name="connsiteX1" fmla="*/ 22449 w 52772"/>
                <a:gd name="connsiteY1" fmla="*/ 64647 h 79159"/>
                <a:gd name="connsiteX2" fmla="*/ 43558 w 52772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43558" y="19790"/>
                  </a:moveTo>
                  <a:cubicBezTo>
                    <a:pt x="25088" y="19790"/>
                    <a:pt x="14533" y="46176"/>
                    <a:pt x="22449" y="64647"/>
                  </a:cubicBezTo>
                  <a:cubicBezTo>
                    <a:pt x="43558" y="85756"/>
                    <a:pt x="67306" y="30344"/>
                    <a:pt x="43558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46">
              <a:extLst>
                <a:ext uri="{FF2B5EF4-FFF2-40B4-BE49-F238E27FC236}">
                  <a16:creationId xmlns:a16="http://schemas.microsoft.com/office/drawing/2014/main" id="{49988EA4-A662-D5DD-BE6F-AD9D10B5A3CD}"/>
                </a:ext>
              </a:extLst>
            </p:cNvPr>
            <p:cNvSpPr/>
            <p:nvPr/>
          </p:nvSpPr>
          <p:spPr>
            <a:xfrm>
              <a:off x="7766234" y="1606970"/>
              <a:ext cx="52773" cy="52773"/>
            </a:xfrm>
            <a:custGeom>
              <a:avLst/>
              <a:gdLst>
                <a:gd name="connsiteX0" fmla="*/ 40899 w 52772"/>
                <a:gd name="connsiteY0" fmla="*/ 25067 h 52772"/>
                <a:gd name="connsiteX1" fmla="*/ 19790 w 52772"/>
                <a:gd name="connsiteY1" fmla="*/ 40899 h 52772"/>
                <a:gd name="connsiteX2" fmla="*/ 40899 w 52772"/>
                <a:gd name="connsiteY2" fmla="*/ 2506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5067"/>
                  </a:moveTo>
                  <a:cubicBezTo>
                    <a:pt x="25067" y="14513"/>
                    <a:pt x="19790" y="19790"/>
                    <a:pt x="19790" y="40899"/>
                  </a:cubicBezTo>
                  <a:cubicBezTo>
                    <a:pt x="32983" y="48815"/>
                    <a:pt x="40899" y="43538"/>
                    <a:pt x="40899" y="25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47">
              <a:extLst>
                <a:ext uri="{FF2B5EF4-FFF2-40B4-BE49-F238E27FC236}">
                  <a16:creationId xmlns:a16="http://schemas.microsoft.com/office/drawing/2014/main" id="{2D9BC477-2FE7-0878-A3C0-1E7633AE871C}"/>
                </a:ext>
              </a:extLst>
            </p:cNvPr>
            <p:cNvSpPr/>
            <p:nvPr/>
          </p:nvSpPr>
          <p:spPr>
            <a:xfrm>
              <a:off x="7822964" y="137970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0" y="12217"/>
                    <a:pt x="18470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48">
              <a:extLst>
                <a:ext uri="{FF2B5EF4-FFF2-40B4-BE49-F238E27FC236}">
                  <a16:creationId xmlns:a16="http://schemas.microsoft.com/office/drawing/2014/main" id="{A7F7FFED-B6BC-BDF8-7B71-B87065D40C53}"/>
                </a:ext>
              </a:extLst>
            </p:cNvPr>
            <p:cNvSpPr/>
            <p:nvPr/>
          </p:nvSpPr>
          <p:spPr>
            <a:xfrm>
              <a:off x="7894208" y="1282074"/>
              <a:ext cx="26386" cy="52773"/>
            </a:xfrm>
            <a:custGeom>
              <a:avLst/>
              <a:gdLst>
                <a:gd name="connsiteX0" fmla="*/ 23748 w 26386"/>
                <a:gd name="connsiteY0" fmla="*/ 38603 h 52772"/>
                <a:gd name="connsiteX1" fmla="*/ 23748 w 26386"/>
                <a:gd name="connsiteY1" fmla="*/ 3860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23748" y="38603"/>
                  </a:moveTo>
                  <a:cubicBezTo>
                    <a:pt x="18471" y="12217"/>
                    <a:pt x="18471" y="14855"/>
                    <a:pt x="23748" y="38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49">
              <a:extLst>
                <a:ext uri="{FF2B5EF4-FFF2-40B4-BE49-F238E27FC236}">
                  <a16:creationId xmlns:a16="http://schemas.microsoft.com/office/drawing/2014/main" id="{AF680B0B-54E1-4F07-511F-2AD2D907F5EF}"/>
                </a:ext>
              </a:extLst>
            </p:cNvPr>
            <p:cNvSpPr/>
            <p:nvPr/>
          </p:nvSpPr>
          <p:spPr>
            <a:xfrm>
              <a:off x="7898403" y="1215956"/>
              <a:ext cx="52773" cy="52773"/>
            </a:xfrm>
            <a:custGeom>
              <a:avLst/>
              <a:gdLst>
                <a:gd name="connsiteX0" fmla="*/ 38023 w 52772"/>
                <a:gd name="connsiteY0" fmla="*/ 20285 h 52772"/>
                <a:gd name="connsiteX1" fmla="*/ 22191 w 52772"/>
                <a:gd name="connsiteY1" fmla="*/ 44032 h 52772"/>
                <a:gd name="connsiteX2" fmla="*/ 38023 w 52772"/>
                <a:gd name="connsiteY2" fmla="*/ 20285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023" y="20285"/>
                  </a:moveTo>
                  <a:cubicBezTo>
                    <a:pt x="19552" y="17646"/>
                    <a:pt x="16914" y="25562"/>
                    <a:pt x="22191" y="44032"/>
                  </a:cubicBezTo>
                  <a:cubicBezTo>
                    <a:pt x="40661" y="46671"/>
                    <a:pt x="45939" y="38755"/>
                    <a:pt x="38023" y="202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50">
              <a:extLst>
                <a:ext uri="{FF2B5EF4-FFF2-40B4-BE49-F238E27FC236}">
                  <a16:creationId xmlns:a16="http://schemas.microsoft.com/office/drawing/2014/main" id="{F6ED3C69-1E6D-232E-EFE2-384D08DAABF7}"/>
                </a:ext>
              </a:extLst>
            </p:cNvPr>
            <p:cNvSpPr/>
            <p:nvPr/>
          </p:nvSpPr>
          <p:spPr>
            <a:xfrm>
              <a:off x="8359269" y="2921104"/>
              <a:ext cx="52773" cy="52773"/>
            </a:xfrm>
            <a:custGeom>
              <a:avLst/>
              <a:gdLst>
                <a:gd name="connsiteX0" fmla="*/ 36281 w 52772"/>
                <a:gd name="connsiteY0" fmla="*/ 22338 h 52772"/>
                <a:gd name="connsiteX1" fmla="*/ 20449 w 52772"/>
                <a:gd name="connsiteY1" fmla="*/ 32893 h 52772"/>
                <a:gd name="connsiteX2" fmla="*/ 36281 w 52772"/>
                <a:gd name="connsiteY2" fmla="*/ 2233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6281" y="22338"/>
                  </a:moveTo>
                  <a:cubicBezTo>
                    <a:pt x="23088" y="17061"/>
                    <a:pt x="17811" y="19699"/>
                    <a:pt x="20449" y="32893"/>
                  </a:cubicBezTo>
                  <a:cubicBezTo>
                    <a:pt x="33643" y="38170"/>
                    <a:pt x="38920" y="35531"/>
                    <a:pt x="36281" y="22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51">
              <a:extLst>
                <a:ext uri="{FF2B5EF4-FFF2-40B4-BE49-F238E27FC236}">
                  <a16:creationId xmlns:a16="http://schemas.microsoft.com/office/drawing/2014/main" id="{D70389E8-6322-9976-9761-4FB001832C42}"/>
                </a:ext>
              </a:extLst>
            </p:cNvPr>
            <p:cNvSpPr/>
            <p:nvPr/>
          </p:nvSpPr>
          <p:spPr>
            <a:xfrm>
              <a:off x="8401215" y="2533415"/>
              <a:ext cx="52773" cy="26386"/>
            </a:xfrm>
            <a:custGeom>
              <a:avLst/>
              <a:gdLst>
                <a:gd name="connsiteX0" fmla="*/ 33915 w 52772"/>
                <a:gd name="connsiteY0" fmla="*/ 24786 h 26386"/>
                <a:gd name="connsiteX1" fmla="*/ 33915 w 52772"/>
                <a:gd name="connsiteY1" fmla="*/ 24786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26386">
                  <a:moveTo>
                    <a:pt x="33915" y="24786"/>
                  </a:moveTo>
                  <a:cubicBezTo>
                    <a:pt x="20722" y="19509"/>
                    <a:pt x="10167" y="16870"/>
                    <a:pt x="33915" y="24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52">
              <a:extLst>
                <a:ext uri="{FF2B5EF4-FFF2-40B4-BE49-F238E27FC236}">
                  <a16:creationId xmlns:a16="http://schemas.microsoft.com/office/drawing/2014/main" id="{7714D750-BDAC-D140-8644-8D4587E59B7C}"/>
                </a:ext>
              </a:extLst>
            </p:cNvPr>
            <p:cNvSpPr/>
            <p:nvPr/>
          </p:nvSpPr>
          <p:spPr>
            <a:xfrm>
              <a:off x="8304517" y="2002766"/>
              <a:ext cx="26386" cy="26386"/>
            </a:xfrm>
            <a:custGeom>
              <a:avLst/>
              <a:gdLst>
                <a:gd name="connsiteX0" fmla="*/ 19790 w 26386"/>
                <a:gd name="connsiteY0" fmla="*/ 19790 h 26386"/>
                <a:gd name="connsiteX1" fmla="*/ 19790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19790"/>
                  </a:moveTo>
                  <a:cubicBezTo>
                    <a:pt x="32983" y="30344"/>
                    <a:pt x="35622" y="30344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53">
              <a:extLst>
                <a:ext uri="{FF2B5EF4-FFF2-40B4-BE49-F238E27FC236}">
                  <a16:creationId xmlns:a16="http://schemas.microsoft.com/office/drawing/2014/main" id="{6789A7EA-5E08-136E-E06B-22FB8E5BC987}"/>
                </a:ext>
              </a:extLst>
            </p:cNvPr>
            <p:cNvSpPr/>
            <p:nvPr/>
          </p:nvSpPr>
          <p:spPr>
            <a:xfrm>
              <a:off x="6900759" y="2748485"/>
              <a:ext cx="26386" cy="26386"/>
            </a:xfrm>
            <a:custGeom>
              <a:avLst/>
              <a:gdLst>
                <a:gd name="connsiteX0" fmla="*/ 19790 w 26386"/>
                <a:gd name="connsiteY0" fmla="*/ 28723 h 26386"/>
                <a:gd name="connsiteX1" fmla="*/ 19790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28723"/>
                  </a:moveTo>
                  <a:cubicBezTo>
                    <a:pt x="27706" y="18168"/>
                    <a:pt x="30344" y="15529"/>
                    <a:pt x="19790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54">
              <a:extLst>
                <a:ext uri="{FF2B5EF4-FFF2-40B4-BE49-F238E27FC236}">
                  <a16:creationId xmlns:a16="http://schemas.microsoft.com/office/drawing/2014/main" id="{A9D24CE0-D682-F557-BF58-D1375680576E}"/>
                </a:ext>
              </a:extLst>
            </p:cNvPr>
            <p:cNvSpPr/>
            <p:nvPr/>
          </p:nvSpPr>
          <p:spPr>
            <a:xfrm>
              <a:off x="7821416" y="3910505"/>
              <a:ext cx="105546" cy="290251"/>
            </a:xfrm>
            <a:custGeom>
              <a:avLst/>
              <a:gdLst>
                <a:gd name="connsiteX0" fmla="*/ 93901 w 105545"/>
                <a:gd name="connsiteY0" fmla="*/ 62008 h 290250"/>
                <a:gd name="connsiteX1" fmla="*/ 27934 w 105545"/>
                <a:gd name="connsiteY1" fmla="*/ 19790 h 290250"/>
                <a:gd name="connsiteX2" fmla="*/ 78069 w 105545"/>
                <a:gd name="connsiteY2" fmla="*/ 278377 h 290250"/>
                <a:gd name="connsiteX3" fmla="*/ 93901 w 105545"/>
                <a:gd name="connsiteY3" fmla="*/ 62008 h 2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45" h="290250">
                  <a:moveTo>
                    <a:pt x="93901" y="62008"/>
                  </a:moveTo>
                  <a:cubicBezTo>
                    <a:pt x="78069" y="38260"/>
                    <a:pt x="56959" y="22428"/>
                    <a:pt x="27934" y="19790"/>
                  </a:cubicBezTo>
                  <a:cubicBezTo>
                    <a:pt x="4187" y="64647"/>
                    <a:pt x="35850" y="244074"/>
                    <a:pt x="78069" y="278377"/>
                  </a:cubicBezTo>
                  <a:cubicBezTo>
                    <a:pt x="109732" y="209772"/>
                    <a:pt x="49043" y="138529"/>
                    <a:pt x="93901" y="62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55">
              <a:extLst>
                <a:ext uri="{FF2B5EF4-FFF2-40B4-BE49-F238E27FC236}">
                  <a16:creationId xmlns:a16="http://schemas.microsoft.com/office/drawing/2014/main" id="{756BAE04-59F0-8706-40FB-106075FD7281}"/>
                </a:ext>
              </a:extLst>
            </p:cNvPr>
            <p:cNvSpPr/>
            <p:nvPr/>
          </p:nvSpPr>
          <p:spPr>
            <a:xfrm>
              <a:off x="8810685" y="3092526"/>
              <a:ext cx="79159" cy="79159"/>
            </a:xfrm>
            <a:custGeom>
              <a:avLst/>
              <a:gdLst>
                <a:gd name="connsiteX0" fmla="*/ 20241 w 79159"/>
                <a:gd name="connsiteY0" fmla="*/ 19790 h 79159"/>
                <a:gd name="connsiteX1" fmla="*/ 83569 w 79159"/>
                <a:gd name="connsiteY1" fmla="*/ 64647 h 79159"/>
                <a:gd name="connsiteX2" fmla="*/ 20241 w 79159"/>
                <a:gd name="connsiteY2" fmla="*/ 1979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79159">
                  <a:moveTo>
                    <a:pt x="20241" y="19790"/>
                  </a:moveTo>
                  <a:cubicBezTo>
                    <a:pt x="14964" y="51454"/>
                    <a:pt x="57182" y="88395"/>
                    <a:pt x="83569" y="64647"/>
                  </a:cubicBezTo>
                  <a:cubicBezTo>
                    <a:pt x="67737" y="46176"/>
                    <a:pt x="46628" y="25067"/>
                    <a:pt x="2024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56">
              <a:extLst>
                <a:ext uri="{FF2B5EF4-FFF2-40B4-BE49-F238E27FC236}">
                  <a16:creationId xmlns:a16="http://schemas.microsoft.com/office/drawing/2014/main" id="{B4E773C1-700E-5154-E87F-7766938BB1BD}"/>
                </a:ext>
              </a:extLst>
            </p:cNvPr>
            <p:cNvSpPr/>
            <p:nvPr/>
          </p:nvSpPr>
          <p:spPr>
            <a:xfrm>
              <a:off x="8654537" y="3140638"/>
              <a:ext cx="52773" cy="52773"/>
            </a:xfrm>
            <a:custGeom>
              <a:avLst/>
              <a:gdLst>
                <a:gd name="connsiteX0" fmla="*/ 20709 w 52772"/>
                <a:gd name="connsiteY0" fmla="*/ 21812 h 52772"/>
                <a:gd name="connsiteX1" fmla="*/ 33903 w 52772"/>
                <a:gd name="connsiteY1" fmla="*/ 35005 h 52772"/>
                <a:gd name="connsiteX2" fmla="*/ 20709 w 52772"/>
                <a:gd name="connsiteY2" fmla="*/ 2181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0709" y="21812"/>
                  </a:moveTo>
                  <a:cubicBezTo>
                    <a:pt x="18071" y="35005"/>
                    <a:pt x="20709" y="37644"/>
                    <a:pt x="33903" y="35005"/>
                  </a:cubicBezTo>
                  <a:cubicBezTo>
                    <a:pt x="36541" y="21812"/>
                    <a:pt x="31264" y="16535"/>
                    <a:pt x="20709" y="218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57">
              <a:extLst>
                <a:ext uri="{FF2B5EF4-FFF2-40B4-BE49-F238E27FC236}">
                  <a16:creationId xmlns:a16="http://schemas.microsoft.com/office/drawing/2014/main" id="{BB757445-84FA-E0B0-7203-17248FCD9CE3}"/>
                </a:ext>
              </a:extLst>
            </p:cNvPr>
            <p:cNvSpPr/>
            <p:nvPr/>
          </p:nvSpPr>
          <p:spPr>
            <a:xfrm>
              <a:off x="8332827" y="3390693"/>
              <a:ext cx="52773" cy="52773"/>
            </a:xfrm>
            <a:custGeom>
              <a:avLst/>
              <a:gdLst>
                <a:gd name="connsiteX0" fmla="*/ 38975 w 52772"/>
                <a:gd name="connsiteY0" fmla="*/ 19790 h 52772"/>
                <a:gd name="connsiteX1" fmla="*/ 36336 w 52772"/>
                <a:gd name="connsiteY1" fmla="*/ 48815 h 52772"/>
                <a:gd name="connsiteX2" fmla="*/ 38975 w 52772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975" y="19790"/>
                  </a:moveTo>
                  <a:cubicBezTo>
                    <a:pt x="15227" y="30344"/>
                    <a:pt x="12588" y="40899"/>
                    <a:pt x="36336" y="48815"/>
                  </a:cubicBezTo>
                  <a:cubicBezTo>
                    <a:pt x="62723" y="51453"/>
                    <a:pt x="65361" y="40899"/>
                    <a:pt x="3897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58">
              <a:extLst>
                <a:ext uri="{FF2B5EF4-FFF2-40B4-BE49-F238E27FC236}">
                  <a16:creationId xmlns:a16="http://schemas.microsoft.com/office/drawing/2014/main" id="{9EB8EB8B-7A57-C57B-14E6-A53A3900D176}"/>
                </a:ext>
              </a:extLst>
            </p:cNvPr>
            <p:cNvSpPr/>
            <p:nvPr/>
          </p:nvSpPr>
          <p:spPr>
            <a:xfrm>
              <a:off x="8423052" y="3277505"/>
              <a:ext cx="52773" cy="52773"/>
            </a:xfrm>
            <a:custGeom>
              <a:avLst/>
              <a:gdLst>
                <a:gd name="connsiteX0" fmla="*/ 19994 w 52772"/>
                <a:gd name="connsiteY0" fmla="*/ 27432 h 52772"/>
                <a:gd name="connsiteX1" fmla="*/ 43742 w 52772"/>
                <a:gd name="connsiteY1" fmla="*/ 32709 h 52772"/>
                <a:gd name="connsiteX2" fmla="*/ 19994 w 52772"/>
                <a:gd name="connsiteY2" fmla="*/ 27432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994" y="27432"/>
                  </a:moveTo>
                  <a:cubicBezTo>
                    <a:pt x="17355" y="40625"/>
                    <a:pt x="41103" y="45902"/>
                    <a:pt x="43742" y="32709"/>
                  </a:cubicBezTo>
                  <a:cubicBezTo>
                    <a:pt x="46381" y="19516"/>
                    <a:pt x="22633" y="14239"/>
                    <a:pt x="19994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59">
              <a:extLst>
                <a:ext uri="{FF2B5EF4-FFF2-40B4-BE49-F238E27FC236}">
                  <a16:creationId xmlns:a16="http://schemas.microsoft.com/office/drawing/2014/main" id="{8F4E82B9-2E34-BB05-E12C-F52143DA89C0}"/>
                </a:ext>
              </a:extLst>
            </p:cNvPr>
            <p:cNvSpPr/>
            <p:nvPr/>
          </p:nvSpPr>
          <p:spPr>
            <a:xfrm>
              <a:off x="8004594" y="3659048"/>
              <a:ext cx="52773" cy="52773"/>
            </a:xfrm>
            <a:custGeom>
              <a:avLst/>
              <a:gdLst>
                <a:gd name="connsiteX0" fmla="*/ 21546 w 52772"/>
                <a:gd name="connsiteY0" fmla="*/ 25853 h 52772"/>
                <a:gd name="connsiteX1" fmla="*/ 40016 w 52772"/>
                <a:gd name="connsiteY1" fmla="*/ 36407 h 52772"/>
                <a:gd name="connsiteX2" fmla="*/ 21546 w 52772"/>
                <a:gd name="connsiteY2" fmla="*/ 25853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21546" y="25853"/>
                  </a:moveTo>
                  <a:cubicBezTo>
                    <a:pt x="13630" y="39046"/>
                    <a:pt x="34739" y="49600"/>
                    <a:pt x="40016" y="36407"/>
                  </a:cubicBezTo>
                  <a:cubicBezTo>
                    <a:pt x="50571" y="23214"/>
                    <a:pt x="29462" y="12660"/>
                    <a:pt x="21546" y="25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60">
              <a:extLst>
                <a:ext uri="{FF2B5EF4-FFF2-40B4-BE49-F238E27FC236}">
                  <a16:creationId xmlns:a16="http://schemas.microsoft.com/office/drawing/2014/main" id="{5D4BC4D9-1BC8-C3D0-D9E9-27F4DF7A58FE}"/>
                </a:ext>
              </a:extLst>
            </p:cNvPr>
            <p:cNvSpPr/>
            <p:nvPr/>
          </p:nvSpPr>
          <p:spPr>
            <a:xfrm>
              <a:off x="7694990" y="3778221"/>
              <a:ext cx="26386" cy="26386"/>
            </a:xfrm>
            <a:custGeom>
              <a:avLst/>
              <a:gdLst>
                <a:gd name="connsiteX0" fmla="*/ 19790 w 26386"/>
                <a:gd name="connsiteY0" fmla="*/ 30697 h 26386"/>
                <a:gd name="connsiteX1" fmla="*/ 19790 w 26386"/>
                <a:gd name="connsiteY1" fmla="*/ 30697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19790" y="30697"/>
                  </a:moveTo>
                  <a:cubicBezTo>
                    <a:pt x="22428" y="17503"/>
                    <a:pt x="25067" y="14865"/>
                    <a:pt x="19790" y="30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61">
              <a:extLst>
                <a:ext uri="{FF2B5EF4-FFF2-40B4-BE49-F238E27FC236}">
                  <a16:creationId xmlns:a16="http://schemas.microsoft.com/office/drawing/2014/main" id="{5670BC4B-3E18-894E-64FF-B764E7C8CC7E}"/>
                </a:ext>
              </a:extLst>
            </p:cNvPr>
            <p:cNvSpPr/>
            <p:nvPr/>
          </p:nvSpPr>
          <p:spPr>
            <a:xfrm>
              <a:off x="8449642" y="2818107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62">
              <a:extLst>
                <a:ext uri="{FF2B5EF4-FFF2-40B4-BE49-F238E27FC236}">
                  <a16:creationId xmlns:a16="http://schemas.microsoft.com/office/drawing/2014/main" id="{C5269918-7F07-2EBB-E301-96E08DB0D063}"/>
                </a:ext>
              </a:extLst>
            </p:cNvPr>
            <p:cNvSpPr/>
            <p:nvPr/>
          </p:nvSpPr>
          <p:spPr>
            <a:xfrm>
              <a:off x="8407424" y="2397498"/>
              <a:ext cx="211091" cy="79159"/>
            </a:xfrm>
            <a:custGeom>
              <a:avLst/>
              <a:gdLst>
                <a:gd name="connsiteX0" fmla="*/ 127974 w 211091"/>
                <a:gd name="connsiteY0" fmla="*/ 34048 h 79159"/>
                <a:gd name="connsiteX1" fmla="*/ 19790 w 211091"/>
                <a:gd name="connsiteY1" fmla="*/ 63073 h 79159"/>
                <a:gd name="connsiteX2" fmla="*/ 209772 w 211091"/>
                <a:gd name="connsiteY2" fmla="*/ 31409 h 79159"/>
                <a:gd name="connsiteX3" fmla="*/ 127974 w 211091"/>
                <a:gd name="connsiteY3" fmla="*/ 3404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91" h="79159">
                  <a:moveTo>
                    <a:pt x="127974" y="34048"/>
                  </a:moveTo>
                  <a:cubicBezTo>
                    <a:pt x="64647" y="7662"/>
                    <a:pt x="27706" y="18216"/>
                    <a:pt x="19790" y="63073"/>
                  </a:cubicBezTo>
                  <a:cubicBezTo>
                    <a:pt x="51453" y="68350"/>
                    <a:pt x="186024" y="52518"/>
                    <a:pt x="209772" y="31409"/>
                  </a:cubicBezTo>
                  <a:cubicBezTo>
                    <a:pt x="183386" y="34048"/>
                    <a:pt x="154361" y="34048"/>
                    <a:pt x="127974" y="34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63">
              <a:extLst>
                <a:ext uri="{FF2B5EF4-FFF2-40B4-BE49-F238E27FC236}">
                  <a16:creationId xmlns:a16="http://schemas.microsoft.com/office/drawing/2014/main" id="{BE6CBC15-E85B-CDE6-A683-80A61FDC1E04}"/>
                </a:ext>
              </a:extLst>
            </p:cNvPr>
            <p:cNvSpPr/>
            <p:nvPr/>
          </p:nvSpPr>
          <p:spPr>
            <a:xfrm>
              <a:off x="8572608" y="1812784"/>
              <a:ext cx="211091" cy="158319"/>
            </a:xfrm>
            <a:custGeom>
              <a:avLst/>
              <a:gdLst>
                <a:gd name="connsiteX0" fmla="*/ 205545 w 211091"/>
                <a:gd name="connsiteY0" fmla="*/ 19790 h 158318"/>
                <a:gd name="connsiteX1" fmla="*/ 60420 w 211091"/>
                <a:gd name="connsiteY1" fmla="*/ 109504 h 158318"/>
                <a:gd name="connsiteX2" fmla="*/ 26117 w 211091"/>
                <a:gd name="connsiteY2" fmla="*/ 156999 h 158318"/>
                <a:gd name="connsiteX3" fmla="*/ 152772 w 211091"/>
                <a:gd name="connsiteY3" fmla="*/ 69924 h 158318"/>
                <a:gd name="connsiteX4" fmla="*/ 73613 w 211091"/>
                <a:gd name="connsiteY4" fmla="*/ 106865 h 158318"/>
                <a:gd name="connsiteX5" fmla="*/ 205545 w 211091"/>
                <a:gd name="connsiteY5" fmla="*/ 19790 h 15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91" h="158318">
                  <a:moveTo>
                    <a:pt x="205545" y="19790"/>
                  </a:moveTo>
                  <a:cubicBezTo>
                    <a:pt x="163327" y="30344"/>
                    <a:pt x="84168" y="106865"/>
                    <a:pt x="60420" y="109504"/>
                  </a:cubicBezTo>
                  <a:cubicBezTo>
                    <a:pt x="41949" y="114781"/>
                    <a:pt x="5008" y="135890"/>
                    <a:pt x="26117" y="156999"/>
                  </a:cubicBezTo>
                  <a:cubicBezTo>
                    <a:pt x="63058" y="167554"/>
                    <a:pt x="144856" y="104226"/>
                    <a:pt x="152772" y="69924"/>
                  </a:cubicBezTo>
                  <a:cubicBezTo>
                    <a:pt x="123747" y="72563"/>
                    <a:pt x="105277" y="104226"/>
                    <a:pt x="73613" y="106865"/>
                  </a:cubicBezTo>
                  <a:cubicBezTo>
                    <a:pt x="126386" y="93672"/>
                    <a:pt x="171243" y="62008"/>
                    <a:pt x="20554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64">
              <a:extLst>
                <a:ext uri="{FF2B5EF4-FFF2-40B4-BE49-F238E27FC236}">
                  <a16:creationId xmlns:a16="http://schemas.microsoft.com/office/drawing/2014/main" id="{23C6BF93-A757-EE89-6B7E-F99BC02D94CC}"/>
                </a:ext>
              </a:extLst>
            </p:cNvPr>
            <p:cNvSpPr/>
            <p:nvPr/>
          </p:nvSpPr>
          <p:spPr>
            <a:xfrm>
              <a:off x="8140921" y="3031079"/>
              <a:ext cx="52773" cy="52773"/>
            </a:xfrm>
            <a:custGeom>
              <a:avLst/>
              <a:gdLst>
                <a:gd name="connsiteX0" fmla="*/ 40899 w 52772"/>
                <a:gd name="connsiteY0" fmla="*/ 28464 h 52772"/>
                <a:gd name="connsiteX1" fmla="*/ 19790 w 52772"/>
                <a:gd name="connsiteY1" fmla="*/ 31102 h 52772"/>
                <a:gd name="connsiteX2" fmla="*/ 40899 w 52772"/>
                <a:gd name="connsiteY2" fmla="*/ 28464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0899" y="28464"/>
                  </a:moveTo>
                  <a:cubicBezTo>
                    <a:pt x="38260" y="15271"/>
                    <a:pt x="19790" y="17909"/>
                    <a:pt x="19790" y="31102"/>
                  </a:cubicBezTo>
                  <a:cubicBezTo>
                    <a:pt x="22429" y="44296"/>
                    <a:pt x="43538" y="41657"/>
                    <a:pt x="40899" y="28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65">
              <a:extLst>
                <a:ext uri="{FF2B5EF4-FFF2-40B4-BE49-F238E27FC236}">
                  <a16:creationId xmlns:a16="http://schemas.microsoft.com/office/drawing/2014/main" id="{6B8D95B2-1631-2E26-BF11-21B800CC9901}"/>
                </a:ext>
              </a:extLst>
            </p:cNvPr>
            <p:cNvSpPr/>
            <p:nvPr/>
          </p:nvSpPr>
          <p:spPr>
            <a:xfrm>
              <a:off x="8871825" y="2269269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22428" y="40899"/>
                    <a:pt x="22428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66">
              <a:extLst>
                <a:ext uri="{FF2B5EF4-FFF2-40B4-BE49-F238E27FC236}">
                  <a16:creationId xmlns:a16="http://schemas.microsoft.com/office/drawing/2014/main" id="{C38493A1-021F-482A-6114-F5509C561B09}"/>
                </a:ext>
              </a:extLst>
            </p:cNvPr>
            <p:cNvSpPr/>
            <p:nvPr/>
          </p:nvSpPr>
          <p:spPr>
            <a:xfrm>
              <a:off x="8822191" y="2281666"/>
              <a:ext cx="52773" cy="52773"/>
            </a:xfrm>
            <a:custGeom>
              <a:avLst/>
              <a:gdLst>
                <a:gd name="connsiteX0" fmla="*/ 29844 w 52772"/>
                <a:gd name="connsiteY0" fmla="*/ 36418 h 52772"/>
                <a:gd name="connsiteX1" fmla="*/ 29844 w 52772"/>
                <a:gd name="connsiteY1" fmla="*/ 36418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772" h="52772">
                  <a:moveTo>
                    <a:pt x="29844" y="36418"/>
                  </a:moveTo>
                  <a:cubicBezTo>
                    <a:pt x="53592" y="-5801"/>
                    <a:pt x="-1820" y="46972"/>
                    <a:pt x="29844" y="36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67">
              <a:extLst>
                <a:ext uri="{FF2B5EF4-FFF2-40B4-BE49-F238E27FC236}">
                  <a16:creationId xmlns:a16="http://schemas.microsoft.com/office/drawing/2014/main" id="{812ED9ED-43E5-0327-7235-AA7D02292B8E}"/>
                </a:ext>
              </a:extLst>
            </p:cNvPr>
            <p:cNvSpPr/>
            <p:nvPr/>
          </p:nvSpPr>
          <p:spPr>
            <a:xfrm>
              <a:off x="8845439" y="2010695"/>
              <a:ext cx="105546" cy="79159"/>
            </a:xfrm>
            <a:custGeom>
              <a:avLst/>
              <a:gdLst>
                <a:gd name="connsiteX0" fmla="*/ 19790 w 105545"/>
                <a:gd name="connsiteY0" fmla="*/ 80466 h 79159"/>
                <a:gd name="connsiteX1" fmla="*/ 96311 w 105545"/>
                <a:gd name="connsiteY1" fmla="*/ 38248 h 79159"/>
                <a:gd name="connsiteX2" fmla="*/ 19790 w 105545"/>
                <a:gd name="connsiteY2" fmla="*/ 80466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79159">
                  <a:moveTo>
                    <a:pt x="19790" y="80466"/>
                  </a:moveTo>
                  <a:cubicBezTo>
                    <a:pt x="46176" y="67273"/>
                    <a:pt x="72563" y="51441"/>
                    <a:pt x="96311" y="38248"/>
                  </a:cubicBezTo>
                  <a:cubicBezTo>
                    <a:pt x="72563" y="3945"/>
                    <a:pt x="48815" y="17139"/>
                    <a:pt x="19790" y="80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68">
              <a:extLst>
                <a:ext uri="{FF2B5EF4-FFF2-40B4-BE49-F238E27FC236}">
                  <a16:creationId xmlns:a16="http://schemas.microsoft.com/office/drawing/2014/main" id="{E478AAD8-F680-9D15-3C6D-8C97DFAA21E4}"/>
                </a:ext>
              </a:extLst>
            </p:cNvPr>
            <p:cNvSpPr/>
            <p:nvPr/>
          </p:nvSpPr>
          <p:spPr>
            <a:xfrm>
              <a:off x="8774195" y="2141781"/>
              <a:ext cx="52773" cy="52773"/>
            </a:xfrm>
            <a:custGeom>
              <a:avLst/>
              <a:gdLst>
                <a:gd name="connsiteX0" fmla="*/ 19790 w 52772"/>
                <a:gd name="connsiteY0" fmla="*/ 47009 h 52772"/>
                <a:gd name="connsiteX1" fmla="*/ 51454 w 52772"/>
                <a:gd name="connsiteY1" fmla="*/ 20623 h 52772"/>
                <a:gd name="connsiteX2" fmla="*/ 19790 w 52772"/>
                <a:gd name="connsiteY2" fmla="*/ 4700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47009"/>
                  </a:moveTo>
                  <a:cubicBezTo>
                    <a:pt x="32983" y="54925"/>
                    <a:pt x="48815" y="33816"/>
                    <a:pt x="51454" y="20623"/>
                  </a:cubicBezTo>
                  <a:cubicBezTo>
                    <a:pt x="38260" y="15346"/>
                    <a:pt x="22429" y="36455"/>
                    <a:pt x="19790" y="47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69">
              <a:extLst>
                <a:ext uri="{FF2B5EF4-FFF2-40B4-BE49-F238E27FC236}">
                  <a16:creationId xmlns:a16="http://schemas.microsoft.com/office/drawing/2014/main" id="{F3B071D1-D140-280E-B955-96F61954EA62}"/>
                </a:ext>
              </a:extLst>
            </p:cNvPr>
            <p:cNvSpPr/>
            <p:nvPr/>
          </p:nvSpPr>
          <p:spPr>
            <a:xfrm>
              <a:off x="8749128" y="2179555"/>
              <a:ext cx="26386" cy="26386"/>
            </a:xfrm>
            <a:custGeom>
              <a:avLst/>
              <a:gdLst>
                <a:gd name="connsiteX0" fmla="*/ 31664 w 26386"/>
                <a:gd name="connsiteY0" fmla="*/ 19790 h 26386"/>
                <a:gd name="connsiteX1" fmla="*/ 31664 w 26386"/>
                <a:gd name="connsiteY1" fmla="*/ 19790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31664" y="19790"/>
                  </a:moveTo>
                  <a:cubicBezTo>
                    <a:pt x="15832" y="22428"/>
                    <a:pt x="15832" y="22428"/>
                    <a:pt x="31664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70">
              <a:extLst>
                <a:ext uri="{FF2B5EF4-FFF2-40B4-BE49-F238E27FC236}">
                  <a16:creationId xmlns:a16="http://schemas.microsoft.com/office/drawing/2014/main" id="{20AA288B-B73E-1CFB-AD7E-E6F0C714DA64}"/>
                </a:ext>
              </a:extLst>
            </p:cNvPr>
            <p:cNvSpPr/>
            <p:nvPr/>
          </p:nvSpPr>
          <p:spPr>
            <a:xfrm>
              <a:off x="8961539" y="1947355"/>
              <a:ext cx="26386" cy="52773"/>
            </a:xfrm>
            <a:custGeom>
              <a:avLst/>
              <a:gdLst>
                <a:gd name="connsiteX0" fmla="*/ 19790 w 26386"/>
                <a:gd name="connsiteY0" fmla="*/ 19790 h 52772"/>
                <a:gd name="connsiteX1" fmla="*/ 19790 w 26386"/>
                <a:gd name="connsiteY1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52772">
                  <a:moveTo>
                    <a:pt x="19790" y="19790"/>
                  </a:moveTo>
                  <a:cubicBezTo>
                    <a:pt x="19790" y="40899"/>
                    <a:pt x="19790" y="43538"/>
                    <a:pt x="1979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71">
              <a:extLst>
                <a:ext uri="{FF2B5EF4-FFF2-40B4-BE49-F238E27FC236}">
                  <a16:creationId xmlns:a16="http://schemas.microsoft.com/office/drawing/2014/main" id="{91ABBDA3-14A1-1832-505E-408802C686C6}"/>
                </a:ext>
              </a:extLst>
            </p:cNvPr>
            <p:cNvSpPr/>
            <p:nvPr/>
          </p:nvSpPr>
          <p:spPr>
            <a:xfrm>
              <a:off x="8510331" y="2182194"/>
              <a:ext cx="158319" cy="131932"/>
            </a:xfrm>
            <a:custGeom>
              <a:avLst/>
              <a:gdLst>
                <a:gd name="connsiteX0" fmla="*/ 151722 w 158318"/>
                <a:gd name="connsiteY0" fmla="*/ 19790 h 131932"/>
                <a:gd name="connsiteX1" fmla="*/ 19790 w 158318"/>
                <a:gd name="connsiteY1" fmla="*/ 117420 h 131932"/>
                <a:gd name="connsiteX2" fmla="*/ 151722 w 158318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18" h="131932">
                  <a:moveTo>
                    <a:pt x="151722" y="19790"/>
                  </a:moveTo>
                  <a:cubicBezTo>
                    <a:pt x="117420" y="35622"/>
                    <a:pt x="25067" y="59369"/>
                    <a:pt x="19790" y="117420"/>
                  </a:cubicBezTo>
                  <a:cubicBezTo>
                    <a:pt x="64647" y="106865"/>
                    <a:pt x="122697" y="51454"/>
                    <a:pt x="151722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72">
              <a:extLst>
                <a:ext uri="{FF2B5EF4-FFF2-40B4-BE49-F238E27FC236}">
                  <a16:creationId xmlns:a16="http://schemas.microsoft.com/office/drawing/2014/main" id="{6C294936-19B4-A109-EFC3-831A98FD6D1C}"/>
                </a:ext>
              </a:extLst>
            </p:cNvPr>
            <p:cNvSpPr/>
            <p:nvPr/>
          </p:nvSpPr>
          <p:spPr>
            <a:xfrm>
              <a:off x="8776316" y="1952155"/>
              <a:ext cx="52773" cy="52773"/>
            </a:xfrm>
            <a:custGeom>
              <a:avLst/>
              <a:gdLst>
                <a:gd name="connsiteX0" fmla="*/ 44056 w 52772"/>
                <a:gd name="connsiteY0" fmla="*/ 33460 h 52772"/>
                <a:gd name="connsiteX1" fmla="*/ 20308 w 52772"/>
                <a:gd name="connsiteY1" fmla="*/ 36098 h 52772"/>
                <a:gd name="connsiteX2" fmla="*/ 44056 w 52772"/>
                <a:gd name="connsiteY2" fmla="*/ 3346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44056" y="33460"/>
                  </a:moveTo>
                  <a:cubicBezTo>
                    <a:pt x="51972" y="12351"/>
                    <a:pt x="15031" y="17628"/>
                    <a:pt x="20308" y="36098"/>
                  </a:cubicBezTo>
                  <a:cubicBezTo>
                    <a:pt x="22947" y="49292"/>
                    <a:pt x="44056" y="41376"/>
                    <a:pt x="44056" y="33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73">
              <a:extLst>
                <a:ext uri="{FF2B5EF4-FFF2-40B4-BE49-F238E27FC236}">
                  <a16:creationId xmlns:a16="http://schemas.microsoft.com/office/drawing/2014/main" id="{71896D3F-41D2-6F6E-9B37-0B2816A7E164}"/>
                </a:ext>
              </a:extLst>
            </p:cNvPr>
            <p:cNvSpPr/>
            <p:nvPr/>
          </p:nvSpPr>
          <p:spPr>
            <a:xfrm>
              <a:off x="8607476" y="2035992"/>
              <a:ext cx="52773" cy="79159"/>
            </a:xfrm>
            <a:custGeom>
              <a:avLst/>
              <a:gdLst>
                <a:gd name="connsiteX0" fmla="*/ 51939 w 52772"/>
                <a:gd name="connsiteY0" fmla="*/ 39337 h 79159"/>
                <a:gd name="connsiteX1" fmla="*/ 20275 w 52772"/>
                <a:gd name="connsiteY1" fmla="*/ 65723 h 79159"/>
                <a:gd name="connsiteX2" fmla="*/ 51939 w 52772"/>
                <a:gd name="connsiteY2" fmla="*/ 39337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51939" y="39337"/>
                  </a:moveTo>
                  <a:cubicBezTo>
                    <a:pt x="54577" y="-2882"/>
                    <a:pt x="14998" y="31421"/>
                    <a:pt x="20275" y="65723"/>
                  </a:cubicBezTo>
                  <a:cubicBezTo>
                    <a:pt x="30830" y="55168"/>
                    <a:pt x="41384" y="47252"/>
                    <a:pt x="51939" y="3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74">
              <a:extLst>
                <a:ext uri="{FF2B5EF4-FFF2-40B4-BE49-F238E27FC236}">
                  <a16:creationId xmlns:a16="http://schemas.microsoft.com/office/drawing/2014/main" id="{A0D4D7AD-E9CE-D048-A216-2C9731CB54A4}"/>
                </a:ext>
              </a:extLst>
            </p:cNvPr>
            <p:cNvSpPr/>
            <p:nvPr/>
          </p:nvSpPr>
          <p:spPr>
            <a:xfrm>
              <a:off x="8483945" y="2184833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5067" y="17151"/>
                    <a:pt x="19790" y="27706"/>
                  </a:cubicBezTo>
                  <a:cubicBezTo>
                    <a:pt x="27706" y="40899"/>
                    <a:pt x="32983" y="40899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75">
              <a:extLst>
                <a:ext uri="{FF2B5EF4-FFF2-40B4-BE49-F238E27FC236}">
                  <a16:creationId xmlns:a16="http://schemas.microsoft.com/office/drawing/2014/main" id="{D82105F3-9AE5-202E-9A78-C88AB502E8C4}"/>
                </a:ext>
              </a:extLst>
            </p:cNvPr>
            <p:cNvSpPr/>
            <p:nvPr/>
          </p:nvSpPr>
          <p:spPr>
            <a:xfrm>
              <a:off x="8447837" y="2097757"/>
              <a:ext cx="105546" cy="131932"/>
            </a:xfrm>
            <a:custGeom>
              <a:avLst/>
              <a:gdLst>
                <a:gd name="connsiteX0" fmla="*/ 90200 w 105545"/>
                <a:gd name="connsiteY0" fmla="*/ 19790 h 131932"/>
                <a:gd name="connsiteX1" fmla="*/ 34788 w 105545"/>
                <a:gd name="connsiteY1" fmla="*/ 117420 h 131932"/>
                <a:gd name="connsiteX2" fmla="*/ 90200 w 105545"/>
                <a:gd name="connsiteY2" fmla="*/ 19790 h 1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545" h="131932">
                  <a:moveTo>
                    <a:pt x="90200" y="19790"/>
                  </a:moveTo>
                  <a:cubicBezTo>
                    <a:pt x="21595" y="54092"/>
                    <a:pt x="3125" y="85756"/>
                    <a:pt x="34788" y="117420"/>
                  </a:cubicBezTo>
                  <a:cubicBezTo>
                    <a:pt x="82284" y="96310"/>
                    <a:pt x="100755" y="64647"/>
                    <a:pt x="90200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76">
              <a:extLst>
                <a:ext uri="{FF2B5EF4-FFF2-40B4-BE49-F238E27FC236}">
                  <a16:creationId xmlns:a16="http://schemas.microsoft.com/office/drawing/2014/main" id="{73084A82-C62F-BDFA-72B8-AFD479BBA620}"/>
                </a:ext>
              </a:extLst>
            </p:cNvPr>
            <p:cNvSpPr/>
            <p:nvPr/>
          </p:nvSpPr>
          <p:spPr>
            <a:xfrm>
              <a:off x="8558793" y="2006350"/>
              <a:ext cx="52773" cy="79159"/>
            </a:xfrm>
            <a:custGeom>
              <a:avLst/>
              <a:gdLst>
                <a:gd name="connsiteX0" fmla="*/ 21462 w 52772"/>
                <a:gd name="connsiteY0" fmla="*/ 71618 h 79159"/>
                <a:gd name="connsiteX1" fmla="*/ 39933 w 52772"/>
                <a:gd name="connsiteY1" fmla="*/ 26761 h 79159"/>
                <a:gd name="connsiteX2" fmla="*/ 21462 w 52772"/>
                <a:gd name="connsiteY2" fmla="*/ 71618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1462" y="71618"/>
                  </a:moveTo>
                  <a:cubicBezTo>
                    <a:pt x="55765" y="55786"/>
                    <a:pt x="61042" y="39954"/>
                    <a:pt x="39933" y="26761"/>
                  </a:cubicBezTo>
                  <a:cubicBezTo>
                    <a:pt x="8269" y="-4903"/>
                    <a:pt x="24101" y="82173"/>
                    <a:pt x="21462" y="71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77">
              <a:extLst>
                <a:ext uri="{FF2B5EF4-FFF2-40B4-BE49-F238E27FC236}">
                  <a16:creationId xmlns:a16="http://schemas.microsoft.com/office/drawing/2014/main" id="{6A6BC386-F975-68B0-0051-B6E62B7374BB}"/>
                </a:ext>
              </a:extLst>
            </p:cNvPr>
            <p:cNvSpPr/>
            <p:nvPr/>
          </p:nvSpPr>
          <p:spPr>
            <a:xfrm>
              <a:off x="6792574" y="3092526"/>
              <a:ext cx="79159" cy="52773"/>
            </a:xfrm>
            <a:custGeom>
              <a:avLst/>
              <a:gdLst>
                <a:gd name="connsiteX0" fmla="*/ 67285 w 79159"/>
                <a:gd name="connsiteY0" fmla="*/ 19790 h 52772"/>
                <a:gd name="connsiteX1" fmla="*/ 19790 w 79159"/>
                <a:gd name="connsiteY1" fmla="*/ 38260 h 52772"/>
                <a:gd name="connsiteX2" fmla="*/ 67285 w 79159"/>
                <a:gd name="connsiteY2" fmla="*/ 19790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67285" y="19790"/>
                  </a:moveTo>
                  <a:cubicBezTo>
                    <a:pt x="51454" y="25067"/>
                    <a:pt x="35622" y="32983"/>
                    <a:pt x="19790" y="38260"/>
                  </a:cubicBezTo>
                  <a:cubicBezTo>
                    <a:pt x="62008" y="46176"/>
                    <a:pt x="77840" y="40899"/>
                    <a:pt x="67285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78">
              <a:extLst>
                <a:ext uri="{FF2B5EF4-FFF2-40B4-BE49-F238E27FC236}">
                  <a16:creationId xmlns:a16="http://schemas.microsoft.com/office/drawing/2014/main" id="{2639D3DB-0F2C-0405-62D7-38B5C95C7B27}"/>
                </a:ext>
              </a:extLst>
            </p:cNvPr>
            <p:cNvSpPr/>
            <p:nvPr/>
          </p:nvSpPr>
          <p:spPr>
            <a:xfrm>
              <a:off x="7916636" y="1928371"/>
              <a:ext cx="79159" cy="52773"/>
            </a:xfrm>
            <a:custGeom>
              <a:avLst/>
              <a:gdLst>
                <a:gd name="connsiteX0" fmla="*/ 75202 w 79159"/>
                <a:gd name="connsiteY0" fmla="*/ 22941 h 52772"/>
                <a:gd name="connsiteX1" fmla="*/ 19790 w 79159"/>
                <a:gd name="connsiteY1" fmla="*/ 41412 h 52772"/>
                <a:gd name="connsiteX2" fmla="*/ 75202 w 79159"/>
                <a:gd name="connsiteY2" fmla="*/ 22941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9" h="52772">
                  <a:moveTo>
                    <a:pt x="75202" y="22941"/>
                  </a:moveTo>
                  <a:cubicBezTo>
                    <a:pt x="54092" y="12387"/>
                    <a:pt x="35622" y="30857"/>
                    <a:pt x="19790" y="41412"/>
                  </a:cubicBezTo>
                  <a:cubicBezTo>
                    <a:pt x="40899" y="49328"/>
                    <a:pt x="59369" y="36134"/>
                    <a:pt x="75202" y="22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79">
              <a:extLst>
                <a:ext uri="{FF2B5EF4-FFF2-40B4-BE49-F238E27FC236}">
                  <a16:creationId xmlns:a16="http://schemas.microsoft.com/office/drawing/2014/main" id="{351634D1-1AA6-55C9-0489-30DF62C2A3BB}"/>
                </a:ext>
              </a:extLst>
            </p:cNvPr>
            <p:cNvSpPr/>
            <p:nvPr/>
          </p:nvSpPr>
          <p:spPr>
            <a:xfrm>
              <a:off x="6691913" y="2510410"/>
              <a:ext cx="52773" cy="52773"/>
            </a:xfrm>
            <a:custGeom>
              <a:avLst/>
              <a:gdLst>
                <a:gd name="connsiteX0" fmla="*/ 30737 w 52772"/>
                <a:gd name="connsiteY0" fmla="*/ 50429 h 52772"/>
                <a:gd name="connsiteX1" fmla="*/ 38653 w 52772"/>
                <a:gd name="connsiteY1" fmla="*/ 21404 h 52772"/>
                <a:gd name="connsiteX2" fmla="*/ 30737 w 52772"/>
                <a:gd name="connsiteY2" fmla="*/ 50429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0737" y="50429"/>
                  </a:moveTo>
                  <a:cubicBezTo>
                    <a:pt x="38653" y="45152"/>
                    <a:pt x="46569" y="31959"/>
                    <a:pt x="38653" y="21404"/>
                  </a:cubicBezTo>
                  <a:cubicBezTo>
                    <a:pt x="22821" y="10850"/>
                    <a:pt x="9628" y="55706"/>
                    <a:pt x="30737" y="50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80">
              <a:extLst>
                <a:ext uri="{FF2B5EF4-FFF2-40B4-BE49-F238E27FC236}">
                  <a16:creationId xmlns:a16="http://schemas.microsoft.com/office/drawing/2014/main" id="{63E5A48C-4A72-60E3-CFC2-19AC808EE94B}"/>
                </a:ext>
              </a:extLst>
            </p:cNvPr>
            <p:cNvSpPr/>
            <p:nvPr/>
          </p:nvSpPr>
          <p:spPr>
            <a:xfrm>
              <a:off x="7380992" y="1752095"/>
              <a:ext cx="26386" cy="79159"/>
            </a:xfrm>
            <a:custGeom>
              <a:avLst/>
              <a:gdLst>
                <a:gd name="connsiteX0" fmla="*/ 30344 w 26386"/>
                <a:gd name="connsiteY0" fmla="*/ 69924 h 79159"/>
                <a:gd name="connsiteX1" fmla="*/ 19790 w 26386"/>
                <a:gd name="connsiteY1" fmla="*/ 19790 h 79159"/>
                <a:gd name="connsiteX2" fmla="*/ 30344 w 26386"/>
                <a:gd name="connsiteY2" fmla="*/ 69924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6" h="79159">
                  <a:moveTo>
                    <a:pt x="30344" y="69924"/>
                  </a:moveTo>
                  <a:cubicBezTo>
                    <a:pt x="32983" y="51454"/>
                    <a:pt x="30344" y="35622"/>
                    <a:pt x="19790" y="19790"/>
                  </a:cubicBezTo>
                  <a:cubicBezTo>
                    <a:pt x="25067" y="35622"/>
                    <a:pt x="27706" y="54092"/>
                    <a:pt x="30344" y="699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81">
              <a:extLst>
                <a:ext uri="{FF2B5EF4-FFF2-40B4-BE49-F238E27FC236}">
                  <a16:creationId xmlns:a16="http://schemas.microsoft.com/office/drawing/2014/main" id="{7521F66A-0041-C62D-23C8-900F17CF54DE}"/>
                </a:ext>
              </a:extLst>
            </p:cNvPr>
            <p:cNvSpPr/>
            <p:nvPr/>
          </p:nvSpPr>
          <p:spPr>
            <a:xfrm>
              <a:off x="7370437" y="1638634"/>
              <a:ext cx="52773" cy="79159"/>
            </a:xfrm>
            <a:custGeom>
              <a:avLst/>
              <a:gdLst>
                <a:gd name="connsiteX0" fmla="*/ 27706 w 52772"/>
                <a:gd name="connsiteY0" fmla="*/ 77840 h 79159"/>
                <a:gd name="connsiteX1" fmla="*/ 19790 w 52772"/>
                <a:gd name="connsiteY1" fmla="*/ 19790 h 79159"/>
                <a:gd name="connsiteX2" fmla="*/ 27706 w 52772"/>
                <a:gd name="connsiteY2" fmla="*/ 77840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27706" y="77840"/>
                  </a:moveTo>
                  <a:cubicBezTo>
                    <a:pt x="38260" y="54092"/>
                    <a:pt x="32983" y="43538"/>
                    <a:pt x="19790" y="19790"/>
                  </a:cubicBezTo>
                  <a:cubicBezTo>
                    <a:pt x="22428" y="40899"/>
                    <a:pt x="25067" y="59369"/>
                    <a:pt x="27706" y="77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82">
              <a:extLst>
                <a:ext uri="{FF2B5EF4-FFF2-40B4-BE49-F238E27FC236}">
                  <a16:creationId xmlns:a16="http://schemas.microsoft.com/office/drawing/2014/main" id="{8BBE87CD-BFE8-DA41-A4B8-FD506DB0DA7B}"/>
                </a:ext>
              </a:extLst>
            </p:cNvPr>
            <p:cNvSpPr/>
            <p:nvPr/>
          </p:nvSpPr>
          <p:spPr>
            <a:xfrm>
              <a:off x="7336202" y="1351021"/>
              <a:ext cx="52773" cy="263864"/>
            </a:xfrm>
            <a:custGeom>
              <a:avLst/>
              <a:gdLst>
                <a:gd name="connsiteX0" fmla="*/ 22361 w 52772"/>
                <a:gd name="connsiteY0" fmla="*/ 19790 h 263864"/>
                <a:gd name="connsiteX1" fmla="*/ 51386 w 52772"/>
                <a:gd name="connsiteY1" fmla="*/ 262545 h 263864"/>
                <a:gd name="connsiteX2" fmla="*/ 22361 w 52772"/>
                <a:gd name="connsiteY2" fmla="*/ 19790 h 26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263864">
                  <a:moveTo>
                    <a:pt x="22361" y="19790"/>
                  </a:moveTo>
                  <a:cubicBezTo>
                    <a:pt x="14445" y="77840"/>
                    <a:pt x="25000" y="201856"/>
                    <a:pt x="51386" y="262545"/>
                  </a:cubicBezTo>
                  <a:cubicBezTo>
                    <a:pt x="48747" y="212411"/>
                    <a:pt x="69856" y="62008"/>
                    <a:pt x="22361" y="197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83">
              <a:extLst>
                <a:ext uri="{FF2B5EF4-FFF2-40B4-BE49-F238E27FC236}">
                  <a16:creationId xmlns:a16="http://schemas.microsoft.com/office/drawing/2014/main" id="{66527581-69B2-795D-35B6-05A1A09EEA17}"/>
                </a:ext>
              </a:extLst>
            </p:cNvPr>
            <p:cNvSpPr/>
            <p:nvPr/>
          </p:nvSpPr>
          <p:spPr>
            <a:xfrm>
              <a:off x="7843709" y="1107249"/>
              <a:ext cx="26386" cy="26386"/>
            </a:xfrm>
            <a:custGeom>
              <a:avLst/>
              <a:gdLst>
                <a:gd name="connsiteX0" fmla="*/ 26751 w 26386"/>
                <a:gd name="connsiteY0" fmla="*/ 28723 h 26386"/>
                <a:gd name="connsiteX1" fmla="*/ 26751 w 26386"/>
                <a:gd name="connsiteY1" fmla="*/ 28723 h 2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86" h="26386">
                  <a:moveTo>
                    <a:pt x="26751" y="28723"/>
                  </a:moveTo>
                  <a:cubicBezTo>
                    <a:pt x="18835" y="18168"/>
                    <a:pt x="16197" y="15529"/>
                    <a:pt x="26751" y="28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84">
              <a:extLst>
                <a:ext uri="{FF2B5EF4-FFF2-40B4-BE49-F238E27FC236}">
                  <a16:creationId xmlns:a16="http://schemas.microsoft.com/office/drawing/2014/main" id="{D8739E77-BF5E-1976-92A7-B3092E37A830}"/>
                </a:ext>
              </a:extLst>
            </p:cNvPr>
            <p:cNvSpPr/>
            <p:nvPr/>
          </p:nvSpPr>
          <p:spPr>
            <a:xfrm>
              <a:off x="7324763" y="1285055"/>
              <a:ext cx="52773" cy="79159"/>
            </a:xfrm>
            <a:custGeom>
              <a:avLst/>
              <a:gdLst>
                <a:gd name="connsiteX0" fmla="*/ 36439 w 52772"/>
                <a:gd name="connsiteY0" fmla="*/ 75201 h 79159"/>
                <a:gd name="connsiteX1" fmla="*/ 23245 w 52772"/>
                <a:gd name="connsiteY1" fmla="*/ 19790 h 79159"/>
                <a:gd name="connsiteX2" fmla="*/ 36439 w 52772"/>
                <a:gd name="connsiteY2" fmla="*/ 75201 h 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79159">
                  <a:moveTo>
                    <a:pt x="36439" y="75201"/>
                  </a:moveTo>
                  <a:cubicBezTo>
                    <a:pt x="31161" y="56731"/>
                    <a:pt x="28523" y="38260"/>
                    <a:pt x="23245" y="19790"/>
                  </a:cubicBezTo>
                  <a:cubicBezTo>
                    <a:pt x="10052" y="43538"/>
                    <a:pt x="39077" y="77840"/>
                    <a:pt x="36439" y="75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85">
              <a:extLst>
                <a:ext uri="{FF2B5EF4-FFF2-40B4-BE49-F238E27FC236}">
                  <a16:creationId xmlns:a16="http://schemas.microsoft.com/office/drawing/2014/main" id="{F24A2ECA-66E1-66EF-EDE9-1EA5F3637521}"/>
                </a:ext>
              </a:extLst>
            </p:cNvPr>
            <p:cNvSpPr/>
            <p:nvPr/>
          </p:nvSpPr>
          <p:spPr>
            <a:xfrm>
              <a:off x="6072224" y="2385287"/>
              <a:ext cx="52773" cy="52773"/>
            </a:xfrm>
            <a:custGeom>
              <a:avLst/>
              <a:gdLst>
                <a:gd name="connsiteX0" fmla="*/ 19790 w 52772"/>
                <a:gd name="connsiteY0" fmla="*/ 30427 h 52772"/>
                <a:gd name="connsiteX1" fmla="*/ 48815 w 52772"/>
                <a:gd name="connsiteY1" fmla="*/ 33065 h 52772"/>
                <a:gd name="connsiteX2" fmla="*/ 19790 w 52772"/>
                <a:gd name="connsiteY2" fmla="*/ 30427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19790" y="30427"/>
                  </a:moveTo>
                  <a:cubicBezTo>
                    <a:pt x="19790" y="46258"/>
                    <a:pt x="48815" y="48897"/>
                    <a:pt x="48815" y="33065"/>
                  </a:cubicBezTo>
                  <a:cubicBezTo>
                    <a:pt x="48815" y="17233"/>
                    <a:pt x="22428" y="14595"/>
                    <a:pt x="19790" y="30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86">
              <a:extLst>
                <a:ext uri="{FF2B5EF4-FFF2-40B4-BE49-F238E27FC236}">
                  <a16:creationId xmlns:a16="http://schemas.microsoft.com/office/drawing/2014/main" id="{387C6106-DFC3-3310-C90A-6667AA3BD47C}"/>
                </a:ext>
              </a:extLst>
            </p:cNvPr>
            <p:cNvSpPr/>
            <p:nvPr/>
          </p:nvSpPr>
          <p:spPr>
            <a:xfrm>
              <a:off x="6869095" y="1541004"/>
              <a:ext cx="52773" cy="52773"/>
            </a:xfrm>
            <a:custGeom>
              <a:avLst/>
              <a:gdLst>
                <a:gd name="connsiteX0" fmla="*/ 38260 w 52772"/>
                <a:gd name="connsiteY0" fmla="*/ 27706 h 52772"/>
                <a:gd name="connsiteX1" fmla="*/ 19790 w 52772"/>
                <a:gd name="connsiteY1" fmla="*/ 27706 h 52772"/>
                <a:gd name="connsiteX2" fmla="*/ 38260 w 52772"/>
                <a:gd name="connsiteY2" fmla="*/ 27706 h 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72" h="52772">
                  <a:moveTo>
                    <a:pt x="38260" y="27706"/>
                  </a:moveTo>
                  <a:cubicBezTo>
                    <a:pt x="32983" y="17151"/>
                    <a:pt x="27706" y="17151"/>
                    <a:pt x="19790" y="27706"/>
                  </a:cubicBezTo>
                  <a:cubicBezTo>
                    <a:pt x="25067" y="38260"/>
                    <a:pt x="32983" y="38260"/>
                    <a:pt x="38260" y="27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62" name="Imagen 361">
            <a:extLst>
              <a:ext uri="{FF2B5EF4-FFF2-40B4-BE49-F238E27FC236}">
                <a16:creationId xmlns:a16="http://schemas.microsoft.com/office/drawing/2014/main" id="{BCB9D569-9936-057D-12FA-93AFBECD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118" y="5492168"/>
            <a:ext cx="817149" cy="81831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0094DB3-2216-6D57-661F-6A84E1796755}"/>
              </a:ext>
            </a:extLst>
          </p:cNvPr>
          <p:cNvGrpSpPr/>
          <p:nvPr/>
        </p:nvGrpSpPr>
        <p:grpSpPr>
          <a:xfrm>
            <a:off x="17704" y="1777827"/>
            <a:ext cx="12269896" cy="3907249"/>
            <a:chOff x="17704" y="1777827"/>
            <a:chExt cx="12269896" cy="3907249"/>
          </a:xfrm>
          <a:blipFill>
            <a:blip r:embed="rId4"/>
            <a:stretch>
              <a:fillRect/>
            </a:stretch>
          </a:blipFill>
        </p:grpSpPr>
        <p:sp>
          <p:nvSpPr>
            <p:cNvPr id="3" name="자유형: 도형 35">
              <a:extLst>
                <a:ext uri="{FF2B5EF4-FFF2-40B4-BE49-F238E27FC236}">
                  <a16:creationId xmlns:a16="http://schemas.microsoft.com/office/drawing/2014/main" id="{82CB1D4E-F645-39F8-5C34-968EFF0102F6}"/>
                </a:ext>
              </a:extLst>
            </p:cNvPr>
            <p:cNvSpPr/>
            <p:nvPr/>
          </p:nvSpPr>
          <p:spPr bwMode="auto">
            <a:xfrm rot="21272014">
              <a:off x="2142953" y="1777827"/>
              <a:ext cx="10144647" cy="3105549"/>
            </a:xfrm>
            <a:custGeom>
              <a:avLst/>
              <a:gdLst>
                <a:gd name="connsiteX0" fmla="*/ 9372170 w 10144647"/>
                <a:gd name="connsiteY0" fmla="*/ 2547816 h 3105549"/>
                <a:gd name="connsiteX1" fmla="*/ 9376551 w 10144647"/>
                <a:gd name="connsiteY1" fmla="*/ 2552404 h 3105549"/>
                <a:gd name="connsiteX2" fmla="*/ 9371391 w 10144647"/>
                <a:gd name="connsiteY2" fmla="*/ 2552404 h 3105549"/>
                <a:gd name="connsiteX3" fmla="*/ 7568719 w 10144647"/>
                <a:gd name="connsiteY3" fmla="*/ 44154 h 3105549"/>
                <a:gd name="connsiteX4" fmla="*/ 7647818 w 10144647"/>
                <a:gd name="connsiteY4" fmla="*/ 159525 h 3105549"/>
                <a:gd name="connsiteX5" fmla="*/ 7678780 w 10144647"/>
                <a:gd name="connsiteY5" fmla="*/ 182314 h 3105549"/>
                <a:gd name="connsiteX6" fmla="*/ 7709742 w 10144647"/>
                <a:gd name="connsiteY6" fmla="*/ 189911 h 3105549"/>
                <a:gd name="connsiteX7" fmla="*/ 7828432 w 10144647"/>
                <a:gd name="connsiteY7" fmla="*/ 364629 h 3105549"/>
                <a:gd name="connsiteX8" fmla="*/ 7880036 w 10144647"/>
                <a:gd name="connsiteY8" fmla="*/ 326647 h 3105549"/>
                <a:gd name="connsiteX9" fmla="*/ 7910998 w 10144647"/>
                <a:gd name="connsiteY9" fmla="*/ 410207 h 3105549"/>
                <a:gd name="connsiteX10" fmla="*/ 7952281 w 10144647"/>
                <a:gd name="connsiteY10" fmla="*/ 448190 h 3105549"/>
                <a:gd name="connsiteX11" fmla="*/ 7957442 w 10144647"/>
                <a:gd name="connsiteY11" fmla="*/ 372225 h 3105549"/>
                <a:gd name="connsiteX12" fmla="*/ 7941960 w 10144647"/>
                <a:gd name="connsiteY12" fmla="*/ 334243 h 3105549"/>
                <a:gd name="connsiteX13" fmla="*/ 7993564 w 10144647"/>
                <a:gd name="connsiteY13" fmla="*/ 417804 h 3105549"/>
                <a:gd name="connsiteX14" fmla="*/ 8112254 w 10144647"/>
                <a:gd name="connsiteY14" fmla="*/ 357032 h 3105549"/>
                <a:gd name="connsiteX15" fmla="*/ 8215462 w 10144647"/>
                <a:gd name="connsiteY15" fmla="*/ 281068 h 3105549"/>
                <a:gd name="connsiteX16" fmla="*/ 8328990 w 10144647"/>
                <a:gd name="connsiteY16" fmla="*/ 281068 h 3105549"/>
                <a:gd name="connsiteX17" fmla="*/ 8359952 w 10144647"/>
                <a:gd name="connsiteY17" fmla="*/ 311454 h 3105549"/>
                <a:gd name="connsiteX18" fmla="*/ 8375434 w 10144647"/>
                <a:gd name="connsiteY18" fmla="*/ 349436 h 3105549"/>
                <a:gd name="connsiteX19" fmla="*/ 8380594 w 10144647"/>
                <a:gd name="connsiteY19" fmla="*/ 501365 h 3105549"/>
                <a:gd name="connsiteX20" fmla="*/ 8478642 w 10144647"/>
                <a:gd name="connsiteY20" fmla="*/ 584926 h 3105549"/>
                <a:gd name="connsiteX21" fmla="*/ 8478642 w 10144647"/>
                <a:gd name="connsiteY21" fmla="*/ 600118 h 3105549"/>
                <a:gd name="connsiteX22" fmla="*/ 8483802 w 10144647"/>
                <a:gd name="connsiteY22" fmla="*/ 592522 h 3105549"/>
                <a:gd name="connsiteX23" fmla="*/ 8535406 w 10144647"/>
                <a:gd name="connsiteY23" fmla="*/ 455786 h 3105549"/>
                <a:gd name="connsiteX24" fmla="*/ 8561208 w 10144647"/>
                <a:gd name="connsiteY24" fmla="*/ 258279 h 3105549"/>
                <a:gd name="connsiteX25" fmla="*/ 8638614 w 10144647"/>
                <a:gd name="connsiteY25" fmla="*/ 470979 h 3105549"/>
                <a:gd name="connsiteX26" fmla="*/ 8736662 w 10144647"/>
                <a:gd name="connsiteY26" fmla="*/ 357032 h 3105549"/>
                <a:gd name="connsiteX27" fmla="*/ 8762464 w 10144647"/>
                <a:gd name="connsiteY27" fmla="*/ 387418 h 3105549"/>
                <a:gd name="connsiteX28" fmla="*/ 8752143 w 10144647"/>
                <a:gd name="connsiteY28" fmla="*/ 470979 h 3105549"/>
                <a:gd name="connsiteX29" fmla="*/ 8685058 w 10144647"/>
                <a:gd name="connsiteY29" fmla="*/ 622908 h 3105549"/>
                <a:gd name="connsiteX30" fmla="*/ 8695379 w 10144647"/>
                <a:gd name="connsiteY30" fmla="*/ 691276 h 3105549"/>
                <a:gd name="connsiteX31" fmla="*/ 8736662 w 10144647"/>
                <a:gd name="connsiteY31" fmla="*/ 638101 h 3105549"/>
                <a:gd name="connsiteX32" fmla="*/ 8814067 w 10144647"/>
                <a:gd name="connsiteY32" fmla="*/ 607715 h 3105549"/>
                <a:gd name="connsiteX33" fmla="*/ 8829549 w 10144647"/>
                <a:gd name="connsiteY33" fmla="*/ 638101 h 3105549"/>
                <a:gd name="connsiteX34" fmla="*/ 8870832 w 10144647"/>
                <a:gd name="connsiteY34" fmla="*/ 676083 h 3105549"/>
                <a:gd name="connsiteX35" fmla="*/ 8896634 w 10144647"/>
                <a:gd name="connsiteY35" fmla="*/ 516558 h 3105549"/>
                <a:gd name="connsiteX36" fmla="*/ 8927597 w 10144647"/>
                <a:gd name="connsiteY36" fmla="*/ 524154 h 3105549"/>
                <a:gd name="connsiteX37" fmla="*/ 8989521 w 10144647"/>
                <a:gd name="connsiteY37" fmla="*/ 470979 h 3105549"/>
                <a:gd name="connsiteX38" fmla="*/ 8999842 w 10144647"/>
                <a:gd name="connsiteY38" fmla="*/ 463382 h 3105549"/>
                <a:gd name="connsiteX39" fmla="*/ 9046286 w 10144647"/>
                <a:gd name="connsiteY39" fmla="*/ 372225 h 3105549"/>
                <a:gd name="connsiteX40" fmla="*/ 9082409 w 10144647"/>
                <a:gd name="connsiteY40" fmla="*/ 372225 h 3105549"/>
                <a:gd name="connsiteX41" fmla="*/ 9144333 w 10144647"/>
                <a:gd name="connsiteY41" fmla="*/ 364629 h 3105549"/>
                <a:gd name="connsiteX42" fmla="*/ 9159815 w 10144647"/>
                <a:gd name="connsiteY42" fmla="*/ 341839 h 3105549"/>
                <a:gd name="connsiteX43" fmla="*/ 9185617 w 10144647"/>
                <a:gd name="connsiteY43" fmla="*/ 432997 h 3105549"/>
                <a:gd name="connsiteX44" fmla="*/ 9268183 w 10144647"/>
                <a:gd name="connsiteY44" fmla="*/ 425400 h 3105549"/>
                <a:gd name="connsiteX45" fmla="*/ 9278504 w 10144647"/>
                <a:gd name="connsiteY45" fmla="*/ 372225 h 3105549"/>
                <a:gd name="connsiteX46" fmla="*/ 9283664 w 10144647"/>
                <a:gd name="connsiteY46" fmla="*/ 319050 h 3105549"/>
                <a:gd name="connsiteX47" fmla="*/ 9355910 w 10144647"/>
                <a:gd name="connsiteY47" fmla="*/ 303857 h 3105549"/>
                <a:gd name="connsiteX48" fmla="*/ 9350749 w 10144647"/>
                <a:gd name="connsiteY48" fmla="*/ 364629 h 3105549"/>
                <a:gd name="connsiteX49" fmla="*/ 9366231 w 10144647"/>
                <a:gd name="connsiteY49" fmla="*/ 569733 h 3105549"/>
                <a:gd name="connsiteX50" fmla="*/ 9412674 w 10144647"/>
                <a:gd name="connsiteY50" fmla="*/ 577329 h 3105549"/>
                <a:gd name="connsiteX51" fmla="*/ 9428155 w 10144647"/>
                <a:gd name="connsiteY51" fmla="*/ 364629 h 3105549"/>
                <a:gd name="connsiteX52" fmla="*/ 9629411 w 10144647"/>
                <a:gd name="connsiteY52" fmla="*/ 638101 h 3105549"/>
                <a:gd name="connsiteX53" fmla="*/ 9613930 w 10144647"/>
                <a:gd name="connsiteY53" fmla="*/ 531750 h 3105549"/>
                <a:gd name="connsiteX54" fmla="*/ 9655213 w 10144647"/>
                <a:gd name="connsiteY54" fmla="*/ 600118 h 3105549"/>
                <a:gd name="connsiteX55" fmla="*/ 9660373 w 10144647"/>
                <a:gd name="connsiteY55" fmla="*/ 524154 h 3105549"/>
                <a:gd name="connsiteX56" fmla="*/ 9660373 w 10144647"/>
                <a:gd name="connsiteY56" fmla="*/ 493768 h 3105549"/>
                <a:gd name="connsiteX57" fmla="*/ 9696496 w 10144647"/>
                <a:gd name="connsiteY57" fmla="*/ 463382 h 3105549"/>
                <a:gd name="connsiteX58" fmla="*/ 9681015 w 10144647"/>
                <a:gd name="connsiteY58" fmla="*/ 379822 h 3105549"/>
                <a:gd name="connsiteX59" fmla="*/ 9706817 w 10144647"/>
                <a:gd name="connsiteY59" fmla="*/ 372225 h 3105549"/>
                <a:gd name="connsiteX60" fmla="*/ 9722298 w 10144647"/>
                <a:gd name="connsiteY60" fmla="*/ 440593 h 3105549"/>
                <a:gd name="connsiteX61" fmla="*/ 9773902 w 10144647"/>
                <a:gd name="connsiteY61" fmla="*/ 577329 h 3105549"/>
                <a:gd name="connsiteX62" fmla="*/ 9954516 w 10144647"/>
                <a:gd name="connsiteY62" fmla="*/ 698872 h 3105549"/>
                <a:gd name="connsiteX63" fmla="*/ 9995799 w 10144647"/>
                <a:gd name="connsiteY63" fmla="*/ 729258 h 3105549"/>
                <a:gd name="connsiteX64" fmla="*/ 10052564 w 10144647"/>
                <a:gd name="connsiteY64" fmla="*/ 721661 h 3105549"/>
                <a:gd name="connsiteX65" fmla="*/ 10119649 w 10144647"/>
                <a:gd name="connsiteY65" fmla="*/ 721661 h 3105549"/>
                <a:gd name="connsiteX66" fmla="*/ 10140936 w 10144647"/>
                <a:gd name="connsiteY66" fmla="*/ 782433 h 3105549"/>
                <a:gd name="connsiteX67" fmla="*/ 10144647 w 10144647"/>
                <a:gd name="connsiteY67" fmla="*/ 791397 h 3105549"/>
                <a:gd name="connsiteX68" fmla="*/ 9969437 w 10144647"/>
                <a:gd name="connsiteY68" fmla="*/ 2622261 h 3105549"/>
                <a:gd name="connsiteX69" fmla="*/ 9943954 w 10144647"/>
                <a:gd name="connsiteY69" fmla="*/ 2592760 h 3105549"/>
                <a:gd name="connsiteX70" fmla="*/ 9742940 w 10144647"/>
                <a:gd name="connsiteY70" fmla="*/ 2537211 h 3105549"/>
                <a:gd name="connsiteX71" fmla="*/ 9572647 w 10144647"/>
                <a:gd name="connsiteY71" fmla="*/ 2560000 h 3105549"/>
                <a:gd name="connsiteX72" fmla="*/ 9392033 w 10144647"/>
                <a:gd name="connsiteY72" fmla="*/ 2453650 h 3105549"/>
                <a:gd name="connsiteX73" fmla="*/ 9379777 w 10144647"/>
                <a:gd name="connsiteY73" fmla="*/ 2503027 h 3105549"/>
                <a:gd name="connsiteX74" fmla="*/ 9372170 w 10144647"/>
                <a:gd name="connsiteY74" fmla="*/ 2547816 h 3105549"/>
                <a:gd name="connsiteX75" fmla="*/ 9364537 w 10144647"/>
                <a:gd name="connsiteY75" fmla="*/ 2539822 h 3105549"/>
                <a:gd name="connsiteX76" fmla="*/ 9350749 w 10144647"/>
                <a:gd name="connsiteY76" fmla="*/ 2567596 h 3105549"/>
                <a:gd name="connsiteX77" fmla="*/ 9324947 w 10144647"/>
                <a:gd name="connsiteY77" fmla="*/ 2742315 h 3105549"/>
                <a:gd name="connsiteX78" fmla="*/ 9268183 w 10144647"/>
                <a:gd name="connsiteY78" fmla="*/ 2438457 h 3105549"/>
                <a:gd name="connsiteX79" fmla="*/ 9257862 w 10144647"/>
                <a:gd name="connsiteY79" fmla="*/ 2597982 h 3105549"/>
                <a:gd name="connsiteX80" fmla="*/ 9206258 w 10144647"/>
                <a:gd name="connsiteY80" fmla="*/ 2666350 h 3105549"/>
                <a:gd name="connsiteX81" fmla="*/ 9097890 w 10144647"/>
                <a:gd name="connsiteY81" fmla="*/ 2597982 h 3105549"/>
                <a:gd name="connsiteX82" fmla="*/ 8948238 w 10144647"/>
                <a:gd name="connsiteY82" fmla="*/ 2575193 h 3105549"/>
                <a:gd name="connsiteX83" fmla="*/ 8912115 w 10144647"/>
                <a:gd name="connsiteY83" fmla="*/ 2491632 h 3105549"/>
                <a:gd name="connsiteX84" fmla="*/ 8819228 w 10144647"/>
                <a:gd name="connsiteY84" fmla="*/ 2597982 h 3105549"/>
                <a:gd name="connsiteX85" fmla="*/ 8700539 w 10144647"/>
                <a:gd name="connsiteY85" fmla="*/ 2134599 h 3105549"/>
                <a:gd name="connsiteX86" fmla="*/ 8669577 w 10144647"/>
                <a:gd name="connsiteY86" fmla="*/ 2294125 h 3105549"/>
                <a:gd name="connsiteX87" fmla="*/ 8628293 w 10144647"/>
                <a:gd name="connsiteY87" fmla="*/ 2370089 h 3105549"/>
                <a:gd name="connsiteX88" fmla="*/ 8581850 w 10144647"/>
                <a:gd name="connsiteY88" fmla="*/ 2392878 h 3105549"/>
                <a:gd name="connsiteX89" fmla="*/ 8504444 w 10144647"/>
                <a:gd name="connsiteY89" fmla="*/ 2461246 h 3105549"/>
                <a:gd name="connsiteX90" fmla="*/ 8385755 w 10144647"/>
                <a:gd name="connsiteY90" fmla="*/ 2461246 h 3105549"/>
                <a:gd name="connsiteX91" fmla="*/ 8277386 w 10144647"/>
                <a:gd name="connsiteY91" fmla="*/ 2385282 h 3105549"/>
                <a:gd name="connsiteX92" fmla="*/ 8251584 w 10144647"/>
                <a:gd name="connsiteY92" fmla="*/ 2385282 h 3105549"/>
                <a:gd name="connsiteX93" fmla="*/ 8205140 w 10144647"/>
                <a:gd name="connsiteY93" fmla="*/ 2499228 h 3105549"/>
                <a:gd name="connsiteX94" fmla="*/ 8230942 w 10144647"/>
                <a:gd name="connsiteY94" fmla="*/ 2658754 h 3105549"/>
                <a:gd name="connsiteX95" fmla="*/ 8132895 w 10144647"/>
                <a:gd name="connsiteY95" fmla="*/ 2544807 h 3105549"/>
                <a:gd name="connsiteX96" fmla="*/ 8107093 w 10144647"/>
                <a:gd name="connsiteY96" fmla="*/ 2468843 h 3105549"/>
                <a:gd name="connsiteX97" fmla="*/ 8050328 w 10144647"/>
                <a:gd name="connsiteY97" fmla="*/ 2582789 h 3105549"/>
                <a:gd name="connsiteX98" fmla="*/ 8019366 w 10144647"/>
                <a:gd name="connsiteY98" fmla="*/ 2423264 h 3105549"/>
                <a:gd name="connsiteX99" fmla="*/ 7983244 w 10144647"/>
                <a:gd name="connsiteY99" fmla="*/ 2597982 h 3105549"/>
                <a:gd name="connsiteX100" fmla="*/ 7916158 w 10144647"/>
                <a:gd name="connsiteY100" fmla="*/ 2400475 h 3105549"/>
                <a:gd name="connsiteX101" fmla="*/ 7926479 w 10144647"/>
                <a:gd name="connsiteY101" fmla="*/ 2567596 h 3105549"/>
                <a:gd name="connsiteX102" fmla="*/ 7874875 w 10144647"/>
                <a:gd name="connsiteY102" fmla="*/ 2628368 h 3105549"/>
                <a:gd name="connsiteX103" fmla="*/ 7565251 w 10144647"/>
                <a:gd name="connsiteY103" fmla="*/ 2491632 h 3105549"/>
                <a:gd name="connsiteX104" fmla="*/ 7482684 w 10144647"/>
                <a:gd name="connsiteY104" fmla="*/ 2552404 h 3105549"/>
                <a:gd name="connsiteX105" fmla="*/ 7410439 w 10144647"/>
                <a:gd name="connsiteY105" fmla="*/ 2370089 h 3105549"/>
                <a:gd name="connsiteX106" fmla="*/ 7343354 w 10144647"/>
                <a:gd name="connsiteY106" fmla="*/ 2324510 h 3105549"/>
                <a:gd name="connsiteX107" fmla="*/ 7358835 w 10144647"/>
                <a:gd name="connsiteY107" fmla="*/ 2810683 h 3105549"/>
                <a:gd name="connsiteX108" fmla="*/ 7302070 w 10144647"/>
                <a:gd name="connsiteY108" fmla="*/ 2590386 h 3105549"/>
                <a:gd name="connsiteX109" fmla="*/ 7276268 w 10144647"/>
                <a:gd name="connsiteY109" fmla="*/ 2544807 h 3105549"/>
                <a:gd name="connsiteX110" fmla="*/ 7245306 w 10144647"/>
                <a:gd name="connsiteY110" fmla="*/ 2590386 h 3105549"/>
                <a:gd name="connsiteX111" fmla="*/ 7209184 w 10144647"/>
                <a:gd name="connsiteY111" fmla="*/ 2681543 h 3105549"/>
                <a:gd name="connsiteX112" fmla="*/ 7105976 w 10144647"/>
                <a:gd name="connsiteY112" fmla="*/ 2689139 h 3105549"/>
                <a:gd name="connsiteX113" fmla="*/ 7049211 w 10144647"/>
                <a:gd name="connsiteY113" fmla="*/ 2970208 h 3105549"/>
                <a:gd name="connsiteX114" fmla="*/ 6976966 w 10144647"/>
                <a:gd name="connsiteY114" fmla="*/ 2932226 h 3105549"/>
                <a:gd name="connsiteX115" fmla="*/ 6966644 w 10144647"/>
                <a:gd name="connsiteY115" fmla="*/ 2856261 h 3105549"/>
                <a:gd name="connsiteX116" fmla="*/ 6951164 w 10144647"/>
                <a:gd name="connsiteY116" fmla="*/ 2727122 h 3105549"/>
                <a:gd name="connsiteX117" fmla="*/ 6946003 w 10144647"/>
                <a:gd name="connsiteY117" fmla="*/ 2689139 h 3105549"/>
                <a:gd name="connsiteX118" fmla="*/ 6868597 w 10144647"/>
                <a:gd name="connsiteY118" fmla="*/ 2575193 h 3105549"/>
                <a:gd name="connsiteX119" fmla="*/ 6755068 w 10144647"/>
                <a:gd name="connsiteY119" fmla="*/ 2446053 h 3105549"/>
                <a:gd name="connsiteX120" fmla="*/ 6739587 w 10144647"/>
                <a:gd name="connsiteY120" fmla="*/ 2628368 h 3105549"/>
                <a:gd name="connsiteX121" fmla="*/ 6641540 w 10144647"/>
                <a:gd name="connsiteY121" fmla="*/ 2552404 h 3105549"/>
                <a:gd name="connsiteX122" fmla="*/ 6615738 w 10144647"/>
                <a:gd name="connsiteY122" fmla="*/ 2529614 h 3105549"/>
                <a:gd name="connsiteX123" fmla="*/ 6558973 w 10144647"/>
                <a:gd name="connsiteY123" fmla="*/ 2499228 h 3105549"/>
                <a:gd name="connsiteX124" fmla="*/ 6548652 w 10144647"/>
                <a:gd name="connsiteY124" fmla="*/ 2499228 h 3105549"/>
                <a:gd name="connsiteX125" fmla="*/ 6460926 w 10144647"/>
                <a:gd name="connsiteY125" fmla="*/ 2597982 h 3105549"/>
                <a:gd name="connsiteX126" fmla="*/ 6393840 w 10144647"/>
                <a:gd name="connsiteY126" fmla="*/ 2613175 h 3105549"/>
                <a:gd name="connsiteX127" fmla="*/ 6337076 w 10144647"/>
                <a:gd name="connsiteY127" fmla="*/ 2628368 h 3105549"/>
                <a:gd name="connsiteX128" fmla="*/ 6321595 w 10144647"/>
                <a:gd name="connsiteY128" fmla="*/ 2408071 h 3105549"/>
                <a:gd name="connsiteX129" fmla="*/ 6316434 w 10144647"/>
                <a:gd name="connsiteY129" fmla="*/ 2408071 h 3105549"/>
                <a:gd name="connsiteX130" fmla="*/ 6306113 w 10144647"/>
                <a:gd name="connsiteY130" fmla="*/ 2423264 h 3105549"/>
                <a:gd name="connsiteX131" fmla="*/ 6295793 w 10144647"/>
                <a:gd name="connsiteY131" fmla="*/ 2423264 h 3105549"/>
                <a:gd name="connsiteX132" fmla="*/ 6264830 w 10144647"/>
                <a:gd name="connsiteY132" fmla="*/ 2392878 h 3105549"/>
                <a:gd name="connsiteX133" fmla="*/ 6249349 w 10144647"/>
                <a:gd name="connsiteY133" fmla="*/ 2415668 h 3105549"/>
                <a:gd name="connsiteX134" fmla="*/ 6104858 w 10144647"/>
                <a:gd name="connsiteY134" fmla="*/ 2499228 h 3105549"/>
                <a:gd name="connsiteX135" fmla="*/ 5981008 w 10144647"/>
                <a:gd name="connsiteY135" fmla="*/ 2575193 h 3105549"/>
                <a:gd name="connsiteX136" fmla="*/ 5898442 w 10144647"/>
                <a:gd name="connsiteY136" fmla="*/ 2560000 h 3105549"/>
                <a:gd name="connsiteX137" fmla="*/ 5857159 w 10144647"/>
                <a:gd name="connsiteY137" fmla="*/ 2446053 h 3105549"/>
                <a:gd name="connsiteX138" fmla="*/ 5836517 w 10144647"/>
                <a:gd name="connsiteY138" fmla="*/ 2597982 h 3105549"/>
                <a:gd name="connsiteX139" fmla="*/ 5826196 w 10144647"/>
                <a:gd name="connsiteY139" fmla="*/ 2651157 h 3105549"/>
                <a:gd name="connsiteX140" fmla="*/ 5728149 w 10144647"/>
                <a:gd name="connsiteY140" fmla="*/ 2749911 h 3105549"/>
                <a:gd name="connsiteX141" fmla="*/ 5666224 w 10144647"/>
                <a:gd name="connsiteY141" fmla="*/ 2856261 h 3105549"/>
                <a:gd name="connsiteX142" fmla="*/ 5640422 w 10144647"/>
                <a:gd name="connsiteY142" fmla="*/ 2711929 h 3105549"/>
                <a:gd name="connsiteX143" fmla="*/ 5640422 w 10144647"/>
                <a:gd name="connsiteY143" fmla="*/ 2552404 h 3105549"/>
                <a:gd name="connsiteX144" fmla="*/ 5588818 w 10144647"/>
                <a:gd name="connsiteY144" fmla="*/ 2856261 h 3105549"/>
                <a:gd name="connsiteX145" fmla="*/ 5423685 w 10144647"/>
                <a:gd name="connsiteY145" fmla="*/ 2240949 h 3105549"/>
                <a:gd name="connsiteX146" fmla="*/ 5413364 w 10144647"/>
                <a:gd name="connsiteY146" fmla="*/ 2408071 h 3105549"/>
                <a:gd name="connsiteX147" fmla="*/ 5372081 w 10144647"/>
                <a:gd name="connsiteY147" fmla="*/ 2339703 h 3105549"/>
                <a:gd name="connsiteX148" fmla="*/ 5253392 w 10144647"/>
                <a:gd name="connsiteY148" fmla="*/ 2666350 h 3105549"/>
                <a:gd name="connsiteX149" fmla="*/ 5248231 w 10144647"/>
                <a:gd name="connsiteY149" fmla="*/ 2514421 h 3105549"/>
                <a:gd name="connsiteX150" fmla="*/ 5175986 w 10144647"/>
                <a:gd name="connsiteY150" fmla="*/ 2484036 h 3105549"/>
                <a:gd name="connsiteX151" fmla="*/ 5124382 w 10144647"/>
                <a:gd name="connsiteY151" fmla="*/ 2377685 h 3105549"/>
                <a:gd name="connsiteX152" fmla="*/ 5077938 w 10144647"/>
                <a:gd name="connsiteY152" fmla="*/ 2522018 h 3105549"/>
                <a:gd name="connsiteX153" fmla="*/ 5062457 w 10144647"/>
                <a:gd name="connsiteY153" fmla="*/ 2613175 h 3105549"/>
                <a:gd name="connsiteX154" fmla="*/ 5016013 w 10144647"/>
                <a:gd name="connsiteY154" fmla="*/ 2567596 h 3105549"/>
                <a:gd name="connsiteX155" fmla="*/ 4943768 w 10144647"/>
                <a:gd name="connsiteY155" fmla="*/ 2704332 h 3105549"/>
                <a:gd name="connsiteX156" fmla="*/ 4887003 w 10144647"/>
                <a:gd name="connsiteY156" fmla="*/ 2734718 h 3105549"/>
                <a:gd name="connsiteX157" fmla="*/ 4830239 w 10144647"/>
                <a:gd name="connsiteY157" fmla="*/ 2818279 h 3105549"/>
                <a:gd name="connsiteX158" fmla="*/ 4845720 w 10144647"/>
                <a:gd name="connsiteY158" fmla="*/ 2970208 h 3105549"/>
                <a:gd name="connsiteX159" fmla="*/ 4830239 w 10144647"/>
                <a:gd name="connsiteY159" fmla="*/ 3030979 h 3105549"/>
                <a:gd name="connsiteX160" fmla="*/ 4773475 w 10144647"/>
                <a:gd name="connsiteY160" fmla="*/ 2681543 h 3105549"/>
                <a:gd name="connsiteX161" fmla="*/ 4721871 w 10144647"/>
                <a:gd name="connsiteY161" fmla="*/ 2947418 h 3105549"/>
                <a:gd name="connsiteX162" fmla="*/ 4711550 w 10144647"/>
                <a:gd name="connsiteY162" fmla="*/ 2818279 h 3105549"/>
                <a:gd name="connsiteX163" fmla="*/ 4654785 w 10144647"/>
                <a:gd name="connsiteY163" fmla="*/ 2742315 h 3105549"/>
                <a:gd name="connsiteX164" fmla="*/ 4603181 w 10144647"/>
                <a:gd name="connsiteY164" fmla="*/ 2711929 h 3105549"/>
                <a:gd name="connsiteX165" fmla="*/ 4546417 w 10144647"/>
                <a:gd name="connsiteY165" fmla="*/ 2651157 h 3105549"/>
                <a:gd name="connsiteX166" fmla="*/ 4546417 w 10144647"/>
                <a:gd name="connsiteY166" fmla="*/ 2734718 h 3105549"/>
                <a:gd name="connsiteX167" fmla="*/ 4469011 w 10144647"/>
                <a:gd name="connsiteY167" fmla="*/ 2841068 h 3105549"/>
                <a:gd name="connsiteX168" fmla="*/ 4463851 w 10144647"/>
                <a:gd name="connsiteY168" fmla="*/ 2635964 h 3105549"/>
                <a:gd name="connsiteX169" fmla="*/ 4438049 w 10144647"/>
                <a:gd name="connsiteY169" fmla="*/ 2575193 h 3105549"/>
                <a:gd name="connsiteX170" fmla="*/ 4412247 w 10144647"/>
                <a:gd name="connsiteY170" fmla="*/ 2597982 h 3105549"/>
                <a:gd name="connsiteX171" fmla="*/ 4329680 w 10144647"/>
                <a:gd name="connsiteY171" fmla="*/ 2628368 h 3105549"/>
                <a:gd name="connsiteX172" fmla="*/ 4278076 w 10144647"/>
                <a:gd name="connsiteY172" fmla="*/ 2673947 h 3105549"/>
                <a:gd name="connsiteX173" fmla="*/ 4278076 w 10144647"/>
                <a:gd name="connsiteY173" fmla="*/ 2666350 h 3105549"/>
                <a:gd name="connsiteX174" fmla="*/ 4231633 w 10144647"/>
                <a:gd name="connsiteY174" fmla="*/ 2567596 h 3105549"/>
                <a:gd name="connsiteX175" fmla="*/ 4190349 w 10144647"/>
                <a:gd name="connsiteY175" fmla="*/ 2666350 h 3105549"/>
                <a:gd name="connsiteX176" fmla="*/ 4169708 w 10144647"/>
                <a:gd name="connsiteY176" fmla="*/ 2825875 h 3105549"/>
                <a:gd name="connsiteX177" fmla="*/ 4149066 w 10144647"/>
                <a:gd name="connsiteY177" fmla="*/ 2871454 h 3105549"/>
                <a:gd name="connsiteX178" fmla="*/ 4138745 w 10144647"/>
                <a:gd name="connsiteY178" fmla="*/ 2818279 h 3105549"/>
                <a:gd name="connsiteX179" fmla="*/ 4128424 w 10144647"/>
                <a:gd name="connsiteY179" fmla="*/ 2742315 h 3105549"/>
                <a:gd name="connsiteX180" fmla="*/ 4112943 w 10144647"/>
                <a:gd name="connsiteY180" fmla="*/ 2803086 h 3105549"/>
                <a:gd name="connsiteX181" fmla="*/ 4004575 w 10144647"/>
                <a:gd name="connsiteY181" fmla="*/ 2992997 h 3105549"/>
                <a:gd name="connsiteX182" fmla="*/ 3978773 w 10144647"/>
                <a:gd name="connsiteY182" fmla="*/ 3015786 h 3105549"/>
                <a:gd name="connsiteX183" fmla="*/ 3968452 w 10144647"/>
                <a:gd name="connsiteY183" fmla="*/ 3015786 h 3105549"/>
                <a:gd name="connsiteX184" fmla="*/ 3963292 w 10144647"/>
                <a:gd name="connsiteY184" fmla="*/ 2803086 h 3105549"/>
                <a:gd name="connsiteX185" fmla="*/ 3973612 w 10144647"/>
                <a:gd name="connsiteY185" fmla="*/ 2765104 h 3105549"/>
                <a:gd name="connsiteX186" fmla="*/ 3994254 w 10144647"/>
                <a:gd name="connsiteY186" fmla="*/ 2719525 h 3105549"/>
                <a:gd name="connsiteX187" fmla="*/ 3963292 w 10144647"/>
                <a:gd name="connsiteY187" fmla="*/ 2658754 h 3105549"/>
                <a:gd name="connsiteX188" fmla="*/ 3922008 w 10144647"/>
                <a:gd name="connsiteY188" fmla="*/ 2696736 h 3105549"/>
                <a:gd name="connsiteX189" fmla="*/ 3865244 w 10144647"/>
                <a:gd name="connsiteY189" fmla="*/ 2886647 h 3105549"/>
                <a:gd name="connsiteX190" fmla="*/ 3854923 w 10144647"/>
                <a:gd name="connsiteY190" fmla="*/ 2681543 h 3105549"/>
                <a:gd name="connsiteX191" fmla="*/ 3839442 w 10144647"/>
                <a:gd name="connsiteY191" fmla="*/ 2620771 h 3105549"/>
                <a:gd name="connsiteX192" fmla="*/ 3798159 w 10144647"/>
                <a:gd name="connsiteY192" fmla="*/ 2666350 h 3105549"/>
                <a:gd name="connsiteX193" fmla="*/ 3787838 w 10144647"/>
                <a:gd name="connsiteY193" fmla="*/ 2841068 h 3105549"/>
                <a:gd name="connsiteX194" fmla="*/ 3792998 w 10144647"/>
                <a:gd name="connsiteY194" fmla="*/ 3030979 h 3105549"/>
                <a:gd name="connsiteX195" fmla="*/ 3741394 w 10144647"/>
                <a:gd name="connsiteY195" fmla="*/ 2803086 h 3105549"/>
                <a:gd name="connsiteX196" fmla="*/ 3607224 w 10144647"/>
                <a:gd name="connsiteY196" fmla="*/ 2818279 h 3105549"/>
                <a:gd name="connsiteX197" fmla="*/ 3571101 w 10144647"/>
                <a:gd name="connsiteY197" fmla="*/ 2795490 h 3105549"/>
                <a:gd name="connsiteX198" fmla="*/ 3519497 w 10144647"/>
                <a:gd name="connsiteY198" fmla="*/ 2886647 h 3105549"/>
                <a:gd name="connsiteX199" fmla="*/ 3519497 w 10144647"/>
                <a:gd name="connsiteY199" fmla="*/ 3008190 h 3105549"/>
                <a:gd name="connsiteX200" fmla="*/ 3483374 w 10144647"/>
                <a:gd name="connsiteY200" fmla="*/ 2879050 h 3105549"/>
                <a:gd name="connsiteX201" fmla="*/ 3426610 w 10144647"/>
                <a:gd name="connsiteY201" fmla="*/ 2985401 h 3105549"/>
                <a:gd name="connsiteX202" fmla="*/ 3395648 w 10144647"/>
                <a:gd name="connsiteY202" fmla="*/ 3015786 h 3105549"/>
                <a:gd name="connsiteX203" fmla="*/ 3380166 w 10144647"/>
                <a:gd name="connsiteY203" fmla="*/ 2970208 h 3105549"/>
                <a:gd name="connsiteX204" fmla="*/ 3349204 w 10144647"/>
                <a:gd name="connsiteY204" fmla="*/ 2810683 h 3105549"/>
                <a:gd name="connsiteX205" fmla="*/ 3292440 w 10144647"/>
                <a:gd name="connsiteY205" fmla="*/ 2856261 h 3105549"/>
                <a:gd name="connsiteX206" fmla="*/ 3297600 w 10144647"/>
                <a:gd name="connsiteY206" fmla="*/ 2719525 h 3105549"/>
                <a:gd name="connsiteX207" fmla="*/ 3173750 w 10144647"/>
                <a:gd name="connsiteY207" fmla="*/ 2841068 h 3105549"/>
                <a:gd name="connsiteX208" fmla="*/ 3122146 w 10144647"/>
                <a:gd name="connsiteY208" fmla="*/ 2841068 h 3105549"/>
                <a:gd name="connsiteX209" fmla="*/ 3106665 w 10144647"/>
                <a:gd name="connsiteY209" fmla="*/ 2757507 h 3105549"/>
                <a:gd name="connsiteX210" fmla="*/ 3075703 w 10144647"/>
                <a:gd name="connsiteY210" fmla="*/ 2613175 h 3105549"/>
                <a:gd name="connsiteX211" fmla="*/ 3075703 w 10144647"/>
                <a:gd name="connsiteY211" fmla="*/ 2719525 h 3105549"/>
                <a:gd name="connsiteX212" fmla="*/ 3049901 w 10144647"/>
                <a:gd name="connsiteY212" fmla="*/ 2704332 h 3105549"/>
                <a:gd name="connsiteX213" fmla="*/ 3008618 w 10144647"/>
                <a:gd name="connsiteY213" fmla="*/ 2719525 h 3105549"/>
                <a:gd name="connsiteX214" fmla="*/ 2915730 w 10144647"/>
                <a:gd name="connsiteY214" fmla="*/ 2863858 h 3105549"/>
                <a:gd name="connsiteX215" fmla="*/ 2874447 w 10144647"/>
                <a:gd name="connsiteY215" fmla="*/ 2955015 h 3105549"/>
                <a:gd name="connsiteX216" fmla="*/ 2817683 w 10144647"/>
                <a:gd name="connsiteY216" fmla="*/ 3068961 h 3105549"/>
                <a:gd name="connsiteX217" fmla="*/ 2760918 w 10144647"/>
                <a:gd name="connsiteY217" fmla="*/ 3099347 h 3105549"/>
                <a:gd name="connsiteX218" fmla="*/ 2688673 w 10144647"/>
                <a:gd name="connsiteY218" fmla="*/ 3076558 h 3105549"/>
                <a:gd name="connsiteX219" fmla="*/ 2575144 w 10144647"/>
                <a:gd name="connsiteY219" fmla="*/ 2947418 h 3105549"/>
                <a:gd name="connsiteX220" fmla="*/ 2533861 w 10144647"/>
                <a:gd name="connsiteY220" fmla="*/ 2879050 h 3105549"/>
                <a:gd name="connsiteX221" fmla="*/ 2440974 w 10144647"/>
                <a:gd name="connsiteY221" fmla="*/ 2825875 h 3105549"/>
                <a:gd name="connsiteX222" fmla="*/ 2430653 w 10144647"/>
                <a:gd name="connsiteY222" fmla="*/ 2818279 h 3105549"/>
                <a:gd name="connsiteX223" fmla="*/ 2260360 w 10144647"/>
                <a:gd name="connsiteY223" fmla="*/ 2780297 h 3105549"/>
                <a:gd name="connsiteX224" fmla="*/ 2177793 w 10144647"/>
                <a:gd name="connsiteY224" fmla="*/ 2810683 h 3105549"/>
                <a:gd name="connsiteX225" fmla="*/ 2090066 w 10144647"/>
                <a:gd name="connsiteY225" fmla="*/ 2909436 h 3105549"/>
                <a:gd name="connsiteX226" fmla="*/ 1976538 w 10144647"/>
                <a:gd name="connsiteY226" fmla="*/ 2917033 h 3105549"/>
                <a:gd name="connsiteX227" fmla="*/ 1935255 w 10144647"/>
                <a:gd name="connsiteY227" fmla="*/ 2734718 h 3105549"/>
                <a:gd name="connsiteX228" fmla="*/ 1930094 w 10144647"/>
                <a:gd name="connsiteY228" fmla="*/ 2704332 h 3105549"/>
                <a:gd name="connsiteX229" fmla="*/ 1904292 w 10144647"/>
                <a:gd name="connsiteY229" fmla="*/ 2605579 h 3105549"/>
                <a:gd name="connsiteX230" fmla="*/ 1816565 w 10144647"/>
                <a:gd name="connsiteY230" fmla="*/ 2597982 h 3105549"/>
                <a:gd name="connsiteX231" fmla="*/ 1775282 w 10144647"/>
                <a:gd name="connsiteY231" fmla="*/ 2719525 h 3105549"/>
                <a:gd name="connsiteX232" fmla="*/ 1749480 w 10144647"/>
                <a:gd name="connsiteY232" fmla="*/ 2962611 h 3105549"/>
                <a:gd name="connsiteX233" fmla="*/ 1666914 w 10144647"/>
                <a:gd name="connsiteY233" fmla="*/ 2780297 h 3105549"/>
                <a:gd name="connsiteX234" fmla="*/ 1574027 w 10144647"/>
                <a:gd name="connsiteY234" fmla="*/ 2886647 h 3105549"/>
                <a:gd name="connsiteX235" fmla="*/ 1574027 w 10144647"/>
                <a:gd name="connsiteY235" fmla="*/ 2734718 h 3105549"/>
                <a:gd name="connsiteX236" fmla="*/ 1610149 w 10144647"/>
                <a:gd name="connsiteY236" fmla="*/ 2415668 h 3105549"/>
                <a:gd name="connsiteX237" fmla="*/ 1470818 w 10144647"/>
                <a:gd name="connsiteY237" fmla="*/ 2453650 h 3105549"/>
                <a:gd name="connsiteX238" fmla="*/ 1424375 w 10144647"/>
                <a:gd name="connsiteY238" fmla="*/ 2430860 h 3105549"/>
                <a:gd name="connsiteX239" fmla="*/ 1408894 w 10144647"/>
                <a:gd name="connsiteY239" fmla="*/ 2491632 h 3105549"/>
                <a:gd name="connsiteX240" fmla="*/ 1398573 w 10144647"/>
                <a:gd name="connsiteY240" fmla="*/ 2734718 h 3105549"/>
                <a:gd name="connsiteX241" fmla="*/ 1383092 w 10144647"/>
                <a:gd name="connsiteY241" fmla="*/ 2582789 h 3105549"/>
                <a:gd name="connsiteX242" fmla="*/ 1248921 w 10144647"/>
                <a:gd name="connsiteY242" fmla="*/ 2749911 h 3105549"/>
                <a:gd name="connsiteX243" fmla="*/ 1233440 w 10144647"/>
                <a:gd name="connsiteY243" fmla="*/ 2749911 h 3105549"/>
                <a:gd name="connsiteX244" fmla="*/ 1176676 w 10144647"/>
                <a:gd name="connsiteY244" fmla="*/ 2689139 h 3105549"/>
                <a:gd name="connsiteX245" fmla="*/ 1073468 w 10144647"/>
                <a:gd name="connsiteY245" fmla="*/ 2727122 h 3105549"/>
                <a:gd name="connsiteX246" fmla="*/ 1042505 w 10144647"/>
                <a:gd name="connsiteY246" fmla="*/ 2795490 h 3105549"/>
                <a:gd name="connsiteX247" fmla="*/ 1027024 w 10144647"/>
                <a:gd name="connsiteY247" fmla="*/ 2825875 h 3105549"/>
                <a:gd name="connsiteX248" fmla="*/ 990901 w 10144647"/>
                <a:gd name="connsiteY248" fmla="*/ 2955015 h 3105549"/>
                <a:gd name="connsiteX249" fmla="*/ 954779 w 10144647"/>
                <a:gd name="connsiteY249" fmla="*/ 2628368 h 3105549"/>
                <a:gd name="connsiteX250" fmla="*/ 928977 w 10144647"/>
                <a:gd name="connsiteY250" fmla="*/ 2567596 h 3105549"/>
                <a:gd name="connsiteX251" fmla="*/ 913495 w 10144647"/>
                <a:gd name="connsiteY251" fmla="*/ 2605579 h 3105549"/>
                <a:gd name="connsiteX252" fmla="*/ 887693 w 10144647"/>
                <a:gd name="connsiteY252" fmla="*/ 2689139 h 3105549"/>
                <a:gd name="connsiteX253" fmla="*/ 872212 w 10144647"/>
                <a:gd name="connsiteY253" fmla="*/ 2772700 h 3105549"/>
                <a:gd name="connsiteX254" fmla="*/ 861891 w 10144647"/>
                <a:gd name="connsiteY254" fmla="*/ 2704332 h 3105549"/>
                <a:gd name="connsiteX255" fmla="*/ 763844 w 10144647"/>
                <a:gd name="connsiteY255" fmla="*/ 2575193 h 3105549"/>
                <a:gd name="connsiteX256" fmla="*/ 645155 w 10144647"/>
                <a:gd name="connsiteY256" fmla="*/ 2430860 h 3105549"/>
                <a:gd name="connsiteX257" fmla="*/ 676117 w 10144647"/>
                <a:gd name="connsiteY257" fmla="*/ 2560000 h 3105549"/>
                <a:gd name="connsiteX258" fmla="*/ 696758 w 10144647"/>
                <a:gd name="connsiteY258" fmla="*/ 2658754 h 3105549"/>
                <a:gd name="connsiteX259" fmla="*/ 655475 w 10144647"/>
                <a:gd name="connsiteY259" fmla="*/ 2597982 h 3105549"/>
                <a:gd name="connsiteX260" fmla="*/ 650315 w 10144647"/>
                <a:gd name="connsiteY260" fmla="*/ 2590386 h 3105549"/>
                <a:gd name="connsiteX261" fmla="*/ 650315 w 10144647"/>
                <a:gd name="connsiteY261" fmla="*/ 2597982 h 3105549"/>
                <a:gd name="connsiteX262" fmla="*/ 655475 w 10144647"/>
                <a:gd name="connsiteY262" fmla="*/ 2597982 h 3105549"/>
                <a:gd name="connsiteX263" fmla="*/ 650315 w 10144647"/>
                <a:gd name="connsiteY263" fmla="*/ 2734718 h 3105549"/>
                <a:gd name="connsiteX264" fmla="*/ 320049 w 10144647"/>
                <a:gd name="connsiteY264" fmla="*/ 2635964 h 3105549"/>
                <a:gd name="connsiteX265" fmla="*/ 309729 w 10144647"/>
                <a:gd name="connsiteY265" fmla="*/ 2529614 h 3105549"/>
                <a:gd name="connsiteX266" fmla="*/ 283926 w 10144647"/>
                <a:gd name="connsiteY266" fmla="*/ 2582789 h 3105549"/>
                <a:gd name="connsiteX267" fmla="*/ 278766 w 10144647"/>
                <a:gd name="connsiteY267" fmla="*/ 2514421 h 3105549"/>
                <a:gd name="connsiteX268" fmla="*/ 263285 w 10144647"/>
                <a:gd name="connsiteY268" fmla="*/ 2544807 h 3105549"/>
                <a:gd name="connsiteX269" fmla="*/ 191039 w 10144647"/>
                <a:gd name="connsiteY269" fmla="*/ 2552404 h 3105549"/>
                <a:gd name="connsiteX270" fmla="*/ 154917 w 10144647"/>
                <a:gd name="connsiteY270" fmla="*/ 2461246 h 3105549"/>
                <a:gd name="connsiteX271" fmla="*/ 103313 w 10144647"/>
                <a:gd name="connsiteY271" fmla="*/ 2408071 h 3105549"/>
                <a:gd name="connsiteX272" fmla="*/ 87831 w 10144647"/>
                <a:gd name="connsiteY272" fmla="*/ 2385282 h 3105549"/>
                <a:gd name="connsiteX273" fmla="*/ 20746 w 10144647"/>
                <a:gd name="connsiteY273" fmla="*/ 1640831 h 3105549"/>
                <a:gd name="connsiteX274" fmla="*/ 15586 w 10144647"/>
                <a:gd name="connsiteY274" fmla="*/ 1595252 h 3105549"/>
                <a:gd name="connsiteX275" fmla="*/ 36227 w 10144647"/>
                <a:gd name="connsiteY275" fmla="*/ 1488902 h 3105549"/>
                <a:gd name="connsiteX276" fmla="*/ 67190 w 10144647"/>
                <a:gd name="connsiteY276" fmla="*/ 1397745 h 3105549"/>
                <a:gd name="connsiteX277" fmla="*/ 25907 w 10144647"/>
                <a:gd name="connsiteY277" fmla="*/ 1177448 h 3105549"/>
                <a:gd name="connsiteX278" fmla="*/ 20746 w 10144647"/>
                <a:gd name="connsiteY278" fmla="*/ 903976 h 3105549"/>
                <a:gd name="connsiteX279" fmla="*/ 5265 w 10144647"/>
                <a:gd name="connsiteY279" fmla="*/ 820415 h 3105549"/>
                <a:gd name="connsiteX280" fmla="*/ 41388 w 10144647"/>
                <a:gd name="connsiteY280" fmla="*/ 736854 h 3105549"/>
                <a:gd name="connsiteX281" fmla="*/ 108473 w 10144647"/>
                <a:gd name="connsiteY281" fmla="*/ 615311 h 3105549"/>
                <a:gd name="connsiteX282" fmla="*/ 201360 w 10144647"/>
                <a:gd name="connsiteY282" fmla="*/ 805222 h 3105549"/>
                <a:gd name="connsiteX283" fmla="*/ 242643 w 10144647"/>
                <a:gd name="connsiteY283" fmla="*/ 508961 h 3105549"/>
                <a:gd name="connsiteX284" fmla="*/ 634834 w 10144647"/>
                <a:gd name="connsiteY284" fmla="*/ 660890 h 3105549"/>
                <a:gd name="connsiteX285" fmla="*/ 908335 w 10144647"/>
                <a:gd name="connsiteY285" fmla="*/ 706469 h 3105549"/>
                <a:gd name="connsiteX286" fmla="*/ 918656 w 10144647"/>
                <a:gd name="connsiteY286" fmla="*/ 630504 h 3105549"/>
                <a:gd name="connsiteX287" fmla="*/ 949618 w 10144647"/>
                <a:gd name="connsiteY287" fmla="*/ 562136 h 3105549"/>
                <a:gd name="connsiteX288" fmla="*/ 965099 w 10144647"/>
                <a:gd name="connsiteY288" fmla="*/ 432997 h 3105549"/>
                <a:gd name="connsiteX289" fmla="*/ 1006383 w 10144647"/>
                <a:gd name="connsiteY289" fmla="*/ 569733 h 3105549"/>
                <a:gd name="connsiteX290" fmla="*/ 1042505 w 10144647"/>
                <a:gd name="connsiteY290" fmla="*/ 714065 h 3105549"/>
                <a:gd name="connsiteX291" fmla="*/ 1042505 w 10144647"/>
                <a:gd name="connsiteY291" fmla="*/ 531750 h 3105549"/>
                <a:gd name="connsiteX292" fmla="*/ 1083789 w 10144647"/>
                <a:gd name="connsiteY292" fmla="*/ 470979 h 3105549"/>
                <a:gd name="connsiteX293" fmla="*/ 1202478 w 10144647"/>
                <a:gd name="connsiteY293" fmla="*/ 531750 h 3105549"/>
                <a:gd name="connsiteX294" fmla="*/ 1357290 w 10144647"/>
                <a:gd name="connsiteY294" fmla="*/ 524154 h 3105549"/>
                <a:gd name="connsiteX295" fmla="*/ 1486300 w 10144647"/>
                <a:gd name="connsiteY295" fmla="*/ 501365 h 3105549"/>
                <a:gd name="connsiteX296" fmla="*/ 1584347 w 10144647"/>
                <a:gd name="connsiteY296" fmla="*/ 706469 h 3105549"/>
                <a:gd name="connsiteX297" fmla="*/ 1599828 w 10144647"/>
                <a:gd name="connsiteY297" fmla="*/ 957151 h 3105549"/>
                <a:gd name="connsiteX298" fmla="*/ 1630791 w 10144647"/>
                <a:gd name="connsiteY298" fmla="*/ 835608 h 3105549"/>
                <a:gd name="connsiteX299" fmla="*/ 1687555 w 10144647"/>
                <a:gd name="connsiteY299" fmla="*/ 714065 h 3105549"/>
                <a:gd name="connsiteX300" fmla="*/ 1733999 w 10144647"/>
                <a:gd name="connsiteY300" fmla="*/ 676083 h 3105549"/>
                <a:gd name="connsiteX301" fmla="*/ 1780443 w 10144647"/>
                <a:gd name="connsiteY301" fmla="*/ 600118 h 3105549"/>
                <a:gd name="connsiteX302" fmla="*/ 2028142 w 10144647"/>
                <a:gd name="connsiteY302" fmla="*/ 698872 h 3105549"/>
                <a:gd name="connsiteX303" fmla="*/ 2069425 w 10144647"/>
                <a:gd name="connsiteY303" fmla="*/ 387418 h 3105549"/>
                <a:gd name="connsiteX304" fmla="*/ 2172633 w 10144647"/>
                <a:gd name="connsiteY304" fmla="*/ 531750 h 3105549"/>
                <a:gd name="connsiteX305" fmla="*/ 2198435 w 10144647"/>
                <a:gd name="connsiteY305" fmla="*/ 577329 h 3105549"/>
                <a:gd name="connsiteX306" fmla="*/ 2229397 w 10144647"/>
                <a:gd name="connsiteY306" fmla="*/ 546943 h 3105549"/>
                <a:gd name="connsiteX307" fmla="*/ 2244878 w 10144647"/>
                <a:gd name="connsiteY307" fmla="*/ 486172 h 3105549"/>
                <a:gd name="connsiteX308" fmla="*/ 2250039 w 10144647"/>
                <a:gd name="connsiteY308" fmla="*/ 486172 h 3105549"/>
                <a:gd name="connsiteX309" fmla="*/ 2255199 w 10144647"/>
                <a:gd name="connsiteY309" fmla="*/ 486172 h 3105549"/>
                <a:gd name="connsiteX310" fmla="*/ 2270680 w 10144647"/>
                <a:gd name="connsiteY310" fmla="*/ 607715 h 3105549"/>
                <a:gd name="connsiteX311" fmla="*/ 2301643 w 10144647"/>
                <a:gd name="connsiteY311" fmla="*/ 524154 h 3105549"/>
                <a:gd name="connsiteX312" fmla="*/ 2322284 w 10144647"/>
                <a:gd name="connsiteY312" fmla="*/ 524154 h 3105549"/>
                <a:gd name="connsiteX313" fmla="*/ 2327445 w 10144647"/>
                <a:gd name="connsiteY313" fmla="*/ 615311 h 3105549"/>
                <a:gd name="connsiteX314" fmla="*/ 2368728 w 10144647"/>
                <a:gd name="connsiteY314" fmla="*/ 660890 h 3105549"/>
                <a:gd name="connsiteX315" fmla="*/ 2384209 w 10144647"/>
                <a:gd name="connsiteY315" fmla="*/ 607715 h 3105549"/>
                <a:gd name="connsiteX316" fmla="*/ 2379049 w 10144647"/>
                <a:gd name="connsiteY316" fmla="*/ 524154 h 3105549"/>
                <a:gd name="connsiteX317" fmla="*/ 2451294 w 10144647"/>
                <a:gd name="connsiteY317" fmla="*/ 432997 h 3105549"/>
                <a:gd name="connsiteX318" fmla="*/ 2776400 w 10144647"/>
                <a:gd name="connsiteY318" fmla="*/ 562136 h 3105549"/>
                <a:gd name="connsiteX319" fmla="*/ 2828004 w 10144647"/>
                <a:gd name="connsiteY319" fmla="*/ 569733 h 3105549"/>
                <a:gd name="connsiteX320" fmla="*/ 2884768 w 10144647"/>
                <a:gd name="connsiteY320" fmla="*/ 638101 h 3105549"/>
                <a:gd name="connsiteX321" fmla="*/ 2957014 w 10144647"/>
                <a:gd name="connsiteY321" fmla="*/ 714065 h 3105549"/>
                <a:gd name="connsiteX322" fmla="*/ 2946693 w 10144647"/>
                <a:gd name="connsiteY322" fmla="*/ 341839 h 3105549"/>
                <a:gd name="connsiteX323" fmla="*/ 3003457 w 10144647"/>
                <a:gd name="connsiteY323" fmla="*/ 546943 h 3105549"/>
                <a:gd name="connsiteX324" fmla="*/ 3055061 w 10144647"/>
                <a:gd name="connsiteY324" fmla="*/ 539347 h 3105549"/>
                <a:gd name="connsiteX325" fmla="*/ 3086024 w 10144647"/>
                <a:gd name="connsiteY325" fmla="*/ 432997 h 3105549"/>
                <a:gd name="connsiteX326" fmla="*/ 3215034 w 10144647"/>
                <a:gd name="connsiteY326" fmla="*/ 357032 h 3105549"/>
                <a:gd name="connsiteX327" fmla="*/ 3256317 w 10144647"/>
                <a:gd name="connsiteY327" fmla="*/ 144332 h 3105549"/>
                <a:gd name="connsiteX328" fmla="*/ 3354364 w 10144647"/>
                <a:gd name="connsiteY328" fmla="*/ 212700 h 3105549"/>
                <a:gd name="connsiteX329" fmla="*/ 3323402 w 10144647"/>
                <a:gd name="connsiteY329" fmla="*/ 364629 h 3105549"/>
                <a:gd name="connsiteX330" fmla="*/ 3457572 w 10144647"/>
                <a:gd name="connsiteY330" fmla="*/ 448190 h 3105549"/>
                <a:gd name="connsiteX331" fmla="*/ 3488535 w 10144647"/>
                <a:gd name="connsiteY331" fmla="*/ 243086 h 3105549"/>
                <a:gd name="connsiteX332" fmla="*/ 3509176 w 10144647"/>
                <a:gd name="connsiteY332" fmla="*/ 250682 h 3105549"/>
                <a:gd name="connsiteX333" fmla="*/ 3504016 w 10144647"/>
                <a:gd name="connsiteY333" fmla="*/ 448190 h 3105549"/>
                <a:gd name="connsiteX334" fmla="*/ 3560780 w 10144647"/>
                <a:gd name="connsiteY334" fmla="*/ 577329 h 3105549"/>
                <a:gd name="connsiteX335" fmla="*/ 3571101 w 10144647"/>
                <a:gd name="connsiteY335" fmla="*/ 470979 h 3105549"/>
                <a:gd name="connsiteX336" fmla="*/ 3787838 w 10144647"/>
                <a:gd name="connsiteY336" fmla="*/ 562136 h 3105549"/>
                <a:gd name="connsiteX337" fmla="*/ 3880725 w 10144647"/>
                <a:gd name="connsiteY337" fmla="*/ 448190 h 3105549"/>
                <a:gd name="connsiteX338" fmla="*/ 3968452 w 10144647"/>
                <a:gd name="connsiteY338" fmla="*/ 493768 h 3105549"/>
                <a:gd name="connsiteX339" fmla="*/ 3983933 w 10144647"/>
                <a:gd name="connsiteY339" fmla="*/ 638101 h 3105549"/>
                <a:gd name="connsiteX340" fmla="*/ 4014896 w 10144647"/>
                <a:gd name="connsiteY340" fmla="*/ 554540 h 3105549"/>
                <a:gd name="connsiteX341" fmla="*/ 4014896 w 10144647"/>
                <a:gd name="connsiteY341" fmla="*/ 653293 h 3105549"/>
                <a:gd name="connsiteX342" fmla="*/ 4092302 w 10144647"/>
                <a:gd name="connsiteY342" fmla="*/ 546943 h 3105549"/>
                <a:gd name="connsiteX343" fmla="*/ 4154226 w 10144647"/>
                <a:gd name="connsiteY343" fmla="*/ 554540 h 3105549"/>
                <a:gd name="connsiteX344" fmla="*/ 4236793 w 10144647"/>
                <a:gd name="connsiteY344" fmla="*/ 554540 h 3105549"/>
                <a:gd name="connsiteX345" fmla="*/ 4298718 w 10144647"/>
                <a:gd name="connsiteY345" fmla="*/ 478575 h 3105549"/>
                <a:gd name="connsiteX346" fmla="*/ 4401926 w 10144647"/>
                <a:gd name="connsiteY346" fmla="*/ 486172 h 3105549"/>
                <a:gd name="connsiteX347" fmla="*/ 4453530 w 10144647"/>
                <a:gd name="connsiteY347" fmla="*/ 569733 h 3105549"/>
                <a:gd name="connsiteX348" fmla="*/ 4463851 w 10144647"/>
                <a:gd name="connsiteY348" fmla="*/ 501365 h 3105549"/>
                <a:gd name="connsiteX349" fmla="*/ 4520615 w 10144647"/>
                <a:gd name="connsiteY349" fmla="*/ 379822 h 3105549"/>
                <a:gd name="connsiteX350" fmla="*/ 4556738 w 10144647"/>
                <a:gd name="connsiteY350" fmla="*/ 326647 h 3105549"/>
                <a:gd name="connsiteX351" fmla="*/ 4634144 w 10144647"/>
                <a:gd name="connsiteY351" fmla="*/ 159525 h 3105549"/>
                <a:gd name="connsiteX352" fmla="*/ 4665106 w 10144647"/>
                <a:gd name="connsiteY352" fmla="*/ 311454 h 3105549"/>
                <a:gd name="connsiteX353" fmla="*/ 4670267 w 10144647"/>
                <a:gd name="connsiteY353" fmla="*/ 478575 h 3105549"/>
                <a:gd name="connsiteX354" fmla="*/ 4701229 w 10144647"/>
                <a:gd name="connsiteY354" fmla="*/ 189911 h 3105549"/>
                <a:gd name="connsiteX355" fmla="*/ 4732191 w 10144647"/>
                <a:gd name="connsiteY355" fmla="*/ 235489 h 3105549"/>
                <a:gd name="connsiteX356" fmla="*/ 4794116 w 10144647"/>
                <a:gd name="connsiteY356" fmla="*/ 554540 h 3105549"/>
                <a:gd name="connsiteX357" fmla="*/ 4799277 w 10144647"/>
                <a:gd name="connsiteY357" fmla="*/ 577329 h 3105549"/>
                <a:gd name="connsiteX358" fmla="*/ 4881843 w 10144647"/>
                <a:gd name="connsiteY358" fmla="*/ 797626 h 3105549"/>
                <a:gd name="connsiteX359" fmla="*/ 4887003 w 10144647"/>
                <a:gd name="connsiteY359" fmla="*/ 653293 h 3105549"/>
                <a:gd name="connsiteX360" fmla="*/ 4933447 w 10144647"/>
                <a:gd name="connsiteY360" fmla="*/ 729258 h 3105549"/>
                <a:gd name="connsiteX361" fmla="*/ 5052136 w 10144647"/>
                <a:gd name="connsiteY361" fmla="*/ 372225 h 3105549"/>
                <a:gd name="connsiteX362" fmla="*/ 5052136 w 10144647"/>
                <a:gd name="connsiteY362" fmla="*/ 546943 h 3105549"/>
                <a:gd name="connsiteX363" fmla="*/ 5129542 w 10144647"/>
                <a:gd name="connsiteY363" fmla="*/ 562136 h 3105549"/>
                <a:gd name="connsiteX364" fmla="*/ 5150184 w 10144647"/>
                <a:gd name="connsiteY364" fmla="*/ 638101 h 3105549"/>
                <a:gd name="connsiteX365" fmla="*/ 5181146 w 10144647"/>
                <a:gd name="connsiteY365" fmla="*/ 683679 h 3105549"/>
                <a:gd name="connsiteX366" fmla="*/ 5212109 w 10144647"/>
                <a:gd name="connsiteY366" fmla="*/ 630504 h 3105549"/>
                <a:gd name="connsiteX367" fmla="*/ 5227590 w 10144647"/>
                <a:gd name="connsiteY367" fmla="*/ 478575 h 3105549"/>
                <a:gd name="connsiteX368" fmla="*/ 5268873 w 10144647"/>
                <a:gd name="connsiteY368" fmla="*/ 440593 h 3105549"/>
                <a:gd name="connsiteX369" fmla="*/ 5320477 w 10144647"/>
                <a:gd name="connsiteY369" fmla="*/ 410207 h 3105549"/>
                <a:gd name="connsiteX370" fmla="*/ 5366921 w 10144647"/>
                <a:gd name="connsiteY370" fmla="*/ 326647 h 3105549"/>
                <a:gd name="connsiteX371" fmla="*/ 5408205 w 10144647"/>
                <a:gd name="connsiteY371" fmla="*/ 303857 h 3105549"/>
                <a:gd name="connsiteX372" fmla="*/ 5470129 w 10144647"/>
                <a:gd name="connsiteY372" fmla="*/ 220296 h 3105549"/>
                <a:gd name="connsiteX373" fmla="*/ 5454647 w 10144647"/>
                <a:gd name="connsiteY373" fmla="*/ 83560 h 3105549"/>
                <a:gd name="connsiteX374" fmla="*/ 5470129 w 10144647"/>
                <a:gd name="connsiteY374" fmla="*/ 15192 h 3105549"/>
                <a:gd name="connsiteX375" fmla="*/ 5485610 w 10144647"/>
                <a:gd name="connsiteY375" fmla="*/ 182314 h 3105549"/>
                <a:gd name="connsiteX376" fmla="*/ 5526893 w 10144647"/>
                <a:gd name="connsiteY376" fmla="*/ 349436 h 3105549"/>
                <a:gd name="connsiteX377" fmla="*/ 5583657 w 10144647"/>
                <a:gd name="connsiteY377" fmla="*/ 98753 h 3105549"/>
                <a:gd name="connsiteX378" fmla="*/ 5593978 w 10144647"/>
                <a:gd name="connsiteY378" fmla="*/ 250682 h 3105549"/>
                <a:gd name="connsiteX379" fmla="*/ 5661063 w 10144647"/>
                <a:gd name="connsiteY379" fmla="*/ 326647 h 3105549"/>
                <a:gd name="connsiteX380" fmla="*/ 5831357 w 10144647"/>
                <a:gd name="connsiteY380" fmla="*/ 205103 h 3105549"/>
                <a:gd name="connsiteX381" fmla="*/ 5826196 w 10144647"/>
                <a:gd name="connsiteY381" fmla="*/ 425400 h 3105549"/>
                <a:gd name="connsiteX382" fmla="*/ 5821036 w 10144647"/>
                <a:gd name="connsiteY382" fmla="*/ 569733 h 3105549"/>
                <a:gd name="connsiteX383" fmla="*/ 5831357 w 10144647"/>
                <a:gd name="connsiteY383" fmla="*/ 470979 h 3105549"/>
                <a:gd name="connsiteX384" fmla="*/ 5888121 w 10144647"/>
                <a:gd name="connsiteY384" fmla="*/ 448190 h 3105549"/>
                <a:gd name="connsiteX385" fmla="*/ 5965527 w 10144647"/>
                <a:gd name="connsiteY385" fmla="*/ 357032 h 3105549"/>
                <a:gd name="connsiteX386" fmla="*/ 5981008 w 10144647"/>
                <a:gd name="connsiteY386" fmla="*/ 425400 h 3105549"/>
                <a:gd name="connsiteX387" fmla="*/ 6017131 w 10144647"/>
                <a:gd name="connsiteY387" fmla="*/ 341839 h 3105549"/>
                <a:gd name="connsiteX388" fmla="*/ 6027452 w 10144647"/>
                <a:gd name="connsiteY388" fmla="*/ 349436 h 3105549"/>
                <a:gd name="connsiteX389" fmla="*/ 6068735 w 10144647"/>
                <a:gd name="connsiteY389" fmla="*/ 470979 h 3105549"/>
                <a:gd name="connsiteX390" fmla="*/ 6110018 w 10144647"/>
                <a:gd name="connsiteY390" fmla="*/ 349436 h 3105549"/>
                <a:gd name="connsiteX391" fmla="*/ 6146141 w 10144647"/>
                <a:gd name="connsiteY391" fmla="*/ 136736 h 3105549"/>
                <a:gd name="connsiteX392" fmla="*/ 6177103 w 10144647"/>
                <a:gd name="connsiteY392" fmla="*/ 273471 h 3105549"/>
                <a:gd name="connsiteX393" fmla="*/ 6187424 w 10144647"/>
                <a:gd name="connsiteY393" fmla="*/ 250682 h 3105549"/>
                <a:gd name="connsiteX394" fmla="*/ 6300953 w 10144647"/>
                <a:gd name="connsiteY394" fmla="*/ 37982 h 3105549"/>
                <a:gd name="connsiteX395" fmla="*/ 6331915 w 10144647"/>
                <a:gd name="connsiteY395" fmla="*/ 15192 h 3105549"/>
                <a:gd name="connsiteX396" fmla="*/ 6337076 w 10144647"/>
                <a:gd name="connsiteY396" fmla="*/ 22789 h 3105549"/>
                <a:gd name="connsiteX397" fmla="*/ 6337076 w 10144647"/>
                <a:gd name="connsiteY397" fmla="*/ 227893 h 3105549"/>
                <a:gd name="connsiteX398" fmla="*/ 6326755 w 10144647"/>
                <a:gd name="connsiteY398" fmla="*/ 273471 h 3105549"/>
                <a:gd name="connsiteX399" fmla="*/ 6306113 w 10144647"/>
                <a:gd name="connsiteY399" fmla="*/ 311454 h 3105549"/>
                <a:gd name="connsiteX400" fmla="*/ 6337076 w 10144647"/>
                <a:gd name="connsiteY400" fmla="*/ 357032 h 3105549"/>
                <a:gd name="connsiteX401" fmla="*/ 6373197 w 10144647"/>
                <a:gd name="connsiteY401" fmla="*/ 334243 h 3105549"/>
                <a:gd name="connsiteX402" fmla="*/ 6450604 w 10144647"/>
                <a:gd name="connsiteY402" fmla="*/ 144332 h 3105549"/>
                <a:gd name="connsiteX403" fmla="*/ 6450604 w 10144647"/>
                <a:gd name="connsiteY403" fmla="*/ 281068 h 3105549"/>
                <a:gd name="connsiteX404" fmla="*/ 6466086 w 10144647"/>
                <a:gd name="connsiteY404" fmla="*/ 417804 h 3105549"/>
                <a:gd name="connsiteX405" fmla="*/ 6512530 w 10144647"/>
                <a:gd name="connsiteY405" fmla="*/ 0 h 3105549"/>
                <a:gd name="connsiteX406" fmla="*/ 6558973 w 10144647"/>
                <a:gd name="connsiteY406" fmla="*/ 235489 h 3105549"/>
                <a:gd name="connsiteX407" fmla="*/ 6589936 w 10144647"/>
                <a:gd name="connsiteY407" fmla="*/ 182314 h 3105549"/>
                <a:gd name="connsiteX408" fmla="*/ 6662181 w 10144647"/>
                <a:gd name="connsiteY408" fmla="*/ 174718 h 3105549"/>
                <a:gd name="connsiteX409" fmla="*/ 6734426 w 10144647"/>
                <a:gd name="connsiteY409" fmla="*/ 235489 h 3105549"/>
                <a:gd name="connsiteX410" fmla="*/ 6775710 w 10144647"/>
                <a:gd name="connsiteY410" fmla="*/ 91157 h 3105549"/>
                <a:gd name="connsiteX411" fmla="*/ 6853116 w 10144647"/>
                <a:gd name="connsiteY411" fmla="*/ 91157 h 3105549"/>
                <a:gd name="connsiteX412" fmla="*/ 6878918 w 10144647"/>
                <a:gd name="connsiteY412" fmla="*/ 37982 h 3105549"/>
                <a:gd name="connsiteX413" fmla="*/ 6925362 w 10144647"/>
                <a:gd name="connsiteY413" fmla="*/ 60771 h 3105549"/>
                <a:gd name="connsiteX414" fmla="*/ 6956324 w 10144647"/>
                <a:gd name="connsiteY414" fmla="*/ 220296 h 3105549"/>
                <a:gd name="connsiteX415" fmla="*/ 7013088 w 10144647"/>
                <a:gd name="connsiteY415" fmla="*/ 144332 h 3105549"/>
                <a:gd name="connsiteX416" fmla="*/ 6997607 w 10144647"/>
                <a:gd name="connsiteY416" fmla="*/ 410207 h 3105549"/>
                <a:gd name="connsiteX417" fmla="*/ 7105976 w 10144647"/>
                <a:gd name="connsiteY417" fmla="*/ 296261 h 3105549"/>
                <a:gd name="connsiteX418" fmla="*/ 7121456 w 10144647"/>
                <a:gd name="connsiteY418" fmla="*/ 243086 h 3105549"/>
                <a:gd name="connsiteX419" fmla="*/ 7157580 w 10144647"/>
                <a:gd name="connsiteY419" fmla="*/ 182314 h 3105549"/>
                <a:gd name="connsiteX420" fmla="*/ 7188542 w 10144647"/>
                <a:gd name="connsiteY420" fmla="*/ 205103 h 3105549"/>
                <a:gd name="connsiteX421" fmla="*/ 7188542 w 10144647"/>
                <a:gd name="connsiteY421" fmla="*/ 349436 h 3105549"/>
                <a:gd name="connsiteX422" fmla="*/ 7147258 w 10144647"/>
                <a:gd name="connsiteY422" fmla="*/ 364629 h 3105549"/>
                <a:gd name="connsiteX423" fmla="*/ 7224664 w 10144647"/>
                <a:gd name="connsiteY423" fmla="*/ 508961 h 3105549"/>
                <a:gd name="connsiteX424" fmla="*/ 7229825 w 10144647"/>
                <a:gd name="connsiteY424" fmla="*/ 311454 h 3105549"/>
                <a:gd name="connsiteX425" fmla="*/ 7322712 w 10144647"/>
                <a:gd name="connsiteY425" fmla="*/ 296261 h 3105549"/>
                <a:gd name="connsiteX426" fmla="*/ 7384637 w 10144647"/>
                <a:gd name="connsiteY426" fmla="*/ 273471 h 3105549"/>
                <a:gd name="connsiteX427" fmla="*/ 7431080 w 10144647"/>
                <a:gd name="connsiteY427" fmla="*/ 174718 h 3105549"/>
                <a:gd name="connsiteX428" fmla="*/ 7482684 w 10144647"/>
                <a:gd name="connsiteY428" fmla="*/ 75964 h 3105549"/>
                <a:gd name="connsiteX429" fmla="*/ 7518808 w 10144647"/>
                <a:gd name="connsiteY429" fmla="*/ 60771 h 3105549"/>
                <a:gd name="connsiteX430" fmla="*/ 7568719 w 10144647"/>
                <a:gd name="connsiteY430" fmla="*/ 44154 h 31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0144647" h="3105549">
                  <a:moveTo>
                    <a:pt x="9372170" y="2547816"/>
                  </a:moveTo>
                  <a:lnTo>
                    <a:pt x="9376551" y="2552404"/>
                  </a:lnTo>
                  <a:cubicBezTo>
                    <a:pt x="9376551" y="2552404"/>
                    <a:pt x="9376551" y="2552404"/>
                    <a:pt x="9371391" y="2552404"/>
                  </a:cubicBezTo>
                  <a:close/>
                  <a:moveTo>
                    <a:pt x="7568719" y="44154"/>
                  </a:moveTo>
                  <a:cubicBezTo>
                    <a:pt x="7611051" y="39881"/>
                    <a:pt x="7632337" y="74065"/>
                    <a:pt x="7647818" y="159525"/>
                  </a:cubicBezTo>
                  <a:cubicBezTo>
                    <a:pt x="7652978" y="197507"/>
                    <a:pt x="7652978" y="212700"/>
                    <a:pt x="7678780" y="182314"/>
                  </a:cubicBezTo>
                  <a:cubicBezTo>
                    <a:pt x="7683940" y="182314"/>
                    <a:pt x="7699422" y="189911"/>
                    <a:pt x="7709742" y="189911"/>
                  </a:cubicBezTo>
                  <a:cubicBezTo>
                    <a:pt x="7751026" y="205103"/>
                    <a:pt x="7823271" y="311454"/>
                    <a:pt x="7828432" y="364629"/>
                  </a:cubicBezTo>
                  <a:cubicBezTo>
                    <a:pt x="7849073" y="372225"/>
                    <a:pt x="7859394" y="334243"/>
                    <a:pt x="7880036" y="326647"/>
                  </a:cubicBezTo>
                  <a:cubicBezTo>
                    <a:pt x="7890356" y="357032"/>
                    <a:pt x="7895516" y="387418"/>
                    <a:pt x="7910998" y="410207"/>
                  </a:cubicBezTo>
                  <a:cubicBezTo>
                    <a:pt x="7921318" y="432997"/>
                    <a:pt x="7931640" y="455786"/>
                    <a:pt x="7952281" y="448190"/>
                  </a:cubicBezTo>
                  <a:cubicBezTo>
                    <a:pt x="7972922" y="432997"/>
                    <a:pt x="7962602" y="395014"/>
                    <a:pt x="7957442" y="372225"/>
                  </a:cubicBezTo>
                  <a:cubicBezTo>
                    <a:pt x="7952281" y="357032"/>
                    <a:pt x="7947120" y="349436"/>
                    <a:pt x="7941960" y="334243"/>
                  </a:cubicBezTo>
                  <a:cubicBezTo>
                    <a:pt x="7988404" y="326647"/>
                    <a:pt x="7983244" y="379822"/>
                    <a:pt x="7993564" y="417804"/>
                  </a:cubicBezTo>
                  <a:cubicBezTo>
                    <a:pt x="8019366" y="334243"/>
                    <a:pt x="8081291" y="349436"/>
                    <a:pt x="8112254" y="357032"/>
                  </a:cubicBezTo>
                  <a:cubicBezTo>
                    <a:pt x="8163858" y="364629"/>
                    <a:pt x="8189660" y="319050"/>
                    <a:pt x="8215462" y="281068"/>
                  </a:cubicBezTo>
                  <a:cubicBezTo>
                    <a:pt x="8267066" y="205103"/>
                    <a:pt x="8277386" y="205103"/>
                    <a:pt x="8328990" y="281068"/>
                  </a:cubicBezTo>
                  <a:cubicBezTo>
                    <a:pt x="8339311" y="296261"/>
                    <a:pt x="8344472" y="311454"/>
                    <a:pt x="8359952" y="311454"/>
                  </a:cubicBezTo>
                  <a:cubicBezTo>
                    <a:pt x="8375434" y="311454"/>
                    <a:pt x="8380594" y="319050"/>
                    <a:pt x="8375434" y="349436"/>
                  </a:cubicBezTo>
                  <a:cubicBezTo>
                    <a:pt x="8359952" y="417804"/>
                    <a:pt x="8365113" y="425400"/>
                    <a:pt x="8380594" y="501365"/>
                  </a:cubicBezTo>
                  <a:cubicBezTo>
                    <a:pt x="8447679" y="463382"/>
                    <a:pt x="8473481" y="486172"/>
                    <a:pt x="8478642" y="584926"/>
                  </a:cubicBezTo>
                  <a:cubicBezTo>
                    <a:pt x="8478642" y="592522"/>
                    <a:pt x="8473481" y="600118"/>
                    <a:pt x="8478642" y="600118"/>
                  </a:cubicBezTo>
                  <a:cubicBezTo>
                    <a:pt x="8483802" y="607715"/>
                    <a:pt x="8483802" y="600118"/>
                    <a:pt x="8483802" y="592522"/>
                  </a:cubicBezTo>
                  <a:cubicBezTo>
                    <a:pt x="8519925" y="562136"/>
                    <a:pt x="8535406" y="516558"/>
                    <a:pt x="8535406" y="455786"/>
                  </a:cubicBezTo>
                  <a:cubicBezTo>
                    <a:pt x="8530246" y="387418"/>
                    <a:pt x="8488963" y="303857"/>
                    <a:pt x="8561208" y="258279"/>
                  </a:cubicBezTo>
                  <a:cubicBezTo>
                    <a:pt x="8576689" y="319050"/>
                    <a:pt x="8628293" y="364629"/>
                    <a:pt x="8638614" y="470979"/>
                  </a:cubicBezTo>
                  <a:cubicBezTo>
                    <a:pt x="8654095" y="372225"/>
                    <a:pt x="8710860" y="402611"/>
                    <a:pt x="8736662" y="357032"/>
                  </a:cubicBezTo>
                  <a:cubicBezTo>
                    <a:pt x="8741822" y="341839"/>
                    <a:pt x="8762464" y="372225"/>
                    <a:pt x="8762464" y="387418"/>
                  </a:cubicBezTo>
                  <a:cubicBezTo>
                    <a:pt x="8757303" y="410207"/>
                    <a:pt x="8788266" y="448190"/>
                    <a:pt x="8752143" y="470979"/>
                  </a:cubicBezTo>
                  <a:cubicBezTo>
                    <a:pt x="8710860" y="493768"/>
                    <a:pt x="8685058" y="554540"/>
                    <a:pt x="8685058" y="622908"/>
                  </a:cubicBezTo>
                  <a:cubicBezTo>
                    <a:pt x="8685058" y="645697"/>
                    <a:pt x="8669577" y="683679"/>
                    <a:pt x="8695379" y="691276"/>
                  </a:cubicBezTo>
                  <a:cubicBezTo>
                    <a:pt x="8716020" y="698872"/>
                    <a:pt x="8731501" y="668486"/>
                    <a:pt x="8736662" y="638101"/>
                  </a:cubicBezTo>
                  <a:cubicBezTo>
                    <a:pt x="8752143" y="569733"/>
                    <a:pt x="8783105" y="584926"/>
                    <a:pt x="8814067" y="607715"/>
                  </a:cubicBezTo>
                  <a:cubicBezTo>
                    <a:pt x="8819228" y="615311"/>
                    <a:pt x="8824388" y="630504"/>
                    <a:pt x="8829549" y="638101"/>
                  </a:cubicBezTo>
                  <a:cubicBezTo>
                    <a:pt x="8834709" y="653293"/>
                    <a:pt x="8845030" y="676083"/>
                    <a:pt x="8870832" y="676083"/>
                  </a:cubicBezTo>
                  <a:cubicBezTo>
                    <a:pt x="8855351" y="615311"/>
                    <a:pt x="8891474" y="569733"/>
                    <a:pt x="8896634" y="516558"/>
                  </a:cubicBezTo>
                  <a:cubicBezTo>
                    <a:pt x="8906955" y="478575"/>
                    <a:pt x="8912115" y="546943"/>
                    <a:pt x="8927597" y="524154"/>
                  </a:cubicBezTo>
                  <a:cubicBezTo>
                    <a:pt x="8948238" y="501365"/>
                    <a:pt x="8963719" y="478575"/>
                    <a:pt x="8989521" y="470979"/>
                  </a:cubicBezTo>
                  <a:cubicBezTo>
                    <a:pt x="8994682" y="470979"/>
                    <a:pt x="8999842" y="470979"/>
                    <a:pt x="8999842" y="463382"/>
                  </a:cubicBezTo>
                  <a:cubicBezTo>
                    <a:pt x="8999842" y="417804"/>
                    <a:pt x="9025644" y="395014"/>
                    <a:pt x="9046286" y="372225"/>
                  </a:cubicBezTo>
                  <a:cubicBezTo>
                    <a:pt x="9061767" y="357032"/>
                    <a:pt x="9077248" y="357032"/>
                    <a:pt x="9082409" y="372225"/>
                  </a:cubicBezTo>
                  <a:cubicBezTo>
                    <a:pt x="9108211" y="470979"/>
                    <a:pt x="9123692" y="402611"/>
                    <a:pt x="9144333" y="364629"/>
                  </a:cubicBezTo>
                  <a:cubicBezTo>
                    <a:pt x="9149494" y="357032"/>
                    <a:pt x="9154654" y="349436"/>
                    <a:pt x="9159815" y="341839"/>
                  </a:cubicBezTo>
                  <a:cubicBezTo>
                    <a:pt x="9190777" y="364629"/>
                    <a:pt x="9154654" y="425400"/>
                    <a:pt x="9185617" y="432997"/>
                  </a:cubicBezTo>
                  <a:cubicBezTo>
                    <a:pt x="9211419" y="440593"/>
                    <a:pt x="9242381" y="432997"/>
                    <a:pt x="9268183" y="425400"/>
                  </a:cubicBezTo>
                  <a:cubicBezTo>
                    <a:pt x="9288825" y="410207"/>
                    <a:pt x="9293985" y="395014"/>
                    <a:pt x="9278504" y="372225"/>
                  </a:cubicBezTo>
                  <a:cubicBezTo>
                    <a:pt x="9268183" y="357032"/>
                    <a:pt x="9252702" y="341839"/>
                    <a:pt x="9283664" y="319050"/>
                  </a:cubicBezTo>
                  <a:cubicBezTo>
                    <a:pt x="9304306" y="303857"/>
                    <a:pt x="9324947" y="273471"/>
                    <a:pt x="9355910" y="303857"/>
                  </a:cubicBezTo>
                  <a:cubicBezTo>
                    <a:pt x="9376551" y="326647"/>
                    <a:pt x="9355910" y="341839"/>
                    <a:pt x="9350749" y="364629"/>
                  </a:cubicBezTo>
                  <a:cubicBezTo>
                    <a:pt x="9330108" y="432997"/>
                    <a:pt x="9350749" y="493768"/>
                    <a:pt x="9366231" y="569733"/>
                  </a:cubicBezTo>
                  <a:cubicBezTo>
                    <a:pt x="9392033" y="493768"/>
                    <a:pt x="9407514" y="516558"/>
                    <a:pt x="9412674" y="577329"/>
                  </a:cubicBezTo>
                  <a:cubicBezTo>
                    <a:pt x="9448797" y="508961"/>
                    <a:pt x="9386872" y="425400"/>
                    <a:pt x="9428155" y="364629"/>
                  </a:cubicBezTo>
                  <a:cubicBezTo>
                    <a:pt x="9469439" y="577329"/>
                    <a:pt x="9526203" y="645697"/>
                    <a:pt x="9629411" y="638101"/>
                  </a:cubicBezTo>
                  <a:cubicBezTo>
                    <a:pt x="9598449" y="607715"/>
                    <a:pt x="9613930" y="569733"/>
                    <a:pt x="9613930" y="531750"/>
                  </a:cubicBezTo>
                  <a:cubicBezTo>
                    <a:pt x="9639732" y="539347"/>
                    <a:pt x="9634571" y="584926"/>
                    <a:pt x="9655213" y="600118"/>
                  </a:cubicBezTo>
                  <a:cubicBezTo>
                    <a:pt x="9665534" y="577329"/>
                    <a:pt x="9655213" y="546943"/>
                    <a:pt x="9660373" y="524154"/>
                  </a:cubicBezTo>
                  <a:cubicBezTo>
                    <a:pt x="9660373" y="516558"/>
                    <a:pt x="9660373" y="501365"/>
                    <a:pt x="9660373" y="493768"/>
                  </a:cubicBezTo>
                  <a:cubicBezTo>
                    <a:pt x="9655213" y="440593"/>
                    <a:pt x="9701657" y="516558"/>
                    <a:pt x="9696496" y="463382"/>
                  </a:cubicBezTo>
                  <a:cubicBezTo>
                    <a:pt x="9691336" y="432997"/>
                    <a:pt x="9681015" y="410207"/>
                    <a:pt x="9681015" y="379822"/>
                  </a:cubicBezTo>
                  <a:cubicBezTo>
                    <a:pt x="9681015" y="357032"/>
                    <a:pt x="9696496" y="364629"/>
                    <a:pt x="9706817" y="372225"/>
                  </a:cubicBezTo>
                  <a:cubicBezTo>
                    <a:pt x="9722298" y="387418"/>
                    <a:pt x="9722298" y="417804"/>
                    <a:pt x="9722298" y="440593"/>
                  </a:cubicBezTo>
                  <a:cubicBezTo>
                    <a:pt x="9706817" y="516558"/>
                    <a:pt x="9742940" y="539347"/>
                    <a:pt x="9773902" y="577329"/>
                  </a:cubicBezTo>
                  <a:cubicBezTo>
                    <a:pt x="9830667" y="645697"/>
                    <a:pt x="9882271" y="698872"/>
                    <a:pt x="9954516" y="698872"/>
                  </a:cubicBezTo>
                  <a:cubicBezTo>
                    <a:pt x="9969997" y="698872"/>
                    <a:pt x="10006120" y="645697"/>
                    <a:pt x="9995799" y="729258"/>
                  </a:cubicBezTo>
                  <a:cubicBezTo>
                    <a:pt x="10016441" y="729258"/>
                    <a:pt x="10037083" y="767240"/>
                    <a:pt x="10052564" y="721661"/>
                  </a:cubicBezTo>
                  <a:cubicBezTo>
                    <a:pt x="10073205" y="660890"/>
                    <a:pt x="10099007" y="676083"/>
                    <a:pt x="10119649" y="721661"/>
                  </a:cubicBezTo>
                  <a:cubicBezTo>
                    <a:pt x="10127389" y="740653"/>
                    <a:pt x="10133840" y="761543"/>
                    <a:pt x="10140936" y="782433"/>
                  </a:cubicBezTo>
                  <a:lnTo>
                    <a:pt x="10144647" y="791397"/>
                  </a:lnTo>
                  <a:lnTo>
                    <a:pt x="9969437" y="2622261"/>
                  </a:lnTo>
                  <a:lnTo>
                    <a:pt x="9943954" y="2592760"/>
                  </a:lnTo>
                  <a:cubicBezTo>
                    <a:pt x="9884205" y="2540060"/>
                    <a:pt x="9816475" y="2525816"/>
                    <a:pt x="9742940" y="2537211"/>
                  </a:cubicBezTo>
                  <a:cubicBezTo>
                    <a:pt x="9686175" y="2544807"/>
                    <a:pt x="9629411" y="2560000"/>
                    <a:pt x="9572647" y="2560000"/>
                  </a:cubicBezTo>
                  <a:cubicBezTo>
                    <a:pt x="9500401" y="2560000"/>
                    <a:pt x="9438476" y="2537211"/>
                    <a:pt x="9392033" y="2453650"/>
                  </a:cubicBezTo>
                  <a:cubicBezTo>
                    <a:pt x="9381712" y="2468843"/>
                    <a:pt x="9380422" y="2485935"/>
                    <a:pt x="9379777" y="2503027"/>
                  </a:cubicBezTo>
                  <a:lnTo>
                    <a:pt x="9372170" y="2547816"/>
                  </a:lnTo>
                  <a:lnTo>
                    <a:pt x="9364537" y="2539822"/>
                  </a:lnTo>
                  <a:cubicBezTo>
                    <a:pt x="9355587" y="2536261"/>
                    <a:pt x="9354620" y="2556202"/>
                    <a:pt x="9350749" y="2567596"/>
                  </a:cubicBezTo>
                  <a:cubicBezTo>
                    <a:pt x="9345589" y="2620771"/>
                    <a:pt x="9335268" y="2673947"/>
                    <a:pt x="9324947" y="2742315"/>
                  </a:cubicBezTo>
                  <a:cubicBezTo>
                    <a:pt x="9304306" y="2635964"/>
                    <a:pt x="9288825" y="2544807"/>
                    <a:pt x="9268183" y="2438457"/>
                  </a:cubicBezTo>
                  <a:cubicBezTo>
                    <a:pt x="9247541" y="2499228"/>
                    <a:pt x="9247541" y="2552404"/>
                    <a:pt x="9257862" y="2597982"/>
                  </a:cubicBezTo>
                  <a:cubicBezTo>
                    <a:pt x="9263023" y="2666350"/>
                    <a:pt x="9242381" y="2681543"/>
                    <a:pt x="9206258" y="2666350"/>
                  </a:cubicBezTo>
                  <a:cubicBezTo>
                    <a:pt x="9164975" y="2658754"/>
                    <a:pt x="9134013" y="2620771"/>
                    <a:pt x="9097890" y="2597982"/>
                  </a:cubicBezTo>
                  <a:cubicBezTo>
                    <a:pt x="9051446" y="2560000"/>
                    <a:pt x="9010163" y="2529614"/>
                    <a:pt x="8948238" y="2575193"/>
                  </a:cubicBezTo>
                  <a:cubicBezTo>
                    <a:pt x="8922436" y="2597982"/>
                    <a:pt x="8927597" y="2529614"/>
                    <a:pt x="8912115" y="2491632"/>
                  </a:cubicBezTo>
                  <a:cubicBezTo>
                    <a:pt x="8886313" y="2544807"/>
                    <a:pt x="8834709" y="2544807"/>
                    <a:pt x="8819228" y="2597982"/>
                  </a:cubicBezTo>
                  <a:cubicBezTo>
                    <a:pt x="8746983" y="2468843"/>
                    <a:pt x="8669577" y="2339703"/>
                    <a:pt x="8700539" y="2134599"/>
                  </a:cubicBezTo>
                  <a:cubicBezTo>
                    <a:pt x="8654095" y="2180178"/>
                    <a:pt x="8669577" y="2240949"/>
                    <a:pt x="8669577" y="2294125"/>
                  </a:cubicBezTo>
                  <a:cubicBezTo>
                    <a:pt x="8674737" y="2347300"/>
                    <a:pt x="8674737" y="2385282"/>
                    <a:pt x="8628293" y="2370089"/>
                  </a:cubicBezTo>
                  <a:cubicBezTo>
                    <a:pt x="8612812" y="2370089"/>
                    <a:pt x="8597331" y="2392878"/>
                    <a:pt x="8581850" y="2392878"/>
                  </a:cubicBezTo>
                  <a:cubicBezTo>
                    <a:pt x="8545727" y="2392878"/>
                    <a:pt x="8571529" y="2514421"/>
                    <a:pt x="8504444" y="2461246"/>
                  </a:cubicBezTo>
                  <a:cubicBezTo>
                    <a:pt x="8473481" y="2438457"/>
                    <a:pt x="8427038" y="2461246"/>
                    <a:pt x="8385755" y="2461246"/>
                  </a:cubicBezTo>
                  <a:cubicBezTo>
                    <a:pt x="8339311" y="2461246"/>
                    <a:pt x="8303188" y="2438457"/>
                    <a:pt x="8277386" y="2385282"/>
                  </a:cubicBezTo>
                  <a:cubicBezTo>
                    <a:pt x="8267066" y="2377685"/>
                    <a:pt x="8256744" y="2362493"/>
                    <a:pt x="8251584" y="2385282"/>
                  </a:cubicBezTo>
                  <a:cubicBezTo>
                    <a:pt x="8246424" y="2430860"/>
                    <a:pt x="8194820" y="2438457"/>
                    <a:pt x="8205140" y="2499228"/>
                  </a:cubicBezTo>
                  <a:cubicBezTo>
                    <a:pt x="8215462" y="2552404"/>
                    <a:pt x="8220622" y="2605579"/>
                    <a:pt x="8230942" y="2658754"/>
                  </a:cubicBezTo>
                  <a:cubicBezTo>
                    <a:pt x="8169018" y="2658754"/>
                    <a:pt x="8122574" y="2658754"/>
                    <a:pt x="8132895" y="2544807"/>
                  </a:cubicBezTo>
                  <a:cubicBezTo>
                    <a:pt x="8132895" y="2514421"/>
                    <a:pt x="8117414" y="2491632"/>
                    <a:pt x="8107093" y="2468843"/>
                  </a:cubicBezTo>
                  <a:cubicBezTo>
                    <a:pt x="8076130" y="2499228"/>
                    <a:pt x="8065810" y="2544807"/>
                    <a:pt x="8050328" y="2582789"/>
                  </a:cubicBezTo>
                  <a:cubicBezTo>
                    <a:pt x="8045168" y="2529614"/>
                    <a:pt x="8050328" y="2468843"/>
                    <a:pt x="8019366" y="2423264"/>
                  </a:cubicBezTo>
                  <a:cubicBezTo>
                    <a:pt x="8009046" y="2484036"/>
                    <a:pt x="8009046" y="2537211"/>
                    <a:pt x="7983244" y="2597982"/>
                  </a:cubicBezTo>
                  <a:cubicBezTo>
                    <a:pt x="7967762" y="2514421"/>
                    <a:pt x="8009046" y="2408071"/>
                    <a:pt x="7916158" y="2400475"/>
                  </a:cubicBezTo>
                  <a:cubicBezTo>
                    <a:pt x="7916158" y="2453650"/>
                    <a:pt x="7916158" y="2514421"/>
                    <a:pt x="7926479" y="2567596"/>
                  </a:cubicBezTo>
                  <a:cubicBezTo>
                    <a:pt x="7936800" y="2643561"/>
                    <a:pt x="7916158" y="2651157"/>
                    <a:pt x="7874875" y="2628368"/>
                  </a:cubicBezTo>
                  <a:cubicBezTo>
                    <a:pt x="7771667" y="2590386"/>
                    <a:pt x="7668459" y="2537211"/>
                    <a:pt x="7565251" y="2491632"/>
                  </a:cubicBezTo>
                  <a:cubicBezTo>
                    <a:pt x="7508486" y="2468843"/>
                    <a:pt x="7508486" y="2468843"/>
                    <a:pt x="7482684" y="2552404"/>
                  </a:cubicBezTo>
                  <a:cubicBezTo>
                    <a:pt x="7487845" y="2468843"/>
                    <a:pt x="7415600" y="2453650"/>
                    <a:pt x="7410439" y="2370089"/>
                  </a:cubicBezTo>
                  <a:cubicBezTo>
                    <a:pt x="7410439" y="2339703"/>
                    <a:pt x="7369156" y="2332107"/>
                    <a:pt x="7343354" y="2324510"/>
                  </a:cubicBezTo>
                  <a:cubicBezTo>
                    <a:pt x="7338194" y="2476439"/>
                    <a:pt x="7348514" y="2635964"/>
                    <a:pt x="7358835" y="2810683"/>
                  </a:cubicBezTo>
                  <a:cubicBezTo>
                    <a:pt x="7322712" y="2727122"/>
                    <a:pt x="7327872" y="2651157"/>
                    <a:pt x="7302070" y="2590386"/>
                  </a:cubicBezTo>
                  <a:cubicBezTo>
                    <a:pt x="7291750" y="2575193"/>
                    <a:pt x="7291750" y="2552404"/>
                    <a:pt x="7276268" y="2544807"/>
                  </a:cubicBezTo>
                  <a:cubicBezTo>
                    <a:pt x="7255627" y="2544807"/>
                    <a:pt x="7250466" y="2575193"/>
                    <a:pt x="7245306" y="2590386"/>
                  </a:cubicBezTo>
                  <a:cubicBezTo>
                    <a:pt x="7234986" y="2620771"/>
                    <a:pt x="7224664" y="2651157"/>
                    <a:pt x="7209184" y="2681543"/>
                  </a:cubicBezTo>
                  <a:cubicBezTo>
                    <a:pt x="7178221" y="2757507"/>
                    <a:pt x="7152419" y="2757507"/>
                    <a:pt x="7105976" y="2689139"/>
                  </a:cubicBezTo>
                  <a:cubicBezTo>
                    <a:pt x="7075013" y="2780297"/>
                    <a:pt x="7038890" y="2863858"/>
                    <a:pt x="7049211" y="2970208"/>
                  </a:cubicBezTo>
                  <a:cubicBezTo>
                    <a:pt x="7018248" y="2970208"/>
                    <a:pt x="6997607" y="2955015"/>
                    <a:pt x="6976966" y="2932226"/>
                  </a:cubicBezTo>
                  <a:cubicBezTo>
                    <a:pt x="6961484" y="2924629"/>
                    <a:pt x="6940842" y="2901840"/>
                    <a:pt x="6966644" y="2856261"/>
                  </a:cubicBezTo>
                  <a:cubicBezTo>
                    <a:pt x="6982125" y="2825875"/>
                    <a:pt x="7002768" y="2765104"/>
                    <a:pt x="6951164" y="2727122"/>
                  </a:cubicBezTo>
                  <a:cubicBezTo>
                    <a:pt x="6946003" y="2727122"/>
                    <a:pt x="6946003" y="2704332"/>
                    <a:pt x="6946003" y="2689139"/>
                  </a:cubicBezTo>
                  <a:cubicBezTo>
                    <a:pt x="6935682" y="2628368"/>
                    <a:pt x="6925362" y="2582789"/>
                    <a:pt x="6868597" y="2575193"/>
                  </a:cubicBezTo>
                  <a:cubicBezTo>
                    <a:pt x="6822154" y="2575193"/>
                    <a:pt x="6791191" y="2514421"/>
                    <a:pt x="6755068" y="2446053"/>
                  </a:cubicBezTo>
                  <a:cubicBezTo>
                    <a:pt x="6760228" y="2522018"/>
                    <a:pt x="6682822" y="2544807"/>
                    <a:pt x="6739587" y="2628368"/>
                  </a:cubicBezTo>
                  <a:cubicBezTo>
                    <a:pt x="6687983" y="2628368"/>
                    <a:pt x="6641540" y="2651157"/>
                    <a:pt x="6641540" y="2552404"/>
                  </a:cubicBezTo>
                  <a:cubicBezTo>
                    <a:pt x="6641540" y="2529614"/>
                    <a:pt x="6631218" y="2529614"/>
                    <a:pt x="6615738" y="2529614"/>
                  </a:cubicBezTo>
                  <a:cubicBezTo>
                    <a:pt x="6595096" y="2529614"/>
                    <a:pt x="6569294" y="2544807"/>
                    <a:pt x="6558973" y="2499228"/>
                  </a:cubicBezTo>
                  <a:cubicBezTo>
                    <a:pt x="6558973" y="2499228"/>
                    <a:pt x="6553812" y="2491632"/>
                    <a:pt x="6548652" y="2499228"/>
                  </a:cubicBezTo>
                  <a:cubicBezTo>
                    <a:pt x="6522850" y="2529614"/>
                    <a:pt x="6476406" y="2529614"/>
                    <a:pt x="6460926" y="2597982"/>
                  </a:cubicBezTo>
                  <a:cubicBezTo>
                    <a:pt x="6445444" y="2666350"/>
                    <a:pt x="6429963" y="2673947"/>
                    <a:pt x="6393840" y="2613175"/>
                  </a:cubicBezTo>
                  <a:cubicBezTo>
                    <a:pt x="6368038" y="2575193"/>
                    <a:pt x="6368038" y="2575193"/>
                    <a:pt x="6337076" y="2628368"/>
                  </a:cubicBezTo>
                  <a:cubicBezTo>
                    <a:pt x="6331915" y="2560000"/>
                    <a:pt x="6326755" y="2484036"/>
                    <a:pt x="6321595" y="2408071"/>
                  </a:cubicBezTo>
                  <a:cubicBezTo>
                    <a:pt x="6321595" y="2408071"/>
                    <a:pt x="6316434" y="2408071"/>
                    <a:pt x="6316434" y="2408071"/>
                  </a:cubicBezTo>
                  <a:cubicBezTo>
                    <a:pt x="6311274" y="2415668"/>
                    <a:pt x="6311274" y="2415668"/>
                    <a:pt x="6306113" y="2423264"/>
                  </a:cubicBezTo>
                  <a:cubicBezTo>
                    <a:pt x="6300953" y="2423264"/>
                    <a:pt x="6300953" y="2423264"/>
                    <a:pt x="6295793" y="2423264"/>
                  </a:cubicBezTo>
                  <a:cubicBezTo>
                    <a:pt x="6285472" y="2408071"/>
                    <a:pt x="6306113" y="2347300"/>
                    <a:pt x="6264830" y="2392878"/>
                  </a:cubicBezTo>
                  <a:cubicBezTo>
                    <a:pt x="6259670" y="2400475"/>
                    <a:pt x="6254509" y="2408071"/>
                    <a:pt x="6249349" y="2415668"/>
                  </a:cubicBezTo>
                  <a:cubicBezTo>
                    <a:pt x="6218387" y="2506825"/>
                    <a:pt x="6166783" y="2522018"/>
                    <a:pt x="6104858" y="2499228"/>
                  </a:cubicBezTo>
                  <a:cubicBezTo>
                    <a:pt x="6048093" y="2468843"/>
                    <a:pt x="6017131" y="2544807"/>
                    <a:pt x="5981008" y="2575193"/>
                  </a:cubicBezTo>
                  <a:cubicBezTo>
                    <a:pt x="5944885" y="2605579"/>
                    <a:pt x="5919083" y="2613175"/>
                    <a:pt x="5898442" y="2560000"/>
                  </a:cubicBezTo>
                  <a:cubicBezTo>
                    <a:pt x="5888121" y="2522018"/>
                    <a:pt x="5872640" y="2491632"/>
                    <a:pt x="5857159" y="2446053"/>
                  </a:cubicBezTo>
                  <a:cubicBezTo>
                    <a:pt x="5836517" y="2499228"/>
                    <a:pt x="5836517" y="2552404"/>
                    <a:pt x="5836517" y="2597982"/>
                  </a:cubicBezTo>
                  <a:cubicBezTo>
                    <a:pt x="5836517" y="2620771"/>
                    <a:pt x="5841677" y="2658754"/>
                    <a:pt x="5826196" y="2651157"/>
                  </a:cubicBezTo>
                  <a:cubicBezTo>
                    <a:pt x="5759111" y="2613175"/>
                    <a:pt x="5753951" y="2704332"/>
                    <a:pt x="5728149" y="2749911"/>
                  </a:cubicBezTo>
                  <a:cubicBezTo>
                    <a:pt x="5707507" y="2787893"/>
                    <a:pt x="5702347" y="2871454"/>
                    <a:pt x="5666224" y="2856261"/>
                  </a:cubicBezTo>
                  <a:cubicBezTo>
                    <a:pt x="5624941" y="2841068"/>
                    <a:pt x="5640422" y="2765104"/>
                    <a:pt x="5640422" y="2711929"/>
                  </a:cubicBezTo>
                  <a:cubicBezTo>
                    <a:pt x="5635261" y="2658754"/>
                    <a:pt x="5640422" y="2613175"/>
                    <a:pt x="5640422" y="2552404"/>
                  </a:cubicBezTo>
                  <a:cubicBezTo>
                    <a:pt x="5588818" y="2651157"/>
                    <a:pt x="5619780" y="2757507"/>
                    <a:pt x="5588818" y="2856261"/>
                  </a:cubicBezTo>
                  <a:cubicBezTo>
                    <a:pt x="5599139" y="2620771"/>
                    <a:pt x="5490770" y="2453650"/>
                    <a:pt x="5423685" y="2240949"/>
                  </a:cubicBezTo>
                  <a:cubicBezTo>
                    <a:pt x="5408204" y="2309317"/>
                    <a:pt x="5413364" y="2354896"/>
                    <a:pt x="5413364" y="2408071"/>
                  </a:cubicBezTo>
                  <a:cubicBezTo>
                    <a:pt x="5392723" y="2392878"/>
                    <a:pt x="5392723" y="2354896"/>
                    <a:pt x="5372081" y="2339703"/>
                  </a:cubicBezTo>
                  <a:cubicBezTo>
                    <a:pt x="5335958" y="2446053"/>
                    <a:pt x="5315317" y="2567596"/>
                    <a:pt x="5253392" y="2666350"/>
                  </a:cubicBezTo>
                  <a:cubicBezTo>
                    <a:pt x="5237911" y="2613175"/>
                    <a:pt x="5258552" y="2567596"/>
                    <a:pt x="5248231" y="2514421"/>
                  </a:cubicBezTo>
                  <a:cubicBezTo>
                    <a:pt x="5212109" y="2582789"/>
                    <a:pt x="5191467" y="2537211"/>
                    <a:pt x="5175986" y="2484036"/>
                  </a:cubicBezTo>
                  <a:cubicBezTo>
                    <a:pt x="5160505" y="2446053"/>
                    <a:pt x="5155344" y="2370089"/>
                    <a:pt x="5124382" y="2377685"/>
                  </a:cubicBezTo>
                  <a:cubicBezTo>
                    <a:pt x="5077938" y="2385282"/>
                    <a:pt x="5083099" y="2461246"/>
                    <a:pt x="5077938" y="2522018"/>
                  </a:cubicBezTo>
                  <a:cubicBezTo>
                    <a:pt x="5072778" y="2552404"/>
                    <a:pt x="5083099" y="2582789"/>
                    <a:pt x="5062457" y="2613175"/>
                  </a:cubicBezTo>
                  <a:cubicBezTo>
                    <a:pt x="5031495" y="2651157"/>
                    <a:pt x="5026334" y="2605579"/>
                    <a:pt x="5016013" y="2567596"/>
                  </a:cubicBezTo>
                  <a:cubicBezTo>
                    <a:pt x="4990211" y="2620771"/>
                    <a:pt x="4964409" y="2658754"/>
                    <a:pt x="4943768" y="2704332"/>
                  </a:cubicBezTo>
                  <a:cubicBezTo>
                    <a:pt x="4928287" y="2734718"/>
                    <a:pt x="4907645" y="2749911"/>
                    <a:pt x="4887003" y="2734718"/>
                  </a:cubicBezTo>
                  <a:cubicBezTo>
                    <a:pt x="4819918" y="2696736"/>
                    <a:pt x="4830239" y="2772700"/>
                    <a:pt x="4830239" y="2818279"/>
                  </a:cubicBezTo>
                  <a:cubicBezTo>
                    <a:pt x="4830239" y="2871454"/>
                    <a:pt x="4840560" y="2917033"/>
                    <a:pt x="4845720" y="2970208"/>
                  </a:cubicBezTo>
                  <a:cubicBezTo>
                    <a:pt x="4850881" y="2992997"/>
                    <a:pt x="4850881" y="3008190"/>
                    <a:pt x="4830239" y="3030979"/>
                  </a:cubicBezTo>
                  <a:cubicBezTo>
                    <a:pt x="4809597" y="2917033"/>
                    <a:pt x="4825079" y="2787893"/>
                    <a:pt x="4773475" y="2681543"/>
                  </a:cubicBezTo>
                  <a:cubicBezTo>
                    <a:pt x="4747673" y="2765104"/>
                    <a:pt x="4747673" y="2863858"/>
                    <a:pt x="4721871" y="2947418"/>
                  </a:cubicBezTo>
                  <a:cubicBezTo>
                    <a:pt x="4706390" y="2901840"/>
                    <a:pt x="4706389" y="2863858"/>
                    <a:pt x="4711550" y="2818279"/>
                  </a:cubicBezTo>
                  <a:cubicBezTo>
                    <a:pt x="4721872" y="2757507"/>
                    <a:pt x="4675427" y="2749911"/>
                    <a:pt x="4654785" y="2742315"/>
                  </a:cubicBezTo>
                  <a:cubicBezTo>
                    <a:pt x="4639304" y="2727122"/>
                    <a:pt x="4618663" y="2727122"/>
                    <a:pt x="4603181" y="2711929"/>
                  </a:cubicBezTo>
                  <a:cubicBezTo>
                    <a:pt x="4603181" y="2658754"/>
                    <a:pt x="4551577" y="2696736"/>
                    <a:pt x="4546417" y="2651157"/>
                  </a:cubicBezTo>
                  <a:cubicBezTo>
                    <a:pt x="4546417" y="2673947"/>
                    <a:pt x="4546417" y="2704332"/>
                    <a:pt x="4546417" y="2734718"/>
                  </a:cubicBezTo>
                  <a:cubicBezTo>
                    <a:pt x="4505134" y="2727122"/>
                    <a:pt x="4499973" y="2787893"/>
                    <a:pt x="4469011" y="2841068"/>
                  </a:cubicBezTo>
                  <a:cubicBezTo>
                    <a:pt x="4458690" y="2765104"/>
                    <a:pt x="4432888" y="2704332"/>
                    <a:pt x="4463851" y="2635964"/>
                  </a:cubicBezTo>
                  <a:cubicBezTo>
                    <a:pt x="4479332" y="2597982"/>
                    <a:pt x="4453530" y="2582789"/>
                    <a:pt x="4438049" y="2575193"/>
                  </a:cubicBezTo>
                  <a:cubicBezTo>
                    <a:pt x="4417407" y="2552404"/>
                    <a:pt x="4417407" y="2582789"/>
                    <a:pt x="4412247" y="2597982"/>
                  </a:cubicBezTo>
                  <a:cubicBezTo>
                    <a:pt x="4391605" y="2666350"/>
                    <a:pt x="4370963" y="2666350"/>
                    <a:pt x="4329680" y="2628368"/>
                  </a:cubicBezTo>
                  <a:cubicBezTo>
                    <a:pt x="4298719" y="2597982"/>
                    <a:pt x="4303878" y="2666350"/>
                    <a:pt x="4278076" y="2673947"/>
                  </a:cubicBezTo>
                  <a:cubicBezTo>
                    <a:pt x="4278076" y="2673947"/>
                    <a:pt x="4278076" y="2673947"/>
                    <a:pt x="4278076" y="2666350"/>
                  </a:cubicBezTo>
                  <a:cubicBezTo>
                    <a:pt x="4267755" y="2628368"/>
                    <a:pt x="4267755" y="2560000"/>
                    <a:pt x="4231633" y="2567596"/>
                  </a:cubicBezTo>
                  <a:cubicBezTo>
                    <a:pt x="4195510" y="2567596"/>
                    <a:pt x="4195510" y="2628368"/>
                    <a:pt x="4190349" y="2666350"/>
                  </a:cubicBezTo>
                  <a:cubicBezTo>
                    <a:pt x="4185189" y="2719525"/>
                    <a:pt x="4180029" y="2772700"/>
                    <a:pt x="4169708" y="2825875"/>
                  </a:cubicBezTo>
                  <a:cubicBezTo>
                    <a:pt x="4169708" y="2848665"/>
                    <a:pt x="4169708" y="2879050"/>
                    <a:pt x="4149066" y="2871454"/>
                  </a:cubicBezTo>
                  <a:cubicBezTo>
                    <a:pt x="4133585" y="2871454"/>
                    <a:pt x="4133585" y="2841068"/>
                    <a:pt x="4138745" y="2818279"/>
                  </a:cubicBezTo>
                  <a:cubicBezTo>
                    <a:pt x="4149066" y="2795490"/>
                    <a:pt x="4133585" y="2780297"/>
                    <a:pt x="4128424" y="2742315"/>
                  </a:cubicBezTo>
                  <a:cubicBezTo>
                    <a:pt x="4118104" y="2772700"/>
                    <a:pt x="4118104" y="2787893"/>
                    <a:pt x="4112943" y="2803086"/>
                  </a:cubicBezTo>
                  <a:cubicBezTo>
                    <a:pt x="4107783" y="2901840"/>
                    <a:pt x="4087141" y="2985401"/>
                    <a:pt x="4004575" y="2992997"/>
                  </a:cubicBezTo>
                  <a:cubicBezTo>
                    <a:pt x="3994254" y="2992997"/>
                    <a:pt x="3989094" y="3008190"/>
                    <a:pt x="3978773" y="3015786"/>
                  </a:cubicBezTo>
                  <a:cubicBezTo>
                    <a:pt x="3973612" y="3015786"/>
                    <a:pt x="3973612" y="3015786"/>
                    <a:pt x="3968452" y="3015786"/>
                  </a:cubicBezTo>
                  <a:cubicBezTo>
                    <a:pt x="3989094" y="2939822"/>
                    <a:pt x="4004575" y="2871454"/>
                    <a:pt x="3963292" y="2803086"/>
                  </a:cubicBezTo>
                  <a:cubicBezTo>
                    <a:pt x="3958131" y="2787893"/>
                    <a:pt x="3952971" y="2765104"/>
                    <a:pt x="3973612" y="2765104"/>
                  </a:cubicBezTo>
                  <a:cubicBezTo>
                    <a:pt x="3994254" y="2765104"/>
                    <a:pt x="3999414" y="2749911"/>
                    <a:pt x="3994254" y="2719525"/>
                  </a:cubicBezTo>
                  <a:cubicBezTo>
                    <a:pt x="3989094" y="2689139"/>
                    <a:pt x="3983933" y="2666350"/>
                    <a:pt x="3963292" y="2658754"/>
                  </a:cubicBezTo>
                  <a:cubicBezTo>
                    <a:pt x="3942650" y="2651157"/>
                    <a:pt x="3932329" y="2673947"/>
                    <a:pt x="3922008" y="2696736"/>
                  </a:cubicBezTo>
                  <a:cubicBezTo>
                    <a:pt x="3906527" y="2757507"/>
                    <a:pt x="3885886" y="2818279"/>
                    <a:pt x="3865244" y="2886647"/>
                  </a:cubicBezTo>
                  <a:cubicBezTo>
                    <a:pt x="3844602" y="2810683"/>
                    <a:pt x="3860084" y="2749911"/>
                    <a:pt x="3854923" y="2681543"/>
                  </a:cubicBezTo>
                  <a:cubicBezTo>
                    <a:pt x="3849763" y="2658754"/>
                    <a:pt x="3854923" y="2628368"/>
                    <a:pt x="3839442" y="2620771"/>
                  </a:cubicBezTo>
                  <a:cubicBezTo>
                    <a:pt x="3818800" y="2613175"/>
                    <a:pt x="3803319" y="2643561"/>
                    <a:pt x="3798159" y="2666350"/>
                  </a:cubicBezTo>
                  <a:cubicBezTo>
                    <a:pt x="3777517" y="2719525"/>
                    <a:pt x="3777517" y="2780297"/>
                    <a:pt x="3787838" y="2841068"/>
                  </a:cubicBezTo>
                  <a:cubicBezTo>
                    <a:pt x="3792998" y="2901840"/>
                    <a:pt x="3798159" y="2962611"/>
                    <a:pt x="3792998" y="3030979"/>
                  </a:cubicBezTo>
                  <a:cubicBezTo>
                    <a:pt x="3756876" y="2962611"/>
                    <a:pt x="3767196" y="2879050"/>
                    <a:pt x="3741394" y="2803086"/>
                  </a:cubicBezTo>
                  <a:cubicBezTo>
                    <a:pt x="3700111" y="2909436"/>
                    <a:pt x="3653668" y="2879050"/>
                    <a:pt x="3607224" y="2818279"/>
                  </a:cubicBezTo>
                  <a:cubicBezTo>
                    <a:pt x="3596903" y="2803086"/>
                    <a:pt x="3576262" y="2772700"/>
                    <a:pt x="3571101" y="2795490"/>
                  </a:cubicBezTo>
                  <a:cubicBezTo>
                    <a:pt x="3560780" y="2833472"/>
                    <a:pt x="3509176" y="2825875"/>
                    <a:pt x="3519497" y="2886647"/>
                  </a:cubicBezTo>
                  <a:cubicBezTo>
                    <a:pt x="3524658" y="2924629"/>
                    <a:pt x="3519497" y="2962611"/>
                    <a:pt x="3519497" y="3008190"/>
                  </a:cubicBezTo>
                  <a:cubicBezTo>
                    <a:pt x="3493695" y="2977804"/>
                    <a:pt x="3504016" y="2917033"/>
                    <a:pt x="3483374" y="2879050"/>
                  </a:cubicBezTo>
                  <a:cubicBezTo>
                    <a:pt x="3452412" y="2901840"/>
                    <a:pt x="3452412" y="2962611"/>
                    <a:pt x="3426610" y="2985401"/>
                  </a:cubicBezTo>
                  <a:cubicBezTo>
                    <a:pt x="3416289" y="3000594"/>
                    <a:pt x="3411129" y="3023383"/>
                    <a:pt x="3395648" y="3015786"/>
                  </a:cubicBezTo>
                  <a:cubicBezTo>
                    <a:pt x="3375006" y="3015786"/>
                    <a:pt x="3385327" y="2985401"/>
                    <a:pt x="3380166" y="2970208"/>
                  </a:cubicBezTo>
                  <a:cubicBezTo>
                    <a:pt x="3369846" y="2917033"/>
                    <a:pt x="3359525" y="2863858"/>
                    <a:pt x="3349204" y="2810683"/>
                  </a:cubicBezTo>
                  <a:cubicBezTo>
                    <a:pt x="3323402" y="2818279"/>
                    <a:pt x="3323402" y="2871454"/>
                    <a:pt x="3292440" y="2856261"/>
                  </a:cubicBezTo>
                  <a:cubicBezTo>
                    <a:pt x="3297600" y="2818279"/>
                    <a:pt x="3302760" y="2772700"/>
                    <a:pt x="3297600" y="2719525"/>
                  </a:cubicBezTo>
                  <a:cubicBezTo>
                    <a:pt x="3261477" y="2780297"/>
                    <a:pt x="3225354" y="2825875"/>
                    <a:pt x="3173750" y="2841068"/>
                  </a:cubicBezTo>
                  <a:cubicBezTo>
                    <a:pt x="3158269" y="2848665"/>
                    <a:pt x="3137628" y="2863858"/>
                    <a:pt x="3122146" y="2841068"/>
                  </a:cubicBezTo>
                  <a:cubicBezTo>
                    <a:pt x="3101505" y="2818279"/>
                    <a:pt x="3101505" y="2795490"/>
                    <a:pt x="3106665" y="2757507"/>
                  </a:cubicBezTo>
                  <a:cubicBezTo>
                    <a:pt x="3111826" y="2711929"/>
                    <a:pt x="3132467" y="2651157"/>
                    <a:pt x="3075703" y="2613175"/>
                  </a:cubicBezTo>
                  <a:cubicBezTo>
                    <a:pt x="3075703" y="2651157"/>
                    <a:pt x="3075703" y="2689139"/>
                    <a:pt x="3075703" y="2719525"/>
                  </a:cubicBezTo>
                  <a:cubicBezTo>
                    <a:pt x="3060222" y="2727122"/>
                    <a:pt x="3055061" y="2711929"/>
                    <a:pt x="3049901" y="2704332"/>
                  </a:cubicBezTo>
                  <a:cubicBezTo>
                    <a:pt x="3029259" y="2673947"/>
                    <a:pt x="3008618" y="2666350"/>
                    <a:pt x="3008618" y="2719525"/>
                  </a:cubicBezTo>
                  <a:cubicBezTo>
                    <a:pt x="3008618" y="2810683"/>
                    <a:pt x="2957014" y="2841068"/>
                    <a:pt x="2915730" y="2863858"/>
                  </a:cubicBezTo>
                  <a:cubicBezTo>
                    <a:pt x="2879608" y="2886647"/>
                    <a:pt x="2874447" y="2909436"/>
                    <a:pt x="2874447" y="2955015"/>
                  </a:cubicBezTo>
                  <a:cubicBezTo>
                    <a:pt x="2884768" y="3023383"/>
                    <a:pt x="2869287" y="3061365"/>
                    <a:pt x="2817683" y="3068961"/>
                  </a:cubicBezTo>
                  <a:cubicBezTo>
                    <a:pt x="2797041" y="3068961"/>
                    <a:pt x="2781560" y="3091751"/>
                    <a:pt x="2760918" y="3099347"/>
                  </a:cubicBezTo>
                  <a:cubicBezTo>
                    <a:pt x="2735116" y="3106944"/>
                    <a:pt x="2698994" y="3114540"/>
                    <a:pt x="2688673" y="3076558"/>
                  </a:cubicBezTo>
                  <a:cubicBezTo>
                    <a:pt x="2673192" y="2992997"/>
                    <a:pt x="2626748" y="2970208"/>
                    <a:pt x="2575144" y="2947418"/>
                  </a:cubicBezTo>
                  <a:cubicBezTo>
                    <a:pt x="2554502" y="2932226"/>
                    <a:pt x="2539021" y="2924629"/>
                    <a:pt x="2533861" y="2879050"/>
                  </a:cubicBezTo>
                  <a:cubicBezTo>
                    <a:pt x="2523540" y="2765104"/>
                    <a:pt x="2508059" y="2757507"/>
                    <a:pt x="2440974" y="2825875"/>
                  </a:cubicBezTo>
                  <a:cubicBezTo>
                    <a:pt x="2435813" y="2825875"/>
                    <a:pt x="2430653" y="2825875"/>
                    <a:pt x="2430653" y="2818279"/>
                  </a:cubicBezTo>
                  <a:cubicBezTo>
                    <a:pt x="2363568" y="2704332"/>
                    <a:pt x="2348086" y="2704332"/>
                    <a:pt x="2260360" y="2780297"/>
                  </a:cubicBezTo>
                  <a:cubicBezTo>
                    <a:pt x="2234558" y="2803086"/>
                    <a:pt x="2213916" y="2833472"/>
                    <a:pt x="2177793" y="2810683"/>
                  </a:cubicBezTo>
                  <a:cubicBezTo>
                    <a:pt x="2151991" y="2795490"/>
                    <a:pt x="2110708" y="2856261"/>
                    <a:pt x="2090066" y="2909436"/>
                  </a:cubicBezTo>
                  <a:cubicBezTo>
                    <a:pt x="2043623" y="3000594"/>
                    <a:pt x="2033302" y="2977804"/>
                    <a:pt x="1976538" y="2917033"/>
                  </a:cubicBezTo>
                  <a:cubicBezTo>
                    <a:pt x="1924934" y="2856261"/>
                    <a:pt x="1945575" y="2795490"/>
                    <a:pt x="1935255" y="2734718"/>
                  </a:cubicBezTo>
                  <a:cubicBezTo>
                    <a:pt x="1935255" y="2727122"/>
                    <a:pt x="1935255" y="2711929"/>
                    <a:pt x="1930094" y="2704332"/>
                  </a:cubicBezTo>
                  <a:cubicBezTo>
                    <a:pt x="1919773" y="2666350"/>
                    <a:pt x="1919773" y="2582789"/>
                    <a:pt x="1904292" y="2605579"/>
                  </a:cubicBezTo>
                  <a:cubicBezTo>
                    <a:pt x="1863009" y="2643561"/>
                    <a:pt x="1847528" y="2529614"/>
                    <a:pt x="1816565" y="2597982"/>
                  </a:cubicBezTo>
                  <a:cubicBezTo>
                    <a:pt x="1795924" y="2635964"/>
                    <a:pt x="1775282" y="2673947"/>
                    <a:pt x="1775282" y="2719525"/>
                  </a:cubicBezTo>
                  <a:cubicBezTo>
                    <a:pt x="1770122" y="2803086"/>
                    <a:pt x="1816565" y="2894243"/>
                    <a:pt x="1749480" y="2962611"/>
                  </a:cubicBezTo>
                  <a:cubicBezTo>
                    <a:pt x="1739159" y="2894243"/>
                    <a:pt x="1692716" y="2848665"/>
                    <a:pt x="1666914" y="2780297"/>
                  </a:cubicBezTo>
                  <a:cubicBezTo>
                    <a:pt x="1651433" y="2848665"/>
                    <a:pt x="1574027" y="2780297"/>
                    <a:pt x="1574027" y="2886647"/>
                  </a:cubicBezTo>
                  <a:cubicBezTo>
                    <a:pt x="1543064" y="2825875"/>
                    <a:pt x="1527583" y="2795490"/>
                    <a:pt x="1574027" y="2734718"/>
                  </a:cubicBezTo>
                  <a:cubicBezTo>
                    <a:pt x="1635951" y="2658754"/>
                    <a:pt x="1651433" y="2529614"/>
                    <a:pt x="1610149" y="2415668"/>
                  </a:cubicBezTo>
                  <a:cubicBezTo>
                    <a:pt x="1579187" y="2537211"/>
                    <a:pt x="1537904" y="2552404"/>
                    <a:pt x="1470818" y="2453650"/>
                  </a:cubicBezTo>
                  <a:cubicBezTo>
                    <a:pt x="1455337" y="2430860"/>
                    <a:pt x="1445017" y="2415668"/>
                    <a:pt x="1424375" y="2430860"/>
                  </a:cubicBezTo>
                  <a:cubicBezTo>
                    <a:pt x="1403733" y="2446053"/>
                    <a:pt x="1398573" y="2468843"/>
                    <a:pt x="1408894" y="2491632"/>
                  </a:cubicBezTo>
                  <a:cubicBezTo>
                    <a:pt x="1460498" y="2575193"/>
                    <a:pt x="1419215" y="2651157"/>
                    <a:pt x="1398573" y="2734718"/>
                  </a:cubicBezTo>
                  <a:cubicBezTo>
                    <a:pt x="1393412" y="2689139"/>
                    <a:pt x="1388252" y="2643561"/>
                    <a:pt x="1383092" y="2582789"/>
                  </a:cubicBezTo>
                  <a:cubicBezTo>
                    <a:pt x="1346969" y="2666350"/>
                    <a:pt x="1254082" y="2628368"/>
                    <a:pt x="1248921" y="2749911"/>
                  </a:cubicBezTo>
                  <a:cubicBezTo>
                    <a:pt x="1243761" y="2749911"/>
                    <a:pt x="1238601" y="2749911"/>
                    <a:pt x="1233440" y="2749911"/>
                  </a:cubicBezTo>
                  <a:cubicBezTo>
                    <a:pt x="1233440" y="2689139"/>
                    <a:pt x="1212799" y="2681543"/>
                    <a:pt x="1176676" y="2689139"/>
                  </a:cubicBezTo>
                  <a:cubicBezTo>
                    <a:pt x="1140553" y="2696736"/>
                    <a:pt x="1109590" y="2719525"/>
                    <a:pt x="1073468" y="2727122"/>
                  </a:cubicBezTo>
                  <a:cubicBezTo>
                    <a:pt x="1063147" y="2727122"/>
                    <a:pt x="1001222" y="2711929"/>
                    <a:pt x="1042505" y="2795490"/>
                  </a:cubicBezTo>
                  <a:cubicBezTo>
                    <a:pt x="1047666" y="2803086"/>
                    <a:pt x="1037345" y="2818279"/>
                    <a:pt x="1027024" y="2825875"/>
                  </a:cubicBezTo>
                  <a:cubicBezTo>
                    <a:pt x="996062" y="2848665"/>
                    <a:pt x="970260" y="2871454"/>
                    <a:pt x="990901" y="2955015"/>
                  </a:cubicBezTo>
                  <a:cubicBezTo>
                    <a:pt x="934137" y="2841068"/>
                    <a:pt x="980580" y="2727122"/>
                    <a:pt x="954779" y="2628368"/>
                  </a:cubicBezTo>
                  <a:cubicBezTo>
                    <a:pt x="949618" y="2605579"/>
                    <a:pt x="944458" y="2575193"/>
                    <a:pt x="928977" y="2567596"/>
                  </a:cubicBezTo>
                  <a:cubicBezTo>
                    <a:pt x="908335" y="2552404"/>
                    <a:pt x="918656" y="2590386"/>
                    <a:pt x="913495" y="2605579"/>
                  </a:cubicBezTo>
                  <a:cubicBezTo>
                    <a:pt x="887693" y="2651157"/>
                    <a:pt x="887693" y="2643561"/>
                    <a:pt x="887693" y="2689139"/>
                  </a:cubicBezTo>
                  <a:cubicBezTo>
                    <a:pt x="887693" y="2719525"/>
                    <a:pt x="898014" y="2742315"/>
                    <a:pt x="872212" y="2772700"/>
                  </a:cubicBezTo>
                  <a:cubicBezTo>
                    <a:pt x="872212" y="2749911"/>
                    <a:pt x="867052" y="2727122"/>
                    <a:pt x="861891" y="2704332"/>
                  </a:cubicBezTo>
                  <a:cubicBezTo>
                    <a:pt x="856731" y="2620771"/>
                    <a:pt x="820608" y="2567596"/>
                    <a:pt x="763844" y="2575193"/>
                  </a:cubicBezTo>
                  <a:cubicBezTo>
                    <a:pt x="696758" y="2575193"/>
                    <a:pt x="655475" y="2537211"/>
                    <a:pt x="645155" y="2430860"/>
                  </a:cubicBezTo>
                  <a:cubicBezTo>
                    <a:pt x="639994" y="2491632"/>
                    <a:pt x="629673" y="2537211"/>
                    <a:pt x="676117" y="2560000"/>
                  </a:cubicBezTo>
                  <a:cubicBezTo>
                    <a:pt x="717400" y="2575193"/>
                    <a:pt x="701919" y="2620771"/>
                    <a:pt x="696758" y="2658754"/>
                  </a:cubicBezTo>
                  <a:cubicBezTo>
                    <a:pt x="670957" y="2651157"/>
                    <a:pt x="681277" y="2597982"/>
                    <a:pt x="655475" y="2597982"/>
                  </a:cubicBezTo>
                  <a:cubicBezTo>
                    <a:pt x="655475" y="2597982"/>
                    <a:pt x="650315" y="2590386"/>
                    <a:pt x="650315" y="2590386"/>
                  </a:cubicBezTo>
                  <a:cubicBezTo>
                    <a:pt x="650315" y="2590386"/>
                    <a:pt x="645155" y="2590386"/>
                    <a:pt x="650315" y="2597982"/>
                  </a:cubicBezTo>
                  <a:cubicBezTo>
                    <a:pt x="650315" y="2605579"/>
                    <a:pt x="650315" y="2605579"/>
                    <a:pt x="655475" y="2597982"/>
                  </a:cubicBezTo>
                  <a:cubicBezTo>
                    <a:pt x="639994" y="2643561"/>
                    <a:pt x="665796" y="2689139"/>
                    <a:pt x="650315" y="2734718"/>
                  </a:cubicBezTo>
                  <a:cubicBezTo>
                    <a:pt x="541947" y="2681543"/>
                    <a:pt x="459380" y="2446053"/>
                    <a:pt x="320049" y="2635964"/>
                  </a:cubicBezTo>
                  <a:cubicBezTo>
                    <a:pt x="304568" y="2597982"/>
                    <a:pt x="320049" y="2560000"/>
                    <a:pt x="309729" y="2529614"/>
                  </a:cubicBezTo>
                  <a:cubicBezTo>
                    <a:pt x="294247" y="2529614"/>
                    <a:pt x="294247" y="2560000"/>
                    <a:pt x="283926" y="2582789"/>
                  </a:cubicBezTo>
                  <a:cubicBezTo>
                    <a:pt x="268445" y="2560000"/>
                    <a:pt x="294247" y="2537211"/>
                    <a:pt x="278766" y="2514421"/>
                  </a:cubicBezTo>
                  <a:cubicBezTo>
                    <a:pt x="263285" y="2522018"/>
                    <a:pt x="268445" y="2537211"/>
                    <a:pt x="263285" y="2544807"/>
                  </a:cubicBezTo>
                  <a:cubicBezTo>
                    <a:pt x="237483" y="2613175"/>
                    <a:pt x="222002" y="2620771"/>
                    <a:pt x="191039" y="2552404"/>
                  </a:cubicBezTo>
                  <a:cubicBezTo>
                    <a:pt x="175558" y="2522018"/>
                    <a:pt x="165237" y="2491632"/>
                    <a:pt x="154917" y="2461246"/>
                  </a:cubicBezTo>
                  <a:cubicBezTo>
                    <a:pt x="144596" y="2438457"/>
                    <a:pt x="139435" y="2377685"/>
                    <a:pt x="103313" y="2408071"/>
                  </a:cubicBezTo>
                  <a:cubicBezTo>
                    <a:pt x="82671" y="2415668"/>
                    <a:pt x="87831" y="2392878"/>
                    <a:pt x="87831" y="2385282"/>
                  </a:cubicBezTo>
                  <a:cubicBezTo>
                    <a:pt x="77511" y="2134599"/>
                    <a:pt x="15586" y="1891513"/>
                    <a:pt x="20746" y="1640831"/>
                  </a:cubicBezTo>
                  <a:cubicBezTo>
                    <a:pt x="20746" y="1625638"/>
                    <a:pt x="25907" y="1610445"/>
                    <a:pt x="15586" y="1595252"/>
                  </a:cubicBezTo>
                  <a:cubicBezTo>
                    <a:pt x="-15377" y="1542077"/>
                    <a:pt x="5265" y="1504095"/>
                    <a:pt x="36227" y="1488902"/>
                  </a:cubicBezTo>
                  <a:cubicBezTo>
                    <a:pt x="77511" y="1473709"/>
                    <a:pt x="72350" y="1443323"/>
                    <a:pt x="67190" y="1397745"/>
                  </a:cubicBezTo>
                  <a:cubicBezTo>
                    <a:pt x="51708" y="1321780"/>
                    <a:pt x="31067" y="1245816"/>
                    <a:pt x="25907" y="1177448"/>
                  </a:cubicBezTo>
                  <a:cubicBezTo>
                    <a:pt x="25907" y="1086291"/>
                    <a:pt x="10425" y="995133"/>
                    <a:pt x="20746" y="903976"/>
                  </a:cubicBezTo>
                  <a:cubicBezTo>
                    <a:pt x="20746" y="881187"/>
                    <a:pt x="31067" y="850801"/>
                    <a:pt x="5265" y="820415"/>
                  </a:cubicBezTo>
                  <a:cubicBezTo>
                    <a:pt x="-10216" y="805222"/>
                    <a:pt x="10425" y="752047"/>
                    <a:pt x="41388" y="736854"/>
                  </a:cubicBezTo>
                  <a:cubicBezTo>
                    <a:pt x="98152" y="706469"/>
                    <a:pt x="98152" y="706469"/>
                    <a:pt x="108473" y="615311"/>
                  </a:cubicBezTo>
                  <a:cubicBezTo>
                    <a:pt x="139435" y="676083"/>
                    <a:pt x="170398" y="736854"/>
                    <a:pt x="201360" y="805222"/>
                  </a:cubicBezTo>
                  <a:cubicBezTo>
                    <a:pt x="216841" y="698872"/>
                    <a:pt x="191039" y="592522"/>
                    <a:pt x="242643" y="508961"/>
                  </a:cubicBezTo>
                  <a:cubicBezTo>
                    <a:pt x="335531" y="736854"/>
                    <a:pt x="480022" y="714065"/>
                    <a:pt x="634834" y="660890"/>
                  </a:cubicBezTo>
                  <a:cubicBezTo>
                    <a:pt x="763844" y="615311"/>
                    <a:pt x="805127" y="630504"/>
                    <a:pt x="908335" y="706469"/>
                  </a:cubicBezTo>
                  <a:cubicBezTo>
                    <a:pt x="923816" y="683679"/>
                    <a:pt x="908335" y="630504"/>
                    <a:pt x="918656" y="630504"/>
                  </a:cubicBezTo>
                  <a:cubicBezTo>
                    <a:pt x="944458" y="615311"/>
                    <a:pt x="944458" y="592522"/>
                    <a:pt x="949618" y="562136"/>
                  </a:cubicBezTo>
                  <a:cubicBezTo>
                    <a:pt x="954779" y="524154"/>
                    <a:pt x="959939" y="486172"/>
                    <a:pt x="965099" y="432997"/>
                  </a:cubicBezTo>
                  <a:cubicBezTo>
                    <a:pt x="990901" y="478575"/>
                    <a:pt x="990901" y="531750"/>
                    <a:pt x="1006383" y="569733"/>
                  </a:cubicBezTo>
                  <a:cubicBezTo>
                    <a:pt x="1016703" y="607715"/>
                    <a:pt x="1011543" y="660890"/>
                    <a:pt x="1042505" y="714065"/>
                  </a:cubicBezTo>
                  <a:cubicBezTo>
                    <a:pt x="1042505" y="638101"/>
                    <a:pt x="1047666" y="584926"/>
                    <a:pt x="1042505" y="531750"/>
                  </a:cubicBezTo>
                  <a:cubicBezTo>
                    <a:pt x="1037345" y="478575"/>
                    <a:pt x="1052826" y="463382"/>
                    <a:pt x="1083789" y="470979"/>
                  </a:cubicBezTo>
                  <a:cubicBezTo>
                    <a:pt x="1130232" y="470979"/>
                    <a:pt x="1166355" y="508961"/>
                    <a:pt x="1202478" y="531750"/>
                  </a:cubicBezTo>
                  <a:cubicBezTo>
                    <a:pt x="1259242" y="569733"/>
                    <a:pt x="1310846" y="600118"/>
                    <a:pt x="1357290" y="524154"/>
                  </a:cubicBezTo>
                  <a:cubicBezTo>
                    <a:pt x="1383092" y="630504"/>
                    <a:pt x="1414054" y="622908"/>
                    <a:pt x="1486300" y="501365"/>
                  </a:cubicBezTo>
                  <a:cubicBezTo>
                    <a:pt x="1501781" y="584926"/>
                    <a:pt x="1558545" y="630504"/>
                    <a:pt x="1584347" y="706469"/>
                  </a:cubicBezTo>
                  <a:cubicBezTo>
                    <a:pt x="1610149" y="782433"/>
                    <a:pt x="1594668" y="865994"/>
                    <a:pt x="1599828" y="957151"/>
                  </a:cubicBezTo>
                  <a:cubicBezTo>
                    <a:pt x="1646272" y="934362"/>
                    <a:pt x="1630791" y="873590"/>
                    <a:pt x="1630791" y="835608"/>
                  </a:cubicBezTo>
                  <a:cubicBezTo>
                    <a:pt x="1630791" y="767240"/>
                    <a:pt x="1620470" y="706469"/>
                    <a:pt x="1687555" y="714065"/>
                  </a:cubicBezTo>
                  <a:cubicBezTo>
                    <a:pt x="1708197" y="721661"/>
                    <a:pt x="1718518" y="691276"/>
                    <a:pt x="1733999" y="676083"/>
                  </a:cubicBezTo>
                  <a:cubicBezTo>
                    <a:pt x="1754641" y="660890"/>
                    <a:pt x="1739159" y="584926"/>
                    <a:pt x="1780443" y="600118"/>
                  </a:cubicBezTo>
                  <a:cubicBezTo>
                    <a:pt x="1863009" y="630504"/>
                    <a:pt x="1976538" y="531750"/>
                    <a:pt x="2028142" y="698872"/>
                  </a:cubicBezTo>
                  <a:cubicBezTo>
                    <a:pt x="2136510" y="622908"/>
                    <a:pt x="2074585" y="501365"/>
                    <a:pt x="2069425" y="387418"/>
                  </a:cubicBezTo>
                  <a:cubicBezTo>
                    <a:pt x="2126189" y="410207"/>
                    <a:pt x="2182954" y="417804"/>
                    <a:pt x="2172633" y="531750"/>
                  </a:cubicBezTo>
                  <a:cubicBezTo>
                    <a:pt x="2167472" y="546943"/>
                    <a:pt x="2177793" y="577329"/>
                    <a:pt x="2198435" y="577329"/>
                  </a:cubicBezTo>
                  <a:cubicBezTo>
                    <a:pt x="2213916" y="577329"/>
                    <a:pt x="2224238" y="562136"/>
                    <a:pt x="2229397" y="546943"/>
                  </a:cubicBezTo>
                  <a:cubicBezTo>
                    <a:pt x="2234558" y="524154"/>
                    <a:pt x="2239718" y="508961"/>
                    <a:pt x="2244878" y="486172"/>
                  </a:cubicBezTo>
                  <a:cubicBezTo>
                    <a:pt x="2250039" y="486172"/>
                    <a:pt x="2250039" y="486172"/>
                    <a:pt x="2250039" y="486172"/>
                  </a:cubicBezTo>
                  <a:cubicBezTo>
                    <a:pt x="2255199" y="486172"/>
                    <a:pt x="2255199" y="486172"/>
                    <a:pt x="2255199" y="486172"/>
                  </a:cubicBezTo>
                  <a:cubicBezTo>
                    <a:pt x="2255199" y="524154"/>
                    <a:pt x="2250039" y="569733"/>
                    <a:pt x="2270680" y="607715"/>
                  </a:cubicBezTo>
                  <a:cubicBezTo>
                    <a:pt x="2296482" y="592522"/>
                    <a:pt x="2291322" y="546943"/>
                    <a:pt x="2301643" y="524154"/>
                  </a:cubicBezTo>
                  <a:cubicBezTo>
                    <a:pt x="2306803" y="524154"/>
                    <a:pt x="2317124" y="524154"/>
                    <a:pt x="2322284" y="524154"/>
                  </a:cubicBezTo>
                  <a:cubicBezTo>
                    <a:pt x="2322284" y="554540"/>
                    <a:pt x="2327445" y="584926"/>
                    <a:pt x="2327445" y="615311"/>
                  </a:cubicBezTo>
                  <a:cubicBezTo>
                    <a:pt x="2327445" y="660890"/>
                    <a:pt x="2348086" y="660890"/>
                    <a:pt x="2368728" y="660890"/>
                  </a:cubicBezTo>
                  <a:cubicBezTo>
                    <a:pt x="2394530" y="660890"/>
                    <a:pt x="2384209" y="630504"/>
                    <a:pt x="2384209" y="607715"/>
                  </a:cubicBezTo>
                  <a:cubicBezTo>
                    <a:pt x="2384209" y="584926"/>
                    <a:pt x="2384209" y="554540"/>
                    <a:pt x="2379049" y="524154"/>
                  </a:cubicBezTo>
                  <a:cubicBezTo>
                    <a:pt x="2368728" y="410207"/>
                    <a:pt x="2368728" y="410207"/>
                    <a:pt x="2451294" y="432997"/>
                  </a:cubicBezTo>
                  <a:cubicBezTo>
                    <a:pt x="2559663" y="463382"/>
                    <a:pt x="2662871" y="539347"/>
                    <a:pt x="2776400" y="562136"/>
                  </a:cubicBezTo>
                  <a:cubicBezTo>
                    <a:pt x="2791881" y="569733"/>
                    <a:pt x="2812522" y="577329"/>
                    <a:pt x="2828004" y="569733"/>
                  </a:cubicBezTo>
                  <a:cubicBezTo>
                    <a:pt x="2864126" y="569733"/>
                    <a:pt x="2879608" y="577329"/>
                    <a:pt x="2884768" y="638101"/>
                  </a:cubicBezTo>
                  <a:cubicBezTo>
                    <a:pt x="2884768" y="698872"/>
                    <a:pt x="2920891" y="714065"/>
                    <a:pt x="2957014" y="714065"/>
                  </a:cubicBezTo>
                  <a:cubicBezTo>
                    <a:pt x="2962174" y="592522"/>
                    <a:pt x="2941532" y="470979"/>
                    <a:pt x="2946693" y="341839"/>
                  </a:cubicBezTo>
                  <a:cubicBezTo>
                    <a:pt x="2972495" y="410207"/>
                    <a:pt x="2977655" y="478575"/>
                    <a:pt x="3003457" y="546943"/>
                  </a:cubicBezTo>
                  <a:cubicBezTo>
                    <a:pt x="3024099" y="600118"/>
                    <a:pt x="3039580" y="592522"/>
                    <a:pt x="3055061" y="539347"/>
                  </a:cubicBezTo>
                  <a:cubicBezTo>
                    <a:pt x="3065382" y="508961"/>
                    <a:pt x="3080863" y="470979"/>
                    <a:pt x="3086024" y="432997"/>
                  </a:cubicBezTo>
                  <a:cubicBezTo>
                    <a:pt x="3111826" y="273471"/>
                    <a:pt x="3122146" y="265875"/>
                    <a:pt x="3215034" y="357032"/>
                  </a:cubicBezTo>
                  <a:cubicBezTo>
                    <a:pt x="3245996" y="288664"/>
                    <a:pt x="3251156" y="281068"/>
                    <a:pt x="3256317" y="144332"/>
                  </a:cubicBezTo>
                  <a:cubicBezTo>
                    <a:pt x="3297600" y="144332"/>
                    <a:pt x="3318242" y="205103"/>
                    <a:pt x="3354364" y="212700"/>
                  </a:cubicBezTo>
                  <a:cubicBezTo>
                    <a:pt x="3328562" y="258279"/>
                    <a:pt x="3307921" y="311454"/>
                    <a:pt x="3323402" y="364629"/>
                  </a:cubicBezTo>
                  <a:cubicBezTo>
                    <a:pt x="3354364" y="432997"/>
                    <a:pt x="3400808" y="470979"/>
                    <a:pt x="3457572" y="448190"/>
                  </a:cubicBezTo>
                  <a:cubicBezTo>
                    <a:pt x="3436931" y="372225"/>
                    <a:pt x="3488535" y="311454"/>
                    <a:pt x="3488535" y="243086"/>
                  </a:cubicBezTo>
                  <a:cubicBezTo>
                    <a:pt x="3488535" y="220296"/>
                    <a:pt x="3509176" y="227893"/>
                    <a:pt x="3509176" y="250682"/>
                  </a:cubicBezTo>
                  <a:cubicBezTo>
                    <a:pt x="3514337" y="319050"/>
                    <a:pt x="3524658" y="379822"/>
                    <a:pt x="3504016" y="448190"/>
                  </a:cubicBezTo>
                  <a:cubicBezTo>
                    <a:pt x="3493695" y="493768"/>
                    <a:pt x="3524658" y="577329"/>
                    <a:pt x="3560780" y="577329"/>
                  </a:cubicBezTo>
                  <a:cubicBezTo>
                    <a:pt x="3617545" y="562136"/>
                    <a:pt x="3571101" y="516558"/>
                    <a:pt x="3571101" y="470979"/>
                  </a:cubicBezTo>
                  <a:cubicBezTo>
                    <a:pt x="3648507" y="470979"/>
                    <a:pt x="3720753" y="516558"/>
                    <a:pt x="3787838" y="562136"/>
                  </a:cubicBezTo>
                  <a:cubicBezTo>
                    <a:pt x="3803319" y="501365"/>
                    <a:pt x="3829121" y="440593"/>
                    <a:pt x="3880725" y="448190"/>
                  </a:cubicBezTo>
                  <a:cubicBezTo>
                    <a:pt x="3906527" y="448190"/>
                    <a:pt x="3932329" y="508961"/>
                    <a:pt x="3968452" y="493768"/>
                  </a:cubicBezTo>
                  <a:cubicBezTo>
                    <a:pt x="3973612" y="539347"/>
                    <a:pt x="3978773" y="584926"/>
                    <a:pt x="3983933" y="638101"/>
                  </a:cubicBezTo>
                  <a:cubicBezTo>
                    <a:pt x="4009735" y="622908"/>
                    <a:pt x="3999414" y="584926"/>
                    <a:pt x="4014896" y="554540"/>
                  </a:cubicBezTo>
                  <a:cubicBezTo>
                    <a:pt x="4014896" y="592522"/>
                    <a:pt x="4014896" y="622908"/>
                    <a:pt x="4014896" y="653293"/>
                  </a:cubicBezTo>
                  <a:cubicBezTo>
                    <a:pt x="4040698" y="615311"/>
                    <a:pt x="4066500" y="577329"/>
                    <a:pt x="4092302" y="546943"/>
                  </a:cubicBezTo>
                  <a:cubicBezTo>
                    <a:pt x="4112943" y="524154"/>
                    <a:pt x="4133585" y="508961"/>
                    <a:pt x="4154226" y="554540"/>
                  </a:cubicBezTo>
                  <a:cubicBezTo>
                    <a:pt x="4180029" y="600118"/>
                    <a:pt x="4210991" y="584926"/>
                    <a:pt x="4236793" y="554540"/>
                  </a:cubicBezTo>
                  <a:cubicBezTo>
                    <a:pt x="4257435" y="531750"/>
                    <a:pt x="4278076" y="508961"/>
                    <a:pt x="4298718" y="478575"/>
                  </a:cubicBezTo>
                  <a:cubicBezTo>
                    <a:pt x="4355482" y="410207"/>
                    <a:pt x="4355482" y="410207"/>
                    <a:pt x="4401926" y="486172"/>
                  </a:cubicBezTo>
                  <a:cubicBezTo>
                    <a:pt x="4417407" y="516558"/>
                    <a:pt x="4427728" y="554540"/>
                    <a:pt x="4453530" y="569733"/>
                  </a:cubicBezTo>
                  <a:cubicBezTo>
                    <a:pt x="4469011" y="554540"/>
                    <a:pt x="4458690" y="524154"/>
                    <a:pt x="4463851" y="501365"/>
                  </a:cubicBezTo>
                  <a:cubicBezTo>
                    <a:pt x="4469011" y="448190"/>
                    <a:pt x="4453530" y="372225"/>
                    <a:pt x="4520615" y="379822"/>
                  </a:cubicBezTo>
                  <a:cubicBezTo>
                    <a:pt x="4530936" y="379822"/>
                    <a:pt x="4546417" y="349436"/>
                    <a:pt x="4556738" y="326647"/>
                  </a:cubicBezTo>
                  <a:cubicBezTo>
                    <a:pt x="4582540" y="273471"/>
                    <a:pt x="4608342" y="220296"/>
                    <a:pt x="4634144" y="159525"/>
                  </a:cubicBezTo>
                  <a:cubicBezTo>
                    <a:pt x="4665106" y="205103"/>
                    <a:pt x="4665106" y="258279"/>
                    <a:pt x="4665106" y="311454"/>
                  </a:cubicBezTo>
                  <a:cubicBezTo>
                    <a:pt x="4665106" y="372225"/>
                    <a:pt x="4665106" y="425400"/>
                    <a:pt x="4670267" y="478575"/>
                  </a:cubicBezTo>
                  <a:cubicBezTo>
                    <a:pt x="4711550" y="387418"/>
                    <a:pt x="4685748" y="281068"/>
                    <a:pt x="4701229" y="189911"/>
                  </a:cubicBezTo>
                  <a:cubicBezTo>
                    <a:pt x="4721871" y="189911"/>
                    <a:pt x="4737352" y="212700"/>
                    <a:pt x="4732191" y="235489"/>
                  </a:cubicBezTo>
                  <a:cubicBezTo>
                    <a:pt x="4721871" y="357032"/>
                    <a:pt x="4737352" y="463382"/>
                    <a:pt x="4794116" y="554540"/>
                  </a:cubicBezTo>
                  <a:cubicBezTo>
                    <a:pt x="4799277" y="562136"/>
                    <a:pt x="4799277" y="569733"/>
                    <a:pt x="4799277" y="577329"/>
                  </a:cubicBezTo>
                  <a:cubicBezTo>
                    <a:pt x="4799277" y="668486"/>
                    <a:pt x="4845720" y="721661"/>
                    <a:pt x="4881843" y="797626"/>
                  </a:cubicBezTo>
                  <a:cubicBezTo>
                    <a:pt x="4892164" y="744451"/>
                    <a:pt x="4887003" y="698872"/>
                    <a:pt x="4887003" y="653293"/>
                  </a:cubicBezTo>
                  <a:cubicBezTo>
                    <a:pt x="4912806" y="668486"/>
                    <a:pt x="4912805" y="706469"/>
                    <a:pt x="4933447" y="729258"/>
                  </a:cubicBezTo>
                  <a:cubicBezTo>
                    <a:pt x="4959249" y="600118"/>
                    <a:pt x="4995372" y="486172"/>
                    <a:pt x="5052136" y="372225"/>
                  </a:cubicBezTo>
                  <a:cubicBezTo>
                    <a:pt x="5052136" y="432997"/>
                    <a:pt x="5052136" y="486172"/>
                    <a:pt x="5052136" y="546943"/>
                  </a:cubicBezTo>
                  <a:cubicBezTo>
                    <a:pt x="5093419" y="463382"/>
                    <a:pt x="5108901" y="516558"/>
                    <a:pt x="5129542" y="562136"/>
                  </a:cubicBezTo>
                  <a:cubicBezTo>
                    <a:pt x="5139863" y="584926"/>
                    <a:pt x="5139863" y="615311"/>
                    <a:pt x="5150184" y="638101"/>
                  </a:cubicBezTo>
                  <a:cubicBezTo>
                    <a:pt x="5155344" y="653293"/>
                    <a:pt x="5160505" y="683679"/>
                    <a:pt x="5181146" y="683679"/>
                  </a:cubicBezTo>
                  <a:cubicBezTo>
                    <a:pt x="5196627" y="676083"/>
                    <a:pt x="5206948" y="653293"/>
                    <a:pt x="5212109" y="630504"/>
                  </a:cubicBezTo>
                  <a:cubicBezTo>
                    <a:pt x="5222429" y="584926"/>
                    <a:pt x="5232750" y="531750"/>
                    <a:pt x="5227590" y="478575"/>
                  </a:cubicBezTo>
                  <a:cubicBezTo>
                    <a:pt x="5227590" y="432997"/>
                    <a:pt x="5258552" y="425400"/>
                    <a:pt x="5268873" y="440593"/>
                  </a:cubicBezTo>
                  <a:cubicBezTo>
                    <a:pt x="5304996" y="508961"/>
                    <a:pt x="5315317" y="432997"/>
                    <a:pt x="5320477" y="410207"/>
                  </a:cubicBezTo>
                  <a:cubicBezTo>
                    <a:pt x="5330798" y="379822"/>
                    <a:pt x="5346279" y="349436"/>
                    <a:pt x="5366921" y="326647"/>
                  </a:cubicBezTo>
                  <a:cubicBezTo>
                    <a:pt x="5377241" y="311454"/>
                    <a:pt x="5392723" y="303857"/>
                    <a:pt x="5408205" y="303857"/>
                  </a:cubicBezTo>
                  <a:cubicBezTo>
                    <a:pt x="5464968" y="319050"/>
                    <a:pt x="5475289" y="303857"/>
                    <a:pt x="5470129" y="220296"/>
                  </a:cubicBezTo>
                  <a:cubicBezTo>
                    <a:pt x="5464968" y="174718"/>
                    <a:pt x="5459808" y="129139"/>
                    <a:pt x="5454647" y="83560"/>
                  </a:cubicBezTo>
                  <a:cubicBezTo>
                    <a:pt x="5454647" y="60771"/>
                    <a:pt x="5444327" y="37982"/>
                    <a:pt x="5470129" y="15192"/>
                  </a:cubicBezTo>
                  <a:cubicBezTo>
                    <a:pt x="5475289" y="75964"/>
                    <a:pt x="5480449" y="129139"/>
                    <a:pt x="5485610" y="182314"/>
                  </a:cubicBezTo>
                  <a:cubicBezTo>
                    <a:pt x="5490770" y="243086"/>
                    <a:pt x="5495931" y="303857"/>
                    <a:pt x="5526893" y="349436"/>
                  </a:cubicBezTo>
                  <a:cubicBezTo>
                    <a:pt x="5563016" y="273471"/>
                    <a:pt x="5542374" y="174718"/>
                    <a:pt x="5583657" y="98753"/>
                  </a:cubicBezTo>
                  <a:cubicBezTo>
                    <a:pt x="5593978" y="151928"/>
                    <a:pt x="5604299" y="197507"/>
                    <a:pt x="5593978" y="250682"/>
                  </a:cubicBezTo>
                  <a:cubicBezTo>
                    <a:pt x="5583657" y="311454"/>
                    <a:pt x="5640422" y="311454"/>
                    <a:pt x="5661063" y="326647"/>
                  </a:cubicBezTo>
                  <a:cubicBezTo>
                    <a:pt x="5748790" y="372225"/>
                    <a:pt x="5759111" y="364629"/>
                    <a:pt x="5831357" y="205103"/>
                  </a:cubicBezTo>
                  <a:cubicBezTo>
                    <a:pt x="5851998" y="288664"/>
                    <a:pt x="5867479" y="349436"/>
                    <a:pt x="5826196" y="425400"/>
                  </a:cubicBezTo>
                  <a:cubicBezTo>
                    <a:pt x="5805555" y="463382"/>
                    <a:pt x="5790073" y="516558"/>
                    <a:pt x="5821036" y="569733"/>
                  </a:cubicBezTo>
                  <a:cubicBezTo>
                    <a:pt x="5841677" y="539347"/>
                    <a:pt x="5831357" y="508961"/>
                    <a:pt x="5831357" y="470979"/>
                  </a:cubicBezTo>
                  <a:cubicBezTo>
                    <a:pt x="5851998" y="486172"/>
                    <a:pt x="5882961" y="524154"/>
                    <a:pt x="5888121" y="448190"/>
                  </a:cubicBezTo>
                  <a:cubicBezTo>
                    <a:pt x="5888121" y="379822"/>
                    <a:pt x="5919083" y="357032"/>
                    <a:pt x="5965527" y="357032"/>
                  </a:cubicBezTo>
                  <a:cubicBezTo>
                    <a:pt x="5981008" y="372225"/>
                    <a:pt x="5960367" y="402611"/>
                    <a:pt x="5981008" y="425400"/>
                  </a:cubicBezTo>
                  <a:cubicBezTo>
                    <a:pt x="5991329" y="395014"/>
                    <a:pt x="6006810" y="372225"/>
                    <a:pt x="6017131" y="341839"/>
                  </a:cubicBezTo>
                  <a:cubicBezTo>
                    <a:pt x="6022291" y="349436"/>
                    <a:pt x="6027452" y="349436"/>
                    <a:pt x="6027452" y="349436"/>
                  </a:cubicBezTo>
                  <a:cubicBezTo>
                    <a:pt x="6037773" y="395014"/>
                    <a:pt x="6032612" y="470979"/>
                    <a:pt x="6068735" y="470979"/>
                  </a:cubicBezTo>
                  <a:cubicBezTo>
                    <a:pt x="6115179" y="470979"/>
                    <a:pt x="6104858" y="395014"/>
                    <a:pt x="6110018" y="349436"/>
                  </a:cubicBezTo>
                  <a:cubicBezTo>
                    <a:pt x="6125499" y="281068"/>
                    <a:pt x="6125499" y="205103"/>
                    <a:pt x="6146141" y="136736"/>
                  </a:cubicBezTo>
                  <a:cubicBezTo>
                    <a:pt x="6192585" y="167121"/>
                    <a:pt x="6135820" y="243086"/>
                    <a:pt x="6177103" y="273471"/>
                  </a:cubicBezTo>
                  <a:cubicBezTo>
                    <a:pt x="6187424" y="273471"/>
                    <a:pt x="6187424" y="258279"/>
                    <a:pt x="6187424" y="250682"/>
                  </a:cubicBezTo>
                  <a:cubicBezTo>
                    <a:pt x="6187424" y="136736"/>
                    <a:pt x="6213226" y="53175"/>
                    <a:pt x="6300953" y="37982"/>
                  </a:cubicBezTo>
                  <a:cubicBezTo>
                    <a:pt x="6311274" y="37982"/>
                    <a:pt x="6321595" y="22789"/>
                    <a:pt x="6331915" y="15192"/>
                  </a:cubicBezTo>
                  <a:cubicBezTo>
                    <a:pt x="6331915" y="22789"/>
                    <a:pt x="6331915" y="22789"/>
                    <a:pt x="6337076" y="22789"/>
                  </a:cubicBezTo>
                  <a:cubicBezTo>
                    <a:pt x="6306113" y="91157"/>
                    <a:pt x="6311274" y="159525"/>
                    <a:pt x="6337076" y="227893"/>
                  </a:cubicBezTo>
                  <a:cubicBezTo>
                    <a:pt x="6347396" y="250682"/>
                    <a:pt x="6352557" y="273471"/>
                    <a:pt x="6326755" y="273471"/>
                  </a:cubicBezTo>
                  <a:cubicBezTo>
                    <a:pt x="6311274" y="273471"/>
                    <a:pt x="6300953" y="281068"/>
                    <a:pt x="6306113" y="311454"/>
                  </a:cubicBezTo>
                  <a:cubicBezTo>
                    <a:pt x="6311274" y="334243"/>
                    <a:pt x="6321595" y="349436"/>
                    <a:pt x="6337076" y="357032"/>
                  </a:cubicBezTo>
                  <a:cubicBezTo>
                    <a:pt x="6352557" y="364629"/>
                    <a:pt x="6362878" y="349436"/>
                    <a:pt x="6373197" y="334243"/>
                  </a:cubicBezTo>
                  <a:cubicBezTo>
                    <a:pt x="6404161" y="281068"/>
                    <a:pt x="6419642" y="205103"/>
                    <a:pt x="6450604" y="144332"/>
                  </a:cubicBezTo>
                  <a:cubicBezTo>
                    <a:pt x="6450604" y="189911"/>
                    <a:pt x="6450604" y="235489"/>
                    <a:pt x="6450604" y="281068"/>
                  </a:cubicBezTo>
                  <a:cubicBezTo>
                    <a:pt x="6450604" y="326647"/>
                    <a:pt x="6445444" y="372225"/>
                    <a:pt x="6466086" y="417804"/>
                  </a:cubicBezTo>
                  <a:cubicBezTo>
                    <a:pt x="6569294" y="303857"/>
                    <a:pt x="6486728" y="144332"/>
                    <a:pt x="6512530" y="0"/>
                  </a:cubicBezTo>
                  <a:cubicBezTo>
                    <a:pt x="6543492" y="83560"/>
                    <a:pt x="6543492" y="159525"/>
                    <a:pt x="6558973" y="235489"/>
                  </a:cubicBezTo>
                  <a:cubicBezTo>
                    <a:pt x="6569294" y="212700"/>
                    <a:pt x="6579614" y="197507"/>
                    <a:pt x="6589936" y="182314"/>
                  </a:cubicBezTo>
                  <a:cubicBezTo>
                    <a:pt x="6610577" y="129139"/>
                    <a:pt x="6636379" y="136736"/>
                    <a:pt x="6662181" y="174718"/>
                  </a:cubicBezTo>
                  <a:cubicBezTo>
                    <a:pt x="6682822" y="205103"/>
                    <a:pt x="6708624" y="258279"/>
                    <a:pt x="6734426" y="235489"/>
                  </a:cubicBezTo>
                  <a:cubicBezTo>
                    <a:pt x="6760228" y="212700"/>
                    <a:pt x="6811832" y="182314"/>
                    <a:pt x="6775710" y="91157"/>
                  </a:cubicBezTo>
                  <a:cubicBezTo>
                    <a:pt x="6811832" y="167121"/>
                    <a:pt x="6832474" y="144332"/>
                    <a:pt x="6853116" y="91157"/>
                  </a:cubicBezTo>
                  <a:cubicBezTo>
                    <a:pt x="6858276" y="75964"/>
                    <a:pt x="6868597" y="53175"/>
                    <a:pt x="6878918" y="37982"/>
                  </a:cubicBezTo>
                  <a:cubicBezTo>
                    <a:pt x="6899560" y="7596"/>
                    <a:pt x="6920201" y="-7597"/>
                    <a:pt x="6925362" y="60771"/>
                  </a:cubicBezTo>
                  <a:cubicBezTo>
                    <a:pt x="6930522" y="113946"/>
                    <a:pt x="6946003" y="167121"/>
                    <a:pt x="6956324" y="220296"/>
                  </a:cubicBezTo>
                  <a:cubicBezTo>
                    <a:pt x="6987286" y="212700"/>
                    <a:pt x="6982126" y="159525"/>
                    <a:pt x="7013088" y="144332"/>
                  </a:cubicBezTo>
                  <a:cubicBezTo>
                    <a:pt x="7007928" y="235489"/>
                    <a:pt x="7002768" y="326647"/>
                    <a:pt x="6997607" y="410207"/>
                  </a:cubicBezTo>
                  <a:cubicBezTo>
                    <a:pt x="7023409" y="357032"/>
                    <a:pt x="7054372" y="311454"/>
                    <a:pt x="7105976" y="296261"/>
                  </a:cubicBezTo>
                  <a:cubicBezTo>
                    <a:pt x="7116296" y="288664"/>
                    <a:pt x="7131778" y="265875"/>
                    <a:pt x="7121456" y="243086"/>
                  </a:cubicBezTo>
                  <a:cubicBezTo>
                    <a:pt x="7105976" y="182314"/>
                    <a:pt x="7142098" y="197507"/>
                    <a:pt x="7157580" y="182314"/>
                  </a:cubicBezTo>
                  <a:cubicBezTo>
                    <a:pt x="7167900" y="159525"/>
                    <a:pt x="7183382" y="189911"/>
                    <a:pt x="7188542" y="205103"/>
                  </a:cubicBezTo>
                  <a:cubicBezTo>
                    <a:pt x="7219504" y="250682"/>
                    <a:pt x="7193702" y="303857"/>
                    <a:pt x="7188542" y="349436"/>
                  </a:cubicBezTo>
                  <a:cubicBezTo>
                    <a:pt x="7173060" y="334243"/>
                    <a:pt x="7157580" y="311454"/>
                    <a:pt x="7147258" y="364629"/>
                  </a:cubicBezTo>
                  <a:cubicBezTo>
                    <a:pt x="7131778" y="455786"/>
                    <a:pt x="7188542" y="455786"/>
                    <a:pt x="7224664" y="508961"/>
                  </a:cubicBezTo>
                  <a:cubicBezTo>
                    <a:pt x="7224664" y="432997"/>
                    <a:pt x="7224664" y="379822"/>
                    <a:pt x="7229825" y="311454"/>
                  </a:cubicBezTo>
                  <a:cubicBezTo>
                    <a:pt x="7260788" y="334243"/>
                    <a:pt x="7296910" y="364629"/>
                    <a:pt x="7322712" y="296261"/>
                  </a:cubicBezTo>
                  <a:cubicBezTo>
                    <a:pt x="7322712" y="296261"/>
                    <a:pt x="7363996" y="273471"/>
                    <a:pt x="7384637" y="273471"/>
                  </a:cubicBezTo>
                  <a:cubicBezTo>
                    <a:pt x="7425920" y="258279"/>
                    <a:pt x="7436241" y="227893"/>
                    <a:pt x="7431080" y="174718"/>
                  </a:cubicBezTo>
                  <a:cubicBezTo>
                    <a:pt x="7425920" y="121543"/>
                    <a:pt x="7436241" y="75964"/>
                    <a:pt x="7482684" y="75964"/>
                  </a:cubicBezTo>
                  <a:cubicBezTo>
                    <a:pt x="7493006" y="75964"/>
                    <a:pt x="7508486" y="68368"/>
                    <a:pt x="7518808" y="60771"/>
                  </a:cubicBezTo>
                  <a:cubicBezTo>
                    <a:pt x="7538160" y="51276"/>
                    <a:pt x="7554608" y="45578"/>
                    <a:pt x="7568719" y="44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" name="Freeform 606">
              <a:extLst>
                <a:ext uri="{FF2B5EF4-FFF2-40B4-BE49-F238E27FC236}">
                  <a16:creationId xmlns:a16="http://schemas.microsoft.com/office/drawing/2014/main" id="{7BC21692-55F4-599D-B108-BB559698C3AB}"/>
                </a:ext>
              </a:extLst>
            </p:cNvPr>
            <p:cNvSpPr/>
            <p:nvPr/>
          </p:nvSpPr>
          <p:spPr bwMode="auto">
            <a:xfrm rot="9769389">
              <a:off x="17704" y="1864994"/>
              <a:ext cx="7005133" cy="3820082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</p:grpSp>
      <p:sp>
        <p:nvSpPr>
          <p:cNvPr id="6" name="TextBox 32">
            <a:extLst>
              <a:ext uri="{FF2B5EF4-FFF2-40B4-BE49-F238E27FC236}">
                <a16:creationId xmlns:a16="http://schemas.microsoft.com/office/drawing/2014/main" id="{DB8B7F0D-DCB6-6FFD-39C9-D60436CF5E3A}"/>
              </a:ext>
            </a:extLst>
          </p:cNvPr>
          <p:cNvSpPr txBox="1"/>
          <p:nvPr/>
        </p:nvSpPr>
        <p:spPr>
          <a:xfrm rot="21171036">
            <a:off x="3958939" y="3041859"/>
            <a:ext cx="7707184" cy="11410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11246"/>
              </a:avLst>
            </a:prstTxWarp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haroni" panose="02010803020104030203" pitchFamily="2" charset="-79"/>
                <a:ea typeface="HY신명조" panose="02030600000101010101" pitchFamily="18" charset="-127"/>
                <a:cs typeface="Aharoni" panose="02010803020104030203" pitchFamily="2" charset="-79"/>
              </a:rPr>
              <a:t>CR7 </a:t>
            </a:r>
            <a:r>
              <a:rPr lang="en-US" altLang="ko-KR" sz="4400" b="1" dirty="0">
                <a:solidFill>
                  <a:srgbClr val="C60308"/>
                </a:solidFill>
                <a:latin typeface="Aharoni" panose="02010803020104030203" pitchFamily="2" charset="-79"/>
                <a:ea typeface="HY신명조" panose="02030600000101010101" pitchFamily="18" charset="-127"/>
                <a:cs typeface="Aharoni" panose="02010803020104030203" pitchFamily="2" charset="-79"/>
              </a:rPr>
              <a:t>TEMPLATE</a:t>
            </a:r>
            <a:endParaRPr lang="ko-KR" altLang="en-US" sz="4400" b="1">
              <a:solidFill>
                <a:srgbClr val="C60308"/>
              </a:solidFill>
              <a:latin typeface="Aharoni" panose="02010803020104030203" pitchFamily="2" charset="-79"/>
              <a:ea typeface="HY신명조" panose="02030600000101010101" pitchFamily="18" charset="-127"/>
              <a:cs typeface="Aharoni" pitchFamily="2" charset="-79"/>
            </a:endParaRP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CCA849CF-B99E-47E1-5F47-9BF339DC47EA}"/>
              </a:ext>
            </a:extLst>
          </p:cNvPr>
          <p:cNvSpPr txBox="1"/>
          <p:nvPr/>
        </p:nvSpPr>
        <p:spPr>
          <a:xfrm rot="21171036">
            <a:off x="3958939" y="3617133"/>
            <a:ext cx="7707184" cy="11410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11246"/>
              </a:avLst>
            </a:prstTxWarp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endParaRPr lang="ko-KR" altLang="en-US" sz="2000" b="1">
              <a:solidFill>
                <a:schemeClr val="tx1">
                  <a:lumMod val="95000"/>
                  <a:lumOff val="5000"/>
                </a:schemeClr>
              </a:solidFill>
              <a:latin typeface="Brush Script MT" panose="03060802040406070304" pitchFamily="66" charset="0"/>
              <a:ea typeface="HY신명조" panose="02030600000101010101" pitchFamily="18" charset="-127"/>
            </a:endParaRP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3EBE98A6-A6DA-8ECD-A778-0695E22EC9FC}"/>
              </a:ext>
            </a:extLst>
          </p:cNvPr>
          <p:cNvSpPr txBox="1"/>
          <p:nvPr/>
        </p:nvSpPr>
        <p:spPr>
          <a:xfrm>
            <a:off x="5475958" y="4753596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C60308"/>
                </a:solidFill>
                <a:cs typeface="Arial" panose="020B0604020202020204" pitchFamily="34" charset="0"/>
              </a:rPr>
              <a:t>80</a:t>
            </a:r>
            <a:r>
              <a:rPr lang="en-US" altLang="ko-KR" sz="2400" b="1" dirty="0">
                <a:solidFill>
                  <a:srgbClr val="C60308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rgbClr val="C60308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75B5882B-E507-DEC4-BC8D-E7E8E855BCC0}"/>
              </a:ext>
            </a:extLst>
          </p:cNvPr>
          <p:cNvSpPr txBox="1"/>
          <p:nvPr/>
        </p:nvSpPr>
        <p:spPr>
          <a:xfrm>
            <a:off x="6768071" y="4989279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BADCC7F3-110E-265B-69CD-2008A6A85140}"/>
              </a:ext>
            </a:extLst>
          </p:cNvPr>
          <p:cNvSpPr txBox="1"/>
          <p:nvPr/>
        </p:nvSpPr>
        <p:spPr>
          <a:xfrm>
            <a:off x="5505997" y="5594339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474E829-0FB1-8585-AD2A-DD87DEE39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25" y="1301686"/>
            <a:ext cx="3996585" cy="5556314"/>
          </a:xfrm>
          <a:prstGeom prst="rect">
            <a:avLst/>
          </a:prstGeom>
        </p:spPr>
      </p:pic>
      <p:pic>
        <p:nvPicPr>
          <p:cNvPr id="361" name="Imagen 360">
            <a:extLst>
              <a:ext uri="{FF2B5EF4-FFF2-40B4-BE49-F238E27FC236}">
                <a16:creationId xmlns:a16="http://schemas.microsoft.com/office/drawing/2014/main" id="{E873EEF6-67DC-D1D9-1098-680595680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436" y="368218"/>
            <a:ext cx="1666563" cy="1666563"/>
          </a:xfrm>
          <a:prstGeom prst="rect">
            <a:avLst/>
          </a:prstGeom>
        </p:spPr>
      </p:pic>
      <p:sp>
        <p:nvSpPr>
          <p:cNvPr id="363" name="TextBox 8">
            <a:extLst>
              <a:ext uri="{FF2B5EF4-FFF2-40B4-BE49-F238E27FC236}">
                <a16:creationId xmlns:a16="http://schemas.microsoft.com/office/drawing/2014/main" id="{308FC6FF-8F59-2B03-ACA6-2D6BF1AB7C2A}"/>
              </a:ext>
            </a:extLst>
          </p:cNvPr>
          <p:cNvSpPr txBox="1"/>
          <p:nvPr/>
        </p:nvSpPr>
        <p:spPr>
          <a:xfrm>
            <a:off x="1389233" y="359176"/>
            <a:ext cx="811204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4000" spc="60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INFOGRAPHIC </a:t>
            </a:r>
            <a:r>
              <a:rPr lang="en-US" altLang="ko-KR" sz="4000" spc="600" dirty="0">
                <a:solidFill>
                  <a:srgbClr val="C60308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STYLE</a:t>
            </a:r>
            <a:endParaRPr lang="ko-KR" altLang="en-US" sz="4000" spc="600">
              <a:solidFill>
                <a:srgbClr val="C60308"/>
              </a:solidFill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139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Personalizado 5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5623"/>
      </a:accent1>
      <a:accent2>
        <a:srgbClr val="538135"/>
      </a:accent2>
      <a:accent3>
        <a:srgbClr val="70AD47"/>
      </a:accent3>
      <a:accent4>
        <a:srgbClr val="375623"/>
      </a:accent4>
      <a:accent5>
        <a:srgbClr val="538135"/>
      </a:accent5>
      <a:accent6>
        <a:srgbClr val="70AD47"/>
      </a:accent6>
      <a:hlink>
        <a:srgbClr val="000000"/>
      </a:hlink>
      <a:folHlink>
        <a:srgbClr val="FFFFFF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2314</Words>
  <Application>Microsoft Office PowerPoint</Application>
  <PresentationFormat>Panorámica</PresentationFormat>
  <Paragraphs>264</Paragraphs>
  <Slides>26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Aharoni</vt:lpstr>
      <vt:lpstr>Arial</vt:lpstr>
      <vt:lpstr>Arial (Títulos)</vt:lpstr>
      <vt:lpstr>Arial Unicode MS</vt:lpstr>
      <vt:lpstr>Assistant Light</vt:lpstr>
      <vt:lpstr>Brush Script MT</vt:lpstr>
      <vt:lpstr>Calibri</vt:lpstr>
      <vt:lpstr>DM Sans</vt:lpstr>
      <vt:lpstr>FZShuTi</vt:lpstr>
      <vt:lpstr>HY견명조</vt:lpstr>
      <vt:lpstr>HY신명조</vt:lpstr>
      <vt:lpstr>Kanit Light</vt:lpstr>
      <vt:lpstr>Montserrat</vt:lpstr>
      <vt:lpstr>Rubik</vt:lpstr>
      <vt:lpstr>Source Sans Pro</vt:lpstr>
      <vt:lpstr>Tahoma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CR7</dc:title>
  <dc:creator>slidesppt</dc:creator>
  <cp:lastModifiedBy>eduardo</cp:lastModifiedBy>
  <cp:revision>149</cp:revision>
  <dcterms:created xsi:type="dcterms:W3CDTF">2018-04-24T17:14:44Z</dcterms:created>
  <dcterms:modified xsi:type="dcterms:W3CDTF">2023-12-04T05:45:35Z</dcterms:modified>
  <cp:category>slidesppt.net</cp:category>
</cp:coreProperties>
</file>