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7">
  <p:cSld name="Slide 17">
    <p:spTree>
      <p:nvGrpSpPr>
        <p:cNvPr id="15" name="Shape 15"/>
        <p:cNvGrpSpPr/>
        <p:nvPr/>
      </p:nvGrpSpPr>
      <p:grpSpPr>
        <a:xfrm>
          <a:off x="0" y="0"/>
          <a:ext cx="0" cy="0"/>
          <a:chOff x="0" y="0"/>
          <a:chExt cx="0" cy="0"/>
        </a:xfrm>
      </p:grpSpPr>
      <p:sp>
        <p:nvSpPr>
          <p:cNvPr id="16" name="Google Shape;16;p2"/>
          <p:cNvSpPr/>
          <p:nvPr>
            <p:ph idx="2" type="pic"/>
          </p:nvPr>
        </p:nvSpPr>
        <p:spPr>
          <a:xfrm>
            <a:off x="762000" y="546100"/>
            <a:ext cx="10693400" cy="5753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5">
  <p:cSld name="Slide 15">
    <p:spTree>
      <p:nvGrpSpPr>
        <p:cNvPr id="36" name="Shape 36"/>
        <p:cNvGrpSpPr/>
        <p:nvPr/>
      </p:nvGrpSpPr>
      <p:grpSpPr>
        <a:xfrm>
          <a:off x="0" y="0"/>
          <a:ext cx="0" cy="0"/>
          <a:chOff x="0" y="0"/>
          <a:chExt cx="0" cy="0"/>
        </a:xfrm>
      </p:grpSpPr>
      <p:sp>
        <p:nvSpPr>
          <p:cNvPr id="37" name="Google Shape;37;p11"/>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p:cSld name="Slide 9">
    <p:spTree>
      <p:nvGrpSpPr>
        <p:cNvPr id="38" name="Shape 38"/>
        <p:cNvGrpSpPr/>
        <p:nvPr/>
      </p:nvGrpSpPr>
      <p:grpSpPr>
        <a:xfrm>
          <a:off x="0" y="0"/>
          <a:ext cx="0" cy="0"/>
          <a:chOff x="0" y="0"/>
          <a:chExt cx="0" cy="0"/>
        </a:xfrm>
      </p:grpSpPr>
      <p:sp>
        <p:nvSpPr>
          <p:cNvPr id="39" name="Google Shape;39;p12"/>
          <p:cNvSpPr/>
          <p:nvPr>
            <p:ph idx="2" type="pic"/>
          </p:nvPr>
        </p:nvSpPr>
        <p:spPr>
          <a:xfrm>
            <a:off x="3261858" y="0"/>
            <a:ext cx="5606371" cy="6883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
        <p:nvSpPr>
          <p:cNvPr id="40" name="Google Shape;40;p12"/>
          <p:cNvSpPr/>
          <p:nvPr>
            <p:ph idx="3" type="pic"/>
          </p:nvPr>
        </p:nvSpPr>
        <p:spPr>
          <a:xfrm>
            <a:off x="-1" y="1"/>
            <a:ext cx="3962401" cy="33528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
        <p:nvSpPr>
          <p:cNvPr id="41" name="Google Shape;41;p12"/>
          <p:cNvSpPr/>
          <p:nvPr>
            <p:ph idx="4" type="pic"/>
          </p:nvPr>
        </p:nvSpPr>
        <p:spPr>
          <a:xfrm>
            <a:off x="-2" y="3492500"/>
            <a:ext cx="3962401" cy="33655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42" name="Shape 42"/>
        <p:cNvGrpSpPr/>
        <p:nvPr/>
      </p:nvGrpSpPr>
      <p:grpSpPr>
        <a:xfrm>
          <a:off x="0" y="0"/>
          <a:ext cx="0" cy="0"/>
          <a:chOff x="0" y="0"/>
          <a:chExt cx="0" cy="0"/>
        </a:xfrm>
      </p:grpSpPr>
      <p:sp>
        <p:nvSpPr>
          <p:cNvPr id="43" name="Google Shape;43;p13"/>
          <p:cNvSpPr/>
          <p:nvPr>
            <p:ph idx="2" type="pic"/>
          </p:nvPr>
        </p:nvSpPr>
        <p:spPr>
          <a:xfrm>
            <a:off x="1060222" y="1268556"/>
            <a:ext cx="5419141" cy="47113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p:cSld name="Slide 13">
    <p:spTree>
      <p:nvGrpSpPr>
        <p:cNvPr id="44" name="Shape 44"/>
        <p:cNvGrpSpPr/>
        <p:nvPr/>
      </p:nvGrpSpPr>
      <p:grpSpPr>
        <a:xfrm>
          <a:off x="0" y="0"/>
          <a:ext cx="0" cy="0"/>
          <a:chOff x="0" y="0"/>
          <a:chExt cx="0" cy="0"/>
        </a:xfrm>
      </p:grpSpPr>
      <p:sp>
        <p:nvSpPr>
          <p:cNvPr id="45" name="Google Shape;45;p14"/>
          <p:cNvSpPr/>
          <p:nvPr>
            <p:ph idx="2" type="pic"/>
          </p:nvPr>
        </p:nvSpPr>
        <p:spPr>
          <a:xfrm>
            <a:off x="-1297633" y="-101600"/>
            <a:ext cx="7526983" cy="697533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46" name="Shape 46"/>
        <p:cNvGrpSpPr/>
        <p:nvPr/>
      </p:nvGrpSpPr>
      <p:grpSpPr>
        <a:xfrm>
          <a:off x="0" y="0"/>
          <a:ext cx="0" cy="0"/>
          <a:chOff x="0" y="0"/>
          <a:chExt cx="0" cy="0"/>
        </a:xfrm>
      </p:grpSpPr>
      <p:sp>
        <p:nvSpPr>
          <p:cNvPr id="47" name="Google Shape;47;p15"/>
          <p:cNvSpPr/>
          <p:nvPr>
            <p:ph idx="2" type="pic"/>
          </p:nvPr>
        </p:nvSpPr>
        <p:spPr>
          <a:xfrm>
            <a:off x="508000" y="465138"/>
            <a:ext cx="4397375" cy="593566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48" name="Shape 48"/>
        <p:cNvGrpSpPr/>
        <p:nvPr/>
      </p:nvGrpSpPr>
      <p:grpSpPr>
        <a:xfrm>
          <a:off x="0" y="0"/>
          <a:ext cx="0" cy="0"/>
          <a:chOff x="0" y="0"/>
          <a:chExt cx="0" cy="0"/>
        </a:xfrm>
      </p:grpSpPr>
      <p:sp>
        <p:nvSpPr>
          <p:cNvPr id="49" name="Google Shape;49;p16"/>
          <p:cNvSpPr/>
          <p:nvPr>
            <p:ph idx="2" type="pic"/>
          </p:nvPr>
        </p:nvSpPr>
        <p:spPr>
          <a:xfrm>
            <a:off x="0" y="1422400"/>
            <a:ext cx="12192000" cy="379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Slide 3">
    <p:spTree>
      <p:nvGrpSpPr>
        <p:cNvPr id="50" name="Shape 50"/>
        <p:cNvGrpSpPr/>
        <p:nvPr/>
      </p:nvGrpSpPr>
      <p:grpSpPr>
        <a:xfrm>
          <a:off x="0" y="0"/>
          <a:ext cx="0" cy="0"/>
          <a:chOff x="0" y="0"/>
          <a:chExt cx="0" cy="0"/>
        </a:xfrm>
      </p:grpSpPr>
      <p:sp>
        <p:nvSpPr>
          <p:cNvPr id="51" name="Google Shape;5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55" name="Shape 55"/>
        <p:cNvGrpSpPr/>
        <p:nvPr/>
      </p:nvGrpSpPr>
      <p:grpSpPr>
        <a:xfrm>
          <a:off x="0" y="0"/>
          <a:ext cx="0" cy="0"/>
          <a:chOff x="0" y="0"/>
          <a:chExt cx="0" cy="0"/>
        </a:xfrm>
      </p:grpSpPr>
      <p:sp>
        <p:nvSpPr>
          <p:cNvPr id="56" name="Google Shape;5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8"/>
          <p:cNvSpPr/>
          <p:nvPr/>
        </p:nvSpPr>
        <p:spPr>
          <a:xfrm>
            <a:off x="8772693" y="6428695"/>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PPT模板下载：www.1ppt.com/moban/     行业PPT模板：www.1ppt.com/hangye/ </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节日PPT模板：www.1ppt.com/jieri/           PPT素材下载：www.1ppt.com/sucai/</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PPT背景图片：www.1ppt.com/beijing/      PPT图表下载：www.1ppt.com/tubiao/      </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优秀PPT下载：www.1ppt.com/xiazai/        PPT教程： www.1ppt.com/powerpoint/      </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Word教程： www.1ppt.com/word/              Excel教程：www.1ppt.com/excel/  </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资料下载：www.1ppt.com/ziliao/                PPT课件下载：www.1ppt.com/kejian/ </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范文下载：www.1ppt.com/fanwen/             试卷下载：www.1ppt.com/shiti/  </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教案下载：www.1ppt.com/jiaoan/        </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字体下载：www.1ppt.com/ziti/</a:t>
            </a:r>
            <a:endParaRPr/>
          </a:p>
          <a:p>
            <a:pPr indent="0" lvl="0" marL="0" marR="0" rtl="0" algn="l">
              <a:lnSpc>
                <a:spcPct val="100000"/>
              </a:lnSpc>
              <a:spcBef>
                <a:spcPts val="0"/>
              </a:spcBef>
              <a:spcAft>
                <a:spcPts val="0"/>
              </a:spcAft>
              <a:buClr>
                <a:srgbClr val="F9DFE0"/>
              </a:buClr>
              <a:buSzPts val="100"/>
              <a:buFont typeface="Constantia"/>
              <a:buNone/>
            </a:pPr>
            <a:r>
              <a:rPr b="0" i="0" lang="en-US" sz="100" u="none" cap="none" strike="noStrike">
                <a:solidFill>
                  <a:srgbClr val="F9DFE0"/>
                </a:solidFill>
                <a:latin typeface="Constantia"/>
                <a:ea typeface="Constantia"/>
                <a:cs typeface="Constantia"/>
                <a:sym typeface="Constantia"/>
              </a:rPr>
              <a:t> </a:t>
            </a:r>
            <a:endParaRPr b="0" i="0" sz="100" u="none" cap="none" strike="noStrike">
              <a:solidFill>
                <a:srgbClr val="F9DFE0"/>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Slide 5">
    <p:spTree>
      <p:nvGrpSpPr>
        <p:cNvPr id="61" name="Shape 61"/>
        <p:cNvGrpSpPr/>
        <p:nvPr/>
      </p:nvGrpSpPr>
      <p:grpSpPr>
        <a:xfrm>
          <a:off x="0" y="0"/>
          <a:ext cx="0" cy="0"/>
          <a:chOff x="0" y="0"/>
          <a:chExt cx="0" cy="0"/>
        </a:xfrm>
      </p:grpSpPr>
      <p:sp>
        <p:nvSpPr>
          <p:cNvPr id="62" name="Google Shape;62;p19"/>
          <p:cNvSpPr/>
          <p:nvPr>
            <p:ph idx="2" type="pic"/>
          </p:nvPr>
        </p:nvSpPr>
        <p:spPr>
          <a:xfrm>
            <a:off x="-2195966" y="-50800"/>
            <a:ext cx="10483851" cy="695960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63" name="Shape 63"/>
        <p:cNvGrpSpPr/>
        <p:nvPr/>
      </p:nvGrpSpPr>
      <p:grpSpPr>
        <a:xfrm>
          <a:off x="0" y="0"/>
          <a:ext cx="0" cy="0"/>
          <a:chOff x="0" y="0"/>
          <a:chExt cx="0" cy="0"/>
        </a:xfrm>
      </p:grpSpPr>
      <p:sp>
        <p:nvSpPr>
          <p:cNvPr id="64" name="Google Shape;64;p20"/>
          <p:cNvSpPr/>
          <p:nvPr>
            <p:ph idx="2" type="pic"/>
          </p:nvPr>
        </p:nvSpPr>
        <p:spPr>
          <a:xfrm>
            <a:off x="-3737429" y="0"/>
            <a:ext cx="10604599" cy="688947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9">
  <p:cSld name="Slide 19">
    <p:spTree>
      <p:nvGrpSpPr>
        <p:cNvPr id="17" name="Shape 17"/>
        <p:cNvGrpSpPr/>
        <p:nvPr/>
      </p:nvGrpSpPr>
      <p:grpSpPr>
        <a:xfrm>
          <a:off x="0" y="0"/>
          <a:ext cx="0" cy="0"/>
          <a:chOff x="0" y="0"/>
          <a:chExt cx="0" cy="0"/>
        </a:xfrm>
      </p:grpSpPr>
      <p:sp>
        <p:nvSpPr>
          <p:cNvPr id="18" name="Google Shape;18;p3"/>
          <p:cNvSpPr/>
          <p:nvPr>
            <p:ph idx="2" type="pic"/>
          </p:nvPr>
        </p:nvSpPr>
        <p:spPr>
          <a:xfrm>
            <a:off x="558800" y="482600"/>
            <a:ext cx="11074400" cy="5880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65" name="Shape 65"/>
        <p:cNvGrpSpPr/>
        <p:nvPr/>
      </p:nvGrpSpPr>
      <p:grpSpPr>
        <a:xfrm>
          <a:off x="0" y="0"/>
          <a:ext cx="0" cy="0"/>
          <a:chOff x="0" y="0"/>
          <a:chExt cx="0" cy="0"/>
        </a:xfrm>
      </p:grpSpPr>
      <p:sp>
        <p:nvSpPr>
          <p:cNvPr id="66" name="Google Shape;66;p21"/>
          <p:cNvSpPr/>
          <p:nvPr>
            <p:ph idx="2" type="pic"/>
          </p:nvPr>
        </p:nvSpPr>
        <p:spPr>
          <a:xfrm>
            <a:off x="957942" y="1017871"/>
            <a:ext cx="4917736" cy="5229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8">
  <p:cSld name="Slide 18">
    <p:spTree>
      <p:nvGrpSpPr>
        <p:cNvPr id="67" name="Shape 67"/>
        <p:cNvGrpSpPr/>
        <p:nvPr/>
      </p:nvGrpSpPr>
      <p:grpSpPr>
        <a:xfrm>
          <a:off x="0" y="0"/>
          <a:ext cx="0" cy="0"/>
          <a:chOff x="0" y="0"/>
          <a:chExt cx="0" cy="0"/>
        </a:xfrm>
      </p:grpSpPr>
      <p:sp>
        <p:nvSpPr>
          <p:cNvPr id="68" name="Google Shape;68;p22"/>
          <p:cNvSpPr/>
          <p:nvPr>
            <p:ph idx="2" type="pic"/>
          </p:nvPr>
        </p:nvSpPr>
        <p:spPr>
          <a:xfrm>
            <a:off x="696686" y="449943"/>
            <a:ext cx="4027714" cy="592182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1">
  <p:cSld name="Slide 21">
    <p:spTree>
      <p:nvGrpSpPr>
        <p:cNvPr id="19" name="Shape 19"/>
        <p:cNvGrpSpPr/>
        <p:nvPr/>
      </p:nvGrpSpPr>
      <p:grpSpPr>
        <a:xfrm>
          <a:off x="0" y="0"/>
          <a:ext cx="0" cy="0"/>
          <a:chOff x="0" y="0"/>
          <a:chExt cx="0" cy="0"/>
        </a:xfrm>
      </p:grpSpPr>
      <p:sp>
        <p:nvSpPr>
          <p:cNvPr id="20" name="Google Shape;20;p4"/>
          <p:cNvSpPr/>
          <p:nvPr>
            <p:ph idx="2" type="pic"/>
          </p:nvPr>
        </p:nvSpPr>
        <p:spPr>
          <a:xfrm>
            <a:off x="558800" y="482600"/>
            <a:ext cx="11074400" cy="5880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0">
  <p:cSld name="Slide 20">
    <p:spTree>
      <p:nvGrpSpPr>
        <p:cNvPr id="21" name="Shape 21"/>
        <p:cNvGrpSpPr/>
        <p:nvPr/>
      </p:nvGrpSpPr>
      <p:grpSpPr>
        <a:xfrm>
          <a:off x="0" y="0"/>
          <a:ext cx="0" cy="0"/>
          <a:chOff x="0" y="0"/>
          <a:chExt cx="0" cy="0"/>
        </a:xfrm>
      </p:grpSpPr>
      <p:sp>
        <p:nvSpPr>
          <p:cNvPr id="22" name="Google Shape;22;p5"/>
          <p:cNvSpPr/>
          <p:nvPr>
            <p:ph idx="2" type="pic"/>
          </p:nvPr>
        </p:nvSpPr>
        <p:spPr>
          <a:xfrm>
            <a:off x="762000" y="546100"/>
            <a:ext cx="10693400" cy="5753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p:cSld name="Slide 10">
    <p:spTree>
      <p:nvGrpSpPr>
        <p:cNvPr id="23" name="Shape 23"/>
        <p:cNvGrpSpPr/>
        <p:nvPr/>
      </p:nvGrpSpPr>
      <p:grpSpPr>
        <a:xfrm>
          <a:off x="0" y="0"/>
          <a:ext cx="0" cy="0"/>
          <a:chOff x="0" y="0"/>
          <a:chExt cx="0" cy="0"/>
        </a:xfrm>
      </p:grpSpPr>
      <p:sp>
        <p:nvSpPr>
          <p:cNvPr id="24" name="Google Shape;24;p6"/>
          <p:cNvSpPr/>
          <p:nvPr>
            <p:ph idx="2" type="pic"/>
          </p:nvPr>
        </p:nvSpPr>
        <p:spPr>
          <a:xfrm>
            <a:off x="0" y="3657600"/>
            <a:ext cx="4064000" cy="32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
        <p:nvSpPr>
          <p:cNvPr id="25" name="Google Shape;25;p6"/>
          <p:cNvSpPr/>
          <p:nvPr>
            <p:ph idx="3" type="pic"/>
          </p:nvPr>
        </p:nvSpPr>
        <p:spPr>
          <a:xfrm>
            <a:off x="4245428" y="3657600"/>
            <a:ext cx="7946571" cy="32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
        <p:nvSpPr>
          <p:cNvPr id="26" name="Google Shape;26;p6"/>
          <p:cNvSpPr/>
          <p:nvPr>
            <p:ph idx="4" type="pic"/>
          </p:nvPr>
        </p:nvSpPr>
        <p:spPr>
          <a:xfrm>
            <a:off x="8156575" y="0"/>
            <a:ext cx="4035425" cy="34972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p:cSld name="Slide 14">
    <p:spTree>
      <p:nvGrpSpPr>
        <p:cNvPr id="27" name="Shape 27"/>
        <p:cNvGrpSpPr/>
        <p:nvPr/>
      </p:nvGrpSpPr>
      <p:grpSpPr>
        <a:xfrm>
          <a:off x="0" y="0"/>
          <a:ext cx="0" cy="0"/>
          <a:chOff x="0" y="0"/>
          <a:chExt cx="0" cy="0"/>
        </a:xfrm>
      </p:grpSpPr>
      <p:sp>
        <p:nvSpPr>
          <p:cNvPr id="28" name="Google Shape;28;p7"/>
          <p:cNvSpPr/>
          <p:nvPr>
            <p:ph idx="2" type="pic"/>
          </p:nvPr>
        </p:nvSpPr>
        <p:spPr>
          <a:xfrm>
            <a:off x="5753100" y="0"/>
            <a:ext cx="64389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p:cSld name="Slide 11">
    <p:spTree>
      <p:nvGrpSpPr>
        <p:cNvPr id="29" name="Shape 29"/>
        <p:cNvGrpSpPr/>
        <p:nvPr/>
      </p:nvGrpSpPr>
      <p:grpSpPr>
        <a:xfrm>
          <a:off x="0" y="0"/>
          <a:ext cx="0" cy="0"/>
          <a:chOff x="0" y="0"/>
          <a:chExt cx="0" cy="0"/>
        </a:xfrm>
      </p:grpSpPr>
      <p:sp>
        <p:nvSpPr>
          <p:cNvPr id="30" name="Google Shape;30;p8"/>
          <p:cNvSpPr/>
          <p:nvPr>
            <p:ph idx="2" type="pic"/>
          </p:nvPr>
        </p:nvSpPr>
        <p:spPr>
          <a:xfrm>
            <a:off x="918364" y="3784"/>
            <a:ext cx="9273386" cy="473169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
        <p:nvSpPr>
          <p:cNvPr id="31" name="Google Shape;31;p8"/>
          <p:cNvSpPr/>
          <p:nvPr>
            <p:ph idx="3" type="pic"/>
          </p:nvPr>
        </p:nvSpPr>
        <p:spPr>
          <a:xfrm>
            <a:off x="-1" y="-478971"/>
            <a:ext cx="5773421" cy="735221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p:cSld name="Slide 12">
    <p:spTree>
      <p:nvGrpSpPr>
        <p:cNvPr id="32" name="Shape 32"/>
        <p:cNvGrpSpPr/>
        <p:nvPr/>
      </p:nvGrpSpPr>
      <p:grpSpPr>
        <a:xfrm>
          <a:off x="0" y="0"/>
          <a:ext cx="0" cy="0"/>
          <a:chOff x="0" y="0"/>
          <a:chExt cx="0" cy="0"/>
        </a:xfrm>
      </p:grpSpPr>
      <p:sp>
        <p:nvSpPr>
          <p:cNvPr id="33" name="Google Shape;33;p9"/>
          <p:cNvSpPr/>
          <p:nvPr>
            <p:ph idx="2" type="pic"/>
          </p:nvPr>
        </p:nvSpPr>
        <p:spPr>
          <a:xfrm>
            <a:off x="0" y="0"/>
            <a:ext cx="6858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6">
  <p:cSld name="Slide 16">
    <p:spTree>
      <p:nvGrpSpPr>
        <p:cNvPr id="34" name="Shape 34"/>
        <p:cNvGrpSpPr/>
        <p:nvPr/>
      </p:nvGrpSpPr>
      <p:grpSpPr>
        <a:xfrm>
          <a:off x="0" y="0"/>
          <a:ext cx="0" cy="0"/>
          <a:chOff x="0" y="0"/>
          <a:chExt cx="0" cy="0"/>
        </a:xfrm>
      </p:grpSpPr>
      <p:sp>
        <p:nvSpPr>
          <p:cNvPr id="35" name="Google Shape;35;p10"/>
          <p:cNvSpPr/>
          <p:nvPr>
            <p:ph idx="2" type="pic"/>
          </p:nvPr>
        </p:nvSpPr>
        <p:spPr>
          <a:xfrm>
            <a:off x="246667" y="214460"/>
            <a:ext cx="5163533" cy="64290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FE0"/>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888888"/>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888888"/>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888888"/>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888888"/>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888888"/>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888888"/>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888888"/>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888888"/>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10.jpg"/><Relationship Id="rId5"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5" name="Google Shape;75;p23"/>
          <p:cNvSpPr/>
          <p:nvPr/>
        </p:nvSpPr>
        <p:spPr>
          <a:xfrm>
            <a:off x="2349230" y="3335471"/>
            <a:ext cx="8798777" cy="11079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BB277"/>
              </a:buClr>
              <a:buSzPts val="6000"/>
              <a:buFont typeface="Calibri"/>
              <a:buNone/>
            </a:pPr>
            <a:r>
              <a:rPr b="0" i="0" lang="en-US" sz="6000" u="none" cap="none" strike="noStrike">
                <a:solidFill>
                  <a:srgbClr val="CBB277"/>
                </a:solidFill>
                <a:latin typeface="Calibri"/>
                <a:ea typeface="Calibri"/>
                <a:cs typeface="Calibri"/>
                <a:sym typeface="Calibri"/>
              </a:rPr>
              <a:t>Presentation Template</a:t>
            </a:r>
            <a:endParaRPr b="0" i="0" sz="6000" u="none" cap="none" strike="noStrike">
              <a:solidFill>
                <a:srgbClr val="CBB277"/>
              </a:solidFill>
              <a:latin typeface="Calibri"/>
              <a:ea typeface="Calibri"/>
              <a:cs typeface="Calibri"/>
              <a:sym typeface="Calibri"/>
            </a:endParaRPr>
          </a:p>
        </p:txBody>
      </p:sp>
      <p:sp>
        <p:nvSpPr>
          <p:cNvPr id="76" name="Google Shape;76;p23"/>
          <p:cNvSpPr/>
          <p:nvPr/>
        </p:nvSpPr>
        <p:spPr>
          <a:xfrm>
            <a:off x="2349230" y="1720947"/>
            <a:ext cx="8204692" cy="1446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8800"/>
              <a:buFont typeface="Constantia"/>
              <a:buNone/>
            </a:pPr>
            <a:r>
              <a:rPr b="1" i="0" lang="en-US" sz="8800" u="none" cap="none" strike="noStrike">
                <a:latin typeface="Constantia"/>
                <a:ea typeface="Constantia"/>
                <a:cs typeface="Constantia"/>
                <a:sym typeface="Constantia"/>
              </a:rPr>
              <a:t>HAPPINESS</a:t>
            </a:r>
            <a:endParaRPr b="1" i="0" sz="2800" u="none" cap="none" strike="noStrike">
              <a:latin typeface="Constantia"/>
              <a:ea typeface="Constantia"/>
              <a:cs typeface="Constantia"/>
              <a:sym typeface="Constantia"/>
            </a:endParaRPr>
          </a:p>
        </p:txBody>
      </p:sp>
      <p:sp>
        <p:nvSpPr>
          <p:cNvPr id="77" name="Google Shape;77;p23"/>
          <p:cNvSpPr/>
          <p:nvPr/>
        </p:nvSpPr>
        <p:spPr>
          <a:xfrm rot="5400000">
            <a:off x="8214675" y="3156899"/>
            <a:ext cx="45753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DFE0"/>
              </a:buClr>
              <a:buSzPts val="6000"/>
              <a:buFont typeface="Constantia"/>
              <a:buNone/>
            </a:pPr>
            <a:r>
              <a:rPr b="1" i="0" lang="en-US" sz="6000" u="none" cap="none" strike="noStrike">
                <a:solidFill>
                  <a:srgbClr val="F9DFE0"/>
                </a:solidFill>
                <a:latin typeface="Constantia"/>
                <a:ea typeface="Constantia"/>
                <a:cs typeface="Constantia"/>
                <a:sym typeface="Constantia"/>
              </a:rPr>
              <a:t>HAPPINESS</a:t>
            </a:r>
            <a:endParaRPr b="0" i="0" sz="6000" u="none" cap="none" strike="noStrike">
              <a:solidFill>
                <a:srgbClr val="F9DFE0"/>
              </a:solidFill>
              <a:latin typeface="Constantia"/>
              <a:ea typeface="Constantia"/>
              <a:cs typeface="Constantia"/>
              <a:sym typeface="Constantia"/>
            </a:endParaRPr>
          </a:p>
        </p:txBody>
      </p:sp>
      <p:sp>
        <p:nvSpPr>
          <p:cNvPr id="78" name="Google Shape;78;p23"/>
          <p:cNvSpPr/>
          <p:nvPr/>
        </p:nvSpPr>
        <p:spPr>
          <a:xfrm>
            <a:off x="3697234" y="5125813"/>
            <a:ext cx="479753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sng" cap="none" strike="noStrike">
                <a:solidFill>
                  <a:srgbClr val="F4B081"/>
                </a:solidFill>
                <a:latin typeface="Constantia"/>
                <a:ea typeface="Constantia"/>
                <a:cs typeface="Constantia"/>
                <a:sym typeface="Constantia"/>
              </a:rPr>
              <a:t>www.freepptbackgrounds.net</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9B9"/>
        </a:solidFill>
      </p:bgPr>
    </p:bg>
    <p:spTree>
      <p:nvGrpSpPr>
        <p:cNvPr id="189" name="Shape 189"/>
        <p:cNvGrpSpPr/>
        <p:nvPr/>
      </p:nvGrpSpPr>
      <p:grpSpPr>
        <a:xfrm>
          <a:off x="0" y="0"/>
          <a:ext cx="0" cy="0"/>
          <a:chOff x="0" y="0"/>
          <a:chExt cx="0" cy="0"/>
        </a:xfrm>
      </p:grpSpPr>
      <p:pic>
        <p:nvPicPr>
          <p:cNvPr id="190" name="Google Shape;190;p32"/>
          <p:cNvPicPr preferRelativeResize="0"/>
          <p:nvPr>
            <p:ph idx="2" type="pic"/>
          </p:nvPr>
        </p:nvPicPr>
        <p:blipFill rotWithShape="1">
          <a:blip r:embed="rId3">
            <a:alphaModFix/>
          </a:blip>
          <a:srcRect b="0" l="0" r="0" t="0"/>
          <a:stretch/>
        </p:blipFill>
        <p:spPr>
          <a:xfrm>
            <a:off x="8156575" y="-9259"/>
            <a:ext cx="4064000" cy="3506521"/>
          </a:xfrm>
          <a:prstGeom prst="rect">
            <a:avLst/>
          </a:prstGeom>
          <a:noFill/>
          <a:ln>
            <a:noFill/>
          </a:ln>
        </p:spPr>
      </p:pic>
      <p:pic>
        <p:nvPicPr>
          <p:cNvPr id="191" name="Google Shape;191;p32"/>
          <p:cNvPicPr preferRelativeResize="0"/>
          <p:nvPr/>
        </p:nvPicPr>
        <p:blipFill rotWithShape="1">
          <a:blip r:embed="rId4">
            <a:alphaModFix/>
          </a:blip>
          <a:srcRect b="0" l="0" r="0" t="0"/>
          <a:stretch/>
        </p:blipFill>
        <p:spPr>
          <a:xfrm>
            <a:off x="1" y="3657600"/>
            <a:ext cx="4064000" cy="3200400"/>
          </a:xfrm>
          <a:prstGeom prst="rect">
            <a:avLst/>
          </a:prstGeom>
          <a:noFill/>
          <a:ln>
            <a:noFill/>
          </a:ln>
        </p:spPr>
      </p:pic>
      <p:sp>
        <p:nvSpPr>
          <p:cNvPr id="192" name="Google Shape;192;p32"/>
          <p:cNvSpPr/>
          <p:nvPr/>
        </p:nvSpPr>
        <p:spPr>
          <a:xfrm rot="-3600000">
            <a:off x="2489568" y="-245899"/>
            <a:ext cx="5921522" cy="5921522"/>
          </a:xfrm>
          <a:prstGeom prst="rtTriangle">
            <a:avLst/>
          </a:prstGeom>
          <a:solidFill>
            <a:srgbClr val="F2F2F2">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pic>
        <p:nvPicPr>
          <p:cNvPr id="193" name="Google Shape;193;p32"/>
          <p:cNvPicPr preferRelativeResize="0"/>
          <p:nvPr>
            <p:ph idx="3" type="pic"/>
          </p:nvPr>
        </p:nvPicPr>
        <p:blipFill rotWithShape="1">
          <a:blip r:embed="rId5">
            <a:alphaModFix/>
          </a:blip>
          <a:srcRect b="0" l="0" r="0" t="0"/>
          <a:stretch/>
        </p:blipFill>
        <p:spPr>
          <a:xfrm>
            <a:off x="4245428" y="3657600"/>
            <a:ext cx="7946571" cy="3200400"/>
          </a:xfrm>
          <a:prstGeom prst="rect">
            <a:avLst/>
          </a:prstGeom>
          <a:noFill/>
          <a:ln>
            <a:noFill/>
          </a:ln>
        </p:spPr>
      </p:pic>
      <p:grpSp>
        <p:nvGrpSpPr>
          <p:cNvPr id="194" name="Google Shape;194;p32"/>
          <p:cNvGrpSpPr/>
          <p:nvPr/>
        </p:nvGrpSpPr>
        <p:grpSpPr>
          <a:xfrm>
            <a:off x="114152" y="316961"/>
            <a:ext cx="6686697" cy="2766304"/>
            <a:chOff x="114152" y="316961"/>
            <a:chExt cx="6686697" cy="2766304"/>
          </a:xfrm>
        </p:grpSpPr>
        <p:sp>
          <p:nvSpPr>
            <p:cNvPr id="195" name="Google Shape;195;p32"/>
            <p:cNvSpPr txBox="1"/>
            <p:nvPr/>
          </p:nvSpPr>
          <p:spPr>
            <a:xfrm>
              <a:off x="114152" y="316961"/>
              <a:ext cx="6686697"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i="0" lang="en-US" sz="13800" u="none" cap="none" strike="noStrike">
                  <a:solidFill>
                    <a:srgbClr val="F8F8F8"/>
                  </a:solidFill>
                  <a:latin typeface="Constantia"/>
                  <a:ea typeface="Constantia"/>
                  <a:cs typeface="Constantia"/>
                  <a:sym typeface="Constantia"/>
                </a:rPr>
                <a:t>MARRY</a:t>
              </a:r>
              <a:endParaRPr b="1" i="0" sz="13800" u="none" cap="none" strike="noStrike">
                <a:solidFill>
                  <a:srgbClr val="F8F8F8"/>
                </a:solidFill>
                <a:latin typeface="Constantia"/>
                <a:ea typeface="Constantia"/>
                <a:cs typeface="Constantia"/>
                <a:sym typeface="Constantia"/>
              </a:endParaRPr>
            </a:p>
          </p:txBody>
        </p:sp>
        <p:sp>
          <p:nvSpPr>
            <p:cNvPr id="196" name="Google Shape;196;p32"/>
            <p:cNvSpPr/>
            <p:nvPr/>
          </p:nvSpPr>
          <p:spPr>
            <a:xfrm>
              <a:off x="437824" y="2188533"/>
              <a:ext cx="5021556" cy="89473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00000"/>
                  </a:solidFill>
                  <a:latin typeface="Constantia"/>
                  <a:ea typeface="Constantia"/>
                  <a:cs typeface="Constantia"/>
                  <a:sym typeface="Constantia"/>
                </a:rPr>
                <a:t>Moving from creative ideas to solid strategy and execution, we help your target market resonate fully with your brand. When you get them, they will get you, quicker. We leverage digital tools, </a:t>
              </a:r>
              <a:endParaRPr b="0" i="0" sz="1200" u="none" cap="none" strike="noStrike">
                <a:solidFill>
                  <a:srgbClr val="000000"/>
                </a:solidFill>
                <a:latin typeface="Constantia"/>
                <a:ea typeface="Constantia"/>
                <a:cs typeface="Constantia"/>
                <a:sym typeface="Constantia"/>
              </a:endParaRPr>
            </a:p>
          </p:txBody>
        </p:sp>
        <p:sp>
          <p:nvSpPr>
            <p:cNvPr id="197" name="Google Shape;197;p32"/>
            <p:cNvSpPr txBox="1"/>
            <p:nvPr/>
          </p:nvSpPr>
          <p:spPr>
            <a:xfrm>
              <a:off x="272467" y="1121344"/>
              <a:ext cx="6325961" cy="135421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8800"/>
                <a:buFont typeface="Constantia"/>
                <a:buNone/>
              </a:pPr>
              <a:r>
                <a:t/>
              </a:r>
              <a:endParaRPr sz="8800" u="none" cap="none" strike="noStrike">
                <a:solidFill>
                  <a:srgbClr val="511A0F"/>
                </a:solidFill>
                <a:latin typeface="Constantia"/>
                <a:ea typeface="Constantia"/>
                <a:cs typeface="Constantia"/>
                <a:sym typeface="Constant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ppt_w</p:attrName>
                                        </p:attrNameLst>
                                      </p:cBhvr>
                                      <p:tavLst>
                                        <p:tav fmla="" tm="0">
                                          <p:val>
                                            <p:strVal val="0"/>
                                          </p:val>
                                        </p:tav>
                                        <p:tav fmla="" tm="100000">
                                          <p:val>
                                            <p:strVal val="#ppt_w"/>
                                          </p:val>
                                        </p:tav>
                                      </p:tavLst>
                                    </p:anim>
                                    <p:anim calcmode="lin" valueType="num">
                                      <p:cBhvr additive="base">
                                        <p:cTn dur="500"/>
                                        <p:tgtEl>
                                          <p:spTgt spid="1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2F3"/>
        </a:solidFill>
      </p:bgPr>
    </p:bg>
    <p:spTree>
      <p:nvGrpSpPr>
        <p:cNvPr id="202" name="Shape 202"/>
        <p:cNvGrpSpPr/>
        <p:nvPr/>
      </p:nvGrpSpPr>
      <p:grpSpPr>
        <a:xfrm>
          <a:off x="0" y="0"/>
          <a:ext cx="0" cy="0"/>
          <a:chOff x="0" y="0"/>
          <a:chExt cx="0" cy="0"/>
        </a:xfrm>
      </p:grpSpPr>
      <p:pic>
        <p:nvPicPr>
          <p:cNvPr id="203" name="Google Shape;203;p33"/>
          <p:cNvPicPr preferRelativeResize="0"/>
          <p:nvPr/>
        </p:nvPicPr>
        <p:blipFill rotWithShape="1">
          <a:blip r:embed="rId3">
            <a:alphaModFix/>
          </a:blip>
          <a:srcRect b="0" l="0" r="0" t="0"/>
          <a:stretch/>
        </p:blipFill>
        <p:spPr>
          <a:xfrm>
            <a:off x="5603460" y="0"/>
            <a:ext cx="6588540" cy="6922012"/>
          </a:xfrm>
          <a:prstGeom prst="rect">
            <a:avLst/>
          </a:prstGeom>
          <a:noFill/>
          <a:ln>
            <a:noFill/>
          </a:ln>
        </p:spPr>
      </p:pic>
      <p:sp>
        <p:nvSpPr>
          <p:cNvPr id="204" name="Google Shape;204;p33"/>
          <p:cNvSpPr txBox="1"/>
          <p:nvPr/>
        </p:nvSpPr>
        <p:spPr>
          <a:xfrm rot="-5400000">
            <a:off x="2797615" y="2397094"/>
            <a:ext cx="7015587"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i="0" lang="en-US" sz="13800" u="none" cap="none" strike="noStrike">
                <a:solidFill>
                  <a:srgbClr val="F8F8F8"/>
                </a:solidFill>
                <a:latin typeface="Constantia"/>
                <a:ea typeface="Constantia"/>
                <a:cs typeface="Constantia"/>
                <a:sym typeface="Constantia"/>
              </a:rPr>
              <a:t>SWEET</a:t>
            </a:r>
            <a:endParaRPr b="1" i="0" sz="13800" u="none" cap="none" strike="noStrike">
              <a:solidFill>
                <a:srgbClr val="F8F8F8"/>
              </a:solidFill>
              <a:latin typeface="Constantia"/>
              <a:ea typeface="Constantia"/>
              <a:cs typeface="Constantia"/>
              <a:sym typeface="Constantia"/>
            </a:endParaRPr>
          </a:p>
        </p:txBody>
      </p:sp>
      <p:grpSp>
        <p:nvGrpSpPr>
          <p:cNvPr id="205" name="Google Shape;205;p33"/>
          <p:cNvGrpSpPr/>
          <p:nvPr/>
        </p:nvGrpSpPr>
        <p:grpSpPr>
          <a:xfrm>
            <a:off x="48584" y="916691"/>
            <a:ext cx="5193117" cy="5581892"/>
            <a:chOff x="48584" y="916691"/>
            <a:chExt cx="5193117" cy="5581892"/>
          </a:xfrm>
        </p:grpSpPr>
        <p:grpSp>
          <p:nvGrpSpPr>
            <p:cNvPr id="206" name="Google Shape;206;p33"/>
            <p:cNvGrpSpPr/>
            <p:nvPr/>
          </p:nvGrpSpPr>
          <p:grpSpPr>
            <a:xfrm>
              <a:off x="48584" y="1294227"/>
              <a:ext cx="5052159" cy="5204356"/>
              <a:chOff x="609992" y="1364566"/>
              <a:chExt cx="3752150" cy="3865184"/>
            </a:xfrm>
          </p:grpSpPr>
          <p:sp>
            <p:nvSpPr>
              <p:cNvPr id="207" name="Google Shape;207;p33"/>
              <p:cNvSpPr/>
              <p:nvPr/>
            </p:nvSpPr>
            <p:spPr>
              <a:xfrm rot="5400000">
                <a:off x="801858" y="1364566"/>
                <a:ext cx="3063618" cy="3063618"/>
              </a:xfrm>
              <a:prstGeom prst="rtTriangle">
                <a:avLst/>
              </a:prstGeom>
              <a:solidFill>
                <a:srgbClr val="F2F2F2">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08" name="Google Shape;208;p33"/>
              <p:cNvSpPr/>
              <p:nvPr/>
            </p:nvSpPr>
            <p:spPr>
              <a:xfrm rot="4500000">
                <a:off x="954258" y="1821866"/>
                <a:ext cx="3063618" cy="3063618"/>
              </a:xfrm>
              <a:prstGeom prst="rtTriangle">
                <a:avLst/>
              </a:prstGeom>
              <a:solidFill>
                <a:srgbClr val="F2F2F2">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grpSp>
        <p:sp>
          <p:nvSpPr>
            <p:cNvPr id="209" name="Google Shape;209;p33"/>
            <p:cNvSpPr/>
            <p:nvPr/>
          </p:nvSpPr>
          <p:spPr>
            <a:xfrm>
              <a:off x="629533" y="3914619"/>
              <a:ext cx="4431864" cy="2308324"/>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200">
                  <a:solidFill>
                    <a:srgbClr val="000000"/>
                  </a:solidFill>
                  <a:latin typeface="Constantia"/>
                  <a:ea typeface="Constantia"/>
                  <a:cs typeface="Constantia"/>
                  <a:sym typeface="Constantia"/>
                </a:rPr>
                <a:t>Simple &amp; Smooth, exactly how purchasing experiences should be. We align with your users need to build and evolve a flowing shopping interface, one that slots easily into place with each step.</a:t>
              </a:r>
              <a:endParaRPr sz="1200">
                <a:solidFill>
                  <a:srgbClr val="000000"/>
                </a:solidFill>
                <a:latin typeface="Constantia"/>
                <a:ea typeface="Constantia"/>
                <a:cs typeface="Constantia"/>
                <a:sym typeface="Constantia"/>
              </a:endParaRPr>
            </a:p>
            <a:p>
              <a:pPr indent="0" lvl="0" marL="0" marR="0" rtl="0" algn="just">
                <a:lnSpc>
                  <a:spcPct val="150000"/>
                </a:lnSpc>
                <a:spcBef>
                  <a:spcPts val="0"/>
                </a:spcBef>
                <a:spcAft>
                  <a:spcPts val="0"/>
                </a:spcAft>
                <a:buNone/>
              </a:pPr>
              <a:r>
                <a:rPr lang="en-US" sz="1200">
                  <a:solidFill>
                    <a:srgbClr val="000000"/>
                  </a:solidFill>
                  <a:latin typeface="Constantia"/>
                  <a:ea typeface="Constantia"/>
                  <a:cs typeface="Constantia"/>
                  <a:sym typeface="Constantia"/>
                </a:rPr>
                <a:t>Simple &amp; Smooth, exactly how purchasing experiences should be. We align with your users need to build and evolve a flowing shopping interface, one that slots easily into place with each step. Simple &amp; Smooth, exactly how purchasing experiences</a:t>
              </a:r>
              <a:endParaRPr b="0" i="0" sz="1200" u="none" cap="none" strike="noStrike">
                <a:solidFill>
                  <a:srgbClr val="000000"/>
                </a:solidFill>
                <a:latin typeface="Constantia"/>
                <a:ea typeface="Constantia"/>
                <a:cs typeface="Constantia"/>
                <a:sym typeface="Constantia"/>
              </a:endParaRPr>
            </a:p>
          </p:txBody>
        </p:sp>
        <p:sp>
          <p:nvSpPr>
            <p:cNvPr id="210" name="Google Shape;210;p33"/>
            <p:cNvSpPr txBox="1"/>
            <p:nvPr/>
          </p:nvSpPr>
          <p:spPr>
            <a:xfrm>
              <a:off x="629532" y="2717280"/>
              <a:ext cx="4612169" cy="5988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1616"/>
                </a:buClr>
                <a:buSzPts val="4000"/>
                <a:buFont typeface="Arial"/>
                <a:buNone/>
              </a:pPr>
              <a:r>
                <a:rPr b="1" lang="en-US" sz="4000">
                  <a:solidFill>
                    <a:srgbClr val="171616"/>
                  </a:solidFill>
                  <a:latin typeface="Constantia"/>
                  <a:ea typeface="Constantia"/>
                  <a:cs typeface="Constantia"/>
                  <a:sym typeface="Constantia"/>
                </a:rPr>
                <a:t>Fashion</a:t>
              </a:r>
              <a:endParaRPr b="1" i="0" sz="4000" u="none" cap="none" strike="noStrike">
                <a:solidFill>
                  <a:srgbClr val="171616"/>
                </a:solidFill>
                <a:latin typeface="Constantia"/>
                <a:ea typeface="Constantia"/>
                <a:cs typeface="Constantia"/>
                <a:sym typeface="Constantia"/>
              </a:endParaRPr>
            </a:p>
          </p:txBody>
        </p:sp>
        <p:sp>
          <p:nvSpPr>
            <p:cNvPr id="211" name="Google Shape;211;p33"/>
            <p:cNvSpPr/>
            <p:nvPr/>
          </p:nvSpPr>
          <p:spPr>
            <a:xfrm>
              <a:off x="640589" y="3268096"/>
              <a:ext cx="3712469"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BFBFBF"/>
                  </a:solidFill>
                  <a:latin typeface="Constantia"/>
                  <a:ea typeface="Constantia"/>
                  <a:cs typeface="Constantia"/>
                  <a:sym typeface="Constantia"/>
                </a:rPr>
                <a:t>Pleasant Shopping </a:t>
              </a:r>
              <a:endParaRPr b="0" i="0" sz="1400" u="none" cap="none" strike="noStrike">
                <a:solidFill>
                  <a:srgbClr val="BFBFBF"/>
                </a:solidFill>
                <a:latin typeface="Constantia"/>
                <a:ea typeface="Constantia"/>
                <a:cs typeface="Constantia"/>
                <a:sym typeface="Constantia"/>
              </a:endParaRPr>
            </a:p>
          </p:txBody>
        </p:sp>
        <p:sp>
          <p:nvSpPr>
            <p:cNvPr id="212" name="Google Shape;212;p33"/>
            <p:cNvSpPr txBox="1"/>
            <p:nvPr/>
          </p:nvSpPr>
          <p:spPr>
            <a:xfrm>
              <a:off x="613395" y="916691"/>
              <a:ext cx="4039404" cy="135421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800"/>
                <a:buFont typeface="Constantia"/>
                <a:buNone/>
              </a:pPr>
              <a:r>
                <a:rPr i="0" lang="en-US" sz="8800" u="none" cap="none" strike="noStrike">
                  <a:solidFill>
                    <a:schemeClr val="lt1"/>
                  </a:solidFill>
                  <a:latin typeface="Constantia"/>
                  <a:ea typeface="Constantia"/>
                  <a:cs typeface="Constantia"/>
                  <a:sym typeface="Constantia"/>
                </a:rPr>
                <a:t> </a:t>
              </a:r>
              <a:endParaRPr i="0" sz="8800" u="none" cap="none" strike="noStrike">
                <a:solidFill>
                  <a:schemeClr val="lt1"/>
                </a:solidFill>
                <a:latin typeface="Constantia"/>
                <a:ea typeface="Constantia"/>
                <a:cs typeface="Constantia"/>
                <a:sym typeface="Constantia"/>
              </a:endParaRPr>
            </a:p>
          </p:txBody>
        </p:sp>
      </p:grpSp>
    </p:spTree>
  </p:cSld>
  <p:clrMapOvr>
    <a:masterClrMapping/>
  </p:clrMapOvr>
  <mc:AlternateContent>
    <mc:Choice Requires="p14">
      <p:transition spd="slow" p14:dur="4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4B4"/>
        </a:solidFill>
      </p:bgPr>
    </p:bg>
    <p:spTree>
      <p:nvGrpSpPr>
        <p:cNvPr id="217" name="Shape 217"/>
        <p:cNvGrpSpPr/>
        <p:nvPr/>
      </p:nvGrpSpPr>
      <p:grpSpPr>
        <a:xfrm>
          <a:off x="0" y="0"/>
          <a:ext cx="0" cy="0"/>
          <a:chOff x="0" y="0"/>
          <a:chExt cx="0" cy="0"/>
        </a:xfrm>
      </p:grpSpPr>
      <p:pic>
        <p:nvPicPr>
          <p:cNvPr id="218" name="Google Shape;218;p34"/>
          <p:cNvPicPr preferRelativeResize="0"/>
          <p:nvPr>
            <p:ph idx="2" type="pic"/>
          </p:nvPr>
        </p:nvPicPr>
        <p:blipFill rotWithShape="1">
          <a:blip r:embed="rId3">
            <a:alphaModFix/>
          </a:blip>
          <a:srcRect b="0" l="0" r="0" t="0"/>
          <a:stretch/>
        </p:blipFill>
        <p:spPr>
          <a:xfrm>
            <a:off x="918364" y="3784"/>
            <a:ext cx="9273386" cy="4731696"/>
          </a:xfrm>
          <a:prstGeom prst="rect">
            <a:avLst/>
          </a:prstGeom>
          <a:noFill/>
          <a:ln>
            <a:noFill/>
          </a:ln>
        </p:spPr>
      </p:pic>
      <p:pic>
        <p:nvPicPr>
          <p:cNvPr id="219" name="Google Shape;219;p34"/>
          <p:cNvPicPr preferRelativeResize="0"/>
          <p:nvPr>
            <p:ph idx="3" type="pic"/>
          </p:nvPr>
        </p:nvPicPr>
        <p:blipFill rotWithShape="1">
          <a:blip r:embed="rId4">
            <a:alphaModFix/>
          </a:blip>
          <a:srcRect b="0" l="0" r="0" t="0"/>
          <a:stretch/>
        </p:blipFill>
        <p:spPr>
          <a:xfrm>
            <a:off x="-1" y="-478971"/>
            <a:ext cx="5773421" cy="7352211"/>
          </a:xfrm>
          <a:prstGeom prst="rect">
            <a:avLst/>
          </a:prstGeom>
          <a:noFill/>
          <a:ln>
            <a:noFill/>
          </a:ln>
        </p:spPr>
      </p:pic>
      <p:cxnSp>
        <p:nvCxnSpPr>
          <p:cNvPr id="220" name="Google Shape;220;p34"/>
          <p:cNvCxnSpPr/>
          <p:nvPr/>
        </p:nvCxnSpPr>
        <p:spPr>
          <a:xfrm flipH="1">
            <a:off x="4237149" y="3784"/>
            <a:ext cx="6143223" cy="6869456"/>
          </a:xfrm>
          <a:prstGeom prst="straightConnector1">
            <a:avLst/>
          </a:prstGeom>
          <a:noFill/>
          <a:ln cap="flat" cmpd="sng" w="38100">
            <a:solidFill>
              <a:srgbClr val="171616"/>
            </a:solidFill>
            <a:prstDash val="solid"/>
            <a:miter lim="800000"/>
            <a:headEnd len="sm" w="sm" type="none"/>
            <a:tailEnd len="sm" w="sm" type="none"/>
          </a:ln>
        </p:spPr>
      </p:cxnSp>
      <p:sp>
        <p:nvSpPr>
          <p:cNvPr id="221" name="Google Shape;221;p34"/>
          <p:cNvSpPr/>
          <p:nvPr/>
        </p:nvSpPr>
        <p:spPr>
          <a:xfrm>
            <a:off x="7748386" y="4617320"/>
            <a:ext cx="4263111" cy="144469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200">
                <a:solidFill>
                  <a:srgbClr val="000000"/>
                </a:solidFill>
                <a:latin typeface="Microsoft Yahei"/>
                <a:ea typeface="Microsoft Yahei"/>
                <a:cs typeface="Microsoft Yahei"/>
                <a:sym typeface="Microsoft Yahei"/>
              </a:rPr>
              <a:t>Moving from creative ideas to solid strategy and execution, we help your target market resonate fully with your brand. When you get them, they will get you, quicker. We leverage digital tools, design and words, to become even more relevant.</a:t>
            </a:r>
            <a:endParaRPr b="0" i="0" sz="1200" u="none" cap="none" strike="noStrike">
              <a:solidFill>
                <a:srgbClr val="000000"/>
              </a:solidFill>
              <a:latin typeface="Microsoft Yahei"/>
              <a:ea typeface="Microsoft Yahei"/>
              <a:cs typeface="Microsoft Yahei"/>
              <a:sym typeface="Microsoft Yahei"/>
            </a:endParaRPr>
          </a:p>
        </p:txBody>
      </p:sp>
      <p:sp>
        <p:nvSpPr>
          <p:cNvPr id="222" name="Google Shape;222;p34"/>
          <p:cNvSpPr/>
          <p:nvPr/>
        </p:nvSpPr>
        <p:spPr>
          <a:xfrm>
            <a:off x="8051534" y="2437114"/>
            <a:ext cx="3712469"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400">
                <a:solidFill>
                  <a:schemeClr val="lt1"/>
                </a:solidFill>
                <a:latin typeface="Microsoft Yahei"/>
                <a:ea typeface="Microsoft Yahei"/>
                <a:cs typeface="Microsoft Yahei"/>
                <a:sym typeface="Microsoft Yahei"/>
              </a:rPr>
              <a:t>WE USE WELL-KNOWN DEVELOPMENT METHODOLOGIES</a:t>
            </a:r>
            <a:endParaRPr b="1" i="0" sz="2400" u="none" cap="none" strike="noStrike">
              <a:solidFill>
                <a:schemeClr val="lt1"/>
              </a:solidFill>
              <a:latin typeface="Microsoft Yahei"/>
              <a:ea typeface="Microsoft Yahei"/>
              <a:cs typeface="Microsoft Yahei"/>
              <a:sym typeface="Microsoft Yahei"/>
            </a:endParaRPr>
          </a:p>
        </p:txBody>
      </p:sp>
      <p:sp>
        <p:nvSpPr>
          <p:cNvPr id="223" name="Google Shape;223;p34"/>
          <p:cNvSpPr/>
          <p:nvPr/>
        </p:nvSpPr>
        <p:spPr>
          <a:xfrm rot="2700000">
            <a:off x="2085460" y="1519709"/>
            <a:ext cx="2936236" cy="2936236"/>
          </a:xfrm>
          <a:prstGeom prst="rect">
            <a:avLst/>
          </a:prstGeom>
          <a:noFill/>
          <a:ln cap="flat" cmpd="sng" w="28575">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Microsoft Yahei"/>
              <a:ea typeface="Microsoft Yahei"/>
              <a:cs typeface="Microsoft Yahei"/>
              <a:sym typeface="Microsoft Yahei"/>
            </a:endParaRPr>
          </a:p>
        </p:txBody>
      </p:sp>
      <p:cxnSp>
        <p:nvCxnSpPr>
          <p:cNvPr id="224" name="Google Shape;224;p34"/>
          <p:cNvCxnSpPr/>
          <p:nvPr/>
        </p:nvCxnSpPr>
        <p:spPr>
          <a:xfrm>
            <a:off x="511526" y="-182879"/>
            <a:ext cx="6077458" cy="5631543"/>
          </a:xfrm>
          <a:prstGeom prst="straightConnector1">
            <a:avLst/>
          </a:prstGeom>
          <a:noFill/>
          <a:ln cap="flat" cmpd="sng" w="38100">
            <a:solidFill>
              <a:srgbClr val="171616"/>
            </a:solidFill>
            <a:prstDash val="solid"/>
            <a:miter lim="800000"/>
            <a:headEnd len="sm" w="sm" type="none"/>
            <a:tailEnd len="sm" w="sm" type="none"/>
          </a:ln>
        </p:spPr>
      </p:cxn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5"/>
          <p:cNvPicPr preferRelativeResize="0"/>
          <p:nvPr>
            <p:ph idx="2" type="pic"/>
          </p:nvPr>
        </p:nvPicPr>
        <p:blipFill rotWithShape="1">
          <a:blip r:embed="rId3">
            <a:alphaModFix/>
          </a:blip>
          <a:srcRect b="0" l="0" r="0" t="0"/>
          <a:stretch/>
        </p:blipFill>
        <p:spPr>
          <a:xfrm>
            <a:off x="0" y="0"/>
            <a:ext cx="6858000" cy="6858000"/>
          </a:xfrm>
          <a:prstGeom prst="rect">
            <a:avLst/>
          </a:prstGeom>
          <a:noFill/>
          <a:ln>
            <a:noFill/>
          </a:ln>
        </p:spPr>
      </p:pic>
      <p:pic>
        <p:nvPicPr>
          <p:cNvPr descr="https://timgsa.baidu.com/timg?image&amp;quality=80&amp;size=b9999_10000&amp;sec=1490439534826&amp;di=f7ee3bdb8d3cff86c0056e4d67ec9716&amp;imgtype=0&amp;src=http%3A%2F%2Fgb.cri.cn%2Fmmsource%2Fimages%2F2014%2F01%2F17%2F4b0787f3fcf24fa985eba35d7b537583.jpg" id="231" name="Google Shape;231;p35"/>
          <p:cNvPicPr preferRelativeResize="0"/>
          <p:nvPr/>
        </p:nvPicPr>
        <p:blipFill rotWithShape="1">
          <a:blip r:embed="rId4">
            <a:alphaModFix/>
          </a:blip>
          <a:srcRect b="0" l="0" r="0" t="0"/>
          <a:stretch/>
        </p:blipFill>
        <p:spPr>
          <a:xfrm>
            <a:off x="275771" y="587375"/>
            <a:ext cx="9048750" cy="5819775"/>
          </a:xfrm>
          <a:prstGeom prst="rect">
            <a:avLst/>
          </a:prstGeom>
          <a:noFill/>
          <a:ln>
            <a:noFill/>
          </a:ln>
        </p:spPr>
      </p:pic>
      <p:sp>
        <p:nvSpPr>
          <p:cNvPr id="232" name="Google Shape;232;p35"/>
          <p:cNvSpPr txBox="1"/>
          <p:nvPr/>
        </p:nvSpPr>
        <p:spPr>
          <a:xfrm rot="-5400000">
            <a:off x="4358313" y="2557998"/>
            <a:ext cx="6233375"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i="0" lang="en-US" sz="13800" u="none" cap="none" strike="noStrike">
                <a:solidFill>
                  <a:srgbClr val="F8F8F8"/>
                </a:solidFill>
                <a:latin typeface="Constantia"/>
                <a:ea typeface="Constantia"/>
                <a:cs typeface="Constantia"/>
                <a:sym typeface="Constantia"/>
              </a:rPr>
              <a:t>BABY</a:t>
            </a:r>
            <a:endParaRPr b="1" i="0" sz="13800" u="none" cap="none" strike="noStrike">
              <a:solidFill>
                <a:srgbClr val="F8F8F8"/>
              </a:solidFill>
              <a:latin typeface="Constantia"/>
              <a:ea typeface="Constantia"/>
              <a:cs typeface="Constantia"/>
              <a:sym typeface="Constantia"/>
            </a:endParaRPr>
          </a:p>
        </p:txBody>
      </p:sp>
      <p:sp>
        <p:nvSpPr>
          <p:cNvPr id="233" name="Google Shape;233;p35"/>
          <p:cNvSpPr/>
          <p:nvPr/>
        </p:nvSpPr>
        <p:spPr>
          <a:xfrm>
            <a:off x="275770" y="333828"/>
            <a:ext cx="9592129" cy="6352722"/>
          </a:xfrm>
          <a:prstGeom prst="rect">
            <a:avLst/>
          </a:prstGeom>
          <a:noFill/>
          <a:ln cap="flat" cmpd="sng" w="57150">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34" name="Google Shape;234;p35"/>
          <p:cNvSpPr/>
          <p:nvPr/>
        </p:nvSpPr>
        <p:spPr>
          <a:xfrm>
            <a:off x="7416800" y="3758730"/>
            <a:ext cx="4263111" cy="2308324"/>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200">
                <a:solidFill>
                  <a:srgbClr val="000000"/>
                </a:solidFill>
                <a:latin typeface="Constantia"/>
                <a:ea typeface="Constantia"/>
                <a:cs typeface="Constantia"/>
                <a:sym typeface="Constantia"/>
              </a:rPr>
              <a:t>Simple &amp; Smooth, exactly how purchasing experiences should be. We align with your users need to build and evolve a flowing shopping interface, one that slots easily into place with each step.</a:t>
            </a:r>
            <a:endParaRPr sz="1200">
              <a:solidFill>
                <a:srgbClr val="000000"/>
              </a:solidFill>
              <a:latin typeface="Constantia"/>
              <a:ea typeface="Constantia"/>
              <a:cs typeface="Constantia"/>
              <a:sym typeface="Constantia"/>
            </a:endParaRPr>
          </a:p>
          <a:p>
            <a:pPr indent="0" lvl="0" marL="0" marR="0" rtl="0" algn="r">
              <a:lnSpc>
                <a:spcPct val="150000"/>
              </a:lnSpc>
              <a:spcBef>
                <a:spcPts val="0"/>
              </a:spcBef>
              <a:spcAft>
                <a:spcPts val="0"/>
              </a:spcAft>
              <a:buNone/>
            </a:pPr>
            <a:r>
              <a:rPr lang="en-US" sz="1200">
                <a:solidFill>
                  <a:srgbClr val="000000"/>
                </a:solidFill>
                <a:latin typeface="Constantia"/>
                <a:ea typeface="Constantia"/>
                <a:cs typeface="Constantia"/>
                <a:sym typeface="Constantia"/>
              </a:rPr>
              <a:t>Simple &amp; Smooth, exactly how purchasing experiences should be. We align with your users need to build and evolve a flowing shopping interface, one that slots easily into place with each step. Simple &amp; Smooth, </a:t>
            </a:r>
            <a:endParaRPr b="0" i="0" sz="1200" u="none" cap="none" strike="noStrike">
              <a:solidFill>
                <a:srgbClr val="000000"/>
              </a:solidFill>
              <a:latin typeface="Constantia"/>
              <a:ea typeface="Constantia"/>
              <a:cs typeface="Constantia"/>
              <a:sym typeface="Constantia"/>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F97"/>
        </a:solidFill>
      </p:bgPr>
    </p:bg>
    <p:spTree>
      <p:nvGrpSpPr>
        <p:cNvPr id="239" name="Shape 239"/>
        <p:cNvGrpSpPr/>
        <p:nvPr/>
      </p:nvGrpSpPr>
      <p:grpSpPr>
        <a:xfrm>
          <a:off x="0" y="0"/>
          <a:ext cx="0" cy="0"/>
          <a:chOff x="0" y="0"/>
          <a:chExt cx="0" cy="0"/>
        </a:xfrm>
      </p:grpSpPr>
      <p:pic>
        <p:nvPicPr>
          <p:cNvPr id="240" name="Google Shape;240;p36"/>
          <p:cNvPicPr preferRelativeResize="0"/>
          <p:nvPr/>
        </p:nvPicPr>
        <p:blipFill rotWithShape="1">
          <a:blip r:embed="rId3">
            <a:alphaModFix/>
          </a:blip>
          <a:srcRect b="0" l="0" r="0" t="0"/>
          <a:stretch/>
        </p:blipFill>
        <p:spPr>
          <a:xfrm>
            <a:off x="211207" y="214460"/>
            <a:ext cx="7602055" cy="6429081"/>
          </a:xfrm>
          <a:prstGeom prst="rect">
            <a:avLst/>
          </a:prstGeom>
          <a:noFill/>
          <a:ln>
            <a:noFill/>
          </a:ln>
        </p:spPr>
      </p:pic>
      <p:sp>
        <p:nvSpPr>
          <p:cNvPr id="241" name="Google Shape;241;p36"/>
          <p:cNvSpPr/>
          <p:nvPr/>
        </p:nvSpPr>
        <p:spPr>
          <a:xfrm rot="4500000">
            <a:off x="-933637" y="2635975"/>
            <a:ext cx="4604438" cy="3969344"/>
          </a:xfrm>
          <a:prstGeom prst="triangle">
            <a:avLst>
              <a:gd fmla="val 50000" name="adj"/>
            </a:avLst>
          </a:prstGeom>
          <a:solidFill>
            <a:srgbClr val="F2F2F2">
              <a:alpha val="6784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42" name="Google Shape;242;p36"/>
          <p:cNvSpPr/>
          <p:nvPr/>
        </p:nvSpPr>
        <p:spPr>
          <a:xfrm rot="4500000">
            <a:off x="-65046" y="2635975"/>
            <a:ext cx="4604438" cy="3969344"/>
          </a:xfrm>
          <a:prstGeom prst="triangle">
            <a:avLst>
              <a:gd fmla="val 50000" name="adj"/>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43" name="Google Shape;243;p36"/>
          <p:cNvSpPr txBox="1"/>
          <p:nvPr/>
        </p:nvSpPr>
        <p:spPr>
          <a:xfrm rot="-5400000">
            <a:off x="8217157" y="2433020"/>
            <a:ext cx="6679037"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0" i="0" lang="en-US" sz="13800" u="none" cap="none" strike="noStrike">
                <a:solidFill>
                  <a:srgbClr val="F8F8F8"/>
                </a:solidFill>
                <a:latin typeface="Constantia"/>
                <a:ea typeface="Constantia"/>
                <a:cs typeface="Constantia"/>
                <a:sym typeface="Constantia"/>
              </a:rPr>
              <a:t>CHAOS</a:t>
            </a:r>
            <a:endParaRPr b="0" i="0" sz="13800" u="none" cap="none" strike="noStrike">
              <a:solidFill>
                <a:srgbClr val="F8F8F8"/>
              </a:solidFill>
              <a:latin typeface="Constantia"/>
              <a:ea typeface="Constantia"/>
              <a:cs typeface="Constantia"/>
              <a:sym typeface="Constantia"/>
            </a:endParaRPr>
          </a:p>
        </p:txBody>
      </p:sp>
      <p:grpSp>
        <p:nvGrpSpPr>
          <p:cNvPr id="244" name="Google Shape;244;p36"/>
          <p:cNvGrpSpPr/>
          <p:nvPr/>
        </p:nvGrpSpPr>
        <p:grpSpPr>
          <a:xfrm>
            <a:off x="6312808" y="214460"/>
            <a:ext cx="4629630" cy="6429081"/>
            <a:chOff x="5243817" y="214460"/>
            <a:chExt cx="4629630" cy="6429081"/>
          </a:xfrm>
        </p:grpSpPr>
        <p:sp>
          <p:nvSpPr>
            <p:cNvPr id="245" name="Google Shape;245;p36"/>
            <p:cNvSpPr/>
            <p:nvPr/>
          </p:nvSpPr>
          <p:spPr>
            <a:xfrm>
              <a:off x="6270171" y="214460"/>
              <a:ext cx="3346512" cy="6429081"/>
            </a:xfrm>
            <a:prstGeom prst="rect">
              <a:avLst/>
            </a:prstGeom>
            <a:solidFill>
              <a:schemeClr val="dk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46" name="Google Shape;246;p36"/>
            <p:cNvSpPr txBox="1"/>
            <p:nvPr/>
          </p:nvSpPr>
          <p:spPr>
            <a:xfrm>
              <a:off x="6555038" y="4662359"/>
              <a:ext cx="66717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Constantia"/>
                <a:buNone/>
              </a:pPr>
              <a:r>
                <a:rPr b="0" i="0" lang="en-US" sz="800" u="none" cap="none" strike="noStrike">
                  <a:solidFill>
                    <a:srgbClr val="FFFFFF"/>
                  </a:solidFill>
                  <a:latin typeface="Constantia"/>
                  <a:ea typeface="Constantia"/>
                  <a:cs typeface="Constantia"/>
                  <a:sym typeface="Constantia"/>
                </a:rPr>
                <a:t>Photoshop</a:t>
              </a:r>
              <a:endParaRPr/>
            </a:p>
          </p:txBody>
        </p:sp>
        <p:sp>
          <p:nvSpPr>
            <p:cNvPr id="247" name="Google Shape;247;p36"/>
            <p:cNvSpPr txBox="1"/>
            <p:nvPr/>
          </p:nvSpPr>
          <p:spPr>
            <a:xfrm>
              <a:off x="8395422" y="4662359"/>
              <a:ext cx="372218"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Constantia"/>
                <a:buNone/>
              </a:pPr>
              <a:r>
                <a:rPr b="0" i="0" lang="en-US" sz="800" u="none" cap="none" strike="noStrike">
                  <a:solidFill>
                    <a:srgbClr val="FFFFFF"/>
                  </a:solidFill>
                  <a:latin typeface="Constantia"/>
                  <a:ea typeface="Constantia"/>
                  <a:cs typeface="Constantia"/>
                  <a:sym typeface="Constantia"/>
                </a:rPr>
                <a:t>85%</a:t>
              </a:r>
              <a:endParaRPr/>
            </a:p>
          </p:txBody>
        </p:sp>
        <p:sp>
          <p:nvSpPr>
            <p:cNvPr id="248" name="Google Shape;248;p36"/>
            <p:cNvSpPr txBox="1"/>
            <p:nvPr/>
          </p:nvSpPr>
          <p:spPr>
            <a:xfrm>
              <a:off x="6555038" y="4981440"/>
              <a:ext cx="655949"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Constantia"/>
                <a:buNone/>
              </a:pPr>
              <a:r>
                <a:rPr b="0" i="0" lang="en-US" sz="800" u="none" cap="none" strike="noStrike">
                  <a:solidFill>
                    <a:srgbClr val="FFFFFF"/>
                  </a:solidFill>
                  <a:latin typeface="Constantia"/>
                  <a:ea typeface="Constantia"/>
                  <a:cs typeface="Constantia"/>
                  <a:sym typeface="Constantia"/>
                </a:rPr>
                <a:t>Illustrator</a:t>
              </a:r>
              <a:endParaRPr/>
            </a:p>
          </p:txBody>
        </p:sp>
        <p:sp>
          <p:nvSpPr>
            <p:cNvPr id="249" name="Google Shape;249;p36"/>
            <p:cNvSpPr/>
            <p:nvPr/>
          </p:nvSpPr>
          <p:spPr>
            <a:xfrm>
              <a:off x="6555039" y="4885150"/>
              <a:ext cx="2220616" cy="47630"/>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50" name="Google Shape;250;p36"/>
            <p:cNvSpPr/>
            <p:nvPr/>
          </p:nvSpPr>
          <p:spPr>
            <a:xfrm>
              <a:off x="6555039" y="4885150"/>
              <a:ext cx="1788972" cy="47631"/>
            </a:xfrm>
            <a:prstGeom prst="roundRect">
              <a:avLst>
                <a:gd fmla="val 50000" name="adj"/>
              </a:avLst>
            </a:prstGeom>
            <a:solidFill>
              <a:srgbClr val="2932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51" name="Google Shape;251;p36"/>
            <p:cNvSpPr/>
            <p:nvPr/>
          </p:nvSpPr>
          <p:spPr>
            <a:xfrm>
              <a:off x="6555039" y="5204231"/>
              <a:ext cx="2220616" cy="47630"/>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52" name="Google Shape;252;p36"/>
            <p:cNvSpPr/>
            <p:nvPr/>
          </p:nvSpPr>
          <p:spPr>
            <a:xfrm>
              <a:off x="6555039" y="5204231"/>
              <a:ext cx="1517761" cy="47631"/>
            </a:xfrm>
            <a:prstGeom prst="roundRect">
              <a:avLst>
                <a:gd fmla="val 50000" name="adj"/>
              </a:avLst>
            </a:prstGeom>
            <a:solidFill>
              <a:srgbClr val="2932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53" name="Google Shape;253;p36"/>
            <p:cNvSpPr txBox="1"/>
            <p:nvPr/>
          </p:nvSpPr>
          <p:spPr>
            <a:xfrm>
              <a:off x="8395422" y="4981440"/>
              <a:ext cx="37382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Constantia"/>
                <a:buNone/>
              </a:pPr>
              <a:r>
                <a:rPr b="0" i="0" lang="en-US" sz="800" u="none" cap="none" strike="noStrike">
                  <a:solidFill>
                    <a:srgbClr val="FFFFFF"/>
                  </a:solidFill>
                  <a:latin typeface="Constantia"/>
                  <a:ea typeface="Constantia"/>
                  <a:cs typeface="Constantia"/>
                  <a:sym typeface="Constantia"/>
                </a:rPr>
                <a:t>70%</a:t>
              </a:r>
              <a:endParaRPr/>
            </a:p>
          </p:txBody>
        </p:sp>
        <p:sp>
          <p:nvSpPr>
            <p:cNvPr id="254" name="Google Shape;254;p36"/>
            <p:cNvSpPr/>
            <p:nvPr/>
          </p:nvSpPr>
          <p:spPr>
            <a:xfrm>
              <a:off x="6555039" y="5468177"/>
              <a:ext cx="2910934" cy="101566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F2F2F2"/>
                  </a:solidFill>
                  <a:latin typeface="Constantia"/>
                  <a:ea typeface="Constantia"/>
                  <a:cs typeface="Constantia"/>
                  <a:sym typeface="Constantia"/>
                </a:rPr>
                <a:t>Your audience relate and absorb information on different sensory levels. We know visual stories are amplified with the right words. Sometimes it's easier to go old</a:t>
              </a:r>
              <a:endParaRPr b="0" i="0" sz="1200" u="none" cap="none" strike="noStrike">
                <a:solidFill>
                  <a:srgbClr val="F2F2F2"/>
                </a:solidFill>
                <a:latin typeface="Constantia"/>
                <a:ea typeface="Constantia"/>
                <a:cs typeface="Constantia"/>
                <a:sym typeface="Constantia"/>
              </a:endParaRPr>
            </a:p>
          </p:txBody>
        </p:sp>
        <p:sp>
          <p:nvSpPr>
            <p:cNvPr id="255" name="Google Shape;255;p36"/>
            <p:cNvSpPr/>
            <p:nvPr/>
          </p:nvSpPr>
          <p:spPr>
            <a:xfrm>
              <a:off x="5439034" y="517323"/>
              <a:ext cx="775772" cy="775772"/>
            </a:xfrm>
            <a:prstGeom prst="halfFrame">
              <a:avLst>
                <a:gd fmla="val 16767" name="adj1"/>
                <a:gd fmla="val 14573"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000000"/>
                </a:solidFill>
                <a:latin typeface="Constantia"/>
                <a:ea typeface="Constantia"/>
                <a:cs typeface="Constantia"/>
                <a:sym typeface="Constantia"/>
              </a:endParaRPr>
            </a:p>
          </p:txBody>
        </p:sp>
        <p:grpSp>
          <p:nvGrpSpPr>
            <p:cNvPr id="256" name="Google Shape;256;p36"/>
            <p:cNvGrpSpPr/>
            <p:nvPr/>
          </p:nvGrpSpPr>
          <p:grpSpPr>
            <a:xfrm>
              <a:off x="5243817" y="384700"/>
              <a:ext cx="4188782" cy="4188782"/>
              <a:chOff x="5243817" y="384700"/>
              <a:chExt cx="4188782" cy="4188782"/>
            </a:xfrm>
          </p:grpSpPr>
          <p:sp>
            <p:nvSpPr>
              <p:cNvPr id="257" name="Google Shape;257;p36"/>
              <p:cNvSpPr/>
              <p:nvPr/>
            </p:nvSpPr>
            <p:spPr>
              <a:xfrm>
                <a:off x="5805009" y="905209"/>
                <a:ext cx="3066401" cy="3066401"/>
              </a:xfrm>
              <a:prstGeom prst="rect">
                <a:avLst/>
              </a:prstGeom>
              <a:no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58" name="Google Shape;258;p36"/>
              <p:cNvSpPr/>
              <p:nvPr/>
            </p:nvSpPr>
            <p:spPr>
              <a:xfrm rot="1800000">
                <a:off x="5805008" y="945890"/>
                <a:ext cx="3066401" cy="3066401"/>
              </a:xfrm>
              <a:prstGeom prst="rect">
                <a:avLst/>
              </a:prstGeom>
              <a:no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grpSp>
        <p:sp>
          <p:nvSpPr>
            <p:cNvPr id="259" name="Google Shape;259;p36"/>
            <p:cNvSpPr txBox="1"/>
            <p:nvPr/>
          </p:nvSpPr>
          <p:spPr>
            <a:xfrm>
              <a:off x="5992315" y="1761300"/>
              <a:ext cx="3881133" cy="135421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8800"/>
                <a:buFont typeface="Constantia"/>
                <a:buNone/>
              </a:pPr>
              <a:r>
                <a:rPr lang="en-US" sz="8800">
                  <a:solidFill>
                    <a:schemeClr val="dk1"/>
                  </a:solidFill>
                  <a:latin typeface="Constantia"/>
                  <a:ea typeface="Constantia"/>
                  <a:cs typeface="Constantia"/>
                  <a:sym typeface="Constantia"/>
                </a:rPr>
                <a:t>LOVE</a:t>
              </a:r>
              <a:endParaRPr i="0" sz="8800" u="none" cap="none" strike="noStrike">
                <a:solidFill>
                  <a:schemeClr val="dk1"/>
                </a:solidFill>
                <a:latin typeface="Constantia"/>
                <a:ea typeface="Constantia"/>
                <a:cs typeface="Constantia"/>
                <a:sym typeface="Constant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7"/>
          <p:cNvPicPr preferRelativeResize="0"/>
          <p:nvPr>
            <p:ph idx="2" type="pic"/>
          </p:nvPr>
        </p:nvPicPr>
        <p:blipFill rotWithShape="1">
          <a:blip r:embed="rId3">
            <a:alphaModFix/>
          </a:blip>
          <a:srcRect b="0" l="0" r="0" t="0"/>
          <a:stretch/>
        </p:blipFill>
        <p:spPr>
          <a:xfrm>
            <a:off x="0" y="0"/>
            <a:ext cx="12192000" cy="6858000"/>
          </a:xfrm>
          <a:prstGeom prst="rect">
            <a:avLst/>
          </a:prstGeom>
          <a:noFill/>
          <a:ln>
            <a:noFill/>
          </a:ln>
        </p:spPr>
      </p:pic>
      <p:sp>
        <p:nvSpPr>
          <p:cNvPr id="266" name="Google Shape;266;p37"/>
          <p:cNvSpPr/>
          <p:nvPr/>
        </p:nvSpPr>
        <p:spPr>
          <a:xfrm>
            <a:off x="-41555" y="0"/>
            <a:ext cx="12222017" cy="6858000"/>
          </a:xfrm>
          <a:prstGeom prst="rect">
            <a:avLst/>
          </a:prstGeom>
          <a:solidFill>
            <a:schemeClr val="dk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pic>
        <p:nvPicPr>
          <p:cNvPr id="267" name="Google Shape;267;p37"/>
          <p:cNvPicPr preferRelativeResize="0"/>
          <p:nvPr/>
        </p:nvPicPr>
        <p:blipFill rotWithShape="1">
          <a:blip r:embed="rId4">
            <a:alphaModFix/>
          </a:blip>
          <a:srcRect b="0" l="0" r="0" t="0"/>
          <a:stretch/>
        </p:blipFill>
        <p:spPr>
          <a:xfrm>
            <a:off x="2383820" y="453477"/>
            <a:ext cx="8859405" cy="5909223"/>
          </a:xfrm>
          <a:prstGeom prst="rect">
            <a:avLst/>
          </a:prstGeom>
          <a:noFill/>
          <a:ln>
            <a:noFill/>
          </a:ln>
        </p:spPr>
      </p:pic>
      <p:grpSp>
        <p:nvGrpSpPr>
          <p:cNvPr id="268" name="Google Shape;268;p37"/>
          <p:cNvGrpSpPr/>
          <p:nvPr/>
        </p:nvGrpSpPr>
        <p:grpSpPr>
          <a:xfrm>
            <a:off x="1210926" y="1783877"/>
            <a:ext cx="3193961" cy="3193961"/>
            <a:chOff x="1210926" y="1783877"/>
            <a:chExt cx="3193961" cy="3193961"/>
          </a:xfrm>
        </p:grpSpPr>
        <p:sp>
          <p:nvSpPr>
            <p:cNvPr id="269" name="Google Shape;269;p37"/>
            <p:cNvSpPr/>
            <p:nvPr/>
          </p:nvSpPr>
          <p:spPr>
            <a:xfrm>
              <a:off x="1210926" y="1783877"/>
              <a:ext cx="3193961" cy="3193961"/>
            </a:xfrm>
            <a:prstGeom prst="rect">
              <a:avLst/>
            </a:prstGeom>
            <a:noFill/>
            <a:ln cap="flat" cmpd="sng" w="1301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270" name="Google Shape;270;p37"/>
            <p:cNvSpPr txBox="1"/>
            <p:nvPr/>
          </p:nvSpPr>
          <p:spPr>
            <a:xfrm>
              <a:off x="1393483" y="2706677"/>
              <a:ext cx="2916154" cy="110799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7200"/>
                <a:buFont typeface="Constantia"/>
                <a:buNone/>
              </a:pPr>
              <a:r>
                <a:rPr b="1" lang="en-US" sz="7200">
                  <a:solidFill>
                    <a:schemeClr val="lt1"/>
                  </a:solidFill>
                  <a:latin typeface="Constantia"/>
                  <a:ea typeface="Constantia"/>
                  <a:cs typeface="Constantia"/>
                  <a:sym typeface="Constantia"/>
                </a:rPr>
                <a:t>Family</a:t>
              </a:r>
              <a:r>
                <a:rPr b="1" lang="en-US" sz="5400" u="none" cap="none" strike="noStrike">
                  <a:solidFill>
                    <a:schemeClr val="lt1"/>
                  </a:solidFill>
                  <a:latin typeface="Constantia"/>
                  <a:ea typeface="Constantia"/>
                  <a:cs typeface="Constantia"/>
                  <a:sym typeface="Constantia"/>
                </a:rPr>
                <a:t> </a:t>
              </a:r>
              <a:endParaRPr b="1" sz="5400" u="none" cap="none" strike="noStrike">
                <a:solidFill>
                  <a:schemeClr val="lt1"/>
                </a:solidFill>
                <a:latin typeface="Constantia"/>
                <a:ea typeface="Constantia"/>
                <a:cs typeface="Constantia"/>
                <a:sym typeface="Constantia"/>
              </a:endParaRPr>
            </a:p>
          </p:txBody>
        </p:sp>
      </p:grpSp>
      <p:sp>
        <p:nvSpPr>
          <p:cNvPr id="271" name="Google Shape;271;p37"/>
          <p:cNvSpPr/>
          <p:nvPr/>
        </p:nvSpPr>
        <p:spPr>
          <a:xfrm>
            <a:off x="6813522" y="4330230"/>
            <a:ext cx="4263111" cy="144873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200">
                <a:solidFill>
                  <a:srgbClr val="000000"/>
                </a:solidFill>
                <a:latin typeface="Constantia"/>
                <a:ea typeface="Constantia"/>
                <a:cs typeface="Constantia"/>
                <a:sym typeface="Constantia"/>
              </a:rPr>
              <a:t>The user can make a presentation on a projector or computer, or print out the presentation to make a film. The user can make a presentation on a projector or computer, and can also make a presentation. You can also print out the presentation to make a film</a:t>
            </a:r>
            <a:endParaRPr b="0" i="0" sz="1200" u="none" cap="none" strike="noStrike">
              <a:solidFill>
                <a:srgbClr val="000000"/>
              </a:solidFill>
              <a:latin typeface="Constantia"/>
              <a:ea typeface="Constantia"/>
              <a:cs typeface="Constantia"/>
              <a:sym typeface="Constantia"/>
            </a:endParaRPr>
          </a:p>
        </p:txBody>
      </p:sp>
    </p:spTree>
  </p:cSld>
  <p:clrMapOvr>
    <a:masterClrMapping/>
  </p:clrMapOvr>
  <mc:AlternateContent>
    <mc:Choice Requires="p14">
      <p:transition spd="slow" p14:dur="3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ppt_w</p:attrName>
                                        </p:attrNameLst>
                                      </p:cBhvr>
                                      <p:tavLst>
                                        <p:tav fmla="" tm="0">
                                          <p:val>
                                            <p:strVal val="0"/>
                                          </p:val>
                                        </p:tav>
                                        <p:tav fmla="" tm="100000">
                                          <p:val>
                                            <p:strVal val="#ppt_w"/>
                                          </p:val>
                                        </p:tav>
                                      </p:tavLst>
                                    </p:anim>
                                    <p:anim calcmode="lin" valueType="num">
                                      <p:cBhvr additive="base">
                                        <p:cTn dur="500"/>
                                        <p:tgtEl>
                                          <p:spTgt spid="2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DBDE"/>
        </a:solidFill>
      </p:bgPr>
    </p:bg>
    <p:spTree>
      <p:nvGrpSpPr>
        <p:cNvPr id="276" name="Shape 276"/>
        <p:cNvGrpSpPr/>
        <p:nvPr/>
      </p:nvGrpSpPr>
      <p:grpSpPr>
        <a:xfrm>
          <a:off x="0" y="0"/>
          <a:ext cx="0" cy="0"/>
          <a:chOff x="0" y="0"/>
          <a:chExt cx="0" cy="0"/>
        </a:xfrm>
      </p:grpSpPr>
      <p:sp>
        <p:nvSpPr>
          <p:cNvPr id="277" name="Google Shape;277;p38"/>
          <p:cNvSpPr/>
          <p:nvPr/>
        </p:nvSpPr>
        <p:spPr>
          <a:xfrm>
            <a:off x="464530" y="546100"/>
            <a:ext cx="11194070" cy="5747124"/>
          </a:xfrm>
          <a:prstGeom prst="rect">
            <a:avLst/>
          </a:prstGeom>
          <a:solidFill>
            <a:schemeClr val="lt1"/>
          </a:solidFill>
          <a:ln cap="flat" cmpd="thinThick" w="1016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278" name="Google Shape;278;p38"/>
          <p:cNvPicPr preferRelativeResize="0"/>
          <p:nvPr/>
        </p:nvPicPr>
        <p:blipFill rotWithShape="1">
          <a:blip r:embed="rId3">
            <a:alphaModFix/>
          </a:blip>
          <a:srcRect b="0" l="0" r="0" t="0"/>
          <a:stretch/>
        </p:blipFill>
        <p:spPr>
          <a:xfrm>
            <a:off x="775497" y="813338"/>
            <a:ext cx="5529667" cy="5231324"/>
          </a:xfrm>
          <a:prstGeom prst="rect">
            <a:avLst/>
          </a:prstGeom>
          <a:noFill/>
          <a:ln>
            <a:noFill/>
          </a:ln>
        </p:spPr>
      </p:pic>
      <p:grpSp>
        <p:nvGrpSpPr>
          <p:cNvPr id="279" name="Google Shape;279;p38"/>
          <p:cNvGrpSpPr/>
          <p:nvPr/>
        </p:nvGrpSpPr>
        <p:grpSpPr>
          <a:xfrm>
            <a:off x="2098392" y="1889311"/>
            <a:ext cx="3083207" cy="3083207"/>
            <a:chOff x="2098392" y="2060761"/>
            <a:chExt cx="3083207" cy="3083207"/>
          </a:xfrm>
        </p:grpSpPr>
        <p:sp>
          <p:nvSpPr>
            <p:cNvPr id="280" name="Google Shape;280;p38"/>
            <p:cNvSpPr/>
            <p:nvPr/>
          </p:nvSpPr>
          <p:spPr>
            <a:xfrm>
              <a:off x="2098392" y="2060761"/>
              <a:ext cx="3083207" cy="3083207"/>
            </a:xfrm>
            <a:prstGeom prst="ellipse">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81" name="Google Shape;281;p38"/>
            <p:cNvSpPr/>
            <p:nvPr/>
          </p:nvSpPr>
          <p:spPr>
            <a:xfrm>
              <a:off x="2174591" y="2136960"/>
              <a:ext cx="2930809" cy="2930809"/>
            </a:xfrm>
            <a:prstGeom prst="ellipse">
              <a:avLst/>
            </a:prstGeom>
            <a:noFill/>
            <a:ln cap="flat" cmpd="sng" w="12700">
              <a:solidFill>
                <a:srgbClr val="FF66C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282" name="Google Shape;282;p38"/>
          <p:cNvSpPr/>
          <p:nvPr/>
        </p:nvSpPr>
        <p:spPr>
          <a:xfrm>
            <a:off x="5810250" y="4111497"/>
            <a:ext cx="5445780" cy="117570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41B2B8"/>
                </a:solidFill>
                <a:latin typeface="Constantia"/>
                <a:ea typeface="Constantia"/>
                <a:cs typeface="Constantia"/>
                <a:sym typeface="Constantia"/>
              </a:rPr>
              <a:t>Moving from creative ideas to solid strategy and execution, we help your target market resonate fully with your brand. </a:t>
            </a:r>
            <a:endParaRPr sz="2000" u="none" cap="none" strike="noStrike">
              <a:solidFill>
                <a:srgbClr val="41B2B8"/>
              </a:solidFill>
              <a:latin typeface="Constantia"/>
              <a:ea typeface="Constantia"/>
              <a:cs typeface="Constantia"/>
              <a:sym typeface="Constantia"/>
            </a:endParaRPr>
          </a:p>
        </p:txBody>
      </p:sp>
      <p:sp>
        <p:nvSpPr>
          <p:cNvPr id="283" name="Google Shape;283;p38"/>
          <p:cNvSpPr/>
          <p:nvPr/>
        </p:nvSpPr>
        <p:spPr>
          <a:xfrm>
            <a:off x="5810250" y="2381753"/>
            <a:ext cx="4272323"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511A0F"/>
                </a:solidFill>
                <a:latin typeface="Constantia"/>
                <a:ea typeface="Constantia"/>
                <a:cs typeface="Constantia"/>
                <a:sym typeface="Constantia"/>
              </a:rPr>
              <a:t>Education</a:t>
            </a:r>
            <a:endParaRPr b="1" sz="6600" u="none" cap="none" strike="noStrike">
              <a:solidFill>
                <a:srgbClr val="511A0F"/>
              </a:solidFill>
              <a:latin typeface="Constantia"/>
              <a:ea typeface="Constantia"/>
              <a:cs typeface="Constantia"/>
              <a:sym typeface="Constantia"/>
            </a:endParaRPr>
          </a:p>
        </p:txBody>
      </p:sp>
      <p:sp>
        <p:nvSpPr>
          <p:cNvPr id="284" name="Google Shape;284;p38"/>
          <p:cNvSpPr txBox="1"/>
          <p:nvPr/>
        </p:nvSpPr>
        <p:spPr>
          <a:xfrm>
            <a:off x="2577163" y="1889311"/>
            <a:ext cx="2495548" cy="26468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600">
                <a:solidFill>
                  <a:srgbClr val="511A0F"/>
                </a:solidFill>
                <a:latin typeface="Constantia"/>
                <a:ea typeface="Constantia"/>
                <a:cs typeface="Constantia"/>
                <a:sym typeface="Constantia"/>
              </a:rPr>
              <a:t>03</a:t>
            </a:r>
            <a:endParaRPr b="1" sz="16600">
              <a:solidFill>
                <a:srgbClr val="511A0F"/>
              </a:solidFill>
              <a:latin typeface="Constantia"/>
              <a:ea typeface="Constantia"/>
              <a:cs typeface="Constantia"/>
              <a:sym typeface="Constantia"/>
            </a:endParaRPr>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F97"/>
        </a:solidFill>
      </p:bgPr>
    </p:bg>
    <p:spTree>
      <p:nvGrpSpPr>
        <p:cNvPr id="289" name="Shape 289"/>
        <p:cNvGrpSpPr/>
        <p:nvPr/>
      </p:nvGrpSpPr>
      <p:grpSpPr>
        <a:xfrm>
          <a:off x="0" y="0"/>
          <a:ext cx="0" cy="0"/>
          <a:chOff x="0" y="0"/>
          <a:chExt cx="0" cy="0"/>
        </a:xfrm>
      </p:grpSpPr>
      <p:pic>
        <p:nvPicPr>
          <p:cNvPr id="290" name="Google Shape;290;p39"/>
          <p:cNvPicPr preferRelativeResize="0"/>
          <p:nvPr/>
        </p:nvPicPr>
        <p:blipFill rotWithShape="1">
          <a:blip r:embed="rId3">
            <a:alphaModFix/>
          </a:blip>
          <a:srcRect b="0" l="0" r="0" t="0"/>
          <a:stretch/>
        </p:blipFill>
        <p:spPr>
          <a:xfrm>
            <a:off x="334828" y="-19050"/>
            <a:ext cx="8018477" cy="6877050"/>
          </a:xfrm>
          <a:prstGeom prst="rect">
            <a:avLst/>
          </a:prstGeom>
          <a:noFill/>
          <a:ln>
            <a:noFill/>
          </a:ln>
        </p:spPr>
      </p:pic>
      <p:sp>
        <p:nvSpPr>
          <p:cNvPr id="291" name="Google Shape;291;p39"/>
          <p:cNvSpPr/>
          <p:nvPr/>
        </p:nvSpPr>
        <p:spPr>
          <a:xfrm>
            <a:off x="6831486" y="25400"/>
            <a:ext cx="4122872" cy="6832600"/>
          </a:xfrm>
          <a:prstGeom prst="parallelogram">
            <a:avLst>
              <a:gd fmla="val 42097" name="adj"/>
            </a:avLst>
          </a:prstGeom>
          <a:solidFill>
            <a:srgbClr val="D7DF97"/>
          </a:solidFill>
          <a:ln cap="flat" cmpd="sng" w="190500">
            <a:solidFill>
              <a:srgbClr val="D7DF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2" name="Google Shape;292;p39"/>
          <p:cNvSpPr txBox="1"/>
          <p:nvPr/>
        </p:nvSpPr>
        <p:spPr>
          <a:xfrm rot="-5400000">
            <a:off x="8079501" y="2557998"/>
            <a:ext cx="6233375"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1500"/>
              <a:buFont typeface="Arial"/>
              <a:buNone/>
            </a:pPr>
            <a:r>
              <a:rPr b="1" i="0" lang="en-US" sz="11500" u="none" cap="none" strike="noStrike">
                <a:solidFill>
                  <a:srgbClr val="F8F8F8"/>
                </a:solidFill>
                <a:latin typeface="Constantia"/>
                <a:ea typeface="Constantia"/>
                <a:cs typeface="Constantia"/>
                <a:sym typeface="Constantia"/>
              </a:rPr>
              <a:t>SLIDER</a:t>
            </a:r>
            <a:endParaRPr/>
          </a:p>
        </p:txBody>
      </p:sp>
      <p:sp>
        <p:nvSpPr>
          <p:cNvPr id="293" name="Google Shape;293;p39"/>
          <p:cNvSpPr/>
          <p:nvPr/>
        </p:nvSpPr>
        <p:spPr>
          <a:xfrm>
            <a:off x="7764015" y="4372942"/>
            <a:ext cx="371246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BFBFBF"/>
                </a:solidFill>
                <a:latin typeface="Constantia"/>
                <a:ea typeface="Constantia"/>
                <a:cs typeface="Constantia"/>
                <a:sym typeface="Constantia"/>
              </a:rPr>
              <a:t>Arts &amp; Culture</a:t>
            </a:r>
            <a:endParaRPr b="1" i="0" sz="2800" u="none" cap="none" strike="noStrike">
              <a:solidFill>
                <a:srgbClr val="BFBFBF"/>
              </a:solidFill>
              <a:latin typeface="Constantia"/>
              <a:ea typeface="Constantia"/>
              <a:cs typeface="Constantia"/>
              <a:sym typeface="Constantia"/>
            </a:endParaRPr>
          </a:p>
        </p:txBody>
      </p:sp>
      <p:sp>
        <p:nvSpPr>
          <p:cNvPr id="294" name="Google Shape;294;p39"/>
          <p:cNvSpPr/>
          <p:nvPr/>
        </p:nvSpPr>
        <p:spPr>
          <a:xfrm>
            <a:off x="7764015" y="5166506"/>
            <a:ext cx="3518369" cy="11717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00000"/>
                </a:solidFill>
                <a:latin typeface="Constantia"/>
                <a:ea typeface="Constantia"/>
                <a:cs typeface="Constantia"/>
                <a:sym typeface="Constantia"/>
              </a:rPr>
              <a:t>Enter the comprehensive description of the above chart here, enter the comprehensive description of the above chart here, enter the comprehensive description of the above chart here, enter the</a:t>
            </a:r>
            <a:endParaRPr b="0" i="0" sz="1200" u="none" cap="none" strike="noStrike">
              <a:solidFill>
                <a:srgbClr val="000000"/>
              </a:solidFill>
              <a:latin typeface="Constantia"/>
              <a:ea typeface="Constantia"/>
              <a:cs typeface="Constantia"/>
              <a:sym typeface="Constantia"/>
            </a:endParaRPr>
          </a:p>
        </p:txBody>
      </p:sp>
      <p:sp>
        <p:nvSpPr>
          <p:cNvPr id="295" name="Google Shape;295;p39"/>
          <p:cNvSpPr/>
          <p:nvPr/>
        </p:nvSpPr>
        <p:spPr>
          <a:xfrm>
            <a:off x="-8072" y="3371852"/>
            <a:ext cx="4122872" cy="3511548"/>
          </a:xfrm>
          <a:prstGeom prst="parallelogram">
            <a:avLst>
              <a:gd fmla="val 25000" name="adj"/>
            </a:avLst>
          </a:prstGeom>
          <a:noFill/>
          <a:ln cap="flat" cmpd="sng" w="190500">
            <a:solidFill>
              <a:srgbClr val="D7DF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cxnSp>
        <p:nvCxnSpPr>
          <p:cNvPr id="296" name="Google Shape;296;p39"/>
          <p:cNvCxnSpPr/>
          <p:nvPr/>
        </p:nvCxnSpPr>
        <p:spPr>
          <a:xfrm flipH="1">
            <a:off x="4138158" y="-876300"/>
            <a:ext cx="1077163" cy="4229101"/>
          </a:xfrm>
          <a:prstGeom prst="straightConnector1">
            <a:avLst/>
          </a:prstGeom>
          <a:noFill/>
          <a:ln cap="flat" cmpd="sng" w="190500">
            <a:solidFill>
              <a:srgbClr val="D7DF97"/>
            </a:solidFill>
            <a:prstDash val="solid"/>
            <a:miter lim="800000"/>
            <a:headEnd len="sm" w="sm" type="none"/>
            <a:tailEnd len="sm" w="sm" type="none"/>
          </a:ln>
        </p:spPr>
      </p:cxnSp>
      <p:sp>
        <p:nvSpPr>
          <p:cNvPr id="297" name="Google Shape;297;p39"/>
          <p:cNvSpPr/>
          <p:nvPr/>
        </p:nvSpPr>
        <p:spPr>
          <a:xfrm>
            <a:off x="-2381858" y="-206370"/>
            <a:ext cx="4122872" cy="5864219"/>
          </a:xfrm>
          <a:prstGeom prst="parallelogram">
            <a:avLst>
              <a:gd fmla="val 35628" name="adj"/>
            </a:avLst>
          </a:prstGeom>
          <a:solidFill>
            <a:srgbClr val="D7DF97"/>
          </a:solidFill>
          <a:ln cap="flat" cmpd="sng" w="190500">
            <a:solidFill>
              <a:srgbClr val="D7DF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8" name="Google Shape;298;p39"/>
          <p:cNvSpPr/>
          <p:nvPr/>
        </p:nvSpPr>
        <p:spPr>
          <a:xfrm>
            <a:off x="-41793" y="781050"/>
            <a:ext cx="7077329" cy="5321300"/>
          </a:xfrm>
          <a:prstGeom prst="parallelogram">
            <a:avLst>
              <a:gd fmla="val 25000"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C7E"/>
        </a:solidFill>
      </p:bgPr>
    </p:bg>
    <p:spTree>
      <p:nvGrpSpPr>
        <p:cNvPr id="303" name="Shape 303"/>
        <p:cNvGrpSpPr/>
        <p:nvPr/>
      </p:nvGrpSpPr>
      <p:grpSpPr>
        <a:xfrm>
          <a:off x="0" y="0"/>
          <a:ext cx="0" cy="0"/>
          <a:chOff x="0" y="0"/>
          <a:chExt cx="0" cy="0"/>
        </a:xfrm>
      </p:grpSpPr>
      <p:pic>
        <p:nvPicPr>
          <p:cNvPr id="304" name="Google Shape;304;p40"/>
          <p:cNvPicPr preferRelativeResize="0"/>
          <p:nvPr/>
        </p:nvPicPr>
        <p:blipFill rotWithShape="1">
          <a:blip r:embed="rId3">
            <a:alphaModFix/>
          </a:blip>
          <a:srcRect b="0" l="0" r="0" t="0"/>
          <a:stretch/>
        </p:blipFill>
        <p:spPr>
          <a:xfrm flipH="1">
            <a:off x="5754388" y="0"/>
            <a:ext cx="6437611" cy="6864349"/>
          </a:xfrm>
          <a:prstGeom prst="rect">
            <a:avLst/>
          </a:prstGeom>
          <a:noFill/>
          <a:ln>
            <a:noFill/>
          </a:ln>
        </p:spPr>
      </p:pic>
      <p:sp>
        <p:nvSpPr>
          <p:cNvPr id="305" name="Google Shape;305;p40"/>
          <p:cNvSpPr txBox="1"/>
          <p:nvPr/>
        </p:nvSpPr>
        <p:spPr>
          <a:xfrm rot="-5400000">
            <a:off x="-2313057" y="2401842"/>
            <a:ext cx="6545687"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i="0" lang="en-US" sz="13800" u="none" cap="none" strike="noStrike">
                <a:solidFill>
                  <a:srgbClr val="F8F8F8"/>
                </a:solidFill>
                <a:latin typeface="Constantia"/>
                <a:ea typeface="Constantia"/>
                <a:cs typeface="Constantia"/>
                <a:sym typeface="Constantia"/>
              </a:rPr>
              <a:t>HOME</a:t>
            </a:r>
            <a:endParaRPr b="1" i="0" sz="13800" u="none" cap="none" strike="noStrike">
              <a:solidFill>
                <a:srgbClr val="F8F8F8"/>
              </a:solidFill>
              <a:latin typeface="Constantia"/>
              <a:ea typeface="Constantia"/>
              <a:cs typeface="Constantia"/>
              <a:sym typeface="Constantia"/>
            </a:endParaRPr>
          </a:p>
        </p:txBody>
      </p:sp>
      <p:sp>
        <p:nvSpPr>
          <p:cNvPr id="306" name="Google Shape;306;p40"/>
          <p:cNvSpPr/>
          <p:nvPr/>
        </p:nvSpPr>
        <p:spPr>
          <a:xfrm>
            <a:off x="8499689" y="3131913"/>
            <a:ext cx="3483428" cy="3512457"/>
          </a:xfrm>
          <a:prstGeom prst="triangle">
            <a:avLst>
              <a:gd fmla="val 50000" name="adj"/>
            </a:avLst>
          </a:prstGeom>
          <a:solidFill>
            <a:srgbClr val="F2F2F2">
              <a:alpha val="7294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07" name="Google Shape;307;p40"/>
          <p:cNvSpPr/>
          <p:nvPr/>
        </p:nvSpPr>
        <p:spPr>
          <a:xfrm>
            <a:off x="8015728" y="3033741"/>
            <a:ext cx="3483428" cy="3512457"/>
          </a:xfrm>
          <a:prstGeom prst="triangle">
            <a:avLst>
              <a:gd fmla="val 50000"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08" name="Google Shape;308;p40"/>
          <p:cNvSpPr/>
          <p:nvPr/>
        </p:nvSpPr>
        <p:spPr>
          <a:xfrm>
            <a:off x="1379081" y="4789969"/>
            <a:ext cx="4263111" cy="11717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200">
                <a:solidFill>
                  <a:srgbClr val="000000"/>
                </a:solidFill>
                <a:latin typeface="Constantia"/>
                <a:ea typeface="Constantia"/>
                <a:cs typeface="Constantia"/>
                <a:sym typeface="Constantia"/>
              </a:rPr>
              <a:t>We certainly do not forget you as soon as you forget us. It is, perhaps, our fate rather than our merit. We cannot help ourselves. We live at home, quiet, confined, and our feelings prey upon us.</a:t>
            </a:r>
            <a:endParaRPr b="0" i="0" sz="1200" u="none" cap="none" strike="noStrike">
              <a:solidFill>
                <a:srgbClr val="000000"/>
              </a:solidFill>
              <a:latin typeface="Constantia"/>
              <a:ea typeface="Constantia"/>
              <a:cs typeface="Constantia"/>
              <a:sym typeface="Constantia"/>
            </a:endParaRPr>
          </a:p>
        </p:txBody>
      </p:sp>
      <p:grpSp>
        <p:nvGrpSpPr>
          <p:cNvPr id="309" name="Google Shape;309;p40"/>
          <p:cNvGrpSpPr/>
          <p:nvPr/>
        </p:nvGrpSpPr>
        <p:grpSpPr>
          <a:xfrm>
            <a:off x="3372823" y="920255"/>
            <a:ext cx="4400925" cy="3480321"/>
            <a:chOff x="3372823" y="920255"/>
            <a:chExt cx="4400925" cy="3480321"/>
          </a:xfrm>
        </p:grpSpPr>
        <p:sp>
          <p:nvSpPr>
            <p:cNvPr id="310" name="Google Shape;310;p40"/>
            <p:cNvSpPr/>
            <p:nvPr/>
          </p:nvSpPr>
          <p:spPr>
            <a:xfrm>
              <a:off x="3845581" y="1334175"/>
              <a:ext cx="3066401" cy="3066401"/>
            </a:xfrm>
            <a:prstGeom prst="rect">
              <a:avLst/>
            </a:prstGeom>
            <a:no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11" name="Google Shape;311;p40"/>
            <p:cNvSpPr/>
            <p:nvPr/>
          </p:nvSpPr>
          <p:spPr>
            <a:xfrm>
              <a:off x="3372823" y="920255"/>
              <a:ext cx="775772" cy="775772"/>
            </a:xfrm>
            <a:prstGeom prst="halfFrame">
              <a:avLst>
                <a:gd fmla="val 11490" name="adj1"/>
                <a:gd fmla="val 11054"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000000"/>
                </a:solidFill>
                <a:latin typeface="Constantia"/>
                <a:ea typeface="Constantia"/>
                <a:cs typeface="Constantia"/>
                <a:sym typeface="Constantia"/>
              </a:endParaRPr>
            </a:p>
          </p:txBody>
        </p:sp>
        <p:sp>
          <p:nvSpPr>
            <p:cNvPr id="312" name="Google Shape;312;p40"/>
            <p:cNvSpPr txBox="1"/>
            <p:nvPr/>
          </p:nvSpPr>
          <p:spPr>
            <a:xfrm>
              <a:off x="4603778" y="1292829"/>
              <a:ext cx="3169970" cy="212365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3800"/>
                <a:buFont typeface="Constantia"/>
                <a:buNone/>
              </a:pPr>
              <a:r>
                <a:t/>
              </a:r>
              <a:endParaRPr i="0" sz="13800" u="none" cap="none" strike="noStrike">
                <a:solidFill>
                  <a:schemeClr val="dk1"/>
                </a:solidFill>
                <a:latin typeface="Constantia"/>
                <a:ea typeface="Constantia"/>
                <a:cs typeface="Constantia"/>
                <a:sym typeface="Constantia"/>
              </a:endParaRPr>
            </a:p>
          </p:txBody>
        </p:sp>
        <p:sp>
          <p:nvSpPr>
            <p:cNvPr id="313" name="Google Shape;313;p40"/>
            <p:cNvSpPr txBox="1"/>
            <p:nvPr/>
          </p:nvSpPr>
          <p:spPr>
            <a:xfrm>
              <a:off x="3855106" y="2493157"/>
              <a:ext cx="3169970" cy="92333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6000"/>
                <a:buFont typeface="Constantia"/>
                <a:buNone/>
              </a:pPr>
              <a:r>
                <a:rPr lang="en-US" sz="6000">
                  <a:solidFill>
                    <a:schemeClr val="dk1"/>
                  </a:solidFill>
                  <a:latin typeface="Constantia"/>
                  <a:ea typeface="Constantia"/>
                  <a:cs typeface="Constantia"/>
                  <a:sym typeface="Constantia"/>
                </a:rPr>
                <a:t>Wedding</a:t>
              </a:r>
              <a:endParaRPr i="0" sz="6000" u="none" cap="none" strike="noStrike">
                <a:solidFill>
                  <a:schemeClr val="dk1"/>
                </a:solidFill>
                <a:latin typeface="Constantia"/>
                <a:ea typeface="Constantia"/>
                <a:cs typeface="Constantia"/>
                <a:sym typeface="Constantia"/>
              </a:endParaRPr>
            </a:p>
          </p:txBody>
        </p:sp>
      </p:gr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FE0"/>
        </a:solidFill>
      </p:bgPr>
    </p:bg>
    <p:spTree>
      <p:nvGrpSpPr>
        <p:cNvPr id="318" name="Shape 318"/>
        <p:cNvGrpSpPr/>
        <p:nvPr/>
      </p:nvGrpSpPr>
      <p:grpSpPr>
        <a:xfrm>
          <a:off x="0" y="0"/>
          <a:ext cx="0" cy="0"/>
          <a:chOff x="0" y="0"/>
          <a:chExt cx="0" cy="0"/>
        </a:xfrm>
      </p:grpSpPr>
      <p:pic>
        <p:nvPicPr>
          <p:cNvPr id="319" name="Google Shape;319;p41"/>
          <p:cNvPicPr preferRelativeResize="0"/>
          <p:nvPr/>
        </p:nvPicPr>
        <p:blipFill rotWithShape="1">
          <a:blip r:embed="rId3">
            <a:alphaModFix/>
          </a:blip>
          <a:srcRect b="0" l="0" r="0" t="0"/>
          <a:stretch/>
        </p:blipFill>
        <p:spPr>
          <a:xfrm flipH="1">
            <a:off x="6095999" y="0"/>
            <a:ext cx="6095999" cy="6837135"/>
          </a:xfrm>
          <a:prstGeom prst="rect">
            <a:avLst/>
          </a:prstGeom>
          <a:noFill/>
          <a:ln>
            <a:noFill/>
          </a:ln>
        </p:spPr>
      </p:pic>
      <p:sp>
        <p:nvSpPr>
          <p:cNvPr id="320" name="Google Shape;320;p41"/>
          <p:cNvSpPr/>
          <p:nvPr/>
        </p:nvSpPr>
        <p:spPr>
          <a:xfrm>
            <a:off x="711200" y="3758730"/>
            <a:ext cx="4263111" cy="11717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00000"/>
                </a:solidFill>
                <a:latin typeface="Constantia"/>
                <a:ea typeface="Constantia"/>
                <a:cs typeface="Constantia"/>
                <a:sym typeface="Constantia"/>
              </a:rPr>
              <a:t> You are forced on exertion. You have always a profession, pursuits, business of some sort or other, to take you back into the world immediately, and continual occupation and change soon weaken impressions.</a:t>
            </a:r>
            <a:endParaRPr b="0" i="0" sz="1200" u="none" cap="none" strike="noStrike">
              <a:solidFill>
                <a:srgbClr val="000000"/>
              </a:solidFill>
              <a:latin typeface="Constantia"/>
              <a:ea typeface="Constantia"/>
              <a:cs typeface="Constantia"/>
              <a:sym typeface="Constantia"/>
            </a:endParaRPr>
          </a:p>
        </p:txBody>
      </p:sp>
      <p:sp>
        <p:nvSpPr>
          <p:cNvPr id="321" name="Google Shape;321;p41"/>
          <p:cNvSpPr/>
          <p:nvPr/>
        </p:nvSpPr>
        <p:spPr>
          <a:xfrm>
            <a:off x="829070" y="2606574"/>
            <a:ext cx="3712469"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BFBFBF"/>
                </a:solidFill>
                <a:latin typeface="Constantia"/>
                <a:ea typeface="Constantia"/>
                <a:cs typeface="Constantia"/>
                <a:sym typeface="Constantia"/>
              </a:rPr>
              <a:t>I BELIEVE THAT PEOPLE</a:t>
            </a:r>
            <a:endParaRPr b="1" i="0" sz="2800" u="none" cap="none" strike="noStrike">
              <a:solidFill>
                <a:srgbClr val="BFBFBF"/>
              </a:solidFill>
              <a:latin typeface="Constantia"/>
              <a:ea typeface="Constantia"/>
              <a:cs typeface="Constantia"/>
              <a:sym typeface="Constantia"/>
            </a:endParaRPr>
          </a:p>
        </p:txBody>
      </p:sp>
      <p:grpSp>
        <p:nvGrpSpPr>
          <p:cNvPr id="322" name="Google Shape;322;p41"/>
          <p:cNvGrpSpPr/>
          <p:nvPr/>
        </p:nvGrpSpPr>
        <p:grpSpPr>
          <a:xfrm>
            <a:off x="5463010" y="71213"/>
            <a:ext cx="7019077" cy="7019077"/>
            <a:chOff x="5320535" y="-223012"/>
            <a:chExt cx="7304026" cy="7304026"/>
          </a:xfrm>
        </p:grpSpPr>
        <p:sp>
          <p:nvSpPr>
            <p:cNvPr id="323" name="Google Shape;323;p41"/>
            <p:cNvSpPr/>
            <p:nvPr/>
          </p:nvSpPr>
          <p:spPr>
            <a:xfrm>
              <a:off x="6198900" y="1037923"/>
              <a:ext cx="5547299" cy="4782154"/>
            </a:xfrm>
            <a:prstGeom prst="hexagon">
              <a:avLst>
                <a:gd fmla="val 25000" name="adj"/>
                <a:gd fmla="val 115470" name="vf"/>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24" name="Google Shape;324;p41"/>
            <p:cNvSpPr/>
            <p:nvPr/>
          </p:nvSpPr>
          <p:spPr>
            <a:xfrm rot="1800000">
              <a:off x="6198899" y="1037923"/>
              <a:ext cx="5547299" cy="4782154"/>
            </a:xfrm>
            <a:prstGeom prst="hexagon">
              <a:avLst>
                <a:gd fmla="val 25000" name="adj"/>
                <a:gd fmla="val 115470" name="vf"/>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25" name="Google Shape;325;p41"/>
            <p:cNvSpPr/>
            <p:nvPr/>
          </p:nvSpPr>
          <p:spPr>
            <a:xfrm rot="2700000">
              <a:off x="6198898" y="1037924"/>
              <a:ext cx="5547299" cy="4782154"/>
            </a:xfrm>
            <a:prstGeom prst="hexagon">
              <a:avLst>
                <a:gd fmla="val 25000" name="adj"/>
                <a:gd fmla="val 115470" name="vf"/>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grpSp>
      <p:sp>
        <p:nvSpPr>
          <p:cNvPr id="326" name="Google Shape;326;p41"/>
          <p:cNvSpPr txBox="1"/>
          <p:nvPr/>
        </p:nvSpPr>
        <p:spPr>
          <a:xfrm rot="-5400000">
            <a:off x="9079026" y="2356738"/>
            <a:ext cx="4787069" cy="212365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3800"/>
              <a:buFont typeface="Constantia"/>
              <a:buNone/>
            </a:pPr>
            <a:r>
              <a:rPr lang="en-US" sz="13800">
                <a:solidFill>
                  <a:schemeClr val="dk1"/>
                </a:solidFill>
                <a:latin typeface="Constantia"/>
                <a:ea typeface="Constantia"/>
                <a:cs typeface="Constantia"/>
                <a:sym typeface="Constantia"/>
              </a:rPr>
              <a:t>Travel</a:t>
            </a:r>
            <a:endParaRPr i="0" sz="13800" u="none" cap="none" strike="noStrike">
              <a:solidFill>
                <a:schemeClr val="dk1"/>
              </a:solidFill>
              <a:latin typeface="Constantia"/>
              <a:ea typeface="Constantia"/>
              <a:cs typeface="Constantia"/>
              <a:sym typeface="Constantia"/>
            </a:endParaRPr>
          </a:p>
        </p:txBody>
      </p:sp>
      <p:sp>
        <p:nvSpPr>
          <p:cNvPr id="327" name="Google Shape;327;p41"/>
          <p:cNvSpPr txBox="1"/>
          <p:nvPr/>
        </p:nvSpPr>
        <p:spPr>
          <a:xfrm>
            <a:off x="462967" y="1521314"/>
            <a:ext cx="6325961" cy="135421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8800"/>
              <a:buFont typeface="Constantia"/>
              <a:buNone/>
            </a:pPr>
            <a:r>
              <a:t/>
            </a:r>
            <a:endParaRPr sz="8800" u="none" cap="none" strike="noStrike">
              <a:solidFill>
                <a:schemeClr val="dk1"/>
              </a:solidFill>
              <a:latin typeface="Constantia"/>
              <a:ea typeface="Constantia"/>
              <a:cs typeface="Constantia"/>
              <a:sym typeface="Constantia"/>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4"/>
          <p:cNvSpPr/>
          <p:nvPr/>
        </p:nvSpPr>
        <p:spPr>
          <a:xfrm>
            <a:off x="0" y="0"/>
            <a:ext cx="12192000" cy="6858000"/>
          </a:xfrm>
          <a:prstGeom prst="rect">
            <a:avLst/>
          </a:prstGeom>
          <a:blipFill rotWithShape="1">
            <a:blip r:embed="rId3">
              <a:alphaModFix amt="7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1" i="0" sz="1800" u="none" cap="none" strike="noStrike">
              <a:solidFill>
                <a:srgbClr val="FFFFFF"/>
              </a:solidFill>
              <a:latin typeface="Constantia"/>
              <a:ea typeface="Constantia"/>
              <a:cs typeface="Constantia"/>
              <a:sym typeface="Constantia"/>
            </a:endParaRPr>
          </a:p>
        </p:txBody>
      </p:sp>
      <p:pic>
        <p:nvPicPr>
          <p:cNvPr id="85" name="Google Shape;85;p2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6" name="Google Shape;86;p24"/>
          <p:cNvSpPr/>
          <p:nvPr/>
        </p:nvSpPr>
        <p:spPr>
          <a:xfrm>
            <a:off x="464530" y="546100"/>
            <a:ext cx="11194070" cy="5747124"/>
          </a:xfrm>
          <a:prstGeom prst="rect">
            <a:avLst/>
          </a:prstGeom>
          <a:solidFill>
            <a:schemeClr val="lt1"/>
          </a:solidFill>
          <a:ln cap="flat" cmpd="thinThick" w="1016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onstantia"/>
              <a:ea typeface="Constantia"/>
              <a:cs typeface="Constantia"/>
              <a:sym typeface="Constantia"/>
            </a:endParaRPr>
          </a:p>
        </p:txBody>
      </p:sp>
      <p:pic>
        <p:nvPicPr>
          <p:cNvPr id="87" name="Google Shape;87;p24"/>
          <p:cNvPicPr preferRelativeResize="0"/>
          <p:nvPr/>
        </p:nvPicPr>
        <p:blipFill rotWithShape="1">
          <a:blip r:embed="rId5">
            <a:alphaModFix/>
          </a:blip>
          <a:srcRect b="0" l="0" r="0" t="0"/>
          <a:stretch/>
        </p:blipFill>
        <p:spPr>
          <a:xfrm flipH="1">
            <a:off x="480358" y="403412"/>
            <a:ext cx="6332495" cy="5889812"/>
          </a:xfrm>
          <a:prstGeom prst="rect">
            <a:avLst/>
          </a:prstGeom>
          <a:noFill/>
          <a:ln>
            <a:noFill/>
          </a:ln>
        </p:spPr>
      </p:pic>
      <p:sp>
        <p:nvSpPr>
          <p:cNvPr id="88" name="Google Shape;88;p24"/>
          <p:cNvSpPr/>
          <p:nvPr/>
        </p:nvSpPr>
        <p:spPr>
          <a:xfrm>
            <a:off x="8545238" y="546100"/>
            <a:ext cx="3129190"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0346C"/>
              </a:buClr>
              <a:buSzPts val="6000"/>
              <a:buFont typeface="Constantia"/>
              <a:buNone/>
            </a:pPr>
            <a:r>
              <a:rPr b="1" lang="en-US" sz="6000" u="none" cap="none" strike="noStrike">
                <a:solidFill>
                  <a:srgbClr val="D0346C"/>
                </a:solidFill>
                <a:latin typeface="Constantia"/>
                <a:ea typeface="Constantia"/>
                <a:cs typeface="Constantia"/>
                <a:sym typeface="Constantia"/>
              </a:rPr>
              <a:t>Content</a:t>
            </a:r>
            <a:endParaRPr b="1" sz="6000" u="none" cap="none" strike="noStrike">
              <a:solidFill>
                <a:srgbClr val="D0346C"/>
              </a:solidFill>
              <a:latin typeface="Constantia"/>
              <a:ea typeface="Constantia"/>
              <a:cs typeface="Constantia"/>
              <a:sym typeface="Constantia"/>
            </a:endParaRPr>
          </a:p>
        </p:txBody>
      </p:sp>
      <p:sp>
        <p:nvSpPr>
          <p:cNvPr id="89" name="Google Shape;89;p24"/>
          <p:cNvSpPr/>
          <p:nvPr/>
        </p:nvSpPr>
        <p:spPr>
          <a:xfrm>
            <a:off x="5525055" y="1946125"/>
            <a:ext cx="309809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41B2B8"/>
                </a:solidFill>
                <a:latin typeface="Constantia"/>
                <a:ea typeface="Constantia"/>
                <a:cs typeface="Constantia"/>
                <a:sym typeface="Constantia"/>
              </a:rPr>
              <a:t>01 Tech Startup</a:t>
            </a:r>
            <a:endParaRPr b="1" sz="3200" u="none" cap="none" strike="noStrike">
              <a:solidFill>
                <a:srgbClr val="41B2B8"/>
              </a:solidFill>
              <a:latin typeface="Constantia"/>
              <a:ea typeface="Constantia"/>
              <a:cs typeface="Constantia"/>
              <a:sym typeface="Constantia"/>
            </a:endParaRPr>
          </a:p>
        </p:txBody>
      </p:sp>
      <p:sp>
        <p:nvSpPr>
          <p:cNvPr id="90" name="Google Shape;90;p24"/>
          <p:cNvSpPr/>
          <p:nvPr/>
        </p:nvSpPr>
        <p:spPr>
          <a:xfrm>
            <a:off x="5525055" y="2820496"/>
            <a:ext cx="339227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41B2B8"/>
                </a:solidFill>
                <a:latin typeface="Constantia"/>
                <a:ea typeface="Constantia"/>
                <a:cs typeface="Constantia"/>
                <a:sym typeface="Constantia"/>
              </a:rPr>
              <a:t>02 Public &amp; NGO</a:t>
            </a:r>
            <a:endParaRPr b="1" sz="3200" u="none" cap="none" strike="noStrike">
              <a:solidFill>
                <a:srgbClr val="41B2B8"/>
              </a:solidFill>
              <a:latin typeface="Constantia"/>
              <a:ea typeface="Constantia"/>
              <a:cs typeface="Constantia"/>
              <a:sym typeface="Constantia"/>
            </a:endParaRPr>
          </a:p>
        </p:txBody>
      </p:sp>
      <p:sp>
        <p:nvSpPr>
          <p:cNvPr id="91" name="Google Shape;91;p24"/>
          <p:cNvSpPr/>
          <p:nvPr/>
        </p:nvSpPr>
        <p:spPr>
          <a:xfrm>
            <a:off x="5525055" y="3694867"/>
            <a:ext cx="26901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41B2B8"/>
                </a:solidFill>
                <a:latin typeface="Constantia"/>
                <a:ea typeface="Constantia"/>
                <a:cs typeface="Constantia"/>
                <a:sym typeface="Constantia"/>
              </a:rPr>
              <a:t>03 Education</a:t>
            </a:r>
            <a:endParaRPr b="1" sz="3200" u="none" cap="none" strike="noStrike">
              <a:solidFill>
                <a:srgbClr val="41B2B8"/>
              </a:solidFill>
              <a:latin typeface="Constantia"/>
              <a:ea typeface="Constantia"/>
              <a:cs typeface="Constantia"/>
              <a:sym typeface="Constantia"/>
            </a:endParaRPr>
          </a:p>
        </p:txBody>
      </p:sp>
      <p:sp>
        <p:nvSpPr>
          <p:cNvPr id="92" name="Google Shape;92;p24"/>
          <p:cNvSpPr/>
          <p:nvPr/>
        </p:nvSpPr>
        <p:spPr>
          <a:xfrm>
            <a:off x="5525055" y="4569237"/>
            <a:ext cx="225068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41B2B8"/>
                </a:solidFill>
                <a:latin typeface="Constantia"/>
                <a:ea typeface="Constantia"/>
                <a:cs typeface="Constantia"/>
                <a:sym typeface="Constantia"/>
              </a:rPr>
              <a:t>04 Finance</a:t>
            </a:r>
            <a:endParaRPr b="1" sz="3200" u="none" cap="none" strike="noStrike">
              <a:solidFill>
                <a:srgbClr val="41B2B8"/>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ppt_w</p:attrName>
                                        </p:attrNameLst>
                                      </p:cBhvr>
                                      <p:tavLst>
                                        <p:tav fmla="" tm="0">
                                          <p:val>
                                            <p:strVal val="0"/>
                                          </p:val>
                                        </p:tav>
                                        <p:tav fmla="" tm="100000">
                                          <p:val>
                                            <p:strVal val="#ppt_w"/>
                                          </p:val>
                                        </p:tav>
                                      </p:tavLst>
                                    </p:anim>
                                    <p:anim calcmode="lin" valueType="num">
                                      <p:cBhvr additive="base">
                                        <p:cTn dur="500"/>
                                        <p:tgtEl>
                                          <p:spTgt spid="8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9B9"/>
        </a:solidFill>
      </p:bgPr>
    </p:bg>
    <p:spTree>
      <p:nvGrpSpPr>
        <p:cNvPr id="332" name="Shape 332"/>
        <p:cNvGrpSpPr/>
        <p:nvPr/>
      </p:nvGrpSpPr>
      <p:grpSpPr>
        <a:xfrm>
          <a:off x="0" y="0"/>
          <a:ext cx="0" cy="0"/>
          <a:chOff x="0" y="0"/>
          <a:chExt cx="0" cy="0"/>
        </a:xfrm>
      </p:grpSpPr>
      <p:pic>
        <p:nvPicPr>
          <p:cNvPr id="333" name="Google Shape;333;p42"/>
          <p:cNvPicPr preferRelativeResize="0"/>
          <p:nvPr>
            <p:ph idx="2" type="pic"/>
          </p:nvPr>
        </p:nvPicPr>
        <p:blipFill rotWithShape="1">
          <a:blip r:embed="rId3">
            <a:alphaModFix/>
          </a:blip>
          <a:srcRect b="0" l="0" r="0" t="0"/>
          <a:stretch/>
        </p:blipFill>
        <p:spPr>
          <a:xfrm>
            <a:off x="1022101" y="1099696"/>
            <a:ext cx="5156177" cy="5176076"/>
          </a:xfrm>
          <a:prstGeom prst="rect">
            <a:avLst/>
          </a:prstGeom>
          <a:blipFill rotWithShape="1">
            <a:blip r:embed="rId4">
              <a:alphaModFix amt="30000"/>
            </a:blip>
            <a:stretch>
              <a:fillRect b="0" l="0" r="0" t="0"/>
            </a:stretch>
          </a:blipFill>
          <a:ln>
            <a:noFill/>
          </a:ln>
        </p:spPr>
      </p:pic>
      <p:sp>
        <p:nvSpPr>
          <p:cNvPr id="334" name="Google Shape;334;p42"/>
          <p:cNvSpPr txBox="1"/>
          <p:nvPr/>
        </p:nvSpPr>
        <p:spPr>
          <a:xfrm>
            <a:off x="6178278" y="5252371"/>
            <a:ext cx="6233375"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lang="en-US" sz="13800">
                <a:solidFill>
                  <a:srgbClr val="F8F8F8"/>
                </a:solidFill>
                <a:latin typeface="Constantia"/>
                <a:ea typeface="Constantia"/>
                <a:cs typeface="Constantia"/>
                <a:sym typeface="Constantia"/>
              </a:rPr>
              <a:t>HOME</a:t>
            </a:r>
            <a:endParaRPr b="1" i="0" sz="13800" u="none" cap="none" strike="noStrike">
              <a:solidFill>
                <a:srgbClr val="F8F8F8"/>
              </a:solidFill>
              <a:latin typeface="Constantia"/>
              <a:ea typeface="Constantia"/>
              <a:cs typeface="Constantia"/>
              <a:sym typeface="Constantia"/>
            </a:endParaRPr>
          </a:p>
        </p:txBody>
      </p:sp>
      <p:sp>
        <p:nvSpPr>
          <p:cNvPr id="335" name="Google Shape;335;p42"/>
          <p:cNvSpPr/>
          <p:nvPr/>
        </p:nvSpPr>
        <p:spPr>
          <a:xfrm rot="900000">
            <a:off x="2315520" y="1292784"/>
            <a:ext cx="3636832" cy="3731295"/>
          </a:xfrm>
          <a:prstGeom prst="rect">
            <a:avLst/>
          </a:prstGeom>
          <a:noFill/>
          <a:ln cap="flat" cmpd="sng" w="38100">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36" name="Google Shape;336;p42"/>
          <p:cNvSpPr/>
          <p:nvPr/>
        </p:nvSpPr>
        <p:spPr>
          <a:xfrm rot="3600000">
            <a:off x="1758310" y="274774"/>
            <a:ext cx="5662311" cy="4881303"/>
          </a:xfrm>
          <a:prstGeom prst="triangle">
            <a:avLst>
              <a:gd fmla="val 50000" name="adj"/>
            </a:avLst>
          </a:prstGeom>
          <a:solidFill>
            <a:srgbClr val="F2F2F2">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37" name="Google Shape;337;p42"/>
          <p:cNvSpPr/>
          <p:nvPr/>
        </p:nvSpPr>
        <p:spPr>
          <a:xfrm rot="3600000">
            <a:off x="2087267" y="513958"/>
            <a:ext cx="5391847" cy="4648144"/>
          </a:xfrm>
          <a:prstGeom prst="triangle">
            <a:avLst>
              <a:gd fmla="val 50000" name="adj"/>
            </a:avLst>
          </a:prstGeom>
          <a:noFill/>
          <a:ln cap="flat" cmpd="sng" w="190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38" name="Google Shape;338;p42"/>
          <p:cNvSpPr/>
          <p:nvPr/>
        </p:nvSpPr>
        <p:spPr>
          <a:xfrm>
            <a:off x="7416801" y="1727270"/>
            <a:ext cx="4263111" cy="2862322"/>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200">
                <a:solidFill>
                  <a:srgbClr val="000000"/>
                </a:solidFill>
                <a:latin typeface="Constantia"/>
                <a:ea typeface="Constantia"/>
                <a:cs typeface="Constantia"/>
                <a:sym typeface="Constantia"/>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occupation and change soon weaken impressions. All the privilege I claim for my own sex (it is not a very enviable one; you need not covet it), is that of loving longest, when existence or when hope is gone.</a:t>
            </a:r>
            <a:endParaRPr b="0" i="0" sz="1200" u="none" cap="none" strike="noStrike">
              <a:solidFill>
                <a:srgbClr val="000000"/>
              </a:solidFill>
              <a:latin typeface="Constantia"/>
              <a:ea typeface="Constantia"/>
              <a:cs typeface="Constantia"/>
              <a:sym typeface="Constantia"/>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9B9"/>
        </a:solidFill>
      </p:bgPr>
    </p:bg>
    <p:spTree>
      <p:nvGrpSpPr>
        <p:cNvPr id="343" name="Shape 343"/>
        <p:cNvGrpSpPr/>
        <p:nvPr/>
      </p:nvGrpSpPr>
      <p:grpSpPr>
        <a:xfrm>
          <a:off x="0" y="0"/>
          <a:ext cx="0" cy="0"/>
          <a:chOff x="0" y="0"/>
          <a:chExt cx="0" cy="0"/>
        </a:xfrm>
      </p:grpSpPr>
      <p:pic>
        <p:nvPicPr>
          <p:cNvPr id="344" name="Google Shape;344;p43"/>
          <p:cNvPicPr preferRelativeResize="0"/>
          <p:nvPr>
            <p:ph idx="2" type="pic"/>
          </p:nvPr>
        </p:nvPicPr>
        <p:blipFill rotWithShape="1">
          <a:blip r:embed="rId3">
            <a:alphaModFix/>
          </a:blip>
          <a:srcRect b="0" l="0" r="0" t="0"/>
          <a:stretch/>
        </p:blipFill>
        <p:spPr>
          <a:xfrm>
            <a:off x="-518034" y="-101599"/>
            <a:ext cx="6709284" cy="6959600"/>
          </a:xfrm>
          <a:prstGeom prst="rect">
            <a:avLst/>
          </a:prstGeom>
          <a:noFill/>
          <a:ln>
            <a:noFill/>
          </a:ln>
        </p:spPr>
      </p:pic>
      <p:sp>
        <p:nvSpPr>
          <p:cNvPr id="345" name="Google Shape;345;p43"/>
          <p:cNvSpPr/>
          <p:nvPr/>
        </p:nvSpPr>
        <p:spPr>
          <a:xfrm rot="9900000">
            <a:off x="909951" y="1405405"/>
            <a:ext cx="5834743" cy="5834743"/>
          </a:xfrm>
          <a:prstGeom prst="rtTriangle">
            <a:avLst/>
          </a:prstGeom>
          <a:solidFill>
            <a:srgbClr val="F2F2F2">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46" name="Google Shape;346;p43"/>
          <p:cNvSpPr txBox="1"/>
          <p:nvPr/>
        </p:nvSpPr>
        <p:spPr>
          <a:xfrm rot="-3899745">
            <a:off x="2389000" y="2328807"/>
            <a:ext cx="6476435"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i="0" lang="en-US" sz="13800" u="none" cap="none" strike="noStrike">
                <a:solidFill>
                  <a:srgbClr val="F8F8F8"/>
                </a:solidFill>
                <a:latin typeface="Constantia"/>
                <a:ea typeface="Constantia"/>
                <a:cs typeface="Constantia"/>
                <a:sym typeface="Constantia"/>
              </a:rPr>
              <a:t>SLIDER</a:t>
            </a:r>
            <a:endParaRPr/>
          </a:p>
        </p:txBody>
      </p:sp>
      <p:sp>
        <p:nvSpPr>
          <p:cNvPr id="347" name="Google Shape;347;p43"/>
          <p:cNvSpPr/>
          <p:nvPr/>
        </p:nvSpPr>
        <p:spPr>
          <a:xfrm>
            <a:off x="6487886" y="4881399"/>
            <a:ext cx="5192026" cy="890693"/>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200">
                <a:solidFill>
                  <a:srgbClr val="000000"/>
                </a:solidFill>
                <a:latin typeface="Constantia"/>
                <a:ea typeface="Constantia"/>
                <a:cs typeface="Constantia"/>
                <a:sym typeface="Constantia"/>
              </a:rPr>
              <a:t>The time is now, the place is here. Stay in the present. You can do nothing to change the past, and the future will never come exactly as you plan or hope for. Dan Millman</a:t>
            </a:r>
            <a:endParaRPr b="0" i="0" sz="1200" u="none" cap="none" strike="noStrike">
              <a:solidFill>
                <a:srgbClr val="000000"/>
              </a:solidFill>
              <a:latin typeface="Constantia"/>
              <a:ea typeface="Constantia"/>
              <a:cs typeface="Constantia"/>
              <a:sym typeface="Constantia"/>
            </a:endParaRPr>
          </a:p>
        </p:txBody>
      </p:sp>
      <p:sp>
        <p:nvSpPr>
          <p:cNvPr id="348" name="Google Shape;348;p43"/>
          <p:cNvSpPr/>
          <p:nvPr/>
        </p:nvSpPr>
        <p:spPr>
          <a:xfrm>
            <a:off x="8648700" y="2506894"/>
            <a:ext cx="3031212" cy="181588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800">
                <a:solidFill>
                  <a:srgbClr val="BFBFBF"/>
                </a:solidFill>
                <a:latin typeface="Constantia"/>
                <a:ea typeface="Constantia"/>
                <a:cs typeface="Constantia"/>
                <a:sym typeface="Constantia"/>
              </a:rPr>
              <a:t>I BELIEVE THAT PEOPLE WOULD BE ALIVE TODAY</a:t>
            </a:r>
            <a:endParaRPr b="1" i="0" sz="2800" u="none" cap="none" strike="noStrike">
              <a:solidFill>
                <a:srgbClr val="BFBFBF"/>
              </a:solidFill>
              <a:latin typeface="Constantia"/>
              <a:ea typeface="Constantia"/>
              <a:cs typeface="Constantia"/>
              <a:sym typeface="Constantia"/>
            </a:endParaRPr>
          </a:p>
        </p:txBody>
      </p:sp>
      <p:sp>
        <p:nvSpPr>
          <p:cNvPr id="349" name="Google Shape;349;p43"/>
          <p:cNvSpPr/>
          <p:nvPr/>
        </p:nvSpPr>
        <p:spPr>
          <a:xfrm>
            <a:off x="254286" y="5011688"/>
            <a:ext cx="1835186" cy="1582057"/>
          </a:xfrm>
          <a:prstGeom prst="triangle">
            <a:avLst>
              <a:gd fmla="val 50000" name="adj"/>
            </a:avLst>
          </a:prstGeom>
          <a:noFill/>
          <a:ln cap="flat" cmpd="sng" w="28575">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B2B8"/>
        </a:solidFill>
      </p:bgPr>
    </p:bg>
    <p:spTree>
      <p:nvGrpSpPr>
        <p:cNvPr id="354" name="Shape 354"/>
        <p:cNvGrpSpPr/>
        <p:nvPr/>
      </p:nvGrpSpPr>
      <p:grpSpPr>
        <a:xfrm>
          <a:off x="0" y="0"/>
          <a:ext cx="0" cy="0"/>
          <a:chOff x="0" y="0"/>
          <a:chExt cx="0" cy="0"/>
        </a:xfrm>
      </p:grpSpPr>
      <p:sp>
        <p:nvSpPr>
          <p:cNvPr id="355" name="Google Shape;355;p44"/>
          <p:cNvSpPr txBox="1"/>
          <p:nvPr/>
        </p:nvSpPr>
        <p:spPr>
          <a:xfrm rot="-5400000">
            <a:off x="-2367681" y="2278017"/>
            <a:ext cx="6793337"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i="0" lang="en-US" sz="13800" u="none" cap="none" strike="noStrike">
                <a:solidFill>
                  <a:srgbClr val="F8F8F8"/>
                </a:solidFill>
                <a:latin typeface="Constantia"/>
                <a:ea typeface="Constantia"/>
                <a:cs typeface="Constantia"/>
                <a:sym typeface="Constantia"/>
              </a:rPr>
              <a:t>SLIDER</a:t>
            </a:r>
            <a:endParaRPr/>
          </a:p>
        </p:txBody>
      </p:sp>
      <p:sp>
        <p:nvSpPr>
          <p:cNvPr id="356" name="Google Shape;356;p44"/>
          <p:cNvSpPr/>
          <p:nvPr/>
        </p:nvSpPr>
        <p:spPr>
          <a:xfrm>
            <a:off x="1811358" y="4658471"/>
            <a:ext cx="4284642"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onstantia"/>
                <a:ea typeface="Constantia"/>
                <a:cs typeface="Constantia"/>
                <a:sym typeface="Constantia"/>
              </a:rPr>
              <a:t>Do you wonder what the difference between ignorance and genius is? A Genius has limits but an ignorant doesn’t have any. Everybody has three chars ; the one is come out ,the one is owned ,the one is thought to have. You can’t change what’s going on around you until you start changing what’s going on with you. People who touch your heart are always with you.</a:t>
            </a:r>
            <a:endParaRPr b="0" i="0" sz="1200" u="none" cap="none" strike="noStrike">
              <a:solidFill>
                <a:srgbClr val="000000"/>
              </a:solidFill>
              <a:latin typeface="Constantia"/>
              <a:ea typeface="Constantia"/>
              <a:cs typeface="Constantia"/>
              <a:sym typeface="Constantia"/>
            </a:endParaRPr>
          </a:p>
        </p:txBody>
      </p:sp>
      <p:pic>
        <p:nvPicPr>
          <p:cNvPr id="357" name="Google Shape;357;p44"/>
          <p:cNvPicPr preferRelativeResize="0"/>
          <p:nvPr>
            <p:ph idx="2" type="pic"/>
          </p:nvPr>
        </p:nvPicPr>
        <p:blipFill rotWithShape="1">
          <a:blip r:embed="rId3">
            <a:alphaModFix/>
          </a:blip>
          <a:srcRect b="0" l="0" r="0" t="0"/>
          <a:stretch/>
        </p:blipFill>
        <p:spPr>
          <a:xfrm>
            <a:off x="6096000" y="0"/>
            <a:ext cx="6096000" cy="6858000"/>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4B4"/>
        </a:solidFill>
      </p:bgPr>
    </p:bg>
    <p:spTree>
      <p:nvGrpSpPr>
        <p:cNvPr id="362" name="Shape 362"/>
        <p:cNvGrpSpPr/>
        <p:nvPr/>
      </p:nvGrpSpPr>
      <p:grpSpPr>
        <a:xfrm>
          <a:off x="0" y="0"/>
          <a:ext cx="0" cy="0"/>
          <a:chOff x="0" y="0"/>
          <a:chExt cx="0" cy="0"/>
        </a:xfrm>
      </p:grpSpPr>
      <p:sp>
        <p:nvSpPr>
          <p:cNvPr id="363" name="Google Shape;363;p45"/>
          <p:cNvSpPr/>
          <p:nvPr/>
        </p:nvSpPr>
        <p:spPr>
          <a:xfrm>
            <a:off x="464530" y="546100"/>
            <a:ext cx="11194070" cy="5747124"/>
          </a:xfrm>
          <a:prstGeom prst="rect">
            <a:avLst/>
          </a:prstGeom>
          <a:solidFill>
            <a:schemeClr val="lt1"/>
          </a:solidFill>
          <a:ln cap="flat" cmpd="thinThick" w="1016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364" name="Google Shape;364;p45"/>
          <p:cNvPicPr preferRelativeResize="0"/>
          <p:nvPr/>
        </p:nvPicPr>
        <p:blipFill rotWithShape="1">
          <a:blip r:embed="rId3">
            <a:alphaModFix/>
          </a:blip>
          <a:srcRect b="0" l="0" r="0" t="0"/>
          <a:stretch/>
        </p:blipFill>
        <p:spPr>
          <a:xfrm>
            <a:off x="775497" y="813338"/>
            <a:ext cx="5529667" cy="5231324"/>
          </a:xfrm>
          <a:prstGeom prst="rect">
            <a:avLst/>
          </a:prstGeom>
          <a:noFill/>
          <a:ln>
            <a:noFill/>
          </a:ln>
        </p:spPr>
      </p:pic>
      <p:grpSp>
        <p:nvGrpSpPr>
          <p:cNvPr id="365" name="Google Shape;365;p45"/>
          <p:cNvGrpSpPr/>
          <p:nvPr/>
        </p:nvGrpSpPr>
        <p:grpSpPr>
          <a:xfrm>
            <a:off x="2098392" y="1889311"/>
            <a:ext cx="3083207" cy="3083207"/>
            <a:chOff x="2098392" y="2060761"/>
            <a:chExt cx="3083207" cy="3083207"/>
          </a:xfrm>
        </p:grpSpPr>
        <p:sp>
          <p:nvSpPr>
            <p:cNvPr id="366" name="Google Shape;366;p45"/>
            <p:cNvSpPr/>
            <p:nvPr/>
          </p:nvSpPr>
          <p:spPr>
            <a:xfrm>
              <a:off x="2098392" y="2060761"/>
              <a:ext cx="3083207" cy="3083207"/>
            </a:xfrm>
            <a:prstGeom prst="ellipse">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67" name="Google Shape;367;p45"/>
            <p:cNvSpPr/>
            <p:nvPr/>
          </p:nvSpPr>
          <p:spPr>
            <a:xfrm>
              <a:off x="2174591" y="2136960"/>
              <a:ext cx="2930809" cy="2930809"/>
            </a:xfrm>
            <a:prstGeom prst="ellipse">
              <a:avLst/>
            </a:prstGeom>
            <a:noFill/>
            <a:ln cap="flat" cmpd="sng" w="12700">
              <a:solidFill>
                <a:srgbClr val="FF66C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368" name="Google Shape;368;p45"/>
          <p:cNvSpPr/>
          <p:nvPr/>
        </p:nvSpPr>
        <p:spPr>
          <a:xfrm>
            <a:off x="5810250" y="4111497"/>
            <a:ext cx="5445780" cy="120032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41B2B8"/>
                </a:solidFill>
                <a:latin typeface="Microsoft Yahei"/>
                <a:ea typeface="Microsoft Yahei"/>
                <a:cs typeface="Microsoft Yahei"/>
                <a:sym typeface="Microsoft Yahei"/>
              </a:rPr>
              <a:t>Simple &amp; Smooth, exactly how purchasing experiences should be. We align with your users need to build and evolve a flowing</a:t>
            </a:r>
            <a:endParaRPr sz="2000" u="none" cap="none" strike="noStrike">
              <a:solidFill>
                <a:srgbClr val="41B2B8"/>
              </a:solidFill>
              <a:latin typeface="Microsoft Yahei"/>
              <a:ea typeface="Microsoft Yahei"/>
              <a:cs typeface="Microsoft Yahei"/>
              <a:sym typeface="Microsoft Yahei"/>
            </a:endParaRPr>
          </a:p>
        </p:txBody>
      </p:sp>
      <p:sp>
        <p:nvSpPr>
          <p:cNvPr id="369" name="Google Shape;369;p45"/>
          <p:cNvSpPr/>
          <p:nvPr/>
        </p:nvSpPr>
        <p:spPr>
          <a:xfrm>
            <a:off x="5810250" y="2381753"/>
            <a:ext cx="3318986"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511A0F"/>
                </a:solidFill>
                <a:latin typeface="Constantia"/>
                <a:ea typeface="Constantia"/>
                <a:cs typeface="Constantia"/>
                <a:sym typeface="Constantia"/>
              </a:rPr>
              <a:t>Finance</a:t>
            </a:r>
            <a:endParaRPr b="1" sz="6600" u="none" cap="none" strike="noStrike">
              <a:solidFill>
                <a:srgbClr val="511A0F"/>
              </a:solidFill>
              <a:latin typeface="Constantia"/>
              <a:ea typeface="Constantia"/>
              <a:cs typeface="Constantia"/>
              <a:sym typeface="Constantia"/>
            </a:endParaRPr>
          </a:p>
        </p:txBody>
      </p:sp>
      <p:sp>
        <p:nvSpPr>
          <p:cNvPr id="370" name="Google Shape;370;p45"/>
          <p:cNvSpPr txBox="1"/>
          <p:nvPr/>
        </p:nvSpPr>
        <p:spPr>
          <a:xfrm>
            <a:off x="2577163" y="1889311"/>
            <a:ext cx="2495548" cy="26468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600">
                <a:solidFill>
                  <a:srgbClr val="511A0F"/>
                </a:solidFill>
                <a:latin typeface="Constantia"/>
                <a:ea typeface="Constantia"/>
                <a:cs typeface="Constantia"/>
                <a:sym typeface="Constantia"/>
              </a:rPr>
              <a:t>04</a:t>
            </a:r>
            <a:endParaRPr b="1" sz="16600">
              <a:solidFill>
                <a:srgbClr val="511A0F"/>
              </a:solidFill>
              <a:latin typeface="Constantia"/>
              <a:ea typeface="Constantia"/>
              <a:cs typeface="Constantia"/>
              <a:sym typeface="Constantia"/>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4B4"/>
        </a:solidFill>
      </p:bgPr>
    </p:bg>
    <p:spTree>
      <p:nvGrpSpPr>
        <p:cNvPr id="375" name="Shape 375"/>
        <p:cNvGrpSpPr/>
        <p:nvPr/>
      </p:nvGrpSpPr>
      <p:grpSpPr>
        <a:xfrm>
          <a:off x="0" y="0"/>
          <a:ext cx="0" cy="0"/>
          <a:chOff x="0" y="0"/>
          <a:chExt cx="0" cy="0"/>
        </a:xfrm>
      </p:grpSpPr>
      <p:pic>
        <p:nvPicPr>
          <p:cNvPr id="376" name="Google Shape;376;p46"/>
          <p:cNvPicPr preferRelativeResize="0"/>
          <p:nvPr>
            <p:ph idx="2" type="pic"/>
          </p:nvPr>
        </p:nvPicPr>
        <p:blipFill rotWithShape="1">
          <a:blip r:embed="rId3">
            <a:alphaModFix/>
          </a:blip>
          <a:srcRect b="0" l="0" r="0" t="0"/>
          <a:stretch/>
        </p:blipFill>
        <p:spPr>
          <a:xfrm>
            <a:off x="508000" y="514350"/>
            <a:ext cx="4730750" cy="5829299"/>
          </a:xfrm>
          <a:prstGeom prst="rect">
            <a:avLst/>
          </a:prstGeom>
          <a:noFill/>
          <a:ln>
            <a:noFill/>
          </a:ln>
        </p:spPr>
      </p:pic>
      <p:grpSp>
        <p:nvGrpSpPr>
          <p:cNvPr id="377" name="Google Shape;377;p46"/>
          <p:cNvGrpSpPr/>
          <p:nvPr/>
        </p:nvGrpSpPr>
        <p:grpSpPr>
          <a:xfrm>
            <a:off x="5618363" y="676222"/>
            <a:ext cx="6584243" cy="7256746"/>
            <a:chOff x="5618363" y="676222"/>
            <a:chExt cx="6584243" cy="7256746"/>
          </a:xfrm>
        </p:grpSpPr>
        <p:sp>
          <p:nvSpPr>
            <p:cNvPr id="378" name="Google Shape;378;p46"/>
            <p:cNvSpPr/>
            <p:nvPr/>
          </p:nvSpPr>
          <p:spPr>
            <a:xfrm rot="9000000">
              <a:off x="7990595" y="1164981"/>
              <a:ext cx="2670629" cy="2670629"/>
            </a:xfrm>
            <a:prstGeom prst="rtTriangle">
              <a:avLst/>
            </a:prstGeom>
            <a:solidFill>
              <a:srgbClr val="F2F2F2">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379" name="Google Shape;379;p46"/>
            <p:cNvSpPr/>
            <p:nvPr/>
          </p:nvSpPr>
          <p:spPr>
            <a:xfrm rot="9000000">
              <a:off x="6500484" y="2230847"/>
              <a:ext cx="4820000" cy="4820000"/>
            </a:xfrm>
            <a:prstGeom prst="rtTriangle">
              <a:avLst/>
            </a:prstGeom>
            <a:solidFill>
              <a:srgbClr val="F2F2F2">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grpSp>
      <p:sp>
        <p:nvSpPr>
          <p:cNvPr id="380" name="Google Shape;380;p46"/>
          <p:cNvSpPr txBox="1"/>
          <p:nvPr/>
        </p:nvSpPr>
        <p:spPr>
          <a:xfrm>
            <a:off x="5060530" y="4957322"/>
            <a:ext cx="6233375" cy="1742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8F8F8"/>
              </a:buClr>
              <a:buSzPts val="13800"/>
              <a:buFont typeface="Arial"/>
              <a:buNone/>
            </a:pPr>
            <a:r>
              <a:rPr b="1" i="0" lang="en-US" sz="13800" u="none" cap="none" strike="noStrike">
                <a:solidFill>
                  <a:srgbClr val="F8F8F8"/>
                </a:solidFill>
                <a:latin typeface="Constantia"/>
                <a:ea typeface="Constantia"/>
                <a:cs typeface="Constantia"/>
                <a:sym typeface="Constantia"/>
              </a:rPr>
              <a:t>TIME…</a:t>
            </a:r>
            <a:endParaRPr b="1" i="0" sz="13800" u="none" cap="none" strike="noStrike">
              <a:solidFill>
                <a:srgbClr val="F8F8F8"/>
              </a:solidFill>
              <a:latin typeface="Constantia"/>
              <a:ea typeface="Constantia"/>
              <a:cs typeface="Constantia"/>
              <a:sym typeface="Constantia"/>
            </a:endParaRPr>
          </a:p>
        </p:txBody>
      </p:sp>
      <p:sp>
        <p:nvSpPr>
          <p:cNvPr id="381" name="Google Shape;381;p46"/>
          <p:cNvSpPr/>
          <p:nvPr/>
        </p:nvSpPr>
        <p:spPr>
          <a:xfrm>
            <a:off x="5613440" y="1172305"/>
            <a:ext cx="3712469"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BFBFBF"/>
                </a:solidFill>
                <a:latin typeface="Constantia"/>
                <a:ea typeface="Constantia"/>
                <a:cs typeface="Constantia"/>
                <a:sym typeface="Constantia"/>
              </a:rPr>
              <a:t>BE NOT AFRAID OF GOING SLOWLY</a:t>
            </a:r>
            <a:endParaRPr b="1" i="0" sz="2800" u="none" cap="none" strike="noStrike">
              <a:solidFill>
                <a:srgbClr val="BFBFBF"/>
              </a:solidFill>
              <a:latin typeface="Constantia"/>
              <a:ea typeface="Constantia"/>
              <a:cs typeface="Constantia"/>
              <a:sym typeface="Constantia"/>
            </a:endParaRPr>
          </a:p>
        </p:txBody>
      </p:sp>
      <p:sp>
        <p:nvSpPr>
          <p:cNvPr id="382" name="Google Shape;382;p46"/>
          <p:cNvSpPr/>
          <p:nvPr/>
        </p:nvSpPr>
        <p:spPr>
          <a:xfrm>
            <a:off x="5613440" y="2456568"/>
            <a:ext cx="4253140" cy="11717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00000"/>
                </a:solidFill>
                <a:latin typeface="Constantia"/>
                <a:ea typeface="Constantia"/>
                <a:cs typeface="Constantia"/>
                <a:sym typeface="Constantia"/>
              </a:rPr>
              <a:t>I'm convinced that about half of what separates the successful entrepreneurs from the non-successful ones is pure perseverance. Steve Jobs There is only one difference between a madman and me. I am not mad. Salvador Dali</a:t>
            </a:r>
            <a:endParaRPr b="0" i="0" sz="1200" u="none" cap="none" strike="noStrike">
              <a:solidFill>
                <a:srgbClr val="000000"/>
              </a:solidFill>
              <a:latin typeface="Constantia"/>
              <a:ea typeface="Constantia"/>
              <a:cs typeface="Constantia"/>
              <a:sym typeface="Constantia"/>
            </a:endParaRPr>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47"/>
          <p:cNvPicPr preferRelativeResize="0"/>
          <p:nvPr/>
        </p:nvPicPr>
        <p:blipFill rotWithShape="1">
          <a:blip r:embed="rId3">
            <a:alphaModFix/>
          </a:blip>
          <a:srcRect b="0" l="0" r="0" t="0"/>
          <a:stretch/>
        </p:blipFill>
        <p:spPr>
          <a:xfrm>
            <a:off x="464530" y="546100"/>
            <a:ext cx="11194070" cy="5728448"/>
          </a:xfrm>
          <a:prstGeom prst="rect">
            <a:avLst/>
          </a:prstGeom>
          <a:solidFill>
            <a:schemeClr val="lt1"/>
          </a:solidFill>
          <a:ln cap="flat" cmpd="thinThick" w="101600">
            <a:solidFill>
              <a:schemeClr val="lt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mc:AlternateContent>
    <mc:Choice Requires="p14">
      <p:transition spd="slow" p14:dur="16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4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5" name="Google Shape;395;p48"/>
          <p:cNvSpPr/>
          <p:nvPr/>
        </p:nvSpPr>
        <p:spPr>
          <a:xfrm>
            <a:off x="2349230" y="1720947"/>
            <a:ext cx="8204692" cy="1446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8800"/>
              <a:buFont typeface="Constantia"/>
              <a:buNone/>
            </a:pPr>
            <a:r>
              <a:rPr b="1" lang="en-US" sz="8800" u="none" cap="none" strike="noStrike">
                <a:latin typeface="Constantia"/>
                <a:ea typeface="Constantia"/>
                <a:cs typeface="Constantia"/>
                <a:sym typeface="Constantia"/>
              </a:rPr>
              <a:t>THAN</a:t>
            </a:r>
            <a:r>
              <a:rPr b="1" lang="en-US" sz="8800" u="none" cap="none" strike="noStrike">
                <a:latin typeface="Constantia"/>
                <a:ea typeface="Constantia"/>
                <a:cs typeface="Constantia"/>
                <a:sym typeface="Constantia"/>
              </a:rPr>
              <a:t> YOU !</a:t>
            </a:r>
            <a:endParaRPr b="1" sz="2800" u="none" cap="none" strike="noStrike">
              <a:latin typeface="Constantia"/>
              <a:ea typeface="Constantia"/>
              <a:cs typeface="Constantia"/>
              <a:sym typeface="Constantia"/>
            </a:endParaRPr>
          </a:p>
        </p:txBody>
      </p:sp>
      <p:sp>
        <p:nvSpPr>
          <p:cNvPr id="396" name="Google Shape;396;p48"/>
          <p:cNvSpPr/>
          <p:nvPr/>
        </p:nvSpPr>
        <p:spPr>
          <a:xfrm>
            <a:off x="1218617" y="3224348"/>
            <a:ext cx="10973383"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BB277"/>
              </a:buClr>
              <a:buSzPts val="5400"/>
              <a:buFont typeface="Constantia"/>
              <a:buNone/>
            </a:pPr>
            <a:r>
              <a:rPr b="0" i="0" lang="en-US" sz="5400" cap="none" strike="noStrike">
                <a:solidFill>
                  <a:srgbClr val="CBB277"/>
                </a:solidFill>
                <a:latin typeface="Constantia"/>
                <a:ea typeface="Constantia"/>
                <a:cs typeface="Constantia"/>
                <a:sym typeface="Constantia"/>
              </a:rPr>
              <a:t>HappinessPresentation Template</a:t>
            </a:r>
            <a:endParaRPr b="0" i="0" sz="5400" cap="none" strike="noStrike">
              <a:solidFill>
                <a:srgbClr val="CBB277"/>
              </a:solidFill>
              <a:latin typeface="Constantia"/>
              <a:ea typeface="Constantia"/>
              <a:cs typeface="Constantia"/>
              <a:sym typeface="Constantia"/>
            </a:endParaRPr>
          </a:p>
        </p:txBody>
      </p:sp>
      <p:sp>
        <p:nvSpPr>
          <p:cNvPr id="397" name="Google Shape;397;p48"/>
          <p:cNvSpPr/>
          <p:nvPr/>
        </p:nvSpPr>
        <p:spPr>
          <a:xfrm>
            <a:off x="3697234" y="5125813"/>
            <a:ext cx="479753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rgbClr val="F4B081"/>
                </a:solidFill>
                <a:latin typeface="Constantia"/>
                <a:ea typeface="Constantia"/>
                <a:cs typeface="Constantia"/>
                <a:sym typeface="Constantia"/>
              </a:rPr>
              <a:t>www.freepptbackgrounds.net</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5"/>
          <p:cNvSpPr/>
          <p:nvPr/>
        </p:nvSpPr>
        <p:spPr>
          <a:xfrm>
            <a:off x="464530" y="546100"/>
            <a:ext cx="11194070" cy="5747124"/>
          </a:xfrm>
          <a:prstGeom prst="rect">
            <a:avLst/>
          </a:prstGeom>
          <a:solidFill>
            <a:schemeClr val="lt1"/>
          </a:solidFill>
          <a:ln cap="flat" cmpd="thinThick" w="1016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99" name="Google Shape;99;p25"/>
          <p:cNvPicPr preferRelativeResize="0"/>
          <p:nvPr/>
        </p:nvPicPr>
        <p:blipFill rotWithShape="1">
          <a:blip r:embed="rId3">
            <a:alphaModFix/>
          </a:blip>
          <a:srcRect b="0" l="0" r="0" t="0"/>
          <a:stretch/>
        </p:blipFill>
        <p:spPr>
          <a:xfrm>
            <a:off x="775497" y="813338"/>
            <a:ext cx="5529667" cy="5231324"/>
          </a:xfrm>
          <a:prstGeom prst="rect">
            <a:avLst/>
          </a:prstGeom>
          <a:noFill/>
          <a:ln>
            <a:noFill/>
          </a:ln>
        </p:spPr>
      </p:pic>
      <p:grpSp>
        <p:nvGrpSpPr>
          <p:cNvPr id="100" name="Google Shape;100;p25"/>
          <p:cNvGrpSpPr/>
          <p:nvPr/>
        </p:nvGrpSpPr>
        <p:grpSpPr>
          <a:xfrm>
            <a:off x="2098392" y="1889311"/>
            <a:ext cx="3083207" cy="3083207"/>
            <a:chOff x="2098392" y="1889311"/>
            <a:chExt cx="3083207" cy="3083207"/>
          </a:xfrm>
        </p:grpSpPr>
        <p:grpSp>
          <p:nvGrpSpPr>
            <p:cNvPr id="101" name="Google Shape;101;p25"/>
            <p:cNvGrpSpPr/>
            <p:nvPr/>
          </p:nvGrpSpPr>
          <p:grpSpPr>
            <a:xfrm>
              <a:off x="2098392" y="1889311"/>
              <a:ext cx="3083207" cy="3083207"/>
              <a:chOff x="2098392" y="2060761"/>
              <a:chExt cx="3083207" cy="3083207"/>
            </a:xfrm>
          </p:grpSpPr>
          <p:sp>
            <p:nvSpPr>
              <p:cNvPr id="102" name="Google Shape;102;p25"/>
              <p:cNvSpPr/>
              <p:nvPr/>
            </p:nvSpPr>
            <p:spPr>
              <a:xfrm>
                <a:off x="2098392" y="2060761"/>
                <a:ext cx="3083207" cy="3083207"/>
              </a:xfrm>
              <a:prstGeom prst="ellipse">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3" name="Google Shape;103;p25"/>
              <p:cNvSpPr/>
              <p:nvPr/>
            </p:nvSpPr>
            <p:spPr>
              <a:xfrm>
                <a:off x="2174591" y="2136960"/>
                <a:ext cx="2930809" cy="2930809"/>
              </a:xfrm>
              <a:prstGeom prst="ellipse">
                <a:avLst/>
              </a:prstGeom>
              <a:noFill/>
              <a:ln cap="flat" cmpd="sng" w="12700">
                <a:solidFill>
                  <a:srgbClr val="FF66C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04" name="Google Shape;104;p25"/>
            <p:cNvSpPr txBox="1"/>
            <p:nvPr/>
          </p:nvSpPr>
          <p:spPr>
            <a:xfrm>
              <a:off x="2577163" y="1889311"/>
              <a:ext cx="2495548" cy="26468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600">
                  <a:solidFill>
                    <a:srgbClr val="511A0F"/>
                  </a:solidFill>
                  <a:latin typeface="Constantia"/>
                  <a:ea typeface="Constantia"/>
                  <a:cs typeface="Constantia"/>
                  <a:sym typeface="Constantia"/>
                </a:rPr>
                <a:t>01</a:t>
              </a:r>
              <a:endParaRPr b="1" sz="16600">
                <a:solidFill>
                  <a:srgbClr val="511A0F"/>
                </a:solidFill>
                <a:latin typeface="Constantia"/>
                <a:ea typeface="Constantia"/>
                <a:cs typeface="Constantia"/>
                <a:sym typeface="Constantia"/>
              </a:endParaRPr>
            </a:p>
          </p:txBody>
        </p:sp>
      </p:grpSp>
      <p:sp>
        <p:nvSpPr>
          <p:cNvPr id="105" name="Google Shape;105;p25"/>
          <p:cNvSpPr/>
          <p:nvPr/>
        </p:nvSpPr>
        <p:spPr>
          <a:xfrm>
            <a:off x="5810250" y="2381753"/>
            <a:ext cx="5204630"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511A0F"/>
                </a:solidFill>
                <a:latin typeface="Constantia"/>
                <a:ea typeface="Constantia"/>
                <a:cs typeface="Constantia"/>
                <a:sym typeface="Constantia"/>
              </a:rPr>
              <a:t>Tech Startup</a:t>
            </a:r>
            <a:endParaRPr b="1" sz="6600" u="none" cap="none" strike="noStrike">
              <a:solidFill>
                <a:srgbClr val="511A0F"/>
              </a:solidFill>
              <a:latin typeface="Constantia"/>
              <a:ea typeface="Constantia"/>
              <a:cs typeface="Constantia"/>
              <a:sym typeface="Constantia"/>
            </a:endParaRPr>
          </a:p>
        </p:txBody>
      </p:sp>
      <p:sp>
        <p:nvSpPr>
          <p:cNvPr id="106" name="Google Shape;106;p25"/>
          <p:cNvSpPr/>
          <p:nvPr/>
        </p:nvSpPr>
        <p:spPr>
          <a:xfrm>
            <a:off x="5810250" y="4111497"/>
            <a:ext cx="5445780" cy="117570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41B2B8"/>
                </a:solidFill>
                <a:latin typeface="Constantia"/>
                <a:ea typeface="Constantia"/>
                <a:cs typeface="Constantia"/>
                <a:sym typeface="Constantia"/>
              </a:rPr>
              <a:t>Easy to change colors, photos and Text. Get a modern PowerPoint Presentation that is beautifully designed.</a:t>
            </a:r>
            <a:endParaRPr sz="2000" u="none" cap="none" strike="noStrike">
              <a:solidFill>
                <a:srgbClr val="41B2B8"/>
              </a:solidFill>
              <a:latin typeface="Constantia"/>
              <a:ea typeface="Constantia"/>
              <a:cs typeface="Constantia"/>
              <a:sym typeface="Constantia"/>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B2B8"/>
        </a:solidFill>
      </p:bgPr>
    </p:bg>
    <p:spTree>
      <p:nvGrpSpPr>
        <p:cNvPr id="111" name="Shape 111"/>
        <p:cNvGrpSpPr/>
        <p:nvPr/>
      </p:nvGrpSpPr>
      <p:grpSpPr>
        <a:xfrm>
          <a:off x="0" y="0"/>
          <a:ext cx="0" cy="0"/>
          <a:chOff x="0" y="0"/>
          <a:chExt cx="0" cy="0"/>
        </a:xfrm>
      </p:grpSpPr>
      <p:pic>
        <p:nvPicPr>
          <p:cNvPr id="112" name="Google Shape;112;p26"/>
          <p:cNvPicPr preferRelativeResize="0"/>
          <p:nvPr/>
        </p:nvPicPr>
        <p:blipFill rotWithShape="1">
          <a:blip r:embed="rId3">
            <a:alphaModFix/>
          </a:blip>
          <a:srcRect b="0" l="0" r="0" t="0"/>
          <a:stretch/>
        </p:blipFill>
        <p:spPr>
          <a:xfrm>
            <a:off x="558801" y="482600"/>
            <a:ext cx="11074400" cy="5880100"/>
          </a:xfrm>
          <a:prstGeom prst="rect">
            <a:avLst/>
          </a:prstGeom>
          <a:solidFill>
            <a:schemeClr val="lt1"/>
          </a:solidFill>
          <a:ln cap="flat" cmpd="thinThick" w="101600">
            <a:solidFill>
              <a:schemeClr val="lt1"/>
            </a:solidFill>
            <a:prstDash val="solid"/>
            <a:round/>
            <a:headEnd len="sm" w="sm" type="none"/>
            <a:tailEnd len="sm" w="sm" type="none"/>
          </a:ln>
          <a:effectLst>
            <a:outerShdw blurRad="50800" rotWithShape="0" algn="tl" dir="2700000" dist="38100">
              <a:srgbClr val="000000">
                <a:alpha val="40000"/>
              </a:srgbClr>
            </a:outerShdw>
          </a:effectLst>
        </p:spPr>
      </p:pic>
      <p:grpSp>
        <p:nvGrpSpPr>
          <p:cNvPr id="113" name="Google Shape;113;p26"/>
          <p:cNvGrpSpPr/>
          <p:nvPr/>
        </p:nvGrpSpPr>
        <p:grpSpPr>
          <a:xfrm>
            <a:off x="1278059" y="1223493"/>
            <a:ext cx="4785382" cy="4623516"/>
            <a:chOff x="1278059" y="1223493"/>
            <a:chExt cx="4785382" cy="4623516"/>
          </a:xfrm>
        </p:grpSpPr>
        <p:sp>
          <p:nvSpPr>
            <p:cNvPr id="114" name="Google Shape;114;p26"/>
            <p:cNvSpPr txBox="1"/>
            <p:nvPr/>
          </p:nvSpPr>
          <p:spPr>
            <a:xfrm>
              <a:off x="1842217" y="2049464"/>
              <a:ext cx="4221224" cy="92333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6000">
                  <a:solidFill>
                    <a:srgbClr val="511A0F"/>
                  </a:solidFill>
                  <a:latin typeface="Constantia"/>
                  <a:ea typeface="Constantia"/>
                  <a:cs typeface="Constantia"/>
                  <a:sym typeface="Constantia"/>
                </a:rPr>
                <a:t>WEB</a:t>
              </a:r>
              <a:endParaRPr b="1" i="0" sz="6000" u="none" cap="none" strike="noStrike">
                <a:solidFill>
                  <a:srgbClr val="404040"/>
                </a:solidFill>
                <a:latin typeface="Constantia"/>
                <a:ea typeface="Constantia"/>
                <a:cs typeface="Constantia"/>
                <a:sym typeface="Constantia"/>
              </a:endParaRPr>
            </a:p>
          </p:txBody>
        </p:sp>
        <p:sp>
          <p:nvSpPr>
            <p:cNvPr id="115" name="Google Shape;115;p26"/>
            <p:cNvSpPr txBox="1"/>
            <p:nvPr/>
          </p:nvSpPr>
          <p:spPr>
            <a:xfrm>
              <a:off x="1842217" y="3034728"/>
              <a:ext cx="1925786" cy="92333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41B2B8"/>
                </a:buClr>
                <a:buSzPts val="6000"/>
                <a:buFont typeface="Constantia"/>
                <a:buNone/>
              </a:pPr>
              <a:r>
                <a:rPr b="1" i="0" lang="en-US" sz="6000" u="none" cap="none" strike="noStrike">
                  <a:solidFill>
                    <a:srgbClr val="41B2B8"/>
                  </a:solidFill>
                  <a:latin typeface="Constantia"/>
                  <a:ea typeface="Constantia"/>
                  <a:cs typeface="Constantia"/>
                  <a:sym typeface="Constantia"/>
                </a:rPr>
                <a:t>AND</a:t>
              </a:r>
              <a:endParaRPr b="1" i="0" sz="6000" u="none" cap="none" strike="noStrike">
                <a:solidFill>
                  <a:srgbClr val="41B2B8"/>
                </a:solidFill>
                <a:latin typeface="Constantia"/>
                <a:ea typeface="Constantia"/>
                <a:cs typeface="Constantia"/>
                <a:sym typeface="Constantia"/>
              </a:endParaRPr>
            </a:p>
          </p:txBody>
        </p:sp>
        <p:sp>
          <p:nvSpPr>
            <p:cNvPr id="116" name="Google Shape;116;p26"/>
            <p:cNvSpPr/>
            <p:nvPr/>
          </p:nvSpPr>
          <p:spPr>
            <a:xfrm>
              <a:off x="1689038" y="3925101"/>
              <a:ext cx="2328843"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7DF97"/>
                </a:buClr>
                <a:buSzPts val="6000"/>
                <a:buFont typeface="Constantia"/>
                <a:buNone/>
              </a:pPr>
              <a:r>
                <a:rPr b="1" i="0" lang="en-US" sz="6000" u="none" cap="none" strike="noStrike">
                  <a:solidFill>
                    <a:srgbClr val="D7DF97"/>
                  </a:solidFill>
                  <a:latin typeface="Constantia"/>
                  <a:ea typeface="Constantia"/>
                  <a:cs typeface="Constantia"/>
                  <a:sym typeface="Constantia"/>
                </a:rPr>
                <a:t>FEELS</a:t>
              </a:r>
              <a:endParaRPr b="1" i="0" sz="6000" u="none" cap="none" strike="noStrike">
                <a:solidFill>
                  <a:srgbClr val="D7DF97"/>
                </a:solidFill>
                <a:latin typeface="Constantia"/>
                <a:ea typeface="Constantia"/>
                <a:cs typeface="Constantia"/>
                <a:sym typeface="Constantia"/>
              </a:endParaRPr>
            </a:p>
          </p:txBody>
        </p:sp>
        <p:sp>
          <p:nvSpPr>
            <p:cNvPr id="117" name="Google Shape;117;p26"/>
            <p:cNvSpPr/>
            <p:nvPr/>
          </p:nvSpPr>
          <p:spPr>
            <a:xfrm>
              <a:off x="1278059" y="1223493"/>
              <a:ext cx="3010606" cy="4623516"/>
            </a:xfrm>
            <a:prstGeom prst="rect">
              <a:avLst/>
            </a:prstGeom>
            <a:noFill/>
            <a:ln cap="flat" cmpd="sng" w="28575">
              <a:solidFill>
                <a:srgbClr val="FF66C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66CC"/>
                </a:solidFill>
                <a:latin typeface="Constantia"/>
                <a:ea typeface="Constantia"/>
                <a:cs typeface="Constantia"/>
                <a:sym typeface="Constantia"/>
              </a:endParaRPr>
            </a:p>
          </p:txBody>
        </p:sp>
      </p:grpSp>
      <p:sp>
        <p:nvSpPr>
          <p:cNvPr id="118" name="Google Shape;118;p26"/>
          <p:cNvSpPr/>
          <p:nvPr/>
        </p:nvSpPr>
        <p:spPr>
          <a:xfrm>
            <a:off x="4852823" y="1973844"/>
            <a:ext cx="5834129" cy="5029422"/>
          </a:xfrm>
          <a:prstGeom prst="triangle">
            <a:avLst>
              <a:gd fmla="val 50000"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119" name="Google Shape;119;p26"/>
          <p:cNvSpPr/>
          <p:nvPr/>
        </p:nvSpPr>
        <p:spPr>
          <a:xfrm>
            <a:off x="6812061" y="2614411"/>
            <a:ext cx="4348015" cy="3748289"/>
          </a:xfrm>
          <a:prstGeom prst="triangle">
            <a:avLst>
              <a:gd fmla="val 50000" name="adj"/>
            </a:avLst>
          </a:prstGeom>
          <a:solidFill>
            <a:srgbClr val="F2F2F2">
              <a:alpha val="5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DF97"/>
        </a:solidFill>
      </p:bgPr>
    </p:bg>
    <p:spTree>
      <p:nvGrpSpPr>
        <p:cNvPr id="124" name="Shape 124"/>
        <p:cNvGrpSpPr/>
        <p:nvPr/>
      </p:nvGrpSpPr>
      <p:grpSpPr>
        <a:xfrm>
          <a:off x="0" y="0"/>
          <a:ext cx="0" cy="0"/>
          <a:chOff x="0" y="0"/>
          <a:chExt cx="0" cy="0"/>
        </a:xfrm>
      </p:grpSpPr>
      <p:pic>
        <p:nvPicPr>
          <p:cNvPr id="125" name="Google Shape;125;p27"/>
          <p:cNvPicPr preferRelativeResize="0"/>
          <p:nvPr/>
        </p:nvPicPr>
        <p:blipFill rotWithShape="1">
          <a:blip r:embed="rId3">
            <a:alphaModFix/>
          </a:blip>
          <a:srcRect b="0" l="0" r="0" t="-25"/>
          <a:stretch/>
        </p:blipFill>
        <p:spPr>
          <a:xfrm>
            <a:off x="569583" y="482600"/>
            <a:ext cx="11074400" cy="5880100"/>
          </a:xfrm>
          <a:prstGeom prst="rect">
            <a:avLst/>
          </a:prstGeom>
          <a:noFill/>
          <a:ln>
            <a:noFill/>
          </a:ln>
        </p:spPr>
      </p:pic>
      <p:grpSp>
        <p:nvGrpSpPr>
          <p:cNvPr id="126" name="Google Shape;126;p27"/>
          <p:cNvGrpSpPr/>
          <p:nvPr/>
        </p:nvGrpSpPr>
        <p:grpSpPr>
          <a:xfrm>
            <a:off x="1674539" y="-3778484"/>
            <a:ext cx="10728100" cy="10636484"/>
            <a:chOff x="1674539" y="-3778484"/>
            <a:chExt cx="10728100" cy="10636484"/>
          </a:xfrm>
        </p:grpSpPr>
        <p:sp>
          <p:nvSpPr>
            <p:cNvPr id="127" name="Google Shape;127;p27"/>
            <p:cNvSpPr/>
            <p:nvPr/>
          </p:nvSpPr>
          <p:spPr>
            <a:xfrm>
              <a:off x="7109423" y="1564783"/>
              <a:ext cx="5293217" cy="5293217"/>
            </a:xfrm>
            <a:prstGeom prst="diamond">
              <a:avLst/>
            </a:prstGeom>
            <a:noFill/>
            <a:ln cap="flat" cmpd="sng" w="1270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1" i="0" sz="1800" u="none" cap="none" strike="noStrike">
                <a:solidFill>
                  <a:srgbClr val="FFFFFF"/>
                </a:solidFill>
                <a:latin typeface="Constantia"/>
                <a:ea typeface="Constantia"/>
                <a:cs typeface="Constantia"/>
                <a:sym typeface="Constantia"/>
              </a:endParaRPr>
            </a:p>
          </p:txBody>
        </p:sp>
        <p:sp>
          <p:nvSpPr>
            <p:cNvPr id="128" name="Google Shape;128;p27"/>
            <p:cNvSpPr/>
            <p:nvPr/>
          </p:nvSpPr>
          <p:spPr>
            <a:xfrm>
              <a:off x="4391981" y="-1081826"/>
              <a:ext cx="5293217" cy="5293217"/>
            </a:xfrm>
            <a:prstGeom prst="diamond">
              <a:avLst/>
            </a:prstGeom>
            <a:noFill/>
            <a:ln cap="flat" cmpd="sng" w="1270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1" i="0" sz="1800" u="none" cap="none" strike="noStrike">
                <a:solidFill>
                  <a:srgbClr val="FFFFFF"/>
                </a:solidFill>
                <a:latin typeface="Constantia"/>
                <a:ea typeface="Constantia"/>
                <a:cs typeface="Constantia"/>
                <a:sym typeface="Constantia"/>
              </a:endParaRPr>
            </a:p>
          </p:txBody>
        </p:sp>
        <p:sp>
          <p:nvSpPr>
            <p:cNvPr id="129" name="Google Shape;129;p27"/>
            <p:cNvSpPr/>
            <p:nvPr/>
          </p:nvSpPr>
          <p:spPr>
            <a:xfrm>
              <a:off x="1674539" y="-3778484"/>
              <a:ext cx="5293217" cy="5293217"/>
            </a:xfrm>
            <a:prstGeom prst="diamond">
              <a:avLst/>
            </a:prstGeom>
            <a:noFill/>
            <a:ln cap="flat" cmpd="sng" w="1270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1" i="0" sz="1800" u="none" cap="none" strike="noStrike">
                <a:solidFill>
                  <a:srgbClr val="FFFFFF"/>
                </a:solidFill>
                <a:latin typeface="Constantia"/>
                <a:ea typeface="Constantia"/>
                <a:cs typeface="Constantia"/>
                <a:sym typeface="Constantia"/>
              </a:endParaRPr>
            </a:p>
          </p:txBody>
        </p:sp>
      </p:grpSp>
      <p:sp>
        <p:nvSpPr>
          <p:cNvPr id="130" name="Google Shape;130;p27"/>
          <p:cNvSpPr txBox="1"/>
          <p:nvPr/>
        </p:nvSpPr>
        <p:spPr>
          <a:xfrm>
            <a:off x="995622" y="4997079"/>
            <a:ext cx="4739032" cy="49244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onstantia"/>
              <a:buNone/>
            </a:pPr>
            <a:r>
              <a:rPr b="1" i="0" lang="en-US" sz="3200" u="none" cap="none" strike="noStrike">
                <a:solidFill>
                  <a:srgbClr val="FFFFFF"/>
                </a:solidFill>
                <a:latin typeface="Constantia"/>
                <a:ea typeface="Constantia"/>
                <a:cs typeface="Constantia"/>
                <a:sym typeface="Constantia"/>
              </a:rPr>
              <a:t>DESIGN THEME</a:t>
            </a:r>
            <a:endParaRPr b="1" i="0" sz="1050" u="none" cap="none" strike="noStrike">
              <a:solidFill>
                <a:srgbClr val="FFFFFF"/>
              </a:solidFill>
              <a:latin typeface="Constantia"/>
              <a:ea typeface="Constantia"/>
              <a:cs typeface="Constantia"/>
              <a:sym typeface="Constantia"/>
            </a:endParaRPr>
          </a:p>
        </p:txBody>
      </p:sp>
      <p:grpSp>
        <p:nvGrpSpPr>
          <p:cNvPr id="131" name="Google Shape;131;p27"/>
          <p:cNvGrpSpPr/>
          <p:nvPr/>
        </p:nvGrpSpPr>
        <p:grpSpPr>
          <a:xfrm>
            <a:off x="773872" y="566738"/>
            <a:ext cx="825791" cy="604415"/>
            <a:chOff x="313516" y="566738"/>
            <a:chExt cx="825791" cy="604415"/>
          </a:xfrm>
        </p:grpSpPr>
        <p:cxnSp>
          <p:nvCxnSpPr>
            <p:cNvPr id="132" name="Google Shape;132;p27"/>
            <p:cNvCxnSpPr/>
            <p:nvPr/>
          </p:nvCxnSpPr>
          <p:spPr>
            <a:xfrm>
              <a:off x="325421" y="566738"/>
              <a:ext cx="0" cy="604415"/>
            </a:xfrm>
            <a:prstGeom prst="straightConnector1">
              <a:avLst/>
            </a:prstGeom>
            <a:noFill/>
            <a:ln cap="flat" cmpd="sng" w="38100">
              <a:solidFill>
                <a:srgbClr val="D9D9D9"/>
              </a:solidFill>
              <a:prstDash val="solid"/>
              <a:miter lim="800000"/>
              <a:headEnd len="sm" w="sm" type="none"/>
              <a:tailEnd len="sm" w="sm" type="none"/>
            </a:ln>
          </p:spPr>
        </p:cxnSp>
        <p:cxnSp>
          <p:nvCxnSpPr>
            <p:cNvPr id="133" name="Google Shape;133;p27"/>
            <p:cNvCxnSpPr/>
            <p:nvPr/>
          </p:nvCxnSpPr>
          <p:spPr>
            <a:xfrm>
              <a:off x="313516" y="577729"/>
              <a:ext cx="825791" cy="0"/>
            </a:xfrm>
            <a:prstGeom prst="straightConnector1">
              <a:avLst/>
            </a:prstGeom>
            <a:noFill/>
            <a:ln cap="flat" cmpd="sng" w="38100">
              <a:solidFill>
                <a:srgbClr val="D9D9D9"/>
              </a:solidFill>
              <a:prstDash val="solid"/>
              <a:miter lim="800000"/>
              <a:headEnd len="sm" w="sm" type="none"/>
              <a:tailEnd len="sm" w="sm" type="none"/>
            </a:ln>
          </p:spPr>
        </p:cxnSp>
      </p:grpSp>
      <p:grpSp>
        <p:nvGrpSpPr>
          <p:cNvPr id="134" name="Google Shape;134;p27"/>
          <p:cNvGrpSpPr/>
          <p:nvPr/>
        </p:nvGrpSpPr>
        <p:grpSpPr>
          <a:xfrm>
            <a:off x="773872" y="5703376"/>
            <a:ext cx="785612" cy="522799"/>
            <a:chOff x="3664475" y="3164109"/>
            <a:chExt cx="785612" cy="825791"/>
          </a:xfrm>
        </p:grpSpPr>
        <p:cxnSp>
          <p:nvCxnSpPr>
            <p:cNvPr id="135" name="Google Shape;135;p27"/>
            <p:cNvCxnSpPr/>
            <p:nvPr/>
          </p:nvCxnSpPr>
          <p:spPr>
            <a:xfrm rot="10800000">
              <a:off x="4057281" y="3582801"/>
              <a:ext cx="0" cy="785612"/>
            </a:xfrm>
            <a:prstGeom prst="straightConnector1">
              <a:avLst/>
            </a:prstGeom>
            <a:noFill/>
            <a:ln cap="flat" cmpd="sng" w="38100">
              <a:solidFill>
                <a:srgbClr val="D9D9D9"/>
              </a:solidFill>
              <a:prstDash val="solid"/>
              <a:miter lim="800000"/>
              <a:headEnd len="sm" w="sm" type="none"/>
              <a:tailEnd len="sm" w="sm" type="none"/>
            </a:ln>
          </p:spPr>
        </p:cxnSp>
        <p:cxnSp>
          <p:nvCxnSpPr>
            <p:cNvPr id="136" name="Google Shape;136;p27"/>
            <p:cNvCxnSpPr/>
            <p:nvPr/>
          </p:nvCxnSpPr>
          <p:spPr>
            <a:xfrm rot="-5400000">
              <a:off x="3261104" y="3577004"/>
              <a:ext cx="825791" cy="0"/>
            </a:xfrm>
            <a:prstGeom prst="straightConnector1">
              <a:avLst/>
            </a:prstGeom>
            <a:noFill/>
            <a:ln cap="flat" cmpd="sng" w="38100">
              <a:solidFill>
                <a:srgbClr val="D9D9D9"/>
              </a:solidFill>
              <a:prstDash val="solid"/>
              <a:miter lim="800000"/>
              <a:headEnd len="sm" w="sm" type="none"/>
              <a:tailEnd len="sm" w="sm" type="none"/>
            </a:ln>
          </p:spPr>
        </p:cxnSp>
      </p:grpSp>
      <p:sp>
        <p:nvSpPr>
          <p:cNvPr id="137" name="Google Shape;137;p27"/>
          <p:cNvSpPr txBox="1"/>
          <p:nvPr/>
        </p:nvSpPr>
        <p:spPr>
          <a:xfrm>
            <a:off x="995622" y="4311847"/>
            <a:ext cx="4739032" cy="5539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Constantia"/>
              <a:buNone/>
            </a:pPr>
            <a:r>
              <a:rPr b="1" i="0" lang="en-US" sz="3600" u="none" cap="none" strike="noStrike">
                <a:solidFill>
                  <a:srgbClr val="FFFFFF"/>
                </a:solidFill>
                <a:latin typeface="Constantia"/>
                <a:ea typeface="Constantia"/>
                <a:cs typeface="Constantia"/>
                <a:sym typeface="Constantia"/>
              </a:rPr>
              <a:t>HIGH QUALITY</a:t>
            </a:r>
            <a:endParaRPr b="1" i="0" sz="1100" u="none" cap="none" strike="noStrike">
              <a:solidFill>
                <a:srgbClr val="FFFFFF"/>
              </a:solidFill>
              <a:latin typeface="Constantia"/>
              <a:ea typeface="Constantia"/>
              <a:cs typeface="Constantia"/>
              <a:sym typeface="Constantia"/>
            </a:endParaRPr>
          </a:p>
        </p:txBody>
      </p:sp>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4B4"/>
        </a:solidFill>
      </p:bgPr>
    </p:bg>
    <p:spTree>
      <p:nvGrpSpPr>
        <p:cNvPr id="142" name="Shape 142"/>
        <p:cNvGrpSpPr/>
        <p:nvPr/>
      </p:nvGrpSpPr>
      <p:grpSpPr>
        <a:xfrm>
          <a:off x="0" y="0"/>
          <a:ext cx="0" cy="0"/>
          <a:chOff x="0" y="0"/>
          <a:chExt cx="0" cy="0"/>
        </a:xfrm>
      </p:grpSpPr>
      <p:pic>
        <p:nvPicPr>
          <p:cNvPr descr="https://timgsa.baidu.com/timg?image&amp;quality=80&amp;size=b9999_10000&amp;sec=1490437975373&amp;di=023789d777e10c88f3eb84da7b008da0&amp;imgtype=jpg&amp;src=http%3A%2F%2Fi3.s2.dpfile.com%2Fpc%2Fad2c2200ddc3f87334dc118058bec366(740x2048)%2Fthumb.jpg" id="143" name="Google Shape;143;p28"/>
          <p:cNvPicPr preferRelativeResize="0"/>
          <p:nvPr/>
        </p:nvPicPr>
        <p:blipFill rotWithShape="1">
          <a:blip r:embed="rId3">
            <a:alphaModFix/>
          </a:blip>
          <a:srcRect b="0" l="0" r="0" t="0"/>
          <a:stretch/>
        </p:blipFill>
        <p:spPr>
          <a:xfrm>
            <a:off x="761999" y="546100"/>
            <a:ext cx="10693401" cy="5753100"/>
          </a:xfrm>
          <a:prstGeom prst="rect">
            <a:avLst/>
          </a:prstGeom>
          <a:noFill/>
          <a:ln>
            <a:noFill/>
          </a:ln>
        </p:spPr>
      </p:pic>
      <p:sp>
        <p:nvSpPr>
          <p:cNvPr id="144" name="Google Shape;144;p28"/>
          <p:cNvSpPr/>
          <p:nvPr/>
        </p:nvSpPr>
        <p:spPr>
          <a:xfrm>
            <a:off x="6676568" y="4294495"/>
            <a:ext cx="4296229" cy="1698171"/>
          </a:xfrm>
          <a:prstGeom prst="rect">
            <a:avLst/>
          </a:prstGeom>
          <a:solidFill>
            <a:srgbClr val="929292">
              <a:alpha val="5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145" name="Google Shape;145;p28"/>
          <p:cNvSpPr txBox="1"/>
          <p:nvPr/>
        </p:nvSpPr>
        <p:spPr>
          <a:xfrm>
            <a:off x="2220534" y="4246398"/>
            <a:ext cx="4074192" cy="67710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2F2F2"/>
              </a:buClr>
              <a:buSzPts val="4400"/>
              <a:buFont typeface="Constantia"/>
              <a:buNone/>
            </a:pPr>
            <a:r>
              <a:rPr b="1" i="0" lang="en-US" sz="4400" u="none" cap="none" strike="noStrike">
                <a:solidFill>
                  <a:srgbClr val="F2F2F2"/>
                </a:solidFill>
                <a:latin typeface="Constantia"/>
                <a:ea typeface="Constantia"/>
                <a:cs typeface="Constantia"/>
                <a:sym typeface="Constantia"/>
              </a:rPr>
              <a:t>OUTSTANDING</a:t>
            </a:r>
            <a:endParaRPr b="1" i="0" sz="1400" u="none" cap="none" strike="noStrike">
              <a:solidFill>
                <a:srgbClr val="F2F2F2"/>
              </a:solidFill>
              <a:latin typeface="Constantia"/>
              <a:ea typeface="Constantia"/>
              <a:cs typeface="Constantia"/>
              <a:sym typeface="Constantia"/>
            </a:endParaRPr>
          </a:p>
        </p:txBody>
      </p:sp>
      <p:sp>
        <p:nvSpPr>
          <p:cNvPr id="146" name="Google Shape;146;p28"/>
          <p:cNvSpPr txBox="1"/>
          <p:nvPr/>
        </p:nvSpPr>
        <p:spPr>
          <a:xfrm>
            <a:off x="2410043" y="4971603"/>
            <a:ext cx="3499420" cy="5539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2F2F2"/>
              </a:buClr>
              <a:buSzPts val="3600"/>
              <a:buFont typeface="Constantia"/>
              <a:buNone/>
            </a:pPr>
            <a:r>
              <a:rPr b="1" i="0" lang="en-US" sz="3600" u="none" cap="none" strike="noStrike">
                <a:solidFill>
                  <a:srgbClr val="F2F2F2"/>
                </a:solidFill>
                <a:latin typeface="Constantia"/>
                <a:ea typeface="Constantia"/>
                <a:cs typeface="Constantia"/>
                <a:sym typeface="Constantia"/>
              </a:rPr>
              <a:t>DESIGN THEME</a:t>
            </a:r>
            <a:endParaRPr b="1" i="0" sz="1100" u="none" cap="none" strike="noStrike">
              <a:solidFill>
                <a:srgbClr val="F2F2F2"/>
              </a:solidFill>
              <a:latin typeface="Constantia"/>
              <a:ea typeface="Constantia"/>
              <a:cs typeface="Constantia"/>
              <a:sym typeface="Constantia"/>
            </a:endParaRPr>
          </a:p>
        </p:txBody>
      </p:sp>
      <p:sp>
        <p:nvSpPr>
          <p:cNvPr id="147" name="Google Shape;147;p28"/>
          <p:cNvSpPr/>
          <p:nvPr/>
        </p:nvSpPr>
        <p:spPr>
          <a:xfrm>
            <a:off x="7285205" y="4657246"/>
            <a:ext cx="173008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62626"/>
                </a:solidFill>
                <a:latin typeface="Constantia"/>
                <a:ea typeface="Constantia"/>
                <a:cs typeface="Constantia"/>
                <a:sym typeface="Constantia"/>
              </a:rPr>
              <a:t>Arts &amp; Culture</a:t>
            </a:r>
            <a:endParaRPr b="1" i="0" sz="1800" u="none" cap="none" strike="noStrike">
              <a:solidFill>
                <a:srgbClr val="262626"/>
              </a:solidFill>
              <a:latin typeface="Constantia"/>
              <a:ea typeface="Constantia"/>
              <a:cs typeface="Constantia"/>
              <a:sym typeface="Constantia"/>
            </a:endParaRPr>
          </a:p>
        </p:txBody>
      </p:sp>
      <p:sp>
        <p:nvSpPr>
          <p:cNvPr id="148" name="Google Shape;148;p28"/>
          <p:cNvSpPr/>
          <p:nvPr/>
        </p:nvSpPr>
        <p:spPr>
          <a:xfrm>
            <a:off x="7285205" y="4995800"/>
            <a:ext cx="285302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262626"/>
                </a:solidFill>
                <a:latin typeface="Constantia"/>
                <a:ea typeface="Constantia"/>
                <a:cs typeface="Constantia"/>
                <a:sym typeface="Constantia"/>
              </a:rPr>
              <a:t>Click on the button under the  presentation preview that says "Use as  Google Slides Theme. You will get a copy of this document on  your Google Drive</a:t>
            </a:r>
            <a:endParaRPr b="0" i="0" sz="1200" u="none" cap="none" strike="noStrike">
              <a:solidFill>
                <a:srgbClr val="262626"/>
              </a:solidFill>
              <a:latin typeface="Constantia"/>
              <a:ea typeface="Constantia"/>
              <a:cs typeface="Constantia"/>
              <a:sym typeface="Constantia"/>
            </a:endParaRPr>
          </a:p>
        </p:txBody>
      </p:sp>
    </p:spTree>
  </p:cSld>
  <p:clrMapOvr>
    <a:masterClrMapping/>
  </p:clrMapOvr>
  <mc:AlternateContent>
    <mc:Choice Requires="p14">
      <p:transition spd="slow" p14:dur="4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9"/>
          <p:cNvPicPr preferRelativeResize="0"/>
          <p:nvPr/>
        </p:nvPicPr>
        <p:blipFill rotWithShape="1">
          <a:blip r:embed="rId3">
            <a:alphaModFix/>
          </a:blip>
          <a:srcRect b="0" l="0" r="0" t="0"/>
          <a:stretch/>
        </p:blipFill>
        <p:spPr>
          <a:xfrm>
            <a:off x="762000" y="546100"/>
            <a:ext cx="10693400" cy="5753100"/>
          </a:xfrm>
          <a:prstGeom prst="rect">
            <a:avLst/>
          </a:prstGeom>
          <a:noFill/>
          <a:ln>
            <a:noFill/>
          </a:ln>
        </p:spPr>
      </p:pic>
      <p:sp>
        <p:nvSpPr>
          <p:cNvPr id="155" name="Google Shape;155;p29"/>
          <p:cNvSpPr/>
          <p:nvPr/>
        </p:nvSpPr>
        <p:spPr>
          <a:xfrm>
            <a:off x="6676568" y="4294495"/>
            <a:ext cx="4296229" cy="1698171"/>
          </a:xfrm>
          <a:prstGeom prst="rect">
            <a:avLst/>
          </a:prstGeom>
          <a:solidFill>
            <a:srgbClr val="929292">
              <a:alpha val="5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156" name="Google Shape;156;p29"/>
          <p:cNvSpPr txBox="1"/>
          <p:nvPr/>
        </p:nvSpPr>
        <p:spPr>
          <a:xfrm>
            <a:off x="6957980" y="3217277"/>
            <a:ext cx="4074192" cy="67710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2F2F2"/>
              </a:buClr>
              <a:buSzPts val="4400"/>
              <a:buFont typeface="Constantia"/>
              <a:buNone/>
            </a:pPr>
            <a:r>
              <a:rPr b="1" i="0" lang="en-US" sz="4400" u="none" cap="none" strike="noStrike">
                <a:solidFill>
                  <a:srgbClr val="F2F2F2"/>
                </a:solidFill>
                <a:latin typeface="Constantia"/>
                <a:ea typeface="Constantia"/>
                <a:cs typeface="Constantia"/>
                <a:sym typeface="Constantia"/>
              </a:rPr>
              <a:t>OUTSTANDING</a:t>
            </a:r>
            <a:endParaRPr b="1" i="0" sz="1400" u="none" cap="none" strike="noStrike">
              <a:solidFill>
                <a:srgbClr val="F2F2F2"/>
              </a:solidFill>
              <a:latin typeface="Constantia"/>
              <a:ea typeface="Constantia"/>
              <a:cs typeface="Constantia"/>
              <a:sym typeface="Constantia"/>
            </a:endParaRPr>
          </a:p>
        </p:txBody>
      </p:sp>
      <p:sp>
        <p:nvSpPr>
          <p:cNvPr id="157" name="Google Shape;157;p29"/>
          <p:cNvSpPr txBox="1"/>
          <p:nvPr/>
        </p:nvSpPr>
        <p:spPr>
          <a:xfrm>
            <a:off x="7319071" y="3732287"/>
            <a:ext cx="3499420" cy="5539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2F2F2"/>
              </a:buClr>
              <a:buSzPts val="3600"/>
              <a:buFont typeface="Constantia"/>
              <a:buNone/>
            </a:pPr>
            <a:r>
              <a:rPr b="1" i="0" lang="en-US" sz="3600" u="none" cap="none" strike="noStrike">
                <a:solidFill>
                  <a:srgbClr val="F2F2F2"/>
                </a:solidFill>
                <a:latin typeface="Constantia"/>
                <a:ea typeface="Constantia"/>
                <a:cs typeface="Constantia"/>
                <a:sym typeface="Constantia"/>
              </a:rPr>
              <a:t>DESIGN THEME</a:t>
            </a:r>
            <a:endParaRPr b="1" i="0" sz="1100" u="none" cap="none" strike="noStrike">
              <a:solidFill>
                <a:srgbClr val="F2F2F2"/>
              </a:solidFill>
              <a:latin typeface="Constantia"/>
              <a:ea typeface="Constantia"/>
              <a:cs typeface="Constantia"/>
              <a:sym typeface="Constantia"/>
            </a:endParaRPr>
          </a:p>
        </p:txBody>
      </p:sp>
      <p:sp>
        <p:nvSpPr>
          <p:cNvPr id="158" name="Google Shape;158;p29"/>
          <p:cNvSpPr/>
          <p:nvPr/>
        </p:nvSpPr>
        <p:spPr>
          <a:xfrm>
            <a:off x="7285205" y="4657246"/>
            <a:ext cx="138961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62626"/>
                </a:solidFill>
                <a:latin typeface="Constantia"/>
                <a:ea typeface="Constantia"/>
                <a:cs typeface="Constantia"/>
                <a:sym typeface="Constantia"/>
              </a:rPr>
              <a:t>Real Estate</a:t>
            </a:r>
            <a:endParaRPr b="1" i="0" sz="1800" u="none" cap="none" strike="noStrike">
              <a:solidFill>
                <a:srgbClr val="262626"/>
              </a:solidFill>
              <a:latin typeface="Constantia"/>
              <a:ea typeface="Constantia"/>
              <a:cs typeface="Constantia"/>
              <a:sym typeface="Constantia"/>
            </a:endParaRPr>
          </a:p>
        </p:txBody>
      </p:sp>
      <p:sp>
        <p:nvSpPr>
          <p:cNvPr id="159" name="Google Shape;159;p29"/>
          <p:cNvSpPr/>
          <p:nvPr/>
        </p:nvSpPr>
        <p:spPr>
          <a:xfrm>
            <a:off x="7285205" y="4995800"/>
            <a:ext cx="2853020" cy="83099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262626"/>
              </a:buClr>
              <a:buSzPts val="1200"/>
              <a:buFont typeface="Constantia"/>
              <a:buNone/>
            </a:pPr>
            <a:r>
              <a:rPr b="0" i="0" lang="en-US" sz="1200" u="none" cap="none" strike="noStrike">
                <a:solidFill>
                  <a:srgbClr val="262626"/>
                </a:solidFill>
                <a:latin typeface="Constantia"/>
                <a:ea typeface="Constantia"/>
                <a:cs typeface="Constantia"/>
                <a:sym typeface="Constantia"/>
              </a:rPr>
              <a:t>Lorem ipsum dolor sit amet, consectetur adipiscing elit, sed do eiusmod tempor incididunt ut labore et dolore magna aliqua. Ut enim. ad</a:t>
            </a:r>
            <a:endParaRPr/>
          </a:p>
        </p:txBody>
      </p:sp>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9B9"/>
        </a:solidFill>
      </p:bgPr>
    </p:bg>
    <p:spTree>
      <p:nvGrpSpPr>
        <p:cNvPr id="164" name="Shape 164"/>
        <p:cNvGrpSpPr/>
        <p:nvPr/>
      </p:nvGrpSpPr>
      <p:grpSpPr>
        <a:xfrm>
          <a:off x="0" y="0"/>
          <a:ext cx="0" cy="0"/>
          <a:chOff x="0" y="0"/>
          <a:chExt cx="0" cy="0"/>
        </a:xfrm>
      </p:grpSpPr>
      <p:pic>
        <p:nvPicPr>
          <p:cNvPr id="165" name="Google Shape;165;p30"/>
          <p:cNvPicPr preferRelativeResize="0"/>
          <p:nvPr/>
        </p:nvPicPr>
        <p:blipFill rotWithShape="1">
          <a:blip r:embed="rId3">
            <a:alphaModFix/>
          </a:blip>
          <a:srcRect b="0" l="0" r="0" t="0"/>
          <a:stretch/>
        </p:blipFill>
        <p:spPr>
          <a:xfrm>
            <a:off x="808203" y="565150"/>
            <a:ext cx="10685297" cy="5753100"/>
          </a:xfrm>
          <a:prstGeom prst="rect">
            <a:avLst/>
          </a:prstGeom>
          <a:noFill/>
          <a:ln>
            <a:noFill/>
          </a:ln>
        </p:spPr>
      </p:pic>
      <p:sp>
        <p:nvSpPr>
          <p:cNvPr id="166" name="Google Shape;166;p30"/>
          <p:cNvSpPr/>
          <p:nvPr/>
        </p:nvSpPr>
        <p:spPr>
          <a:xfrm>
            <a:off x="6729558" y="4378424"/>
            <a:ext cx="4296229" cy="1698171"/>
          </a:xfrm>
          <a:prstGeom prst="rect">
            <a:avLst/>
          </a:prstGeom>
          <a:solidFill>
            <a:srgbClr val="929292">
              <a:alpha val="5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167" name="Google Shape;167;p30"/>
          <p:cNvSpPr txBox="1"/>
          <p:nvPr/>
        </p:nvSpPr>
        <p:spPr>
          <a:xfrm>
            <a:off x="3196813" y="4390515"/>
            <a:ext cx="2378793" cy="67710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400">
                <a:solidFill>
                  <a:srgbClr val="F2F2F2"/>
                </a:solidFill>
                <a:latin typeface="Constantia"/>
                <a:ea typeface="Constantia"/>
                <a:cs typeface="Constantia"/>
                <a:sym typeface="Constantia"/>
              </a:rPr>
              <a:t>DIGITAL </a:t>
            </a:r>
            <a:endParaRPr b="1" i="0" sz="1400" u="none" cap="none" strike="noStrike">
              <a:solidFill>
                <a:srgbClr val="F2F2F2"/>
              </a:solidFill>
              <a:latin typeface="Constantia"/>
              <a:ea typeface="Constantia"/>
              <a:cs typeface="Constantia"/>
              <a:sym typeface="Constantia"/>
            </a:endParaRPr>
          </a:p>
        </p:txBody>
      </p:sp>
      <p:sp>
        <p:nvSpPr>
          <p:cNvPr id="168" name="Google Shape;168;p30"/>
          <p:cNvSpPr txBox="1"/>
          <p:nvPr/>
        </p:nvSpPr>
        <p:spPr>
          <a:xfrm>
            <a:off x="3196813" y="5067623"/>
            <a:ext cx="3357522" cy="55399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600">
                <a:solidFill>
                  <a:srgbClr val="F2F2F2"/>
                </a:solidFill>
                <a:latin typeface="Constantia"/>
                <a:ea typeface="Constantia"/>
                <a:cs typeface="Constantia"/>
                <a:sym typeface="Constantia"/>
              </a:rPr>
              <a:t>STORYTELLING</a:t>
            </a:r>
            <a:endParaRPr b="1" i="0" sz="1100" u="none" cap="none" strike="noStrike">
              <a:solidFill>
                <a:srgbClr val="F2F2F2"/>
              </a:solidFill>
              <a:latin typeface="Constantia"/>
              <a:ea typeface="Constantia"/>
              <a:cs typeface="Constantia"/>
              <a:sym typeface="Constantia"/>
            </a:endParaRPr>
          </a:p>
        </p:txBody>
      </p:sp>
      <p:sp>
        <p:nvSpPr>
          <p:cNvPr id="169" name="Google Shape;169;p30"/>
          <p:cNvSpPr/>
          <p:nvPr/>
        </p:nvSpPr>
        <p:spPr>
          <a:xfrm>
            <a:off x="7285205" y="4657246"/>
            <a:ext cx="153452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62626"/>
                </a:solidFill>
                <a:latin typeface="Constantia"/>
                <a:ea typeface="Constantia"/>
                <a:cs typeface="Constantia"/>
                <a:sym typeface="Constantia"/>
              </a:rPr>
              <a:t>E-commerce</a:t>
            </a:r>
            <a:endParaRPr b="1" i="0" sz="1800" u="none" cap="none" strike="noStrike">
              <a:solidFill>
                <a:srgbClr val="262626"/>
              </a:solidFill>
              <a:latin typeface="Constantia"/>
              <a:ea typeface="Constantia"/>
              <a:cs typeface="Constantia"/>
              <a:sym typeface="Constantia"/>
            </a:endParaRPr>
          </a:p>
        </p:txBody>
      </p:sp>
      <p:sp>
        <p:nvSpPr>
          <p:cNvPr id="170" name="Google Shape;170;p30"/>
          <p:cNvSpPr/>
          <p:nvPr/>
        </p:nvSpPr>
        <p:spPr>
          <a:xfrm>
            <a:off x="7285205" y="4995800"/>
            <a:ext cx="285302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262626"/>
                </a:solidFill>
                <a:latin typeface="Constantia"/>
                <a:ea typeface="Constantia"/>
                <a:cs typeface="Constantia"/>
                <a:sym typeface="Constantia"/>
              </a:rPr>
              <a:t>Is the color of gold, butter  and ripe lemons. In the  spectrum of visible light,  yellow is found between  green and orange.</a:t>
            </a:r>
            <a:endParaRPr b="0" i="0" sz="1200" u="none" cap="none" strike="noStrike">
              <a:solidFill>
                <a:srgbClr val="262626"/>
              </a:solidFill>
              <a:latin typeface="Constantia"/>
              <a:ea typeface="Constantia"/>
              <a:cs typeface="Constantia"/>
              <a:sym typeface="Constantia"/>
            </a:endParaRPr>
          </a:p>
        </p:txBody>
      </p:sp>
      <p:sp>
        <p:nvSpPr>
          <p:cNvPr id="171" name="Google Shape;171;p30"/>
          <p:cNvSpPr txBox="1"/>
          <p:nvPr/>
        </p:nvSpPr>
        <p:spPr>
          <a:xfrm>
            <a:off x="689630" y="4337657"/>
            <a:ext cx="2638346" cy="135421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800"/>
              <a:buFont typeface="Constantia"/>
              <a:buNone/>
            </a:pPr>
            <a:r>
              <a:rPr i="0" lang="en-US" sz="8800" u="none" cap="none" strike="noStrike">
                <a:solidFill>
                  <a:schemeClr val="lt1"/>
                </a:solidFill>
                <a:latin typeface="Constantia"/>
                <a:ea typeface="Constantia"/>
                <a:cs typeface="Constantia"/>
                <a:sym typeface="Constantia"/>
              </a:rPr>
              <a:t> </a:t>
            </a:r>
            <a:endParaRPr i="0" sz="8800" u="none" cap="none" strike="noStrike">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C7E"/>
        </a:solidFill>
      </p:bgPr>
    </p:bg>
    <p:spTree>
      <p:nvGrpSpPr>
        <p:cNvPr id="176" name="Shape 176"/>
        <p:cNvGrpSpPr/>
        <p:nvPr/>
      </p:nvGrpSpPr>
      <p:grpSpPr>
        <a:xfrm>
          <a:off x="0" y="0"/>
          <a:ext cx="0" cy="0"/>
          <a:chOff x="0" y="0"/>
          <a:chExt cx="0" cy="0"/>
        </a:xfrm>
      </p:grpSpPr>
      <p:sp>
        <p:nvSpPr>
          <p:cNvPr id="177" name="Google Shape;177;p31"/>
          <p:cNvSpPr/>
          <p:nvPr/>
        </p:nvSpPr>
        <p:spPr>
          <a:xfrm>
            <a:off x="464530" y="546100"/>
            <a:ext cx="11194070" cy="5747124"/>
          </a:xfrm>
          <a:prstGeom prst="rect">
            <a:avLst/>
          </a:prstGeom>
          <a:solidFill>
            <a:schemeClr val="lt1"/>
          </a:solidFill>
          <a:ln cap="flat" cmpd="thinThick" w="1016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178" name="Google Shape;178;p31"/>
          <p:cNvPicPr preferRelativeResize="0"/>
          <p:nvPr/>
        </p:nvPicPr>
        <p:blipFill rotWithShape="1">
          <a:blip r:embed="rId3">
            <a:alphaModFix/>
          </a:blip>
          <a:srcRect b="0" l="0" r="0" t="0"/>
          <a:stretch/>
        </p:blipFill>
        <p:spPr>
          <a:xfrm>
            <a:off x="775497" y="813338"/>
            <a:ext cx="5529667" cy="5231324"/>
          </a:xfrm>
          <a:prstGeom prst="rect">
            <a:avLst/>
          </a:prstGeom>
          <a:noFill/>
          <a:ln>
            <a:noFill/>
          </a:ln>
        </p:spPr>
      </p:pic>
      <p:grpSp>
        <p:nvGrpSpPr>
          <p:cNvPr id="179" name="Google Shape;179;p31"/>
          <p:cNvGrpSpPr/>
          <p:nvPr/>
        </p:nvGrpSpPr>
        <p:grpSpPr>
          <a:xfrm>
            <a:off x="2098392" y="1889311"/>
            <a:ext cx="3083207" cy="3083207"/>
            <a:chOff x="2098392" y="2060761"/>
            <a:chExt cx="3083207" cy="3083207"/>
          </a:xfrm>
        </p:grpSpPr>
        <p:sp>
          <p:nvSpPr>
            <p:cNvPr id="180" name="Google Shape;180;p31"/>
            <p:cNvSpPr/>
            <p:nvPr/>
          </p:nvSpPr>
          <p:spPr>
            <a:xfrm>
              <a:off x="2098392" y="2060761"/>
              <a:ext cx="3083207" cy="3083207"/>
            </a:xfrm>
            <a:prstGeom prst="ellipse">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1" name="Google Shape;181;p31"/>
            <p:cNvSpPr/>
            <p:nvPr/>
          </p:nvSpPr>
          <p:spPr>
            <a:xfrm>
              <a:off x="2174591" y="2136960"/>
              <a:ext cx="2930809" cy="2930809"/>
            </a:xfrm>
            <a:prstGeom prst="ellipse">
              <a:avLst/>
            </a:prstGeom>
            <a:noFill/>
            <a:ln cap="flat" cmpd="sng" w="12700">
              <a:solidFill>
                <a:srgbClr val="FF66C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82" name="Google Shape;182;p31"/>
          <p:cNvSpPr/>
          <p:nvPr/>
        </p:nvSpPr>
        <p:spPr>
          <a:xfrm>
            <a:off x="5810250" y="4111497"/>
            <a:ext cx="544578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41B2B8"/>
                </a:solidFill>
                <a:latin typeface="Constantia"/>
                <a:ea typeface="Constantia"/>
                <a:cs typeface="Constantia"/>
                <a:sym typeface="Constantia"/>
              </a:rPr>
              <a:t>We press play on your digital story. Using conceptual, digital design, we work with you to build experiences that feel 'right' for your users. We create a solid</a:t>
            </a:r>
            <a:endParaRPr sz="2000" u="none" cap="none" strike="noStrike">
              <a:solidFill>
                <a:srgbClr val="41B2B8"/>
              </a:solidFill>
              <a:latin typeface="Constantia"/>
              <a:ea typeface="Constantia"/>
              <a:cs typeface="Constantia"/>
              <a:sym typeface="Constantia"/>
            </a:endParaRPr>
          </a:p>
        </p:txBody>
      </p:sp>
      <p:sp>
        <p:nvSpPr>
          <p:cNvPr id="183" name="Google Shape;183;p31"/>
          <p:cNvSpPr/>
          <p:nvPr/>
        </p:nvSpPr>
        <p:spPr>
          <a:xfrm>
            <a:off x="5810250" y="2381753"/>
            <a:ext cx="5709192"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511A0F"/>
                </a:solidFill>
                <a:latin typeface="Constantia"/>
                <a:ea typeface="Constantia"/>
                <a:cs typeface="Constantia"/>
                <a:sym typeface="Constantia"/>
              </a:rPr>
              <a:t>Public &amp; NGO</a:t>
            </a:r>
            <a:endParaRPr b="1" sz="6600" u="none" cap="none" strike="noStrike">
              <a:solidFill>
                <a:srgbClr val="511A0F"/>
              </a:solidFill>
              <a:latin typeface="Constantia"/>
              <a:ea typeface="Constantia"/>
              <a:cs typeface="Constantia"/>
              <a:sym typeface="Constantia"/>
            </a:endParaRPr>
          </a:p>
        </p:txBody>
      </p:sp>
      <p:sp>
        <p:nvSpPr>
          <p:cNvPr id="184" name="Google Shape;184;p31"/>
          <p:cNvSpPr txBox="1"/>
          <p:nvPr/>
        </p:nvSpPr>
        <p:spPr>
          <a:xfrm>
            <a:off x="2577163" y="1889311"/>
            <a:ext cx="2495548" cy="26468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600">
                <a:solidFill>
                  <a:srgbClr val="511A0F"/>
                </a:solidFill>
                <a:latin typeface="Constantia"/>
                <a:ea typeface="Constantia"/>
                <a:cs typeface="Constantia"/>
                <a:sym typeface="Constantia"/>
              </a:rPr>
              <a:t>02</a:t>
            </a:r>
            <a:endParaRPr b="1" sz="16600">
              <a:solidFill>
                <a:srgbClr val="511A0F"/>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Happiness Presentation Template，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