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4"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 name="Shape 23"/>
        <p:cNvGrpSpPr/>
        <p:nvPr/>
      </p:nvGrpSpPr>
      <p:grpSpPr>
        <a:xfrm>
          <a:off x="0" y="0"/>
          <a:ext cx="0" cy="0"/>
          <a:chOff x="0" y="0"/>
          <a:chExt cx="0" cy="0"/>
        </a:xfrm>
      </p:grpSpPr>
      <p:sp>
        <p:nvSpPr>
          <p:cNvPr id="24" name="Google Shape;24;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25" name="Google Shape;25;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172da9f6fb_1_1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172da9f6fb_1_1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172da9f6fb_1_1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5" name="Google Shape;165;g172da9f6fb_1_1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172da9f6fb_1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172da9f6fb_1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g172da9f6fb_1_1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7" name="Google Shape;197;g172da9f6fb_1_1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g172da9f6fb_1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3" name="Google Shape;213;g172da9f6fb_1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g172da9f6fb_2_1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8" name="Google Shape;228;g172da9f6fb_2_1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 name="Shape 36"/>
        <p:cNvGrpSpPr/>
        <p:nvPr/>
      </p:nvGrpSpPr>
      <p:grpSpPr>
        <a:xfrm>
          <a:off x="0" y="0"/>
          <a:ext cx="0" cy="0"/>
          <a:chOff x="0" y="0"/>
          <a:chExt cx="0" cy="0"/>
        </a:xfrm>
      </p:grpSpPr>
      <p:sp>
        <p:nvSpPr>
          <p:cNvPr id="37" name="Google Shape;37;g172da9f6fb_1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8" name="Google Shape;38;g172da9f6fb_1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 name="Shape 49"/>
        <p:cNvGrpSpPr/>
        <p:nvPr/>
      </p:nvGrpSpPr>
      <p:grpSpPr>
        <a:xfrm>
          <a:off x="0" y="0"/>
          <a:ext cx="0" cy="0"/>
          <a:chOff x="0" y="0"/>
          <a:chExt cx="0" cy="0"/>
        </a:xfrm>
      </p:grpSpPr>
      <p:sp>
        <p:nvSpPr>
          <p:cNvPr id="50" name="Google Shape;50;g172da9f6fb_1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1" name="Google Shape;51;g172da9f6fb_1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172da9f6fb_1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172da9f6fb_1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172da9f6fb_1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172da9f6fb_1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172da9f6fb_1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172da9f6fb_1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172da9f6fb_1_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172da9f6fb_1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172da9f6fb_1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172da9f6fb_1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172da9f6fb_1_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172da9f6fb_1_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blipFill>
          <a:blip r:embed="rId2">
            <a:alphaModFix/>
          </a:blip>
          <a:stretch>
            <a:fillRect/>
          </a:stretch>
        </a:blipFill>
      </p:bgPr>
    </p:bg>
    <p:spTree>
      <p:nvGrpSpPr>
        <p:cNvPr id="9" name="Shape 9"/>
        <p:cNvGrpSpPr/>
        <p:nvPr/>
      </p:nvGrpSpPr>
      <p:grpSpPr>
        <a:xfrm>
          <a:off x="0" y="0"/>
          <a:ext cx="0" cy="0"/>
          <a:chOff x="0" y="0"/>
          <a:chExt cx="0" cy="0"/>
        </a:xfrm>
      </p:grpSpPr>
      <p:sp>
        <p:nvSpPr>
          <p:cNvPr id="10" name="Google Shape;10;p2"/>
          <p:cNvSpPr txBox="1"/>
          <p:nvPr>
            <p:ph type="ctrTitle"/>
          </p:nvPr>
        </p:nvSpPr>
        <p:spPr>
          <a:xfrm>
            <a:off x="1519100" y="1453350"/>
            <a:ext cx="5578500" cy="1344000"/>
          </a:xfrm>
          <a:prstGeom prst="rect">
            <a:avLst/>
          </a:prstGeom>
        </p:spPr>
        <p:txBody>
          <a:bodyPr anchorCtr="0" anchor="b"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seño personalizado 1">
  <p:cSld name="CUSTOM">
    <p:bg>
      <p:bgPr>
        <a:blipFill>
          <a:blip r:embed="rId2">
            <a:alphaModFix/>
          </a:blip>
          <a:stretch>
            <a:fillRect/>
          </a:stretch>
        </a:blipFill>
      </p:bgPr>
    </p:bg>
    <p:spTree>
      <p:nvGrpSpPr>
        <p:cNvPr id="13" name="Shape 13"/>
        <p:cNvGrpSpPr/>
        <p:nvPr/>
      </p:nvGrpSpPr>
      <p:grpSpPr>
        <a:xfrm>
          <a:off x="0" y="0"/>
          <a:ext cx="0" cy="0"/>
          <a:chOff x="0" y="0"/>
          <a:chExt cx="0" cy="0"/>
        </a:xfrm>
      </p:grpSpPr>
      <p:sp>
        <p:nvSpPr>
          <p:cNvPr id="14" name="Google Shape;14;p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None/>
              <a:defRPr/>
            </a:lvl1pPr>
            <a:lvl2pPr lvl="1">
              <a:spcBef>
                <a:spcPts val="0"/>
              </a:spcBef>
              <a:spcAft>
                <a:spcPts val="0"/>
              </a:spcAft>
              <a:buNone/>
              <a:defRPr/>
            </a:lvl2pPr>
            <a:lvl3pPr lvl="2">
              <a:spcBef>
                <a:spcPts val="0"/>
              </a:spcBef>
              <a:spcAft>
                <a:spcPts val="0"/>
              </a:spcAft>
              <a:buNone/>
              <a:defRPr/>
            </a:lvl3pPr>
            <a:lvl4pPr lvl="3">
              <a:spcBef>
                <a:spcPts val="0"/>
              </a:spcBef>
              <a:spcAft>
                <a:spcPts val="0"/>
              </a:spcAft>
              <a:buNone/>
              <a:defRPr/>
            </a:lvl4pPr>
            <a:lvl5pPr lvl="4">
              <a:spcBef>
                <a:spcPts val="0"/>
              </a:spcBef>
              <a:spcAft>
                <a:spcPts val="0"/>
              </a:spcAft>
              <a:buNone/>
              <a:defRPr/>
            </a:lvl5pPr>
            <a:lvl6pPr lvl="5">
              <a:spcBef>
                <a:spcPts val="0"/>
              </a:spcBef>
              <a:spcAft>
                <a:spcPts val="0"/>
              </a:spcAft>
              <a:buNone/>
              <a:defRPr/>
            </a:lvl6pPr>
            <a:lvl7pPr lvl="6">
              <a:spcBef>
                <a:spcPts val="0"/>
              </a:spcBef>
              <a:spcAft>
                <a:spcPts val="0"/>
              </a:spcAft>
              <a:buNone/>
              <a:defRPr/>
            </a:lvl7pPr>
            <a:lvl8pPr lvl="7">
              <a:spcBef>
                <a:spcPts val="0"/>
              </a:spcBef>
              <a:spcAft>
                <a:spcPts val="0"/>
              </a:spcAft>
              <a:buNone/>
              <a:defRPr/>
            </a:lvl8pPr>
            <a:lvl9pPr lvl="8">
              <a:spcBef>
                <a:spcPts val="0"/>
              </a:spcBef>
              <a:spcAft>
                <a:spcPts val="0"/>
              </a:spcAft>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seño personalizado 2">
  <p:cSld name="CUSTOM_1">
    <p:bg>
      <p:bgPr>
        <a:blipFill>
          <a:blip r:embed="rId2">
            <a:alphaModFix/>
          </a:blip>
          <a:stretch>
            <a:fillRect/>
          </a:stretch>
        </a:blipFill>
      </p:bgPr>
    </p:bg>
    <p:spTree>
      <p:nvGrpSpPr>
        <p:cNvPr id="15" name="Shape 15"/>
        <p:cNvGrpSpPr/>
        <p:nvPr/>
      </p:nvGrpSpPr>
      <p:grpSpPr>
        <a:xfrm>
          <a:off x="0" y="0"/>
          <a:ext cx="0" cy="0"/>
          <a:chOff x="0" y="0"/>
          <a:chExt cx="0" cy="0"/>
        </a:xfrm>
      </p:grpSpPr>
      <p:sp>
        <p:nvSpPr>
          <p:cNvPr id="16" name="Google Shape;16;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None/>
              <a:defRPr/>
            </a:lvl1pPr>
            <a:lvl2pPr lvl="1">
              <a:spcBef>
                <a:spcPts val="0"/>
              </a:spcBef>
              <a:spcAft>
                <a:spcPts val="0"/>
              </a:spcAft>
              <a:buNone/>
              <a:defRPr/>
            </a:lvl2pPr>
            <a:lvl3pPr lvl="2">
              <a:spcBef>
                <a:spcPts val="0"/>
              </a:spcBef>
              <a:spcAft>
                <a:spcPts val="0"/>
              </a:spcAft>
              <a:buNone/>
              <a:defRPr/>
            </a:lvl3pPr>
            <a:lvl4pPr lvl="3">
              <a:spcBef>
                <a:spcPts val="0"/>
              </a:spcBef>
              <a:spcAft>
                <a:spcPts val="0"/>
              </a:spcAft>
              <a:buNone/>
              <a:defRPr/>
            </a:lvl4pPr>
            <a:lvl5pPr lvl="4">
              <a:spcBef>
                <a:spcPts val="0"/>
              </a:spcBef>
              <a:spcAft>
                <a:spcPts val="0"/>
              </a:spcAft>
              <a:buNone/>
              <a:defRPr/>
            </a:lvl5pPr>
            <a:lvl6pPr lvl="5">
              <a:spcBef>
                <a:spcPts val="0"/>
              </a:spcBef>
              <a:spcAft>
                <a:spcPts val="0"/>
              </a:spcAft>
              <a:buNone/>
              <a:defRPr/>
            </a:lvl6pPr>
            <a:lvl7pPr lvl="6">
              <a:spcBef>
                <a:spcPts val="0"/>
              </a:spcBef>
              <a:spcAft>
                <a:spcPts val="0"/>
              </a:spcAft>
              <a:buNone/>
              <a:defRPr/>
            </a:lvl7pPr>
            <a:lvl8pPr lvl="7">
              <a:spcBef>
                <a:spcPts val="0"/>
              </a:spcBef>
              <a:spcAft>
                <a:spcPts val="0"/>
              </a:spcAft>
              <a:buNone/>
              <a:defRPr/>
            </a:lvl8pPr>
            <a:lvl9pPr lvl="8">
              <a:spcBef>
                <a:spcPts val="0"/>
              </a:spcBef>
              <a:spcAft>
                <a:spcPts val="0"/>
              </a:spcAft>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seño personalizado 3">
  <p:cSld name="CUSTOM_2">
    <p:bg>
      <p:bgPr>
        <a:blipFill>
          <a:blip r:embed="rId2">
            <a:alphaModFix/>
          </a:blip>
          <a:stretch>
            <a:fillRect/>
          </a:stretch>
        </a:blipFill>
      </p:bgPr>
    </p:bg>
    <p:spTree>
      <p:nvGrpSpPr>
        <p:cNvPr id="17" name="Shape 17"/>
        <p:cNvGrpSpPr/>
        <p:nvPr/>
      </p:nvGrpSpPr>
      <p:grpSpPr>
        <a:xfrm>
          <a:off x="0" y="0"/>
          <a:ext cx="0" cy="0"/>
          <a:chOff x="0" y="0"/>
          <a:chExt cx="0" cy="0"/>
        </a:xfrm>
      </p:grpSpPr>
      <p:sp>
        <p:nvSpPr>
          <p:cNvPr id="18" name="Google Shape;18;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None/>
              <a:defRPr/>
            </a:lvl1pPr>
            <a:lvl2pPr lvl="1">
              <a:spcBef>
                <a:spcPts val="0"/>
              </a:spcBef>
              <a:spcAft>
                <a:spcPts val="0"/>
              </a:spcAft>
              <a:buNone/>
              <a:defRPr/>
            </a:lvl2pPr>
            <a:lvl3pPr lvl="2">
              <a:spcBef>
                <a:spcPts val="0"/>
              </a:spcBef>
              <a:spcAft>
                <a:spcPts val="0"/>
              </a:spcAft>
              <a:buNone/>
              <a:defRPr/>
            </a:lvl3pPr>
            <a:lvl4pPr lvl="3">
              <a:spcBef>
                <a:spcPts val="0"/>
              </a:spcBef>
              <a:spcAft>
                <a:spcPts val="0"/>
              </a:spcAft>
              <a:buNone/>
              <a:defRPr/>
            </a:lvl4pPr>
            <a:lvl5pPr lvl="4">
              <a:spcBef>
                <a:spcPts val="0"/>
              </a:spcBef>
              <a:spcAft>
                <a:spcPts val="0"/>
              </a:spcAft>
              <a:buNone/>
              <a:defRPr/>
            </a:lvl5pPr>
            <a:lvl6pPr lvl="5">
              <a:spcBef>
                <a:spcPts val="0"/>
              </a:spcBef>
              <a:spcAft>
                <a:spcPts val="0"/>
              </a:spcAft>
              <a:buNone/>
              <a:defRPr/>
            </a:lvl6pPr>
            <a:lvl7pPr lvl="6">
              <a:spcBef>
                <a:spcPts val="0"/>
              </a:spcBef>
              <a:spcAft>
                <a:spcPts val="0"/>
              </a:spcAft>
              <a:buNone/>
              <a:defRPr/>
            </a:lvl7pPr>
            <a:lvl8pPr lvl="7">
              <a:spcBef>
                <a:spcPts val="0"/>
              </a:spcBef>
              <a:spcAft>
                <a:spcPts val="0"/>
              </a:spcAft>
              <a:buNone/>
              <a:defRPr/>
            </a:lvl8pPr>
            <a:lvl9pPr lvl="8">
              <a:spcBef>
                <a:spcPts val="0"/>
              </a:spcBef>
              <a:spcAft>
                <a:spcPts val="0"/>
              </a:spcAft>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seño personalizado 4">
  <p:cSld name="CUSTOM_3">
    <p:bg>
      <p:bgPr>
        <a:blipFill>
          <a:blip r:embed="rId2">
            <a:alphaModFix/>
          </a:blip>
          <a:stretch>
            <a:fillRect/>
          </a:stretch>
        </a:blipFill>
      </p:bgPr>
    </p:bg>
    <p:spTree>
      <p:nvGrpSpPr>
        <p:cNvPr id="19" name="Shape 19"/>
        <p:cNvGrpSpPr/>
        <p:nvPr/>
      </p:nvGrpSpPr>
      <p:grpSpPr>
        <a:xfrm>
          <a:off x="0" y="0"/>
          <a:ext cx="0" cy="0"/>
          <a:chOff x="0" y="0"/>
          <a:chExt cx="0" cy="0"/>
        </a:xfrm>
      </p:grpSpPr>
      <p:sp>
        <p:nvSpPr>
          <p:cNvPr id="20" name="Google Shape;20;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None/>
              <a:defRPr/>
            </a:lvl1pPr>
            <a:lvl2pPr lvl="1">
              <a:spcBef>
                <a:spcPts val="0"/>
              </a:spcBef>
              <a:spcAft>
                <a:spcPts val="0"/>
              </a:spcAft>
              <a:buNone/>
              <a:defRPr/>
            </a:lvl2pPr>
            <a:lvl3pPr lvl="2">
              <a:spcBef>
                <a:spcPts val="0"/>
              </a:spcBef>
              <a:spcAft>
                <a:spcPts val="0"/>
              </a:spcAft>
              <a:buNone/>
              <a:defRPr/>
            </a:lvl3pPr>
            <a:lvl4pPr lvl="3">
              <a:spcBef>
                <a:spcPts val="0"/>
              </a:spcBef>
              <a:spcAft>
                <a:spcPts val="0"/>
              </a:spcAft>
              <a:buNone/>
              <a:defRPr/>
            </a:lvl4pPr>
            <a:lvl5pPr lvl="4">
              <a:spcBef>
                <a:spcPts val="0"/>
              </a:spcBef>
              <a:spcAft>
                <a:spcPts val="0"/>
              </a:spcAft>
              <a:buNone/>
              <a:defRPr/>
            </a:lvl5pPr>
            <a:lvl6pPr lvl="5">
              <a:spcBef>
                <a:spcPts val="0"/>
              </a:spcBef>
              <a:spcAft>
                <a:spcPts val="0"/>
              </a:spcAft>
              <a:buNone/>
              <a:defRPr/>
            </a:lvl6pPr>
            <a:lvl7pPr lvl="6">
              <a:spcBef>
                <a:spcPts val="0"/>
              </a:spcBef>
              <a:spcAft>
                <a:spcPts val="0"/>
              </a:spcAft>
              <a:buNone/>
              <a:defRPr/>
            </a:lvl7pPr>
            <a:lvl8pPr lvl="7">
              <a:spcBef>
                <a:spcPts val="0"/>
              </a:spcBef>
              <a:spcAft>
                <a:spcPts val="0"/>
              </a:spcAft>
              <a:buNone/>
              <a:defRPr/>
            </a:lvl8pPr>
            <a:lvl9pPr lvl="8">
              <a:spcBef>
                <a:spcPts val="0"/>
              </a:spcBef>
              <a:spcAft>
                <a:spcPts val="0"/>
              </a:spcAft>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seño personalizado 5">
  <p:cSld name="CUSTOM_4">
    <p:bg>
      <p:bgPr>
        <a:blipFill>
          <a:blip r:embed="rId2">
            <a:alphaModFix/>
          </a:blip>
          <a:stretch>
            <a:fillRect/>
          </a:stretch>
        </a:blipFill>
      </p:bgPr>
    </p:bg>
    <p:spTree>
      <p:nvGrpSpPr>
        <p:cNvPr id="21" name="Shape 21"/>
        <p:cNvGrpSpPr/>
        <p:nvPr/>
      </p:nvGrpSpPr>
      <p:grpSpPr>
        <a:xfrm>
          <a:off x="0" y="0"/>
          <a:ext cx="0" cy="0"/>
          <a:chOff x="0" y="0"/>
          <a:chExt cx="0" cy="0"/>
        </a:xfrm>
      </p:grpSpPr>
      <p:sp>
        <p:nvSpPr>
          <p:cNvPr id="22" name="Google Shape;22;p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None/>
              <a:defRPr/>
            </a:lvl1pPr>
            <a:lvl2pPr lvl="1">
              <a:spcBef>
                <a:spcPts val="0"/>
              </a:spcBef>
              <a:spcAft>
                <a:spcPts val="0"/>
              </a:spcAft>
              <a:buNone/>
              <a:defRPr/>
            </a:lvl2pPr>
            <a:lvl3pPr lvl="2">
              <a:spcBef>
                <a:spcPts val="0"/>
              </a:spcBef>
              <a:spcAft>
                <a:spcPts val="0"/>
              </a:spcAft>
              <a:buNone/>
              <a:defRPr/>
            </a:lvl3pPr>
            <a:lvl4pPr lvl="3">
              <a:spcBef>
                <a:spcPts val="0"/>
              </a:spcBef>
              <a:spcAft>
                <a:spcPts val="0"/>
              </a:spcAft>
              <a:buNone/>
              <a:defRPr/>
            </a:lvl4pPr>
            <a:lvl5pPr lvl="4">
              <a:spcBef>
                <a:spcPts val="0"/>
              </a:spcBef>
              <a:spcAft>
                <a:spcPts val="0"/>
              </a:spcAft>
              <a:buNone/>
              <a:defRPr/>
            </a:lvl5pPr>
            <a:lvl6pPr lvl="5">
              <a:spcBef>
                <a:spcPts val="0"/>
              </a:spcBef>
              <a:spcAft>
                <a:spcPts val="0"/>
              </a:spcAft>
              <a:buNone/>
              <a:defRPr/>
            </a:lvl6pPr>
            <a:lvl7pPr lvl="6">
              <a:spcBef>
                <a:spcPts val="0"/>
              </a:spcBef>
              <a:spcAft>
                <a:spcPts val="0"/>
              </a:spcAft>
              <a:buNone/>
              <a:defRPr/>
            </a:lvl7pPr>
            <a:lvl8pPr lvl="7">
              <a:spcBef>
                <a:spcPts val="0"/>
              </a:spcBef>
              <a:spcAft>
                <a:spcPts val="0"/>
              </a:spcAft>
              <a:buNone/>
              <a:defRPr/>
            </a:lvl8pPr>
            <a:lvl9pPr lvl="8">
              <a:spcBef>
                <a:spcPts val="0"/>
              </a:spcBef>
              <a:spcAft>
                <a:spcPts val="0"/>
              </a:spcAft>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 Id="rId3" Type="http://schemas.openxmlformats.org/officeDocument/2006/relationships/image" Target="../media/image1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1.xml"/><Relationship Id="rId3" Type="http://schemas.openxmlformats.org/officeDocument/2006/relationships/image" Target="../media/image8.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 Id="rId3"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 Id="rId3" Type="http://schemas.openxmlformats.org/officeDocument/2006/relationships/image" Target="../media/image1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 Id="rId3" Type="http://schemas.openxmlformats.org/officeDocument/2006/relationships/hyperlink" Target="https://slidesppt.com" TargetMode="External"/><Relationship Id="rId4" Type="http://schemas.openxmlformats.org/officeDocument/2006/relationships/hyperlink" Target="http://www.gratisography.com" TargetMode="External"/><Relationship Id="rId5" Type="http://schemas.openxmlformats.org/officeDocument/2006/relationships/hyperlink" Target="https://www.google.com/fonts/" TargetMode="External"/><Relationship Id="rId6" Type="http://schemas.openxmlformats.org/officeDocument/2006/relationships/hyperlink" Target="https://www.slidesppt.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0.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5.pn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 name="Shape 26"/>
        <p:cNvGrpSpPr/>
        <p:nvPr/>
      </p:nvGrpSpPr>
      <p:grpSpPr>
        <a:xfrm>
          <a:off x="0" y="0"/>
          <a:ext cx="0" cy="0"/>
          <a:chOff x="0" y="0"/>
          <a:chExt cx="0" cy="0"/>
        </a:xfrm>
      </p:grpSpPr>
      <p:sp>
        <p:nvSpPr>
          <p:cNvPr id="27" name="Google Shape;27;p8"/>
          <p:cNvSpPr txBox="1"/>
          <p:nvPr>
            <p:ph type="ctrTitle"/>
          </p:nvPr>
        </p:nvSpPr>
        <p:spPr>
          <a:xfrm>
            <a:off x="1782750" y="1411950"/>
            <a:ext cx="5578500" cy="2319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4600">
              <a:solidFill>
                <a:schemeClr val="lt1"/>
              </a:solidFill>
              <a:latin typeface="Roboto"/>
              <a:ea typeface="Roboto"/>
              <a:cs typeface="Roboto"/>
              <a:sym typeface="Roboto"/>
            </a:endParaRPr>
          </a:p>
          <a:p>
            <a:pPr indent="0" lvl="0" marL="0" rtl="0" algn="ctr">
              <a:spcBef>
                <a:spcPts val="0"/>
              </a:spcBef>
              <a:spcAft>
                <a:spcPts val="0"/>
              </a:spcAft>
              <a:buNone/>
            </a:pPr>
            <a:r>
              <a:t/>
            </a:r>
            <a:endParaRPr b="1" sz="4600">
              <a:solidFill>
                <a:schemeClr val="lt1"/>
              </a:solidFill>
              <a:latin typeface="Roboto"/>
              <a:ea typeface="Roboto"/>
              <a:cs typeface="Roboto"/>
              <a:sym typeface="Roboto"/>
            </a:endParaRPr>
          </a:p>
          <a:p>
            <a:pPr indent="0" lvl="0" marL="0" rtl="0" algn="ctr">
              <a:spcBef>
                <a:spcPts val="0"/>
              </a:spcBef>
              <a:spcAft>
                <a:spcPts val="0"/>
              </a:spcAft>
              <a:buClr>
                <a:schemeClr val="dk1"/>
              </a:buClr>
              <a:buSzPts val="1100"/>
              <a:buFont typeface="Arial"/>
              <a:buNone/>
            </a:pPr>
            <a:r>
              <a:t/>
            </a:r>
            <a:endParaRPr b="1">
              <a:solidFill>
                <a:srgbClr val="222222"/>
              </a:solidFill>
              <a:latin typeface="Roboto"/>
              <a:ea typeface="Roboto"/>
              <a:cs typeface="Roboto"/>
              <a:sym typeface="Roboto"/>
            </a:endParaRPr>
          </a:p>
        </p:txBody>
      </p:sp>
      <p:sp>
        <p:nvSpPr>
          <p:cNvPr id="28" name="Google Shape;28;p8"/>
          <p:cNvSpPr txBox="1"/>
          <p:nvPr/>
        </p:nvSpPr>
        <p:spPr>
          <a:xfrm>
            <a:off x="1456350" y="1952575"/>
            <a:ext cx="6231300" cy="440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s" sz="5500">
                <a:solidFill>
                  <a:srgbClr val="222222"/>
                </a:solidFill>
                <a:latin typeface="Roboto"/>
                <a:ea typeface="Roboto"/>
                <a:cs typeface="Roboto"/>
                <a:sym typeface="Roboto"/>
              </a:rPr>
              <a:t>YOUR</a:t>
            </a:r>
            <a:r>
              <a:rPr b="1" lang="es" sz="5500">
                <a:solidFill>
                  <a:srgbClr val="222222"/>
                </a:solidFill>
                <a:latin typeface="Roboto"/>
                <a:ea typeface="Roboto"/>
                <a:cs typeface="Roboto"/>
                <a:sym typeface="Roboto"/>
              </a:rPr>
              <a:t> COMPANY </a:t>
            </a:r>
            <a:endParaRPr b="1" sz="5500">
              <a:solidFill>
                <a:srgbClr val="222222"/>
              </a:solidFill>
              <a:latin typeface="Roboto"/>
              <a:ea typeface="Roboto"/>
              <a:cs typeface="Roboto"/>
              <a:sym typeface="Roboto"/>
            </a:endParaRPr>
          </a:p>
        </p:txBody>
      </p:sp>
      <p:sp>
        <p:nvSpPr>
          <p:cNvPr id="29" name="Google Shape;29;p8"/>
          <p:cNvSpPr txBox="1"/>
          <p:nvPr/>
        </p:nvSpPr>
        <p:spPr>
          <a:xfrm>
            <a:off x="2685013" y="2750250"/>
            <a:ext cx="3774000" cy="440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100"/>
              <a:buFont typeface="Arial"/>
              <a:buNone/>
            </a:pPr>
            <a:r>
              <a:rPr lang="es">
                <a:solidFill>
                  <a:srgbClr val="FFFFFF"/>
                </a:solidFill>
                <a:latin typeface="Roboto"/>
                <a:ea typeface="Roboto"/>
                <a:cs typeface="Roboto"/>
                <a:sym typeface="Roboto"/>
              </a:rPr>
              <a:t>Praesent morbi pharetra</a:t>
            </a:r>
            <a:endParaRPr>
              <a:solidFill>
                <a:srgbClr val="FFFFFF"/>
              </a:solidFill>
              <a:latin typeface="Roboto"/>
              <a:ea typeface="Roboto"/>
              <a:cs typeface="Roboto"/>
              <a:sym typeface="Roboto"/>
            </a:endParaRPr>
          </a:p>
          <a:p>
            <a:pPr indent="0" lvl="0" marL="0" rtl="0" algn="l">
              <a:spcBef>
                <a:spcPts val="0"/>
              </a:spcBef>
              <a:spcAft>
                <a:spcPts val="0"/>
              </a:spcAft>
              <a:buClr>
                <a:srgbClr val="000000"/>
              </a:buClr>
              <a:buSzPts val="1100"/>
              <a:buFont typeface="Arial"/>
              <a:buNone/>
            </a:pPr>
            <a:r>
              <a:t/>
            </a:r>
            <a:endParaRPr>
              <a:solidFill>
                <a:srgbClr val="FFFFFF"/>
              </a:solidFill>
              <a:latin typeface="Roboto"/>
              <a:ea typeface="Roboto"/>
              <a:cs typeface="Roboto"/>
              <a:sym typeface="Roboto"/>
            </a:endParaRPr>
          </a:p>
          <a:p>
            <a:pPr indent="0" lvl="0" marL="0" rtl="0" algn="l">
              <a:spcBef>
                <a:spcPts val="0"/>
              </a:spcBef>
              <a:spcAft>
                <a:spcPts val="0"/>
              </a:spcAft>
              <a:buNone/>
            </a:pPr>
            <a:r>
              <a:t/>
            </a:r>
            <a:endParaRPr>
              <a:solidFill>
                <a:srgbClr val="FFFFFF"/>
              </a:solidFill>
              <a:latin typeface="Roboto"/>
              <a:ea typeface="Roboto"/>
              <a:cs typeface="Roboto"/>
              <a:sym typeface="Roboto"/>
            </a:endParaRPr>
          </a:p>
        </p:txBody>
      </p:sp>
      <p:grpSp>
        <p:nvGrpSpPr>
          <p:cNvPr id="30" name="Google Shape;30;p8"/>
          <p:cNvGrpSpPr/>
          <p:nvPr/>
        </p:nvGrpSpPr>
        <p:grpSpPr>
          <a:xfrm>
            <a:off x="3769375" y="69775"/>
            <a:ext cx="1605300" cy="440400"/>
            <a:chOff x="3769375" y="69775"/>
            <a:chExt cx="1605300" cy="440400"/>
          </a:xfrm>
        </p:grpSpPr>
        <p:sp>
          <p:nvSpPr>
            <p:cNvPr id="31" name="Google Shape;31;p8"/>
            <p:cNvSpPr/>
            <p:nvPr/>
          </p:nvSpPr>
          <p:spPr>
            <a:xfrm>
              <a:off x="3769375" y="148275"/>
              <a:ext cx="16053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8"/>
            <p:cNvSpPr txBox="1"/>
            <p:nvPr/>
          </p:nvSpPr>
          <p:spPr>
            <a:xfrm>
              <a:off x="3889200" y="69775"/>
              <a:ext cx="1365600" cy="440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www.yourcompany.com</a:t>
              </a:r>
              <a:endParaRPr sz="800">
                <a:solidFill>
                  <a:srgbClr val="FFCC00"/>
                </a:solidFill>
                <a:latin typeface="Roboto"/>
                <a:ea typeface="Roboto"/>
                <a:cs typeface="Roboto"/>
                <a:sym typeface="Roboto"/>
              </a:endParaRPr>
            </a:p>
          </p:txBody>
        </p:sp>
      </p:grpSp>
      <p:grpSp>
        <p:nvGrpSpPr>
          <p:cNvPr id="33" name="Google Shape;33;p8"/>
          <p:cNvGrpSpPr/>
          <p:nvPr/>
        </p:nvGrpSpPr>
        <p:grpSpPr>
          <a:xfrm>
            <a:off x="4360875" y="4788212"/>
            <a:ext cx="422100" cy="237300"/>
            <a:chOff x="4360875" y="4788212"/>
            <a:chExt cx="422100" cy="237300"/>
          </a:xfrm>
        </p:grpSpPr>
        <p:sp>
          <p:nvSpPr>
            <p:cNvPr id="34" name="Google Shape;34;p8"/>
            <p:cNvSpPr/>
            <p:nvPr/>
          </p:nvSpPr>
          <p:spPr>
            <a:xfrm>
              <a:off x="4406750" y="4867600"/>
              <a:ext cx="3306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8"/>
            <p:cNvSpPr txBox="1"/>
            <p:nvPr/>
          </p:nvSpPr>
          <p:spPr>
            <a:xfrm>
              <a:off x="4360875" y="4788212"/>
              <a:ext cx="422100" cy="237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a:t>
              </a:r>
              <a:endParaRPr sz="800">
                <a:solidFill>
                  <a:srgbClr val="FFCC00"/>
                </a:solidFill>
                <a:latin typeface="Roboto"/>
                <a:ea typeface="Roboto"/>
                <a:cs typeface="Roboto"/>
                <a:sym typeface="Roboto"/>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17"/>
          <p:cNvSpPr txBox="1"/>
          <p:nvPr/>
        </p:nvSpPr>
        <p:spPr>
          <a:xfrm>
            <a:off x="4173575" y="1153850"/>
            <a:ext cx="2917800" cy="459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s" sz="3800">
                <a:solidFill>
                  <a:srgbClr val="FFCC00"/>
                </a:solidFill>
                <a:latin typeface="Calibri"/>
                <a:ea typeface="Calibri"/>
                <a:cs typeface="Calibri"/>
                <a:sym typeface="Calibri"/>
              </a:rPr>
              <a:t>Android Demo</a:t>
            </a:r>
            <a:endParaRPr b="1" sz="3800">
              <a:solidFill>
                <a:srgbClr val="FFCC00"/>
              </a:solidFill>
              <a:latin typeface="Calibri"/>
              <a:ea typeface="Calibri"/>
              <a:cs typeface="Calibri"/>
              <a:sym typeface="Calibri"/>
            </a:endParaRPr>
          </a:p>
        </p:txBody>
      </p:sp>
      <p:sp>
        <p:nvSpPr>
          <p:cNvPr id="152" name="Google Shape;152;p17"/>
          <p:cNvSpPr txBox="1"/>
          <p:nvPr/>
        </p:nvSpPr>
        <p:spPr>
          <a:xfrm>
            <a:off x="4173575" y="2432600"/>
            <a:ext cx="3347400" cy="1106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 sz="1000">
                <a:solidFill>
                  <a:srgbClr val="FFFFFF"/>
                </a:solidFill>
                <a:latin typeface="Calibri"/>
                <a:ea typeface="Calibri"/>
                <a:cs typeface="Calibri"/>
                <a:sym typeface="Calibri"/>
              </a:rPr>
              <a:t>Lorem ipsum dolor sit amet, consectetur adipiscing elit. Aliquam libero tortor, viverra eu rhoncus quis, vehicula ac lorem. Quisque vulputate lectus nibh, sed dictum diam rhoncus a. Sed in lacus et tortor condimentum dapibus. Fusce facilisis felis porta mi aliquam pretium. </a:t>
            </a:r>
            <a:endParaRPr sz="1000">
              <a:solidFill>
                <a:srgbClr val="FFFFFF"/>
              </a:solidFill>
              <a:latin typeface="Calibri"/>
              <a:ea typeface="Calibri"/>
              <a:cs typeface="Calibri"/>
              <a:sym typeface="Calibri"/>
            </a:endParaRPr>
          </a:p>
        </p:txBody>
      </p:sp>
      <p:pic>
        <p:nvPicPr>
          <p:cNvPr descr="samsung-galaxy.png" id="153" name="Google Shape;153;p17"/>
          <p:cNvPicPr preferRelativeResize="0"/>
          <p:nvPr/>
        </p:nvPicPr>
        <p:blipFill>
          <a:blip r:embed="rId3">
            <a:alphaModFix/>
          </a:blip>
          <a:stretch>
            <a:fillRect/>
          </a:stretch>
        </p:blipFill>
        <p:spPr>
          <a:xfrm>
            <a:off x="1623025" y="1078895"/>
            <a:ext cx="2897225" cy="2897225"/>
          </a:xfrm>
          <a:prstGeom prst="rect">
            <a:avLst/>
          </a:prstGeom>
          <a:noFill/>
          <a:ln>
            <a:noFill/>
          </a:ln>
        </p:spPr>
      </p:pic>
      <p:sp>
        <p:nvSpPr>
          <p:cNvPr id="154" name="Google Shape;154;p17"/>
          <p:cNvSpPr/>
          <p:nvPr/>
        </p:nvSpPr>
        <p:spPr>
          <a:xfrm>
            <a:off x="2419100" y="1391922"/>
            <a:ext cx="1299000" cy="2293500"/>
          </a:xfrm>
          <a:prstGeom prst="rect">
            <a:avLst/>
          </a:prstGeom>
          <a:solidFill>
            <a:srgbClr val="000000">
              <a:alpha val="2902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548035"/>
              </a:solidFill>
            </a:endParaRPr>
          </a:p>
        </p:txBody>
      </p:sp>
      <p:sp>
        <p:nvSpPr>
          <p:cNvPr id="155" name="Google Shape;155;p17"/>
          <p:cNvSpPr/>
          <p:nvPr/>
        </p:nvSpPr>
        <p:spPr>
          <a:xfrm>
            <a:off x="2753775" y="2223825"/>
            <a:ext cx="629700" cy="629700"/>
          </a:xfrm>
          <a:prstGeom prst="ellipse">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548035"/>
              </a:solidFill>
            </a:endParaRPr>
          </a:p>
        </p:txBody>
      </p:sp>
      <p:sp>
        <p:nvSpPr>
          <p:cNvPr id="156" name="Google Shape;156;p17"/>
          <p:cNvSpPr txBox="1"/>
          <p:nvPr/>
        </p:nvSpPr>
        <p:spPr>
          <a:xfrm>
            <a:off x="2611250" y="2276825"/>
            <a:ext cx="914700" cy="5436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s" sz="1000">
                <a:solidFill>
                  <a:srgbClr val="548035"/>
                </a:solidFill>
                <a:latin typeface="Calibri"/>
                <a:ea typeface="Calibri"/>
                <a:cs typeface="Calibri"/>
                <a:sym typeface="Calibri"/>
              </a:rPr>
              <a:t>here your design</a:t>
            </a:r>
            <a:endParaRPr b="1" sz="1000">
              <a:solidFill>
                <a:srgbClr val="548035"/>
              </a:solidFill>
              <a:latin typeface="Calibri"/>
              <a:ea typeface="Calibri"/>
              <a:cs typeface="Calibri"/>
              <a:sym typeface="Calibri"/>
            </a:endParaRPr>
          </a:p>
        </p:txBody>
      </p:sp>
      <p:grpSp>
        <p:nvGrpSpPr>
          <p:cNvPr id="157" name="Google Shape;157;p17"/>
          <p:cNvGrpSpPr/>
          <p:nvPr/>
        </p:nvGrpSpPr>
        <p:grpSpPr>
          <a:xfrm>
            <a:off x="3769375" y="69775"/>
            <a:ext cx="1605300" cy="440400"/>
            <a:chOff x="3769375" y="69775"/>
            <a:chExt cx="1605300" cy="440400"/>
          </a:xfrm>
        </p:grpSpPr>
        <p:sp>
          <p:nvSpPr>
            <p:cNvPr id="158" name="Google Shape;158;p17"/>
            <p:cNvSpPr/>
            <p:nvPr/>
          </p:nvSpPr>
          <p:spPr>
            <a:xfrm>
              <a:off x="3769375" y="148275"/>
              <a:ext cx="16053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17"/>
            <p:cNvSpPr txBox="1"/>
            <p:nvPr/>
          </p:nvSpPr>
          <p:spPr>
            <a:xfrm>
              <a:off x="3889200" y="69775"/>
              <a:ext cx="1365600" cy="440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www.yourcompany.com</a:t>
              </a:r>
              <a:endParaRPr sz="800">
                <a:solidFill>
                  <a:srgbClr val="FFCC00"/>
                </a:solidFill>
                <a:latin typeface="Roboto"/>
                <a:ea typeface="Roboto"/>
                <a:cs typeface="Roboto"/>
                <a:sym typeface="Roboto"/>
              </a:endParaRPr>
            </a:p>
          </p:txBody>
        </p:sp>
      </p:grpSp>
      <p:grpSp>
        <p:nvGrpSpPr>
          <p:cNvPr id="160" name="Google Shape;160;p17"/>
          <p:cNvGrpSpPr/>
          <p:nvPr/>
        </p:nvGrpSpPr>
        <p:grpSpPr>
          <a:xfrm>
            <a:off x="4360875" y="4788212"/>
            <a:ext cx="422100" cy="237300"/>
            <a:chOff x="4360875" y="4788212"/>
            <a:chExt cx="422100" cy="237300"/>
          </a:xfrm>
        </p:grpSpPr>
        <p:sp>
          <p:nvSpPr>
            <p:cNvPr id="161" name="Google Shape;161;p17"/>
            <p:cNvSpPr/>
            <p:nvPr/>
          </p:nvSpPr>
          <p:spPr>
            <a:xfrm>
              <a:off x="4406750" y="4867600"/>
              <a:ext cx="3306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7"/>
            <p:cNvSpPr txBox="1"/>
            <p:nvPr/>
          </p:nvSpPr>
          <p:spPr>
            <a:xfrm>
              <a:off x="4360875" y="4788212"/>
              <a:ext cx="422100" cy="237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a:t>
              </a:r>
              <a:endParaRPr sz="800">
                <a:solidFill>
                  <a:srgbClr val="FFCC00"/>
                </a:solidFill>
                <a:latin typeface="Roboto"/>
                <a:ea typeface="Roboto"/>
                <a:cs typeface="Roboto"/>
                <a:sym typeface="Roboto"/>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8"/>
          <p:cNvSpPr txBox="1"/>
          <p:nvPr/>
        </p:nvSpPr>
        <p:spPr>
          <a:xfrm>
            <a:off x="1940450" y="1646225"/>
            <a:ext cx="3034200" cy="459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s" sz="3800">
                <a:solidFill>
                  <a:srgbClr val="FFCC00"/>
                </a:solidFill>
                <a:latin typeface="Roboto"/>
                <a:ea typeface="Roboto"/>
                <a:cs typeface="Roboto"/>
                <a:sym typeface="Roboto"/>
              </a:rPr>
              <a:t>iOS Demo</a:t>
            </a:r>
            <a:endParaRPr b="1" sz="3800">
              <a:solidFill>
                <a:srgbClr val="FFCC00"/>
              </a:solidFill>
              <a:latin typeface="Roboto"/>
              <a:ea typeface="Roboto"/>
              <a:cs typeface="Roboto"/>
              <a:sym typeface="Roboto"/>
            </a:endParaRPr>
          </a:p>
        </p:txBody>
      </p:sp>
      <p:sp>
        <p:nvSpPr>
          <p:cNvPr id="168" name="Google Shape;168;p18"/>
          <p:cNvSpPr txBox="1"/>
          <p:nvPr/>
        </p:nvSpPr>
        <p:spPr>
          <a:xfrm>
            <a:off x="1940450" y="2366375"/>
            <a:ext cx="3473100" cy="1106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 sz="1000">
                <a:solidFill>
                  <a:srgbClr val="FFFFFF"/>
                </a:solidFill>
                <a:latin typeface="Roboto"/>
                <a:ea typeface="Roboto"/>
                <a:cs typeface="Roboto"/>
                <a:sym typeface="Roboto"/>
              </a:rPr>
              <a:t>Lorem ipsum dolor sit amet, consectetur adipiscing elit. Aliquam libero tortor, viverra eu rhoncus quis, vehicula ac lorem. Quisque vulputate lectus nibh, sed dictum diam rhoncus a. Sed in lacus et tortor condimentum dapibus. Fusce facilisis felis porta mi aliquam pretium. </a:t>
            </a:r>
            <a:endParaRPr sz="1000">
              <a:solidFill>
                <a:srgbClr val="FFFFFF"/>
              </a:solidFill>
              <a:latin typeface="Roboto"/>
              <a:ea typeface="Roboto"/>
              <a:cs typeface="Roboto"/>
              <a:sym typeface="Roboto"/>
            </a:endParaRPr>
          </a:p>
        </p:txBody>
      </p:sp>
      <p:pic>
        <p:nvPicPr>
          <p:cNvPr descr="ipone copia.png" id="169" name="Google Shape;169;p18"/>
          <p:cNvPicPr preferRelativeResize="0"/>
          <p:nvPr/>
        </p:nvPicPr>
        <p:blipFill>
          <a:blip r:embed="rId3">
            <a:alphaModFix/>
          </a:blip>
          <a:stretch>
            <a:fillRect/>
          </a:stretch>
        </p:blipFill>
        <p:spPr>
          <a:xfrm>
            <a:off x="5558446" y="904822"/>
            <a:ext cx="1645100" cy="3227150"/>
          </a:xfrm>
          <a:prstGeom prst="rect">
            <a:avLst/>
          </a:prstGeom>
          <a:noFill/>
          <a:ln>
            <a:noFill/>
          </a:ln>
        </p:spPr>
      </p:pic>
      <p:sp>
        <p:nvSpPr>
          <p:cNvPr id="170" name="Google Shape;170;p18"/>
          <p:cNvSpPr/>
          <p:nvPr/>
        </p:nvSpPr>
        <p:spPr>
          <a:xfrm>
            <a:off x="5759425" y="1451575"/>
            <a:ext cx="1252800" cy="2140800"/>
          </a:xfrm>
          <a:prstGeom prst="rect">
            <a:avLst/>
          </a:prstGeom>
          <a:solidFill>
            <a:srgbClr val="000000">
              <a:alpha val="2902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548035"/>
              </a:solidFill>
            </a:endParaRPr>
          </a:p>
        </p:txBody>
      </p:sp>
      <p:sp>
        <p:nvSpPr>
          <p:cNvPr id="171" name="Google Shape;171;p18"/>
          <p:cNvSpPr/>
          <p:nvPr/>
        </p:nvSpPr>
        <p:spPr>
          <a:xfrm>
            <a:off x="6066175" y="2203550"/>
            <a:ext cx="629700" cy="629700"/>
          </a:xfrm>
          <a:prstGeom prst="ellipse">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548035"/>
              </a:solidFill>
            </a:endParaRPr>
          </a:p>
        </p:txBody>
      </p:sp>
      <p:sp>
        <p:nvSpPr>
          <p:cNvPr id="172" name="Google Shape;172;p18"/>
          <p:cNvSpPr txBox="1"/>
          <p:nvPr/>
        </p:nvSpPr>
        <p:spPr>
          <a:xfrm>
            <a:off x="5923650" y="2256550"/>
            <a:ext cx="914700" cy="5436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s" sz="1000">
                <a:solidFill>
                  <a:srgbClr val="222222"/>
                </a:solidFill>
                <a:latin typeface="Calibri"/>
                <a:ea typeface="Calibri"/>
                <a:cs typeface="Calibri"/>
                <a:sym typeface="Calibri"/>
              </a:rPr>
              <a:t>here your design</a:t>
            </a:r>
            <a:endParaRPr b="1" sz="1000">
              <a:solidFill>
                <a:srgbClr val="222222"/>
              </a:solidFill>
              <a:latin typeface="Calibri"/>
              <a:ea typeface="Calibri"/>
              <a:cs typeface="Calibri"/>
              <a:sym typeface="Calibri"/>
            </a:endParaRPr>
          </a:p>
        </p:txBody>
      </p:sp>
      <p:grpSp>
        <p:nvGrpSpPr>
          <p:cNvPr id="173" name="Google Shape;173;p18"/>
          <p:cNvGrpSpPr/>
          <p:nvPr/>
        </p:nvGrpSpPr>
        <p:grpSpPr>
          <a:xfrm>
            <a:off x="3769375" y="69775"/>
            <a:ext cx="1605300" cy="440400"/>
            <a:chOff x="3769375" y="69775"/>
            <a:chExt cx="1605300" cy="440400"/>
          </a:xfrm>
        </p:grpSpPr>
        <p:sp>
          <p:nvSpPr>
            <p:cNvPr id="174" name="Google Shape;174;p18"/>
            <p:cNvSpPr/>
            <p:nvPr/>
          </p:nvSpPr>
          <p:spPr>
            <a:xfrm>
              <a:off x="3769375" y="148275"/>
              <a:ext cx="16053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18"/>
            <p:cNvSpPr txBox="1"/>
            <p:nvPr/>
          </p:nvSpPr>
          <p:spPr>
            <a:xfrm>
              <a:off x="3889200" y="69775"/>
              <a:ext cx="1365600" cy="440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www.yourcompany.com</a:t>
              </a:r>
              <a:endParaRPr sz="800">
                <a:solidFill>
                  <a:srgbClr val="FFCC00"/>
                </a:solidFill>
                <a:latin typeface="Roboto"/>
                <a:ea typeface="Roboto"/>
                <a:cs typeface="Roboto"/>
                <a:sym typeface="Roboto"/>
              </a:endParaRPr>
            </a:p>
          </p:txBody>
        </p:sp>
      </p:grpSp>
      <p:grpSp>
        <p:nvGrpSpPr>
          <p:cNvPr id="176" name="Google Shape;176;p18"/>
          <p:cNvGrpSpPr/>
          <p:nvPr/>
        </p:nvGrpSpPr>
        <p:grpSpPr>
          <a:xfrm>
            <a:off x="4360875" y="4788212"/>
            <a:ext cx="422100" cy="237300"/>
            <a:chOff x="4360875" y="4788212"/>
            <a:chExt cx="422100" cy="237300"/>
          </a:xfrm>
        </p:grpSpPr>
        <p:sp>
          <p:nvSpPr>
            <p:cNvPr id="177" name="Google Shape;177;p18"/>
            <p:cNvSpPr/>
            <p:nvPr/>
          </p:nvSpPr>
          <p:spPr>
            <a:xfrm>
              <a:off x="4406750" y="4867600"/>
              <a:ext cx="3306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18"/>
            <p:cNvSpPr txBox="1"/>
            <p:nvPr/>
          </p:nvSpPr>
          <p:spPr>
            <a:xfrm>
              <a:off x="4360875" y="4788212"/>
              <a:ext cx="422100" cy="237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a:t>
              </a:r>
              <a:endParaRPr sz="800">
                <a:solidFill>
                  <a:srgbClr val="FFCC00"/>
                </a:solidFill>
                <a:latin typeface="Roboto"/>
                <a:ea typeface="Roboto"/>
                <a:cs typeface="Roboto"/>
                <a:sym typeface="Roboto"/>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19"/>
          <p:cNvSpPr txBox="1"/>
          <p:nvPr/>
        </p:nvSpPr>
        <p:spPr>
          <a:xfrm>
            <a:off x="4387274" y="1636450"/>
            <a:ext cx="4423500" cy="459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b="1" lang="es" sz="3800">
                <a:solidFill>
                  <a:srgbClr val="FFCC00"/>
                </a:solidFill>
                <a:latin typeface="Roboto"/>
                <a:ea typeface="Roboto"/>
                <a:cs typeface="Roboto"/>
                <a:sym typeface="Roboto"/>
              </a:rPr>
              <a:t>Tablet Demo</a:t>
            </a:r>
            <a:endParaRPr b="1" sz="3800">
              <a:solidFill>
                <a:srgbClr val="FFCC00"/>
              </a:solidFill>
              <a:latin typeface="Roboto"/>
              <a:ea typeface="Roboto"/>
              <a:cs typeface="Roboto"/>
              <a:sym typeface="Roboto"/>
            </a:endParaRPr>
          </a:p>
        </p:txBody>
      </p:sp>
      <p:sp>
        <p:nvSpPr>
          <p:cNvPr id="184" name="Google Shape;184;p19"/>
          <p:cNvSpPr txBox="1"/>
          <p:nvPr/>
        </p:nvSpPr>
        <p:spPr>
          <a:xfrm>
            <a:off x="4417550" y="2425950"/>
            <a:ext cx="3050400" cy="1106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 sz="1000">
                <a:solidFill>
                  <a:srgbClr val="FFFFFF"/>
                </a:solidFill>
                <a:latin typeface="Roboto"/>
                <a:ea typeface="Roboto"/>
                <a:cs typeface="Roboto"/>
                <a:sym typeface="Roboto"/>
              </a:rPr>
              <a:t>Lorem ipsum dolor sit amet, consectetur adipiscing elit. Aliquam libero tortor, viverra eu rhoncus quis, vehicula ac lorem. Quisque vulputate lectus nibh, sed dictum diam rhoncus a. </a:t>
            </a:r>
            <a:endParaRPr sz="1000">
              <a:solidFill>
                <a:srgbClr val="FFFFFF"/>
              </a:solidFill>
              <a:latin typeface="Roboto"/>
              <a:ea typeface="Roboto"/>
              <a:cs typeface="Roboto"/>
              <a:sym typeface="Roboto"/>
            </a:endParaRPr>
          </a:p>
        </p:txBody>
      </p:sp>
      <p:pic>
        <p:nvPicPr>
          <p:cNvPr descr="computer-tablet copia.png" id="185" name="Google Shape;185;p19"/>
          <p:cNvPicPr preferRelativeResize="0"/>
          <p:nvPr/>
        </p:nvPicPr>
        <p:blipFill>
          <a:blip r:embed="rId3">
            <a:alphaModFix/>
          </a:blip>
          <a:stretch>
            <a:fillRect/>
          </a:stretch>
        </p:blipFill>
        <p:spPr>
          <a:xfrm>
            <a:off x="1289875" y="959607"/>
            <a:ext cx="3050476" cy="3050476"/>
          </a:xfrm>
          <a:prstGeom prst="rect">
            <a:avLst/>
          </a:prstGeom>
          <a:noFill/>
          <a:ln>
            <a:noFill/>
          </a:ln>
        </p:spPr>
      </p:pic>
      <p:sp>
        <p:nvSpPr>
          <p:cNvPr id="186" name="Google Shape;186;p19"/>
          <p:cNvSpPr/>
          <p:nvPr/>
        </p:nvSpPr>
        <p:spPr>
          <a:xfrm>
            <a:off x="1850750" y="1232850"/>
            <a:ext cx="1948800" cy="2227200"/>
          </a:xfrm>
          <a:prstGeom prst="roundRect">
            <a:avLst>
              <a:gd fmla="val 1700" name="adj"/>
            </a:avLst>
          </a:prstGeom>
          <a:solidFill>
            <a:srgbClr val="000000">
              <a:alpha val="2902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548035"/>
              </a:solidFill>
            </a:endParaRPr>
          </a:p>
        </p:txBody>
      </p:sp>
      <p:sp>
        <p:nvSpPr>
          <p:cNvPr id="187" name="Google Shape;187;p19"/>
          <p:cNvSpPr/>
          <p:nvPr/>
        </p:nvSpPr>
        <p:spPr>
          <a:xfrm>
            <a:off x="2500288" y="2169988"/>
            <a:ext cx="629700" cy="629700"/>
          </a:xfrm>
          <a:prstGeom prst="ellipse">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188" name="Google Shape;188;p19"/>
          <p:cNvSpPr txBox="1"/>
          <p:nvPr/>
        </p:nvSpPr>
        <p:spPr>
          <a:xfrm>
            <a:off x="2357763" y="2222988"/>
            <a:ext cx="914700" cy="5436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s" sz="1000">
                <a:solidFill>
                  <a:srgbClr val="222222"/>
                </a:solidFill>
                <a:latin typeface="Calibri"/>
                <a:ea typeface="Calibri"/>
                <a:cs typeface="Calibri"/>
                <a:sym typeface="Calibri"/>
              </a:rPr>
              <a:t>here your design</a:t>
            </a:r>
            <a:endParaRPr b="1" sz="1000">
              <a:solidFill>
                <a:srgbClr val="222222"/>
              </a:solidFill>
              <a:latin typeface="Calibri"/>
              <a:ea typeface="Calibri"/>
              <a:cs typeface="Calibri"/>
              <a:sym typeface="Calibri"/>
            </a:endParaRPr>
          </a:p>
        </p:txBody>
      </p:sp>
      <p:grpSp>
        <p:nvGrpSpPr>
          <p:cNvPr id="189" name="Google Shape;189;p19"/>
          <p:cNvGrpSpPr/>
          <p:nvPr/>
        </p:nvGrpSpPr>
        <p:grpSpPr>
          <a:xfrm>
            <a:off x="3769375" y="69775"/>
            <a:ext cx="1605300" cy="440400"/>
            <a:chOff x="3769375" y="69775"/>
            <a:chExt cx="1605300" cy="440400"/>
          </a:xfrm>
        </p:grpSpPr>
        <p:sp>
          <p:nvSpPr>
            <p:cNvPr id="190" name="Google Shape;190;p19"/>
            <p:cNvSpPr/>
            <p:nvPr/>
          </p:nvSpPr>
          <p:spPr>
            <a:xfrm>
              <a:off x="3769375" y="148275"/>
              <a:ext cx="16053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19"/>
            <p:cNvSpPr txBox="1"/>
            <p:nvPr/>
          </p:nvSpPr>
          <p:spPr>
            <a:xfrm>
              <a:off x="3889200" y="69775"/>
              <a:ext cx="1365600" cy="440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www.yourcompany.com</a:t>
              </a:r>
              <a:endParaRPr sz="800">
                <a:solidFill>
                  <a:srgbClr val="FFCC00"/>
                </a:solidFill>
                <a:latin typeface="Roboto"/>
                <a:ea typeface="Roboto"/>
                <a:cs typeface="Roboto"/>
                <a:sym typeface="Roboto"/>
              </a:endParaRPr>
            </a:p>
          </p:txBody>
        </p:sp>
      </p:grpSp>
      <p:grpSp>
        <p:nvGrpSpPr>
          <p:cNvPr id="192" name="Google Shape;192;p19"/>
          <p:cNvGrpSpPr/>
          <p:nvPr/>
        </p:nvGrpSpPr>
        <p:grpSpPr>
          <a:xfrm>
            <a:off x="4360875" y="4788212"/>
            <a:ext cx="422100" cy="237300"/>
            <a:chOff x="4360875" y="4788212"/>
            <a:chExt cx="422100" cy="237300"/>
          </a:xfrm>
        </p:grpSpPr>
        <p:sp>
          <p:nvSpPr>
            <p:cNvPr id="193" name="Google Shape;193;p19"/>
            <p:cNvSpPr/>
            <p:nvPr/>
          </p:nvSpPr>
          <p:spPr>
            <a:xfrm>
              <a:off x="4406750" y="4867600"/>
              <a:ext cx="3306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19"/>
            <p:cNvSpPr txBox="1"/>
            <p:nvPr/>
          </p:nvSpPr>
          <p:spPr>
            <a:xfrm>
              <a:off x="4360875" y="4788212"/>
              <a:ext cx="422100" cy="237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a:t>
              </a:r>
              <a:endParaRPr sz="800">
                <a:solidFill>
                  <a:srgbClr val="FFCC00"/>
                </a:solidFill>
                <a:latin typeface="Roboto"/>
                <a:ea typeface="Roboto"/>
                <a:cs typeface="Roboto"/>
                <a:sym typeface="Roboto"/>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20"/>
          <p:cNvSpPr txBox="1"/>
          <p:nvPr/>
        </p:nvSpPr>
        <p:spPr>
          <a:xfrm>
            <a:off x="1532400" y="1189025"/>
            <a:ext cx="3934500" cy="459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s" sz="3800">
                <a:solidFill>
                  <a:srgbClr val="FFCC00"/>
                </a:solidFill>
                <a:latin typeface="Roboto"/>
                <a:ea typeface="Roboto"/>
                <a:cs typeface="Roboto"/>
                <a:sym typeface="Roboto"/>
              </a:rPr>
              <a:t>Computer</a:t>
            </a:r>
            <a:endParaRPr b="1" sz="3800">
              <a:solidFill>
                <a:srgbClr val="FFCC00"/>
              </a:solidFill>
              <a:latin typeface="Roboto"/>
              <a:ea typeface="Roboto"/>
              <a:cs typeface="Roboto"/>
              <a:sym typeface="Roboto"/>
            </a:endParaRPr>
          </a:p>
          <a:p>
            <a:pPr indent="0" lvl="0" marL="0" rtl="0" algn="l">
              <a:spcBef>
                <a:spcPts val="0"/>
              </a:spcBef>
              <a:spcAft>
                <a:spcPts val="0"/>
              </a:spcAft>
              <a:buNone/>
            </a:pPr>
            <a:r>
              <a:rPr b="1" lang="es" sz="3800">
                <a:solidFill>
                  <a:srgbClr val="FFCC00"/>
                </a:solidFill>
                <a:latin typeface="Roboto"/>
                <a:ea typeface="Roboto"/>
                <a:cs typeface="Roboto"/>
                <a:sym typeface="Roboto"/>
              </a:rPr>
              <a:t>Demo</a:t>
            </a:r>
            <a:endParaRPr b="1" sz="3800">
              <a:solidFill>
                <a:srgbClr val="FFCC00"/>
              </a:solidFill>
              <a:latin typeface="Roboto"/>
              <a:ea typeface="Roboto"/>
              <a:cs typeface="Roboto"/>
              <a:sym typeface="Roboto"/>
            </a:endParaRPr>
          </a:p>
        </p:txBody>
      </p:sp>
      <p:sp>
        <p:nvSpPr>
          <p:cNvPr id="200" name="Google Shape;200;p20"/>
          <p:cNvSpPr txBox="1"/>
          <p:nvPr/>
        </p:nvSpPr>
        <p:spPr>
          <a:xfrm>
            <a:off x="1608600" y="2505500"/>
            <a:ext cx="2678700" cy="1409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 sz="1000">
                <a:solidFill>
                  <a:srgbClr val="FFFFFF"/>
                </a:solidFill>
                <a:latin typeface="Roboto"/>
                <a:ea typeface="Roboto"/>
                <a:cs typeface="Roboto"/>
                <a:sym typeface="Roboto"/>
              </a:rPr>
              <a:t>Lorem ipsum dolor sit amet, consectetur adipiscing elit. Aliquam libero tortor, viverra eu rhoncus quis, vehicula ac lorem. Quisque vulputate lectus nibh, sed dictum diam rhoncus a. Sed in lacus et tortor condimentum dapibus. Fusce facilisis felis porta mi aliquam pretium. </a:t>
            </a:r>
            <a:endParaRPr sz="1000">
              <a:solidFill>
                <a:srgbClr val="FFFFFF"/>
              </a:solidFill>
              <a:latin typeface="Roboto"/>
              <a:ea typeface="Roboto"/>
              <a:cs typeface="Roboto"/>
              <a:sym typeface="Roboto"/>
            </a:endParaRPr>
          </a:p>
        </p:txBody>
      </p:sp>
      <p:pic>
        <p:nvPicPr>
          <p:cNvPr descr="computer-screen copia.png" id="201" name="Google Shape;201;p20"/>
          <p:cNvPicPr preferRelativeResize="0"/>
          <p:nvPr/>
        </p:nvPicPr>
        <p:blipFill>
          <a:blip r:embed="rId3">
            <a:alphaModFix/>
          </a:blip>
          <a:stretch>
            <a:fillRect/>
          </a:stretch>
        </p:blipFill>
        <p:spPr>
          <a:xfrm>
            <a:off x="4494875" y="926367"/>
            <a:ext cx="3116724" cy="3116724"/>
          </a:xfrm>
          <a:prstGeom prst="rect">
            <a:avLst/>
          </a:prstGeom>
          <a:noFill/>
          <a:ln>
            <a:noFill/>
          </a:ln>
        </p:spPr>
      </p:pic>
      <p:sp>
        <p:nvSpPr>
          <p:cNvPr id="202" name="Google Shape;202;p20"/>
          <p:cNvSpPr/>
          <p:nvPr/>
        </p:nvSpPr>
        <p:spPr>
          <a:xfrm>
            <a:off x="4668675" y="1350775"/>
            <a:ext cx="2774700" cy="1850400"/>
          </a:xfrm>
          <a:prstGeom prst="rect">
            <a:avLst/>
          </a:prstGeom>
          <a:solidFill>
            <a:srgbClr val="000000">
              <a:alpha val="2902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548035"/>
              </a:solidFill>
            </a:endParaRPr>
          </a:p>
        </p:txBody>
      </p:sp>
      <p:sp>
        <p:nvSpPr>
          <p:cNvPr id="203" name="Google Shape;203;p20"/>
          <p:cNvSpPr/>
          <p:nvPr/>
        </p:nvSpPr>
        <p:spPr>
          <a:xfrm>
            <a:off x="5750800" y="1954775"/>
            <a:ext cx="629700" cy="629700"/>
          </a:xfrm>
          <a:prstGeom prst="ellipse">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548035"/>
              </a:solidFill>
            </a:endParaRPr>
          </a:p>
        </p:txBody>
      </p:sp>
      <p:sp>
        <p:nvSpPr>
          <p:cNvPr id="204" name="Google Shape;204;p20"/>
          <p:cNvSpPr txBox="1"/>
          <p:nvPr/>
        </p:nvSpPr>
        <p:spPr>
          <a:xfrm>
            <a:off x="5608275" y="2007775"/>
            <a:ext cx="914700" cy="5436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s" sz="1000">
                <a:solidFill>
                  <a:srgbClr val="222222"/>
                </a:solidFill>
                <a:latin typeface="Calibri"/>
                <a:ea typeface="Calibri"/>
                <a:cs typeface="Calibri"/>
                <a:sym typeface="Calibri"/>
              </a:rPr>
              <a:t>here your design</a:t>
            </a:r>
            <a:endParaRPr b="1" sz="1000">
              <a:solidFill>
                <a:srgbClr val="222222"/>
              </a:solidFill>
              <a:latin typeface="Calibri"/>
              <a:ea typeface="Calibri"/>
              <a:cs typeface="Calibri"/>
              <a:sym typeface="Calibri"/>
            </a:endParaRPr>
          </a:p>
        </p:txBody>
      </p:sp>
      <p:grpSp>
        <p:nvGrpSpPr>
          <p:cNvPr id="205" name="Google Shape;205;p20"/>
          <p:cNvGrpSpPr/>
          <p:nvPr/>
        </p:nvGrpSpPr>
        <p:grpSpPr>
          <a:xfrm>
            <a:off x="3769375" y="69775"/>
            <a:ext cx="1605300" cy="440400"/>
            <a:chOff x="3769375" y="69775"/>
            <a:chExt cx="1605300" cy="440400"/>
          </a:xfrm>
        </p:grpSpPr>
        <p:sp>
          <p:nvSpPr>
            <p:cNvPr id="206" name="Google Shape;206;p20"/>
            <p:cNvSpPr/>
            <p:nvPr/>
          </p:nvSpPr>
          <p:spPr>
            <a:xfrm>
              <a:off x="3769375" y="148275"/>
              <a:ext cx="16053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20"/>
            <p:cNvSpPr txBox="1"/>
            <p:nvPr/>
          </p:nvSpPr>
          <p:spPr>
            <a:xfrm>
              <a:off x="3889200" y="69775"/>
              <a:ext cx="1365600" cy="440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www.yourcompany.com</a:t>
              </a:r>
              <a:endParaRPr sz="800">
                <a:solidFill>
                  <a:srgbClr val="FFCC00"/>
                </a:solidFill>
                <a:latin typeface="Roboto"/>
                <a:ea typeface="Roboto"/>
                <a:cs typeface="Roboto"/>
                <a:sym typeface="Roboto"/>
              </a:endParaRPr>
            </a:p>
          </p:txBody>
        </p:sp>
      </p:grpSp>
      <p:grpSp>
        <p:nvGrpSpPr>
          <p:cNvPr id="208" name="Google Shape;208;p20"/>
          <p:cNvGrpSpPr/>
          <p:nvPr/>
        </p:nvGrpSpPr>
        <p:grpSpPr>
          <a:xfrm>
            <a:off x="4360875" y="4788212"/>
            <a:ext cx="422100" cy="237300"/>
            <a:chOff x="4360875" y="4788212"/>
            <a:chExt cx="422100" cy="237300"/>
          </a:xfrm>
        </p:grpSpPr>
        <p:sp>
          <p:nvSpPr>
            <p:cNvPr id="209" name="Google Shape;209;p20"/>
            <p:cNvSpPr/>
            <p:nvPr/>
          </p:nvSpPr>
          <p:spPr>
            <a:xfrm>
              <a:off x="4406750" y="4867600"/>
              <a:ext cx="3306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20"/>
            <p:cNvSpPr txBox="1"/>
            <p:nvPr/>
          </p:nvSpPr>
          <p:spPr>
            <a:xfrm>
              <a:off x="4360875" y="4788212"/>
              <a:ext cx="422100" cy="237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a:t>
              </a:r>
              <a:endParaRPr sz="800">
                <a:solidFill>
                  <a:srgbClr val="FFCC00"/>
                </a:solidFill>
                <a:latin typeface="Roboto"/>
                <a:ea typeface="Roboto"/>
                <a:cs typeface="Roboto"/>
                <a:sym typeface="Roboto"/>
              </a:endParaRPr>
            </a:p>
          </p:txBody>
        </p:sp>
      </p:gr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21"/>
          <p:cNvSpPr txBox="1"/>
          <p:nvPr/>
        </p:nvSpPr>
        <p:spPr>
          <a:xfrm>
            <a:off x="1626000" y="909925"/>
            <a:ext cx="5521500" cy="4326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b="1" lang="es" sz="2400">
                <a:solidFill>
                  <a:srgbClr val="FF6600"/>
                </a:solidFill>
                <a:latin typeface="Roboto"/>
                <a:ea typeface="Roboto"/>
                <a:cs typeface="Roboto"/>
                <a:sym typeface="Roboto"/>
              </a:rPr>
              <a:t>Instructions for use</a:t>
            </a:r>
            <a:endParaRPr b="1" sz="2400">
              <a:solidFill>
                <a:srgbClr val="FF6600"/>
              </a:solidFill>
              <a:latin typeface="Roboto"/>
              <a:ea typeface="Roboto"/>
              <a:cs typeface="Roboto"/>
              <a:sym typeface="Roboto"/>
            </a:endParaRPr>
          </a:p>
        </p:txBody>
      </p:sp>
      <p:sp>
        <p:nvSpPr>
          <p:cNvPr id="216" name="Google Shape;216;p21"/>
          <p:cNvSpPr txBox="1"/>
          <p:nvPr/>
        </p:nvSpPr>
        <p:spPr>
          <a:xfrm>
            <a:off x="1626000" y="1084176"/>
            <a:ext cx="5892000" cy="652500"/>
          </a:xfrm>
          <a:prstGeom prst="rect">
            <a:avLst/>
          </a:prstGeom>
          <a:noFill/>
          <a:ln>
            <a:noFill/>
          </a:ln>
        </p:spPr>
        <p:txBody>
          <a:bodyPr anchorCtr="0" anchor="t" bIns="91425" lIns="91425" spcFirstLastPara="1" rIns="91425" wrap="square" tIns="91425">
            <a:noAutofit/>
          </a:bodyPr>
          <a:lstStyle/>
          <a:p>
            <a:pPr indent="0" lvl="0" marL="0" rtl="0" algn="l">
              <a:spcBef>
                <a:spcPts val="600"/>
              </a:spcBef>
              <a:spcAft>
                <a:spcPts val="0"/>
              </a:spcAft>
              <a:buNone/>
            </a:pPr>
            <a:r>
              <a:rPr lang="es" sz="1200">
                <a:solidFill>
                  <a:srgbClr val="222222"/>
                </a:solidFill>
                <a:latin typeface="Roboto"/>
                <a:ea typeface="Roboto"/>
                <a:cs typeface="Roboto"/>
                <a:sym typeface="Roboto"/>
              </a:rPr>
              <a:t>Open this document in Google Slides (if you are at slidescarnival.com use the button below this presentation)</a:t>
            </a:r>
            <a:endParaRPr sz="1200">
              <a:solidFill>
                <a:srgbClr val="222222"/>
              </a:solidFill>
              <a:latin typeface="Roboto"/>
              <a:ea typeface="Roboto"/>
              <a:cs typeface="Roboto"/>
              <a:sym typeface="Roboto"/>
            </a:endParaRPr>
          </a:p>
          <a:p>
            <a:pPr indent="0" lvl="0" marL="0" rtl="0" algn="l">
              <a:spcBef>
                <a:spcPts val="600"/>
              </a:spcBef>
              <a:spcAft>
                <a:spcPts val="0"/>
              </a:spcAft>
              <a:buNone/>
            </a:pPr>
            <a:r>
              <a:rPr b="1" lang="es" sz="1200">
                <a:solidFill>
                  <a:srgbClr val="222222"/>
                </a:solidFill>
                <a:latin typeface="Roboto"/>
                <a:ea typeface="Roboto"/>
                <a:cs typeface="Roboto"/>
                <a:sym typeface="Roboto"/>
              </a:rPr>
              <a:t>You have to be signed in to your Google account</a:t>
            </a:r>
            <a:endParaRPr sz="1200">
              <a:solidFill>
                <a:srgbClr val="222222"/>
              </a:solidFill>
              <a:latin typeface="Roboto"/>
              <a:ea typeface="Roboto"/>
              <a:cs typeface="Roboto"/>
              <a:sym typeface="Roboto"/>
            </a:endParaRPr>
          </a:p>
        </p:txBody>
      </p:sp>
      <p:sp>
        <p:nvSpPr>
          <p:cNvPr id="217" name="Google Shape;217;p21"/>
          <p:cNvSpPr txBox="1"/>
          <p:nvPr/>
        </p:nvSpPr>
        <p:spPr>
          <a:xfrm>
            <a:off x="1626012" y="2214866"/>
            <a:ext cx="2703900" cy="2040300"/>
          </a:xfrm>
          <a:prstGeom prst="rect">
            <a:avLst/>
          </a:prstGeom>
          <a:noFill/>
          <a:ln>
            <a:noFill/>
          </a:ln>
        </p:spPr>
        <p:txBody>
          <a:bodyPr anchorCtr="0" anchor="t" bIns="91425" lIns="91425" spcFirstLastPara="1" rIns="91425" wrap="square" tIns="91425">
            <a:noAutofit/>
          </a:bodyPr>
          <a:lstStyle/>
          <a:p>
            <a:pPr indent="0" lvl="0" marL="0" rtl="0" algn="l">
              <a:spcBef>
                <a:spcPts val="600"/>
              </a:spcBef>
              <a:spcAft>
                <a:spcPts val="0"/>
              </a:spcAft>
              <a:buNone/>
            </a:pPr>
            <a:r>
              <a:rPr b="1" lang="es" sz="1200">
                <a:solidFill>
                  <a:srgbClr val="FF6600"/>
                </a:solidFill>
                <a:latin typeface="Roboto"/>
                <a:ea typeface="Roboto"/>
                <a:cs typeface="Roboto"/>
                <a:sym typeface="Roboto"/>
              </a:rPr>
              <a:t>EDIT IN GOOGLE SLIDES</a:t>
            </a:r>
            <a:endParaRPr sz="1200">
              <a:solidFill>
                <a:srgbClr val="FF6600"/>
              </a:solidFill>
              <a:latin typeface="Roboto"/>
              <a:ea typeface="Roboto"/>
              <a:cs typeface="Roboto"/>
              <a:sym typeface="Roboto"/>
            </a:endParaRPr>
          </a:p>
          <a:p>
            <a:pPr indent="0" lvl="0" marL="0" rtl="0" algn="l">
              <a:spcBef>
                <a:spcPts val="600"/>
              </a:spcBef>
              <a:spcAft>
                <a:spcPts val="0"/>
              </a:spcAft>
              <a:buNone/>
            </a:pPr>
            <a:r>
              <a:rPr lang="es" sz="1200">
                <a:solidFill>
                  <a:srgbClr val="222222"/>
                </a:solidFill>
                <a:latin typeface="Roboto"/>
                <a:ea typeface="Roboto"/>
                <a:cs typeface="Roboto"/>
                <a:sym typeface="Roboto"/>
              </a:rPr>
              <a:t>Go to the </a:t>
            </a:r>
            <a:r>
              <a:rPr b="1" i="1" lang="es" sz="1200">
                <a:solidFill>
                  <a:srgbClr val="222222"/>
                </a:solidFill>
                <a:latin typeface="Roboto"/>
                <a:ea typeface="Roboto"/>
                <a:cs typeface="Roboto"/>
                <a:sym typeface="Roboto"/>
              </a:rPr>
              <a:t>File</a:t>
            </a:r>
            <a:r>
              <a:rPr lang="es" sz="1200">
                <a:solidFill>
                  <a:srgbClr val="222222"/>
                </a:solidFill>
                <a:latin typeface="Roboto"/>
                <a:ea typeface="Roboto"/>
                <a:cs typeface="Roboto"/>
                <a:sym typeface="Roboto"/>
              </a:rPr>
              <a:t> menu and select </a:t>
            </a:r>
            <a:r>
              <a:rPr b="1" i="1" lang="es" sz="1200">
                <a:solidFill>
                  <a:srgbClr val="222222"/>
                </a:solidFill>
                <a:latin typeface="Roboto"/>
                <a:ea typeface="Roboto"/>
                <a:cs typeface="Roboto"/>
                <a:sym typeface="Roboto"/>
              </a:rPr>
              <a:t>Make a copy</a:t>
            </a:r>
            <a:r>
              <a:rPr lang="es" sz="1200">
                <a:solidFill>
                  <a:srgbClr val="222222"/>
                </a:solidFill>
                <a:latin typeface="Roboto"/>
                <a:ea typeface="Roboto"/>
                <a:cs typeface="Roboto"/>
                <a:sym typeface="Roboto"/>
              </a:rPr>
              <a:t>.</a:t>
            </a:r>
            <a:endParaRPr sz="1200">
              <a:solidFill>
                <a:srgbClr val="222222"/>
              </a:solidFill>
              <a:latin typeface="Roboto"/>
              <a:ea typeface="Roboto"/>
              <a:cs typeface="Roboto"/>
              <a:sym typeface="Roboto"/>
            </a:endParaRPr>
          </a:p>
          <a:p>
            <a:pPr indent="0" lvl="0" marL="0" rtl="0" algn="l">
              <a:spcBef>
                <a:spcPts val="600"/>
              </a:spcBef>
              <a:spcAft>
                <a:spcPts val="0"/>
              </a:spcAft>
              <a:buNone/>
            </a:pPr>
            <a:r>
              <a:rPr lang="es" sz="1200">
                <a:solidFill>
                  <a:srgbClr val="222222"/>
                </a:solidFill>
                <a:latin typeface="Roboto"/>
                <a:ea typeface="Roboto"/>
                <a:cs typeface="Roboto"/>
                <a:sym typeface="Roboto"/>
              </a:rPr>
              <a:t>You will get a copy of this document on your Google Drive and will be able to edit, add or delete slides.</a:t>
            </a:r>
            <a:endParaRPr sz="1200">
              <a:solidFill>
                <a:srgbClr val="222222"/>
              </a:solidFill>
              <a:latin typeface="Roboto"/>
              <a:ea typeface="Roboto"/>
              <a:cs typeface="Roboto"/>
              <a:sym typeface="Roboto"/>
            </a:endParaRPr>
          </a:p>
        </p:txBody>
      </p:sp>
      <p:sp>
        <p:nvSpPr>
          <p:cNvPr id="218" name="Google Shape;218;p21"/>
          <p:cNvSpPr txBox="1"/>
          <p:nvPr/>
        </p:nvSpPr>
        <p:spPr>
          <a:xfrm>
            <a:off x="4506292" y="2214866"/>
            <a:ext cx="3011700" cy="2040300"/>
          </a:xfrm>
          <a:prstGeom prst="rect">
            <a:avLst/>
          </a:prstGeom>
          <a:noFill/>
          <a:ln>
            <a:noFill/>
          </a:ln>
        </p:spPr>
        <p:txBody>
          <a:bodyPr anchorCtr="0" anchor="t" bIns="91425" lIns="91425" spcFirstLastPara="1" rIns="91425" wrap="square" tIns="91425">
            <a:noAutofit/>
          </a:bodyPr>
          <a:lstStyle/>
          <a:p>
            <a:pPr indent="0" lvl="0" marL="0" rtl="0" algn="l">
              <a:spcBef>
                <a:spcPts val="600"/>
              </a:spcBef>
              <a:spcAft>
                <a:spcPts val="0"/>
              </a:spcAft>
              <a:buNone/>
            </a:pPr>
            <a:r>
              <a:rPr b="1" lang="es" sz="1200">
                <a:solidFill>
                  <a:srgbClr val="FF6600"/>
                </a:solidFill>
                <a:latin typeface="Roboto"/>
                <a:ea typeface="Roboto"/>
                <a:cs typeface="Roboto"/>
                <a:sym typeface="Roboto"/>
              </a:rPr>
              <a:t>EDIT IN POWERPOINT®</a:t>
            </a:r>
            <a:endParaRPr sz="1200">
              <a:solidFill>
                <a:srgbClr val="FF6600"/>
              </a:solidFill>
              <a:latin typeface="Roboto"/>
              <a:ea typeface="Roboto"/>
              <a:cs typeface="Roboto"/>
              <a:sym typeface="Roboto"/>
            </a:endParaRPr>
          </a:p>
          <a:p>
            <a:pPr indent="0" lvl="0" marL="0" rtl="0" algn="l">
              <a:spcBef>
                <a:spcPts val="600"/>
              </a:spcBef>
              <a:spcAft>
                <a:spcPts val="0"/>
              </a:spcAft>
              <a:buNone/>
            </a:pPr>
            <a:r>
              <a:rPr lang="es" sz="1200">
                <a:solidFill>
                  <a:srgbClr val="222222"/>
                </a:solidFill>
                <a:latin typeface="Roboto"/>
                <a:ea typeface="Roboto"/>
                <a:cs typeface="Roboto"/>
                <a:sym typeface="Roboto"/>
              </a:rPr>
              <a:t>Go to the </a:t>
            </a:r>
            <a:r>
              <a:rPr b="1" i="1" lang="es" sz="1200">
                <a:solidFill>
                  <a:srgbClr val="222222"/>
                </a:solidFill>
                <a:latin typeface="Roboto"/>
                <a:ea typeface="Roboto"/>
                <a:cs typeface="Roboto"/>
                <a:sym typeface="Roboto"/>
              </a:rPr>
              <a:t>File</a:t>
            </a:r>
            <a:r>
              <a:rPr lang="es" sz="1200">
                <a:solidFill>
                  <a:srgbClr val="222222"/>
                </a:solidFill>
                <a:latin typeface="Roboto"/>
                <a:ea typeface="Roboto"/>
                <a:cs typeface="Roboto"/>
                <a:sym typeface="Roboto"/>
              </a:rPr>
              <a:t> menu and select </a:t>
            </a:r>
            <a:r>
              <a:rPr b="1" i="1" lang="es" sz="1200">
                <a:solidFill>
                  <a:srgbClr val="222222"/>
                </a:solidFill>
                <a:latin typeface="Roboto"/>
                <a:ea typeface="Roboto"/>
                <a:cs typeface="Roboto"/>
                <a:sym typeface="Roboto"/>
              </a:rPr>
              <a:t>Download as Microsoft PowerPoint</a:t>
            </a:r>
            <a:r>
              <a:rPr lang="es" sz="1200">
                <a:solidFill>
                  <a:srgbClr val="222222"/>
                </a:solidFill>
                <a:latin typeface="Roboto"/>
                <a:ea typeface="Roboto"/>
                <a:cs typeface="Roboto"/>
                <a:sym typeface="Roboto"/>
              </a:rPr>
              <a:t>. You will get a .pptx file that you can edit in PowerPoint. </a:t>
            </a:r>
            <a:endParaRPr sz="1200">
              <a:solidFill>
                <a:srgbClr val="222222"/>
              </a:solidFill>
              <a:latin typeface="Roboto"/>
              <a:ea typeface="Roboto"/>
              <a:cs typeface="Roboto"/>
              <a:sym typeface="Roboto"/>
            </a:endParaRPr>
          </a:p>
          <a:p>
            <a:pPr indent="0" lvl="0" marL="0" rtl="0" algn="l">
              <a:spcBef>
                <a:spcPts val="600"/>
              </a:spcBef>
              <a:spcAft>
                <a:spcPts val="0"/>
              </a:spcAft>
              <a:buNone/>
            </a:pPr>
            <a:r>
              <a:rPr lang="es" sz="1200">
                <a:solidFill>
                  <a:srgbClr val="222222"/>
                </a:solidFill>
                <a:latin typeface="Roboto"/>
                <a:ea typeface="Roboto"/>
                <a:cs typeface="Roboto"/>
                <a:sym typeface="Roboto"/>
              </a:rPr>
              <a:t>Remember to download and install the fonts used in this presentation (you’ll find the links to the font files needed in the </a:t>
            </a:r>
            <a:r>
              <a:rPr lang="es" sz="1200" u="sng">
                <a:solidFill>
                  <a:srgbClr val="222222"/>
                </a:solidFill>
                <a:latin typeface="Roboto"/>
                <a:ea typeface="Roboto"/>
                <a:cs typeface="Roboto"/>
                <a:sym typeface="Roboto"/>
                <a:hlinkClick>
                  <a:extLst>
                    <a:ext uri="{A12FA001-AC4F-418D-AE19-62706E023703}">
                      <ahyp:hlinkClr val="tx"/>
                    </a:ext>
                  </a:extLst>
                </a:hlinkClick>
              </a:rPr>
              <a:t>Presentation design slide</a:t>
            </a:r>
            <a:r>
              <a:rPr lang="es" sz="1200">
                <a:solidFill>
                  <a:srgbClr val="222222"/>
                </a:solidFill>
                <a:latin typeface="Roboto"/>
                <a:ea typeface="Roboto"/>
                <a:cs typeface="Roboto"/>
                <a:sym typeface="Roboto"/>
              </a:rPr>
              <a:t>)</a:t>
            </a:r>
            <a:endParaRPr sz="1200">
              <a:solidFill>
                <a:srgbClr val="222222"/>
              </a:solidFill>
              <a:latin typeface="Roboto"/>
              <a:ea typeface="Roboto"/>
              <a:cs typeface="Roboto"/>
              <a:sym typeface="Roboto"/>
            </a:endParaRPr>
          </a:p>
        </p:txBody>
      </p:sp>
      <p:sp>
        <p:nvSpPr>
          <p:cNvPr id="219" name="Google Shape;219;p21"/>
          <p:cNvSpPr txBox="1"/>
          <p:nvPr/>
        </p:nvSpPr>
        <p:spPr>
          <a:xfrm>
            <a:off x="1626012" y="4014701"/>
            <a:ext cx="5892000" cy="764100"/>
          </a:xfrm>
          <a:prstGeom prst="rect">
            <a:avLst/>
          </a:prstGeom>
          <a:noFill/>
          <a:ln>
            <a:noFill/>
          </a:ln>
        </p:spPr>
        <p:txBody>
          <a:bodyPr anchorCtr="0" anchor="t" bIns="91425" lIns="91425" spcFirstLastPara="1" rIns="91425" wrap="square" tIns="91425">
            <a:noAutofit/>
          </a:bodyPr>
          <a:lstStyle/>
          <a:p>
            <a:pPr indent="0" lvl="0" marL="0" rtl="0" algn="l">
              <a:spcBef>
                <a:spcPts val="1000"/>
              </a:spcBef>
              <a:spcAft>
                <a:spcPts val="0"/>
              </a:spcAft>
              <a:buNone/>
            </a:pPr>
            <a:r>
              <a:t/>
            </a:r>
            <a:endParaRPr sz="1000">
              <a:solidFill>
                <a:srgbClr val="222222"/>
              </a:solidFill>
              <a:latin typeface="Roboto"/>
              <a:ea typeface="Roboto"/>
              <a:cs typeface="Roboto"/>
              <a:sym typeface="Roboto"/>
            </a:endParaRPr>
          </a:p>
          <a:p>
            <a:pPr indent="0" lvl="0" marL="0" rtl="0" algn="l">
              <a:spcBef>
                <a:spcPts val="1000"/>
              </a:spcBef>
              <a:spcAft>
                <a:spcPts val="0"/>
              </a:spcAft>
              <a:buNone/>
            </a:pPr>
            <a:r>
              <a:t/>
            </a:r>
            <a:endParaRPr sz="1000">
              <a:solidFill>
                <a:srgbClr val="222222"/>
              </a:solidFill>
              <a:latin typeface="Roboto"/>
              <a:ea typeface="Roboto"/>
              <a:cs typeface="Roboto"/>
              <a:sym typeface="Roboto"/>
            </a:endParaRPr>
          </a:p>
          <a:p>
            <a:pPr indent="0" lvl="0" marL="0" rtl="0" algn="l">
              <a:spcBef>
                <a:spcPts val="1000"/>
              </a:spcBef>
              <a:spcAft>
                <a:spcPts val="1000"/>
              </a:spcAft>
              <a:buNone/>
            </a:pPr>
            <a:r>
              <a:t/>
            </a:r>
            <a:endParaRPr sz="1000">
              <a:solidFill>
                <a:srgbClr val="222222"/>
              </a:solidFill>
              <a:latin typeface="Roboto"/>
              <a:ea typeface="Roboto"/>
              <a:cs typeface="Roboto"/>
              <a:sym typeface="Roboto"/>
            </a:endParaRPr>
          </a:p>
        </p:txBody>
      </p:sp>
      <p:grpSp>
        <p:nvGrpSpPr>
          <p:cNvPr id="220" name="Google Shape;220;p21"/>
          <p:cNvGrpSpPr/>
          <p:nvPr/>
        </p:nvGrpSpPr>
        <p:grpSpPr>
          <a:xfrm>
            <a:off x="3769375" y="69775"/>
            <a:ext cx="1605300" cy="440400"/>
            <a:chOff x="3769375" y="69775"/>
            <a:chExt cx="1605300" cy="440400"/>
          </a:xfrm>
        </p:grpSpPr>
        <p:sp>
          <p:nvSpPr>
            <p:cNvPr id="221" name="Google Shape;221;p21"/>
            <p:cNvSpPr/>
            <p:nvPr/>
          </p:nvSpPr>
          <p:spPr>
            <a:xfrm>
              <a:off x="3769375" y="148275"/>
              <a:ext cx="16053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21"/>
            <p:cNvSpPr txBox="1"/>
            <p:nvPr/>
          </p:nvSpPr>
          <p:spPr>
            <a:xfrm>
              <a:off x="3889200" y="69775"/>
              <a:ext cx="1365600" cy="440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www.yourcompany.com</a:t>
              </a:r>
              <a:endParaRPr sz="800">
                <a:solidFill>
                  <a:srgbClr val="FFCC00"/>
                </a:solidFill>
                <a:latin typeface="Roboto"/>
                <a:ea typeface="Roboto"/>
                <a:cs typeface="Roboto"/>
                <a:sym typeface="Roboto"/>
              </a:endParaRPr>
            </a:p>
          </p:txBody>
        </p:sp>
      </p:grpSp>
      <p:grpSp>
        <p:nvGrpSpPr>
          <p:cNvPr id="223" name="Google Shape;223;p21"/>
          <p:cNvGrpSpPr/>
          <p:nvPr/>
        </p:nvGrpSpPr>
        <p:grpSpPr>
          <a:xfrm>
            <a:off x="4360875" y="4788212"/>
            <a:ext cx="422100" cy="237300"/>
            <a:chOff x="4360875" y="4788212"/>
            <a:chExt cx="422100" cy="237300"/>
          </a:xfrm>
        </p:grpSpPr>
        <p:sp>
          <p:nvSpPr>
            <p:cNvPr id="224" name="Google Shape;224;p21"/>
            <p:cNvSpPr/>
            <p:nvPr/>
          </p:nvSpPr>
          <p:spPr>
            <a:xfrm>
              <a:off x="4406750" y="4867600"/>
              <a:ext cx="3306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21"/>
            <p:cNvSpPr txBox="1"/>
            <p:nvPr/>
          </p:nvSpPr>
          <p:spPr>
            <a:xfrm>
              <a:off x="4360875" y="4788212"/>
              <a:ext cx="422100" cy="237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a:t>
              </a:r>
              <a:endParaRPr sz="800">
                <a:solidFill>
                  <a:srgbClr val="FFCC00"/>
                </a:solidFill>
                <a:latin typeface="Roboto"/>
                <a:ea typeface="Roboto"/>
                <a:cs typeface="Roboto"/>
                <a:sym typeface="Roboto"/>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22"/>
          <p:cNvSpPr txBox="1"/>
          <p:nvPr/>
        </p:nvSpPr>
        <p:spPr>
          <a:xfrm>
            <a:off x="1640575" y="693025"/>
            <a:ext cx="5862900" cy="572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s" sz="3800">
                <a:solidFill>
                  <a:srgbClr val="FFCC00"/>
                </a:solidFill>
                <a:latin typeface="Roboto"/>
                <a:ea typeface="Roboto"/>
                <a:cs typeface="Roboto"/>
                <a:sym typeface="Roboto"/>
              </a:rPr>
              <a:t>Credits</a:t>
            </a:r>
            <a:endParaRPr b="1" sz="3800">
              <a:solidFill>
                <a:srgbClr val="FFCC00"/>
              </a:solidFill>
              <a:latin typeface="Roboto"/>
              <a:ea typeface="Roboto"/>
              <a:cs typeface="Roboto"/>
              <a:sym typeface="Roboto"/>
            </a:endParaRPr>
          </a:p>
        </p:txBody>
      </p:sp>
      <p:sp>
        <p:nvSpPr>
          <p:cNvPr id="231" name="Google Shape;231;p22"/>
          <p:cNvSpPr txBox="1"/>
          <p:nvPr/>
        </p:nvSpPr>
        <p:spPr>
          <a:xfrm>
            <a:off x="813850" y="1576475"/>
            <a:ext cx="2144700" cy="4029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rgbClr val="000000"/>
              </a:buClr>
              <a:buSzPts val="1100"/>
              <a:buFont typeface="Arial"/>
              <a:buNone/>
            </a:pPr>
            <a:r>
              <a:rPr b="1" lang="es" sz="1800">
                <a:solidFill>
                  <a:srgbClr val="FFCC00"/>
                </a:solidFill>
                <a:latin typeface="Roboto"/>
                <a:ea typeface="Roboto"/>
                <a:cs typeface="Roboto"/>
                <a:sym typeface="Roboto"/>
              </a:rPr>
              <a:t>Shapes &amp; Icons</a:t>
            </a:r>
            <a:endParaRPr b="1" sz="1800">
              <a:solidFill>
                <a:srgbClr val="FFCC00"/>
              </a:solidFill>
              <a:latin typeface="Roboto"/>
              <a:ea typeface="Roboto"/>
              <a:cs typeface="Roboto"/>
              <a:sym typeface="Roboto"/>
            </a:endParaRPr>
          </a:p>
          <a:p>
            <a:pPr indent="0" lvl="0" marL="0" rtl="0" algn="l">
              <a:spcBef>
                <a:spcPts val="1600"/>
              </a:spcBef>
              <a:spcAft>
                <a:spcPts val="0"/>
              </a:spcAft>
              <a:buNone/>
            </a:pPr>
            <a:r>
              <a:t/>
            </a:r>
            <a:endParaRPr b="1" sz="1600">
              <a:solidFill>
                <a:srgbClr val="FFCC00"/>
              </a:solidFill>
              <a:latin typeface="Roboto"/>
              <a:ea typeface="Roboto"/>
              <a:cs typeface="Roboto"/>
              <a:sym typeface="Roboto"/>
            </a:endParaRPr>
          </a:p>
        </p:txBody>
      </p:sp>
      <p:sp>
        <p:nvSpPr>
          <p:cNvPr id="232" name="Google Shape;232;p22"/>
          <p:cNvSpPr txBox="1"/>
          <p:nvPr/>
        </p:nvSpPr>
        <p:spPr>
          <a:xfrm>
            <a:off x="813850" y="1890000"/>
            <a:ext cx="2488800" cy="874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 sz="900">
                <a:solidFill>
                  <a:srgbClr val="FFCC00"/>
                </a:solidFill>
                <a:latin typeface="Roboto"/>
                <a:ea typeface="Roboto"/>
                <a:cs typeface="Roboto"/>
                <a:sym typeface="Roboto"/>
              </a:rPr>
              <a:t>Vectorial Shapes in this Template were created by </a:t>
            </a:r>
            <a:r>
              <a:rPr lang="es" sz="900" u="sng">
                <a:solidFill>
                  <a:srgbClr val="FFCC00"/>
                </a:solidFill>
                <a:latin typeface="Roboto"/>
                <a:ea typeface="Roboto"/>
                <a:cs typeface="Roboto"/>
                <a:sym typeface="Roboto"/>
                <a:hlinkClick r:id="rId3">
                  <a:extLst>
                    <a:ext uri="{A12FA001-AC4F-418D-AE19-62706E023703}">
                      <ahyp:hlinkClr val="tx"/>
                    </a:ext>
                  </a:extLst>
                </a:hlinkClick>
              </a:rPr>
              <a:t>SlidesPPT.com</a:t>
            </a:r>
            <a:r>
              <a:rPr lang="es" sz="900">
                <a:solidFill>
                  <a:srgbClr val="FFCC00"/>
                </a:solidFill>
                <a:latin typeface="Roboto"/>
                <a:ea typeface="Roboto"/>
                <a:cs typeface="Roboto"/>
                <a:sym typeface="Roboto"/>
              </a:rPr>
              <a:t>.</a:t>
            </a:r>
            <a:endParaRPr sz="900">
              <a:solidFill>
                <a:srgbClr val="FFCC00"/>
              </a:solidFill>
              <a:latin typeface="Roboto"/>
              <a:ea typeface="Roboto"/>
              <a:cs typeface="Roboto"/>
              <a:sym typeface="Roboto"/>
            </a:endParaRPr>
          </a:p>
        </p:txBody>
      </p:sp>
      <p:sp>
        <p:nvSpPr>
          <p:cNvPr id="233" name="Google Shape;233;p22"/>
          <p:cNvSpPr txBox="1"/>
          <p:nvPr/>
        </p:nvSpPr>
        <p:spPr>
          <a:xfrm>
            <a:off x="3454425" y="1576480"/>
            <a:ext cx="1734900" cy="4029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s" sz="1800">
                <a:solidFill>
                  <a:srgbClr val="FFCC00"/>
                </a:solidFill>
                <a:latin typeface="Roboto"/>
                <a:ea typeface="Roboto"/>
                <a:cs typeface="Roboto"/>
                <a:sym typeface="Roboto"/>
              </a:rPr>
              <a:t>Images</a:t>
            </a:r>
            <a:endParaRPr b="1" sz="1800">
              <a:solidFill>
                <a:srgbClr val="FFCC00"/>
              </a:solidFill>
              <a:latin typeface="Roboto"/>
              <a:ea typeface="Roboto"/>
              <a:cs typeface="Roboto"/>
              <a:sym typeface="Roboto"/>
            </a:endParaRPr>
          </a:p>
          <a:p>
            <a:pPr indent="0" lvl="0" marL="0" rtl="0" algn="l">
              <a:spcBef>
                <a:spcPts val="1600"/>
              </a:spcBef>
              <a:spcAft>
                <a:spcPts val="0"/>
              </a:spcAft>
              <a:buNone/>
            </a:pPr>
            <a:r>
              <a:t/>
            </a:r>
            <a:endParaRPr b="1" sz="1600">
              <a:solidFill>
                <a:srgbClr val="FFCC00"/>
              </a:solidFill>
              <a:latin typeface="Roboto"/>
              <a:ea typeface="Roboto"/>
              <a:cs typeface="Roboto"/>
              <a:sym typeface="Roboto"/>
            </a:endParaRPr>
          </a:p>
        </p:txBody>
      </p:sp>
      <p:sp>
        <p:nvSpPr>
          <p:cNvPr id="234" name="Google Shape;234;p22"/>
          <p:cNvSpPr txBox="1"/>
          <p:nvPr/>
        </p:nvSpPr>
        <p:spPr>
          <a:xfrm>
            <a:off x="3454425" y="1737600"/>
            <a:ext cx="2144700" cy="874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900">
              <a:solidFill>
                <a:srgbClr val="FFCC00"/>
              </a:solidFill>
              <a:latin typeface="Roboto"/>
              <a:ea typeface="Roboto"/>
              <a:cs typeface="Roboto"/>
              <a:sym typeface="Roboto"/>
            </a:endParaRPr>
          </a:p>
          <a:p>
            <a:pPr indent="0" lvl="0" marL="0" rtl="0" algn="l">
              <a:spcBef>
                <a:spcPts val="0"/>
              </a:spcBef>
              <a:spcAft>
                <a:spcPts val="0"/>
              </a:spcAft>
              <a:buNone/>
            </a:pPr>
            <a:r>
              <a:rPr lang="es" sz="900">
                <a:solidFill>
                  <a:srgbClr val="FFCC00"/>
                </a:solidFill>
                <a:latin typeface="Roboto"/>
                <a:ea typeface="Roboto"/>
                <a:cs typeface="Roboto"/>
                <a:sym typeface="Roboto"/>
              </a:rPr>
              <a:t>The photos in this template have been downloaded from </a:t>
            </a:r>
            <a:r>
              <a:rPr lang="es" sz="900" u="sng">
                <a:solidFill>
                  <a:srgbClr val="FFCC00"/>
                </a:solidFill>
                <a:latin typeface="Roboto"/>
                <a:ea typeface="Roboto"/>
                <a:cs typeface="Roboto"/>
                <a:sym typeface="Roboto"/>
                <a:hlinkClick r:id="rId4">
                  <a:extLst>
                    <a:ext uri="{A12FA001-AC4F-418D-AE19-62706E023703}">
                      <ahyp:hlinkClr val="tx"/>
                    </a:ext>
                  </a:extLst>
                </a:hlinkClick>
              </a:rPr>
              <a:t>www.gratisography.com</a:t>
            </a:r>
            <a:endParaRPr sz="900">
              <a:solidFill>
                <a:srgbClr val="FFCC00"/>
              </a:solidFill>
              <a:latin typeface="Roboto"/>
              <a:ea typeface="Roboto"/>
              <a:cs typeface="Roboto"/>
              <a:sym typeface="Roboto"/>
            </a:endParaRPr>
          </a:p>
          <a:p>
            <a:pPr indent="0" lvl="0" marL="0" rtl="0" algn="l">
              <a:spcBef>
                <a:spcPts val="0"/>
              </a:spcBef>
              <a:spcAft>
                <a:spcPts val="0"/>
              </a:spcAft>
              <a:buNone/>
            </a:pPr>
            <a:r>
              <a:t/>
            </a:r>
            <a:endParaRPr sz="900">
              <a:solidFill>
                <a:srgbClr val="FFCC00"/>
              </a:solidFill>
              <a:latin typeface="Roboto"/>
              <a:ea typeface="Roboto"/>
              <a:cs typeface="Roboto"/>
              <a:sym typeface="Roboto"/>
            </a:endParaRPr>
          </a:p>
          <a:p>
            <a:pPr indent="0" lvl="0" marL="0" rtl="0" algn="l">
              <a:spcBef>
                <a:spcPts val="0"/>
              </a:spcBef>
              <a:spcAft>
                <a:spcPts val="0"/>
              </a:spcAft>
              <a:buNone/>
            </a:pPr>
            <a:r>
              <a:t/>
            </a:r>
            <a:endParaRPr sz="900">
              <a:solidFill>
                <a:srgbClr val="FFCC00"/>
              </a:solidFill>
              <a:latin typeface="Roboto"/>
              <a:ea typeface="Roboto"/>
              <a:cs typeface="Roboto"/>
              <a:sym typeface="Roboto"/>
            </a:endParaRPr>
          </a:p>
        </p:txBody>
      </p:sp>
      <p:sp>
        <p:nvSpPr>
          <p:cNvPr id="235" name="Google Shape;235;p22"/>
          <p:cNvSpPr txBox="1"/>
          <p:nvPr/>
        </p:nvSpPr>
        <p:spPr>
          <a:xfrm>
            <a:off x="5841350" y="1580838"/>
            <a:ext cx="1734900" cy="4029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s" sz="1800">
                <a:solidFill>
                  <a:srgbClr val="FFCC00"/>
                </a:solidFill>
                <a:latin typeface="Roboto"/>
                <a:ea typeface="Roboto"/>
                <a:cs typeface="Roboto"/>
                <a:sym typeface="Roboto"/>
              </a:rPr>
              <a:t>Fonts</a:t>
            </a:r>
            <a:endParaRPr b="1" sz="1800">
              <a:solidFill>
                <a:srgbClr val="FFCC00"/>
              </a:solidFill>
              <a:latin typeface="Roboto"/>
              <a:ea typeface="Roboto"/>
              <a:cs typeface="Roboto"/>
              <a:sym typeface="Roboto"/>
            </a:endParaRPr>
          </a:p>
          <a:p>
            <a:pPr indent="0" lvl="0" marL="0" rtl="0" algn="l">
              <a:spcBef>
                <a:spcPts val="1600"/>
              </a:spcBef>
              <a:spcAft>
                <a:spcPts val="0"/>
              </a:spcAft>
              <a:buNone/>
            </a:pPr>
            <a:r>
              <a:t/>
            </a:r>
            <a:endParaRPr b="1" sz="1600">
              <a:solidFill>
                <a:srgbClr val="FFCC00"/>
              </a:solidFill>
              <a:latin typeface="Roboto"/>
              <a:ea typeface="Roboto"/>
              <a:cs typeface="Roboto"/>
              <a:sym typeface="Roboto"/>
            </a:endParaRPr>
          </a:p>
        </p:txBody>
      </p:sp>
      <p:sp>
        <p:nvSpPr>
          <p:cNvPr id="236" name="Google Shape;236;p22"/>
          <p:cNvSpPr txBox="1"/>
          <p:nvPr/>
        </p:nvSpPr>
        <p:spPr>
          <a:xfrm>
            <a:off x="5841350" y="1894375"/>
            <a:ext cx="2488800" cy="874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 sz="900">
                <a:solidFill>
                  <a:srgbClr val="FFCC00"/>
                </a:solidFill>
                <a:latin typeface="Roboto"/>
                <a:ea typeface="Roboto"/>
                <a:cs typeface="Roboto"/>
                <a:sym typeface="Roboto"/>
              </a:rPr>
              <a:t>The fonts used in this template are taken from Google fonts.</a:t>
            </a:r>
            <a:endParaRPr sz="900">
              <a:solidFill>
                <a:srgbClr val="FFCC00"/>
              </a:solidFill>
              <a:latin typeface="Roboto"/>
              <a:ea typeface="Roboto"/>
              <a:cs typeface="Roboto"/>
              <a:sym typeface="Roboto"/>
            </a:endParaRPr>
          </a:p>
          <a:p>
            <a:pPr indent="0" lvl="0" marL="0" rtl="0" algn="l">
              <a:spcBef>
                <a:spcPts val="0"/>
              </a:spcBef>
              <a:spcAft>
                <a:spcPts val="0"/>
              </a:spcAft>
              <a:buNone/>
            </a:pPr>
            <a:r>
              <a:rPr lang="es" sz="900">
                <a:solidFill>
                  <a:srgbClr val="FFCC00"/>
                </a:solidFill>
                <a:latin typeface="Roboto"/>
                <a:ea typeface="Roboto"/>
                <a:cs typeface="Roboto"/>
                <a:sym typeface="Roboto"/>
              </a:rPr>
              <a:t>( Roboto)</a:t>
            </a:r>
            <a:endParaRPr sz="900">
              <a:solidFill>
                <a:srgbClr val="FFCC00"/>
              </a:solidFill>
              <a:latin typeface="Roboto"/>
              <a:ea typeface="Roboto"/>
              <a:cs typeface="Roboto"/>
              <a:sym typeface="Roboto"/>
            </a:endParaRPr>
          </a:p>
          <a:p>
            <a:pPr indent="0" lvl="0" marL="0" rtl="0" algn="l">
              <a:spcBef>
                <a:spcPts val="0"/>
              </a:spcBef>
              <a:spcAft>
                <a:spcPts val="0"/>
              </a:spcAft>
              <a:buNone/>
            </a:pPr>
            <a:r>
              <a:t/>
            </a:r>
            <a:endParaRPr sz="900">
              <a:solidFill>
                <a:srgbClr val="FFCC00"/>
              </a:solidFill>
              <a:latin typeface="Roboto"/>
              <a:ea typeface="Roboto"/>
              <a:cs typeface="Roboto"/>
              <a:sym typeface="Roboto"/>
            </a:endParaRPr>
          </a:p>
          <a:p>
            <a:pPr indent="0" lvl="0" marL="0" rtl="0" algn="l">
              <a:spcBef>
                <a:spcPts val="0"/>
              </a:spcBef>
              <a:spcAft>
                <a:spcPts val="0"/>
              </a:spcAft>
              <a:buNone/>
            </a:pPr>
            <a:r>
              <a:rPr lang="es" sz="900">
                <a:solidFill>
                  <a:srgbClr val="FFCC00"/>
                </a:solidFill>
                <a:latin typeface="Roboto"/>
                <a:ea typeface="Roboto"/>
                <a:cs typeface="Roboto"/>
                <a:sym typeface="Roboto"/>
              </a:rPr>
              <a:t>Download the fonts from the following url: </a:t>
            </a:r>
            <a:r>
              <a:rPr lang="es" sz="900" u="sng">
                <a:solidFill>
                  <a:srgbClr val="FFCC00"/>
                </a:solidFill>
                <a:latin typeface="Roboto"/>
                <a:ea typeface="Roboto"/>
                <a:cs typeface="Roboto"/>
                <a:sym typeface="Roboto"/>
                <a:hlinkClick r:id="rId5">
                  <a:extLst>
                    <a:ext uri="{A12FA001-AC4F-418D-AE19-62706E023703}">
                      <ahyp:hlinkClr val="tx"/>
                    </a:ext>
                  </a:extLst>
                </a:hlinkClick>
              </a:rPr>
              <a:t>https://www.google.com/fonts/</a:t>
            </a:r>
            <a:endParaRPr sz="900">
              <a:solidFill>
                <a:srgbClr val="FFCC00"/>
              </a:solidFill>
              <a:latin typeface="Roboto"/>
              <a:ea typeface="Roboto"/>
              <a:cs typeface="Roboto"/>
              <a:sym typeface="Roboto"/>
            </a:endParaRPr>
          </a:p>
          <a:p>
            <a:pPr indent="0" lvl="0" marL="0" rtl="0" algn="l">
              <a:spcBef>
                <a:spcPts val="0"/>
              </a:spcBef>
              <a:spcAft>
                <a:spcPts val="0"/>
              </a:spcAft>
              <a:buNone/>
            </a:pPr>
            <a:r>
              <a:t/>
            </a:r>
            <a:endParaRPr sz="900">
              <a:solidFill>
                <a:srgbClr val="FFCC00"/>
              </a:solidFill>
              <a:latin typeface="Roboto"/>
              <a:ea typeface="Roboto"/>
              <a:cs typeface="Roboto"/>
              <a:sym typeface="Roboto"/>
            </a:endParaRPr>
          </a:p>
        </p:txBody>
      </p:sp>
      <p:sp>
        <p:nvSpPr>
          <p:cNvPr id="237" name="Google Shape;237;p22"/>
          <p:cNvSpPr/>
          <p:nvPr/>
        </p:nvSpPr>
        <p:spPr>
          <a:xfrm>
            <a:off x="2403863" y="3610650"/>
            <a:ext cx="1001700" cy="1001700"/>
          </a:xfrm>
          <a:prstGeom prst="ellipse">
            <a:avLst/>
          </a:prstGeom>
          <a:noFill/>
          <a:ln cap="flat" cmpd="sng" w="9525">
            <a:solidFill>
              <a:srgbClr val="F9BA4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22"/>
          <p:cNvSpPr/>
          <p:nvPr/>
        </p:nvSpPr>
        <p:spPr>
          <a:xfrm>
            <a:off x="3516336" y="3610650"/>
            <a:ext cx="1001700" cy="1001700"/>
          </a:xfrm>
          <a:prstGeom prst="ellipse">
            <a:avLst/>
          </a:prstGeom>
          <a:solidFill>
            <a:srgbClr val="FFCC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22"/>
          <p:cNvSpPr/>
          <p:nvPr/>
        </p:nvSpPr>
        <p:spPr>
          <a:xfrm>
            <a:off x="4628810" y="3610650"/>
            <a:ext cx="1001700" cy="1001700"/>
          </a:xfrm>
          <a:prstGeom prst="ellipse">
            <a:avLst/>
          </a:prstGeom>
          <a:solidFill>
            <a:srgbClr val="EEEE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22"/>
          <p:cNvSpPr txBox="1"/>
          <p:nvPr/>
        </p:nvSpPr>
        <p:spPr>
          <a:xfrm>
            <a:off x="3499650" y="3024275"/>
            <a:ext cx="2144700" cy="4029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rgbClr val="000000"/>
              </a:buClr>
              <a:buSzPts val="1100"/>
              <a:buFont typeface="Arial"/>
              <a:buNone/>
            </a:pPr>
            <a:r>
              <a:rPr b="1" lang="es" sz="1800">
                <a:solidFill>
                  <a:srgbClr val="FFCC00"/>
                </a:solidFill>
                <a:latin typeface="Roboto"/>
                <a:ea typeface="Roboto"/>
                <a:cs typeface="Roboto"/>
                <a:sym typeface="Roboto"/>
              </a:rPr>
              <a:t>Shapes &amp; Icons</a:t>
            </a:r>
            <a:endParaRPr b="1" sz="1800">
              <a:solidFill>
                <a:srgbClr val="FFCC00"/>
              </a:solidFill>
              <a:latin typeface="Roboto"/>
              <a:ea typeface="Roboto"/>
              <a:cs typeface="Roboto"/>
              <a:sym typeface="Roboto"/>
            </a:endParaRPr>
          </a:p>
          <a:p>
            <a:pPr indent="0" lvl="0" marL="0" rtl="0" algn="ctr">
              <a:spcBef>
                <a:spcPts val="1600"/>
              </a:spcBef>
              <a:spcAft>
                <a:spcPts val="0"/>
              </a:spcAft>
              <a:buNone/>
            </a:pPr>
            <a:r>
              <a:t/>
            </a:r>
            <a:endParaRPr b="1" sz="1600">
              <a:solidFill>
                <a:srgbClr val="F9BA48"/>
              </a:solidFill>
              <a:latin typeface="Roboto"/>
              <a:ea typeface="Roboto"/>
              <a:cs typeface="Roboto"/>
              <a:sym typeface="Roboto"/>
            </a:endParaRPr>
          </a:p>
        </p:txBody>
      </p:sp>
      <p:sp>
        <p:nvSpPr>
          <p:cNvPr id="241" name="Google Shape;241;p22"/>
          <p:cNvSpPr txBox="1"/>
          <p:nvPr/>
        </p:nvSpPr>
        <p:spPr>
          <a:xfrm>
            <a:off x="2037263" y="3891300"/>
            <a:ext cx="1734900" cy="440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a:solidFill>
                  <a:srgbClr val="F9BA48"/>
                </a:solidFill>
                <a:latin typeface="Roboto"/>
                <a:ea typeface="Roboto"/>
                <a:cs typeface="Roboto"/>
                <a:sym typeface="Roboto"/>
              </a:rPr>
              <a:t>#222222</a:t>
            </a:r>
            <a:endParaRPr>
              <a:solidFill>
                <a:srgbClr val="F9BA48"/>
              </a:solidFill>
              <a:latin typeface="Roboto"/>
              <a:ea typeface="Roboto"/>
              <a:cs typeface="Roboto"/>
              <a:sym typeface="Roboto"/>
            </a:endParaRPr>
          </a:p>
        </p:txBody>
      </p:sp>
      <p:sp>
        <p:nvSpPr>
          <p:cNvPr id="242" name="Google Shape;242;p22"/>
          <p:cNvSpPr txBox="1"/>
          <p:nvPr/>
        </p:nvSpPr>
        <p:spPr>
          <a:xfrm>
            <a:off x="3149738" y="3891300"/>
            <a:ext cx="1734900" cy="440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a:solidFill>
                  <a:srgbClr val="333333"/>
                </a:solidFill>
                <a:latin typeface="Roboto"/>
                <a:ea typeface="Roboto"/>
                <a:cs typeface="Roboto"/>
                <a:sym typeface="Roboto"/>
              </a:rPr>
              <a:t>#ffcc00</a:t>
            </a:r>
            <a:endParaRPr>
              <a:solidFill>
                <a:srgbClr val="333333"/>
              </a:solidFill>
              <a:latin typeface="Roboto"/>
              <a:ea typeface="Roboto"/>
              <a:cs typeface="Roboto"/>
              <a:sym typeface="Roboto"/>
            </a:endParaRPr>
          </a:p>
        </p:txBody>
      </p:sp>
      <p:sp>
        <p:nvSpPr>
          <p:cNvPr id="243" name="Google Shape;243;p22"/>
          <p:cNvSpPr txBox="1"/>
          <p:nvPr/>
        </p:nvSpPr>
        <p:spPr>
          <a:xfrm>
            <a:off x="4262213" y="3891300"/>
            <a:ext cx="1734900" cy="440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a:solidFill>
                  <a:srgbClr val="333333"/>
                </a:solidFill>
                <a:latin typeface="Roboto"/>
                <a:ea typeface="Roboto"/>
                <a:cs typeface="Roboto"/>
                <a:sym typeface="Roboto"/>
              </a:rPr>
              <a:t>#ffffff</a:t>
            </a:r>
            <a:endParaRPr>
              <a:solidFill>
                <a:srgbClr val="333333"/>
              </a:solidFill>
              <a:latin typeface="Roboto"/>
              <a:ea typeface="Roboto"/>
              <a:cs typeface="Roboto"/>
              <a:sym typeface="Roboto"/>
            </a:endParaRPr>
          </a:p>
        </p:txBody>
      </p:sp>
      <p:grpSp>
        <p:nvGrpSpPr>
          <p:cNvPr id="244" name="Google Shape;244;p22"/>
          <p:cNvGrpSpPr/>
          <p:nvPr/>
        </p:nvGrpSpPr>
        <p:grpSpPr>
          <a:xfrm>
            <a:off x="3769375" y="69775"/>
            <a:ext cx="1605300" cy="440400"/>
            <a:chOff x="3769375" y="69775"/>
            <a:chExt cx="1605300" cy="440400"/>
          </a:xfrm>
        </p:grpSpPr>
        <p:sp>
          <p:nvSpPr>
            <p:cNvPr id="245" name="Google Shape;245;p22"/>
            <p:cNvSpPr/>
            <p:nvPr/>
          </p:nvSpPr>
          <p:spPr>
            <a:xfrm>
              <a:off x="3769375" y="148275"/>
              <a:ext cx="16053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22"/>
            <p:cNvSpPr txBox="1"/>
            <p:nvPr/>
          </p:nvSpPr>
          <p:spPr>
            <a:xfrm>
              <a:off x="3889200" y="69775"/>
              <a:ext cx="1365600" cy="440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u="sng">
                  <a:solidFill>
                    <a:srgbClr val="FFCC00"/>
                  </a:solidFill>
                  <a:latin typeface="Roboto"/>
                  <a:ea typeface="Roboto"/>
                  <a:cs typeface="Roboto"/>
                  <a:sym typeface="Roboto"/>
                  <a:hlinkClick r:id="rId6">
                    <a:extLst>
                      <a:ext uri="{A12FA001-AC4F-418D-AE19-62706E023703}">
                        <ahyp:hlinkClr val="tx"/>
                      </a:ext>
                    </a:extLst>
                  </a:hlinkClick>
                </a:rPr>
                <a:t>www.slidesppt.com</a:t>
              </a:r>
              <a:endParaRPr sz="800">
                <a:solidFill>
                  <a:srgbClr val="FFCC00"/>
                </a:solidFill>
                <a:latin typeface="Roboto"/>
                <a:ea typeface="Roboto"/>
                <a:cs typeface="Roboto"/>
                <a:sym typeface="Roboto"/>
              </a:endParaRPr>
            </a:p>
          </p:txBody>
        </p:sp>
      </p:grpSp>
      <p:grpSp>
        <p:nvGrpSpPr>
          <p:cNvPr id="247" name="Google Shape;247;p22"/>
          <p:cNvGrpSpPr/>
          <p:nvPr/>
        </p:nvGrpSpPr>
        <p:grpSpPr>
          <a:xfrm>
            <a:off x="4360875" y="4788212"/>
            <a:ext cx="422100" cy="237300"/>
            <a:chOff x="4360875" y="4788212"/>
            <a:chExt cx="422100" cy="237300"/>
          </a:xfrm>
        </p:grpSpPr>
        <p:sp>
          <p:nvSpPr>
            <p:cNvPr id="248" name="Google Shape;248;p22"/>
            <p:cNvSpPr/>
            <p:nvPr/>
          </p:nvSpPr>
          <p:spPr>
            <a:xfrm>
              <a:off x="4406750" y="4867600"/>
              <a:ext cx="3306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 name="Google Shape;249;p22"/>
            <p:cNvSpPr txBox="1"/>
            <p:nvPr/>
          </p:nvSpPr>
          <p:spPr>
            <a:xfrm>
              <a:off x="4360875" y="4788212"/>
              <a:ext cx="422100" cy="237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a:t>
              </a:r>
              <a:endParaRPr sz="800">
                <a:solidFill>
                  <a:srgbClr val="FFCC00"/>
                </a:solidFill>
                <a:latin typeface="Roboto"/>
                <a:ea typeface="Roboto"/>
                <a:cs typeface="Roboto"/>
                <a:sym typeface="Roboto"/>
              </a:endParaRPr>
            </a:p>
          </p:txBody>
        </p:sp>
      </p:grpSp>
      <p:sp>
        <p:nvSpPr>
          <p:cNvPr id="250" name="Google Shape;250;p22"/>
          <p:cNvSpPr/>
          <p:nvPr/>
        </p:nvSpPr>
        <p:spPr>
          <a:xfrm>
            <a:off x="5738292" y="3610650"/>
            <a:ext cx="1001700" cy="1001700"/>
          </a:xfrm>
          <a:prstGeom prst="ellipse">
            <a:avLst/>
          </a:prstGeom>
          <a:solidFill>
            <a:srgbClr val="FF6D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22"/>
          <p:cNvSpPr txBox="1"/>
          <p:nvPr/>
        </p:nvSpPr>
        <p:spPr>
          <a:xfrm>
            <a:off x="5371695" y="3891300"/>
            <a:ext cx="1734900" cy="440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a:solidFill>
                  <a:srgbClr val="333333"/>
                </a:solidFill>
                <a:latin typeface="Roboto"/>
                <a:ea typeface="Roboto"/>
                <a:cs typeface="Roboto"/>
                <a:sym typeface="Roboto"/>
              </a:rPr>
              <a:t>#ff6d00</a:t>
            </a:r>
            <a:endParaRPr>
              <a:solidFill>
                <a:srgbClr val="333333"/>
              </a:solidFill>
              <a:latin typeface="Roboto"/>
              <a:ea typeface="Roboto"/>
              <a:cs typeface="Roboto"/>
              <a:sym typeface="Robot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 name="Shape 39"/>
        <p:cNvGrpSpPr/>
        <p:nvPr/>
      </p:nvGrpSpPr>
      <p:grpSpPr>
        <a:xfrm>
          <a:off x="0" y="0"/>
          <a:ext cx="0" cy="0"/>
          <a:chOff x="0" y="0"/>
          <a:chExt cx="0" cy="0"/>
        </a:xfrm>
      </p:grpSpPr>
      <p:pic>
        <p:nvPicPr>
          <p:cNvPr descr="163H-(1).jpg" id="40" name="Google Shape;40;p9"/>
          <p:cNvPicPr preferRelativeResize="0"/>
          <p:nvPr/>
        </p:nvPicPr>
        <p:blipFill rotWithShape="1">
          <a:blip r:embed="rId3">
            <a:alphaModFix/>
          </a:blip>
          <a:srcRect b="0" l="36104" r="3820" t="0"/>
          <a:stretch/>
        </p:blipFill>
        <p:spPr>
          <a:xfrm>
            <a:off x="1282775" y="737700"/>
            <a:ext cx="3307452" cy="3668075"/>
          </a:xfrm>
          <a:prstGeom prst="rect">
            <a:avLst/>
          </a:prstGeom>
          <a:noFill/>
          <a:ln>
            <a:noFill/>
          </a:ln>
        </p:spPr>
      </p:pic>
      <p:sp>
        <p:nvSpPr>
          <p:cNvPr id="41" name="Google Shape;41;p9"/>
          <p:cNvSpPr txBox="1"/>
          <p:nvPr/>
        </p:nvSpPr>
        <p:spPr>
          <a:xfrm>
            <a:off x="4655375" y="1086100"/>
            <a:ext cx="3691200" cy="11598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b="1" lang="es" sz="4500">
                <a:solidFill>
                  <a:srgbClr val="FFCC00"/>
                </a:solidFill>
                <a:latin typeface="Roboto"/>
                <a:ea typeface="Roboto"/>
                <a:cs typeface="Roboto"/>
                <a:sym typeface="Roboto"/>
              </a:rPr>
              <a:t>accumsan!</a:t>
            </a:r>
            <a:endParaRPr b="1" sz="4500">
              <a:solidFill>
                <a:srgbClr val="FFCC00"/>
              </a:solidFill>
              <a:latin typeface="Roboto"/>
              <a:ea typeface="Roboto"/>
              <a:cs typeface="Roboto"/>
              <a:sym typeface="Roboto"/>
            </a:endParaRPr>
          </a:p>
        </p:txBody>
      </p:sp>
      <p:sp>
        <p:nvSpPr>
          <p:cNvPr id="42" name="Google Shape;42;p9"/>
          <p:cNvSpPr txBox="1"/>
          <p:nvPr/>
        </p:nvSpPr>
        <p:spPr>
          <a:xfrm>
            <a:off x="4655375" y="2057125"/>
            <a:ext cx="3042900" cy="2157300"/>
          </a:xfrm>
          <a:prstGeom prst="rect">
            <a:avLst/>
          </a:prstGeom>
          <a:noFill/>
          <a:ln>
            <a:noFill/>
          </a:ln>
        </p:spPr>
        <p:txBody>
          <a:bodyPr anchorCtr="0" anchor="t" bIns="91425" lIns="91425" spcFirstLastPara="1" rIns="91425" wrap="square" tIns="91425">
            <a:noAutofit/>
          </a:bodyPr>
          <a:lstStyle/>
          <a:p>
            <a:pPr indent="0" lvl="0" marL="0" rtl="0" algn="l">
              <a:spcBef>
                <a:spcPts val="600"/>
              </a:spcBef>
              <a:spcAft>
                <a:spcPts val="0"/>
              </a:spcAft>
              <a:buNone/>
            </a:pPr>
            <a:r>
              <a:rPr b="1" lang="es" sz="2400">
                <a:solidFill>
                  <a:srgbClr val="222222"/>
                </a:solidFill>
                <a:latin typeface="Roboto"/>
                <a:ea typeface="Roboto"/>
                <a:cs typeface="Roboto"/>
                <a:sym typeface="Roboto"/>
              </a:rPr>
              <a:t>Suspendisse condimentum ligula et mattis varius</a:t>
            </a:r>
            <a:endParaRPr b="1" sz="2400">
              <a:solidFill>
                <a:srgbClr val="222222"/>
              </a:solidFill>
              <a:latin typeface="Roboto"/>
              <a:ea typeface="Roboto"/>
              <a:cs typeface="Roboto"/>
              <a:sym typeface="Roboto"/>
            </a:endParaRPr>
          </a:p>
          <a:p>
            <a:pPr indent="0" lvl="0" marL="0" rtl="0" algn="l">
              <a:spcBef>
                <a:spcPts val="600"/>
              </a:spcBef>
              <a:spcAft>
                <a:spcPts val="0"/>
              </a:spcAft>
              <a:buNone/>
            </a:pPr>
            <a:r>
              <a:rPr lang="es" sz="1800">
                <a:solidFill>
                  <a:srgbClr val="FF6600"/>
                </a:solidFill>
                <a:latin typeface="Roboto"/>
                <a:ea typeface="Roboto"/>
                <a:cs typeface="Roboto"/>
                <a:sym typeface="Roboto"/>
              </a:rPr>
              <a:t>@username</a:t>
            </a:r>
            <a:endParaRPr b="1" sz="1800">
              <a:solidFill>
                <a:srgbClr val="FF6600"/>
              </a:solidFill>
              <a:latin typeface="Roboto"/>
              <a:ea typeface="Roboto"/>
              <a:cs typeface="Roboto"/>
              <a:sym typeface="Roboto"/>
            </a:endParaRPr>
          </a:p>
        </p:txBody>
      </p:sp>
      <p:grpSp>
        <p:nvGrpSpPr>
          <p:cNvPr id="43" name="Google Shape;43;p9"/>
          <p:cNvGrpSpPr/>
          <p:nvPr/>
        </p:nvGrpSpPr>
        <p:grpSpPr>
          <a:xfrm>
            <a:off x="3769375" y="69775"/>
            <a:ext cx="1605300" cy="440400"/>
            <a:chOff x="3769375" y="69775"/>
            <a:chExt cx="1605300" cy="440400"/>
          </a:xfrm>
        </p:grpSpPr>
        <p:sp>
          <p:nvSpPr>
            <p:cNvPr id="44" name="Google Shape;44;p9"/>
            <p:cNvSpPr/>
            <p:nvPr/>
          </p:nvSpPr>
          <p:spPr>
            <a:xfrm>
              <a:off x="3769375" y="148275"/>
              <a:ext cx="16053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9"/>
            <p:cNvSpPr txBox="1"/>
            <p:nvPr/>
          </p:nvSpPr>
          <p:spPr>
            <a:xfrm>
              <a:off x="3889200" y="69775"/>
              <a:ext cx="1365600" cy="440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www.yourcompany.com</a:t>
              </a:r>
              <a:endParaRPr sz="800">
                <a:solidFill>
                  <a:srgbClr val="FFCC00"/>
                </a:solidFill>
                <a:latin typeface="Roboto"/>
                <a:ea typeface="Roboto"/>
                <a:cs typeface="Roboto"/>
                <a:sym typeface="Roboto"/>
              </a:endParaRPr>
            </a:p>
          </p:txBody>
        </p:sp>
      </p:grpSp>
      <p:grpSp>
        <p:nvGrpSpPr>
          <p:cNvPr id="46" name="Google Shape;46;p9"/>
          <p:cNvGrpSpPr/>
          <p:nvPr/>
        </p:nvGrpSpPr>
        <p:grpSpPr>
          <a:xfrm>
            <a:off x="4360875" y="4788212"/>
            <a:ext cx="422100" cy="237300"/>
            <a:chOff x="4360875" y="4788212"/>
            <a:chExt cx="422100" cy="237300"/>
          </a:xfrm>
        </p:grpSpPr>
        <p:sp>
          <p:nvSpPr>
            <p:cNvPr id="47" name="Google Shape;47;p9"/>
            <p:cNvSpPr/>
            <p:nvPr/>
          </p:nvSpPr>
          <p:spPr>
            <a:xfrm>
              <a:off x="4406750" y="4867600"/>
              <a:ext cx="3306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9"/>
            <p:cNvSpPr txBox="1"/>
            <p:nvPr/>
          </p:nvSpPr>
          <p:spPr>
            <a:xfrm>
              <a:off x="4360875" y="4788212"/>
              <a:ext cx="422100" cy="237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a:t>
              </a:r>
              <a:endParaRPr sz="800">
                <a:solidFill>
                  <a:srgbClr val="FFCC00"/>
                </a:solidFill>
                <a:latin typeface="Roboto"/>
                <a:ea typeface="Roboto"/>
                <a:cs typeface="Roboto"/>
                <a:sym typeface="Roboto"/>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 name="Shape 52"/>
        <p:cNvGrpSpPr/>
        <p:nvPr/>
      </p:nvGrpSpPr>
      <p:grpSpPr>
        <a:xfrm>
          <a:off x="0" y="0"/>
          <a:ext cx="0" cy="0"/>
          <a:chOff x="0" y="0"/>
          <a:chExt cx="0" cy="0"/>
        </a:xfrm>
      </p:grpSpPr>
      <p:sp>
        <p:nvSpPr>
          <p:cNvPr id="53" name="Google Shape;53;p10"/>
          <p:cNvSpPr txBox="1"/>
          <p:nvPr/>
        </p:nvSpPr>
        <p:spPr>
          <a:xfrm>
            <a:off x="2647900" y="1873125"/>
            <a:ext cx="3848100" cy="1159800"/>
          </a:xfrm>
          <a:prstGeom prst="rect">
            <a:avLst/>
          </a:prstGeom>
          <a:noFill/>
          <a:ln>
            <a:noFill/>
          </a:ln>
        </p:spPr>
        <p:txBody>
          <a:bodyPr anchorCtr="0" anchor="b" bIns="91425" lIns="91425" spcFirstLastPara="1" rIns="91425" wrap="square" tIns="91425">
            <a:noAutofit/>
          </a:bodyPr>
          <a:lstStyle/>
          <a:p>
            <a:pPr indent="0" lvl="0" marL="0" rtl="0" algn="ctr">
              <a:spcBef>
                <a:spcPts val="0"/>
              </a:spcBef>
              <a:spcAft>
                <a:spcPts val="0"/>
              </a:spcAft>
              <a:buNone/>
            </a:pPr>
            <a:r>
              <a:rPr b="1" lang="es" sz="3000">
                <a:solidFill>
                  <a:srgbClr val="FFCC00"/>
                </a:solidFill>
                <a:latin typeface="Roboto"/>
                <a:ea typeface="Roboto"/>
                <a:cs typeface="Roboto"/>
                <a:sym typeface="Roboto"/>
              </a:rPr>
              <a:t>1.</a:t>
            </a:r>
            <a:endParaRPr b="1" sz="3000">
              <a:solidFill>
                <a:srgbClr val="FFCC00"/>
              </a:solidFill>
              <a:latin typeface="Roboto"/>
              <a:ea typeface="Roboto"/>
              <a:cs typeface="Roboto"/>
              <a:sym typeface="Roboto"/>
            </a:endParaRPr>
          </a:p>
          <a:p>
            <a:pPr indent="0" lvl="0" marL="0" rtl="0" algn="ctr">
              <a:spcBef>
                <a:spcPts val="0"/>
              </a:spcBef>
              <a:spcAft>
                <a:spcPts val="0"/>
              </a:spcAft>
              <a:buNone/>
            </a:pPr>
            <a:r>
              <a:rPr b="1" lang="es" sz="3000">
                <a:solidFill>
                  <a:srgbClr val="FFFFFF"/>
                </a:solidFill>
                <a:latin typeface="Roboto"/>
                <a:ea typeface="Roboto"/>
                <a:cs typeface="Roboto"/>
                <a:sym typeface="Roboto"/>
              </a:rPr>
              <a:t>PHASELLUS</a:t>
            </a:r>
            <a:endParaRPr b="1" sz="3000">
              <a:solidFill>
                <a:srgbClr val="FFFFFF"/>
              </a:solidFill>
              <a:latin typeface="Roboto"/>
              <a:ea typeface="Roboto"/>
              <a:cs typeface="Roboto"/>
              <a:sym typeface="Roboto"/>
            </a:endParaRPr>
          </a:p>
          <a:p>
            <a:pPr indent="0" lvl="0" marL="0" rtl="0" algn="ctr">
              <a:spcBef>
                <a:spcPts val="0"/>
              </a:spcBef>
              <a:spcAft>
                <a:spcPts val="0"/>
              </a:spcAft>
              <a:buNone/>
            </a:pPr>
            <a:r>
              <a:rPr b="1" lang="es" sz="3000">
                <a:solidFill>
                  <a:srgbClr val="FFFFFF"/>
                </a:solidFill>
                <a:latin typeface="Roboto"/>
                <a:ea typeface="Roboto"/>
                <a:cs typeface="Roboto"/>
                <a:sym typeface="Roboto"/>
              </a:rPr>
              <a:t>DAPIBUS</a:t>
            </a:r>
            <a:endParaRPr b="1" sz="3000">
              <a:solidFill>
                <a:srgbClr val="FFFFFF"/>
              </a:solidFill>
              <a:latin typeface="Roboto"/>
              <a:ea typeface="Roboto"/>
              <a:cs typeface="Roboto"/>
              <a:sym typeface="Roboto"/>
            </a:endParaRPr>
          </a:p>
        </p:txBody>
      </p:sp>
      <p:sp>
        <p:nvSpPr>
          <p:cNvPr id="54" name="Google Shape;54;p10"/>
          <p:cNvSpPr txBox="1"/>
          <p:nvPr/>
        </p:nvSpPr>
        <p:spPr>
          <a:xfrm>
            <a:off x="2480425" y="2977425"/>
            <a:ext cx="4183200" cy="7848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1800">
                <a:solidFill>
                  <a:srgbClr val="33CCFF"/>
                </a:solidFill>
                <a:latin typeface="Roboto"/>
                <a:ea typeface="Roboto"/>
                <a:cs typeface="Roboto"/>
                <a:sym typeface="Roboto"/>
              </a:rPr>
              <a:t>Suspendisse condimentum ligula et.</a:t>
            </a:r>
            <a:endParaRPr sz="1800">
              <a:solidFill>
                <a:srgbClr val="33CCFF"/>
              </a:solidFill>
              <a:latin typeface="Roboto"/>
              <a:ea typeface="Roboto"/>
              <a:cs typeface="Roboto"/>
              <a:sym typeface="Roboto"/>
            </a:endParaRPr>
          </a:p>
        </p:txBody>
      </p:sp>
      <p:grpSp>
        <p:nvGrpSpPr>
          <p:cNvPr id="55" name="Google Shape;55;p10"/>
          <p:cNvGrpSpPr/>
          <p:nvPr/>
        </p:nvGrpSpPr>
        <p:grpSpPr>
          <a:xfrm>
            <a:off x="3769375" y="69775"/>
            <a:ext cx="1605300" cy="440400"/>
            <a:chOff x="3769375" y="69775"/>
            <a:chExt cx="1605300" cy="440400"/>
          </a:xfrm>
        </p:grpSpPr>
        <p:sp>
          <p:nvSpPr>
            <p:cNvPr id="56" name="Google Shape;56;p10"/>
            <p:cNvSpPr/>
            <p:nvPr/>
          </p:nvSpPr>
          <p:spPr>
            <a:xfrm>
              <a:off x="3769375" y="148275"/>
              <a:ext cx="16053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0"/>
            <p:cNvSpPr txBox="1"/>
            <p:nvPr/>
          </p:nvSpPr>
          <p:spPr>
            <a:xfrm>
              <a:off x="3889200" y="69775"/>
              <a:ext cx="1365600" cy="440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www.yourcompany.com</a:t>
              </a:r>
              <a:endParaRPr sz="800">
                <a:solidFill>
                  <a:srgbClr val="FFCC00"/>
                </a:solidFill>
                <a:latin typeface="Roboto"/>
                <a:ea typeface="Roboto"/>
                <a:cs typeface="Roboto"/>
                <a:sym typeface="Roboto"/>
              </a:endParaRPr>
            </a:p>
          </p:txBody>
        </p:sp>
      </p:grpSp>
      <p:grpSp>
        <p:nvGrpSpPr>
          <p:cNvPr id="58" name="Google Shape;58;p10"/>
          <p:cNvGrpSpPr/>
          <p:nvPr/>
        </p:nvGrpSpPr>
        <p:grpSpPr>
          <a:xfrm>
            <a:off x="4360875" y="4788212"/>
            <a:ext cx="422100" cy="237300"/>
            <a:chOff x="4360875" y="4788212"/>
            <a:chExt cx="422100" cy="237300"/>
          </a:xfrm>
        </p:grpSpPr>
        <p:sp>
          <p:nvSpPr>
            <p:cNvPr id="59" name="Google Shape;59;p10"/>
            <p:cNvSpPr/>
            <p:nvPr/>
          </p:nvSpPr>
          <p:spPr>
            <a:xfrm>
              <a:off x="4406750" y="4867600"/>
              <a:ext cx="3306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10"/>
            <p:cNvSpPr txBox="1"/>
            <p:nvPr/>
          </p:nvSpPr>
          <p:spPr>
            <a:xfrm>
              <a:off x="4360875" y="4788212"/>
              <a:ext cx="422100" cy="237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a:t>
              </a:r>
              <a:endParaRPr sz="800">
                <a:solidFill>
                  <a:srgbClr val="FFCC00"/>
                </a:solidFill>
                <a:latin typeface="Roboto"/>
                <a:ea typeface="Roboto"/>
                <a:cs typeface="Roboto"/>
                <a:sym typeface="Roboto"/>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1"/>
          <p:cNvSpPr txBox="1"/>
          <p:nvPr/>
        </p:nvSpPr>
        <p:spPr>
          <a:xfrm>
            <a:off x="2225675" y="2161800"/>
            <a:ext cx="4692600" cy="819900"/>
          </a:xfrm>
          <a:prstGeom prst="rect">
            <a:avLst/>
          </a:prstGeom>
          <a:noFill/>
          <a:ln>
            <a:noFill/>
          </a:ln>
        </p:spPr>
        <p:txBody>
          <a:bodyPr anchorCtr="0" anchor="ctr" bIns="91425" lIns="91425" spcFirstLastPara="1" rIns="91425" wrap="square" tIns="91425">
            <a:noAutofit/>
          </a:bodyPr>
          <a:lstStyle/>
          <a:p>
            <a:pPr indent="0" lvl="0" marL="0" rtl="0" algn="ctr">
              <a:spcBef>
                <a:spcPts val="600"/>
              </a:spcBef>
              <a:spcAft>
                <a:spcPts val="0"/>
              </a:spcAft>
              <a:buNone/>
            </a:pPr>
            <a:r>
              <a:rPr b="1" i="1" lang="es" sz="2400">
                <a:solidFill>
                  <a:srgbClr val="FFFFFF"/>
                </a:solidFill>
                <a:latin typeface="Roboto"/>
                <a:ea typeface="Roboto"/>
                <a:cs typeface="Roboto"/>
                <a:sym typeface="Roboto"/>
              </a:rPr>
              <a:t>“</a:t>
            </a:r>
            <a:r>
              <a:rPr b="1" i="1" lang="es" sz="2400">
                <a:solidFill>
                  <a:srgbClr val="FFFFFF"/>
                </a:solidFill>
                <a:latin typeface="Roboto"/>
                <a:ea typeface="Roboto"/>
                <a:cs typeface="Roboto"/>
                <a:sym typeface="Roboto"/>
              </a:rPr>
              <a:t>Quisque quis lectus tempor, accumsan augue vitae, imperdiet erat. Aliquam cursus rutrum aliquet</a:t>
            </a:r>
            <a:r>
              <a:rPr b="1" i="1" lang="es" sz="2400">
                <a:solidFill>
                  <a:srgbClr val="FFFFFF"/>
                </a:solidFill>
                <a:latin typeface="Roboto"/>
                <a:ea typeface="Roboto"/>
                <a:cs typeface="Roboto"/>
                <a:sym typeface="Roboto"/>
              </a:rPr>
              <a:t>”</a:t>
            </a:r>
            <a:endParaRPr b="1" i="1" sz="2400">
              <a:solidFill>
                <a:srgbClr val="FFFFFF"/>
              </a:solidFill>
              <a:latin typeface="Roboto"/>
              <a:ea typeface="Roboto"/>
              <a:cs typeface="Roboto"/>
              <a:sym typeface="Roboto"/>
            </a:endParaRPr>
          </a:p>
        </p:txBody>
      </p:sp>
      <p:grpSp>
        <p:nvGrpSpPr>
          <p:cNvPr id="66" name="Google Shape;66;p11"/>
          <p:cNvGrpSpPr/>
          <p:nvPr/>
        </p:nvGrpSpPr>
        <p:grpSpPr>
          <a:xfrm>
            <a:off x="3769375" y="69775"/>
            <a:ext cx="1605300" cy="440400"/>
            <a:chOff x="3769375" y="69775"/>
            <a:chExt cx="1605300" cy="440400"/>
          </a:xfrm>
        </p:grpSpPr>
        <p:sp>
          <p:nvSpPr>
            <p:cNvPr id="67" name="Google Shape;67;p11"/>
            <p:cNvSpPr/>
            <p:nvPr/>
          </p:nvSpPr>
          <p:spPr>
            <a:xfrm>
              <a:off x="3769375" y="148275"/>
              <a:ext cx="16053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11"/>
            <p:cNvSpPr txBox="1"/>
            <p:nvPr/>
          </p:nvSpPr>
          <p:spPr>
            <a:xfrm>
              <a:off x="3889200" y="69775"/>
              <a:ext cx="1365600" cy="440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www.yourcompany.com</a:t>
              </a:r>
              <a:endParaRPr sz="800">
                <a:solidFill>
                  <a:srgbClr val="FFCC00"/>
                </a:solidFill>
                <a:latin typeface="Roboto"/>
                <a:ea typeface="Roboto"/>
                <a:cs typeface="Roboto"/>
                <a:sym typeface="Roboto"/>
              </a:endParaRPr>
            </a:p>
          </p:txBody>
        </p:sp>
      </p:grpSp>
      <p:grpSp>
        <p:nvGrpSpPr>
          <p:cNvPr id="69" name="Google Shape;69;p11"/>
          <p:cNvGrpSpPr/>
          <p:nvPr/>
        </p:nvGrpSpPr>
        <p:grpSpPr>
          <a:xfrm>
            <a:off x="4360875" y="4788212"/>
            <a:ext cx="422100" cy="237300"/>
            <a:chOff x="4360875" y="4788212"/>
            <a:chExt cx="422100" cy="237300"/>
          </a:xfrm>
        </p:grpSpPr>
        <p:sp>
          <p:nvSpPr>
            <p:cNvPr id="70" name="Google Shape;70;p11"/>
            <p:cNvSpPr/>
            <p:nvPr/>
          </p:nvSpPr>
          <p:spPr>
            <a:xfrm>
              <a:off x="4406750" y="4867600"/>
              <a:ext cx="3306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11"/>
            <p:cNvSpPr txBox="1"/>
            <p:nvPr/>
          </p:nvSpPr>
          <p:spPr>
            <a:xfrm>
              <a:off x="4360875" y="4788212"/>
              <a:ext cx="422100" cy="237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a:t>
              </a:r>
              <a:endParaRPr sz="800">
                <a:solidFill>
                  <a:srgbClr val="FFCC00"/>
                </a:solidFill>
                <a:latin typeface="Roboto"/>
                <a:ea typeface="Roboto"/>
                <a:cs typeface="Roboto"/>
                <a:sym typeface="Roboto"/>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2"/>
          <p:cNvSpPr txBox="1"/>
          <p:nvPr/>
        </p:nvSpPr>
        <p:spPr>
          <a:xfrm>
            <a:off x="2025000" y="1227254"/>
            <a:ext cx="4509300" cy="928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s" sz="6000">
                <a:solidFill>
                  <a:srgbClr val="FFFFFF"/>
                </a:solidFill>
                <a:latin typeface="Roboto"/>
                <a:ea typeface="Roboto"/>
                <a:cs typeface="Roboto"/>
                <a:sym typeface="Roboto"/>
              </a:rPr>
              <a:t>SED</a:t>
            </a:r>
            <a:endParaRPr b="1" sz="6000">
              <a:solidFill>
                <a:srgbClr val="FFFFFF"/>
              </a:solidFill>
              <a:latin typeface="Roboto"/>
              <a:ea typeface="Roboto"/>
              <a:cs typeface="Roboto"/>
              <a:sym typeface="Roboto"/>
            </a:endParaRPr>
          </a:p>
          <a:p>
            <a:pPr indent="0" lvl="0" marL="0" rtl="0" algn="l">
              <a:spcBef>
                <a:spcPts val="0"/>
              </a:spcBef>
              <a:spcAft>
                <a:spcPts val="0"/>
              </a:spcAft>
              <a:buNone/>
            </a:pPr>
            <a:r>
              <a:rPr b="1" lang="es" sz="3000">
                <a:solidFill>
                  <a:srgbClr val="FFFFFF"/>
                </a:solidFill>
                <a:latin typeface="Roboto"/>
                <a:ea typeface="Roboto"/>
                <a:cs typeface="Roboto"/>
                <a:sym typeface="Roboto"/>
              </a:rPr>
              <a:t>PALLENTESQUE</a:t>
            </a:r>
            <a:endParaRPr b="1" sz="3000">
              <a:solidFill>
                <a:srgbClr val="FFFFFF"/>
              </a:solidFill>
              <a:latin typeface="Roboto"/>
              <a:ea typeface="Roboto"/>
              <a:cs typeface="Roboto"/>
              <a:sym typeface="Roboto"/>
            </a:endParaRPr>
          </a:p>
        </p:txBody>
      </p:sp>
      <p:sp>
        <p:nvSpPr>
          <p:cNvPr id="77" name="Google Shape;77;p12"/>
          <p:cNvSpPr txBox="1"/>
          <p:nvPr/>
        </p:nvSpPr>
        <p:spPr>
          <a:xfrm>
            <a:off x="2025000" y="2677987"/>
            <a:ext cx="5222400" cy="627900"/>
          </a:xfrm>
          <a:prstGeom prst="rect">
            <a:avLst/>
          </a:prstGeom>
          <a:noFill/>
          <a:ln>
            <a:noFill/>
          </a:ln>
        </p:spPr>
        <p:txBody>
          <a:bodyPr anchorCtr="0" anchor="t" bIns="91425" lIns="91425" spcFirstLastPara="1" rIns="91425" wrap="square" tIns="91425">
            <a:noAutofit/>
          </a:bodyPr>
          <a:lstStyle/>
          <a:p>
            <a:pPr indent="0" lvl="0" marL="0" rtl="0" algn="l">
              <a:spcBef>
                <a:spcPts val="600"/>
              </a:spcBef>
              <a:spcAft>
                <a:spcPts val="0"/>
              </a:spcAft>
              <a:buNone/>
            </a:pPr>
            <a:r>
              <a:rPr lang="es" sz="2400">
                <a:solidFill>
                  <a:srgbClr val="FFFFFF"/>
                </a:solidFill>
                <a:latin typeface="Roboto"/>
                <a:ea typeface="Roboto"/>
                <a:cs typeface="Roboto"/>
                <a:sym typeface="Roboto"/>
              </a:rPr>
              <a:t>Nullam porttitor dolor et lectus congue, nec ornare nisl pretium</a:t>
            </a:r>
            <a:endParaRPr sz="2400">
              <a:solidFill>
                <a:srgbClr val="FFFFFF"/>
              </a:solidFill>
              <a:latin typeface="Roboto"/>
              <a:ea typeface="Roboto"/>
              <a:cs typeface="Roboto"/>
              <a:sym typeface="Roboto"/>
            </a:endParaRPr>
          </a:p>
        </p:txBody>
      </p:sp>
      <p:grpSp>
        <p:nvGrpSpPr>
          <p:cNvPr id="78" name="Google Shape;78;p12"/>
          <p:cNvGrpSpPr/>
          <p:nvPr/>
        </p:nvGrpSpPr>
        <p:grpSpPr>
          <a:xfrm>
            <a:off x="3769375" y="69775"/>
            <a:ext cx="1605300" cy="440400"/>
            <a:chOff x="3769375" y="69775"/>
            <a:chExt cx="1605300" cy="440400"/>
          </a:xfrm>
        </p:grpSpPr>
        <p:sp>
          <p:nvSpPr>
            <p:cNvPr id="79" name="Google Shape;79;p12"/>
            <p:cNvSpPr/>
            <p:nvPr/>
          </p:nvSpPr>
          <p:spPr>
            <a:xfrm>
              <a:off x="3769375" y="148275"/>
              <a:ext cx="16053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12"/>
            <p:cNvSpPr txBox="1"/>
            <p:nvPr/>
          </p:nvSpPr>
          <p:spPr>
            <a:xfrm>
              <a:off x="3889200" y="69775"/>
              <a:ext cx="1365600" cy="440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www.yourcompany.com</a:t>
              </a:r>
              <a:endParaRPr sz="800">
                <a:solidFill>
                  <a:srgbClr val="FFCC00"/>
                </a:solidFill>
                <a:latin typeface="Roboto"/>
                <a:ea typeface="Roboto"/>
                <a:cs typeface="Roboto"/>
                <a:sym typeface="Roboto"/>
              </a:endParaRPr>
            </a:p>
          </p:txBody>
        </p:sp>
      </p:grpSp>
      <p:grpSp>
        <p:nvGrpSpPr>
          <p:cNvPr id="81" name="Google Shape;81;p12"/>
          <p:cNvGrpSpPr/>
          <p:nvPr/>
        </p:nvGrpSpPr>
        <p:grpSpPr>
          <a:xfrm>
            <a:off x="4360875" y="4788212"/>
            <a:ext cx="422100" cy="237300"/>
            <a:chOff x="4360875" y="4788212"/>
            <a:chExt cx="422100" cy="237300"/>
          </a:xfrm>
        </p:grpSpPr>
        <p:sp>
          <p:nvSpPr>
            <p:cNvPr id="82" name="Google Shape;82;p12"/>
            <p:cNvSpPr/>
            <p:nvPr/>
          </p:nvSpPr>
          <p:spPr>
            <a:xfrm>
              <a:off x="4406750" y="4867600"/>
              <a:ext cx="3306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12"/>
            <p:cNvSpPr txBox="1"/>
            <p:nvPr/>
          </p:nvSpPr>
          <p:spPr>
            <a:xfrm>
              <a:off x="4360875" y="4788212"/>
              <a:ext cx="422100" cy="237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a:t>
              </a:r>
              <a:endParaRPr sz="800">
                <a:solidFill>
                  <a:srgbClr val="FFCC00"/>
                </a:solidFill>
                <a:latin typeface="Roboto"/>
                <a:ea typeface="Roboto"/>
                <a:cs typeface="Roboto"/>
                <a:sym typeface="Roboto"/>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3"/>
          <p:cNvSpPr txBox="1"/>
          <p:nvPr/>
        </p:nvSpPr>
        <p:spPr>
          <a:xfrm>
            <a:off x="1532425" y="912850"/>
            <a:ext cx="2855400" cy="17253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b="1" lang="es" sz="3000">
                <a:solidFill>
                  <a:srgbClr val="FFFFFF"/>
                </a:solidFill>
                <a:latin typeface="Roboto"/>
                <a:ea typeface="Roboto"/>
                <a:cs typeface="Roboto"/>
                <a:sym typeface="Roboto"/>
              </a:rPr>
              <a:t>Nullam vel</a:t>
            </a:r>
            <a:endParaRPr b="1" sz="3000">
              <a:solidFill>
                <a:srgbClr val="FFFFFF"/>
              </a:solidFill>
              <a:latin typeface="Roboto"/>
              <a:ea typeface="Roboto"/>
              <a:cs typeface="Roboto"/>
              <a:sym typeface="Roboto"/>
            </a:endParaRPr>
          </a:p>
          <a:p>
            <a:pPr indent="0" lvl="0" marL="0" rtl="0" algn="l">
              <a:spcBef>
                <a:spcPts val="0"/>
              </a:spcBef>
              <a:spcAft>
                <a:spcPts val="0"/>
              </a:spcAft>
              <a:buNone/>
            </a:pPr>
            <a:r>
              <a:rPr b="1" lang="es" sz="3000">
                <a:solidFill>
                  <a:srgbClr val="FFFFFF"/>
                </a:solidFill>
                <a:latin typeface="Roboto"/>
                <a:ea typeface="Roboto"/>
                <a:cs typeface="Roboto"/>
                <a:sym typeface="Roboto"/>
              </a:rPr>
              <a:t>nibh</a:t>
            </a:r>
            <a:r>
              <a:rPr b="1" lang="es" sz="3000">
                <a:solidFill>
                  <a:srgbClr val="FFFFFF"/>
                </a:solidFill>
                <a:latin typeface="Roboto"/>
                <a:ea typeface="Roboto"/>
                <a:cs typeface="Roboto"/>
                <a:sym typeface="Roboto"/>
              </a:rPr>
              <a:t> </a:t>
            </a:r>
            <a:r>
              <a:rPr b="1" lang="es" sz="3000">
                <a:solidFill>
                  <a:srgbClr val="FF6600"/>
                </a:solidFill>
                <a:latin typeface="Roboto"/>
                <a:ea typeface="Roboto"/>
                <a:cs typeface="Roboto"/>
                <a:sym typeface="Roboto"/>
              </a:rPr>
              <a:t>tellus</a:t>
            </a:r>
            <a:r>
              <a:rPr b="1" lang="es" sz="3000">
                <a:solidFill>
                  <a:srgbClr val="FF6600"/>
                </a:solidFill>
                <a:latin typeface="Roboto"/>
                <a:ea typeface="Roboto"/>
                <a:cs typeface="Roboto"/>
                <a:sym typeface="Roboto"/>
              </a:rPr>
              <a:t> </a:t>
            </a:r>
            <a:r>
              <a:rPr b="1" lang="es" sz="3000">
                <a:solidFill>
                  <a:srgbClr val="FFFFFF"/>
                </a:solidFill>
                <a:latin typeface="Roboto"/>
                <a:ea typeface="Roboto"/>
                <a:cs typeface="Roboto"/>
                <a:sym typeface="Roboto"/>
              </a:rPr>
              <a:t>vitae</a:t>
            </a:r>
            <a:endParaRPr b="1" sz="3000">
              <a:solidFill>
                <a:srgbClr val="FFFFFF"/>
              </a:solidFill>
              <a:latin typeface="Roboto"/>
              <a:ea typeface="Roboto"/>
              <a:cs typeface="Roboto"/>
              <a:sym typeface="Roboto"/>
            </a:endParaRPr>
          </a:p>
        </p:txBody>
      </p:sp>
      <p:sp>
        <p:nvSpPr>
          <p:cNvPr id="89" name="Google Shape;89;p13"/>
          <p:cNvSpPr txBox="1"/>
          <p:nvPr/>
        </p:nvSpPr>
        <p:spPr>
          <a:xfrm>
            <a:off x="1532425" y="2707725"/>
            <a:ext cx="2855400" cy="1394400"/>
          </a:xfrm>
          <a:prstGeom prst="rect">
            <a:avLst/>
          </a:prstGeom>
          <a:noFill/>
          <a:ln>
            <a:noFill/>
          </a:ln>
        </p:spPr>
        <p:txBody>
          <a:bodyPr anchorCtr="0" anchor="t" bIns="91425" lIns="91425" spcFirstLastPara="1" rIns="91425" wrap="square" tIns="91425">
            <a:noAutofit/>
          </a:bodyPr>
          <a:lstStyle/>
          <a:p>
            <a:pPr indent="0" lvl="0" marL="0" rtl="0" algn="l">
              <a:spcBef>
                <a:spcPts val="600"/>
              </a:spcBef>
              <a:spcAft>
                <a:spcPts val="0"/>
              </a:spcAft>
              <a:buNone/>
            </a:pPr>
            <a:r>
              <a:rPr lang="es">
                <a:solidFill>
                  <a:srgbClr val="222222"/>
                </a:solidFill>
                <a:latin typeface="Roboto"/>
                <a:ea typeface="Roboto"/>
                <a:cs typeface="Roboto"/>
                <a:sym typeface="Roboto"/>
              </a:rPr>
              <a:t>Donec ac malesuada eros. Praesent eu vulputate elit. Sed quis tellus vitae nunc mollis pulvinar. Integer quis arcu sem. Phasellus dapibus malesuada nisl.</a:t>
            </a:r>
            <a:endParaRPr>
              <a:solidFill>
                <a:srgbClr val="222222"/>
              </a:solidFill>
              <a:latin typeface="Roboto"/>
              <a:ea typeface="Roboto"/>
              <a:cs typeface="Roboto"/>
              <a:sym typeface="Roboto"/>
            </a:endParaRPr>
          </a:p>
        </p:txBody>
      </p:sp>
      <p:pic>
        <p:nvPicPr>
          <p:cNvPr descr="72H.jpg" id="90" name="Google Shape;90;p13"/>
          <p:cNvPicPr preferRelativeResize="0"/>
          <p:nvPr/>
        </p:nvPicPr>
        <p:blipFill rotWithShape="1">
          <a:blip r:embed="rId3">
            <a:alphaModFix/>
          </a:blip>
          <a:srcRect b="5615" l="0" r="43636" t="0"/>
          <a:stretch/>
        </p:blipFill>
        <p:spPr>
          <a:xfrm>
            <a:off x="4577250" y="730900"/>
            <a:ext cx="3291701" cy="3674874"/>
          </a:xfrm>
          <a:prstGeom prst="rect">
            <a:avLst/>
          </a:prstGeom>
          <a:noFill/>
          <a:ln>
            <a:noFill/>
          </a:ln>
        </p:spPr>
      </p:pic>
      <p:grpSp>
        <p:nvGrpSpPr>
          <p:cNvPr id="91" name="Google Shape;91;p13"/>
          <p:cNvGrpSpPr/>
          <p:nvPr/>
        </p:nvGrpSpPr>
        <p:grpSpPr>
          <a:xfrm>
            <a:off x="3769375" y="69775"/>
            <a:ext cx="1605300" cy="440400"/>
            <a:chOff x="3769375" y="69775"/>
            <a:chExt cx="1605300" cy="440400"/>
          </a:xfrm>
        </p:grpSpPr>
        <p:sp>
          <p:nvSpPr>
            <p:cNvPr id="92" name="Google Shape;92;p13"/>
            <p:cNvSpPr/>
            <p:nvPr/>
          </p:nvSpPr>
          <p:spPr>
            <a:xfrm>
              <a:off x="3769375" y="148275"/>
              <a:ext cx="16053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13"/>
            <p:cNvSpPr txBox="1"/>
            <p:nvPr/>
          </p:nvSpPr>
          <p:spPr>
            <a:xfrm>
              <a:off x="3889200" y="69775"/>
              <a:ext cx="1365600" cy="440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www.yourcompany.com</a:t>
              </a:r>
              <a:endParaRPr sz="800">
                <a:solidFill>
                  <a:srgbClr val="FFCC00"/>
                </a:solidFill>
                <a:latin typeface="Roboto"/>
                <a:ea typeface="Roboto"/>
                <a:cs typeface="Roboto"/>
                <a:sym typeface="Roboto"/>
              </a:endParaRPr>
            </a:p>
          </p:txBody>
        </p:sp>
      </p:grpSp>
      <p:grpSp>
        <p:nvGrpSpPr>
          <p:cNvPr id="94" name="Google Shape;94;p13"/>
          <p:cNvGrpSpPr/>
          <p:nvPr/>
        </p:nvGrpSpPr>
        <p:grpSpPr>
          <a:xfrm>
            <a:off x="4360875" y="4788212"/>
            <a:ext cx="422100" cy="237300"/>
            <a:chOff x="4360875" y="4788212"/>
            <a:chExt cx="422100" cy="237300"/>
          </a:xfrm>
        </p:grpSpPr>
        <p:sp>
          <p:nvSpPr>
            <p:cNvPr id="95" name="Google Shape;95;p13"/>
            <p:cNvSpPr/>
            <p:nvPr/>
          </p:nvSpPr>
          <p:spPr>
            <a:xfrm>
              <a:off x="4406750" y="4867600"/>
              <a:ext cx="3306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13"/>
            <p:cNvSpPr txBox="1"/>
            <p:nvPr/>
          </p:nvSpPr>
          <p:spPr>
            <a:xfrm>
              <a:off x="4360875" y="4788212"/>
              <a:ext cx="422100" cy="237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a:t>
              </a:r>
              <a:endParaRPr sz="800">
                <a:solidFill>
                  <a:srgbClr val="FFCC00"/>
                </a:solidFill>
                <a:latin typeface="Roboto"/>
                <a:ea typeface="Roboto"/>
                <a:cs typeface="Roboto"/>
                <a:sym typeface="Roboto"/>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4"/>
          <p:cNvSpPr txBox="1"/>
          <p:nvPr/>
        </p:nvSpPr>
        <p:spPr>
          <a:xfrm>
            <a:off x="1585938" y="1095513"/>
            <a:ext cx="5972100" cy="6360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b="1" lang="es" sz="3000">
                <a:solidFill>
                  <a:srgbClr val="FFFFFF"/>
                </a:solidFill>
                <a:latin typeface="Roboto"/>
                <a:ea typeface="Roboto"/>
                <a:cs typeface="Roboto"/>
                <a:sym typeface="Roboto"/>
              </a:rPr>
              <a:t>Use charts to explain your ideas</a:t>
            </a:r>
            <a:endParaRPr b="1" sz="3000">
              <a:solidFill>
                <a:srgbClr val="FFFFFF"/>
              </a:solidFill>
              <a:latin typeface="Roboto"/>
              <a:ea typeface="Roboto"/>
              <a:cs typeface="Roboto"/>
              <a:sym typeface="Roboto"/>
            </a:endParaRPr>
          </a:p>
        </p:txBody>
      </p:sp>
      <p:sp>
        <p:nvSpPr>
          <p:cNvPr id="102" name="Google Shape;102;p14"/>
          <p:cNvSpPr/>
          <p:nvPr/>
        </p:nvSpPr>
        <p:spPr>
          <a:xfrm>
            <a:off x="3502175" y="1914988"/>
            <a:ext cx="2133000" cy="2133000"/>
          </a:xfrm>
          <a:prstGeom prst="ellipse">
            <a:avLst/>
          </a:prstGeom>
          <a:noFill/>
          <a:ln cap="flat" cmpd="sng" w="19050">
            <a:solidFill>
              <a:srgbClr val="52656B"/>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s" sz="5000">
                <a:solidFill>
                  <a:srgbClr val="FFFFFF"/>
                </a:solidFill>
                <a:latin typeface="Hind"/>
                <a:ea typeface="Hind"/>
                <a:cs typeface="Hind"/>
                <a:sym typeface="Hind"/>
              </a:rPr>
              <a:t>2</a:t>
            </a:r>
            <a:endParaRPr b="1" sz="5000">
              <a:solidFill>
                <a:srgbClr val="FFFFFF"/>
              </a:solidFill>
              <a:latin typeface="Hind"/>
              <a:ea typeface="Hind"/>
              <a:cs typeface="Hind"/>
              <a:sym typeface="Hind"/>
            </a:endParaRPr>
          </a:p>
        </p:txBody>
      </p:sp>
      <p:sp>
        <p:nvSpPr>
          <p:cNvPr id="103" name="Google Shape;103;p14"/>
          <p:cNvSpPr/>
          <p:nvPr/>
        </p:nvSpPr>
        <p:spPr>
          <a:xfrm>
            <a:off x="1680050" y="1914988"/>
            <a:ext cx="2133000" cy="2133000"/>
          </a:xfrm>
          <a:prstGeom prst="ellipse">
            <a:avLst/>
          </a:prstGeom>
          <a:noFill/>
          <a:ln cap="flat" cmpd="sng" w="19050">
            <a:solidFill>
              <a:srgbClr val="FFCC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s" sz="5000">
                <a:solidFill>
                  <a:srgbClr val="FFFFFF"/>
                </a:solidFill>
                <a:latin typeface="Hind"/>
                <a:ea typeface="Hind"/>
                <a:cs typeface="Hind"/>
                <a:sym typeface="Hind"/>
              </a:rPr>
              <a:t>1</a:t>
            </a:r>
            <a:endParaRPr b="1" sz="5000">
              <a:solidFill>
                <a:srgbClr val="FFFFFF"/>
              </a:solidFill>
              <a:latin typeface="Hind"/>
              <a:ea typeface="Hind"/>
              <a:cs typeface="Hind"/>
              <a:sym typeface="Hind"/>
            </a:endParaRPr>
          </a:p>
        </p:txBody>
      </p:sp>
      <p:sp>
        <p:nvSpPr>
          <p:cNvPr id="104" name="Google Shape;104;p14"/>
          <p:cNvSpPr/>
          <p:nvPr/>
        </p:nvSpPr>
        <p:spPr>
          <a:xfrm>
            <a:off x="5324300" y="1914988"/>
            <a:ext cx="2133000" cy="2133000"/>
          </a:xfrm>
          <a:prstGeom prst="ellipse">
            <a:avLst/>
          </a:prstGeom>
          <a:no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s" sz="5000">
                <a:solidFill>
                  <a:srgbClr val="FFFFFF"/>
                </a:solidFill>
                <a:latin typeface="Hind"/>
                <a:ea typeface="Hind"/>
                <a:cs typeface="Hind"/>
                <a:sym typeface="Hind"/>
              </a:rPr>
              <a:t>3</a:t>
            </a:r>
            <a:endParaRPr b="1" sz="5000">
              <a:solidFill>
                <a:srgbClr val="FFFFFF"/>
              </a:solidFill>
              <a:latin typeface="Hind"/>
              <a:ea typeface="Hind"/>
              <a:cs typeface="Hind"/>
              <a:sym typeface="Hind"/>
            </a:endParaRPr>
          </a:p>
        </p:txBody>
      </p:sp>
      <p:grpSp>
        <p:nvGrpSpPr>
          <p:cNvPr id="105" name="Google Shape;105;p14"/>
          <p:cNvGrpSpPr/>
          <p:nvPr/>
        </p:nvGrpSpPr>
        <p:grpSpPr>
          <a:xfrm>
            <a:off x="3769375" y="69775"/>
            <a:ext cx="1605300" cy="440400"/>
            <a:chOff x="3769375" y="69775"/>
            <a:chExt cx="1605300" cy="440400"/>
          </a:xfrm>
        </p:grpSpPr>
        <p:sp>
          <p:nvSpPr>
            <p:cNvPr id="106" name="Google Shape;106;p14"/>
            <p:cNvSpPr/>
            <p:nvPr/>
          </p:nvSpPr>
          <p:spPr>
            <a:xfrm>
              <a:off x="3769375" y="148275"/>
              <a:ext cx="16053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4"/>
            <p:cNvSpPr txBox="1"/>
            <p:nvPr/>
          </p:nvSpPr>
          <p:spPr>
            <a:xfrm>
              <a:off x="3889200" y="69775"/>
              <a:ext cx="1365600" cy="440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www.yourcompany.com</a:t>
              </a:r>
              <a:endParaRPr sz="800">
                <a:solidFill>
                  <a:srgbClr val="FFCC00"/>
                </a:solidFill>
                <a:latin typeface="Roboto"/>
                <a:ea typeface="Roboto"/>
                <a:cs typeface="Roboto"/>
                <a:sym typeface="Roboto"/>
              </a:endParaRPr>
            </a:p>
          </p:txBody>
        </p:sp>
      </p:grpSp>
      <p:grpSp>
        <p:nvGrpSpPr>
          <p:cNvPr id="108" name="Google Shape;108;p14"/>
          <p:cNvGrpSpPr/>
          <p:nvPr/>
        </p:nvGrpSpPr>
        <p:grpSpPr>
          <a:xfrm>
            <a:off x="4360875" y="4788212"/>
            <a:ext cx="422100" cy="237300"/>
            <a:chOff x="4360875" y="4788212"/>
            <a:chExt cx="422100" cy="237300"/>
          </a:xfrm>
        </p:grpSpPr>
        <p:sp>
          <p:nvSpPr>
            <p:cNvPr id="109" name="Google Shape;109;p14"/>
            <p:cNvSpPr/>
            <p:nvPr/>
          </p:nvSpPr>
          <p:spPr>
            <a:xfrm>
              <a:off x="4406750" y="4867600"/>
              <a:ext cx="3306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4"/>
            <p:cNvSpPr txBox="1"/>
            <p:nvPr/>
          </p:nvSpPr>
          <p:spPr>
            <a:xfrm>
              <a:off x="4360875" y="4788212"/>
              <a:ext cx="422100" cy="237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a:t>
              </a:r>
              <a:endParaRPr sz="800">
                <a:solidFill>
                  <a:srgbClr val="FFCC00"/>
                </a:solidFill>
                <a:latin typeface="Roboto"/>
                <a:ea typeface="Roboto"/>
                <a:cs typeface="Roboto"/>
                <a:sym typeface="Roboto"/>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pic>
        <p:nvPicPr>
          <p:cNvPr descr="map" id="115" name="Google Shape;115;p15"/>
          <p:cNvPicPr preferRelativeResize="0"/>
          <p:nvPr/>
        </p:nvPicPr>
        <p:blipFill>
          <a:blip r:embed="rId3">
            <a:alphaModFix/>
          </a:blip>
          <a:stretch>
            <a:fillRect/>
          </a:stretch>
        </p:blipFill>
        <p:spPr>
          <a:xfrm>
            <a:off x="1333350" y="792375"/>
            <a:ext cx="6477300" cy="3618300"/>
          </a:xfrm>
          <a:prstGeom prst="rect">
            <a:avLst/>
          </a:prstGeom>
          <a:noFill/>
          <a:ln>
            <a:noFill/>
          </a:ln>
        </p:spPr>
      </p:pic>
      <p:pic>
        <p:nvPicPr>
          <p:cNvPr descr="loc.png" id="116" name="Google Shape;116;p15"/>
          <p:cNvPicPr preferRelativeResize="0"/>
          <p:nvPr/>
        </p:nvPicPr>
        <p:blipFill>
          <a:blip r:embed="rId4">
            <a:alphaModFix/>
          </a:blip>
          <a:stretch>
            <a:fillRect/>
          </a:stretch>
        </p:blipFill>
        <p:spPr>
          <a:xfrm>
            <a:off x="2476700" y="2659475"/>
            <a:ext cx="241900" cy="354200"/>
          </a:xfrm>
          <a:prstGeom prst="rect">
            <a:avLst/>
          </a:prstGeom>
          <a:noFill/>
          <a:ln>
            <a:noFill/>
          </a:ln>
        </p:spPr>
      </p:pic>
      <p:pic>
        <p:nvPicPr>
          <p:cNvPr descr="loc.png" id="117" name="Google Shape;117;p15"/>
          <p:cNvPicPr preferRelativeResize="0"/>
          <p:nvPr/>
        </p:nvPicPr>
        <p:blipFill>
          <a:blip r:embed="rId4">
            <a:alphaModFix/>
          </a:blip>
          <a:stretch>
            <a:fillRect/>
          </a:stretch>
        </p:blipFill>
        <p:spPr>
          <a:xfrm>
            <a:off x="1875600" y="1470900"/>
            <a:ext cx="241900" cy="354200"/>
          </a:xfrm>
          <a:prstGeom prst="rect">
            <a:avLst/>
          </a:prstGeom>
          <a:noFill/>
          <a:ln>
            <a:noFill/>
          </a:ln>
        </p:spPr>
      </p:pic>
      <p:pic>
        <p:nvPicPr>
          <p:cNvPr descr="loc.png" id="118" name="Google Shape;118;p15"/>
          <p:cNvPicPr preferRelativeResize="0"/>
          <p:nvPr/>
        </p:nvPicPr>
        <p:blipFill>
          <a:blip r:embed="rId4">
            <a:alphaModFix/>
          </a:blip>
          <a:stretch>
            <a:fillRect/>
          </a:stretch>
        </p:blipFill>
        <p:spPr>
          <a:xfrm>
            <a:off x="4034100" y="2072000"/>
            <a:ext cx="241900" cy="354200"/>
          </a:xfrm>
          <a:prstGeom prst="rect">
            <a:avLst/>
          </a:prstGeom>
          <a:noFill/>
          <a:ln>
            <a:noFill/>
          </a:ln>
        </p:spPr>
      </p:pic>
      <p:pic>
        <p:nvPicPr>
          <p:cNvPr descr="loc.png" id="119" name="Google Shape;119;p15"/>
          <p:cNvPicPr preferRelativeResize="0"/>
          <p:nvPr/>
        </p:nvPicPr>
        <p:blipFill>
          <a:blip r:embed="rId4">
            <a:alphaModFix/>
          </a:blip>
          <a:stretch>
            <a:fillRect/>
          </a:stretch>
        </p:blipFill>
        <p:spPr>
          <a:xfrm>
            <a:off x="6117450" y="1689475"/>
            <a:ext cx="241900" cy="354200"/>
          </a:xfrm>
          <a:prstGeom prst="rect">
            <a:avLst/>
          </a:prstGeom>
          <a:noFill/>
          <a:ln>
            <a:noFill/>
          </a:ln>
        </p:spPr>
      </p:pic>
      <p:pic>
        <p:nvPicPr>
          <p:cNvPr descr="loc.png" id="120" name="Google Shape;120;p15"/>
          <p:cNvPicPr preferRelativeResize="0"/>
          <p:nvPr/>
        </p:nvPicPr>
        <p:blipFill>
          <a:blip r:embed="rId4">
            <a:alphaModFix/>
          </a:blip>
          <a:stretch>
            <a:fillRect/>
          </a:stretch>
        </p:blipFill>
        <p:spPr>
          <a:xfrm>
            <a:off x="4382450" y="1170350"/>
            <a:ext cx="241900" cy="354200"/>
          </a:xfrm>
          <a:prstGeom prst="rect">
            <a:avLst/>
          </a:prstGeom>
          <a:noFill/>
          <a:ln>
            <a:noFill/>
          </a:ln>
        </p:spPr>
      </p:pic>
      <p:pic>
        <p:nvPicPr>
          <p:cNvPr descr="loc.png" id="121" name="Google Shape;121;p15"/>
          <p:cNvPicPr preferRelativeResize="0"/>
          <p:nvPr/>
        </p:nvPicPr>
        <p:blipFill>
          <a:blip r:embed="rId4">
            <a:alphaModFix/>
          </a:blip>
          <a:stretch>
            <a:fillRect/>
          </a:stretch>
        </p:blipFill>
        <p:spPr>
          <a:xfrm>
            <a:off x="6916625" y="3458625"/>
            <a:ext cx="241900" cy="354200"/>
          </a:xfrm>
          <a:prstGeom prst="rect">
            <a:avLst/>
          </a:prstGeom>
          <a:noFill/>
          <a:ln>
            <a:noFill/>
          </a:ln>
        </p:spPr>
      </p:pic>
      <p:sp>
        <p:nvSpPr>
          <p:cNvPr id="122" name="Google Shape;122;p15"/>
          <p:cNvSpPr/>
          <p:nvPr/>
        </p:nvSpPr>
        <p:spPr>
          <a:xfrm>
            <a:off x="4676700" y="1206604"/>
            <a:ext cx="666000" cy="209400"/>
          </a:xfrm>
          <a:prstGeom prst="wedgeRectCallout">
            <a:avLst>
              <a:gd fmla="val -21428" name="adj1"/>
              <a:gd fmla="val 84287" name="adj2"/>
            </a:avLst>
          </a:prstGeom>
          <a:solidFill>
            <a:srgbClr val="FF006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s" sz="800">
                <a:solidFill>
                  <a:srgbClr val="FFFFFF"/>
                </a:solidFill>
                <a:latin typeface="Hind"/>
                <a:ea typeface="Hind"/>
                <a:cs typeface="Hind"/>
                <a:sym typeface="Hind"/>
              </a:rPr>
              <a:t>our office</a:t>
            </a:r>
            <a:endParaRPr b="1" sz="800">
              <a:solidFill>
                <a:srgbClr val="FFFFFF"/>
              </a:solidFill>
              <a:latin typeface="Hind"/>
              <a:ea typeface="Hind"/>
              <a:cs typeface="Hind"/>
              <a:sym typeface="Hind"/>
            </a:endParaRPr>
          </a:p>
        </p:txBody>
      </p:sp>
      <p:grpSp>
        <p:nvGrpSpPr>
          <p:cNvPr id="123" name="Google Shape;123;p15"/>
          <p:cNvGrpSpPr/>
          <p:nvPr/>
        </p:nvGrpSpPr>
        <p:grpSpPr>
          <a:xfrm>
            <a:off x="3769375" y="69775"/>
            <a:ext cx="1605300" cy="440400"/>
            <a:chOff x="3769375" y="69775"/>
            <a:chExt cx="1605300" cy="440400"/>
          </a:xfrm>
        </p:grpSpPr>
        <p:sp>
          <p:nvSpPr>
            <p:cNvPr id="124" name="Google Shape;124;p15"/>
            <p:cNvSpPr/>
            <p:nvPr/>
          </p:nvSpPr>
          <p:spPr>
            <a:xfrm>
              <a:off x="3769375" y="148275"/>
              <a:ext cx="16053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15"/>
            <p:cNvSpPr txBox="1"/>
            <p:nvPr/>
          </p:nvSpPr>
          <p:spPr>
            <a:xfrm>
              <a:off x="3889200" y="69775"/>
              <a:ext cx="1365600" cy="440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www.yourcompany.com</a:t>
              </a:r>
              <a:endParaRPr sz="800">
                <a:solidFill>
                  <a:srgbClr val="FFCC00"/>
                </a:solidFill>
                <a:latin typeface="Roboto"/>
                <a:ea typeface="Roboto"/>
                <a:cs typeface="Roboto"/>
                <a:sym typeface="Roboto"/>
              </a:endParaRPr>
            </a:p>
          </p:txBody>
        </p:sp>
      </p:grpSp>
      <p:grpSp>
        <p:nvGrpSpPr>
          <p:cNvPr id="126" name="Google Shape;126;p15"/>
          <p:cNvGrpSpPr/>
          <p:nvPr/>
        </p:nvGrpSpPr>
        <p:grpSpPr>
          <a:xfrm>
            <a:off x="4360875" y="4788212"/>
            <a:ext cx="422100" cy="237300"/>
            <a:chOff x="4360875" y="4788212"/>
            <a:chExt cx="422100" cy="237300"/>
          </a:xfrm>
        </p:grpSpPr>
        <p:sp>
          <p:nvSpPr>
            <p:cNvPr id="127" name="Google Shape;127;p15"/>
            <p:cNvSpPr/>
            <p:nvPr/>
          </p:nvSpPr>
          <p:spPr>
            <a:xfrm>
              <a:off x="4406750" y="4867600"/>
              <a:ext cx="3306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15"/>
            <p:cNvSpPr txBox="1"/>
            <p:nvPr/>
          </p:nvSpPr>
          <p:spPr>
            <a:xfrm>
              <a:off x="4360875" y="4788212"/>
              <a:ext cx="422100" cy="237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a:t>
              </a:r>
              <a:endParaRPr sz="800">
                <a:solidFill>
                  <a:srgbClr val="FFCC00"/>
                </a:solidFill>
                <a:latin typeface="Roboto"/>
                <a:ea typeface="Roboto"/>
                <a:cs typeface="Roboto"/>
                <a:sym typeface="Roboto"/>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16"/>
          <p:cNvSpPr txBox="1"/>
          <p:nvPr/>
        </p:nvSpPr>
        <p:spPr>
          <a:xfrm>
            <a:off x="1322438" y="1382525"/>
            <a:ext cx="2180700" cy="1713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s" sz="1000">
                <a:solidFill>
                  <a:srgbClr val="FFCC00"/>
                </a:solidFill>
                <a:latin typeface="Roboto"/>
                <a:ea typeface="Roboto"/>
                <a:cs typeface="Roboto"/>
                <a:sym typeface="Roboto"/>
              </a:rPr>
              <a:t>Suspendisse eu nibh</a:t>
            </a:r>
            <a:endParaRPr sz="1000">
              <a:solidFill>
                <a:srgbClr val="FFCC00"/>
              </a:solidFill>
              <a:latin typeface="Roboto"/>
              <a:ea typeface="Roboto"/>
              <a:cs typeface="Roboto"/>
              <a:sym typeface="Roboto"/>
            </a:endParaRPr>
          </a:p>
          <a:p>
            <a:pPr indent="0" lvl="0" marL="0" rtl="0" algn="l">
              <a:spcBef>
                <a:spcPts val="0"/>
              </a:spcBef>
              <a:spcAft>
                <a:spcPts val="0"/>
              </a:spcAft>
              <a:buNone/>
            </a:pPr>
            <a:r>
              <a:rPr lang="es" sz="1000">
                <a:solidFill>
                  <a:srgbClr val="FFFFFF"/>
                </a:solidFill>
                <a:latin typeface="Roboto"/>
                <a:ea typeface="Roboto"/>
                <a:cs typeface="Roboto"/>
                <a:sym typeface="Roboto"/>
              </a:rPr>
              <a:t>Lorem ipsum dolor sit amet, consectetur adipiscing elit. Morbi egestas libero et lectus cursus scelerisque. Suspendisse eu nibh sed neque euismod molestie eu sed nisl.</a:t>
            </a:r>
            <a:endParaRPr sz="1000">
              <a:solidFill>
                <a:srgbClr val="FFFFFF"/>
              </a:solidFill>
              <a:latin typeface="Roboto"/>
              <a:ea typeface="Roboto"/>
              <a:cs typeface="Roboto"/>
              <a:sym typeface="Roboto"/>
            </a:endParaRPr>
          </a:p>
        </p:txBody>
      </p:sp>
      <p:sp>
        <p:nvSpPr>
          <p:cNvPr id="134" name="Google Shape;134;p16"/>
          <p:cNvSpPr txBox="1"/>
          <p:nvPr/>
        </p:nvSpPr>
        <p:spPr>
          <a:xfrm>
            <a:off x="2357075" y="716750"/>
            <a:ext cx="4406400" cy="621900"/>
          </a:xfrm>
          <a:prstGeom prst="rect">
            <a:avLst/>
          </a:prstGeom>
          <a:noFill/>
          <a:ln>
            <a:noFill/>
          </a:ln>
        </p:spPr>
        <p:txBody>
          <a:bodyPr anchorCtr="0" anchor="b" bIns="91425" lIns="91425" spcFirstLastPara="1" rIns="91425" wrap="square" tIns="91425">
            <a:noAutofit/>
          </a:bodyPr>
          <a:lstStyle/>
          <a:p>
            <a:pPr indent="0" lvl="0" marL="0" rtl="0" algn="ctr">
              <a:spcBef>
                <a:spcPts val="0"/>
              </a:spcBef>
              <a:spcAft>
                <a:spcPts val="0"/>
              </a:spcAft>
              <a:buNone/>
            </a:pPr>
            <a:r>
              <a:rPr lang="es">
                <a:solidFill>
                  <a:srgbClr val="FFCC00"/>
                </a:solidFill>
                <a:latin typeface="Roboto"/>
                <a:ea typeface="Roboto"/>
                <a:cs typeface="Roboto"/>
                <a:sym typeface="Roboto"/>
              </a:rPr>
              <a:t>Pellentesque porttitor ligula rutrum luctus varius.</a:t>
            </a:r>
            <a:endParaRPr>
              <a:solidFill>
                <a:srgbClr val="FFCC00"/>
              </a:solidFill>
              <a:latin typeface="Roboto"/>
              <a:ea typeface="Roboto"/>
              <a:cs typeface="Roboto"/>
              <a:sym typeface="Roboto"/>
            </a:endParaRPr>
          </a:p>
        </p:txBody>
      </p:sp>
      <p:sp>
        <p:nvSpPr>
          <p:cNvPr id="135" name="Google Shape;135;p16"/>
          <p:cNvSpPr txBox="1"/>
          <p:nvPr/>
        </p:nvSpPr>
        <p:spPr>
          <a:xfrm>
            <a:off x="2098651" y="466700"/>
            <a:ext cx="4946700" cy="621900"/>
          </a:xfrm>
          <a:prstGeom prst="rect">
            <a:avLst/>
          </a:prstGeom>
          <a:noFill/>
          <a:ln>
            <a:noFill/>
          </a:ln>
        </p:spPr>
        <p:txBody>
          <a:bodyPr anchorCtr="0" anchor="b" bIns="91425" lIns="91425" spcFirstLastPara="1" rIns="91425" wrap="square" tIns="91425">
            <a:noAutofit/>
          </a:bodyPr>
          <a:lstStyle/>
          <a:p>
            <a:pPr indent="0" lvl="0" marL="0" rtl="0" algn="ctr">
              <a:spcBef>
                <a:spcPts val="0"/>
              </a:spcBef>
              <a:spcAft>
                <a:spcPts val="0"/>
              </a:spcAft>
              <a:buNone/>
            </a:pPr>
            <a:r>
              <a:rPr b="1" lang="es" sz="3000">
                <a:solidFill>
                  <a:srgbClr val="FFCC00"/>
                </a:solidFill>
                <a:latin typeface="Roboto"/>
                <a:ea typeface="Roboto"/>
                <a:cs typeface="Roboto"/>
                <a:sym typeface="Roboto"/>
              </a:rPr>
              <a:t>Morbi egestas</a:t>
            </a:r>
            <a:endParaRPr b="1">
              <a:solidFill>
                <a:srgbClr val="FFCC00"/>
              </a:solidFill>
              <a:latin typeface="Roboto"/>
              <a:ea typeface="Roboto"/>
              <a:cs typeface="Roboto"/>
              <a:sym typeface="Roboto"/>
            </a:endParaRPr>
          </a:p>
        </p:txBody>
      </p:sp>
      <p:sp>
        <p:nvSpPr>
          <p:cNvPr id="136" name="Google Shape;136;p16"/>
          <p:cNvSpPr txBox="1"/>
          <p:nvPr/>
        </p:nvSpPr>
        <p:spPr>
          <a:xfrm>
            <a:off x="3466713" y="1382525"/>
            <a:ext cx="2180700" cy="1713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s" sz="1000">
                <a:solidFill>
                  <a:srgbClr val="FFCC00"/>
                </a:solidFill>
                <a:latin typeface="Roboto"/>
                <a:ea typeface="Roboto"/>
                <a:cs typeface="Roboto"/>
                <a:sym typeface="Roboto"/>
              </a:rPr>
              <a:t>Suspendisse eu nibh</a:t>
            </a:r>
            <a:endParaRPr sz="1000">
              <a:solidFill>
                <a:srgbClr val="FFCC00"/>
              </a:solidFill>
              <a:latin typeface="Roboto"/>
              <a:ea typeface="Roboto"/>
              <a:cs typeface="Roboto"/>
              <a:sym typeface="Roboto"/>
            </a:endParaRPr>
          </a:p>
          <a:p>
            <a:pPr indent="0" lvl="0" marL="0" rtl="0" algn="l">
              <a:spcBef>
                <a:spcPts val="0"/>
              </a:spcBef>
              <a:spcAft>
                <a:spcPts val="0"/>
              </a:spcAft>
              <a:buNone/>
            </a:pPr>
            <a:r>
              <a:rPr lang="es" sz="1000">
                <a:solidFill>
                  <a:srgbClr val="FFFFFF"/>
                </a:solidFill>
                <a:latin typeface="Roboto"/>
                <a:ea typeface="Roboto"/>
                <a:cs typeface="Roboto"/>
                <a:sym typeface="Roboto"/>
              </a:rPr>
              <a:t>Lorem ipsum dolor sit amet, consectetur adipiscing elit. Morbi egestas libero et lectus cursus scelerisque. Suspendisse eu nibh sed neque euismod molestie eu sed nisl.</a:t>
            </a:r>
            <a:endParaRPr sz="1000">
              <a:solidFill>
                <a:srgbClr val="FFFFFF"/>
              </a:solidFill>
              <a:latin typeface="Roboto"/>
              <a:ea typeface="Roboto"/>
              <a:cs typeface="Roboto"/>
              <a:sym typeface="Roboto"/>
            </a:endParaRPr>
          </a:p>
        </p:txBody>
      </p:sp>
      <p:sp>
        <p:nvSpPr>
          <p:cNvPr id="137" name="Google Shape;137;p16"/>
          <p:cNvSpPr txBox="1"/>
          <p:nvPr/>
        </p:nvSpPr>
        <p:spPr>
          <a:xfrm>
            <a:off x="5640860" y="1382525"/>
            <a:ext cx="2180700" cy="1713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s" sz="1000">
                <a:solidFill>
                  <a:srgbClr val="FFCC00"/>
                </a:solidFill>
                <a:latin typeface="Roboto"/>
                <a:ea typeface="Roboto"/>
                <a:cs typeface="Roboto"/>
                <a:sym typeface="Roboto"/>
              </a:rPr>
              <a:t>Suspendisse eu nibh</a:t>
            </a:r>
            <a:endParaRPr sz="1000">
              <a:solidFill>
                <a:srgbClr val="FFCC00"/>
              </a:solidFill>
              <a:latin typeface="Roboto"/>
              <a:ea typeface="Roboto"/>
              <a:cs typeface="Roboto"/>
              <a:sym typeface="Roboto"/>
            </a:endParaRPr>
          </a:p>
          <a:p>
            <a:pPr indent="0" lvl="0" marL="0" rtl="0" algn="l">
              <a:spcBef>
                <a:spcPts val="0"/>
              </a:spcBef>
              <a:spcAft>
                <a:spcPts val="0"/>
              </a:spcAft>
              <a:buNone/>
            </a:pPr>
            <a:r>
              <a:rPr lang="es" sz="1000">
                <a:solidFill>
                  <a:srgbClr val="FFFFFF"/>
                </a:solidFill>
                <a:latin typeface="Roboto"/>
                <a:ea typeface="Roboto"/>
                <a:cs typeface="Roboto"/>
                <a:sym typeface="Roboto"/>
              </a:rPr>
              <a:t>Lorem ipsum dolor sit amet, consectetur adipiscing elit. Morbi egestas libero et lectus cursus scelerisque. Suspendisse eu nibh sed neque euismod molestie eu sed nisl.</a:t>
            </a:r>
            <a:endParaRPr sz="1000">
              <a:solidFill>
                <a:srgbClr val="FFFFFF"/>
              </a:solidFill>
              <a:latin typeface="Roboto"/>
              <a:ea typeface="Roboto"/>
              <a:cs typeface="Roboto"/>
              <a:sym typeface="Roboto"/>
            </a:endParaRPr>
          </a:p>
        </p:txBody>
      </p:sp>
      <p:sp>
        <p:nvSpPr>
          <p:cNvPr id="138" name="Google Shape;138;p16"/>
          <p:cNvSpPr txBox="1"/>
          <p:nvPr/>
        </p:nvSpPr>
        <p:spPr>
          <a:xfrm>
            <a:off x="1322438" y="2804375"/>
            <a:ext cx="2180700" cy="1713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s" sz="1000">
                <a:solidFill>
                  <a:srgbClr val="FFCC00"/>
                </a:solidFill>
                <a:latin typeface="Roboto"/>
                <a:ea typeface="Roboto"/>
                <a:cs typeface="Roboto"/>
                <a:sym typeface="Roboto"/>
              </a:rPr>
              <a:t>Suspendisse eu nibh</a:t>
            </a:r>
            <a:endParaRPr sz="1000">
              <a:solidFill>
                <a:srgbClr val="FFCC00"/>
              </a:solidFill>
              <a:latin typeface="Roboto"/>
              <a:ea typeface="Roboto"/>
              <a:cs typeface="Roboto"/>
              <a:sym typeface="Roboto"/>
            </a:endParaRPr>
          </a:p>
          <a:p>
            <a:pPr indent="0" lvl="0" marL="0" rtl="0" algn="l">
              <a:spcBef>
                <a:spcPts val="0"/>
              </a:spcBef>
              <a:spcAft>
                <a:spcPts val="0"/>
              </a:spcAft>
              <a:buNone/>
            </a:pPr>
            <a:r>
              <a:rPr lang="es" sz="1000">
                <a:solidFill>
                  <a:srgbClr val="FFFFFF"/>
                </a:solidFill>
                <a:latin typeface="Roboto"/>
                <a:ea typeface="Roboto"/>
                <a:cs typeface="Roboto"/>
                <a:sym typeface="Roboto"/>
              </a:rPr>
              <a:t>Lorem ipsum dolor sit amet, consectetur adipiscing elit. Morbi egestas libero et lectus cursus scelerisque. Suspendisse eu nibh sed neque euismod molestie eu sed nisl.</a:t>
            </a:r>
            <a:endParaRPr sz="1000">
              <a:solidFill>
                <a:srgbClr val="FFFFFF"/>
              </a:solidFill>
              <a:latin typeface="Roboto"/>
              <a:ea typeface="Roboto"/>
              <a:cs typeface="Roboto"/>
              <a:sym typeface="Roboto"/>
            </a:endParaRPr>
          </a:p>
        </p:txBody>
      </p:sp>
      <p:sp>
        <p:nvSpPr>
          <p:cNvPr id="139" name="Google Shape;139;p16"/>
          <p:cNvSpPr txBox="1"/>
          <p:nvPr/>
        </p:nvSpPr>
        <p:spPr>
          <a:xfrm>
            <a:off x="3466713" y="2804375"/>
            <a:ext cx="2180700" cy="1713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s" sz="1000">
                <a:solidFill>
                  <a:srgbClr val="FFCC00"/>
                </a:solidFill>
                <a:latin typeface="Roboto"/>
                <a:ea typeface="Roboto"/>
                <a:cs typeface="Roboto"/>
                <a:sym typeface="Roboto"/>
              </a:rPr>
              <a:t>Suspendisse eu nibh</a:t>
            </a:r>
            <a:endParaRPr sz="1000">
              <a:solidFill>
                <a:srgbClr val="FFCC00"/>
              </a:solidFill>
              <a:latin typeface="Roboto"/>
              <a:ea typeface="Roboto"/>
              <a:cs typeface="Roboto"/>
              <a:sym typeface="Roboto"/>
            </a:endParaRPr>
          </a:p>
          <a:p>
            <a:pPr indent="0" lvl="0" marL="0" rtl="0" algn="l">
              <a:spcBef>
                <a:spcPts val="0"/>
              </a:spcBef>
              <a:spcAft>
                <a:spcPts val="0"/>
              </a:spcAft>
              <a:buNone/>
            </a:pPr>
            <a:r>
              <a:rPr lang="es" sz="1000">
                <a:solidFill>
                  <a:srgbClr val="FFFFFF"/>
                </a:solidFill>
                <a:latin typeface="Roboto"/>
                <a:ea typeface="Roboto"/>
                <a:cs typeface="Roboto"/>
                <a:sym typeface="Roboto"/>
              </a:rPr>
              <a:t>Lorem ipsum dolor sit amet, consectetur adipiscing elit. Morbi egestas libero et lectus cursus scelerisque. Suspendisse eu nibh sed neque euismod molestie eu sed nisl.</a:t>
            </a:r>
            <a:endParaRPr sz="1000">
              <a:solidFill>
                <a:srgbClr val="FFFFFF"/>
              </a:solidFill>
              <a:latin typeface="Roboto"/>
              <a:ea typeface="Roboto"/>
              <a:cs typeface="Roboto"/>
              <a:sym typeface="Roboto"/>
            </a:endParaRPr>
          </a:p>
        </p:txBody>
      </p:sp>
      <p:sp>
        <p:nvSpPr>
          <p:cNvPr id="140" name="Google Shape;140;p16"/>
          <p:cNvSpPr txBox="1"/>
          <p:nvPr/>
        </p:nvSpPr>
        <p:spPr>
          <a:xfrm>
            <a:off x="5640860" y="2804375"/>
            <a:ext cx="2180700" cy="1713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s" sz="1000">
                <a:solidFill>
                  <a:srgbClr val="FFCC00"/>
                </a:solidFill>
                <a:latin typeface="Roboto"/>
                <a:ea typeface="Roboto"/>
                <a:cs typeface="Roboto"/>
                <a:sym typeface="Roboto"/>
              </a:rPr>
              <a:t>Suspendisse eu nibh</a:t>
            </a:r>
            <a:endParaRPr sz="1000">
              <a:solidFill>
                <a:srgbClr val="FFCC00"/>
              </a:solidFill>
              <a:latin typeface="Roboto"/>
              <a:ea typeface="Roboto"/>
              <a:cs typeface="Roboto"/>
              <a:sym typeface="Roboto"/>
            </a:endParaRPr>
          </a:p>
          <a:p>
            <a:pPr indent="0" lvl="0" marL="0" rtl="0" algn="l">
              <a:spcBef>
                <a:spcPts val="0"/>
              </a:spcBef>
              <a:spcAft>
                <a:spcPts val="0"/>
              </a:spcAft>
              <a:buNone/>
            </a:pPr>
            <a:r>
              <a:rPr lang="es" sz="1000">
                <a:solidFill>
                  <a:srgbClr val="FFFFFF"/>
                </a:solidFill>
                <a:latin typeface="Roboto"/>
                <a:ea typeface="Roboto"/>
                <a:cs typeface="Roboto"/>
                <a:sym typeface="Roboto"/>
              </a:rPr>
              <a:t>Lorem ipsum dolor sit amet, consectetur adipiscing elit. Morbi egestas libero et lectus cursus scelerisque. Suspendisse eu nibh sed neque euismod molestie eu sed nisl.</a:t>
            </a:r>
            <a:endParaRPr sz="1000">
              <a:solidFill>
                <a:srgbClr val="FFFFFF"/>
              </a:solidFill>
              <a:latin typeface="Roboto"/>
              <a:ea typeface="Roboto"/>
              <a:cs typeface="Roboto"/>
              <a:sym typeface="Roboto"/>
            </a:endParaRPr>
          </a:p>
        </p:txBody>
      </p:sp>
      <p:grpSp>
        <p:nvGrpSpPr>
          <p:cNvPr id="141" name="Google Shape;141;p16"/>
          <p:cNvGrpSpPr/>
          <p:nvPr/>
        </p:nvGrpSpPr>
        <p:grpSpPr>
          <a:xfrm>
            <a:off x="3769375" y="69775"/>
            <a:ext cx="1605300" cy="440400"/>
            <a:chOff x="3769375" y="69775"/>
            <a:chExt cx="1605300" cy="440400"/>
          </a:xfrm>
        </p:grpSpPr>
        <p:sp>
          <p:nvSpPr>
            <p:cNvPr id="142" name="Google Shape;142;p16"/>
            <p:cNvSpPr/>
            <p:nvPr/>
          </p:nvSpPr>
          <p:spPr>
            <a:xfrm>
              <a:off x="3769375" y="148275"/>
              <a:ext cx="16053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6"/>
            <p:cNvSpPr txBox="1"/>
            <p:nvPr/>
          </p:nvSpPr>
          <p:spPr>
            <a:xfrm>
              <a:off x="3889200" y="69775"/>
              <a:ext cx="1365600" cy="440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www.yourcompany.com</a:t>
              </a:r>
              <a:endParaRPr sz="800">
                <a:solidFill>
                  <a:srgbClr val="FFCC00"/>
                </a:solidFill>
                <a:latin typeface="Roboto"/>
                <a:ea typeface="Roboto"/>
                <a:cs typeface="Roboto"/>
                <a:sym typeface="Roboto"/>
              </a:endParaRPr>
            </a:p>
          </p:txBody>
        </p:sp>
      </p:grpSp>
      <p:grpSp>
        <p:nvGrpSpPr>
          <p:cNvPr id="144" name="Google Shape;144;p16"/>
          <p:cNvGrpSpPr/>
          <p:nvPr/>
        </p:nvGrpSpPr>
        <p:grpSpPr>
          <a:xfrm>
            <a:off x="4360875" y="4788212"/>
            <a:ext cx="422100" cy="237300"/>
            <a:chOff x="4360875" y="4788212"/>
            <a:chExt cx="422100" cy="237300"/>
          </a:xfrm>
        </p:grpSpPr>
        <p:sp>
          <p:nvSpPr>
            <p:cNvPr id="145" name="Google Shape;145;p16"/>
            <p:cNvSpPr/>
            <p:nvPr/>
          </p:nvSpPr>
          <p:spPr>
            <a:xfrm>
              <a:off x="4406750" y="4867600"/>
              <a:ext cx="330600" cy="157200"/>
            </a:xfrm>
            <a:prstGeom prst="rect">
              <a:avLst/>
            </a:prstGeom>
            <a:solidFill>
              <a:srgbClr val="222222"/>
            </a:solidFill>
            <a:ln cap="flat" cmpd="sng" w="9525">
              <a:solidFill>
                <a:srgbClr val="FFCC00"/>
              </a:solidFill>
              <a:prstDash val="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6"/>
            <p:cNvSpPr txBox="1"/>
            <p:nvPr/>
          </p:nvSpPr>
          <p:spPr>
            <a:xfrm>
              <a:off x="4360875" y="4788212"/>
              <a:ext cx="422100" cy="237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s" sz="800">
                  <a:solidFill>
                    <a:srgbClr val="FFCC00"/>
                  </a:solidFill>
                  <a:latin typeface="Roboto"/>
                  <a:ea typeface="Roboto"/>
                  <a:cs typeface="Roboto"/>
                  <a:sym typeface="Roboto"/>
                </a:rPr>
                <a:t>#</a:t>
              </a:r>
              <a:endParaRPr sz="800">
                <a:solidFill>
                  <a:srgbClr val="FFCC00"/>
                </a:solidFill>
                <a:latin typeface="Roboto"/>
                <a:ea typeface="Roboto"/>
                <a:cs typeface="Roboto"/>
                <a:sym typeface="Roboto"/>
              </a:endParaRPr>
            </a:p>
          </p:txBody>
        </p:sp>
      </p:gr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