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E74A3-19B4-BD3E-C5C2-54C34A25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09A0717-829E-B0EC-4D90-4767B8D06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9A0717-829E-B0EC-4D90-4767B8D06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AB56AF4-057E-83A5-0027-378DD512962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DED7CA-9F05-2299-4E15-88909CBB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DDA2223A-C607-7A1E-C58E-7921B884F1D5}"/>
              </a:ext>
            </a:extLst>
          </p:cNvPr>
          <p:cNvGrpSpPr/>
          <p:nvPr/>
        </p:nvGrpSpPr>
        <p:grpSpPr>
          <a:xfrm>
            <a:off x="839683" y="1066799"/>
            <a:ext cx="10667999" cy="4998333"/>
            <a:chOff x="839683" y="1066800"/>
            <a:chExt cx="10667999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39FDFF03-6618-093C-04DD-D4DA6721F7AB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BD8B6675-7A27-D5AF-D6AE-D1BB78242AFB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0D3A749D-F861-08AE-CA4C-3FF7F41D4C01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9;p66">
              <a:extLst>
                <a:ext uri="{FF2B5EF4-FFF2-40B4-BE49-F238E27FC236}">
                  <a16:creationId xmlns:a16="http://schemas.microsoft.com/office/drawing/2014/main" id="{27F58C85-7CFF-5988-C060-41E9835A7433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20;p66">
              <a:extLst>
                <a:ext uri="{FF2B5EF4-FFF2-40B4-BE49-F238E27FC236}">
                  <a16:creationId xmlns:a16="http://schemas.microsoft.com/office/drawing/2014/main" id="{7D330DD4-FA9D-BCB3-77C1-624E7054EC89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13;p66">
              <a:extLst>
                <a:ext uri="{FF2B5EF4-FFF2-40B4-BE49-F238E27FC236}">
                  <a16:creationId xmlns:a16="http://schemas.microsoft.com/office/drawing/2014/main" id="{1A6C0A9C-1784-DE82-9DC9-5CBA705AD779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4;p66">
              <a:extLst>
                <a:ext uri="{FF2B5EF4-FFF2-40B4-BE49-F238E27FC236}">
                  <a16:creationId xmlns:a16="http://schemas.microsoft.com/office/drawing/2014/main" id="{FBF53B67-D46E-2CBC-6819-F0D02300E4B4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5;p66">
              <a:extLst>
                <a:ext uri="{FF2B5EF4-FFF2-40B4-BE49-F238E27FC236}">
                  <a16:creationId xmlns:a16="http://schemas.microsoft.com/office/drawing/2014/main" id="{64DF71B3-4DCF-8EE7-CFE6-059B7A0133EB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6;p66">
              <a:extLst>
                <a:ext uri="{FF2B5EF4-FFF2-40B4-BE49-F238E27FC236}">
                  <a16:creationId xmlns:a16="http://schemas.microsoft.com/office/drawing/2014/main" id="{4D46A073-A973-09DD-5D2F-6B4B77274F38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7A61DCF6-3F9C-6BEB-9B44-EDDFBBB60B67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2B8D36A-4684-758D-54A3-A97CCC50C2C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C3841AED-F75E-F5E2-E1AB-79D1F6805CD9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32D3E8AB-676B-60C0-F6DC-C5E88ED78D0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CAF8E72D-7294-3D0B-91F9-E36F86C9B99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53D6D5F7-0D13-AB09-76D2-43B57E34FD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98E622FE-BE7E-FBD9-A8C9-D3F73425B3D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6EE7F6BD-0487-212E-D66A-6F0E912629D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4A9EF1B7-7DA2-3234-3FBA-B61A60E1C9D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670013BE-AFDD-93C4-C5BB-806B4EB3A955}"/>
                </a:ext>
              </a:extLst>
            </p:cNvPr>
            <p:cNvSpPr/>
            <p:nvPr/>
          </p:nvSpPr>
          <p:spPr>
            <a:xfrm>
              <a:off x="9335358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1085EC71-DDF1-2318-3739-AF626D89E611}"/>
                </a:ext>
              </a:extLst>
            </p:cNvPr>
            <p:cNvSpPr/>
            <p:nvPr/>
          </p:nvSpPr>
          <p:spPr>
            <a:xfrm>
              <a:off x="4947101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C74DF7A4-E79A-9655-AFFD-5A54B5D14CB2}"/>
                </a:ext>
              </a:extLst>
            </p:cNvPr>
            <p:cNvSpPr/>
            <p:nvPr/>
          </p:nvSpPr>
          <p:spPr>
            <a:xfrm>
              <a:off x="5044169" y="1123919"/>
              <a:ext cx="1998539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BABFC1B3-A918-E569-B60A-E21908903DF6}"/>
                </a:ext>
              </a:extLst>
            </p:cNvPr>
            <p:cNvSpPr/>
            <p:nvPr/>
          </p:nvSpPr>
          <p:spPr>
            <a:xfrm>
              <a:off x="5053251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109EA72D-F96E-8BA1-AC50-209014B98C6D}"/>
                </a:ext>
              </a:extLst>
            </p:cNvPr>
            <p:cNvSpPr txBox="1"/>
            <p:nvPr/>
          </p:nvSpPr>
          <p:spPr>
            <a:xfrm>
              <a:off x="5271050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91D51684-4255-C399-B95E-6E5054A61832}"/>
                </a:ext>
              </a:extLst>
            </p:cNvPr>
            <p:cNvSpPr txBox="1"/>
            <p:nvPr/>
          </p:nvSpPr>
          <p:spPr>
            <a:xfrm>
              <a:off x="5384634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446">
              <a:extLst>
                <a:ext uri="{FF2B5EF4-FFF2-40B4-BE49-F238E27FC236}">
                  <a16:creationId xmlns:a16="http://schemas.microsoft.com/office/drawing/2014/main" id="{155DC01B-D7D4-06B2-493B-DC5E41D835B1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446">
              <a:extLst>
                <a:ext uri="{FF2B5EF4-FFF2-40B4-BE49-F238E27FC236}">
                  <a16:creationId xmlns:a16="http://schemas.microsoft.com/office/drawing/2014/main" id="{2219040C-EF6B-DE9A-8BFC-6F0F54A32B6A}"/>
                </a:ext>
              </a:extLst>
            </p:cNvPr>
            <p:cNvSpPr/>
            <p:nvPr/>
          </p:nvSpPr>
          <p:spPr>
            <a:xfrm>
              <a:off x="5994710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446">
              <a:extLst>
                <a:ext uri="{FF2B5EF4-FFF2-40B4-BE49-F238E27FC236}">
                  <a16:creationId xmlns:a16="http://schemas.microsoft.com/office/drawing/2014/main" id="{427EEFF3-FC7E-98AE-270E-C76D429F41CA}"/>
                </a:ext>
              </a:extLst>
            </p:cNvPr>
            <p:cNvSpPr/>
            <p:nvPr/>
          </p:nvSpPr>
          <p:spPr>
            <a:xfrm>
              <a:off x="5994710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446">
              <a:extLst>
                <a:ext uri="{FF2B5EF4-FFF2-40B4-BE49-F238E27FC236}">
                  <a16:creationId xmlns:a16="http://schemas.microsoft.com/office/drawing/2014/main" id="{3C18F25A-FC14-9886-615A-D2CBECA4ADB4}"/>
                </a:ext>
              </a:extLst>
            </p:cNvPr>
            <p:cNvSpPr/>
            <p:nvPr/>
          </p:nvSpPr>
          <p:spPr>
            <a:xfrm>
              <a:off x="5994710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446">
              <a:extLst>
                <a:ext uri="{FF2B5EF4-FFF2-40B4-BE49-F238E27FC236}">
                  <a16:creationId xmlns:a16="http://schemas.microsoft.com/office/drawing/2014/main" id="{1AC2DF67-76F9-E48C-41C4-830FA602303D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446">
              <a:extLst>
                <a:ext uri="{FF2B5EF4-FFF2-40B4-BE49-F238E27FC236}">
                  <a16:creationId xmlns:a16="http://schemas.microsoft.com/office/drawing/2014/main" id="{6408CB5B-A6AF-0C31-0093-D1BECFEB82E5}"/>
                </a:ext>
              </a:extLst>
            </p:cNvPr>
            <p:cNvSpPr/>
            <p:nvPr/>
          </p:nvSpPr>
          <p:spPr>
            <a:xfrm>
              <a:off x="5994710" y="388293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1D87F85C-44B3-EA5F-FC7E-0557D2E63E75}"/>
                </a:ext>
              </a:extLst>
            </p:cNvPr>
            <p:cNvSpPr/>
            <p:nvPr/>
          </p:nvSpPr>
          <p:spPr>
            <a:xfrm>
              <a:off x="7141230" y="1066800"/>
              <a:ext cx="2172324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326AADC2-2ECA-875E-8231-C616B35E390E}"/>
                </a:ext>
              </a:extLst>
            </p:cNvPr>
            <p:cNvSpPr/>
            <p:nvPr/>
          </p:nvSpPr>
          <p:spPr>
            <a:xfrm>
              <a:off x="7254937" y="1123919"/>
              <a:ext cx="195509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4CD2D56D-A77F-8747-31C2-8C2A72CE30D2}"/>
                </a:ext>
              </a:extLst>
            </p:cNvPr>
            <p:cNvSpPr/>
            <p:nvPr/>
          </p:nvSpPr>
          <p:spPr>
            <a:xfrm>
              <a:off x="7237750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2F246740-07E1-7CC2-306B-3A96AB92D77C}"/>
                </a:ext>
              </a:extLst>
            </p:cNvPr>
            <p:cNvSpPr txBox="1"/>
            <p:nvPr/>
          </p:nvSpPr>
          <p:spPr>
            <a:xfrm>
              <a:off x="7460093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3494C82-4949-CC92-B7DA-859AF6AD9FD9}"/>
                </a:ext>
              </a:extLst>
            </p:cNvPr>
            <p:cNvSpPr txBox="1"/>
            <p:nvPr/>
          </p:nvSpPr>
          <p:spPr>
            <a:xfrm>
              <a:off x="7573679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341">
              <a:extLst>
                <a:ext uri="{FF2B5EF4-FFF2-40B4-BE49-F238E27FC236}">
                  <a16:creationId xmlns:a16="http://schemas.microsoft.com/office/drawing/2014/main" id="{D8CDD800-1313-36E5-942F-4583F329BED6}"/>
                </a:ext>
              </a:extLst>
            </p:cNvPr>
            <p:cNvSpPr/>
            <p:nvPr/>
          </p:nvSpPr>
          <p:spPr>
            <a:xfrm>
              <a:off x="8140529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446">
              <a:extLst>
                <a:ext uri="{FF2B5EF4-FFF2-40B4-BE49-F238E27FC236}">
                  <a16:creationId xmlns:a16="http://schemas.microsoft.com/office/drawing/2014/main" id="{E8217790-A88F-B2F1-9875-401BD5B64728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446">
              <a:extLst>
                <a:ext uri="{FF2B5EF4-FFF2-40B4-BE49-F238E27FC236}">
                  <a16:creationId xmlns:a16="http://schemas.microsoft.com/office/drawing/2014/main" id="{FB93D612-74E7-BC20-BB01-125D3AF565D9}"/>
                </a:ext>
              </a:extLst>
            </p:cNvPr>
            <p:cNvSpPr/>
            <p:nvPr/>
          </p:nvSpPr>
          <p:spPr>
            <a:xfrm>
              <a:off x="8179212" y="4603326"/>
              <a:ext cx="115617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446">
              <a:extLst>
                <a:ext uri="{FF2B5EF4-FFF2-40B4-BE49-F238E27FC236}">
                  <a16:creationId xmlns:a16="http://schemas.microsoft.com/office/drawing/2014/main" id="{33362877-8DB6-5425-BFDD-C37F6E85108E}"/>
                </a:ext>
              </a:extLst>
            </p:cNvPr>
            <p:cNvSpPr/>
            <p:nvPr/>
          </p:nvSpPr>
          <p:spPr>
            <a:xfrm>
              <a:off x="8179212" y="4243146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446">
              <a:extLst>
                <a:ext uri="{FF2B5EF4-FFF2-40B4-BE49-F238E27FC236}">
                  <a16:creationId xmlns:a16="http://schemas.microsoft.com/office/drawing/2014/main" id="{7D99A459-E07B-C886-AAAE-8AB2A1A3BF7A}"/>
                </a:ext>
              </a:extLst>
            </p:cNvPr>
            <p:cNvSpPr/>
            <p:nvPr/>
          </p:nvSpPr>
          <p:spPr>
            <a:xfrm>
              <a:off x="8179212" y="4243113"/>
              <a:ext cx="115617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3A44B63A-C629-1D31-D9A3-A34D3EDB94D6}"/>
                </a:ext>
              </a:extLst>
            </p:cNvPr>
            <p:cNvSpPr/>
            <p:nvPr/>
          </p:nvSpPr>
          <p:spPr>
            <a:xfrm>
              <a:off x="9422253" y="1123919"/>
              <a:ext cx="1998539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32F8061-DAF5-B863-266A-9070D7325F64}"/>
                </a:ext>
              </a:extLst>
            </p:cNvPr>
            <p:cNvSpPr/>
            <p:nvPr/>
          </p:nvSpPr>
          <p:spPr>
            <a:xfrm>
              <a:off x="9422253" y="4933092"/>
              <a:ext cx="1998539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F49C5778-C0FC-A263-0DD5-A27228F2E9C2}"/>
                </a:ext>
              </a:extLst>
            </p:cNvPr>
            <p:cNvSpPr txBox="1"/>
            <p:nvPr/>
          </p:nvSpPr>
          <p:spPr>
            <a:xfrm>
              <a:off x="9649136" y="1210814"/>
              <a:ext cx="1544778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1346DCBB-FE34-1592-6B19-F91054165257}"/>
                </a:ext>
              </a:extLst>
            </p:cNvPr>
            <p:cNvSpPr txBox="1"/>
            <p:nvPr/>
          </p:nvSpPr>
          <p:spPr>
            <a:xfrm>
              <a:off x="9762720" y="1548360"/>
              <a:ext cx="1317610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341">
              <a:extLst>
                <a:ext uri="{FF2B5EF4-FFF2-40B4-BE49-F238E27FC236}">
                  <a16:creationId xmlns:a16="http://schemas.microsoft.com/office/drawing/2014/main" id="{AA1F71D8-E096-F2D8-21A6-CEE9059CD724}"/>
                </a:ext>
              </a:extLst>
            </p:cNvPr>
            <p:cNvSpPr/>
            <p:nvPr/>
          </p:nvSpPr>
          <p:spPr>
            <a:xfrm>
              <a:off x="10325032" y="3852746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341">
              <a:extLst>
                <a:ext uri="{FF2B5EF4-FFF2-40B4-BE49-F238E27FC236}">
                  <a16:creationId xmlns:a16="http://schemas.microsoft.com/office/drawing/2014/main" id="{A1DDF56C-8080-CB95-267C-59C2C7EA499C}"/>
                </a:ext>
              </a:extLst>
            </p:cNvPr>
            <p:cNvSpPr/>
            <p:nvPr/>
          </p:nvSpPr>
          <p:spPr>
            <a:xfrm>
              <a:off x="10325032" y="420936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341">
              <a:extLst>
                <a:ext uri="{FF2B5EF4-FFF2-40B4-BE49-F238E27FC236}">
                  <a16:creationId xmlns:a16="http://schemas.microsoft.com/office/drawing/2014/main" id="{11588B86-A74F-712A-1228-995659B99AD8}"/>
                </a:ext>
              </a:extLst>
            </p:cNvPr>
            <p:cNvSpPr/>
            <p:nvPr/>
          </p:nvSpPr>
          <p:spPr>
            <a:xfrm>
              <a:off x="10325032" y="4598745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5_20220929_150341">
              <a:extLst>
                <a:ext uri="{FF2B5EF4-FFF2-40B4-BE49-F238E27FC236}">
                  <a16:creationId xmlns:a16="http://schemas.microsoft.com/office/drawing/2014/main" id="{7FF201D2-1E8D-8A94-93FE-69F8B031EBCA}"/>
                </a:ext>
              </a:extLst>
            </p:cNvPr>
            <p:cNvSpPr/>
            <p:nvPr/>
          </p:nvSpPr>
          <p:spPr>
            <a:xfrm>
              <a:off x="59560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929_150341">
              <a:extLst>
                <a:ext uri="{FF2B5EF4-FFF2-40B4-BE49-F238E27FC236}">
                  <a16:creationId xmlns:a16="http://schemas.microsoft.com/office/drawing/2014/main" id="{594788C8-FA2D-B95A-7773-96AE343FCA0D}"/>
                </a:ext>
              </a:extLst>
            </p:cNvPr>
            <p:cNvSpPr/>
            <p:nvPr/>
          </p:nvSpPr>
          <p:spPr>
            <a:xfrm>
              <a:off x="8140529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6_20220929_150341">
              <a:extLst>
                <a:ext uri="{FF2B5EF4-FFF2-40B4-BE49-F238E27FC236}">
                  <a16:creationId xmlns:a16="http://schemas.microsoft.com/office/drawing/2014/main" id="{548725A6-5AA7-B8BF-2C83-796C1C302F22}"/>
                </a:ext>
              </a:extLst>
            </p:cNvPr>
            <p:cNvSpPr/>
            <p:nvPr/>
          </p:nvSpPr>
          <p:spPr>
            <a:xfrm>
              <a:off x="10325032" y="2077377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4" name="Shape7_20220929_150341">
              <a:extLst>
                <a:ext uri="{FF2B5EF4-FFF2-40B4-BE49-F238E27FC236}">
                  <a16:creationId xmlns:a16="http://schemas.microsoft.com/office/drawing/2014/main" id="{33845FC4-5AA5-88AF-C875-5A29CAF3C8FA}"/>
                </a:ext>
              </a:extLst>
            </p:cNvPr>
            <p:cNvSpPr/>
            <p:nvPr/>
          </p:nvSpPr>
          <p:spPr>
            <a:xfrm>
              <a:off x="59560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Shape8_20220929_150341">
              <a:extLst>
                <a:ext uri="{FF2B5EF4-FFF2-40B4-BE49-F238E27FC236}">
                  <a16:creationId xmlns:a16="http://schemas.microsoft.com/office/drawing/2014/main" id="{6D5BC4DB-45D6-F2FD-3749-DEEF4AE2C4BB}"/>
                </a:ext>
              </a:extLst>
            </p:cNvPr>
            <p:cNvSpPr/>
            <p:nvPr/>
          </p:nvSpPr>
          <p:spPr>
            <a:xfrm>
              <a:off x="8140529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9_20220929_150341">
              <a:extLst>
                <a:ext uri="{FF2B5EF4-FFF2-40B4-BE49-F238E27FC236}">
                  <a16:creationId xmlns:a16="http://schemas.microsoft.com/office/drawing/2014/main" id="{E6BFA3E4-5D5B-DA25-5D64-132306EEF0E0}"/>
                </a:ext>
              </a:extLst>
            </p:cNvPr>
            <p:cNvSpPr/>
            <p:nvPr/>
          </p:nvSpPr>
          <p:spPr>
            <a:xfrm>
              <a:off x="10325032" y="243757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490D30D-4DF2-C821-55FC-121E810B2A5A}"/>
                </a:ext>
              </a:extLst>
            </p:cNvPr>
            <p:cNvGrpSpPr/>
            <p:nvPr/>
          </p:nvGrpSpPr>
          <p:grpSpPr>
            <a:xfrm>
              <a:off x="5994710" y="2802347"/>
              <a:ext cx="115617" cy="99071"/>
              <a:chOff x="5914609" y="3274525"/>
              <a:chExt cx="122060" cy="104023"/>
            </a:xfrm>
          </p:grpSpPr>
          <p:sp>
            <p:nvSpPr>
              <p:cNvPr id="59" name="Google Shape;3752;p66">
                <a:extLst>
                  <a:ext uri="{FF2B5EF4-FFF2-40B4-BE49-F238E27FC236}">
                    <a16:creationId xmlns:a16="http://schemas.microsoft.com/office/drawing/2014/main" id="{2636FF83-3931-1F10-6D65-9E597BACC031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0" name="Google Shape;3753;p66">
                <a:extLst>
                  <a:ext uri="{FF2B5EF4-FFF2-40B4-BE49-F238E27FC236}">
                    <a16:creationId xmlns:a16="http://schemas.microsoft.com/office/drawing/2014/main" id="{D5E8125A-8F06-BF3E-7A14-77884362996D}"/>
                  </a:ext>
                </a:extLst>
              </p:cNvPr>
              <p:cNvSpPr/>
              <p:nvPr/>
            </p:nvSpPr>
            <p:spPr>
              <a:xfrm>
                <a:off x="5914609" y="3274525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1" name="Shape10_20220929_150341">
              <a:extLst>
                <a:ext uri="{FF2B5EF4-FFF2-40B4-BE49-F238E27FC236}">
                  <a16:creationId xmlns:a16="http://schemas.microsoft.com/office/drawing/2014/main" id="{B5493CFC-2273-AD87-D540-500373FF2E31}"/>
                </a:ext>
              </a:extLst>
            </p:cNvPr>
            <p:cNvSpPr/>
            <p:nvPr/>
          </p:nvSpPr>
          <p:spPr>
            <a:xfrm>
              <a:off x="8140529" y="279776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0929_150341">
              <a:extLst>
                <a:ext uri="{FF2B5EF4-FFF2-40B4-BE49-F238E27FC236}">
                  <a16:creationId xmlns:a16="http://schemas.microsoft.com/office/drawing/2014/main" id="{66112923-9638-8B53-8A9C-598BC1F6E6B3}"/>
                </a:ext>
              </a:extLst>
            </p:cNvPr>
            <p:cNvSpPr/>
            <p:nvPr/>
          </p:nvSpPr>
          <p:spPr>
            <a:xfrm>
              <a:off x="10325032" y="2782901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09B0D3FD-6AED-FA16-EC72-C9073D2F8807}"/>
                </a:ext>
              </a:extLst>
            </p:cNvPr>
            <p:cNvGrpSpPr/>
            <p:nvPr/>
          </p:nvGrpSpPr>
          <p:grpSpPr>
            <a:xfrm>
              <a:off x="5994710" y="3162543"/>
              <a:ext cx="115617" cy="99071"/>
              <a:chOff x="5914609" y="3652727"/>
              <a:chExt cx="122060" cy="104023"/>
            </a:xfrm>
          </p:grpSpPr>
          <p:sp>
            <p:nvSpPr>
              <p:cNvPr id="64" name="Google Shape;3749;p66">
                <a:extLst>
                  <a:ext uri="{FF2B5EF4-FFF2-40B4-BE49-F238E27FC236}">
                    <a16:creationId xmlns:a16="http://schemas.microsoft.com/office/drawing/2014/main" id="{C707F69C-B20A-B979-E5E8-959829FB05FD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5" name="Google Shape;3750;p66">
                <a:extLst>
                  <a:ext uri="{FF2B5EF4-FFF2-40B4-BE49-F238E27FC236}">
                    <a16:creationId xmlns:a16="http://schemas.microsoft.com/office/drawing/2014/main" id="{590D5880-A970-3A5A-5700-643782F3CB7E}"/>
                  </a:ext>
                </a:extLst>
              </p:cNvPr>
              <p:cNvSpPr/>
              <p:nvPr/>
            </p:nvSpPr>
            <p:spPr>
              <a:xfrm>
                <a:off x="5914609" y="3652727"/>
                <a:ext cx="122060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6" name="Shape12_20220929_150341">
              <a:extLst>
                <a:ext uri="{FF2B5EF4-FFF2-40B4-BE49-F238E27FC236}">
                  <a16:creationId xmlns:a16="http://schemas.microsoft.com/office/drawing/2014/main" id="{EF6B2EDD-20A6-2365-2155-C086C766451D}"/>
                </a:ext>
              </a:extLst>
            </p:cNvPr>
            <p:cNvSpPr/>
            <p:nvPr/>
          </p:nvSpPr>
          <p:spPr>
            <a:xfrm>
              <a:off x="8140529" y="3157963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3_20220929_150341">
              <a:extLst>
                <a:ext uri="{FF2B5EF4-FFF2-40B4-BE49-F238E27FC236}">
                  <a16:creationId xmlns:a16="http://schemas.microsoft.com/office/drawing/2014/main" id="{CB4FC17B-79FC-8CEE-85C5-82AB48151656}"/>
                </a:ext>
              </a:extLst>
            </p:cNvPr>
            <p:cNvSpPr/>
            <p:nvPr/>
          </p:nvSpPr>
          <p:spPr>
            <a:xfrm>
              <a:off x="10325032" y="3139518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69504100-7DE2-5420-00B2-8B5370D9B15A}"/>
                </a:ext>
              </a:extLst>
            </p:cNvPr>
            <p:cNvGrpSpPr/>
            <p:nvPr/>
          </p:nvGrpSpPr>
          <p:grpSpPr>
            <a:xfrm>
              <a:off x="5994710" y="3522724"/>
              <a:ext cx="115617" cy="99071"/>
              <a:chOff x="5914609" y="4030911"/>
              <a:chExt cx="122060" cy="104023"/>
            </a:xfrm>
          </p:grpSpPr>
          <p:sp>
            <p:nvSpPr>
              <p:cNvPr id="69" name="Google Shape;3746;p66">
                <a:extLst>
                  <a:ext uri="{FF2B5EF4-FFF2-40B4-BE49-F238E27FC236}">
                    <a16:creationId xmlns:a16="http://schemas.microsoft.com/office/drawing/2014/main" id="{149935A6-96A9-F5CF-7BEA-17BF64BD4736}"/>
                  </a:ext>
                </a:extLst>
              </p:cNvPr>
              <p:cNvSpPr/>
              <p:nvPr/>
            </p:nvSpPr>
            <p:spPr>
              <a:xfrm>
                <a:off x="5914609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0" name="Google Shape;3747;p66">
                <a:extLst>
                  <a:ext uri="{FF2B5EF4-FFF2-40B4-BE49-F238E27FC236}">
                    <a16:creationId xmlns:a16="http://schemas.microsoft.com/office/drawing/2014/main" id="{5718771A-F9E8-F38A-D71F-D815528B2ABB}"/>
                  </a:ext>
                </a:extLst>
              </p:cNvPr>
              <p:cNvSpPr/>
              <p:nvPr/>
            </p:nvSpPr>
            <p:spPr>
              <a:xfrm>
                <a:off x="5914609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671FDDBB-23EF-C4C0-086E-FD8E420EC1DB}"/>
                </a:ext>
              </a:extLst>
            </p:cNvPr>
            <p:cNvGrpSpPr/>
            <p:nvPr/>
          </p:nvGrpSpPr>
          <p:grpSpPr>
            <a:xfrm>
              <a:off x="8179212" y="3522724"/>
              <a:ext cx="115617" cy="99071"/>
              <a:chOff x="8220842" y="4030911"/>
              <a:chExt cx="122060" cy="104023"/>
            </a:xfrm>
          </p:grpSpPr>
          <p:sp>
            <p:nvSpPr>
              <p:cNvPr id="72" name="Google Shape;3780;p66">
                <a:extLst>
                  <a:ext uri="{FF2B5EF4-FFF2-40B4-BE49-F238E27FC236}">
                    <a16:creationId xmlns:a16="http://schemas.microsoft.com/office/drawing/2014/main" id="{0C8743D1-5BCB-06B7-4CBF-A3C911845794}"/>
                  </a:ext>
                </a:extLst>
              </p:cNvPr>
              <p:cNvSpPr/>
              <p:nvPr/>
            </p:nvSpPr>
            <p:spPr>
              <a:xfrm>
                <a:off x="8220842" y="4030945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81;p66">
                <a:extLst>
                  <a:ext uri="{FF2B5EF4-FFF2-40B4-BE49-F238E27FC236}">
                    <a16:creationId xmlns:a16="http://schemas.microsoft.com/office/drawing/2014/main" id="{368C2802-31B7-1A75-6A36-8F25557D4644}"/>
                  </a:ext>
                </a:extLst>
              </p:cNvPr>
              <p:cNvSpPr/>
              <p:nvPr/>
            </p:nvSpPr>
            <p:spPr>
              <a:xfrm>
                <a:off x="8220842" y="4030911"/>
                <a:ext cx="122060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4_20220929_150341">
              <a:extLst>
                <a:ext uri="{FF2B5EF4-FFF2-40B4-BE49-F238E27FC236}">
                  <a16:creationId xmlns:a16="http://schemas.microsoft.com/office/drawing/2014/main" id="{BE650781-3909-95C7-63CE-887DEF866886}"/>
                </a:ext>
              </a:extLst>
            </p:cNvPr>
            <p:cNvSpPr/>
            <p:nvPr/>
          </p:nvSpPr>
          <p:spPr>
            <a:xfrm>
              <a:off x="10325032" y="3496132"/>
              <a:ext cx="192987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75" name="Google Shape;3754;p66">
              <a:extLst>
                <a:ext uri="{FF2B5EF4-FFF2-40B4-BE49-F238E27FC236}">
                  <a16:creationId xmlns:a16="http://schemas.microsoft.com/office/drawing/2014/main" id="{3F7D440D-5965-976E-CE47-F21DFF131411}"/>
                </a:ext>
              </a:extLst>
            </p:cNvPr>
            <p:cNvCxnSpPr>
              <a:cxnSpLocks/>
            </p:cNvCxnSpPr>
            <p:nvPr/>
          </p:nvCxnSpPr>
          <p:spPr>
            <a:xfrm>
              <a:off x="5092244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82;p66">
              <a:extLst>
                <a:ext uri="{FF2B5EF4-FFF2-40B4-BE49-F238E27FC236}">
                  <a16:creationId xmlns:a16="http://schemas.microsoft.com/office/drawing/2014/main" id="{3A542E14-07A5-4B53-5367-37278CD6CC35}"/>
                </a:ext>
              </a:extLst>
            </p:cNvPr>
            <p:cNvCxnSpPr>
              <a:cxnSpLocks/>
            </p:cNvCxnSpPr>
            <p:nvPr/>
          </p:nvCxnSpPr>
          <p:spPr>
            <a:xfrm>
              <a:off x="7276746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804;p66">
              <a:extLst>
                <a:ext uri="{FF2B5EF4-FFF2-40B4-BE49-F238E27FC236}">
                  <a16:creationId xmlns:a16="http://schemas.microsoft.com/office/drawing/2014/main" id="{6F503BC8-A3B8-1478-2978-A43F321A2952}"/>
                </a:ext>
              </a:extLst>
            </p:cNvPr>
            <p:cNvCxnSpPr>
              <a:cxnSpLocks/>
            </p:cNvCxnSpPr>
            <p:nvPr/>
          </p:nvCxnSpPr>
          <p:spPr>
            <a:xfrm>
              <a:off x="9461247" y="231158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8" name="Google Shape;3755;p66">
              <a:extLst>
                <a:ext uri="{FF2B5EF4-FFF2-40B4-BE49-F238E27FC236}">
                  <a16:creationId xmlns:a16="http://schemas.microsoft.com/office/drawing/2014/main" id="{B8760BF9-D4BE-8A0D-7EBF-703AEC2EAD4D}"/>
                </a:ext>
              </a:extLst>
            </p:cNvPr>
            <p:cNvCxnSpPr/>
            <p:nvPr/>
          </p:nvCxnSpPr>
          <p:spPr>
            <a:xfrm>
              <a:off x="5092244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" name="Google Shape;3783;p66">
              <a:extLst>
                <a:ext uri="{FF2B5EF4-FFF2-40B4-BE49-F238E27FC236}">
                  <a16:creationId xmlns:a16="http://schemas.microsoft.com/office/drawing/2014/main" id="{4D126E69-245C-E5E8-6E74-AB8C2CD41101}"/>
                </a:ext>
              </a:extLst>
            </p:cNvPr>
            <p:cNvCxnSpPr/>
            <p:nvPr/>
          </p:nvCxnSpPr>
          <p:spPr>
            <a:xfrm>
              <a:off x="7276746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0" name="Google Shape;3805;p66">
              <a:extLst>
                <a:ext uri="{FF2B5EF4-FFF2-40B4-BE49-F238E27FC236}">
                  <a16:creationId xmlns:a16="http://schemas.microsoft.com/office/drawing/2014/main" id="{55622025-6B64-03BB-089D-5879FFAAF820}"/>
                </a:ext>
              </a:extLst>
            </p:cNvPr>
            <p:cNvCxnSpPr/>
            <p:nvPr/>
          </p:nvCxnSpPr>
          <p:spPr>
            <a:xfrm>
              <a:off x="9461247" y="2671784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1" name="Google Shape;3756;p66">
              <a:extLst>
                <a:ext uri="{FF2B5EF4-FFF2-40B4-BE49-F238E27FC236}">
                  <a16:creationId xmlns:a16="http://schemas.microsoft.com/office/drawing/2014/main" id="{1CFA28A7-E033-DC22-B277-5CEDD71C7E9C}"/>
                </a:ext>
              </a:extLst>
            </p:cNvPr>
            <p:cNvCxnSpPr/>
            <p:nvPr/>
          </p:nvCxnSpPr>
          <p:spPr>
            <a:xfrm>
              <a:off x="5092244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2" name="Google Shape;3784;p66">
              <a:extLst>
                <a:ext uri="{FF2B5EF4-FFF2-40B4-BE49-F238E27FC236}">
                  <a16:creationId xmlns:a16="http://schemas.microsoft.com/office/drawing/2014/main" id="{03925140-2E60-020F-EAFB-EEF297CE96DF}"/>
                </a:ext>
              </a:extLst>
            </p:cNvPr>
            <p:cNvCxnSpPr/>
            <p:nvPr/>
          </p:nvCxnSpPr>
          <p:spPr>
            <a:xfrm>
              <a:off x="7276746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3" name="Google Shape;3806;p66">
              <a:extLst>
                <a:ext uri="{FF2B5EF4-FFF2-40B4-BE49-F238E27FC236}">
                  <a16:creationId xmlns:a16="http://schemas.microsoft.com/office/drawing/2014/main" id="{7BDCE730-73A3-7999-FAD7-FF5317A942B9}"/>
                </a:ext>
              </a:extLst>
            </p:cNvPr>
            <p:cNvCxnSpPr/>
            <p:nvPr/>
          </p:nvCxnSpPr>
          <p:spPr>
            <a:xfrm>
              <a:off x="9461247" y="3031979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4" name="Google Shape;3757;p66">
              <a:extLst>
                <a:ext uri="{FF2B5EF4-FFF2-40B4-BE49-F238E27FC236}">
                  <a16:creationId xmlns:a16="http://schemas.microsoft.com/office/drawing/2014/main" id="{4677BF9A-47A6-3002-6EA9-DDCCBB49125A}"/>
                </a:ext>
              </a:extLst>
            </p:cNvPr>
            <p:cNvCxnSpPr/>
            <p:nvPr/>
          </p:nvCxnSpPr>
          <p:spPr>
            <a:xfrm>
              <a:off x="5092244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5" name="Google Shape;3785;p66">
              <a:extLst>
                <a:ext uri="{FF2B5EF4-FFF2-40B4-BE49-F238E27FC236}">
                  <a16:creationId xmlns:a16="http://schemas.microsoft.com/office/drawing/2014/main" id="{047F9512-1FCE-AC1B-BC7A-220CF1ED8AC5}"/>
                </a:ext>
              </a:extLst>
            </p:cNvPr>
            <p:cNvCxnSpPr/>
            <p:nvPr/>
          </p:nvCxnSpPr>
          <p:spPr>
            <a:xfrm>
              <a:off x="7276746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6" name="Google Shape;3807;p66">
              <a:extLst>
                <a:ext uri="{FF2B5EF4-FFF2-40B4-BE49-F238E27FC236}">
                  <a16:creationId xmlns:a16="http://schemas.microsoft.com/office/drawing/2014/main" id="{7AF47DC4-0CA5-6753-1523-D47697D14504}"/>
                </a:ext>
              </a:extLst>
            </p:cNvPr>
            <p:cNvCxnSpPr/>
            <p:nvPr/>
          </p:nvCxnSpPr>
          <p:spPr>
            <a:xfrm>
              <a:off x="9461247" y="3392177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7" name="Google Shape;3758;p66">
              <a:extLst>
                <a:ext uri="{FF2B5EF4-FFF2-40B4-BE49-F238E27FC236}">
                  <a16:creationId xmlns:a16="http://schemas.microsoft.com/office/drawing/2014/main" id="{067ED448-304D-3FB5-E21C-C49072D67CFA}"/>
                </a:ext>
              </a:extLst>
            </p:cNvPr>
            <p:cNvCxnSpPr/>
            <p:nvPr/>
          </p:nvCxnSpPr>
          <p:spPr>
            <a:xfrm>
              <a:off x="5092244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8" name="Google Shape;3786;p66">
              <a:extLst>
                <a:ext uri="{FF2B5EF4-FFF2-40B4-BE49-F238E27FC236}">
                  <a16:creationId xmlns:a16="http://schemas.microsoft.com/office/drawing/2014/main" id="{92F25735-FBDC-5569-45EC-87F51695F434}"/>
                </a:ext>
              </a:extLst>
            </p:cNvPr>
            <p:cNvCxnSpPr/>
            <p:nvPr/>
          </p:nvCxnSpPr>
          <p:spPr>
            <a:xfrm>
              <a:off x="7276746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89" name="Google Shape;3808;p66">
              <a:extLst>
                <a:ext uri="{FF2B5EF4-FFF2-40B4-BE49-F238E27FC236}">
                  <a16:creationId xmlns:a16="http://schemas.microsoft.com/office/drawing/2014/main" id="{C96D7044-540F-05BB-65AB-2080A35B1075}"/>
                </a:ext>
              </a:extLst>
            </p:cNvPr>
            <p:cNvCxnSpPr/>
            <p:nvPr/>
          </p:nvCxnSpPr>
          <p:spPr>
            <a:xfrm>
              <a:off x="9461247" y="3752371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0" name="Google Shape;3759;p66">
              <a:extLst>
                <a:ext uri="{FF2B5EF4-FFF2-40B4-BE49-F238E27FC236}">
                  <a16:creationId xmlns:a16="http://schemas.microsoft.com/office/drawing/2014/main" id="{6D2481D5-4648-8645-77F3-3055A8EFB485}"/>
                </a:ext>
              </a:extLst>
            </p:cNvPr>
            <p:cNvCxnSpPr/>
            <p:nvPr/>
          </p:nvCxnSpPr>
          <p:spPr>
            <a:xfrm>
              <a:off x="5092244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1" name="Google Shape;3787;p66">
              <a:extLst>
                <a:ext uri="{FF2B5EF4-FFF2-40B4-BE49-F238E27FC236}">
                  <a16:creationId xmlns:a16="http://schemas.microsoft.com/office/drawing/2014/main" id="{A7A71EA3-1047-04C1-8E86-7422C109CEB5}"/>
                </a:ext>
              </a:extLst>
            </p:cNvPr>
            <p:cNvCxnSpPr/>
            <p:nvPr/>
          </p:nvCxnSpPr>
          <p:spPr>
            <a:xfrm>
              <a:off x="7276746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2" name="Google Shape;3809;p66">
              <a:extLst>
                <a:ext uri="{FF2B5EF4-FFF2-40B4-BE49-F238E27FC236}">
                  <a16:creationId xmlns:a16="http://schemas.microsoft.com/office/drawing/2014/main" id="{41D3D87D-AF79-C2C8-C53B-7A90ECFBA91A}"/>
                </a:ext>
              </a:extLst>
            </p:cNvPr>
            <p:cNvCxnSpPr/>
            <p:nvPr/>
          </p:nvCxnSpPr>
          <p:spPr>
            <a:xfrm>
              <a:off x="9461247" y="4112566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3" name="Google Shape;3760;p66">
              <a:extLst>
                <a:ext uri="{FF2B5EF4-FFF2-40B4-BE49-F238E27FC236}">
                  <a16:creationId xmlns:a16="http://schemas.microsoft.com/office/drawing/2014/main" id="{A84BCA37-AAE4-5F51-41B2-E364C30026BA}"/>
                </a:ext>
              </a:extLst>
            </p:cNvPr>
            <p:cNvCxnSpPr/>
            <p:nvPr/>
          </p:nvCxnSpPr>
          <p:spPr>
            <a:xfrm>
              <a:off x="5092244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4" name="Google Shape;3788;p66">
              <a:extLst>
                <a:ext uri="{FF2B5EF4-FFF2-40B4-BE49-F238E27FC236}">
                  <a16:creationId xmlns:a16="http://schemas.microsoft.com/office/drawing/2014/main" id="{C92A225C-3273-85D7-C278-C7B64DC559D9}"/>
                </a:ext>
              </a:extLst>
            </p:cNvPr>
            <p:cNvCxnSpPr/>
            <p:nvPr/>
          </p:nvCxnSpPr>
          <p:spPr>
            <a:xfrm>
              <a:off x="7276746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5" name="Google Shape;3810;p66">
              <a:extLst>
                <a:ext uri="{FF2B5EF4-FFF2-40B4-BE49-F238E27FC236}">
                  <a16:creationId xmlns:a16="http://schemas.microsoft.com/office/drawing/2014/main" id="{B54093FF-23E4-8B97-86F0-D846942D4636}"/>
                </a:ext>
              </a:extLst>
            </p:cNvPr>
            <p:cNvCxnSpPr/>
            <p:nvPr/>
          </p:nvCxnSpPr>
          <p:spPr>
            <a:xfrm>
              <a:off x="9461247" y="4472762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6" name="Google Shape;3761;p66">
              <a:extLst>
                <a:ext uri="{FF2B5EF4-FFF2-40B4-BE49-F238E27FC236}">
                  <a16:creationId xmlns:a16="http://schemas.microsoft.com/office/drawing/2014/main" id="{9BBCA0CB-F6A5-C6E4-AEF8-6B9323352F29}"/>
                </a:ext>
              </a:extLst>
            </p:cNvPr>
            <p:cNvCxnSpPr/>
            <p:nvPr/>
          </p:nvCxnSpPr>
          <p:spPr>
            <a:xfrm>
              <a:off x="5092244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7" name="Google Shape;3789;p66">
              <a:extLst>
                <a:ext uri="{FF2B5EF4-FFF2-40B4-BE49-F238E27FC236}">
                  <a16:creationId xmlns:a16="http://schemas.microsoft.com/office/drawing/2014/main" id="{5B44CA5D-23F5-6395-B0FB-CC480F52386E}"/>
                </a:ext>
              </a:extLst>
            </p:cNvPr>
            <p:cNvCxnSpPr/>
            <p:nvPr/>
          </p:nvCxnSpPr>
          <p:spPr>
            <a:xfrm>
              <a:off x="7276746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811;p66">
              <a:extLst>
                <a:ext uri="{FF2B5EF4-FFF2-40B4-BE49-F238E27FC236}">
                  <a16:creationId xmlns:a16="http://schemas.microsoft.com/office/drawing/2014/main" id="{88A34111-CE0E-1B4B-28C4-F1267397DC2C}"/>
                </a:ext>
              </a:extLst>
            </p:cNvPr>
            <p:cNvCxnSpPr/>
            <p:nvPr/>
          </p:nvCxnSpPr>
          <p:spPr>
            <a:xfrm>
              <a:off x="9461247" y="4832958"/>
              <a:ext cx="1920556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2150622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9668</TotalTime>
  <Words>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708</cp:revision>
  <dcterms:created xsi:type="dcterms:W3CDTF">2021-03-31T02:49:57Z</dcterms:created>
  <dcterms:modified xsi:type="dcterms:W3CDTF">2025-10-15T02:47:51Z</dcterms:modified>
  <cp:category/>
</cp:coreProperties>
</file>