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8705319" y="4437042"/>
            <a:ext cx="875918" cy="1557822"/>
          </a:xfrm>
          <a:custGeom>
            <a:rect b="b" l="l" r="r" t="t"/>
            <a:pathLst>
              <a:path extrusionOk="0" h="1248155" w="701801">
                <a:moveTo>
                  <a:pt x="701802" y="336709"/>
                </a:moveTo>
                <a:cubicBezTo>
                  <a:pt x="701802" y="328803"/>
                  <a:pt x="701517" y="320897"/>
                  <a:pt x="700945" y="312991"/>
                </a:cubicBezTo>
                <a:cubicBezTo>
                  <a:pt x="697039" y="257937"/>
                  <a:pt x="679418" y="204502"/>
                  <a:pt x="649796" y="157448"/>
                </a:cubicBezTo>
                <a:cubicBezTo>
                  <a:pt x="647510" y="153733"/>
                  <a:pt x="643700" y="151066"/>
                  <a:pt x="639413" y="150209"/>
                </a:cubicBezTo>
                <a:cubicBezTo>
                  <a:pt x="635032" y="149352"/>
                  <a:pt x="630650" y="150209"/>
                  <a:pt x="626936" y="152686"/>
                </a:cubicBezTo>
                <a:cubicBezTo>
                  <a:pt x="610838" y="163639"/>
                  <a:pt x="591979" y="169450"/>
                  <a:pt x="572358" y="169450"/>
                </a:cubicBezTo>
                <a:cubicBezTo>
                  <a:pt x="519017" y="169450"/>
                  <a:pt x="475583" y="126111"/>
                  <a:pt x="475583" y="72676"/>
                </a:cubicBezTo>
                <a:cubicBezTo>
                  <a:pt x="475583" y="61055"/>
                  <a:pt x="477584" y="49625"/>
                  <a:pt x="481870" y="38576"/>
                </a:cubicBezTo>
                <a:cubicBezTo>
                  <a:pt x="482251" y="37529"/>
                  <a:pt x="482441" y="36481"/>
                  <a:pt x="482632" y="35433"/>
                </a:cubicBezTo>
                <a:cubicBezTo>
                  <a:pt x="483108" y="32480"/>
                  <a:pt x="482727" y="29527"/>
                  <a:pt x="481584" y="26765"/>
                </a:cubicBezTo>
                <a:cubicBezTo>
                  <a:pt x="481489" y="26479"/>
                  <a:pt x="481394" y="26194"/>
                  <a:pt x="481299" y="26003"/>
                </a:cubicBezTo>
                <a:cubicBezTo>
                  <a:pt x="481299" y="25908"/>
                  <a:pt x="481203" y="25813"/>
                  <a:pt x="481108" y="25717"/>
                </a:cubicBezTo>
                <a:cubicBezTo>
                  <a:pt x="479679" y="22860"/>
                  <a:pt x="477488" y="20479"/>
                  <a:pt x="474726" y="18859"/>
                </a:cubicBezTo>
                <a:cubicBezTo>
                  <a:pt x="473773" y="18288"/>
                  <a:pt x="472821" y="17812"/>
                  <a:pt x="471774" y="17526"/>
                </a:cubicBezTo>
                <a:cubicBezTo>
                  <a:pt x="437102" y="5810"/>
                  <a:pt x="401193" y="0"/>
                  <a:pt x="364998" y="0"/>
                </a:cubicBezTo>
                <a:lnTo>
                  <a:pt x="336709" y="0"/>
                </a:lnTo>
                <a:cubicBezTo>
                  <a:pt x="151067" y="0"/>
                  <a:pt x="0" y="151066"/>
                  <a:pt x="0" y="336804"/>
                </a:cubicBezTo>
                <a:lnTo>
                  <a:pt x="0" y="727234"/>
                </a:lnTo>
                <a:cubicBezTo>
                  <a:pt x="0" y="858774"/>
                  <a:pt x="107061" y="965835"/>
                  <a:pt x="238601" y="965835"/>
                </a:cubicBezTo>
                <a:lnTo>
                  <a:pt x="259461" y="965835"/>
                </a:lnTo>
                <a:lnTo>
                  <a:pt x="259461" y="1140047"/>
                </a:lnTo>
                <a:cubicBezTo>
                  <a:pt x="259461" y="1168813"/>
                  <a:pt x="270701" y="1195959"/>
                  <a:pt x="291084" y="1216533"/>
                </a:cubicBezTo>
                <a:cubicBezTo>
                  <a:pt x="311658" y="1236916"/>
                  <a:pt x="338804" y="1248156"/>
                  <a:pt x="367379" y="1248156"/>
                </a:cubicBezTo>
                <a:cubicBezTo>
                  <a:pt x="427006" y="1248156"/>
                  <a:pt x="475393" y="1199769"/>
                  <a:pt x="475488" y="1140047"/>
                </a:cubicBezTo>
                <a:lnTo>
                  <a:pt x="475488" y="965549"/>
                </a:lnTo>
                <a:cubicBezTo>
                  <a:pt x="601313" y="959072"/>
                  <a:pt x="701707" y="854583"/>
                  <a:pt x="701802" y="727138"/>
                </a:cubicBezTo>
                <a:lnTo>
                  <a:pt x="701802" y="370904"/>
                </a:lnTo>
                <a:cubicBezTo>
                  <a:pt x="701802" y="370904"/>
                  <a:pt x="701802" y="370904"/>
                  <a:pt x="701802" y="370904"/>
                </a:cubicBezTo>
                <a:lnTo>
                  <a:pt x="701802" y="336709"/>
                </a:lnTo>
                <a:close/>
                <a:moveTo>
                  <a:pt x="562451" y="407384"/>
                </a:moveTo>
                <a:lnTo>
                  <a:pt x="562451" y="537972"/>
                </a:lnTo>
                <a:cubicBezTo>
                  <a:pt x="562451" y="544544"/>
                  <a:pt x="559975" y="550640"/>
                  <a:pt x="555498" y="554641"/>
                </a:cubicBezTo>
                <a:cubicBezTo>
                  <a:pt x="547878" y="561689"/>
                  <a:pt x="537972" y="565499"/>
                  <a:pt x="527781" y="565118"/>
                </a:cubicBezTo>
                <a:cubicBezTo>
                  <a:pt x="515112" y="564832"/>
                  <a:pt x="502920" y="557403"/>
                  <a:pt x="495967" y="546068"/>
                </a:cubicBezTo>
                <a:cubicBezTo>
                  <a:pt x="493490" y="542068"/>
                  <a:pt x="492157" y="536638"/>
                  <a:pt x="492157" y="530447"/>
                </a:cubicBezTo>
                <a:lnTo>
                  <a:pt x="492157" y="468439"/>
                </a:lnTo>
                <a:cubicBezTo>
                  <a:pt x="492157" y="467773"/>
                  <a:pt x="492157" y="467011"/>
                  <a:pt x="492062" y="466344"/>
                </a:cubicBezTo>
                <a:cubicBezTo>
                  <a:pt x="488823" y="441007"/>
                  <a:pt x="472630" y="419767"/>
                  <a:pt x="450628" y="412147"/>
                </a:cubicBezTo>
                <a:cubicBezTo>
                  <a:pt x="435579" y="406813"/>
                  <a:pt x="418815" y="408051"/>
                  <a:pt x="403193" y="415480"/>
                </a:cubicBezTo>
                <a:cubicBezTo>
                  <a:pt x="382238" y="425672"/>
                  <a:pt x="368046" y="447294"/>
                  <a:pt x="366141" y="472249"/>
                </a:cubicBezTo>
                <a:cubicBezTo>
                  <a:pt x="363664" y="508540"/>
                  <a:pt x="361093" y="544544"/>
                  <a:pt x="358426" y="580739"/>
                </a:cubicBezTo>
                <a:lnTo>
                  <a:pt x="357950" y="586073"/>
                </a:lnTo>
                <a:cubicBezTo>
                  <a:pt x="357188" y="596455"/>
                  <a:pt x="352616" y="605695"/>
                  <a:pt x="345757" y="610933"/>
                </a:cubicBezTo>
                <a:cubicBezTo>
                  <a:pt x="341090" y="614553"/>
                  <a:pt x="336042" y="616458"/>
                  <a:pt x="331375" y="616648"/>
                </a:cubicBezTo>
                <a:cubicBezTo>
                  <a:pt x="324517" y="616839"/>
                  <a:pt x="317278" y="613505"/>
                  <a:pt x="310991" y="607409"/>
                </a:cubicBezTo>
                <a:cubicBezTo>
                  <a:pt x="301943" y="598551"/>
                  <a:pt x="296799" y="585406"/>
                  <a:pt x="296895" y="571214"/>
                </a:cubicBezTo>
                <a:lnTo>
                  <a:pt x="296895" y="433959"/>
                </a:lnTo>
                <a:cubicBezTo>
                  <a:pt x="296895" y="407765"/>
                  <a:pt x="278035" y="384810"/>
                  <a:pt x="253079" y="380714"/>
                </a:cubicBezTo>
                <a:lnTo>
                  <a:pt x="252984" y="380714"/>
                </a:lnTo>
                <a:cubicBezTo>
                  <a:pt x="252794" y="380619"/>
                  <a:pt x="252508" y="380619"/>
                  <a:pt x="252699" y="380429"/>
                </a:cubicBezTo>
                <a:cubicBezTo>
                  <a:pt x="241459" y="378714"/>
                  <a:pt x="229648" y="380333"/>
                  <a:pt x="218504" y="385381"/>
                </a:cubicBezTo>
                <a:cubicBezTo>
                  <a:pt x="196691" y="395478"/>
                  <a:pt x="182595" y="418529"/>
                  <a:pt x="182595" y="444055"/>
                </a:cubicBezTo>
                <a:lnTo>
                  <a:pt x="182595" y="509873"/>
                </a:lnTo>
                <a:cubicBezTo>
                  <a:pt x="182785" y="520065"/>
                  <a:pt x="178784" y="529685"/>
                  <a:pt x="171450" y="536543"/>
                </a:cubicBezTo>
                <a:cubicBezTo>
                  <a:pt x="164878" y="542639"/>
                  <a:pt x="156877" y="545497"/>
                  <a:pt x="149066" y="544735"/>
                </a:cubicBezTo>
                <a:cubicBezTo>
                  <a:pt x="135541" y="543306"/>
                  <a:pt x="121730" y="529114"/>
                  <a:pt x="122587" y="509397"/>
                </a:cubicBezTo>
                <a:lnTo>
                  <a:pt x="122587" y="377571"/>
                </a:lnTo>
                <a:cubicBezTo>
                  <a:pt x="122587" y="351282"/>
                  <a:pt x="109061" y="327850"/>
                  <a:pt x="87249" y="316325"/>
                </a:cubicBezTo>
                <a:cubicBezTo>
                  <a:pt x="70581" y="307562"/>
                  <a:pt x="50864" y="306038"/>
                  <a:pt x="33624" y="311753"/>
                </a:cubicBezTo>
                <a:cubicBezTo>
                  <a:pt x="40386" y="229076"/>
                  <a:pt x="80296" y="155638"/>
                  <a:pt x="140018" y="104775"/>
                </a:cubicBezTo>
                <a:cubicBezTo>
                  <a:pt x="140304" y="104489"/>
                  <a:pt x="140589" y="104299"/>
                  <a:pt x="140875" y="104013"/>
                </a:cubicBezTo>
                <a:cubicBezTo>
                  <a:pt x="143733" y="101632"/>
                  <a:pt x="146590" y="99346"/>
                  <a:pt x="149447" y="97060"/>
                </a:cubicBezTo>
                <a:cubicBezTo>
                  <a:pt x="150400" y="96298"/>
                  <a:pt x="151352" y="95536"/>
                  <a:pt x="152305" y="94869"/>
                </a:cubicBezTo>
                <a:cubicBezTo>
                  <a:pt x="154781" y="92964"/>
                  <a:pt x="157258" y="91154"/>
                  <a:pt x="159734" y="89440"/>
                </a:cubicBezTo>
                <a:cubicBezTo>
                  <a:pt x="161258" y="88392"/>
                  <a:pt x="162687" y="87249"/>
                  <a:pt x="164306" y="86201"/>
                </a:cubicBezTo>
                <a:cubicBezTo>
                  <a:pt x="166402" y="84772"/>
                  <a:pt x="168497" y="83344"/>
                  <a:pt x="170688" y="81915"/>
                </a:cubicBezTo>
                <a:cubicBezTo>
                  <a:pt x="172688" y="80581"/>
                  <a:pt x="174784" y="79248"/>
                  <a:pt x="176784" y="78010"/>
                </a:cubicBezTo>
                <a:cubicBezTo>
                  <a:pt x="178498" y="76962"/>
                  <a:pt x="180308" y="75914"/>
                  <a:pt x="182023" y="74866"/>
                </a:cubicBezTo>
                <a:cubicBezTo>
                  <a:pt x="184595" y="73342"/>
                  <a:pt x="187166" y="71818"/>
                  <a:pt x="189738" y="70390"/>
                </a:cubicBezTo>
                <a:cubicBezTo>
                  <a:pt x="191167" y="69628"/>
                  <a:pt x="192500" y="68866"/>
                  <a:pt x="193929" y="68104"/>
                </a:cubicBezTo>
                <a:cubicBezTo>
                  <a:pt x="196977" y="66484"/>
                  <a:pt x="200120" y="64865"/>
                  <a:pt x="203264" y="63341"/>
                </a:cubicBezTo>
                <a:cubicBezTo>
                  <a:pt x="204216" y="62865"/>
                  <a:pt x="205264" y="62389"/>
                  <a:pt x="206216" y="61913"/>
                </a:cubicBezTo>
                <a:cubicBezTo>
                  <a:pt x="209931" y="60198"/>
                  <a:pt x="213646" y="58483"/>
                  <a:pt x="217361" y="56864"/>
                </a:cubicBezTo>
                <a:cubicBezTo>
                  <a:pt x="217837" y="56674"/>
                  <a:pt x="218408" y="56388"/>
                  <a:pt x="218885" y="56197"/>
                </a:cubicBezTo>
                <a:cubicBezTo>
                  <a:pt x="255080" y="40957"/>
                  <a:pt x="294894" y="32480"/>
                  <a:pt x="336518" y="32480"/>
                </a:cubicBezTo>
                <a:lnTo>
                  <a:pt x="336518" y="32575"/>
                </a:lnTo>
                <a:lnTo>
                  <a:pt x="364807" y="32575"/>
                </a:lnTo>
                <a:cubicBezTo>
                  <a:pt x="392239" y="32575"/>
                  <a:pt x="419576" y="36385"/>
                  <a:pt x="446151" y="43815"/>
                </a:cubicBezTo>
                <a:cubicBezTo>
                  <a:pt x="443865" y="53340"/>
                  <a:pt x="442817" y="63151"/>
                  <a:pt x="442817" y="72962"/>
                </a:cubicBezTo>
                <a:cubicBezTo>
                  <a:pt x="442817" y="144304"/>
                  <a:pt x="500825" y="202311"/>
                  <a:pt x="572072" y="202311"/>
                </a:cubicBezTo>
                <a:cubicBezTo>
                  <a:pt x="592455" y="202311"/>
                  <a:pt x="612267" y="197548"/>
                  <a:pt x="630079" y="188500"/>
                </a:cubicBezTo>
                <a:cubicBezTo>
                  <a:pt x="654082" y="231172"/>
                  <a:pt x="667226" y="278797"/>
                  <a:pt x="668750" y="327755"/>
                </a:cubicBezTo>
                <a:cubicBezTo>
                  <a:pt x="660273" y="322707"/>
                  <a:pt x="651034" y="319564"/>
                  <a:pt x="641604" y="318802"/>
                </a:cubicBezTo>
                <a:cubicBezTo>
                  <a:pt x="622268" y="316992"/>
                  <a:pt x="602171" y="324993"/>
                  <a:pt x="586740" y="340423"/>
                </a:cubicBezTo>
                <a:cubicBezTo>
                  <a:pt x="569405" y="357759"/>
                  <a:pt x="560547" y="382143"/>
                  <a:pt x="562451" y="407384"/>
                </a:cubicBezTo>
                <a:close/>
                <a:moveTo>
                  <a:pt x="367379" y="1215771"/>
                </a:moveTo>
                <a:cubicBezTo>
                  <a:pt x="347282" y="1215771"/>
                  <a:pt x="328422" y="1207865"/>
                  <a:pt x="314040" y="1193578"/>
                </a:cubicBezTo>
                <a:cubicBezTo>
                  <a:pt x="299752" y="1179100"/>
                  <a:pt x="291846" y="1160145"/>
                  <a:pt x="291846" y="1140047"/>
                </a:cubicBezTo>
                <a:lnTo>
                  <a:pt x="291846" y="965740"/>
                </a:lnTo>
                <a:lnTo>
                  <a:pt x="443008" y="965740"/>
                </a:lnTo>
                <a:lnTo>
                  <a:pt x="443008" y="1140142"/>
                </a:lnTo>
                <a:cubicBezTo>
                  <a:pt x="443008" y="1181767"/>
                  <a:pt x="409099" y="1215771"/>
                  <a:pt x="367379" y="1215771"/>
                </a:cubicBezTo>
                <a:close/>
                <a:moveTo>
                  <a:pt x="475488" y="932974"/>
                </a:moveTo>
                <a:cubicBezTo>
                  <a:pt x="471392" y="933259"/>
                  <a:pt x="467296" y="933355"/>
                  <a:pt x="463105" y="933355"/>
                </a:cubicBezTo>
                <a:lnTo>
                  <a:pt x="443008" y="933355"/>
                </a:lnTo>
                <a:lnTo>
                  <a:pt x="291846" y="933355"/>
                </a:lnTo>
                <a:lnTo>
                  <a:pt x="259461" y="933355"/>
                </a:lnTo>
                <a:lnTo>
                  <a:pt x="238601" y="933355"/>
                </a:lnTo>
                <a:cubicBezTo>
                  <a:pt x="124968" y="933355"/>
                  <a:pt x="32481" y="840867"/>
                  <a:pt x="32481" y="727234"/>
                </a:cubicBezTo>
                <a:lnTo>
                  <a:pt x="32481" y="349091"/>
                </a:lnTo>
                <a:cubicBezTo>
                  <a:pt x="34290" y="347567"/>
                  <a:pt x="36100" y="346234"/>
                  <a:pt x="38195" y="345186"/>
                </a:cubicBezTo>
                <a:cubicBezTo>
                  <a:pt x="48387" y="339662"/>
                  <a:pt x="61341" y="339566"/>
                  <a:pt x="71914" y="345186"/>
                </a:cubicBezTo>
                <a:cubicBezTo>
                  <a:pt x="82868" y="350901"/>
                  <a:pt x="90011" y="363664"/>
                  <a:pt x="90011" y="377666"/>
                </a:cubicBezTo>
                <a:lnTo>
                  <a:pt x="90011" y="508730"/>
                </a:lnTo>
                <a:cubicBezTo>
                  <a:pt x="88488" y="543020"/>
                  <a:pt x="113348" y="573691"/>
                  <a:pt x="145638" y="577024"/>
                </a:cubicBezTo>
                <a:cubicBezTo>
                  <a:pt x="162592" y="578739"/>
                  <a:pt x="180023" y="572738"/>
                  <a:pt x="193453" y="560356"/>
                </a:cubicBezTo>
                <a:cubicBezTo>
                  <a:pt x="207645" y="547211"/>
                  <a:pt x="215551" y="528542"/>
                  <a:pt x="214979" y="509492"/>
                </a:cubicBezTo>
                <a:lnTo>
                  <a:pt x="214979" y="444151"/>
                </a:lnTo>
                <a:cubicBezTo>
                  <a:pt x="214979" y="431482"/>
                  <a:pt x="221932" y="419671"/>
                  <a:pt x="231934" y="415004"/>
                </a:cubicBezTo>
                <a:cubicBezTo>
                  <a:pt x="237268" y="412528"/>
                  <a:pt x="242507" y="411766"/>
                  <a:pt x="247555" y="412528"/>
                </a:cubicBezTo>
                <a:cubicBezTo>
                  <a:pt x="247650" y="412623"/>
                  <a:pt x="247841" y="412623"/>
                  <a:pt x="248031" y="412623"/>
                </a:cubicBezTo>
                <a:cubicBezTo>
                  <a:pt x="257556" y="414147"/>
                  <a:pt x="264700" y="423386"/>
                  <a:pt x="264700" y="433864"/>
                </a:cubicBezTo>
                <a:lnTo>
                  <a:pt x="264700" y="571024"/>
                </a:lnTo>
                <a:cubicBezTo>
                  <a:pt x="264509" y="593979"/>
                  <a:pt x="273177" y="615601"/>
                  <a:pt x="288607" y="630650"/>
                </a:cubicBezTo>
                <a:cubicBezTo>
                  <a:pt x="300609" y="642461"/>
                  <a:pt x="315945" y="649033"/>
                  <a:pt x="330994" y="649033"/>
                </a:cubicBezTo>
                <a:cubicBezTo>
                  <a:pt x="331661" y="649033"/>
                  <a:pt x="332327" y="649033"/>
                  <a:pt x="333185" y="648843"/>
                </a:cubicBezTo>
                <a:cubicBezTo>
                  <a:pt x="344520" y="648367"/>
                  <a:pt x="355949" y="644080"/>
                  <a:pt x="365856" y="636460"/>
                </a:cubicBezTo>
                <a:cubicBezTo>
                  <a:pt x="380238" y="625412"/>
                  <a:pt x="389382" y="607790"/>
                  <a:pt x="390716" y="588073"/>
                </a:cubicBezTo>
                <a:lnTo>
                  <a:pt x="391192" y="582739"/>
                </a:lnTo>
                <a:cubicBezTo>
                  <a:pt x="393764" y="546544"/>
                  <a:pt x="396430" y="510445"/>
                  <a:pt x="398907" y="474250"/>
                </a:cubicBezTo>
                <a:cubicBezTo>
                  <a:pt x="399860" y="460915"/>
                  <a:pt x="407004" y="449580"/>
                  <a:pt x="417481" y="444437"/>
                </a:cubicBezTo>
                <a:cubicBezTo>
                  <a:pt x="425101" y="440817"/>
                  <a:pt x="433292" y="440150"/>
                  <a:pt x="439960" y="442531"/>
                </a:cubicBezTo>
                <a:cubicBezTo>
                  <a:pt x="450152" y="446151"/>
                  <a:pt x="457962" y="456629"/>
                  <a:pt x="459867" y="469392"/>
                </a:cubicBezTo>
                <a:lnTo>
                  <a:pt x="459867" y="530352"/>
                </a:lnTo>
                <a:cubicBezTo>
                  <a:pt x="459867" y="542449"/>
                  <a:pt x="462820" y="553593"/>
                  <a:pt x="468345" y="562832"/>
                </a:cubicBezTo>
                <a:cubicBezTo>
                  <a:pt x="481013" y="583882"/>
                  <a:pt x="503015" y="596741"/>
                  <a:pt x="526923" y="597503"/>
                </a:cubicBezTo>
                <a:cubicBezTo>
                  <a:pt x="545688" y="598075"/>
                  <a:pt x="564071" y="591122"/>
                  <a:pt x="577692" y="578453"/>
                </a:cubicBezTo>
                <a:cubicBezTo>
                  <a:pt x="588740" y="568262"/>
                  <a:pt x="595027" y="553593"/>
                  <a:pt x="595027" y="537877"/>
                </a:cubicBezTo>
                <a:lnTo>
                  <a:pt x="595027" y="406622"/>
                </a:lnTo>
                <a:cubicBezTo>
                  <a:pt x="595027" y="406146"/>
                  <a:pt x="594932" y="405670"/>
                  <a:pt x="594932" y="405193"/>
                </a:cubicBezTo>
                <a:cubicBezTo>
                  <a:pt x="593503" y="389382"/>
                  <a:pt x="599027" y="374047"/>
                  <a:pt x="609886" y="363188"/>
                </a:cubicBezTo>
                <a:cubicBezTo>
                  <a:pt x="618458" y="354616"/>
                  <a:pt x="629222" y="349948"/>
                  <a:pt x="639128" y="350806"/>
                </a:cubicBezTo>
                <a:cubicBezTo>
                  <a:pt x="650843" y="351854"/>
                  <a:pt x="662654" y="360997"/>
                  <a:pt x="669417" y="374047"/>
                </a:cubicBezTo>
                <a:lnTo>
                  <a:pt x="669417" y="727043"/>
                </a:lnTo>
                <a:cubicBezTo>
                  <a:pt x="669227" y="836676"/>
                  <a:pt x="583406" y="926592"/>
                  <a:pt x="475488" y="9329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8632683" y="2663540"/>
            <a:ext cx="1022855" cy="1473683"/>
          </a:xfrm>
          <a:custGeom>
            <a:rect b="b" l="l" r="r" t="t"/>
            <a:pathLst>
              <a:path extrusionOk="0" h="1180741" w="819530">
                <a:moveTo>
                  <a:pt x="742283" y="391214"/>
                </a:moveTo>
                <a:cubicBezTo>
                  <a:pt x="752666" y="377402"/>
                  <a:pt x="758857" y="360353"/>
                  <a:pt x="758857" y="341874"/>
                </a:cubicBezTo>
                <a:cubicBezTo>
                  <a:pt x="758857" y="296440"/>
                  <a:pt x="721995" y="259578"/>
                  <a:pt x="676751" y="259578"/>
                </a:cubicBezTo>
                <a:lnTo>
                  <a:pt x="638366" y="259578"/>
                </a:lnTo>
                <a:cubicBezTo>
                  <a:pt x="644557" y="223955"/>
                  <a:pt x="639889" y="195189"/>
                  <a:pt x="624078" y="174425"/>
                </a:cubicBezTo>
                <a:cubicBezTo>
                  <a:pt x="610362" y="156327"/>
                  <a:pt x="591884" y="145659"/>
                  <a:pt x="473297" y="118989"/>
                </a:cubicBezTo>
                <a:lnTo>
                  <a:pt x="462820" y="116608"/>
                </a:lnTo>
                <a:cubicBezTo>
                  <a:pt x="429101" y="109178"/>
                  <a:pt x="408813" y="104606"/>
                  <a:pt x="402050" y="95463"/>
                </a:cubicBezTo>
                <a:cubicBezTo>
                  <a:pt x="388430" y="77174"/>
                  <a:pt x="395764" y="45361"/>
                  <a:pt x="404336" y="21834"/>
                </a:cubicBezTo>
                <a:cubicBezTo>
                  <a:pt x="406527" y="16024"/>
                  <a:pt x="405099" y="9452"/>
                  <a:pt x="400908" y="5070"/>
                </a:cubicBezTo>
                <a:cubicBezTo>
                  <a:pt x="396716" y="498"/>
                  <a:pt x="390144" y="-1121"/>
                  <a:pt x="384334" y="784"/>
                </a:cubicBezTo>
                <a:cubicBezTo>
                  <a:pt x="343662" y="13452"/>
                  <a:pt x="284798" y="39932"/>
                  <a:pt x="235744" y="94319"/>
                </a:cubicBezTo>
                <a:cubicBezTo>
                  <a:pt x="224028" y="107273"/>
                  <a:pt x="194405" y="143373"/>
                  <a:pt x="172212" y="197761"/>
                </a:cubicBezTo>
                <a:cubicBezTo>
                  <a:pt x="164116" y="217668"/>
                  <a:pt x="157829" y="238433"/>
                  <a:pt x="153352" y="259483"/>
                </a:cubicBezTo>
                <a:lnTo>
                  <a:pt x="132112" y="259483"/>
                </a:lnTo>
                <a:cubicBezTo>
                  <a:pt x="86963" y="259483"/>
                  <a:pt x="50292" y="296345"/>
                  <a:pt x="50292" y="341779"/>
                </a:cubicBezTo>
                <a:cubicBezTo>
                  <a:pt x="50292" y="360829"/>
                  <a:pt x="56769" y="378260"/>
                  <a:pt x="67627" y="392261"/>
                </a:cubicBezTo>
                <a:cubicBezTo>
                  <a:pt x="29242" y="399024"/>
                  <a:pt x="0" y="432457"/>
                  <a:pt x="0" y="472652"/>
                </a:cubicBezTo>
                <a:cubicBezTo>
                  <a:pt x="0" y="515991"/>
                  <a:pt x="33909" y="551519"/>
                  <a:pt x="76676" y="554186"/>
                </a:cubicBezTo>
                <a:cubicBezTo>
                  <a:pt x="76676" y="556282"/>
                  <a:pt x="76867" y="558568"/>
                  <a:pt x="77248" y="560759"/>
                </a:cubicBezTo>
                <a:lnTo>
                  <a:pt x="113919" y="785073"/>
                </a:lnTo>
                <a:cubicBezTo>
                  <a:pt x="116681" y="801932"/>
                  <a:pt x="127540" y="815552"/>
                  <a:pt x="142113" y="822506"/>
                </a:cubicBezTo>
                <a:lnTo>
                  <a:pt x="186785" y="1135974"/>
                </a:lnTo>
                <a:cubicBezTo>
                  <a:pt x="190500" y="1161596"/>
                  <a:pt x="213455" y="1180741"/>
                  <a:pt x="240125" y="1180741"/>
                </a:cubicBezTo>
                <a:lnTo>
                  <a:pt x="578453" y="1180741"/>
                </a:lnTo>
                <a:cubicBezTo>
                  <a:pt x="605218" y="1180741"/>
                  <a:pt x="628079" y="1161596"/>
                  <a:pt x="631603" y="1135878"/>
                </a:cubicBezTo>
                <a:lnTo>
                  <a:pt x="675894" y="825173"/>
                </a:lnTo>
                <a:cubicBezTo>
                  <a:pt x="694468" y="819553"/>
                  <a:pt x="708850" y="803551"/>
                  <a:pt x="711518" y="783548"/>
                </a:cubicBezTo>
                <a:lnTo>
                  <a:pt x="741331" y="559235"/>
                </a:lnTo>
                <a:cubicBezTo>
                  <a:pt x="741521" y="557615"/>
                  <a:pt x="741712" y="555996"/>
                  <a:pt x="741712" y="554282"/>
                </a:cubicBezTo>
                <a:cubicBezTo>
                  <a:pt x="785050" y="552186"/>
                  <a:pt x="819531" y="516372"/>
                  <a:pt x="819531" y="472652"/>
                </a:cubicBezTo>
                <a:cubicBezTo>
                  <a:pt x="819436" y="429218"/>
                  <a:pt x="785336" y="393690"/>
                  <a:pt x="742283" y="391214"/>
                </a:cubicBezTo>
                <a:close/>
                <a:moveTo>
                  <a:pt x="640937" y="842603"/>
                </a:moveTo>
                <a:lnTo>
                  <a:pt x="539401" y="944140"/>
                </a:lnTo>
                <a:lnTo>
                  <a:pt x="422910" y="827554"/>
                </a:lnTo>
                <a:lnTo>
                  <a:pt x="643128" y="827554"/>
                </a:lnTo>
                <a:lnTo>
                  <a:pt x="640937" y="842603"/>
                </a:lnTo>
                <a:close/>
                <a:moveTo>
                  <a:pt x="146495" y="781929"/>
                </a:moveTo>
                <a:cubicBezTo>
                  <a:pt x="148971" y="783358"/>
                  <a:pt x="151733" y="784120"/>
                  <a:pt x="154496" y="784120"/>
                </a:cubicBezTo>
                <a:cubicBezTo>
                  <a:pt x="158686" y="784120"/>
                  <a:pt x="162877" y="782501"/>
                  <a:pt x="166021" y="779357"/>
                </a:cubicBezTo>
                <a:lnTo>
                  <a:pt x="247459" y="697919"/>
                </a:lnTo>
                <a:lnTo>
                  <a:pt x="343852" y="794407"/>
                </a:lnTo>
                <a:lnTo>
                  <a:pt x="159258" y="794407"/>
                </a:lnTo>
                <a:cubicBezTo>
                  <a:pt x="153162" y="792883"/>
                  <a:pt x="148209" y="788216"/>
                  <a:pt x="146495" y="781929"/>
                </a:cubicBezTo>
                <a:close/>
                <a:moveTo>
                  <a:pt x="175641" y="827649"/>
                </a:moveTo>
                <a:lnTo>
                  <a:pt x="374809" y="827649"/>
                </a:lnTo>
                <a:lnTo>
                  <a:pt x="266986" y="935472"/>
                </a:lnTo>
                <a:lnTo>
                  <a:pt x="178308" y="847080"/>
                </a:lnTo>
                <a:lnTo>
                  <a:pt x="175641" y="827649"/>
                </a:lnTo>
                <a:close/>
                <a:moveTo>
                  <a:pt x="398812" y="849461"/>
                </a:moveTo>
                <a:lnTo>
                  <a:pt x="516446" y="967095"/>
                </a:lnTo>
                <a:lnTo>
                  <a:pt x="407861" y="1075680"/>
                </a:lnTo>
                <a:lnTo>
                  <a:pt x="290036" y="958237"/>
                </a:lnTo>
                <a:lnTo>
                  <a:pt x="398812" y="849461"/>
                </a:lnTo>
                <a:close/>
                <a:moveTo>
                  <a:pt x="453771" y="794502"/>
                </a:moveTo>
                <a:lnTo>
                  <a:pt x="544354" y="703919"/>
                </a:lnTo>
                <a:lnTo>
                  <a:pt x="635222" y="794502"/>
                </a:lnTo>
                <a:lnTo>
                  <a:pt x="453771" y="794502"/>
                </a:lnTo>
                <a:close/>
                <a:moveTo>
                  <a:pt x="407956" y="794502"/>
                </a:moveTo>
                <a:lnTo>
                  <a:pt x="389763" y="794502"/>
                </a:lnTo>
                <a:lnTo>
                  <a:pt x="270415" y="675059"/>
                </a:lnTo>
                <a:lnTo>
                  <a:pt x="391001" y="554472"/>
                </a:lnTo>
                <a:lnTo>
                  <a:pt x="394335" y="554472"/>
                </a:lnTo>
                <a:lnTo>
                  <a:pt x="521398" y="681060"/>
                </a:lnTo>
                <a:lnTo>
                  <a:pt x="407956" y="794502"/>
                </a:lnTo>
                <a:close/>
                <a:moveTo>
                  <a:pt x="247459" y="652103"/>
                </a:moveTo>
                <a:lnTo>
                  <a:pt x="149828" y="554472"/>
                </a:lnTo>
                <a:lnTo>
                  <a:pt x="345091" y="554472"/>
                </a:lnTo>
                <a:lnTo>
                  <a:pt x="247459" y="652103"/>
                </a:lnTo>
                <a:close/>
                <a:moveTo>
                  <a:pt x="440341" y="554472"/>
                </a:moveTo>
                <a:lnTo>
                  <a:pt x="647986" y="554472"/>
                </a:lnTo>
                <a:lnTo>
                  <a:pt x="544354" y="658104"/>
                </a:lnTo>
                <a:lnTo>
                  <a:pt x="440341" y="554472"/>
                </a:lnTo>
                <a:close/>
                <a:moveTo>
                  <a:pt x="110109" y="560664"/>
                </a:moveTo>
                <a:lnTo>
                  <a:pt x="224409" y="675059"/>
                </a:lnTo>
                <a:lnTo>
                  <a:pt x="142970" y="756498"/>
                </a:lnTo>
                <a:cubicBezTo>
                  <a:pt x="142684" y="756783"/>
                  <a:pt x="142494" y="757069"/>
                  <a:pt x="142208" y="757355"/>
                </a:cubicBezTo>
                <a:lnTo>
                  <a:pt x="110109" y="560664"/>
                </a:lnTo>
                <a:close/>
                <a:moveTo>
                  <a:pt x="186024" y="900420"/>
                </a:moveTo>
                <a:lnTo>
                  <a:pt x="244126" y="958332"/>
                </a:lnTo>
                <a:lnTo>
                  <a:pt x="200501" y="1001957"/>
                </a:lnTo>
                <a:lnTo>
                  <a:pt x="186024" y="900420"/>
                </a:lnTo>
                <a:close/>
                <a:moveTo>
                  <a:pt x="218980" y="1131497"/>
                </a:moveTo>
                <a:lnTo>
                  <a:pt x="205074" y="1034342"/>
                </a:lnTo>
                <a:cubicBezTo>
                  <a:pt x="205740" y="1034437"/>
                  <a:pt x="206407" y="1034532"/>
                  <a:pt x="207073" y="1034532"/>
                </a:cubicBezTo>
                <a:cubicBezTo>
                  <a:pt x="211169" y="1034532"/>
                  <a:pt x="215265" y="1033008"/>
                  <a:pt x="218504" y="1029770"/>
                </a:cubicBezTo>
                <a:lnTo>
                  <a:pt x="267081" y="981192"/>
                </a:lnTo>
                <a:lnTo>
                  <a:pt x="384905" y="1098636"/>
                </a:lnTo>
                <a:lnTo>
                  <a:pt x="335280" y="1148261"/>
                </a:lnTo>
                <a:lnTo>
                  <a:pt x="240221" y="1148261"/>
                </a:lnTo>
                <a:cubicBezTo>
                  <a:pt x="229458" y="1148261"/>
                  <a:pt x="220409" y="1141022"/>
                  <a:pt x="218980" y="1131497"/>
                </a:cubicBezTo>
                <a:close/>
                <a:moveTo>
                  <a:pt x="407861" y="1121591"/>
                </a:moveTo>
                <a:lnTo>
                  <a:pt x="434626" y="1148261"/>
                </a:lnTo>
                <a:lnTo>
                  <a:pt x="381191" y="1148261"/>
                </a:lnTo>
                <a:lnTo>
                  <a:pt x="407861" y="1121591"/>
                </a:lnTo>
                <a:close/>
                <a:moveTo>
                  <a:pt x="578453" y="1148261"/>
                </a:moveTo>
                <a:lnTo>
                  <a:pt x="480536" y="1148261"/>
                </a:lnTo>
                <a:lnTo>
                  <a:pt x="430721" y="1098636"/>
                </a:lnTo>
                <a:lnTo>
                  <a:pt x="539305" y="990050"/>
                </a:lnTo>
                <a:lnTo>
                  <a:pt x="601789" y="1052534"/>
                </a:lnTo>
                <a:cubicBezTo>
                  <a:pt x="604171" y="1054916"/>
                  <a:pt x="607123" y="1056440"/>
                  <a:pt x="610267" y="1057011"/>
                </a:cubicBezTo>
                <a:lnTo>
                  <a:pt x="599694" y="1131401"/>
                </a:lnTo>
                <a:cubicBezTo>
                  <a:pt x="598361" y="1141022"/>
                  <a:pt x="589216" y="1148261"/>
                  <a:pt x="578453" y="1148261"/>
                </a:cubicBezTo>
                <a:close/>
                <a:moveTo>
                  <a:pt x="615601" y="1020340"/>
                </a:moveTo>
                <a:lnTo>
                  <a:pt x="562356" y="967095"/>
                </a:lnTo>
                <a:lnTo>
                  <a:pt x="633317" y="896134"/>
                </a:lnTo>
                <a:lnTo>
                  <a:pt x="615601" y="1020340"/>
                </a:lnTo>
                <a:close/>
                <a:moveTo>
                  <a:pt x="709232" y="555044"/>
                </a:moveTo>
                <a:lnTo>
                  <a:pt x="679418" y="779262"/>
                </a:lnTo>
                <a:cubicBezTo>
                  <a:pt x="678847" y="783644"/>
                  <a:pt x="676751" y="787454"/>
                  <a:pt x="673703" y="790216"/>
                </a:cubicBezTo>
                <a:cubicBezTo>
                  <a:pt x="673036" y="787549"/>
                  <a:pt x="671608" y="784977"/>
                  <a:pt x="669512" y="782786"/>
                </a:cubicBezTo>
                <a:lnTo>
                  <a:pt x="567309" y="680964"/>
                </a:lnTo>
                <a:lnTo>
                  <a:pt x="693896" y="554377"/>
                </a:lnTo>
                <a:lnTo>
                  <a:pt x="709327" y="554377"/>
                </a:lnTo>
                <a:lnTo>
                  <a:pt x="709327" y="555044"/>
                </a:lnTo>
                <a:close/>
                <a:moveTo>
                  <a:pt x="737616" y="522087"/>
                </a:moveTo>
                <a:lnTo>
                  <a:pt x="731425" y="522087"/>
                </a:lnTo>
                <a:lnTo>
                  <a:pt x="714756" y="522087"/>
                </a:lnTo>
                <a:cubicBezTo>
                  <a:pt x="714756" y="521992"/>
                  <a:pt x="714756" y="521897"/>
                  <a:pt x="714661" y="521706"/>
                </a:cubicBezTo>
                <a:cubicBezTo>
                  <a:pt x="713041" y="521802"/>
                  <a:pt x="711422" y="521897"/>
                  <a:pt x="709803" y="522087"/>
                </a:cubicBezTo>
                <a:lnTo>
                  <a:pt x="86677" y="522087"/>
                </a:lnTo>
                <a:lnTo>
                  <a:pt x="81629" y="522087"/>
                </a:lnTo>
                <a:cubicBezTo>
                  <a:pt x="54483" y="522087"/>
                  <a:pt x="32290" y="499989"/>
                  <a:pt x="32290" y="472748"/>
                </a:cubicBezTo>
                <a:cubicBezTo>
                  <a:pt x="32290" y="445602"/>
                  <a:pt x="54388" y="423503"/>
                  <a:pt x="81629" y="423503"/>
                </a:cubicBezTo>
                <a:lnTo>
                  <a:pt x="121920" y="423503"/>
                </a:lnTo>
                <a:cubicBezTo>
                  <a:pt x="125159" y="423885"/>
                  <a:pt x="128492" y="424170"/>
                  <a:pt x="131921" y="424170"/>
                </a:cubicBezTo>
                <a:lnTo>
                  <a:pt x="433864" y="424170"/>
                </a:lnTo>
                <a:cubicBezTo>
                  <a:pt x="442817" y="424170"/>
                  <a:pt x="450152" y="416836"/>
                  <a:pt x="450152" y="407882"/>
                </a:cubicBezTo>
                <a:cubicBezTo>
                  <a:pt x="450152" y="407787"/>
                  <a:pt x="450152" y="407692"/>
                  <a:pt x="450152" y="407502"/>
                </a:cubicBezTo>
                <a:cubicBezTo>
                  <a:pt x="450152" y="407406"/>
                  <a:pt x="450152" y="407311"/>
                  <a:pt x="450152" y="407216"/>
                </a:cubicBezTo>
                <a:cubicBezTo>
                  <a:pt x="450152" y="398262"/>
                  <a:pt x="442817" y="391023"/>
                  <a:pt x="433864" y="391023"/>
                </a:cubicBezTo>
                <a:lnTo>
                  <a:pt x="127064" y="391023"/>
                </a:lnTo>
                <a:cubicBezTo>
                  <a:pt x="102203" y="388452"/>
                  <a:pt x="82582" y="367497"/>
                  <a:pt x="82582" y="341874"/>
                </a:cubicBezTo>
                <a:cubicBezTo>
                  <a:pt x="82582" y="314538"/>
                  <a:pt x="104775" y="292249"/>
                  <a:pt x="131921" y="292249"/>
                </a:cubicBezTo>
                <a:lnTo>
                  <a:pt x="296133" y="292249"/>
                </a:lnTo>
                <a:cubicBezTo>
                  <a:pt x="305086" y="292249"/>
                  <a:pt x="312420" y="284915"/>
                  <a:pt x="312420" y="275961"/>
                </a:cubicBezTo>
                <a:cubicBezTo>
                  <a:pt x="312420" y="267008"/>
                  <a:pt x="305181" y="259673"/>
                  <a:pt x="296133" y="259673"/>
                </a:cubicBezTo>
                <a:lnTo>
                  <a:pt x="186024" y="259673"/>
                </a:lnTo>
                <a:cubicBezTo>
                  <a:pt x="190024" y="242719"/>
                  <a:pt x="195358" y="226145"/>
                  <a:pt x="201835" y="210048"/>
                </a:cubicBezTo>
                <a:cubicBezTo>
                  <a:pt x="222123" y="160518"/>
                  <a:pt x="248793" y="127752"/>
                  <a:pt x="259461" y="116132"/>
                </a:cubicBezTo>
                <a:cubicBezTo>
                  <a:pt x="292894" y="78984"/>
                  <a:pt x="331565" y="56410"/>
                  <a:pt x="364427" y="42503"/>
                </a:cubicBezTo>
                <a:cubicBezTo>
                  <a:pt x="358426" y="72602"/>
                  <a:pt x="362236" y="96796"/>
                  <a:pt x="375666" y="114893"/>
                </a:cubicBezTo>
                <a:cubicBezTo>
                  <a:pt x="389668" y="133753"/>
                  <a:pt x="413004" y="138897"/>
                  <a:pt x="455486" y="148326"/>
                </a:cubicBezTo>
                <a:lnTo>
                  <a:pt x="465963" y="150707"/>
                </a:lnTo>
                <a:cubicBezTo>
                  <a:pt x="576549" y="175568"/>
                  <a:pt x="590836" y="184712"/>
                  <a:pt x="597980" y="194141"/>
                </a:cubicBezTo>
                <a:cubicBezTo>
                  <a:pt x="608838" y="208334"/>
                  <a:pt x="611314" y="230336"/>
                  <a:pt x="605218" y="259673"/>
                </a:cubicBezTo>
                <a:lnTo>
                  <a:pt x="517779" y="259673"/>
                </a:lnTo>
                <a:cubicBezTo>
                  <a:pt x="508730" y="259673"/>
                  <a:pt x="501491" y="267008"/>
                  <a:pt x="501491" y="275961"/>
                </a:cubicBezTo>
                <a:cubicBezTo>
                  <a:pt x="501491" y="284915"/>
                  <a:pt x="508730" y="292249"/>
                  <a:pt x="517779" y="292249"/>
                </a:cubicBezTo>
                <a:lnTo>
                  <a:pt x="676561" y="292249"/>
                </a:lnTo>
                <a:cubicBezTo>
                  <a:pt x="703802" y="292249"/>
                  <a:pt x="726091" y="314538"/>
                  <a:pt x="726091" y="341874"/>
                </a:cubicBezTo>
                <a:cubicBezTo>
                  <a:pt x="726091" y="367497"/>
                  <a:pt x="706469" y="388452"/>
                  <a:pt x="681514" y="391023"/>
                </a:cubicBezTo>
                <a:lnTo>
                  <a:pt x="576167" y="391023"/>
                </a:lnTo>
                <a:cubicBezTo>
                  <a:pt x="574834" y="391023"/>
                  <a:pt x="573596" y="391214"/>
                  <a:pt x="572358" y="391499"/>
                </a:cubicBezTo>
                <a:lnTo>
                  <a:pt x="571595" y="391499"/>
                </a:lnTo>
                <a:cubicBezTo>
                  <a:pt x="562547" y="391499"/>
                  <a:pt x="555307" y="398834"/>
                  <a:pt x="555307" y="407787"/>
                </a:cubicBezTo>
                <a:cubicBezTo>
                  <a:pt x="555307" y="416836"/>
                  <a:pt x="562547" y="424075"/>
                  <a:pt x="571595" y="424075"/>
                </a:cubicBezTo>
                <a:lnTo>
                  <a:pt x="676751" y="424075"/>
                </a:lnTo>
                <a:cubicBezTo>
                  <a:pt x="680180" y="424075"/>
                  <a:pt x="683514" y="423789"/>
                  <a:pt x="686752" y="423408"/>
                </a:cubicBezTo>
                <a:lnTo>
                  <a:pt x="737616" y="423408"/>
                </a:lnTo>
                <a:cubicBezTo>
                  <a:pt x="764762" y="423408"/>
                  <a:pt x="786955" y="445506"/>
                  <a:pt x="786955" y="472652"/>
                </a:cubicBezTo>
                <a:cubicBezTo>
                  <a:pt x="786955" y="499894"/>
                  <a:pt x="764762" y="522087"/>
                  <a:pt x="737616" y="52208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" name="Google Shape;15;p3"/>
          <p:cNvGrpSpPr/>
          <p:nvPr/>
        </p:nvGrpSpPr>
        <p:grpSpPr>
          <a:xfrm>
            <a:off x="6742347" y="2606623"/>
            <a:ext cx="741821" cy="1531004"/>
            <a:chOff x="6779894" y="2812350"/>
            <a:chExt cx="594360" cy="1226668"/>
          </a:xfrm>
        </p:grpSpPr>
        <p:sp>
          <p:nvSpPr>
            <p:cNvPr id="16" name="Google Shape;16;p3"/>
            <p:cNvSpPr/>
            <p:nvPr/>
          </p:nvSpPr>
          <p:spPr>
            <a:xfrm>
              <a:off x="6779894" y="2812350"/>
              <a:ext cx="594360" cy="1226668"/>
            </a:xfrm>
            <a:custGeom>
              <a:rect b="b" l="l" r="r" t="t"/>
              <a:pathLst>
                <a:path extrusionOk="0" h="1226668" w="594360">
                  <a:moveTo>
                    <a:pt x="297180" y="0"/>
                  </a:moveTo>
                  <a:cubicBezTo>
                    <a:pt x="133350" y="0"/>
                    <a:pt x="0" y="133255"/>
                    <a:pt x="0" y="297085"/>
                  </a:cubicBezTo>
                  <a:lnTo>
                    <a:pt x="0" y="740664"/>
                  </a:lnTo>
                  <a:cubicBezTo>
                    <a:pt x="0" y="834581"/>
                    <a:pt x="76391" y="910971"/>
                    <a:pt x="170307" y="910971"/>
                  </a:cubicBezTo>
                  <a:lnTo>
                    <a:pt x="174975" y="910971"/>
                  </a:lnTo>
                  <a:lnTo>
                    <a:pt x="172403" y="1127951"/>
                  </a:lnTo>
                  <a:cubicBezTo>
                    <a:pt x="172117" y="1154144"/>
                    <a:pt x="183356" y="1179005"/>
                    <a:pt x="204121" y="1197864"/>
                  </a:cubicBezTo>
                  <a:cubicBezTo>
                    <a:pt x="224409" y="1216152"/>
                    <a:pt x="251270" y="1226249"/>
                    <a:pt x="279559" y="1226630"/>
                  </a:cubicBezTo>
                  <a:cubicBezTo>
                    <a:pt x="281750" y="1226725"/>
                    <a:pt x="283940" y="1226630"/>
                    <a:pt x="286131" y="1226534"/>
                  </a:cubicBezTo>
                  <a:cubicBezTo>
                    <a:pt x="312134" y="1225487"/>
                    <a:pt x="336709" y="1216057"/>
                    <a:pt x="355854" y="1199483"/>
                  </a:cubicBezTo>
                  <a:cubicBezTo>
                    <a:pt x="377095" y="1181291"/>
                    <a:pt x="389001" y="1156716"/>
                    <a:pt x="389287" y="1130427"/>
                  </a:cubicBezTo>
                  <a:lnTo>
                    <a:pt x="391859" y="910971"/>
                  </a:lnTo>
                  <a:lnTo>
                    <a:pt x="424053" y="910971"/>
                  </a:lnTo>
                  <a:cubicBezTo>
                    <a:pt x="517970" y="910971"/>
                    <a:pt x="594360" y="834581"/>
                    <a:pt x="594360" y="740664"/>
                  </a:cubicBezTo>
                  <a:lnTo>
                    <a:pt x="594360" y="297085"/>
                  </a:lnTo>
                  <a:cubicBezTo>
                    <a:pt x="594360" y="133255"/>
                    <a:pt x="461010" y="0"/>
                    <a:pt x="297180" y="0"/>
                  </a:cubicBezTo>
                  <a:close/>
                  <a:moveTo>
                    <a:pt x="356521" y="1130141"/>
                  </a:moveTo>
                  <a:cubicBezTo>
                    <a:pt x="356330" y="1147001"/>
                    <a:pt x="348520" y="1162907"/>
                    <a:pt x="334423" y="1175004"/>
                  </a:cubicBezTo>
                  <a:cubicBezTo>
                    <a:pt x="319850" y="1187577"/>
                    <a:pt x="300514" y="1194340"/>
                    <a:pt x="279940" y="1194149"/>
                  </a:cubicBezTo>
                  <a:cubicBezTo>
                    <a:pt x="259461" y="1193959"/>
                    <a:pt x="240221" y="1186720"/>
                    <a:pt x="225933" y="1173861"/>
                  </a:cubicBezTo>
                  <a:cubicBezTo>
                    <a:pt x="212122" y="1161383"/>
                    <a:pt x="204692" y="1145191"/>
                    <a:pt x="204883" y="1128427"/>
                  </a:cubicBezTo>
                  <a:lnTo>
                    <a:pt x="207454" y="910971"/>
                  </a:lnTo>
                  <a:lnTo>
                    <a:pt x="207836" y="878491"/>
                  </a:lnTo>
                  <a:lnTo>
                    <a:pt x="208026" y="859536"/>
                  </a:lnTo>
                  <a:lnTo>
                    <a:pt x="359664" y="861251"/>
                  </a:lnTo>
                  <a:lnTo>
                    <a:pt x="359474" y="878491"/>
                  </a:lnTo>
                  <a:lnTo>
                    <a:pt x="359093" y="910971"/>
                  </a:lnTo>
                  <a:lnTo>
                    <a:pt x="356521" y="1130141"/>
                  </a:lnTo>
                  <a:close/>
                  <a:moveTo>
                    <a:pt x="561880" y="740664"/>
                  </a:moveTo>
                  <a:cubicBezTo>
                    <a:pt x="561880" y="816674"/>
                    <a:pt x="500063" y="878491"/>
                    <a:pt x="424053" y="878491"/>
                  </a:cubicBezTo>
                  <a:lnTo>
                    <a:pt x="392240" y="878491"/>
                  </a:lnTo>
                  <a:lnTo>
                    <a:pt x="392621" y="845249"/>
                  </a:lnTo>
                  <a:cubicBezTo>
                    <a:pt x="392621" y="841058"/>
                    <a:pt x="391001" y="836867"/>
                    <a:pt x="387953" y="833723"/>
                  </a:cubicBezTo>
                  <a:cubicBezTo>
                    <a:pt x="384905" y="830580"/>
                    <a:pt x="380810" y="828866"/>
                    <a:pt x="376523" y="828770"/>
                  </a:cubicBezTo>
                  <a:lnTo>
                    <a:pt x="192215" y="826675"/>
                  </a:lnTo>
                  <a:cubicBezTo>
                    <a:pt x="183166" y="826675"/>
                    <a:pt x="175736" y="833723"/>
                    <a:pt x="175736" y="842772"/>
                  </a:cubicBezTo>
                  <a:lnTo>
                    <a:pt x="175355" y="878491"/>
                  </a:lnTo>
                  <a:lnTo>
                    <a:pt x="170307" y="878491"/>
                  </a:lnTo>
                  <a:cubicBezTo>
                    <a:pt x="94393" y="878491"/>
                    <a:pt x="32480" y="816769"/>
                    <a:pt x="32480" y="740664"/>
                  </a:cubicBezTo>
                  <a:lnTo>
                    <a:pt x="32480" y="297085"/>
                  </a:lnTo>
                  <a:cubicBezTo>
                    <a:pt x="32480" y="151162"/>
                    <a:pt x="151162" y="32480"/>
                    <a:pt x="297180" y="32480"/>
                  </a:cubicBezTo>
                  <a:cubicBezTo>
                    <a:pt x="443198" y="32480"/>
                    <a:pt x="561880" y="151162"/>
                    <a:pt x="561880" y="297085"/>
                  </a:cubicBezTo>
                  <a:lnTo>
                    <a:pt x="561880" y="7406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6888475" y="2922016"/>
              <a:ext cx="230914" cy="232091"/>
            </a:xfrm>
            <a:custGeom>
              <a:rect b="b" l="l" r="r" t="t"/>
              <a:pathLst>
                <a:path extrusionOk="0" h="232091" w="230914">
                  <a:moveTo>
                    <a:pt x="215555" y="253"/>
                  </a:moveTo>
                  <a:cubicBezTo>
                    <a:pt x="130974" y="-3938"/>
                    <a:pt x="75157" y="45116"/>
                    <a:pt x="60012" y="60356"/>
                  </a:cubicBezTo>
                  <a:cubicBezTo>
                    <a:pt x="195" y="120458"/>
                    <a:pt x="-853" y="195134"/>
                    <a:pt x="195" y="216661"/>
                  </a:cubicBezTo>
                  <a:cubicBezTo>
                    <a:pt x="671" y="225329"/>
                    <a:pt x="7815" y="232091"/>
                    <a:pt x="16388" y="232091"/>
                  </a:cubicBezTo>
                  <a:cubicBezTo>
                    <a:pt x="16674" y="232091"/>
                    <a:pt x="17054" y="232091"/>
                    <a:pt x="17245" y="231996"/>
                  </a:cubicBezTo>
                  <a:cubicBezTo>
                    <a:pt x="26199" y="231520"/>
                    <a:pt x="32961" y="223995"/>
                    <a:pt x="32580" y="214946"/>
                  </a:cubicBezTo>
                  <a:cubicBezTo>
                    <a:pt x="31723" y="196944"/>
                    <a:pt x="32580" y="134079"/>
                    <a:pt x="82967" y="83406"/>
                  </a:cubicBezTo>
                  <a:cubicBezTo>
                    <a:pt x="95731" y="70643"/>
                    <a:pt x="142784" y="29114"/>
                    <a:pt x="213936" y="32733"/>
                  </a:cubicBezTo>
                  <a:cubicBezTo>
                    <a:pt x="222794" y="33209"/>
                    <a:pt x="230415" y="26256"/>
                    <a:pt x="230891" y="17303"/>
                  </a:cubicBezTo>
                  <a:cubicBezTo>
                    <a:pt x="231367" y="8445"/>
                    <a:pt x="224509" y="729"/>
                    <a:pt x="215555" y="2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18;p3"/>
          <p:cNvSpPr/>
          <p:nvPr/>
        </p:nvSpPr>
        <p:spPr>
          <a:xfrm>
            <a:off x="4479920" y="2749261"/>
            <a:ext cx="1222521" cy="1232821"/>
          </a:xfrm>
          <a:custGeom>
            <a:rect b="b" l="l" r="r" t="t"/>
            <a:pathLst>
              <a:path extrusionOk="0" h="987758" w="979506">
                <a:moveTo>
                  <a:pt x="953924" y="76502"/>
                </a:moveTo>
                <a:cubicBezTo>
                  <a:pt x="923158" y="30972"/>
                  <a:pt x="876200" y="14208"/>
                  <a:pt x="858293" y="7827"/>
                </a:cubicBezTo>
                <a:cubicBezTo>
                  <a:pt x="850387" y="4969"/>
                  <a:pt x="842767" y="3159"/>
                  <a:pt x="834480" y="2016"/>
                </a:cubicBezTo>
                <a:cubicBezTo>
                  <a:pt x="779712" y="-6461"/>
                  <a:pt x="685890" y="11732"/>
                  <a:pt x="548063" y="57738"/>
                </a:cubicBezTo>
                <a:cubicBezTo>
                  <a:pt x="528061" y="64310"/>
                  <a:pt x="494914" y="81074"/>
                  <a:pt x="437192" y="113554"/>
                </a:cubicBezTo>
                <a:cubicBezTo>
                  <a:pt x="436907" y="113649"/>
                  <a:pt x="436621" y="113840"/>
                  <a:pt x="436335" y="114030"/>
                </a:cubicBezTo>
                <a:cubicBezTo>
                  <a:pt x="434906" y="114888"/>
                  <a:pt x="433287" y="115745"/>
                  <a:pt x="431858" y="116602"/>
                </a:cubicBezTo>
                <a:lnTo>
                  <a:pt x="406617" y="128985"/>
                </a:lnTo>
                <a:cubicBezTo>
                  <a:pt x="405855" y="129270"/>
                  <a:pt x="404998" y="129747"/>
                  <a:pt x="404236" y="130128"/>
                </a:cubicBezTo>
                <a:cubicBezTo>
                  <a:pt x="385948" y="141177"/>
                  <a:pt x="366136" y="153178"/>
                  <a:pt x="343562" y="167085"/>
                </a:cubicBezTo>
                <a:cubicBezTo>
                  <a:pt x="338228" y="170228"/>
                  <a:pt x="332703" y="173371"/>
                  <a:pt x="326893" y="176705"/>
                </a:cubicBezTo>
                <a:lnTo>
                  <a:pt x="324416" y="178229"/>
                </a:lnTo>
                <a:cubicBezTo>
                  <a:pt x="305462" y="189278"/>
                  <a:pt x="284983" y="201184"/>
                  <a:pt x="263266" y="213948"/>
                </a:cubicBezTo>
                <a:lnTo>
                  <a:pt x="207926" y="246237"/>
                </a:lnTo>
                <a:cubicBezTo>
                  <a:pt x="146870" y="281956"/>
                  <a:pt x="94007" y="312817"/>
                  <a:pt x="52668" y="376158"/>
                </a:cubicBezTo>
                <a:cubicBezTo>
                  <a:pt x="19235" y="427403"/>
                  <a:pt x="1424" y="480648"/>
                  <a:pt x="90" y="534273"/>
                </a:cubicBezTo>
                <a:cubicBezTo>
                  <a:pt x="-2863" y="645335"/>
                  <a:pt x="67241" y="724869"/>
                  <a:pt x="129154" y="795163"/>
                </a:cubicBezTo>
                <a:cubicBezTo>
                  <a:pt x="184399" y="857742"/>
                  <a:pt x="252884" y="935752"/>
                  <a:pt x="343562" y="969756"/>
                </a:cubicBezTo>
                <a:cubicBezTo>
                  <a:pt x="374899" y="981663"/>
                  <a:pt x="407379" y="987759"/>
                  <a:pt x="440050" y="987759"/>
                </a:cubicBezTo>
                <a:cubicBezTo>
                  <a:pt x="440336" y="987759"/>
                  <a:pt x="440717" y="987759"/>
                  <a:pt x="441002" y="987759"/>
                </a:cubicBezTo>
                <a:cubicBezTo>
                  <a:pt x="466148" y="987759"/>
                  <a:pt x="553874" y="982996"/>
                  <a:pt x="626359" y="921560"/>
                </a:cubicBezTo>
                <a:cubicBezTo>
                  <a:pt x="680080" y="876030"/>
                  <a:pt x="837147" y="587804"/>
                  <a:pt x="854959" y="555133"/>
                </a:cubicBezTo>
                <a:cubicBezTo>
                  <a:pt x="934683" y="408067"/>
                  <a:pt x="958210" y="318246"/>
                  <a:pt x="968973" y="263573"/>
                </a:cubicBezTo>
                <a:cubicBezTo>
                  <a:pt x="986690" y="172609"/>
                  <a:pt x="982308" y="118602"/>
                  <a:pt x="953924" y="76502"/>
                </a:cubicBezTo>
                <a:close/>
                <a:moveTo>
                  <a:pt x="801619" y="561991"/>
                </a:moveTo>
                <a:lnTo>
                  <a:pt x="793046" y="580470"/>
                </a:lnTo>
                <a:lnTo>
                  <a:pt x="731896" y="693246"/>
                </a:lnTo>
                <a:cubicBezTo>
                  <a:pt x="672746" y="694579"/>
                  <a:pt x="543015" y="683530"/>
                  <a:pt x="428525" y="578755"/>
                </a:cubicBezTo>
                <a:cubicBezTo>
                  <a:pt x="302604" y="463312"/>
                  <a:pt x="284030" y="311103"/>
                  <a:pt x="282602" y="242332"/>
                </a:cubicBezTo>
                <a:cubicBezTo>
                  <a:pt x="309272" y="225949"/>
                  <a:pt x="332417" y="211757"/>
                  <a:pt x="353182" y="199089"/>
                </a:cubicBezTo>
                <a:cubicBezTo>
                  <a:pt x="394520" y="175086"/>
                  <a:pt x="424620" y="157845"/>
                  <a:pt x="449194" y="144129"/>
                </a:cubicBezTo>
                <a:lnTo>
                  <a:pt x="543587" y="97743"/>
                </a:lnTo>
                <a:cubicBezTo>
                  <a:pt x="553683" y="151940"/>
                  <a:pt x="577305" y="223473"/>
                  <a:pt x="631598" y="290624"/>
                </a:cubicBezTo>
                <a:cubicBezTo>
                  <a:pt x="706179" y="383112"/>
                  <a:pt x="800381" y="419878"/>
                  <a:pt x="860293" y="434356"/>
                </a:cubicBezTo>
                <a:cubicBezTo>
                  <a:pt x="841148" y="476742"/>
                  <a:pt x="821145" y="519986"/>
                  <a:pt x="801619" y="561991"/>
                </a:cubicBezTo>
                <a:close/>
                <a:moveTo>
                  <a:pt x="605309" y="896605"/>
                </a:moveTo>
                <a:cubicBezTo>
                  <a:pt x="539681" y="952326"/>
                  <a:pt x="457004" y="955088"/>
                  <a:pt x="440907" y="955088"/>
                </a:cubicBezTo>
                <a:cubicBezTo>
                  <a:pt x="411856" y="955374"/>
                  <a:pt x="382995" y="949944"/>
                  <a:pt x="355087" y="939276"/>
                </a:cubicBezTo>
                <a:cubicBezTo>
                  <a:pt x="272029" y="908225"/>
                  <a:pt x="209164" y="836787"/>
                  <a:pt x="153443" y="773446"/>
                </a:cubicBezTo>
                <a:cubicBezTo>
                  <a:pt x="92768" y="704580"/>
                  <a:pt x="29999" y="633429"/>
                  <a:pt x="32570" y="535131"/>
                </a:cubicBezTo>
                <a:cubicBezTo>
                  <a:pt x="33904" y="487696"/>
                  <a:pt x="49811" y="440071"/>
                  <a:pt x="79910" y="393875"/>
                </a:cubicBezTo>
                <a:cubicBezTo>
                  <a:pt x="117057" y="337011"/>
                  <a:pt x="164492" y="309293"/>
                  <a:pt x="224309" y="274241"/>
                </a:cubicBezTo>
                <a:lnTo>
                  <a:pt x="250883" y="258715"/>
                </a:lnTo>
                <a:cubicBezTo>
                  <a:pt x="254979" y="337677"/>
                  <a:pt x="280601" y="487029"/>
                  <a:pt x="406712" y="602663"/>
                </a:cubicBezTo>
                <a:cubicBezTo>
                  <a:pt x="522537" y="708581"/>
                  <a:pt x="653029" y="725250"/>
                  <a:pt x="720847" y="725631"/>
                </a:cubicBezTo>
                <a:cubicBezTo>
                  <a:pt x="670650" y="810308"/>
                  <a:pt x="625883" y="879078"/>
                  <a:pt x="605309" y="896605"/>
                </a:cubicBezTo>
                <a:close/>
                <a:moveTo>
                  <a:pt x="937160" y="257191"/>
                </a:moveTo>
                <a:cubicBezTo>
                  <a:pt x="930492" y="291100"/>
                  <a:pt x="918491" y="339392"/>
                  <a:pt x="890011" y="407781"/>
                </a:cubicBezTo>
                <a:cubicBezTo>
                  <a:pt x="888868" y="407210"/>
                  <a:pt x="887535" y="406829"/>
                  <a:pt x="886296" y="406543"/>
                </a:cubicBezTo>
                <a:cubicBezTo>
                  <a:pt x="833623" y="396637"/>
                  <a:pt x="733896" y="365490"/>
                  <a:pt x="656839" y="269955"/>
                </a:cubicBezTo>
                <a:cubicBezTo>
                  <a:pt x="603880" y="204518"/>
                  <a:pt x="582544" y="134509"/>
                  <a:pt x="574162" y="83550"/>
                </a:cubicBezTo>
                <a:cubicBezTo>
                  <a:pt x="696844" y="43450"/>
                  <a:pt x="782855" y="26877"/>
                  <a:pt x="829908" y="34211"/>
                </a:cubicBezTo>
                <a:cubicBezTo>
                  <a:pt x="836290" y="35163"/>
                  <a:pt x="842005" y="36497"/>
                  <a:pt x="847815" y="38497"/>
                </a:cubicBezTo>
                <a:cubicBezTo>
                  <a:pt x="864294" y="44307"/>
                  <a:pt x="902584" y="57928"/>
                  <a:pt x="927254" y="94599"/>
                </a:cubicBezTo>
                <a:cubicBezTo>
                  <a:pt x="943256" y="118412"/>
                  <a:pt x="956877" y="156321"/>
                  <a:pt x="937160" y="25719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3"/>
          <p:cNvGrpSpPr/>
          <p:nvPr/>
        </p:nvGrpSpPr>
        <p:grpSpPr>
          <a:xfrm>
            <a:off x="4628135" y="4439776"/>
            <a:ext cx="770375" cy="1552116"/>
            <a:chOff x="5085949" y="4281105"/>
            <a:chExt cx="617238" cy="1243583"/>
          </a:xfrm>
        </p:grpSpPr>
        <p:sp>
          <p:nvSpPr>
            <p:cNvPr id="20" name="Google Shape;20;p3"/>
            <p:cNvSpPr/>
            <p:nvPr/>
          </p:nvSpPr>
          <p:spPr>
            <a:xfrm>
              <a:off x="5085949" y="4281105"/>
              <a:ext cx="617238" cy="1243583"/>
            </a:xfrm>
            <a:custGeom>
              <a:rect b="b" l="l" r="r" t="t"/>
              <a:pathLst>
                <a:path extrusionOk="0" h="1243583" w="617238">
                  <a:moveTo>
                    <a:pt x="527038" y="90678"/>
                  </a:moveTo>
                  <a:cubicBezTo>
                    <a:pt x="468745" y="32195"/>
                    <a:pt x="391211" y="0"/>
                    <a:pt x="308629" y="0"/>
                  </a:cubicBezTo>
                  <a:cubicBezTo>
                    <a:pt x="267386" y="0"/>
                    <a:pt x="227381" y="8096"/>
                    <a:pt x="190424" y="23432"/>
                  </a:cubicBezTo>
                  <a:cubicBezTo>
                    <a:pt x="153372" y="38767"/>
                    <a:pt x="119368" y="61436"/>
                    <a:pt x="90221" y="90678"/>
                  </a:cubicBezTo>
                  <a:cubicBezTo>
                    <a:pt x="-9982" y="190976"/>
                    <a:pt x="-28651" y="348520"/>
                    <a:pt x="43930" y="469011"/>
                  </a:cubicBezTo>
                  <a:cubicBezTo>
                    <a:pt x="41834" y="475679"/>
                    <a:pt x="41739" y="482918"/>
                    <a:pt x="43930" y="489966"/>
                  </a:cubicBezTo>
                  <a:lnTo>
                    <a:pt x="254051" y="1150334"/>
                  </a:lnTo>
                  <a:lnTo>
                    <a:pt x="276054" y="1219486"/>
                  </a:lnTo>
                  <a:cubicBezTo>
                    <a:pt x="280721" y="1233869"/>
                    <a:pt x="294056" y="1243584"/>
                    <a:pt x="309296" y="1243584"/>
                  </a:cubicBezTo>
                  <a:cubicBezTo>
                    <a:pt x="324822" y="1243489"/>
                    <a:pt x="337776" y="1233964"/>
                    <a:pt x="342348" y="1219581"/>
                  </a:cubicBezTo>
                  <a:lnTo>
                    <a:pt x="574472" y="489966"/>
                  </a:lnTo>
                  <a:cubicBezTo>
                    <a:pt x="576758" y="482727"/>
                    <a:pt x="576568" y="474917"/>
                    <a:pt x="574091" y="467868"/>
                  </a:cubicBezTo>
                  <a:cubicBezTo>
                    <a:pt x="645815" y="347472"/>
                    <a:pt x="626765" y="190500"/>
                    <a:pt x="527038" y="90678"/>
                  </a:cubicBezTo>
                  <a:close/>
                  <a:moveTo>
                    <a:pt x="32404" y="310229"/>
                  </a:moveTo>
                  <a:cubicBezTo>
                    <a:pt x="32404" y="238506"/>
                    <a:pt x="59932" y="167069"/>
                    <a:pt x="113081" y="113824"/>
                  </a:cubicBezTo>
                  <a:cubicBezTo>
                    <a:pt x="165183" y="61532"/>
                    <a:pt x="234620" y="32766"/>
                    <a:pt x="308534" y="32766"/>
                  </a:cubicBezTo>
                  <a:cubicBezTo>
                    <a:pt x="382353" y="32766"/>
                    <a:pt x="451790" y="61532"/>
                    <a:pt x="504083" y="113824"/>
                  </a:cubicBezTo>
                  <a:cubicBezTo>
                    <a:pt x="591712" y="201644"/>
                    <a:pt x="609715" y="338804"/>
                    <a:pt x="549422" y="445580"/>
                  </a:cubicBezTo>
                  <a:cubicBezTo>
                    <a:pt x="548278" y="447770"/>
                    <a:pt x="546945" y="449961"/>
                    <a:pt x="545707" y="452057"/>
                  </a:cubicBezTo>
                  <a:lnTo>
                    <a:pt x="271863" y="452057"/>
                  </a:lnTo>
                  <a:cubicBezTo>
                    <a:pt x="267386" y="452057"/>
                    <a:pt x="263100" y="453866"/>
                    <a:pt x="260052" y="457200"/>
                  </a:cubicBezTo>
                  <a:cubicBezTo>
                    <a:pt x="257004" y="460438"/>
                    <a:pt x="255385" y="464820"/>
                    <a:pt x="255766" y="469297"/>
                  </a:cubicBezTo>
                  <a:lnTo>
                    <a:pt x="256242" y="477012"/>
                  </a:lnTo>
                  <a:lnTo>
                    <a:pt x="263291" y="587597"/>
                  </a:lnTo>
                  <a:cubicBezTo>
                    <a:pt x="264624" y="607981"/>
                    <a:pt x="249098" y="625602"/>
                    <a:pt x="228810" y="626936"/>
                  </a:cubicBezTo>
                  <a:cubicBezTo>
                    <a:pt x="208426" y="628460"/>
                    <a:pt x="190805" y="612743"/>
                    <a:pt x="189567" y="592360"/>
                  </a:cubicBezTo>
                  <a:lnTo>
                    <a:pt x="182233" y="477012"/>
                  </a:lnTo>
                  <a:lnTo>
                    <a:pt x="181566" y="467201"/>
                  </a:lnTo>
                  <a:cubicBezTo>
                    <a:pt x="180995" y="458724"/>
                    <a:pt x="173851" y="452057"/>
                    <a:pt x="165278" y="452057"/>
                  </a:cubicBezTo>
                  <a:lnTo>
                    <a:pt x="71457" y="452057"/>
                  </a:lnTo>
                  <a:cubicBezTo>
                    <a:pt x="70219" y="450056"/>
                    <a:pt x="69076" y="447961"/>
                    <a:pt x="67933" y="445865"/>
                  </a:cubicBezTo>
                  <a:cubicBezTo>
                    <a:pt x="44120" y="403765"/>
                    <a:pt x="32404" y="356902"/>
                    <a:pt x="32404" y="310229"/>
                  </a:cubicBezTo>
                  <a:close/>
                  <a:moveTo>
                    <a:pt x="400736" y="928783"/>
                  </a:moveTo>
                  <a:cubicBezTo>
                    <a:pt x="390640" y="933260"/>
                    <a:pt x="380353" y="937451"/>
                    <a:pt x="369970" y="940975"/>
                  </a:cubicBezTo>
                  <a:cubicBezTo>
                    <a:pt x="324536" y="956405"/>
                    <a:pt x="275483" y="962311"/>
                    <a:pt x="227191" y="958501"/>
                  </a:cubicBezTo>
                  <a:lnTo>
                    <a:pt x="183566" y="821436"/>
                  </a:lnTo>
                  <a:cubicBezTo>
                    <a:pt x="194044" y="822293"/>
                    <a:pt x="204616" y="822865"/>
                    <a:pt x="215094" y="822865"/>
                  </a:cubicBezTo>
                  <a:cubicBezTo>
                    <a:pt x="257671" y="822865"/>
                    <a:pt x="300247" y="815912"/>
                    <a:pt x="340252" y="802386"/>
                  </a:cubicBezTo>
                  <a:cubicBezTo>
                    <a:pt x="391497" y="784955"/>
                    <a:pt x="432074" y="759143"/>
                    <a:pt x="462839" y="733616"/>
                  </a:cubicBezTo>
                  <a:lnTo>
                    <a:pt x="400736" y="928783"/>
                  </a:lnTo>
                  <a:close/>
                  <a:moveTo>
                    <a:pt x="311392" y="1209580"/>
                  </a:moveTo>
                  <a:cubicBezTo>
                    <a:pt x="311296" y="1210151"/>
                    <a:pt x="311296" y="1211485"/>
                    <a:pt x="309296" y="1211104"/>
                  </a:cubicBezTo>
                  <a:cubicBezTo>
                    <a:pt x="307582" y="1211104"/>
                    <a:pt x="307296" y="1210056"/>
                    <a:pt x="307010" y="1209485"/>
                  </a:cubicBezTo>
                  <a:lnTo>
                    <a:pt x="237668" y="991648"/>
                  </a:lnTo>
                  <a:cubicBezTo>
                    <a:pt x="243478" y="991934"/>
                    <a:pt x="249289" y="992124"/>
                    <a:pt x="255099" y="992124"/>
                  </a:cubicBezTo>
                  <a:cubicBezTo>
                    <a:pt x="297580" y="992124"/>
                    <a:pt x="340348" y="985076"/>
                    <a:pt x="380448" y="971741"/>
                  </a:cubicBezTo>
                  <a:cubicBezTo>
                    <a:pt x="382924" y="970884"/>
                    <a:pt x="385496" y="969836"/>
                    <a:pt x="387973" y="968978"/>
                  </a:cubicBezTo>
                  <a:lnTo>
                    <a:pt x="311392" y="1209580"/>
                  </a:lnTo>
                  <a:close/>
                  <a:moveTo>
                    <a:pt x="483413" y="668846"/>
                  </a:moveTo>
                  <a:cubicBezTo>
                    <a:pt x="482747" y="669417"/>
                    <a:pt x="481984" y="669988"/>
                    <a:pt x="481413" y="670655"/>
                  </a:cubicBezTo>
                  <a:cubicBezTo>
                    <a:pt x="452648" y="702945"/>
                    <a:pt x="403022" y="746760"/>
                    <a:pt x="329680" y="771716"/>
                  </a:cubicBezTo>
                  <a:cubicBezTo>
                    <a:pt x="281483" y="788099"/>
                    <a:pt x="229000" y="794004"/>
                    <a:pt x="177946" y="788575"/>
                  </a:cubicBezTo>
                  <a:cubicBezTo>
                    <a:pt x="176327" y="788384"/>
                    <a:pt x="174708" y="788575"/>
                    <a:pt x="173089" y="788861"/>
                  </a:cubicBezTo>
                  <a:lnTo>
                    <a:pt x="76124" y="484346"/>
                  </a:lnTo>
                  <a:lnTo>
                    <a:pt x="150038" y="484346"/>
                  </a:lnTo>
                  <a:lnTo>
                    <a:pt x="157087" y="594360"/>
                  </a:lnTo>
                  <a:cubicBezTo>
                    <a:pt x="159373" y="631031"/>
                    <a:pt x="190043" y="659416"/>
                    <a:pt x="226333" y="659416"/>
                  </a:cubicBezTo>
                  <a:cubicBezTo>
                    <a:pt x="227857" y="659416"/>
                    <a:pt x="229381" y="659416"/>
                    <a:pt x="230810" y="659225"/>
                  </a:cubicBezTo>
                  <a:cubicBezTo>
                    <a:pt x="269101" y="656749"/>
                    <a:pt x="298152" y="623602"/>
                    <a:pt x="295675" y="585311"/>
                  </a:cubicBezTo>
                  <a:lnTo>
                    <a:pt x="289199" y="484346"/>
                  </a:lnTo>
                  <a:lnTo>
                    <a:pt x="541992" y="484346"/>
                  </a:lnTo>
                  <a:lnTo>
                    <a:pt x="483413" y="6688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5173975" y="4375996"/>
              <a:ext cx="230914" cy="230864"/>
            </a:xfrm>
            <a:custGeom>
              <a:rect b="b" l="l" r="r" t="t"/>
              <a:pathLst>
                <a:path extrusionOk="0" h="230864" w="230914">
                  <a:moveTo>
                    <a:pt x="16388" y="230865"/>
                  </a:moveTo>
                  <a:cubicBezTo>
                    <a:pt x="16578" y="230865"/>
                    <a:pt x="16959" y="230865"/>
                    <a:pt x="17245" y="230770"/>
                  </a:cubicBezTo>
                  <a:cubicBezTo>
                    <a:pt x="26198" y="230293"/>
                    <a:pt x="32961" y="222769"/>
                    <a:pt x="32580" y="213815"/>
                  </a:cubicBezTo>
                  <a:cubicBezTo>
                    <a:pt x="31723" y="195908"/>
                    <a:pt x="32675" y="133329"/>
                    <a:pt x="82967" y="82942"/>
                  </a:cubicBezTo>
                  <a:cubicBezTo>
                    <a:pt x="95731" y="70178"/>
                    <a:pt x="142880" y="29126"/>
                    <a:pt x="213936" y="32554"/>
                  </a:cubicBezTo>
                  <a:cubicBezTo>
                    <a:pt x="222890" y="32840"/>
                    <a:pt x="230414" y="26173"/>
                    <a:pt x="230891" y="17219"/>
                  </a:cubicBezTo>
                  <a:cubicBezTo>
                    <a:pt x="231367" y="8361"/>
                    <a:pt x="224509" y="741"/>
                    <a:pt x="215555" y="265"/>
                  </a:cubicBezTo>
                  <a:cubicBezTo>
                    <a:pt x="130973" y="-4022"/>
                    <a:pt x="75157" y="44937"/>
                    <a:pt x="60012" y="60082"/>
                  </a:cubicBezTo>
                  <a:cubicBezTo>
                    <a:pt x="195" y="119899"/>
                    <a:pt x="-853" y="194194"/>
                    <a:pt x="195" y="215625"/>
                  </a:cubicBezTo>
                  <a:cubicBezTo>
                    <a:pt x="671" y="224102"/>
                    <a:pt x="7910" y="230865"/>
                    <a:pt x="16388" y="2308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3"/>
          <p:cNvSpPr/>
          <p:nvPr/>
        </p:nvSpPr>
        <p:spPr>
          <a:xfrm>
            <a:off x="6612410" y="4436929"/>
            <a:ext cx="1000030" cy="1365229"/>
          </a:xfrm>
          <a:custGeom>
            <a:rect b="b" l="l" r="r" t="t"/>
            <a:pathLst>
              <a:path extrusionOk="0" h="1093846" w="801242">
                <a:moveTo>
                  <a:pt x="785146" y="786379"/>
                </a:moveTo>
                <a:lnTo>
                  <a:pt x="736092" y="786379"/>
                </a:lnTo>
                <a:cubicBezTo>
                  <a:pt x="771906" y="728848"/>
                  <a:pt x="755237" y="673032"/>
                  <a:pt x="730568" y="620835"/>
                </a:cubicBezTo>
                <a:cubicBezTo>
                  <a:pt x="707803" y="572829"/>
                  <a:pt x="668179" y="546540"/>
                  <a:pt x="640842" y="533395"/>
                </a:cubicBezTo>
                <a:cubicBezTo>
                  <a:pt x="657130" y="507487"/>
                  <a:pt x="678752" y="460243"/>
                  <a:pt x="669322" y="400617"/>
                </a:cubicBezTo>
                <a:cubicBezTo>
                  <a:pt x="657511" y="326227"/>
                  <a:pt x="605600" y="284602"/>
                  <a:pt x="582454" y="269553"/>
                </a:cubicBezTo>
                <a:cubicBezTo>
                  <a:pt x="584740" y="193258"/>
                  <a:pt x="556451" y="156777"/>
                  <a:pt x="539020" y="141346"/>
                </a:cubicBezTo>
                <a:cubicBezTo>
                  <a:pt x="521875" y="126297"/>
                  <a:pt x="495395" y="117153"/>
                  <a:pt x="445961" y="100675"/>
                </a:cubicBezTo>
                <a:cubicBezTo>
                  <a:pt x="434816" y="96960"/>
                  <a:pt x="424815" y="94007"/>
                  <a:pt x="415957" y="91435"/>
                </a:cubicBezTo>
                <a:cubicBezTo>
                  <a:pt x="390906" y="84006"/>
                  <a:pt x="377190" y="80005"/>
                  <a:pt x="365284" y="67528"/>
                </a:cubicBezTo>
                <a:cubicBezTo>
                  <a:pt x="353473" y="55050"/>
                  <a:pt x="346520" y="37333"/>
                  <a:pt x="344710" y="14950"/>
                </a:cubicBezTo>
                <a:cubicBezTo>
                  <a:pt x="344329" y="10187"/>
                  <a:pt x="341852" y="5996"/>
                  <a:pt x="338042" y="3138"/>
                </a:cubicBezTo>
                <a:cubicBezTo>
                  <a:pt x="334232" y="281"/>
                  <a:pt x="329470" y="-671"/>
                  <a:pt x="324803" y="471"/>
                </a:cubicBezTo>
                <a:cubicBezTo>
                  <a:pt x="321088" y="1424"/>
                  <a:pt x="230505" y="23332"/>
                  <a:pt x="200692" y="110866"/>
                </a:cubicBezTo>
                <a:cubicBezTo>
                  <a:pt x="182785" y="163349"/>
                  <a:pt x="196501" y="209831"/>
                  <a:pt x="207264" y="234501"/>
                </a:cubicBezTo>
                <a:cubicBezTo>
                  <a:pt x="180022" y="252027"/>
                  <a:pt x="123635" y="296985"/>
                  <a:pt x="112490" y="375852"/>
                </a:cubicBezTo>
                <a:cubicBezTo>
                  <a:pt x="104966" y="429192"/>
                  <a:pt x="121729" y="473293"/>
                  <a:pt x="136874" y="500344"/>
                </a:cubicBezTo>
                <a:cubicBezTo>
                  <a:pt x="136874" y="500344"/>
                  <a:pt x="136874" y="500344"/>
                  <a:pt x="136874" y="500439"/>
                </a:cubicBezTo>
                <a:cubicBezTo>
                  <a:pt x="136684" y="500629"/>
                  <a:pt x="136398" y="500820"/>
                  <a:pt x="136208" y="501105"/>
                </a:cubicBezTo>
                <a:cubicBezTo>
                  <a:pt x="132588" y="505678"/>
                  <a:pt x="131826" y="511488"/>
                  <a:pt x="133636" y="516631"/>
                </a:cubicBezTo>
                <a:cubicBezTo>
                  <a:pt x="133636" y="516631"/>
                  <a:pt x="133636" y="516631"/>
                  <a:pt x="133541" y="516631"/>
                </a:cubicBezTo>
                <a:cubicBezTo>
                  <a:pt x="102584" y="538348"/>
                  <a:pt x="63151" y="575496"/>
                  <a:pt x="38481" y="633884"/>
                </a:cubicBezTo>
                <a:cubicBezTo>
                  <a:pt x="12954" y="694272"/>
                  <a:pt x="14954" y="750184"/>
                  <a:pt x="21050" y="786379"/>
                </a:cubicBezTo>
                <a:lnTo>
                  <a:pt x="16193" y="786379"/>
                </a:lnTo>
                <a:cubicBezTo>
                  <a:pt x="7239" y="786379"/>
                  <a:pt x="0" y="793523"/>
                  <a:pt x="0" y="802381"/>
                </a:cubicBezTo>
                <a:cubicBezTo>
                  <a:pt x="0" y="811240"/>
                  <a:pt x="7239" y="818384"/>
                  <a:pt x="16193" y="818384"/>
                </a:cubicBezTo>
                <a:lnTo>
                  <a:pt x="38291" y="818384"/>
                </a:lnTo>
                <a:cubicBezTo>
                  <a:pt x="39148" y="818479"/>
                  <a:pt x="40100" y="818574"/>
                  <a:pt x="41053" y="818574"/>
                </a:cubicBezTo>
                <a:lnTo>
                  <a:pt x="52292" y="818574"/>
                </a:lnTo>
                <a:lnTo>
                  <a:pt x="87916" y="1079749"/>
                </a:lnTo>
                <a:cubicBezTo>
                  <a:pt x="88963" y="1087941"/>
                  <a:pt x="95917" y="1093846"/>
                  <a:pt x="104013" y="1093846"/>
                </a:cubicBezTo>
                <a:lnTo>
                  <a:pt x="685419" y="1093846"/>
                </a:lnTo>
                <a:cubicBezTo>
                  <a:pt x="693515" y="1093846"/>
                  <a:pt x="700373" y="1087751"/>
                  <a:pt x="701326" y="1079654"/>
                </a:cubicBezTo>
                <a:lnTo>
                  <a:pt x="723043" y="917253"/>
                </a:lnTo>
                <a:lnTo>
                  <a:pt x="736378" y="818384"/>
                </a:lnTo>
                <a:lnTo>
                  <a:pt x="785051" y="818384"/>
                </a:lnTo>
                <a:cubicBezTo>
                  <a:pt x="794004" y="818384"/>
                  <a:pt x="801243" y="811240"/>
                  <a:pt x="801243" y="802381"/>
                </a:cubicBezTo>
                <a:cubicBezTo>
                  <a:pt x="801243" y="793523"/>
                  <a:pt x="794099" y="786379"/>
                  <a:pt x="785146" y="786379"/>
                </a:cubicBezTo>
                <a:close/>
                <a:moveTo>
                  <a:pt x="68580" y="646362"/>
                </a:moveTo>
                <a:cubicBezTo>
                  <a:pt x="92202" y="590545"/>
                  <a:pt x="131159" y="556827"/>
                  <a:pt x="159163" y="538444"/>
                </a:cubicBezTo>
                <a:cubicBezTo>
                  <a:pt x="159163" y="538444"/>
                  <a:pt x="159163" y="538444"/>
                  <a:pt x="159163" y="538444"/>
                </a:cubicBezTo>
                <a:cubicBezTo>
                  <a:pt x="165545" y="542635"/>
                  <a:pt x="172021" y="546540"/>
                  <a:pt x="178594" y="550255"/>
                </a:cubicBezTo>
                <a:cubicBezTo>
                  <a:pt x="199454" y="561780"/>
                  <a:pt x="221647" y="570638"/>
                  <a:pt x="244888" y="576734"/>
                </a:cubicBezTo>
                <a:cubicBezTo>
                  <a:pt x="246317" y="577020"/>
                  <a:pt x="247555" y="577305"/>
                  <a:pt x="248984" y="577305"/>
                </a:cubicBezTo>
                <a:cubicBezTo>
                  <a:pt x="256127" y="577305"/>
                  <a:pt x="262795" y="572543"/>
                  <a:pt x="264700" y="565209"/>
                </a:cubicBezTo>
                <a:cubicBezTo>
                  <a:pt x="266986" y="556541"/>
                  <a:pt x="261747" y="547683"/>
                  <a:pt x="253079" y="545397"/>
                </a:cubicBezTo>
                <a:cubicBezTo>
                  <a:pt x="232601" y="539968"/>
                  <a:pt x="212788" y="532157"/>
                  <a:pt x="194310" y="521965"/>
                </a:cubicBezTo>
                <a:cubicBezTo>
                  <a:pt x="190119" y="519679"/>
                  <a:pt x="186119" y="517108"/>
                  <a:pt x="182118" y="514536"/>
                </a:cubicBezTo>
                <a:cubicBezTo>
                  <a:pt x="182023" y="511202"/>
                  <a:pt x="180880" y="508059"/>
                  <a:pt x="178784" y="505392"/>
                </a:cubicBezTo>
                <a:cubicBezTo>
                  <a:pt x="168497" y="492057"/>
                  <a:pt x="135636" y="444051"/>
                  <a:pt x="144589" y="380329"/>
                </a:cubicBezTo>
                <a:cubicBezTo>
                  <a:pt x="155543" y="303367"/>
                  <a:pt x="218218" y="264790"/>
                  <a:pt x="233363" y="256504"/>
                </a:cubicBezTo>
                <a:cubicBezTo>
                  <a:pt x="240602" y="261647"/>
                  <a:pt x="247936" y="266505"/>
                  <a:pt x="255365" y="271077"/>
                </a:cubicBezTo>
                <a:cubicBezTo>
                  <a:pt x="279749" y="286126"/>
                  <a:pt x="297371" y="297175"/>
                  <a:pt x="321945" y="301747"/>
                </a:cubicBezTo>
                <a:cubicBezTo>
                  <a:pt x="329755" y="303271"/>
                  <a:pt x="337566" y="304034"/>
                  <a:pt x="345281" y="304034"/>
                </a:cubicBezTo>
                <a:cubicBezTo>
                  <a:pt x="352996" y="304034"/>
                  <a:pt x="360997" y="303271"/>
                  <a:pt x="368618" y="301652"/>
                </a:cubicBezTo>
                <a:cubicBezTo>
                  <a:pt x="377380" y="300033"/>
                  <a:pt x="383096" y="291555"/>
                  <a:pt x="381476" y="282793"/>
                </a:cubicBezTo>
                <a:cubicBezTo>
                  <a:pt x="379857" y="274030"/>
                  <a:pt x="371380" y="268315"/>
                  <a:pt x="362521" y="269934"/>
                </a:cubicBezTo>
                <a:cubicBezTo>
                  <a:pt x="350901" y="272125"/>
                  <a:pt x="339280" y="272125"/>
                  <a:pt x="327851" y="269934"/>
                </a:cubicBezTo>
                <a:cubicBezTo>
                  <a:pt x="309944" y="266600"/>
                  <a:pt x="296609" y="258504"/>
                  <a:pt x="272320" y="243550"/>
                </a:cubicBezTo>
                <a:cubicBezTo>
                  <a:pt x="259842" y="235739"/>
                  <a:pt x="247460" y="226976"/>
                  <a:pt x="235363" y="217642"/>
                </a:cubicBezTo>
                <a:cubicBezTo>
                  <a:pt x="226886" y="196972"/>
                  <a:pt x="217646" y="161063"/>
                  <a:pt x="231267" y="121153"/>
                </a:cubicBezTo>
                <a:cubicBezTo>
                  <a:pt x="248507" y="70671"/>
                  <a:pt x="291179" y="47049"/>
                  <a:pt x="315087" y="37524"/>
                </a:cubicBezTo>
                <a:cubicBezTo>
                  <a:pt x="319659" y="58384"/>
                  <a:pt x="328422" y="75910"/>
                  <a:pt x="341567" y="89721"/>
                </a:cubicBezTo>
                <a:cubicBezTo>
                  <a:pt x="359569" y="108580"/>
                  <a:pt x="379381" y="114486"/>
                  <a:pt x="406813" y="122487"/>
                </a:cubicBezTo>
                <a:cubicBezTo>
                  <a:pt x="415290" y="124963"/>
                  <a:pt x="424910" y="127726"/>
                  <a:pt x="435673" y="131345"/>
                </a:cubicBezTo>
                <a:cubicBezTo>
                  <a:pt x="482632" y="146871"/>
                  <a:pt x="505873" y="155348"/>
                  <a:pt x="517588" y="165635"/>
                </a:cubicBezTo>
                <a:cubicBezTo>
                  <a:pt x="529971" y="176494"/>
                  <a:pt x="549212" y="202116"/>
                  <a:pt x="549973" y="257170"/>
                </a:cubicBezTo>
                <a:cubicBezTo>
                  <a:pt x="549973" y="257170"/>
                  <a:pt x="549973" y="257170"/>
                  <a:pt x="549973" y="257170"/>
                </a:cubicBezTo>
                <a:cubicBezTo>
                  <a:pt x="547688" y="256980"/>
                  <a:pt x="545402" y="257170"/>
                  <a:pt x="543116" y="257837"/>
                </a:cubicBezTo>
                <a:cubicBezTo>
                  <a:pt x="524161" y="264124"/>
                  <a:pt x="504349" y="268124"/>
                  <a:pt x="484537" y="269553"/>
                </a:cubicBezTo>
                <a:cubicBezTo>
                  <a:pt x="472916" y="270410"/>
                  <a:pt x="461105" y="270410"/>
                  <a:pt x="449389" y="269553"/>
                </a:cubicBezTo>
                <a:cubicBezTo>
                  <a:pt x="440341" y="268886"/>
                  <a:pt x="432721" y="275649"/>
                  <a:pt x="432054" y="284602"/>
                </a:cubicBezTo>
                <a:cubicBezTo>
                  <a:pt x="431387" y="293461"/>
                  <a:pt x="438150" y="301271"/>
                  <a:pt x="447104" y="301938"/>
                </a:cubicBezTo>
                <a:cubicBezTo>
                  <a:pt x="453676" y="302509"/>
                  <a:pt x="460438" y="302700"/>
                  <a:pt x="467106" y="302700"/>
                </a:cubicBezTo>
                <a:cubicBezTo>
                  <a:pt x="473678" y="302700"/>
                  <a:pt x="480441" y="302509"/>
                  <a:pt x="486918" y="302033"/>
                </a:cubicBezTo>
                <a:cubicBezTo>
                  <a:pt x="509492" y="300319"/>
                  <a:pt x="531876" y="295842"/>
                  <a:pt x="553403" y="288698"/>
                </a:cubicBezTo>
                <a:cubicBezTo>
                  <a:pt x="553403" y="288698"/>
                  <a:pt x="553403" y="288698"/>
                  <a:pt x="553403" y="288698"/>
                </a:cubicBezTo>
                <a:cubicBezTo>
                  <a:pt x="554641" y="290127"/>
                  <a:pt x="556070" y="291365"/>
                  <a:pt x="557784" y="292318"/>
                </a:cubicBezTo>
                <a:cubicBezTo>
                  <a:pt x="569023" y="298604"/>
                  <a:pt x="625888" y="333561"/>
                  <a:pt x="637222" y="405379"/>
                </a:cubicBezTo>
                <a:cubicBezTo>
                  <a:pt x="646367" y="463196"/>
                  <a:pt x="620173" y="507011"/>
                  <a:pt x="607314" y="524823"/>
                </a:cubicBezTo>
                <a:cubicBezTo>
                  <a:pt x="586550" y="533300"/>
                  <a:pt x="565309" y="540158"/>
                  <a:pt x="543973" y="545016"/>
                </a:cubicBezTo>
                <a:cubicBezTo>
                  <a:pt x="501872" y="554731"/>
                  <a:pt x="466820" y="555779"/>
                  <a:pt x="422243" y="557017"/>
                </a:cubicBezTo>
                <a:cubicBezTo>
                  <a:pt x="401669" y="557589"/>
                  <a:pt x="380905" y="557589"/>
                  <a:pt x="360712" y="557017"/>
                </a:cubicBezTo>
                <a:cubicBezTo>
                  <a:pt x="360617" y="557017"/>
                  <a:pt x="360521" y="557017"/>
                  <a:pt x="360236" y="557017"/>
                </a:cubicBezTo>
                <a:cubicBezTo>
                  <a:pt x="351472" y="557017"/>
                  <a:pt x="344234" y="563971"/>
                  <a:pt x="343948" y="572638"/>
                </a:cubicBezTo>
                <a:cubicBezTo>
                  <a:pt x="343757" y="581497"/>
                  <a:pt x="350806" y="588926"/>
                  <a:pt x="359759" y="589117"/>
                </a:cubicBezTo>
                <a:cubicBezTo>
                  <a:pt x="370142" y="589402"/>
                  <a:pt x="380619" y="589497"/>
                  <a:pt x="391287" y="589497"/>
                </a:cubicBezTo>
                <a:cubicBezTo>
                  <a:pt x="402050" y="589497"/>
                  <a:pt x="412718" y="589307"/>
                  <a:pt x="423481" y="588926"/>
                </a:cubicBezTo>
                <a:cubicBezTo>
                  <a:pt x="469583" y="587593"/>
                  <a:pt x="506159" y="586545"/>
                  <a:pt x="551402" y="576163"/>
                </a:cubicBezTo>
                <a:cubicBezTo>
                  <a:pt x="572548" y="571305"/>
                  <a:pt x="593503" y="564733"/>
                  <a:pt x="614077" y="556636"/>
                </a:cubicBezTo>
                <a:cubicBezTo>
                  <a:pt x="614077" y="556636"/>
                  <a:pt x="614077" y="556636"/>
                  <a:pt x="614077" y="556636"/>
                </a:cubicBezTo>
                <a:cubicBezTo>
                  <a:pt x="635222" y="564733"/>
                  <a:pt x="678656" y="586640"/>
                  <a:pt x="701040" y="634265"/>
                </a:cubicBezTo>
                <a:cubicBezTo>
                  <a:pt x="728186" y="691796"/>
                  <a:pt x="736759" y="737516"/>
                  <a:pt x="695897" y="785713"/>
                </a:cubicBezTo>
                <a:cubicBezTo>
                  <a:pt x="674751" y="785713"/>
                  <a:pt x="652748" y="785808"/>
                  <a:pt x="630174" y="785998"/>
                </a:cubicBezTo>
                <a:lnTo>
                  <a:pt x="264700" y="785998"/>
                </a:lnTo>
                <a:lnTo>
                  <a:pt x="249936" y="785998"/>
                </a:lnTo>
                <a:cubicBezTo>
                  <a:pt x="247079" y="786665"/>
                  <a:pt x="244316" y="788189"/>
                  <a:pt x="242126" y="790285"/>
                </a:cubicBezTo>
                <a:cubicBezTo>
                  <a:pt x="238887" y="793428"/>
                  <a:pt x="237077" y="797524"/>
                  <a:pt x="237077" y="802001"/>
                </a:cubicBezTo>
                <a:lnTo>
                  <a:pt x="237077" y="817526"/>
                </a:lnTo>
                <a:lnTo>
                  <a:pt x="237077" y="818002"/>
                </a:lnTo>
                <a:lnTo>
                  <a:pt x="237077" y="926683"/>
                </a:lnTo>
                <a:cubicBezTo>
                  <a:pt x="237077" y="928111"/>
                  <a:pt x="236601" y="960401"/>
                  <a:pt x="215837" y="960401"/>
                </a:cubicBezTo>
                <a:cubicBezTo>
                  <a:pt x="195167" y="960401"/>
                  <a:pt x="194691" y="928111"/>
                  <a:pt x="194691" y="926778"/>
                </a:cubicBezTo>
                <a:lnTo>
                  <a:pt x="194691" y="818479"/>
                </a:lnTo>
                <a:lnTo>
                  <a:pt x="196501" y="818479"/>
                </a:lnTo>
                <a:cubicBezTo>
                  <a:pt x="196501" y="818288"/>
                  <a:pt x="196501" y="818193"/>
                  <a:pt x="196501" y="818002"/>
                </a:cubicBezTo>
                <a:lnTo>
                  <a:pt x="194691" y="818002"/>
                </a:lnTo>
                <a:lnTo>
                  <a:pt x="194691" y="802001"/>
                </a:lnTo>
                <a:cubicBezTo>
                  <a:pt x="194691" y="794190"/>
                  <a:pt x="189071" y="787618"/>
                  <a:pt x="181642" y="785998"/>
                </a:cubicBezTo>
                <a:cubicBezTo>
                  <a:pt x="180594" y="785808"/>
                  <a:pt x="179546" y="785713"/>
                  <a:pt x="178403" y="785713"/>
                </a:cubicBezTo>
                <a:lnTo>
                  <a:pt x="54007" y="785713"/>
                </a:lnTo>
                <a:cubicBezTo>
                  <a:pt x="48101" y="754566"/>
                  <a:pt x="44863" y="702750"/>
                  <a:pt x="68580" y="646362"/>
                </a:cubicBezTo>
                <a:close/>
                <a:moveTo>
                  <a:pt x="671227" y="1061366"/>
                </a:moveTo>
                <a:lnTo>
                  <a:pt x="118205" y="1061366"/>
                </a:lnTo>
                <a:lnTo>
                  <a:pt x="85249" y="818860"/>
                </a:lnTo>
                <a:lnTo>
                  <a:pt x="162306" y="818860"/>
                </a:lnTo>
                <a:lnTo>
                  <a:pt x="162306" y="927159"/>
                </a:lnTo>
                <a:cubicBezTo>
                  <a:pt x="162306" y="950019"/>
                  <a:pt x="173641" y="993262"/>
                  <a:pt x="216027" y="993262"/>
                </a:cubicBezTo>
                <a:cubicBezTo>
                  <a:pt x="258604" y="993262"/>
                  <a:pt x="269938" y="950019"/>
                  <a:pt x="269843" y="927159"/>
                </a:cubicBezTo>
                <a:lnTo>
                  <a:pt x="269843" y="819145"/>
                </a:lnTo>
                <a:cubicBezTo>
                  <a:pt x="361569" y="821431"/>
                  <a:pt x="463201" y="820384"/>
                  <a:pt x="561689" y="819526"/>
                </a:cubicBezTo>
                <a:cubicBezTo>
                  <a:pt x="592455" y="819241"/>
                  <a:pt x="622745" y="819050"/>
                  <a:pt x="651986" y="818860"/>
                </a:cubicBezTo>
                <a:lnTo>
                  <a:pt x="703802" y="818860"/>
                </a:lnTo>
                <a:lnTo>
                  <a:pt x="671227" y="10613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2165888" y="2632301"/>
            <a:ext cx="1430854" cy="1466522"/>
          </a:xfrm>
          <a:custGeom>
            <a:rect b="b" l="l" r="r" t="t"/>
            <a:pathLst>
              <a:path extrusionOk="0" h="1175004" w="1146426">
                <a:moveTo>
                  <a:pt x="747520" y="0"/>
                </a:moveTo>
                <a:cubicBezTo>
                  <a:pt x="527588" y="0"/>
                  <a:pt x="348613" y="178975"/>
                  <a:pt x="348613" y="398907"/>
                </a:cubicBezTo>
                <a:cubicBezTo>
                  <a:pt x="348613" y="486442"/>
                  <a:pt x="376902" y="567404"/>
                  <a:pt x="424908" y="633222"/>
                </a:cubicBezTo>
                <a:lnTo>
                  <a:pt x="14666" y="1073372"/>
                </a:lnTo>
                <a:cubicBezTo>
                  <a:pt x="-5908" y="1095470"/>
                  <a:pt x="-4669" y="1130141"/>
                  <a:pt x="17333" y="1150715"/>
                </a:cubicBezTo>
                <a:lnTo>
                  <a:pt x="27716" y="1160335"/>
                </a:lnTo>
                <a:cubicBezTo>
                  <a:pt x="37907" y="1169956"/>
                  <a:pt x="50957" y="1175004"/>
                  <a:pt x="64958" y="1175004"/>
                </a:cubicBezTo>
                <a:cubicBezTo>
                  <a:pt x="65530" y="1175004"/>
                  <a:pt x="66292" y="1175004"/>
                  <a:pt x="66863" y="1174909"/>
                </a:cubicBezTo>
                <a:cubicBezTo>
                  <a:pt x="81437" y="1174433"/>
                  <a:pt x="95057" y="1168336"/>
                  <a:pt x="104963" y="1157573"/>
                </a:cubicBezTo>
                <a:lnTo>
                  <a:pt x="512157" y="720757"/>
                </a:lnTo>
                <a:cubicBezTo>
                  <a:pt x="578165" y="769144"/>
                  <a:pt x="659509" y="797814"/>
                  <a:pt x="747520" y="797814"/>
                </a:cubicBezTo>
                <a:cubicBezTo>
                  <a:pt x="967452" y="797814"/>
                  <a:pt x="1146427" y="618839"/>
                  <a:pt x="1146427" y="398907"/>
                </a:cubicBezTo>
                <a:cubicBezTo>
                  <a:pt x="1146427" y="178975"/>
                  <a:pt x="967452" y="0"/>
                  <a:pt x="747520" y="0"/>
                </a:cubicBezTo>
                <a:close/>
                <a:moveTo>
                  <a:pt x="77722" y="1132046"/>
                </a:moveTo>
                <a:cubicBezTo>
                  <a:pt x="74579" y="1135380"/>
                  <a:pt x="70388" y="1137380"/>
                  <a:pt x="65625" y="1137571"/>
                </a:cubicBezTo>
                <a:lnTo>
                  <a:pt x="64958" y="1137571"/>
                </a:lnTo>
                <a:cubicBezTo>
                  <a:pt x="60577" y="1137571"/>
                  <a:pt x="56386" y="1135856"/>
                  <a:pt x="53243" y="1132903"/>
                </a:cubicBezTo>
                <a:lnTo>
                  <a:pt x="42860" y="1123378"/>
                </a:lnTo>
                <a:cubicBezTo>
                  <a:pt x="39527" y="1120235"/>
                  <a:pt x="37526" y="1115854"/>
                  <a:pt x="37431" y="1111282"/>
                </a:cubicBezTo>
                <a:cubicBezTo>
                  <a:pt x="37241" y="1106615"/>
                  <a:pt x="38860" y="1102138"/>
                  <a:pt x="42003" y="1098804"/>
                </a:cubicBezTo>
                <a:lnTo>
                  <a:pt x="448530" y="662654"/>
                </a:lnTo>
                <a:cubicBezTo>
                  <a:pt x="459293" y="674846"/>
                  <a:pt x="470819" y="686372"/>
                  <a:pt x="483011" y="697230"/>
                </a:cubicBezTo>
                <a:lnTo>
                  <a:pt x="77722" y="1132046"/>
                </a:lnTo>
                <a:close/>
                <a:moveTo>
                  <a:pt x="747520" y="760476"/>
                </a:moveTo>
                <a:cubicBezTo>
                  <a:pt x="669320" y="760476"/>
                  <a:pt x="597025" y="735521"/>
                  <a:pt x="537779" y="693230"/>
                </a:cubicBezTo>
                <a:cubicBezTo>
                  <a:pt x="527588" y="685991"/>
                  <a:pt x="517777" y="678180"/>
                  <a:pt x="508442" y="669893"/>
                </a:cubicBezTo>
                <a:cubicBezTo>
                  <a:pt x="496250" y="659130"/>
                  <a:pt x="484725" y="647509"/>
                  <a:pt x="474057" y="635222"/>
                </a:cubicBezTo>
                <a:cubicBezTo>
                  <a:pt x="465770" y="625697"/>
                  <a:pt x="458055" y="615696"/>
                  <a:pt x="450816" y="605314"/>
                </a:cubicBezTo>
                <a:cubicBezTo>
                  <a:pt x="430337" y="575977"/>
                  <a:pt x="414145" y="543497"/>
                  <a:pt x="403001" y="508730"/>
                </a:cubicBezTo>
                <a:cubicBezTo>
                  <a:pt x="403191" y="507301"/>
                  <a:pt x="403191" y="505873"/>
                  <a:pt x="403001" y="504444"/>
                </a:cubicBezTo>
                <a:cubicBezTo>
                  <a:pt x="382617" y="335756"/>
                  <a:pt x="503299" y="181832"/>
                  <a:pt x="671891" y="161354"/>
                </a:cubicBezTo>
                <a:cubicBezTo>
                  <a:pt x="804860" y="145351"/>
                  <a:pt x="926018" y="240411"/>
                  <a:pt x="942020" y="373380"/>
                </a:cubicBezTo>
                <a:cubicBezTo>
                  <a:pt x="954593" y="477679"/>
                  <a:pt x="880013" y="572834"/>
                  <a:pt x="775714" y="585502"/>
                </a:cubicBezTo>
                <a:cubicBezTo>
                  <a:pt x="736280" y="590359"/>
                  <a:pt x="697323" y="579406"/>
                  <a:pt x="666081" y="554926"/>
                </a:cubicBezTo>
                <a:cubicBezTo>
                  <a:pt x="634934" y="530352"/>
                  <a:pt x="615027" y="495109"/>
                  <a:pt x="610265" y="455676"/>
                </a:cubicBezTo>
                <a:cubicBezTo>
                  <a:pt x="606550" y="425196"/>
                  <a:pt x="615027" y="395002"/>
                  <a:pt x="633982" y="370713"/>
                </a:cubicBezTo>
                <a:cubicBezTo>
                  <a:pt x="653032" y="346424"/>
                  <a:pt x="680178" y="331184"/>
                  <a:pt x="710753" y="327470"/>
                </a:cubicBezTo>
                <a:cubicBezTo>
                  <a:pt x="759140" y="321659"/>
                  <a:pt x="803336" y="356235"/>
                  <a:pt x="809147" y="404717"/>
                </a:cubicBezTo>
                <a:cubicBezTo>
                  <a:pt x="811242" y="422529"/>
                  <a:pt x="806384" y="440150"/>
                  <a:pt x="795335" y="454247"/>
                </a:cubicBezTo>
                <a:cubicBezTo>
                  <a:pt x="784286" y="468440"/>
                  <a:pt x="768380" y="477393"/>
                  <a:pt x="750568" y="479488"/>
                </a:cubicBezTo>
                <a:cubicBezTo>
                  <a:pt x="737233" y="481108"/>
                  <a:pt x="724374" y="477393"/>
                  <a:pt x="713801" y="469201"/>
                </a:cubicBezTo>
                <a:cubicBezTo>
                  <a:pt x="703229" y="461010"/>
                  <a:pt x="696656" y="449104"/>
                  <a:pt x="695037" y="435864"/>
                </a:cubicBezTo>
                <a:cubicBezTo>
                  <a:pt x="692656" y="416052"/>
                  <a:pt x="706848" y="397955"/>
                  <a:pt x="726565" y="395573"/>
                </a:cubicBezTo>
                <a:cubicBezTo>
                  <a:pt x="733232" y="394811"/>
                  <a:pt x="739900" y="396716"/>
                  <a:pt x="745234" y="400812"/>
                </a:cubicBezTo>
                <a:cubicBezTo>
                  <a:pt x="750473" y="404908"/>
                  <a:pt x="753902" y="410909"/>
                  <a:pt x="754664" y="417576"/>
                </a:cubicBezTo>
                <a:cubicBezTo>
                  <a:pt x="755902" y="427768"/>
                  <a:pt x="765236" y="435102"/>
                  <a:pt x="775428" y="433864"/>
                </a:cubicBezTo>
                <a:cubicBezTo>
                  <a:pt x="785620" y="432625"/>
                  <a:pt x="792954" y="423291"/>
                  <a:pt x="791716" y="413099"/>
                </a:cubicBezTo>
                <a:cubicBezTo>
                  <a:pt x="789716" y="396526"/>
                  <a:pt x="781429" y="381762"/>
                  <a:pt x="768189" y="371475"/>
                </a:cubicBezTo>
                <a:cubicBezTo>
                  <a:pt x="755045" y="361188"/>
                  <a:pt x="738566" y="356521"/>
                  <a:pt x="722088" y="358521"/>
                </a:cubicBezTo>
                <a:cubicBezTo>
                  <a:pt x="681797" y="363379"/>
                  <a:pt x="653127" y="400050"/>
                  <a:pt x="657985" y="440341"/>
                </a:cubicBezTo>
                <a:cubicBezTo>
                  <a:pt x="660842" y="463487"/>
                  <a:pt x="672558" y="484061"/>
                  <a:pt x="690751" y="498538"/>
                </a:cubicBezTo>
                <a:cubicBezTo>
                  <a:pt x="709039" y="512826"/>
                  <a:pt x="731899" y="519208"/>
                  <a:pt x="755045" y="516446"/>
                </a:cubicBezTo>
                <a:cubicBezTo>
                  <a:pt x="782762" y="513112"/>
                  <a:pt x="807337" y="499300"/>
                  <a:pt x="824672" y="477298"/>
                </a:cubicBezTo>
                <a:cubicBezTo>
                  <a:pt x="841913" y="455295"/>
                  <a:pt x="849533" y="428054"/>
                  <a:pt x="846199" y="400336"/>
                </a:cubicBezTo>
                <a:cubicBezTo>
                  <a:pt x="842198" y="366903"/>
                  <a:pt x="825434" y="337185"/>
                  <a:pt x="798955" y="316421"/>
                </a:cubicBezTo>
                <a:cubicBezTo>
                  <a:pt x="772475" y="295751"/>
                  <a:pt x="739519" y="286607"/>
                  <a:pt x="706277" y="290513"/>
                </a:cubicBezTo>
                <a:cubicBezTo>
                  <a:pt x="622742" y="300704"/>
                  <a:pt x="563116" y="376809"/>
                  <a:pt x="573212" y="460343"/>
                </a:cubicBezTo>
                <a:cubicBezTo>
                  <a:pt x="579213" y="509683"/>
                  <a:pt x="603883" y="553688"/>
                  <a:pt x="643031" y="584454"/>
                </a:cubicBezTo>
                <a:cubicBezTo>
                  <a:pt x="676082" y="610457"/>
                  <a:pt x="715992" y="624078"/>
                  <a:pt x="757331" y="624078"/>
                </a:cubicBezTo>
                <a:cubicBezTo>
                  <a:pt x="764951" y="624078"/>
                  <a:pt x="772475" y="623602"/>
                  <a:pt x="780095" y="622459"/>
                </a:cubicBezTo>
                <a:cubicBezTo>
                  <a:pt x="904778" y="607314"/>
                  <a:pt x="993836" y="493490"/>
                  <a:pt x="978787" y="368808"/>
                </a:cubicBezTo>
                <a:cubicBezTo>
                  <a:pt x="960308" y="215455"/>
                  <a:pt x="820291" y="105728"/>
                  <a:pt x="667129" y="124396"/>
                </a:cubicBezTo>
                <a:cubicBezTo>
                  <a:pt x="541970" y="139541"/>
                  <a:pt x="440434" y="220409"/>
                  <a:pt x="392714" y="328232"/>
                </a:cubicBezTo>
                <a:cubicBezTo>
                  <a:pt x="425670" y="162592"/>
                  <a:pt x="572165" y="37338"/>
                  <a:pt x="747329" y="37338"/>
                </a:cubicBezTo>
                <a:cubicBezTo>
                  <a:pt x="946592" y="37338"/>
                  <a:pt x="1108803" y="199549"/>
                  <a:pt x="1108898" y="398907"/>
                </a:cubicBezTo>
                <a:cubicBezTo>
                  <a:pt x="1109089" y="598265"/>
                  <a:pt x="946878" y="760476"/>
                  <a:pt x="747520" y="76047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8703892" y="793443"/>
            <a:ext cx="878771" cy="1533572"/>
          </a:xfrm>
          <a:custGeom>
            <a:rect b="b" l="l" r="r" t="t"/>
            <a:pathLst>
              <a:path extrusionOk="0" h="1228725" w="704087">
                <a:moveTo>
                  <a:pt x="698373" y="279368"/>
                </a:moveTo>
                <a:cubicBezTo>
                  <a:pt x="694754" y="276225"/>
                  <a:pt x="689896" y="274892"/>
                  <a:pt x="685229" y="275654"/>
                </a:cubicBezTo>
                <a:cubicBezTo>
                  <a:pt x="680942" y="251651"/>
                  <a:pt x="673894" y="227743"/>
                  <a:pt x="663988" y="204311"/>
                </a:cubicBezTo>
                <a:cubicBezTo>
                  <a:pt x="610076" y="76867"/>
                  <a:pt x="485585" y="0"/>
                  <a:pt x="354902" y="0"/>
                </a:cubicBezTo>
                <a:cubicBezTo>
                  <a:pt x="311658" y="0"/>
                  <a:pt x="267653" y="8477"/>
                  <a:pt x="225266" y="26289"/>
                </a:cubicBezTo>
                <a:cubicBezTo>
                  <a:pt x="116681" y="72009"/>
                  <a:pt x="44768" y="168593"/>
                  <a:pt x="25718" y="276701"/>
                </a:cubicBezTo>
                <a:cubicBezTo>
                  <a:pt x="23432" y="276415"/>
                  <a:pt x="21146" y="276035"/>
                  <a:pt x="18860" y="275654"/>
                </a:cubicBezTo>
                <a:cubicBezTo>
                  <a:pt x="14097" y="274892"/>
                  <a:pt x="9335" y="276225"/>
                  <a:pt x="5715" y="279368"/>
                </a:cubicBezTo>
                <a:cubicBezTo>
                  <a:pt x="2096" y="282416"/>
                  <a:pt x="0" y="286893"/>
                  <a:pt x="0" y="291656"/>
                </a:cubicBezTo>
                <a:lnTo>
                  <a:pt x="0" y="397574"/>
                </a:lnTo>
                <a:cubicBezTo>
                  <a:pt x="0" y="405194"/>
                  <a:pt x="5429" y="411766"/>
                  <a:pt x="12859" y="413385"/>
                </a:cubicBezTo>
                <a:cubicBezTo>
                  <a:pt x="18955" y="414719"/>
                  <a:pt x="24955" y="415957"/>
                  <a:pt x="31052" y="417100"/>
                </a:cubicBezTo>
                <a:cubicBezTo>
                  <a:pt x="35052" y="433007"/>
                  <a:pt x="40386" y="448818"/>
                  <a:pt x="46958" y="464344"/>
                </a:cubicBezTo>
                <a:cubicBezTo>
                  <a:pt x="92773" y="572929"/>
                  <a:pt x="189833" y="644747"/>
                  <a:pt x="298323" y="663607"/>
                </a:cubicBezTo>
                <a:lnTo>
                  <a:pt x="298323" y="1181195"/>
                </a:lnTo>
                <a:cubicBezTo>
                  <a:pt x="298323" y="1207484"/>
                  <a:pt x="319754" y="1228725"/>
                  <a:pt x="345948" y="1228725"/>
                </a:cubicBezTo>
                <a:lnTo>
                  <a:pt x="358140" y="1228725"/>
                </a:lnTo>
                <a:cubicBezTo>
                  <a:pt x="384334" y="1228725"/>
                  <a:pt x="405765" y="1207484"/>
                  <a:pt x="405765" y="1181291"/>
                </a:cubicBezTo>
                <a:lnTo>
                  <a:pt x="405765" y="664940"/>
                </a:lnTo>
                <a:cubicBezTo>
                  <a:pt x="432625" y="660845"/>
                  <a:pt x="459486" y="653415"/>
                  <a:pt x="485680" y="642366"/>
                </a:cubicBezTo>
                <a:cubicBezTo>
                  <a:pt x="586264" y="599980"/>
                  <a:pt x="655320" y="513969"/>
                  <a:pt x="680181" y="415671"/>
                </a:cubicBezTo>
                <a:cubicBezTo>
                  <a:pt x="683895" y="414909"/>
                  <a:pt x="687514" y="414147"/>
                  <a:pt x="691229" y="413385"/>
                </a:cubicBezTo>
                <a:cubicBezTo>
                  <a:pt x="698659" y="411766"/>
                  <a:pt x="704088" y="405194"/>
                  <a:pt x="704088" y="397574"/>
                </a:cubicBezTo>
                <a:lnTo>
                  <a:pt x="704088" y="291656"/>
                </a:lnTo>
                <a:cubicBezTo>
                  <a:pt x="704088" y="286893"/>
                  <a:pt x="701897" y="282416"/>
                  <a:pt x="698373" y="279368"/>
                </a:cubicBezTo>
                <a:close/>
                <a:moveTo>
                  <a:pt x="237840" y="56198"/>
                </a:moveTo>
                <a:cubicBezTo>
                  <a:pt x="391573" y="-8477"/>
                  <a:pt x="569214" y="63627"/>
                  <a:pt x="633984" y="216884"/>
                </a:cubicBezTo>
                <a:cubicBezTo>
                  <a:pt x="642842" y="237744"/>
                  <a:pt x="649129" y="259080"/>
                  <a:pt x="652939" y="280511"/>
                </a:cubicBezTo>
                <a:cubicBezTo>
                  <a:pt x="609029" y="286798"/>
                  <a:pt x="564642" y="291751"/>
                  <a:pt x="520637" y="295370"/>
                </a:cubicBezTo>
                <a:cubicBezTo>
                  <a:pt x="511683" y="296037"/>
                  <a:pt x="505111" y="303752"/>
                  <a:pt x="505683" y="312801"/>
                </a:cubicBezTo>
                <a:cubicBezTo>
                  <a:pt x="506349" y="321755"/>
                  <a:pt x="514255" y="328327"/>
                  <a:pt x="523208" y="327660"/>
                </a:cubicBezTo>
                <a:cubicBezTo>
                  <a:pt x="567690" y="324040"/>
                  <a:pt x="612553" y="319088"/>
                  <a:pt x="657035" y="312706"/>
                </a:cubicBezTo>
                <a:cubicBezTo>
                  <a:pt x="661892" y="312039"/>
                  <a:pt x="666655" y="311372"/>
                  <a:pt x="671513" y="310610"/>
                </a:cubicBezTo>
                <a:lnTo>
                  <a:pt x="671513" y="384334"/>
                </a:lnTo>
                <a:cubicBezTo>
                  <a:pt x="665322" y="385572"/>
                  <a:pt x="659130" y="386810"/>
                  <a:pt x="652939" y="388049"/>
                </a:cubicBezTo>
                <a:cubicBezTo>
                  <a:pt x="571405" y="403574"/>
                  <a:pt x="488538" y="412909"/>
                  <a:pt x="405765" y="415671"/>
                </a:cubicBezTo>
                <a:cubicBezTo>
                  <a:pt x="394907" y="416052"/>
                  <a:pt x="384048" y="416338"/>
                  <a:pt x="373285" y="416528"/>
                </a:cubicBezTo>
                <a:cubicBezTo>
                  <a:pt x="360331" y="416624"/>
                  <a:pt x="347377" y="416624"/>
                  <a:pt x="334423" y="416528"/>
                </a:cubicBezTo>
                <a:cubicBezTo>
                  <a:pt x="333185" y="416528"/>
                  <a:pt x="332041" y="416528"/>
                  <a:pt x="330804" y="416433"/>
                </a:cubicBezTo>
                <a:cubicBezTo>
                  <a:pt x="319945" y="416338"/>
                  <a:pt x="309086" y="416052"/>
                  <a:pt x="298323" y="415766"/>
                </a:cubicBezTo>
                <a:cubicBezTo>
                  <a:pt x="217837" y="413099"/>
                  <a:pt x="137256" y="404241"/>
                  <a:pt x="58103" y="389382"/>
                </a:cubicBezTo>
                <a:cubicBezTo>
                  <a:pt x="49530" y="387763"/>
                  <a:pt x="40957" y="386048"/>
                  <a:pt x="32385" y="384334"/>
                </a:cubicBezTo>
                <a:lnTo>
                  <a:pt x="32385" y="310610"/>
                </a:lnTo>
                <a:cubicBezTo>
                  <a:pt x="39434" y="311658"/>
                  <a:pt x="46577" y="312706"/>
                  <a:pt x="53721" y="313658"/>
                </a:cubicBezTo>
                <a:cubicBezTo>
                  <a:pt x="143542" y="326327"/>
                  <a:pt x="234696" y="333280"/>
                  <a:pt x="325279" y="334423"/>
                </a:cubicBezTo>
                <a:cubicBezTo>
                  <a:pt x="337375" y="334518"/>
                  <a:pt x="343281" y="334709"/>
                  <a:pt x="347567" y="334804"/>
                </a:cubicBezTo>
                <a:cubicBezTo>
                  <a:pt x="355759" y="335185"/>
                  <a:pt x="357283" y="335185"/>
                  <a:pt x="379095" y="334423"/>
                </a:cubicBezTo>
                <a:cubicBezTo>
                  <a:pt x="388048" y="334042"/>
                  <a:pt x="395097" y="326612"/>
                  <a:pt x="394811" y="317659"/>
                </a:cubicBezTo>
                <a:cubicBezTo>
                  <a:pt x="394431" y="308705"/>
                  <a:pt x="387096" y="301943"/>
                  <a:pt x="377952" y="301943"/>
                </a:cubicBezTo>
                <a:cubicBezTo>
                  <a:pt x="357188" y="302609"/>
                  <a:pt x="356140" y="302609"/>
                  <a:pt x="348615" y="302419"/>
                </a:cubicBezTo>
                <a:cubicBezTo>
                  <a:pt x="344424" y="302324"/>
                  <a:pt x="338138" y="302038"/>
                  <a:pt x="325755" y="301943"/>
                </a:cubicBezTo>
                <a:cubicBezTo>
                  <a:pt x="236411" y="300800"/>
                  <a:pt x="146495" y="293942"/>
                  <a:pt x="57817" y="281464"/>
                </a:cubicBezTo>
                <a:cubicBezTo>
                  <a:pt x="75248" y="184214"/>
                  <a:pt x="140018" y="97346"/>
                  <a:pt x="237840" y="56198"/>
                </a:cubicBezTo>
                <a:close/>
                <a:moveTo>
                  <a:pt x="373285" y="1181291"/>
                </a:moveTo>
                <a:cubicBezTo>
                  <a:pt x="373285" y="1189577"/>
                  <a:pt x="366522" y="1196435"/>
                  <a:pt x="358140" y="1196435"/>
                </a:cubicBezTo>
                <a:lnTo>
                  <a:pt x="345948" y="1196435"/>
                </a:lnTo>
                <a:cubicBezTo>
                  <a:pt x="337566" y="1196435"/>
                  <a:pt x="330804" y="1189577"/>
                  <a:pt x="330804" y="1181291"/>
                </a:cubicBezTo>
                <a:lnTo>
                  <a:pt x="330804" y="667702"/>
                </a:lnTo>
                <a:cubicBezTo>
                  <a:pt x="339090" y="668369"/>
                  <a:pt x="347567" y="668655"/>
                  <a:pt x="355949" y="668655"/>
                </a:cubicBezTo>
                <a:cubicBezTo>
                  <a:pt x="361760" y="668655"/>
                  <a:pt x="367475" y="668465"/>
                  <a:pt x="373285" y="668179"/>
                </a:cubicBezTo>
                <a:lnTo>
                  <a:pt x="373285" y="1181291"/>
                </a:lnTo>
                <a:close/>
                <a:moveTo>
                  <a:pt x="473012" y="612458"/>
                </a:moveTo>
                <a:cubicBezTo>
                  <a:pt x="450914" y="621697"/>
                  <a:pt x="428435" y="628269"/>
                  <a:pt x="405765" y="632079"/>
                </a:cubicBezTo>
                <a:cubicBezTo>
                  <a:pt x="394907" y="633889"/>
                  <a:pt x="384143" y="635127"/>
                  <a:pt x="373285" y="635699"/>
                </a:cubicBezTo>
                <a:cubicBezTo>
                  <a:pt x="359093" y="636556"/>
                  <a:pt x="344900" y="636365"/>
                  <a:pt x="330804" y="635222"/>
                </a:cubicBezTo>
                <a:cubicBezTo>
                  <a:pt x="319850" y="634270"/>
                  <a:pt x="308991" y="632841"/>
                  <a:pt x="298323" y="630746"/>
                </a:cubicBezTo>
                <a:cubicBezTo>
                  <a:pt x="202597" y="612172"/>
                  <a:pt x="117539" y="547878"/>
                  <a:pt x="76867" y="451676"/>
                </a:cubicBezTo>
                <a:cubicBezTo>
                  <a:pt x="72962" y="442436"/>
                  <a:pt x="69532" y="433197"/>
                  <a:pt x="66675" y="423863"/>
                </a:cubicBezTo>
                <a:cubicBezTo>
                  <a:pt x="143161" y="437483"/>
                  <a:pt x="220789" y="445675"/>
                  <a:pt x="298323" y="448247"/>
                </a:cubicBezTo>
                <a:cubicBezTo>
                  <a:pt x="309086" y="448628"/>
                  <a:pt x="319945" y="448913"/>
                  <a:pt x="330804" y="449009"/>
                </a:cubicBezTo>
                <a:cubicBezTo>
                  <a:pt x="331947" y="449104"/>
                  <a:pt x="333090" y="449104"/>
                  <a:pt x="334233" y="449104"/>
                </a:cubicBezTo>
                <a:cubicBezTo>
                  <a:pt x="340138" y="449199"/>
                  <a:pt x="346043" y="449199"/>
                  <a:pt x="351949" y="449199"/>
                </a:cubicBezTo>
                <a:cubicBezTo>
                  <a:pt x="359093" y="449199"/>
                  <a:pt x="366236" y="449199"/>
                  <a:pt x="373285" y="449104"/>
                </a:cubicBezTo>
                <a:cubicBezTo>
                  <a:pt x="384143" y="448913"/>
                  <a:pt x="394907" y="448628"/>
                  <a:pt x="405765" y="448247"/>
                </a:cubicBezTo>
                <a:cubicBezTo>
                  <a:pt x="485680" y="445675"/>
                  <a:pt x="565595" y="437102"/>
                  <a:pt x="644367" y="422624"/>
                </a:cubicBezTo>
                <a:cubicBezTo>
                  <a:pt x="619030" y="505111"/>
                  <a:pt x="558737" y="576263"/>
                  <a:pt x="473012" y="612458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2120196" y="4606649"/>
            <a:ext cx="1719100" cy="1232600"/>
          </a:xfrm>
          <a:custGeom>
            <a:rect b="b" l="l" r="r" t="t"/>
            <a:pathLst>
              <a:path extrusionOk="0" h="987581" w="1377374">
                <a:moveTo>
                  <a:pt x="1332864" y="423606"/>
                </a:moveTo>
                <a:cubicBezTo>
                  <a:pt x="1340103" y="408461"/>
                  <a:pt x="1344199" y="391412"/>
                  <a:pt x="1344199" y="373505"/>
                </a:cubicBezTo>
                <a:lnTo>
                  <a:pt x="1344199" y="350073"/>
                </a:lnTo>
                <a:cubicBezTo>
                  <a:pt x="1344199" y="332547"/>
                  <a:pt x="1340293" y="315878"/>
                  <a:pt x="1333245" y="301019"/>
                </a:cubicBezTo>
                <a:cubicBezTo>
                  <a:pt x="1337245" y="299877"/>
                  <a:pt x="1340770" y="297400"/>
                  <a:pt x="1343341" y="293971"/>
                </a:cubicBezTo>
                <a:cubicBezTo>
                  <a:pt x="1370011" y="258633"/>
                  <a:pt x="1381060" y="224248"/>
                  <a:pt x="1376298" y="191863"/>
                </a:cubicBezTo>
                <a:cubicBezTo>
                  <a:pt x="1355629" y="54131"/>
                  <a:pt x="1056829" y="-4066"/>
                  <a:pt x="861376" y="220"/>
                </a:cubicBezTo>
                <a:cubicBezTo>
                  <a:pt x="667543" y="4411"/>
                  <a:pt x="383317" y="75563"/>
                  <a:pt x="376173" y="193578"/>
                </a:cubicBezTo>
                <a:cubicBezTo>
                  <a:pt x="374744" y="218343"/>
                  <a:pt x="385507" y="243298"/>
                  <a:pt x="408367" y="267872"/>
                </a:cubicBezTo>
                <a:cubicBezTo>
                  <a:pt x="224154" y="285970"/>
                  <a:pt x="6412" y="353312"/>
                  <a:pt x="126" y="456468"/>
                </a:cubicBezTo>
                <a:cubicBezTo>
                  <a:pt x="-1589" y="486186"/>
                  <a:pt x="14318" y="516189"/>
                  <a:pt x="47560" y="545621"/>
                </a:cubicBezTo>
                <a:cubicBezTo>
                  <a:pt x="33463" y="564862"/>
                  <a:pt x="25177" y="588579"/>
                  <a:pt x="25177" y="614106"/>
                </a:cubicBezTo>
                <a:lnTo>
                  <a:pt x="25177" y="637538"/>
                </a:lnTo>
                <a:cubicBezTo>
                  <a:pt x="25177" y="662779"/>
                  <a:pt x="33273" y="686211"/>
                  <a:pt x="47084" y="705356"/>
                </a:cubicBezTo>
                <a:cubicBezTo>
                  <a:pt x="14223" y="734788"/>
                  <a:pt x="-1589" y="764601"/>
                  <a:pt x="126" y="794033"/>
                </a:cubicBezTo>
                <a:cubicBezTo>
                  <a:pt x="7270" y="912048"/>
                  <a:pt x="291496" y="983200"/>
                  <a:pt x="485234" y="987296"/>
                </a:cubicBezTo>
                <a:cubicBezTo>
                  <a:pt x="491902" y="987581"/>
                  <a:pt x="498474" y="987581"/>
                  <a:pt x="505237" y="987581"/>
                </a:cubicBezTo>
                <a:cubicBezTo>
                  <a:pt x="700404" y="987581"/>
                  <a:pt x="980153" y="928907"/>
                  <a:pt x="1000251" y="795748"/>
                </a:cubicBezTo>
                <a:cubicBezTo>
                  <a:pt x="1003870" y="771364"/>
                  <a:pt x="998441" y="745932"/>
                  <a:pt x="984249" y="719738"/>
                </a:cubicBezTo>
                <a:cubicBezTo>
                  <a:pt x="1162462" y="703165"/>
                  <a:pt x="1359534" y="644015"/>
                  <a:pt x="1376298" y="532858"/>
                </a:cubicBezTo>
                <a:cubicBezTo>
                  <a:pt x="1381060" y="500473"/>
                  <a:pt x="1370011" y="466088"/>
                  <a:pt x="1343341" y="430750"/>
                </a:cubicBezTo>
                <a:cubicBezTo>
                  <a:pt x="1340770" y="427226"/>
                  <a:pt x="1337055" y="424749"/>
                  <a:pt x="1332864" y="423606"/>
                </a:cubicBezTo>
                <a:close/>
                <a:moveTo>
                  <a:pt x="989964" y="422939"/>
                </a:moveTo>
                <a:cubicBezTo>
                  <a:pt x="962151" y="367790"/>
                  <a:pt x="886237" y="327880"/>
                  <a:pt x="794892" y="301781"/>
                </a:cubicBezTo>
                <a:lnTo>
                  <a:pt x="1288287" y="301781"/>
                </a:lnTo>
                <a:cubicBezTo>
                  <a:pt x="1298860" y="315021"/>
                  <a:pt x="1305146" y="331785"/>
                  <a:pt x="1305146" y="350073"/>
                </a:cubicBezTo>
                <a:lnTo>
                  <a:pt x="1305146" y="373505"/>
                </a:lnTo>
                <a:cubicBezTo>
                  <a:pt x="1305146" y="392269"/>
                  <a:pt x="1298479" y="409509"/>
                  <a:pt x="1287430" y="422939"/>
                </a:cubicBezTo>
                <a:lnTo>
                  <a:pt x="989964" y="422939"/>
                </a:lnTo>
                <a:close/>
                <a:moveTo>
                  <a:pt x="862138" y="39463"/>
                </a:moveTo>
                <a:cubicBezTo>
                  <a:pt x="1074736" y="34701"/>
                  <a:pt x="1323244" y="101566"/>
                  <a:pt x="1337626" y="197769"/>
                </a:cubicBezTo>
                <a:cubicBezTo>
                  <a:pt x="1340484" y="217199"/>
                  <a:pt x="1333912" y="239107"/>
                  <a:pt x="1317814" y="262729"/>
                </a:cubicBezTo>
                <a:lnTo>
                  <a:pt x="1304765" y="262729"/>
                </a:lnTo>
                <a:lnTo>
                  <a:pt x="460469" y="262729"/>
                </a:lnTo>
                <a:cubicBezTo>
                  <a:pt x="457040" y="260062"/>
                  <a:pt x="453802" y="257395"/>
                  <a:pt x="450754" y="254728"/>
                </a:cubicBezTo>
                <a:cubicBezTo>
                  <a:pt x="426370" y="233487"/>
                  <a:pt x="413987" y="213389"/>
                  <a:pt x="415035" y="196054"/>
                </a:cubicBezTo>
                <a:cubicBezTo>
                  <a:pt x="419512" y="123093"/>
                  <a:pt x="645064" y="44130"/>
                  <a:pt x="862138" y="39463"/>
                </a:cubicBezTo>
                <a:close/>
                <a:moveTo>
                  <a:pt x="38988" y="458944"/>
                </a:moveTo>
                <a:cubicBezTo>
                  <a:pt x="42893" y="394555"/>
                  <a:pt x="219010" y="325499"/>
                  <a:pt x="409606" y="306925"/>
                </a:cubicBezTo>
                <a:cubicBezTo>
                  <a:pt x="424941" y="305401"/>
                  <a:pt x="440467" y="304163"/>
                  <a:pt x="455992" y="303401"/>
                </a:cubicBezTo>
                <a:cubicBezTo>
                  <a:pt x="465994" y="302829"/>
                  <a:pt x="476090" y="302448"/>
                  <a:pt x="486091" y="302258"/>
                </a:cubicBezTo>
                <a:cubicBezTo>
                  <a:pt x="669543" y="298353"/>
                  <a:pt x="879855" y="347502"/>
                  <a:pt x="943196" y="422939"/>
                </a:cubicBezTo>
                <a:lnTo>
                  <a:pt x="959484" y="451419"/>
                </a:lnTo>
                <a:cubicBezTo>
                  <a:pt x="960436" y="454467"/>
                  <a:pt x="961103" y="457515"/>
                  <a:pt x="961579" y="460658"/>
                </a:cubicBezTo>
                <a:cubicBezTo>
                  <a:pt x="961675" y="461135"/>
                  <a:pt x="961770" y="461611"/>
                  <a:pt x="961770" y="462087"/>
                </a:cubicBezTo>
                <a:cubicBezTo>
                  <a:pt x="964151" y="481137"/>
                  <a:pt x="957484" y="502569"/>
                  <a:pt x="941767" y="525619"/>
                </a:cubicBezTo>
                <a:lnTo>
                  <a:pt x="927385" y="525619"/>
                </a:lnTo>
                <a:lnTo>
                  <a:pt x="415225" y="525619"/>
                </a:lnTo>
                <a:lnTo>
                  <a:pt x="376078" y="525619"/>
                </a:lnTo>
                <a:lnTo>
                  <a:pt x="84422" y="525619"/>
                </a:lnTo>
                <a:cubicBezTo>
                  <a:pt x="81279" y="523143"/>
                  <a:pt x="78326" y="520666"/>
                  <a:pt x="75469" y="518189"/>
                </a:cubicBezTo>
                <a:cubicBezTo>
                  <a:pt x="50513" y="496663"/>
                  <a:pt x="37940" y="476279"/>
                  <a:pt x="38988" y="458944"/>
                </a:cubicBezTo>
                <a:close/>
                <a:moveTo>
                  <a:pt x="912145" y="685829"/>
                </a:moveTo>
                <a:lnTo>
                  <a:pt x="81184" y="685829"/>
                </a:lnTo>
                <a:cubicBezTo>
                  <a:pt x="70611" y="672495"/>
                  <a:pt x="64229" y="655635"/>
                  <a:pt x="64229" y="637443"/>
                </a:cubicBezTo>
                <a:lnTo>
                  <a:pt x="64229" y="613916"/>
                </a:lnTo>
                <a:cubicBezTo>
                  <a:pt x="64229" y="595247"/>
                  <a:pt x="70801" y="578102"/>
                  <a:pt x="81850" y="564671"/>
                </a:cubicBezTo>
                <a:lnTo>
                  <a:pt x="911478" y="564671"/>
                </a:lnTo>
                <a:cubicBezTo>
                  <a:pt x="922527" y="578102"/>
                  <a:pt x="929099" y="595247"/>
                  <a:pt x="929099" y="613916"/>
                </a:cubicBezTo>
                <a:lnTo>
                  <a:pt x="929099" y="637443"/>
                </a:lnTo>
                <a:cubicBezTo>
                  <a:pt x="929099" y="655349"/>
                  <a:pt x="922908" y="672018"/>
                  <a:pt x="912526" y="685258"/>
                </a:cubicBezTo>
                <a:cubicBezTo>
                  <a:pt x="912430" y="685448"/>
                  <a:pt x="912335" y="685639"/>
                  <a:pt x="912145" y="685829"/>
                </a:cubicBezTo>
                <a:close/>
                <a:moveTo>
                  <a:pt x="961579" y="790033"/>
                </a:moveTo>
                <a:cubicBezTo>
                  <a:pt x="947197" y="886140"/>
                  <a:pt x="698499" y="953006"/>
                  <a:pt x="486187" y="948338"/>
                </a:cubicBezTo>
                <a:cubicBezTo>
                  <a:pt x="269112" y="943671"/>
                  <a:pt x="43560" y="864709"/>
                  <a:pt x="39178" y="791747"/>
                </a:cubicBezTo>
                <a:cubicBezTo>
                  <a:pt x="38035" y="774317"/>
                  <a:pt x="50323" y="754219"/>
                  <a:pt x="74897" y="732978"/>
                </a:cubicBezTo>
                <a:cubicBezTo>
                  <a:pt x="77945" y="730311"/>
                  <a:pt x="81088" y="727644"/>
                  <a:pt x="84517" y="724977"/>
                </a:cubicBezTo>
                <a:lnTo>
                  <a:pt x="928528" y="724977"/>
                </a:lnTo>
                <a:lnTo>
                  <a:pt x="941767" y="724977"/>
                </a:lnTo>
                <a:cubicBezTo>
                  <a:pt x="957865" y="748695"/>
                  <a:pt x="964627" y="770507"/>
                  <a:pt x="961579" y="790033"/>
                </a:cubicBezTo>
                <a:close/>
                <a:moveTo>
                  <a:pt x="1337626" y="527143"/>
                </a:moveTo>
                <a:cubicBezTo>
                  <a:pt x="1325434" y="608963"/>
                  <a:pt x="1143602" y="669542"/>
                  <a:pt x="958817" y="682877"/>
                </a:cubicBezTo>
                <a:cubicBezTo>
                  <a:pt x="964818" y="668970"/>
                  <a:pt x="968152" y="653635"/>
                  <a:pt x="968152" y="637538"/>
                </a:cubicBezTo>
                <a:lnTo>
                  <a:pt x="968152" y="614106"/>
                </a:lnTo>
                <a:cubicBezTo>
                  <a:pt x="968152" y="596199"/>
                  <a:pt x="964056" y="579245"/>
                  <a:pt x="956817" y="564100"/>
                </a:cubicBezTo>
                <a:cubicBezTo>
                  <a:pt x="961008" y="562957"/>
                  <a:pt x="964723" y="560480"/>
                  <a:pt x="967294" y="556861"/>
                </a:cubicBezTo>
                <a:cubicBezTo>
                  <a:pt x="991964" y="524190"/>
                  <a:pt x="1003299" y="492281"/>
                  <a:pt x="1001013" y="462087"/>
                </a:cubicBezTo>
                <a:lnTo>
                  <a:pt x="1303432" y="462087"/>
                </a:lnTo>
                <a:lnTo>
                  <a:pt x="1317814" y="462087"/>
                </a:lnTo>
                <a:cubicBezTo>
                  <a:pt x="1333912" y="485804"/>
                  <a:pt x="1340674" y="507617"/>
                  <a:pt x="1337626" y="52714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4254389" y="874800"/>
            <a:ext cx="1516420" cy="1492157"/>
          </a:xfrm>
          <a:custGeom>
            <a:rect b="b" l="l" r="r" t="t"/>
            <a:pathLst>
              <a:path extrusionOk="0" h="1195543" w="1214983">
                <a:moveTo>
                  <a:pt x="1214824" y="319149"/>
                </a:moveTo>
                <a:cubicBezTo>
                  <a:pt x="1206347" y="252188"/>
                  <a:pt x="1183010" y="206754"/>
                  <a:pt x="1145291" y="184179"/>
                </a:cubicBezTo>
                <a:cubicBezTo>
                  <a:pt x="1121574" y="169987"/>
                  <a:pt x="1099000" y="168654"/>
                  <a:pt x="1080807" y="167701"/>
                </a:cubicBezTo>
                <a:cubicBezTo>
                  <a:pt x="1062424" y="166844"/>
                  <a:pt x="1052423" y="165891"/>
                  <a:pt x="1043945" y="157128"/>
                </a:cubicBezTo>
                <a:cubicBezTo>
                  <a:pt x="1033849" y="146841"/>
                  <a:pt x="1033468" y="133125"/>
                  <a:pt x="1033754" y="111694"/>
                </a:cubicBezTo>
                <a:cubicBezTo>
                  <a:pt x="1033944" y="89596"/>
                  <a:pt x="1034230" y="62164"/>
                  <a:pt x="1015180" y="38066"/>
                </a:cubicBezTo>
                <a:cubicBezTo>
                  <a:pt x="992606" y="9586"/>
                  <a:pt x="951648" y="-3082"/>
                  <a:pt x="893260" y="633"/>
                </a:cubicBezTo>
                <a:cubicBezTo>
                  <a:pt x="884020" y="1109"/>
                  <a:pt x="876496" y="8157"/>
                  <a:pt x="875162" y="17492"/>
                </a:cubicBezTo>
                <a:lnTo>
                  <a:pt x="840872" y="269142"/>
                </a:lnTo>
                <a:lnTo>
                  <a:pt x="802963" y="231138"/>
                </a:lnTo>
                <a:cubicBezTo>
                  <a:pt x="779245" y="207325"/>
                  <a:pt x="747527" y="194276"/>
                  <a:pt x="713714" y="194276"/>
                </a:cubicBezTo>
                <a:cubicBezTo>
                  <a:pt x="679900" y="194276"/>
                  <a:pt x="648182" y="207325"/>
                  <a:pt x="624464" y="231138"/>
                </a:cubicBezTo>
                <a:lnTo>
                  <a:pt x="436250" y="419637"/>
                </a:lnTo>
                <a:lnTo>
                  <a:pt x="414438" y="439354"/>
                </a:lnTo>
                <a:cubicBezTo>
                  <a:pt x="412343" y="441259"/>
                  <a:pt x="410914" y="443545"/>
                  <a:pt x="409866" y="446022"/>
                </a:cubicBezTo>
                <a:lnTo>
                  <a:pt x="247084" y="608994"/>
                </a:lnTo>
                <a:cubicBezTo>
                  <a:pt x="223367" y="632807"/>
                  <a:pt x="210317" y="664525"/>
                  <a:pt x="210317" y="698434"/>
                </a:cubicBezTo>
                <a:cubicBezTo>
                  <a:pt x="210317" y="732248"/>
                  <a:pt x="223367" y="763966"/>
                  <a:pt x="247084" y="787779"/>
                </a:cubicBezTo>
                <a:lnTo>
                  <a:pt x="289280" y="829974"/>
                </a:lnTo>
                <a:lnTo>
                  <a:pt x="18674" y="842833"/>
                </a:lnTo>
                <a:cubicBezTo>
                  <a:pt x="13245" y="843119"/>
                  <a:pt x="8292" y="845500"/>
                  <a:pt x="4768" y="849501"/>
                </a:cubicBezTo>
                <a:cubicBezTo>
                  <a:pt x="1434" y="853596"/>
                  <a:pt x="-471" y="858835"/>
                  <a:pt x="101" y="864169"/>
                </a:cubicBezTo>
                <a:cubicBezTo>
                  <a:pt x="6006" y="931606"/>
                  <a:pt x="27533" y="977898"/>
                  <a:pt x="64299" y="1001901"/>
                </a:cubicBezTo>
                <a:cubicBezTo>
                  <a:pt x="87540" y="1017141"/>
                  <a:pt x="110019" y="1019236"/>
                  <a:pt x="128117" y="1020951"/>
                </a:cubicBezTo>
                <a:cubicBezTo>
                  <a:pt x="146500" y="1022570"/>
                  <a:pt x="156596" y="1023903"/>
                  <a:pt x="164693" y="1032952"/>
                </a:cubicBezTo>
                <a:cubicBezTo>
                  <a:pt x="174218" y="1043715"/>
                  <a:pt x="174122" y="1057431"/>
                  <a:pt x="173075" y="1078863"/>
                </a:cubicBezTo>
                <a:cubicBezTo>
                  <a:pt x="172027" y="1100865"/>
                  <a:pt x="170598" y="1128297"/>
                  <a:pt x="188696" y="1153158"/>
                </a:cubicBezTo>
                <a:cubicBezTo>
                  <a:pt x="209365" y="1181256"/>
                  <a:pt x="247274" y="1195544"/>
                  <a:pt x="301853" y="1195544"/>
                </a:cubicBezTo>
                <a:cubicBezTo>
                  <a:pt x="304234" y="1195544"/>
                  <a:pt x="306520" y="1195449"/>
                  <a:pt x="308996" y="1195544"/>
                </a:cubicBezTo>
                <a:cubicBezTo>
                  <a:pt x="318331" y="1195258"/>
                  <a:pt x="326237" y="1188495"/>
                  <a:pt x="327856" y="1179351"/>
                </a:cubicBezTo>
                <a:lnTo>
                  <a:pt x="374433" y="915318"/>
                </a:lnTo>
                <a:lnTo>
                  <a:pt x="413200" y="954085"/>
                </a:lnTo>
                <a:cubicBezTo>
                  <a:pt x="436917" y="977898"/>
                  <a:pt x="468635" y="990947"/>
                  <a:pt x="502449" y="990947"/>
                </a:cubicBezTo>
                <a:cubicBezTo>
                  <a:pt x="536263" y="990947"/>
                  <a:pt x="567981" y="977898"/>
                  <a:pt x="591698" y="954085"/>
                </a:cubicBezTo>
                <a:lnTo>
                  <a:pt x="969079" y="576228"/>
                </a:lnTo>
                <a:cubicBezTo>
                  <a:pt x="992796" y="552416"/>
                  <a:pt x="1005845" y="520698"/>
                  <a:pt x="1005845" y="486884"/>
                </a:cubicBezTo>
                <a:cubicBezTo>
                  <a:pt x="1005845" y="452975"/>
                  <a:pt x="992796" y="421257"/>
                  <a:pt x="969079" y="397444"/>
                </a:cubicBezTo>
                <a:lnTo>
                  <a:pt x="935646" y="363916"/>
                </a:lnTo>
                <a:lnTo>
                  <a:pt x="1197108" y="341151"/>
                </a:lnTo>
                <a:cubicBezTo>
                  <a:pt x="1202441" y="340770"/>
                  <a:pt x="1207299" y="338103"/>
                  <a:pt x="1210728" y="333912"/>
                </a:cubicBezTo>
                <a:cubicBezTo>
                  <a:pt x="1214062" y="329721"/>
                  <a:pt x="1215491" y="324387"/>
                  <a:pt x="1214824" y="319149"/>
                </a:cubicBezTo>
                <a:close/>
                <a:moveTo>
                  <a:pt x="585031" y="337722"/>
                </a:moveTo>
                <a:lnTo>
                  <a:pt x="758291" y="729867"/>
                </a:lnTo>
                <a:lnTo>
                  <a:pt x="629703" y="858454"/>
                </a:lnTo>
                <a:lnTo>
                  <a:pt x="451776" y="459642"/>
                </a:lnTo>
                <a:lnTo>
                  <a:pt x="467111" y="444307"/>
                </a:lnTo>
                <a:lnTo>
                  <a:pt x="585031" y="337722"/>
                </a:lnTo>
                <a:close/>
                <a:moveTo>
                  <a:pt x="292232" y="1155920"/>
                </a:moveTo>
                <a:cubicBezTo>
                  <a:pt x="256133" y="1154777"/>
                  <a:pt x="232034" y="1145823"/>
                  <a:pt x="220319" y="1129726"/>
                </a:cubicBezTo>
                <a:cubicBezTo>
                  <a:pt x="210317" y="1116105"/>
                  <a:pt x="211175" y="1099532"/>
                  <a:pt x="212032" y="1080387"/>
                </a:cubicBezTo>
                <a:cubicBezTo>
                  <a:pt x="213270" y="1056669"/>
                  <a:pt x="214508" y="1029714"/>
                  <a:pt x="193649" y="1006377"/>
                </a:cubicBezTo>
                <a:cubicBezTo>
                  <a:pt x="174884" y="985613"/>
                  <a:pt x="151929" y="983327"/>
                  <a:pt x="131641" y="981517"/>
                </a:cubicBezTo>
                <a:cubicBezTo>
                  <a:pt x="115734" y="980088"/>
                  <a:pt x="100685" y="978660"/>
                  <a:pt x="85730" y="968849"/>
                </a:cubicBezTo>
                <a:cubicBezTo>
                  <a:pt x="62870" y="953895"/>
                  <a:pt x="48107" y="924367"/>
                  <a:pt x="41439" y="880933"/>
                </a:cubicBezTo>
                <a:lnTo>
                  <a:pt x="326427" y="867217"/>
                </a:lnTo>
                <a:lnTo>
                  <a:pt x="340524" y="881409"/>
                </a:lnTo>
                <a:lnTo>
                  <a:pt x="292232" y="1155920"/>
                </a:lnTo>
                <a:close/>
                <a:moveTo>
                  <a:pt x="564076" y="926367"/>
                </a:moveTo>
                <a:cubicBezTo>
                  <a:pt x="530167" y="960372"/>
                  <a:pt x="474922" y="960372"/>
                  <a:pt x="441013" y="926367"/>
                </a:cubicBezTo>
                <a:lnTo>
                  <a:pt x="382720" y="868074"/>
                </a:lnTo>
                <a:lnTo>
                  <a:pt x="342239" y="827498"/>
                </a:lnTo>
                <a:lnTo>
                  <a:pt x="274897" y="760061"/>
                </a:lnTo>
                <a:cubicBezTo>
                  <a:pt x="240988" y="726057"/>
                  <a:pt x="240988" y="670812"/>
                  <a:pt x="274897" y="636807"/>
                </a:cubicBezTo>
                <a:lnTo>
                  <a:pt x="422058" y="489456"/>
                </a:lnTo>
                <a:lnTo>
                  <a:pt x="600652" y="889791"/>
                </a:lnTo>
                <a:lnTo>
                  <a:pt x="564076" y="926367"/>
                </a:lnTo>
                <a:close/>
                <a:moveTo>
                  <a:pt x="941361" y="425257"/>
                </a:moveTo>
                <a:cubicBezTo>
                  <a:pt x="975270" y="459261"/>
                  <a:pt x="975270" y="514506"/>
                  <a:pt x="941361" y="548511"/>
                </a:cubicBezTo>
                <a:lnTo>
                  <a:pt x="788485" y="701577"/>
                </a:lnTo>
                <a:lnTo>
                  <a:pt x="611129" y="300194"/>
                </a:lnTo>
                <a:lnTo>
                  <a:pt x="652373" y="258951"/>
                </a:lnTo>
                <a:cubicBezTo>
                  <a:pt x="669327" y="241996"/>
                  <a:pt x="691520" y="233519"/>
                  <a:pt x="713809" y="233519"/>
                </a:cubicBezTo>
                <a:cubicBezTo>
                  <a:pt x="736097" y="233519"/>
                  <a:pt x="758386" y="241996"/>
                  <a:pt x="775340" y="258951"/>
                </a:cubicBezTo>
                <a:lnTo>
                  <a:pt x="834300" y="318006"/>
                </a:lnTo>
                <a:lnTo>
                  <a:pt x="884687" y="368393"/>
                </a:lnTo>
                <a:lnTo>
                  <a:pt x="941361" y="425257"/>
                </a:lnTo>
                <a:close/>
                <a:moveTo>
                  <a:pt x="899642" y="327912"/>
                </a:moveTo>
                <a:lnTo>
                  <a:pt x="875734" y="304004"/>
                </a:lnTo>
                <a:lnTo>
                  <a:pt x="911834" y="39304"/>
                </a:lnTo>
                <a:cubicBezTo>
                  <a:pt x="947362" y="39304"/>
                  <a:pt x="972222" y="47019"/>
                  <a:pt x="984795" y="62640"/>
                </a:cubicBezTo>
                <a:cubicBezTo>
                  <a:pt x="995177" y="75880"/>
                  <a:pt x="994987" y="92454"/>
                  <a:pt x="994796" y="111504"/>
                </a:cubicBezTo>
                <a:cubicBezTo>
                  <a:pt x="994606" y="135316"/>
                  <a:pt x="994320" y="162367"/>
                  <a:pt x="1016132" y="184751"/>
                </a:cubicBezTo>
                <a:cubicBezTo>
                  <a:pt x="1035659" y="204753"/>
                  <a:pt x="1058614" y="205992"/>
                  <a:pt x="1078997" y="207039"/>
                </a:cubicBezTo>
                <a:cubicBezTo>
                  <a:pt x="1094904" y="207801"/>
                  <a:pt x="1110049" y="208659"/>
                  <a:pt x="1125479" y="217898"/>
                </a:cubicBezTo>
                <a:cubicBezTo>
                  <a:pt x="1148816" y="231995"/>
                  <a:pt x="1164722" y="260856"/>
                  <a:pt x="1173104" y="304004"/>
                </a:cubicBezTo>
                <a:lnTo>
                  <a:pt x="899642" y="32791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6404187" y="814783"/>
            <a:ext cx="1418169" cy="1490712"/>
          </a:xfrm>
          <a:custGeom>
            <a:rect b="b" l="l" r="r" t="t"/>
            <a:pathLst>
              <a:path extrusionOk="0" h="1194385" w="1136262">
                <a:moveTo>
                  <a:pt x="1135810" y="380094"/>
                </a:moveTo>
                <a:cubicBezTo>
                  <a:pt x="1134286" y="373807"/>
                  <a:pt x="1129238" y="368949"/>
                  <a:pt x="1122856" y="367902"/>
                </a:cubicBezTo>
                <a:lnTo>
                  <a:pt x="971218" y="340851"/>
                </a:lnTo>
                <a:lnTo>
                  <a:pt x="954550" y="284082"/>
                </a:lnTo>
                <a:cubicBezTo>
                  <a:pt x="952930" y="278462"/>
                  <a:pt x="948453" y="274271"/>
                  <a:pt x="942834" y="272842"/>
                </a:cubicBezTo>
                <a:lnTo>
                  <a:pt x="871396" y="255507"/>
                </a:lnTo>
                <a:lnTo>
                  <a:pt x="838821" y="175116"/>
                </a:lnTo>
                <a:cubicBezTo>
                  <a:pt x="836630" y="169686"/>
                  <a:pt x="831772" y="165876"/>
                  <a:pt x="826057" y="165210"/>
                </a:cubicBezTo>
                <a:lnTo>
                  <a:pt x="767383" y="157113"/>
                </a:lnTo>
                <a:lnTo>
                  <a:pt x="718520" y="11095"/>
                </a:lnTo>
                <a:cubicBezTo>
                  <a:pt x="716425" y="4904"/>
                  <a:pt x="710900" y="618"/>
                  <a:pt x="704423" y="46"/>
                </a:cubicBezTo>
                <a:cubicBezTo>
                  <a:pt x="697946" y="-430"/>
                  <a:pt x="691755" y="2808"/>
                  <a:pt x="688707" y="8619"/>
                </a:cubicBezTo>
                <a:lnTo>
                  <a:pt x="619746" y="137206"/>
                </a:lnTo>
                <a:lnTo>
                  <a:pt x="165975" y="680893"/>
                </a:lnTo>
                <a:lnTo>
                  <a:pt x="6907" y="791859"/>
                </a:lnTo>
                <a:cubicBezTo>
                  <a:pt x="1383" y="795860"/>
                  <a:pt x="-1189" y="802813"/>
                  <a:pt x="526" y="809385"/>
                </a:cubicBezTo>
                <a:cubicBezTo>
                  <a:pt x="2335" y="815958"/>
                  <a:pt x="7955" y="820720"/>
                  <a:pt x="14813" y="821387"/>
                </a:cubicBezTo>
                <a:lnTo>
                  <a:pt x="148639" y="833484"/>
                </a:lnTo>
                <a:lnTo>
                  <a:pt x="176643" y="902921"/>
                </a:lnTo>
                <a:cubicBezTo>
                  <a:pt x="178738" y="907969"/>
                  <a:pt x="183120" y="911684"/>
                  <a:pt x="188454" y="912732"/>
                </a:cubicBezTo>
                <a:lnTo>
                  <a:pt x="273512" y="930353"/>
                </a:lnTo>
                <a:lnTo>
                  <a:pt x="307707" y="1023603"/>
                </a:lnTo>
                <a:cubicBezTo>
                  <a:pt x="309612" y="1028651"/>
                  <a:pt x="313898" y="1032461"/>
                  <a:pt x="319137" y="1033794"/>
                </a:cubicBezTo>
                <a:lnTo>
                  <a:pt x="392003" y="1051416"/>
                </a:lnTo>
                <a:lnTo>
                  <a:pt x="423626" y="1182003"/>
                </a:lnTo>
                <a:cubicBezTo>
                  <a:pt x="425245" y="1188576"/>
                  <a:pt x="430770" y="1193529"/>
                  <a:pt x="437628" y="1194291"/>
                </a:cubicBezTo>
                <a:cubicBezTo>
                  <a:pt x="438294" y="1194386"/>
                  <a:pt x="438771" y="1194386"/>
                  <a:pt x="439437" y="1194386"/>
                </a:cubicBezTo>
                <a:cubicBezTo>
                  <a:pt x="445629" y="1194386"/>
                  <a:pt x="451249" y="1191052"/>
                  <a:pt x="453916" y="1185242"/>
                </a:cubicBezTo>
                <a:lnTo>
                  <a:pt x="540498" y="1011792"/>
                </a:lnTo>
                <a:lnTo>
                  <a:pt x="1012271" y="483726"/>
                </a:lnTo>
                <a:lnTo>
                  <a:pt x="1129428" y="396762"/>
                </a:lnTo>
                <a:cubicBezTo>
                  <a:pt x="1134953" y="392952"/>
                  <a:pt x="1137334" y="386285"/>
                  <a:pt x="1135810" y="380094"/>
                </a:cubicBezTo>
                <a:close/>
                <a:moveTo>
                  <a:pt x="875111" y="587262"/>
                </a:moveTo>
                <a:lnTo>
                  <a:pt x="535259" y="293035"/>
                </a:lnTo>
                <a:lnTo>
                  <a:pt x="616698" y="199119"/>
                </a:lnTo>
                <a:lnTo>
                  <a:pt x="956550" y="493346"/>
                </a:lnTo>
                <a:lnTo>
                  <a:pt x="875111" y="587262"/>
                </a:lnTo>
                <a:close/>
                <a:moveTo>
                  <a:pt x="854442" y="612218"/>
                </a:moveTo>
                <a:lnTo>
                  <a:pt x="646225" y="845295"/>
                </a:lnTo>
                <a:lnTo>
                  <a:pt x="312660" y="556401"/>
                </a:lnTo>
                <a:lnTo>
                  <a:pt x="512780" y="316562"/>
                </a:lnTo>
                <a:lnTo>
                  <a:pt x="854442" y="612218"/>
                </a:lnTo>
                <a:close/>
                <a:moveTo>
                  <a:pt x="295324" y="584310"/>
                </a:moveTo>
                <a:lnTo>
                  <a:pt x="621555" y="866916"/>
                </a:lnTo>
                <a:lnTo>
                  <a:pt x="540212" y="961023"/>
                </a:lnTo>
                <a:lnTo>
                  <a:pt x="213981" y="678417"/>
                </a:lnTo>
                <a:lnTo>
                  <a:pt x="295324" y="584310"/>
                </a:lnTo>
                <a:close/>
                <a:moveTo>
                  <a:pt x="512590" y="995694"/>
                </a:moveTo>
                <a:lnTo>
                  <a:pt x="444962" y="1131330"/>
                </a:lnTo>
                <a:lnTo>
                  <a:pt x="421435" y="1034366"/>
                </a:lnTo>
                <a:cubicBezTo>
                  <a:pt x="419911" y="1028460"/>
                  <a:pt x="415339" y="1023793"/>
                  <a:pt x="409434" y="1022364"/>
                </a:cubicBezTo>
                <a:lnTo>
                  <a:pt x="335425" y="1004553"/>
                </a:lnTo>
                <a:lnTo>
                  <a:pt x="301230" y="910922"/>
                </a:lnTo>
                <a:cubicBezTo>
                  <a:pt x="299325" y="905778"/>
                  <a:pt x="294848" y="901873"/>
                  <a:pt x="289324" y="900635"/>
                </a:cubicBezTo>
                <a:lnTo>
                  <a:pt x="203979" y="882918"/>
                </a:lnTo>
                <a:lnTo>
                  <a:pt x="175404" y="812338"/>
                </a:lnTo>
                <a:cubicBezTo>
                  <a:pt x="173023" y="806718"/>
                  <a:pt x="167785" y="802813"/>
                  <a:pt x="161784" y="802242"/>
                </a:cubicBezTo>
                <a:lnTo>
                  <a:pt x="62343" y="793288"/>
                </a:lnTo>
                <a:lnTo>
                  <a:pt x="186644" y="706515"/>
                </a:lnTo>
                <a:cubicBezTo>
                  <a:pt x="187787" y="705658"/>
                  <a:pt x="188835" y="704706"/>
                  <a:pt x="189787" y="703563"/>
                </a:cubicBezTo>
                <a:lnTo>
                  <a:pt x="191311" y="701753"/>
                </a:lnTo>
                <a:lnTo>
                  <a:pt x="520114" y="986455"/>
                </a:lnTo>
                <a:lnTo>
                  <a:pt x="514971" y="992170"/>
                </a:lnTo>
                <a:cubicBezTo>
                  <a:pt x="514018" y="993218"/>
                  <a:pt x="513256" y="994361"/>
                  <a:pt x="512590" y="995694"/>
                </a:cubicBezTo>
                <a:close/>
                <a:moveTo>
                  <a:pt x="991887" y="458865"/>
                </a:moveTo>
                <a:cubicBezTo>
                  <a:pt x="990935" y="459627"/>
                  <a:pt x="990173" y="460294"/>
                  <a:pt x="989411" y="461151"/>
                </a:cubicBezTo>
                <a:lnTo>
                  <a:pt x="980553" y="471057"/>
                </a:lnTo>
                <a:lnTo>
                  <a:pt x="633938" y="171115"/>
                </a:lnTo>
                <a:lnTo>
                  <a:pt x="645844" y="156828"/>
                </a:lnTo>
                <a:cubicBezTo>
                  <a:pt x="646511" y="155970"/>
                  <a:pt x="647178" y="155113"/>
                  <a:pt x="647654" y="154161"/>
                </a:cubicBezTo>
                <a:lnTo>
                  <a:pt x="699565" y="57291"/>
                </a:lnTo>
                <a:lnTo>
                  <a:pt x="739666" y="177116"/>
                </a:lnTo>
                <a:cubicBezTo>
                  <a:pt x="741570" y="182926"/>
                  <a:pt x="746809" y="187212"/>
                  <a:pt x="752905" y="188070"/>
                </a:cubicBezTo>
                <a:lnTo>
                  <a:pt x="812246" y="196261"/>
                </a:lnTo>
                <a:lnTo>
                  <a:pt x="841583" y="268651"/>
                </a:lnTo>
                <a:cubicBezTo>
                  <a:pt x="841488" y="270461"/>
                  <a:pt x="841774" y="272366"/>
                  <a:pt x="842345" y="274176"/>
                </a:cubicBezTo>
                <a:cubicBezTo>
                  <a:pt x="844060" y="279510"/>
                  <a:pt x="848536" y="283605"/>
                  <a:pt x="853966" y="284844"/>
                </a:cubicBezTo>
                <a:lnTo>
                  <a:pt x="926070" y="302370"/>
                </a:lnTo>
                <a:lnTo>
                  <a:pt x="942834" y="359805"/>
                </a:lnTo>
                <a:cubicBezTo>
                  <a:pt x="944548" y="365711"/>
                  <a:pt x="949501" y="370188"/>
                  <a:pt x="955597" y="371235"/>
                </a:cubicBezTo>
                <a:lnTo>
                  <a:pt x="1080184" y="393429"/>
                </a:lnTo>
                <a:lnTo>
                  <a:pt x="991887" y="4588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" name="Google Shape;28;p3"/>
          <p:cNvGrpSpPr/>
          <p:nvPr/>
        </p:nvGrpSpPr>
        <p:grpSpPr>
          <a:xfrm>
            <a:off x="2503984" y="754979"/>
            <a:ext cx="663411" cy="1611979"/>
            <a:chOff x="3384041" y="1328780"/>
            <a:chExt cx="531537" cy="1291546"/>
          </a:xfrm>
        </p:grpSpPr>
        <p:sp>
          <p:nvSpPr>
            <p:cNvPr id="29" name="Google Shape;29;p3"/>
            <p:cNvSpPr/>
            <p:nvPr/>
          </p:nvSpPr>
          <p:spPr>
            <a:xfrm>
              <a:off x="3384041" y="1328780"/>
              <a:ext cx="531537" cy="1291546"/>
            </a:xfrm>
            <a:custGeom>
              <a:rect b="b" l="l" r="r" t="t"/>
              <a:pathLst>
                <a:path extrusionOk="0" h="1291546" w="531537">
                  <a:moveTo>
                    <a:pt x="463487" y="119876"/>
                  </a:moveTo>
                  <a:cubicBezTo>
                    <a:pt x="462629" y="87205"/>
                    <a:pt x="449009" y="56821"/>
                    <a:pt x="425196" y="34056"/>
                  </a:cubicBezTo>
                  <a:cubicBezTo>
                    <a:pt x="401193" y="11386"/>
                    <a:pt x="369761" y="-901"/>
                    <a:pt x="337090" y="52"/>
                  </a:cubicBezTo>
                  <a:lnTo>
                    <a:pt x="152114" y="4338"/>
                  </a:lnTo>
                  <a:cubicBezTo>
                    <a:pt x="84106" y="5957"/>
                    <a:pt x="30099" y="62821"/>
                    <a:pt x="31718" y="129782"/>
                  </a:cubicBezTo>
                  <a:lnTo>
                    <a:pt x="0" y="890830"/>
                  </a:lnTo>
                  <a:cubicBezTo>
                    <a:pt x="762" y="923786"/>
                    <a:pt x="14288" y="954457"/>
                    <a:pt x="38195" y="977317"/>
                  </a:cubicBezTo>
                  <a:cubicBezTo>
                    <a:pt x="61436" y="999415"/>
                    <a:pt x="91535" y="1011511"/>
                    <a:pt x="123349" y="1011511"/>
                  </a:cubicBezTo>
                  <a:lnTo>
                    <a:pt x="126206" y="1011511"/>
                  </a:lnTo>
                  <a:lnTo>
                    <a:pt x="188119" y="1009987"/>
                  </a:lnTo>
                  <a:lnTo>
                    <a:pt x="191453" y="1195630"/>
                  </a:lnTo>
                  <a:cubicBezTo>
                    <a:pt x="192024" y="1220871"/>
                    <a:pt x="200787" y="1244874"/>
                    <a:pt x="216122" y="1262971"/>
                  </a:cubicBezTo>
                  <a:cubicBezTo>
                    <a:pt x="232029" y="1281450"/>
                    <a:pt x="252889" y="1291546"/>
                    <a:pt x="275082" y="1291546"/>
                  </a:cubicBezTo>
                  <a:cubicBezTo>
                    <a:pt x="275558" y="1291546"/>
                    <a:pt x="275939" y="1291546"/>
                    <a:pt x="276416" y="1291451"/>
                  </a:cubicBezTo>
                  <a:cubicBezTo>
                    <a:pt x="322231" y="1290594"/>
                    <a:pt x="358712" y="1246207"/>
                    <a:pt x="357759" y="1192486"/>
                  </a:cubicBezTo>
                  <a:lnTo>
                    <a:pt x="354425" y="1005987"/>
                  </a:lnTo>
                  <a:lnTo>
                    <a:pt x="411004" y="1004558"/>
                  </a:lnTo>
                  <a:cubicBezTo>
                    <a:pt x="443865" y="1003796"/>
                    <a:pt x="474536" y="990175"/>
                    <a:pt x="497396" y="966268"/>
                  </a:cubicBezTo>
                  <a:cubicBezTo>
                    <a:pt x="520160" y="942455"/>
                    <a:pt x="532352" y="911213"/>
                    <a:pt x="531495" y="877209"/>
                  </a:cubicBezTo>
                  <a:lnTo>
                    <a:pt x="463487" y="119876"/>
                  </a:lnTo>
                  <a:close/>
                  <a:moveTo>
                    <a:pt x="325374" y="1193153"/>
                  </a:moveTo>
                  <a:cubicBezTo>
                    <a:pt x="326041" y="1228300"/>
                    <a:pt x="303371" y="1258399"/>
                    <a:pt x="275844" y="1258971"/>
                  </a:cubicBezTo>
                  <a:lnTo>
                    <a:pt x="275082" y="1258971"/>
                  </a:lnTo>
                  <a:cubicBezTo>
                    <a:pt x="262509" y="1258971"/>
                    <a:pt x="250222" y="1252875"/>
                    <a:pt x="240602" y="1241731"/>
                  </a:cubicBezTo>
                  <a:cubicBezTo>
                    <a:pt x="230029" y="1229348"/>
                    <a:pt x="224123" y="1212775"/>
                    <a:pt x="223838" y="1194963"/>
                  </a:cubicBezTo>
                  <a:lnTo>
                    <a:pt x="220504" y="1009225"/>
                  </a:lnTo>
                  <a:lnTo>
                    <a:pt x="322040" y="1006749"/>
                  </a:lnTo>
                  <a:lnTo>
                    <a:pt x="325374" y="1193153"/>
                  </a:lnTo>
                  <a:close/>
                  <a:moveTo>
                    <a:pt x="473964" y="943693"/>
                  </a:moveTo>
                  <a:cubicBezTo>
                    <a:pt x="457200" y="961315"/>
                    <a:pt x="434626" y="971411"/>
                    <a:pt x="410337" y="971887"/>
                  </a:cubicBezTo>
                  <a:lnTo>
                    <a:pt x="353759" y="973221"/>
                  </a:lnTo>
                  <a:lnTo>
                    <a:pt x="321469" y="974078"/>
                  </a:lnTo>
                  <a:lnTo>
                    <a:pt x="219932" y="976555"/>
                  </a:lnTo>
                  <a:lnTo>
                    <a:pt x="187547" y="977317"/>
                  </a:lnTo>
                  <a:lnTo>
                    <a:pt x="125540" y="978841"/>
                  </a:lnTo>
                  <a:cubicBezTo>
                    <a:pt x="101251" y="979507"/>
                    <a:pt x="78200" y="970554"/>
                    <a:pt x="60579" y="953599"/>
                  </a:cubicBezTo>
                  <a:cubicBezTo>
                    <a:pt x="42958" y="936740"/>
                    <a:pt x="32861" y="914166"/>
                    <a:pt x="32385" y="890925"/>
                  </a:cubicBezTo>
                  <a:lnTo>
                    <a:pt x="64103" y="129877"/>
                  </a:lnTo>
                  <a:cubicBezTo>
                    <a:pt x="62865" y="79776"/>
                    <a:pt x="102680" y="37866"/>
                    <a:pt x="152876" y="36723"/>
                  </a:cubicBezTo>
                  <a:lnTo>
                    <a:pt x="337852" y="32341"/>
                  </a:lnTo>
                  <a:lnTo>
                    <a:pt x="340138" y="32341"/>
                  </a:lnTo>
                  <a:cubicBezTo>
                    <a:pt x="363569" y="32341"/>
                    <a:pt x="385763" y="41390"/>
                    <a:pt x="402812" y="57392"/>
                  </a:cubicBezTo>
                  <a:cubicBezTo>
                    <a:pt x="420434" y="74251"/>
                    <a:pt x="430530" y="96730"/>
                    <a:pt x="431006" y="121019"/>
                  </a:cubicBezTo>
                  <a:cubicBezTo>
                    <a:pt x="431102" y="121305"/>
                    <a:pt x="431102" y="121781"/>
                    <a:pt x="431102" y="122067"/>
                  </a:cubicBezTo>
                  <a:lnTo>
                    <a:pt x="499110" y="878733"/>
                  </a:lnTo>
                  <a:cubicBezTo>
                    <a:pt x="499777" y="903022"/>
                    <a:pt x="490728" y="926072"/>
                    <a:pt x="473964" y="9436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3496142" y="1468181"/>
              <a:ext cx="46791" cy="401193"/>
            </a:xfrm>
            <a:custGeom>
              <a:rect b="b" l="l" r="r" t="t"/>
              <a:pathLst>
                <a:path extrusionOk="0" h="401193" w="46791">
                  <a:moveTo>
                    <a:pt x="31155" y="1"/>
                  </a:moveTo>
                  <a:cubicBezTo>
                    <a:pt x="22202" y="-94"/>
                    <a:pt x="14487" y="6573"/>
                    <a:pt x="14201" y="15622"/>
                  </a:cubicBezTo>
                  <a:lnTo>
                    <a:pt x="8" y="384335"/>
                  </a:lnTo>
                  <a:cubicBezTo>
                    <a:pt x="-277" y="393288"/>
                    <a:pt x="6676" y="400908"/>
                    <a:pt x="15629" y="401194"/>
                  </a:cubicBezTo>
                  <a:cubicBezTo>
                    <a:pt x="15820" y="401194"/>
                    <a:pt x="16106" y="401194"/>
                    <a:pt x="16296" y="401194"/>
                  </a:cubicBezTo>
                  <a:cubicBezTo>
                    <a:pt x="24964" y="401194"/>
                    <a:pt x="32298" y="394241"/>
                    <a:pt x="32584" y="385573"/>
                  </a:cubicBezTo>
                  <a:lnTo>
                    <a:pt x="46776" y="16860"/>
                  </a:lnTo>
                  <a:cubicBezTo>
                    <a:pt x="47157" y="7907"/>
                    <a:pt x="40204" y="287"/>
                    <a:pt x="311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3485840" y="1935637"/>
              <a:ext cx="39956" cy="174911"/>
            </a:xfrm>
            <a:custGeom>
              <a:rect b="b" l="l" r="r" t="t"/>
              <a:pathLst>
                <a:path extrusionOk="0" h="174911" w="39956">
                  <a:moveTo>
                    <a:pt x="24598" y="33"/>
                  </a:moveTo>
                  <a:cubicBezTo>
                    <a:pt x="15168" y="-539"/>
                    <a:pt x="7929" y="6415"/>
                    <a:pt x="7453" y="15463"/>
                  </a:cubicBezTo>
                  <a:lnTo>
                    <a:pt x="23" y="157767"/>
                  </a:lnTo>
                  <a:cubicBezTo>
                    <a:pt x="-453" y="166720"/>
                    <a:pt x="6405" y="174436"/>
                    <a:pt x="15359" y="174912"/>
                  </a:cubicBezTo>
                  <a:cubicBezTo>
                    <a:pt x="15644" y="174912"/>
                    <a:pt x="15930" y="174912"/>
                    <a:pt x="16216" y="174912"/>
                  </a:cubicBezTo>
                  <a:cubicBezTo>
                    <a:pt x="24788" y="174912"/>
                    <a:pt x="31932" y="168149"/>
                    <a:pt x="32504" y="159481"/>
                  </a:cubicBezTo>
                  <a:lnTo>
                    <a:pt x="39933" y="17178"/>
                  </a:lnTo>
                  <a:cubicBezTo>
                    <a:pt x="40409" y="8129"/>
                    <a:pt x="33551" y="414"/>
                    <a:pt x="24598" y="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