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13716000" cx="24387025"/>
  <p:notesSz cx="13716000" cy="24387025"/>
  <p:embeddedFontLst>
    <p:embeddedFont>
      <p:font typeface="Poppins"/>
      <p:regular r:id="rId30"/>
      <p:bold r:id="rId31"/>
      <p:italic r:id="rId32"/>
      <p:boldItalic r:id="rId33"/>
    </p:embeddedFont>
    <p:embeddedFont>
      <p:font typeface="Lato"/>
      <p:regular r:id="rId34"/>
      <p:bold r:id="rId35"/>
      <p:italic r:id="rId36"/>
      <p:boldItalic r:id="rId37"/>
    </p:embeddedFont>
    <p:embeddedFont>
      <p:font typeface="Montserrat"/>
      <p:regular r:id="rId38"/>
      <p:bold r:id="rId39"/>
      <p:italic r:id="rId40"/>
      <p:boldItalic r:id="rId41"/>
    </p:embeddedFont>
    <p:embeddedFont>
      <p:font typeface="Inter"/>
      <p:regular r:id="rId42"/>
      <p:bold r:id="rId43"/>
    </p:embeddedFont>
    <p:embeddedFont>
      <p:font typeface="Poppins SemiBold"/>
      <p:regular r:id="rId44"/>
      <p:bold r:id="rId45"/>
      <p:italic r:id="rId46"/>
      <p:boldItalic r:id="rId47"/>
    </p:embeddedFont>
    <p:embeddedFont>
      <p:font typeface="Poppins ExtraBold"/>
      <p:bold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0" roundtripDataSignature="AMtx7mgIQIlxCUGQyQElstoGODFToPzN5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italic.fntdata"/><Relationship Id="rId42" Type="http://schemas.openxmlformats.org/officeDocument/2006/relationships/font" Target="fonts/Inter-regular.fntdata"/><Relationship Id="rId41" Type="http://schemas.openxmlformats.org/officeDocument/2006/relationships/font" Target="fonts/Montserrat-boldItalic.fntdata"/><Relationship Id="rId44" Type="http://schemas.openxmlformats.org/officeDocument/2006/relationships/font" Target="fonts/PoppinsSemiBold-regular.fntdata"/><Relationship Id="rId43" Type="http://schemas.openxmlformats.org/officeDocument/2006/relationships/font" Target="fonts/Inter-bold.fntdata"/><Relationship Id="rId46" Type="http://schemas.openxmlformats.org/officeDocument/2006/relationships/font" Target="fonts/PoppinsSemiBold-italic.fntdata"/><Relationship Id="rId45" Type="http://schemas.openxmlformats.org/officeDocument/2006/relationships/font" Target="fonts/PoppinsSemiBold-bold.fntdata"/><Relationship Id="rId48" Type="http://schemas.openxmlformats.org/officeDocument/2006/relationships/font" Target="fonts/PoppinsExtraBold-bold.fntdata"/><Relationship Id="rId47" Type="http://schemas.openxmlformats.org/officeDocument/2006/relationships/font" Target="fonts/PoppinsSemiBold-boldItalic.fntdata"/><Relationship Id="rId49" Type="http://schemas.openxmlformats.org/officeDocument/2006/relationships/font" Target="fonts/PoppinsExtraBold-boldItalic.fntdata"/><Relationship Id="rId31" Type="http://schemas.openxmlformats.org/officeDocument/2006/relationships/font" Target="fonts/Poppins-bold.fntdata"/><Relationship Id="rId30" Type="http://schemas.openxmlformats.org/officeDocument/2006/relationships/font" Target="fonts/Poppins-regular.fntdata"/><Relationship Id="rId33" Type="http://schemas.openxmlformats.org/officeDocument/2006/relationships/font" Target="fonts/Poppins-boldItalic.fntdata"/><Relationship Id="rId32" Type="http://schemas.openxmlformats.org/officeDocument/2006/relationships/font" Target="fonts/Poppins-italic.fntdata"/><Relationship Id="rId35" Type="http://schemas.openxmlformats.org/officeDocument/2006/relationships/font" Target="fonts/Lato-bold.fntdata"/><Relationship Id="rId34" Type="http://schemas.openxmlformats.org/officeDocument/2006/relationships/font" Target="fonts/Lato-regular.fntdata"/><Relationship Id="rId37" Type="http://schemas.openxmlformats.org/officeDocument/2006/relationships/font" Target="fonts/Lato-boldItalic.fntdata"/><Relationship Id="rId36" Type="http://schemas.openxmlformats.org/officeDocument/2006/relationships/font" Target="fonts/Lato-italic.fntdata"/><Relationship Id="rId39" Type="http://schemas.openxmlformats.org/officeDocument/2006/relationships/font" Target="fonts/Montserrat-bold.fntdata"/><Relationship Id="rId38" Type="http://schemas.openxmlformats.org/officeDocument/2006/relationships/font" Target="fonts/Montserrat-regular.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50"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 name="Google Shape;210;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 name="Google Shape;239;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0" name="Google Shape;240;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 name="Google Shape;288;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9" name="Google Shape;289;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8" name="Google Shape;318;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9" name="Google Shape;319;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8" name="Google Shape;338;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0" name="Google Shape;370;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1" name="Google Shape;371;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6" name="Google Shape;436;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7" name="Google Shape;437;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1" name="Google Shape;451;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2" name="Google Shape;452;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2" name="Google Shape;472;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3" name="Google Shape;473;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8" name="Google Shape;488;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9" name="Google Shape;489;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 name="Shape 22"/>
        <p:cNvGrpSpPr/>
        <p:nvPr/>
      </p:nvGrpSpPr>
      <p:grpSpPr>
        <a:xfrm>
          <a:off x="0" y="0"/>
          <a:ext cx="0" cy="0"/>
          <a:chOff x="0" y="0"/>
          <a:chExt cx="0" cy="0"/>
        </a:xfrm>
      </p:grpSpPr>
      <p:sp>
        <p:nvSpPr>
          <p:cNvPr id="23" name="Google Shape;2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 name="Google Shape;2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 name="Google Shape;25;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7" name="Google Shape;497;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8" name="Google Shape;498;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0" name="Google Shape;530;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1" name="Google Shape;531;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7" name="Google Shape;557;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8" name="Google Shape;558;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2" name="Google Shape;602;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3" name="Google Shape;603;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9" name="Google Shape;629;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0" name="Google Shape;630;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7" name="Google Shape;697;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8" name="Google Shape;698;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 name="Shape 38"/>
        <p:cNvGrpSpPr/>
        <p:nvPr/>
      </p:nvGrpSpPr>
      <p:grpSpPr>
        <a:xfrm>
          <a:off x="0" y="0"/>
          <a:ext cx="0" cy="0"/>
          <a:chOff x="0" y="0"/>
          <a:chExt cx="0" cy="0"/>
        </a:xfrm>
      </p:grpSpPr>
      <p:sp>
        <p:nvSpPr>
          <p:cNvPr id="39" name="Google Shape;3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 name="Google Shape;40;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 name="Google Shape;41;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 name="Google Shape;91;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 name="Google Shape;92;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 name="Google Shape;102;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 name="Google Shape;121;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 name="Google Shape;122;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 name="Google Shape;148;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 name="Google Shape;149;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 name="Google Shape;167;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 name="Google Shape;182;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18.png"/><Relationship Id="rId5" Type="http://schemas.openxmlformats.org/officeDocument/2006/relationships/image" Target="../media/image28.png"/></Relationships>
</file>

<file path=ppt/slides/_rels/slide10.xml.rels><?xml version="1.0" encoding="UTF-8" standalone="yes"?><Relationships xmlns="http://schemas.openxmlformats.org/package/2006/relationships"><Relationship Id="rId11" Type="http://schemas.openxmlformats.org/officeDocument/2006/relationships/image" Target="../media/image59.png"/><Relationship Id="rId10" Type="http://schemas.openxmlformats.org/officeDocument/2006/relationships/image" Target="../media/image65.png"/><Relationship Id="rId12" Type="http://schemas.openxmlformats.org/officeDocument/2006/relationships/image" Target="../media/image60.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44.png"/><Relationship Id="rId9" Type="http://schemas.openxmlformats.org/officeDocument/2006/relationships/image" Target="../media/image18.png"/><Relationship Id="rId5" Type="http://schemas.openxmlformats.org/officeDocument/2006/relationships/image" Target="../media/image6.png"/><Relationship Id="rId6" Type="http://schemas.openxmlformats.org/officeDocument/2006/relationships/image" Target="../media/image16.png"/><Relationship Id="rId7" Type="http://schemas.openxmlformats.org/officeDocument/2006/relationships/image" Target="../media/image5.png"/><Relationship Id="rId8" Type="http://schemas.openxmlformats.org/officeDocument/2006/relationships/image" Target="../media/image21.png"/></Relationships>
</file>

<file path=ppt/slides/_rels/slide11.xml.rels><?xml version="1.0" encoding="UTF-8" standalone="yes"?><Relationships xmlns="http://schemas.openxmlformats.org/package/2006/relationships"><Relationship Id="rId11" Type="http://schemas.openxmlformats.org/officeDocument/2006/relationships/image" Target="../media/image98.png"/><Relationship Id="rId10" Type="http://schemas.openxmlformats.org/officeDocument/2006/relationships/image" Target="../media/image66.png"/><Relationship Id="rId13" Type="http://schemas.openxmlformats.org/officeDocument/2006/relationships/image" Target="../media/image71.png"/><Relationship Id="rId12" Type="http://schemas.openxmlformats.org/officeDocument/2006/relationships/image" Target="../media/image69.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75.png"/><Relationship Id="rId15" Type="http://schemas.openxmlformats.org/officeDocument/2006/relationships/image" Target="../media/image116.png"/><Relationship Id="rId14" Type="http://schemas.openxmlformats.org/officeDocument/2006/relationships/image" Target="../media/image97.png"/><Relationship Id="rId17" Type="http://schemas.openxmlformats.org/officeDocument/2006/relationships/image" Target="../media/image100.png"/><Relationship Id="rId16" Type="http://schemas.openxmlformats.org/officeDocument/2006/relationships/image" Target="../media/image74.png"/><Relationship Id="rId5" Type="http://schemas.openxmlformats.org/officeDocument/2006/relationships/image" Target="../media/image89.png"/><Relationship Id="rId6" Type="http://schemas.openxmlformats.org/officeDocument/2006/relationships/image" Target="../media/image70.png"/><Relationship Id="rId7" Type="http://schemas.openxmlformats.org/officeDocument/2006/relationships/image" Target="../media/image88.png"/><Relationship Id="rId8" Type="http://schemas.openxmlformats.org/officeDocument/2006/relationships/image" Target="../media/image6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18.png"/><Relationship Id="rId5" Type="http://schemas.openxmlformats.org/officeDocument/2006/relationships/image" Target="../media/image90.png"/><Relationship Id="rId6" Type="http://schemas.openxmlformats.org/officeDocument/2006/relationships/image" Target="../media/image86.png"/></Relationships>
</file>

<file path=ppt/slides/_rels/slide13.xml.rels><?xml version="1.0" encoding="UTF-8" standalone="yes"?><Relationships xmlns="http://schemas.openxmlformats.org/package/2006/relationships"><Relationship Id="rId10"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44.png"/><Relationship Id="rId9"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7.png"/><Relationship Id="rId7" Type="http://schemas.openxmlformats.org/officeDocument/2006/relationships/image" Target="../media/image22.png"/><Relationship Id="rId8"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44.png"/><Relationship Id="rId9" Type="http://schemas.openxmlformats.org/officeDocument/2006/relationships/image" Target="../media/image18.png"/><Relationship Id="rId5" Type="http://schemas.openxmlformats.org/officeDocument/2006/relationships/image" Target="../media/image6.png"/><Relationship Id="rId6" Type="http://schemas.openxmlformats.org/officeDocument/2006/relationships/image" Target="../media/image16.png"/><Relationship Id="rId7" Type="http://schemas.openxmlformats.org/officeDocument/2006/relationships/image" Target="../media/image5.png"/><Relationship Id="rId8" Type="http://schemas.openxmlformats.org/officeDocument/2006/relationships/image" Target="../media/image21.png"/></Relationships>
</file>

<file path=ppt/slides/_rels/slide15.xml.rels><?xml version="1.0" encoding="UTF-8" standalone="yes"?><Relationships xmlns="http://schemas.openxmlformats.org/package/2006/relationships"><Relationship Id="rId20" Type="http://schemas.openxmlformats.org/officeDocument/2006/relationships/image" Target="../media/image104.png"/><Relationship Id="rId22" Type="http://schemas.openxmlformats.org/officeDocument/2006/relationships/image" Target="../media/image127.png"/><Relationship Id="rId21" Type="http://schemas.openxmlformats.org/officeDocument/2006/relationships/image" Target="../media/image105.png"/><Relationship Id="rId24" Type="http://schemas.openxmlformats.org/officeDocument/2006/relationships/image" Target="../media/image108.png"/><Relationship Id="rId23" Type="http://schemas.openxmlformats.org/officeDocument/2006/relationships/image" Target="../media/image140.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18.png"/><Relationship Id="rId9" Type="http://schemas.openxmlformats.org/officeDocument/2006/relationships/image" Target="../media/image109.png"/><Relationship Id="rId26" Type="http://schemas.openxmlformats.org/officeDocument/2006/relationships/image" Target="../media/image144.png"/><Relationship Id="rId25" Type="http://schemas.openxmlformats.org/officeDocument/2006/relationships/image" Target="../media/image107.png"/><Relationship Id="rId28" Type="http://schemas.openxmlformats.org/officeDocument/2006/relationships/image" Target="../media/image143.png"/><Relationship Id="rId27" Type="http://schemas.openxmlformats.org/officeDocument/2006/relationships/image" Target="../media/image117.png"/><Relationship Id="rId5" Type="http://schemas.openxmlformats.org/officeDocument/2006/relationships/image" Target="../media/image101.png"/><Relationship Id="rId6" Type="http://schemas.openxmlformats.org/officeDocument/2006/relationships/image" Target="../media/image142.png"/><Relationship Id="rId7" Type="http://schemas.openxmlformats.org/officeDocument/2006/relationships/image" Target="../media/image96.png"/><Relationship Id="rId8" Type="http://schemas.openxmlformats.org/officeDocument/2006/relationships/image" Target="../media/image110.png"/><Relationship Id="rId11" Type="http://schemas.openxmlformats.org/officeDocument/2006/relationships/image" Target="../media/image115.png"/><Relationship Id="rId10" Type="http://schemas.openxmlformats.org/officeDocument/2006/relationships/image" Target="../media/image99.png"/><Relationship Id="rId13" Type="http://schemas.openxmlformats.org/officeDocument/2006/relationships/image" Target="../media/image118.png"/><Relationship Id="rId12" Type="http://schemas.openxmlformats.org/officeDocument/2006/relationships/image" Target="../media/image133.png"/><Relationship Id="rId15" Type="http://schemas.openxmlformats.org/officeDocument/2006/relationships/image" Target="../media/image125.png"/><Relationship Id="rId14" Type="http://schemas.openxmlformats.org/officeDocument/2006/relationships/image" Target="../media/image114.png"/><Relationship Id="rId17" Type="http://schemas.openxmlformats.org/officeDocument/2006/relationships/image" Target="../media/image111.png"/><Relationship Id="rId16" Type="http://schemas.openxmlformats.org/officeDocument/2006/relationships/image" Target="../media/image120.png"/><Relationship Id="rId19" Type="http://schemas.openxmlformats.org/officeDocument/2006/relationships/image" Target="../media/image134.png"/><Relationship Id="rId18" Type="http://schemas.openxmlformats.org/officeDocument/2006/relationships/image" Target="../media/image10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png"/><Relationship Id="rId4" Type="http://schemas.openxmlformats.org/officeDocument/2006/relationships/image" Target="../media/image18.png"/><Relationship Id="rId5" Type="http://schemas.openxmlformats.org/officeDocument/2006/relationships/image" Target="../media/image132.png"/><Relationship Id="rId6" Type="http://schemas.openxmlformats.org/officeDocument/2006/relationships/image" Target="../media/image1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44.png"/><Relationship Id="rId9" Type="http://schemas.openxmlformats.org/officeDocument/2006/relationships/image" Target="../media/image18.png"/><Relationship Id="rId5" Type="http://schemas.openxmlformats.org/officeDocument/2006/relationships/image" Target="../media/image6.png"/><Relationship Id="rId6" Type="http://schemas.openxmlformats.org/officeDocument/2006/relationships/image" Target="../media/image16.png"/><Relationship Id="rId7" Type="http://schemas.openxmlformats.org/officeDocument/2006/relationships/image" Target="../media/image5.png"/><Relationship Id="rId8" Type="http://schemas.openxmlformats.org/officeDocument/2006/relationships/image" Target="../media/image21.png"/><Relationship Id="rId11" Type="http://schemas.openxmlformats.org/officeDocument/2006/relationships/image" Target="../media/image161.png"/><Relationship Id="rId10" Type="http://schemas.openxmlformats.org/officeDocument/2006/relationships/image" Target="../media/image16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8.png"/><Relationship Id="rId4" Type="http://schemas.openxmlformats.org/officeDocument/2006/relationships/image" Target="../media/image18.png"/><Relationship Id="rId5" Type="http://schemas.openxmlformats.org/officeDocument/2006/relationships/image" Target="../media/image162.png"/><Relationship Id="rId6" Type="http://schemas.openxmlformats.org/officeDocument/2006/relationships/image" Target="../media/image1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80.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44.png"/><Relationship Id="rId10" Type="http://schemas.openxmlformats.org/officeDocument/2006/relationships/image" Target="../media/image18.png"/><Relationship Id="rId9"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7.png"/><Relationship Id="rId7" Type="http://schemas.openxmlformats.org/officeDocument/2006/relationships/image" Target="../media/image22.png"/><Relationship Id="rId8"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png"/><Relationship Id="rId4" Type="http://schemas.openxmlformats.org/officeDocument/2006/relationships/image" Target="../media/image18.png"/><Relationship Id="rId5" Type="http://schemas.openxmlformats.org/officeDocument/2006/relationships/image" Target="../media/image15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png"/><Relationship Id="rId4" Type="http://schemas.openxmlformats.org/officeDocument/2006/relationships/image" Target="../media/image44.png"/><Relationship Id="rId9" Type="http://schemas.openxmlformats.org/officeDocument/2006/relationships/image" Target="../media/image18.png"/><Relationship Id="rId5" Type="http://schemas.openxmlformats.org/officeDocument/2006/relationships/image" Target="../media/image6.png"/><Relationship Id="rId6" Type="http://schemas.openxmlformats.org/officeDocument/2006/relationships/image" Target="../media/image16.png"/><Relationship Id="rId7" Type="http://schemas.openxmlformats.org/officeDocument/2006/relationships/image" Target="../media/image5.png"/><Relationship Id="rId8" Type="http://schemas.openxmlformats.org/officeDocument/2006/relationships/image" Target="../media/image21.png"/><Relationship Id="rId10" Type="http://schemas.openxmlformats.org/officeDocument/2006/relationships/image" Target="../media/image15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8.png"/><Relationship Id="rId4" Type="http://schemas.openxmlformats.org/officeDocument/2006/relationships/image" Target="../media/image18.png"/><Relationship Id="rId5" Type="http://schemas.openxmlformats.org/officeDocument/2006/relationships/image" Target="../media/image160.png"/><Relationship Id="rId6" Type="http://schemas.openxmlformats.org/officeDocument/2006/relationships/image" Target="../media/image71.png"/><Relationship Id="rId7" Type="http://schemas.openxmlformats.org/officeDocument/2006/relationships/image" Target="../media/image15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7.png"/><Relationship Id="rId4" Type="http://schemas.openxmlformats.org/officeDocument/2006/relationships/image" Target="../media/image18.png"/><Relationship Id="rId5" Type="http://schemas.openxmlformats.org/officeDocument/2006/relationships/image" Target="../media/image189.png"/><Relationship Id="rId6" Type="http://schemas.openxmlformats.org/officeDocument/2006/relationships/image" Target="../media/image176.png"/><Relationship Id="rId7" Type="http://schemas.openxmlformats.org/officeDocument/2006/relationships/image" Target="../media/image216.png"/></Relationships>
</file>

<file path=ppt/slides/_rels/slide24.xml.rels><?xml version="1.0" encoding="UTF-8" standalone="yes"?><Relationships xmlns="http://schemas.openxmlformats.org/package/2006/relationships"><Relationship Id="rId20"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7.png"/><Relationship Id="rId4" Type="http://schemas.openxmlformats.org/officeDocument/2006/relationships/image" Target="../media/image18.png"/><Relationship Id="rId9" Type="http://schemas.openxmlformats.org/officeDocument/2006/relationships/image" Target="../media/image202.png"/><Relationship Id="rId5" Type="http://schemas.openxmlformats.org/officeDocument/2006/relationships/image" Target="../media/image188.png"/><Relationship Id="rId6" Type="http://schemas.openxmlformats.org/officeDocument/2006/relationships/image" Target="../media/image172.png"/><Relationship Id="rId7" Type="http://schemas.openxmlformats.org/officeDocument/2006/relationships/image" Target="../media/image196.png"/><Relationship Id="rId8" Type="http://schemas.openxmlformats.org/officeDocument/2006/relationships/image" Target="../media/image201.png"/><Relationship Id="rId11" Type="http://schemas.openxmlformats.org/officeDocument/2006/relationships/image" Target="../media/image171.png"/><Relationship Id="rId10" Type="http://schemas.openxmlformats.org/officeDocument/2006/relationships/image" Target="../media/image277.png"/><Relationship Id="rId13" Type="http://schemas.openxmlformats.org/officeDocument/2006/relationships/image" Target="../media/image218.png"/><Relationship Id="rId12" Type="http://schemas.openxmlformats.org/officeDocument/2006/relationships/image" Target="../media/image220.png"/><Relationship Id="rId15" Type="http://schemas.openxmlformats.org/officeDocument/2006/relationships/image" Target="../media/image197.png"/><Relationship Id="rId14" Type="http://schemas.openxmlformats.org/officeDocument/2006/relationships/image" Target="../media/image183.png"/><Relationship Id="rId17" Type="http://schemas.openxmlformats.org/officeDocument/2006/relationships/image" Target="../media/image192.png"/><Relationship Id="rId16" Type="http://schemas.openxmlformats.org/officeDocument/2006/relationships/image" Target="../media/image173.png"/><Relationship Id="rId19" Type="http://schemas.openxmlformats.org/officeDocument/2006/relationships/image" Target="../media/image179.png"/><Relationship Id="rId18" Type="http://schemas.openxmlformats.org/officeDocument/2006/relationships/image" Target="../media/image185.png"/></Relationships>
</file>

<file path=ppt/slides/_rels/slide25.xml.rels><?xml version="1.0" encoding="UTF-8" standalone="yes"?><Relationships xmlns="http://schemas.openxmlformats.org/package/2006/relationships"><Relationship Id="rId40" Type="http://schemas.openxmlformats.org/officeDocument/2006/relationships/image" Target="../media/image223.png"/><Relationship Id="rId42" Type="http://schemas.openxmlformats.org/officeDocument/2006/relationships/image" Target="../media/image242.png"/><Relationship Id="rId41" Type="http://schemas.openxmlformats.org/officeDocument/2006/relationships/image" Target="../media/image239.png"/><Relationship Id="rId44" Type="http://schemas.openxmlformats.org/officeDocument/2006/relationships/image" Target="../media/image229.png"/><Relationship Id="rId43" Type="http://schemas.openxmlformats.org/officeDocument/2006/relationships/image" Target="../media/image224.png"/><Relationship Id="rId46" Type="http://schemas.openxmlformats.org/officeDocument/2006/relationships/image" Target="../media/image246.png"/><Relationship Id="rId45" Type="http://schemas.openxmlformats.org/officeDocument/2006/relationships/image" Target="../media/image241.png"/><Relationship Id="rId48" Type="http://schemas.openxmlformats.org/officeDocument/2006/relationships/image" Target="../media/image243.png"/><Relationship Id="rId47" Type="http://schemas.openxmlformats.org/officeDocument/2006/relationships/image" Target="../media/image248.png"/><Relationship Id="rId49" Type="http://schemas.openxmlformats.org/officeDocument/2006/relationships/image" Target="../media/image232.png"/><Relationship Id="rId31" Type="http://schemas.openxmlformats.org/officeDocument/2006/relationships/image" Target="../media/image230.png"/><Relationship Id="rId30" Type="http://schemas.openxmlformats.org/officeDocument/2006/relationships/image" Target="../media/image211.png"/><Relationship Id="rId33" Type="http://schemas.openxmlformats.org/officeDocument/2006/relationships/image" Target="../media/image226.png"/><Relationship Id="rId32" Type="http://schemas.openxmlformats.org/officeDocument/2006/relationships/image" Target="../media/image210.png"/><Relationship Id="rId35" Type="http://schemas.openxmlformats.org/officeDocument/2006/relationships/image" Target="../media/image231.png"/><Relationship Id="rId34" Type="http://schemas.openxmlformats.org/officeDocument/2006/relationships/image" Target="../media/image212.png"/><Relationship Id="rId37" Type="http://schemas.openxmlformats.org/officeDocument/2006/relationships/image" Target="../media/image234.png"/><Relationship Id="rId36" Type="http://schemas.openxmlformats.org/officeDocument/2006/relationships/image" Target="../media/image235.png"/><Relationship Id="rId39" Type="http://schemas.openxmlformats.org/officeDocument/2006/relationships/image" Target="../media/image240.png"/><Relationship Id="rId38" Type="http://schemas.openxmlformats.org/officeDocument/2006/relationships/image" Target="../media/image221.png"/><Relationship Id="rId20" Type="http://schemas.openxmlformats.org/officeDocument/2006/relationships/image" Target="../media/image222.png"/><Relationship Id="rId22" Type="http://schemas.openxmlformats.org/officeDocument/2006/relationships/image" Target="../media/image205.png"/><Relationship Id="rId21" Type="http://schemas.openxmlformats.org/officeDocument/2006/relationships/image" Target="../media/image203.png"/><Relationship Id="rId24" Type="http://schemas.openxmlformats.org/officeDocument/2006/relationships/image" Target="../media/image225.png"/><Relationship Id="rId23" Type="http://schemas.openxmlformats.org/officeDocument/2006/relationships/image" Target="../media/image206.png"/><Relationship Id="rId26" Type="http://schemas.openxmlformats.org/officeDocument/2006/relationships/image" Target="../media/image209.png"/><Relationship Id="rId25" Type="http://schemas.openxmlformats.org/officeDocument/2006/relationships/image" Target="../media/image207.png"/><Relationship Id="rId28" Type="http://schemas.openxmlformats.org/officeDocument/2006/relationships/image" Target="../media/image228.png"/><Relationship Id="rId27" Type="http://schemas.openxmlformats.org/officeDocument/2006/relationships/image" Target="../media/image219.png"/><Relationship Id="rId29" Type="http://schemas.openxmlformats.org/officeDocument/2006/relationships/image" Target="../media/image227.png"/><Relationship Id="rId95" Type="http://schemas.openxmlformats.org/officeDocument/2006/relationships/image" Target="../media/image281.png"/><Relationship Id="rId94" Type="http://schemas.openxmlformats.org/officeDocument/2006/relationships/image" Target="../media/image287.png"/><Relationship Id="rId97" Type="http://schemas.openxmlformats.org/officeDocument/2006/relationships/image" Target="../media/image292.png"/><Relationship Id="rId96" Type="http://schemas.openxmlformats.org/officeDocument/2006/relationships/image" Target="../media/image275.png"/><Relationship Id="rId11" Type="http://schemas.openxmlformats.org/officeDocument/2006/relationships/hyperlink" Target="https://unsplash.com/" TargetMode="External"/><Relationship Id="rId99" Type="http://schemas.openxmlformats.org/officeDocument/2006/relationships/image" Target="../media/image293.png"/><Relationship Id="rId10" Type="http://schemas.openxmlformats.org/officeDocument/2006/relationships/image" Target="../media/image18.png"/><Relationship Id="rId98" Type="http://schemas.openxmlformats.org/officeDocument/2006/relationships/image" Target="../media/image291.png"/><Relationship Id="rId13" Type="http://schemas.openxmlformats.org/officeDocument/2006/relationships/image" Target="../media/image214.png"/><Relationship Id="rId12" Type="http://schemas.openxmlformats.org/officeDocument/2006/relationships/image" Target="../media/image213.png"/><Relationship Id="rId91" Type="http://schemas.openxmlformats.org/officeDocument/2006/relationships/image" Target="../media/image286.png"/><Relationship Id="rId90" Type="http://schemas.openxmlformats.org/officeDocument/2006/relationships/image" Target="../media/image273.png"/><Relationship Id="rId93" Type="http://schemas.openxmlformats.org/officeDocument/2006/relationships/image" Target="../media/image290.png"/><Relationship Id="rId92" Type="http://schemas.openxmlformats.org/officeDocument/2006/relationships/image" Target="../media/image269.png"/><Relationship Id="rId15" Type="http://schemas.openxmlformats.org/officeDocument/2006/relationships/image" Target="../media/image200.png"/><Relationship Id="rId14" Type="http://schemas.openxmlformats.org/officeDocument/2006/relationships/image" Target="../media/image233.png"/><Relationship Id="rId17" Type="http://schemas.openxmlformats.org/officeDocument/2006/relationships/image" Target="../media/image215.png"/><Relationship Id="rId16" Type="http://schemas.openxmlformats.org/officeDocument/2006/relationships/image" Target="../media/image193.png"/><Relationship Id="rId19" Type="http://schemas.openxmlformats.org/officeDocument/2006/relationships/image" Target="../media/image199.png"/><Relationship Id="rId18" Type="http://schemas.openxmlformats.org/officeDocument/2006/relationships/image" Target="../media/image217.png"/><Relationship Id="rId84" Type="http://schemas.openxmlformats.org/officeDocument/2006/relationships/image" Target="../media/image279.png"/><Relationship Id="rId83" Type="http://schemas.openxmlformats.org/officeDocument/2006/relationships/image" Target="../media/image285.png"/><Relationship Id="rId86" Type="http://schemas.openxmlformats.org/officeDocument/2006/relationships/image" Target="../media/image284.png"/><Relationship Id="rId85" Type="http://schemas.openxmlformats.org/officeDocument/2006/relationships/image" Target="../media/image282.png"/><Relationship Id="rId88" Type="http://schemas.openxmlformats.org/officeDocument/2006/relationships/image" Target="../media/image288.png"/><Relationship Id="rId87" Type="http://schemas.openxmlformats.org/officeDocument/2006/relationships/image" Target="../media/image266.png"/><Relationship Id="rId89" Type="http://schemas.openxmlformats.org/officeDocument/2006/relationships/image" Target="../media/image268.png"/><Relationship Id="rId80" Type="http://schemas.openxmlformats.org/officeDocument/2006/relationships/image" Target="../media/image261.png"/><Relationship Id="rId82" Type="http://schemas.openxmlformats.org/officeDocument/2006/relationships/image" Target="../media/image272.png"/><Relationship Id="rId81" Type="http://schemas.openxmlformats.org/officeDocument/2006/relationships/image" Target="../media/image280.png"/><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png"/><Relationship Id="rId4" Type="http://schemas.openxmlformats.org/officeDocument/2006/relationships/image" Target="../media/image44.png"/><Relationship Id="rId9"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7.png"/><Relationship Id="rId7" Type="http://schemas.openxmlformats.org/officeDocument/2006/relationships/image" Target="../media/image22.png"/><Relationship Id="rId8" Type="http://schemas.openxmlformats.org/officeDocument/2006/relationships/image" Target="../media/image3.png"/><Relationship Id="rId73" Type="http://schemas.openxmlformats.org/officeDocument/2006/relationships/image" Target="../media/image289.png"/><Relationship Id="rId72" Type="http://schemas.openxmlformats.org/officeDocument/2006/relationships/image" Target="../media/image252.png"/><Relationship Id="rId75" Type="http://schemas.openxmlformats.org/officeDocument/2006/relationships/image" Target="../media/image271.png"/><Relationship Id="rId74" Type="http://schemas.openxmlformats.org/officeDocument/2006/relationships/image" Target="../media/image256.png"/><Relationship Id="rId77" Type="http://schemas.openxmlformats.org/officeDocument/2006/relationships/image" Target="../media/image259.png"/><Relationship Id="rId76" Type="http://schemas.openxmlformats.org/officeDocument/2006/relationships/image" Target="../media/image276.png"/><Relationship Id="rId79" Type="http://schemas.openxmlformats.org/officeDocument/2006/relationships/image" Target="../media/image264.png"/><Relationship Id="rId78" Type="http://schemas.openxmlformats.org/officeDocument/2006/relationships/image" Target="../media/image283.png"/><Relationship Id="rId71" Type="http://schemas.openxmlformats.org/officeDocument/2006/relationships/image" Target="../media/image274.png"/><Relationship Id="rId70" Type="http://schemas.openxmlformats.org/officeDocument/2006/relationships/image" Target="../media/image263.png"/><Relationship Id="rId62" Type="http://schemas.openxmlformats.org/officeDocument/2006/relationships/image" Target="../media/image262.png"/><Relationship Id="rId61" Type="http://schemas.openxmlformats.org/officeDocument/2006/relationships/image" Target="../media/image260.png"/><Relationship Id="rId64" Type="http://schemas.openxmlformats.org/officeDocument/2006/relationships/image" Target="../media/image247.png"/><Relationship Id="rId63" Type="http://schemas.openxmlformats.org/officeDocument/2006/relationships/image" Target="../media/image257.png"/><Relationship Id="rId66" Type="http://schemas.openxmlformats.org/officeDocument/2006/relationships/image" Target="../media/image270.png"/><Relationship Id="rId65" Type="http://schemas.openxmlformats.org/officeDocument/2006/relationships/image" Target="../media/image265.png"/><Relationship Id="rId68" Type="http://schemas.openxmlformats.org/officeDocument/2006/relationships/image" Target="../media/image251.png"/><Relationship Id="rId67" Type="http://schemas.openxmlformats.org/officeDocument/2006/relationships/image" Target="../media/image245.png"/><Relationship Id="rId60" Type="http://schemas.openxmlformats.org/officeDocument/2006/relationships/image" Target="../media/image258.png"/><Relationship Id="rId69" Type="http://schemas.openxmlformats.org/officeDocument/2006/relationships/image" Target="../media/image250.png"/><Relationship Id="rId51" Type="http://schemas.openxmlformats.org/officeDocument/2006/relationships/image" Target="../media/image238.png"/><Relationship Id="rId50" Type="http://schemas.openxmlformats.org/officeDocument/2006/relationships/image" Target="../media/image244.png"/><Relationship Id="rId53" Type="http://schemas.openxmlformats.org/officeDocument/2006/relationships/image" Target="../media/image255.png"/><Relationship Id="rId52" Type="http://schemas.openxmlformats.org/officeDocument/2006/relationships/image" Target="../media/image237.png"/><Relationship Id="rId55" Type="http://schemas.openxmlformats.org/officeDocument/2006/relationships/image" Target="../media/image236.png"/><Relationship Id="rId54" Type="http://schemas.openxmlformats.org/officeDocument/2006/relationships/image" Target="../media/image267.png"/><Relationship Id="rId57" Type="http://schemas.openxmlformats.org/officeDocument/2006/relationships/image" Target="../media/image278.png"/><Relationship Id="rId56" Type="http://schemas.openxmlformats.org/officeDocument/2006/relationships/image" Target="../media/image249.png"/><Relationship Id="rId59" Type="http://schemas.openxmlformats.org/officeDocument/2006/relationships/image" Target="../media/image254.png"/><Relationship Id="rId58" Type="http://schemas.openxmlformats.org/officeDocument/2006/relationships/image" Target="../media/image2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44.png"/><Relationship Id="rId10" Type="http://schemas.openxmlformats.org/officeDocument/2006/relationships/image" Target="../media/image13.png"/><Relationship Id="rId9" Type="http://schemas.openxmlformats.org/officeDocument/2006/relationships/image" Target="../media/image18.png"/><Relationship Id="rId5" Type="http://schemas.openxmlformats.org/officeDocument/2006/relationships/image" Target="../media/image6.png"/><Relationship Id="rId6" Type="http://schemas.openxmlformats.org/officeDocument/2006/relationships/image" Target="../media/image16.png"/><Relationship Id="rId7" Type="http://schemas.openxmlformats.org/officeDocument/2006/relationships/image" Target="../media/image5.png"/><Relationship Id="rId8"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7.png"/><Relationship Id="rId4" Type="http://schemas.openxmlformats.org/officeDocument/2006/relationships/image" Target="../media/image18.png"/><Relationship Id="rId5" Type="http://schemas.openxmlformats.org/officeDocument/2006/relationships/image" Target="../media/image50.png"/><Relationship Id="rId6" Type="http://schemas.openxmlformats.org/officeDocument/2006/relationships/image" Target="../media/image14.png"/><Relationship Id="rId7" Type="http://schemas.openxmlformats.org/officeDocument/2006/relationships/image" Target="../media/image32.png"/></Relationships>
</file>

<file path=ppt/slides/_rels/slide6.xml.rels><?xml version="1.0" encoding="UTF-8" standalone="yes"?><Relationships xmlns="http://schemas.openxmlformats.org/package/2006/relationships"><Relationship Id="rId11" Type="http://schemas.openxmlformats.org/officeDocument/2006/relationships/image" Target="../media/image55.png"/><Relationship Id="rId10" Type="http://schemas.openxmlformats.org/officeDocument/2006/relationships/image" Target="../media/image45.png"/><Relationship Id="rId13" Type="http://schemas.openxmlformats.org/officeDocument/2006/relationships/image" Target="../media/image54.png"/><Relationship Id="rId12" Type="http://schemas.openxmlformats.org/officeDocument/2006/relationships/image" Target="../media/image47.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44.png"/><Relationship Id="rId9" Type="http://schemas.openxmlformats.org/officeDocument/2006/relationships/image" Target="../media/image18.png"/><Relationship Id="rId5" Type="http://schemas.openxmlformats.org/officeDocument/2006/relationships/image" Target="../media/image6.png"/><Relationship Id="rId6" Type="http://schemas.openxmlformats.org/officeDocument/2006/relationships/image" Target="../media/image16.png"/><Relationship Id="rId7" Type="http://schemas.openxmlformats.org/officeDocument/2006/relationships/image" Target="../media/image5.png"/><Relationship Id="rId8" Type="http://schemas.openxmlformats.org/officeDocument/2006/relationships/image" Target="../media/image21.png"/></Relationships>
</file>

<file path=ppt/slides/_rels/slide7.xml.rels><?xml version="1.0" encoding="UTF-8" standalone="yes"?><Relationships xmlns="http://schemas.openxmlformats.org/package/2006/relationships"><Relationship Id="rId11" Type="http://schemas.openxmlformats.org/officeDocument/2006/relationships/image" Target="../media/image36.png"/><Relationship Id="rId10"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44.png"/><Relationship Id="rId9"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7.png"/><Relationship Id="rId7" Type="http://schemas.openxmlformats.org/officeDocument/2006/relationships/image" Target="../media/image22.png"/><Relationship Id="rId8"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18.png"/><Relationship Id="rId5" Type="http://schemas.openxmlformats.org/officeDocument/2006/relationships/image" Target="../media/image3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18.png"/><Relationship Id="rId5" Type="http://schemas.openxmlformats.org/officeDocument/2006/relationships/image" Target="../media/image58.png"/><Relationship Id="rId6" Type="http://schemas.openxmlformats.org/officeDocument/2006/relationships/image" Target="../media/image37.png"/><Relationship Id="rId7"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F2D1"/>
        </a:solidFill>
      </p:bgPr>
    </p:bg>
    <p:spTree>
      <p:nvGrpSpPr>
        <p:cNvPr id="15" name="Shape 15"/>
        <p:cNvGrpSpPr/>
        <p:nvPr/>
      </p:nvGrpSpPr>
      <p:grpSpPr>
        <a:xfrm>
          <a:off x="0" y="0"/>
          <a:ext cx="0" cy="0"/>
          <a:chOff x="0" y="0"/>
          <a:chExt cx="0" cy="0"/>
        </a:xfrm>
      </p:grpSpPr>
      <p:pic>
        <p:nvPicPr>
          <p:cNvPr descr=" " id="16" name="Google Shape;16;p1"/>
          <p:cNvPicPr preferRelativeResize="0"/>
          <p:nvPr/>
        </p:nvPicPr>
        <p:blipFill rotWithShape="1">
          <a:blip r:embed="rId3">
            <a:alphaModFix/>
          </a:blip>
          <a:srcRect b="0" l="0" r="0" t="0"/>
          <a:stretch/>
        </p:blipFill>
        <p:spPr>
          <a:xfrm>
            <a:off x="76210" y="0"/>
            <a:ext cx="24310838" cy="13716000"/>
          </a:xfrm>
          <a:prstGeom prst="rect">
            <a:avLst/>
          </a:prstGeom>
          <a:noFill/>
          <a:ln>
            <a:noFill/>
          </a:ln>
        </p:spPr>
      </p:pic>
      <p:sp>
        <p:nvSpPr>
          <p:cNvPr id="17" name="Google Shape;17;p1"/>
          <p:cNvSpPr/>
          <p:nvPr/>
        </p:nvSpPr>
        <p:spPr>
          <a:xfrm>
            <a:off x="6096762" y="9931400"/>
            <a:ext cx="12477193" cy="14901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Poppins SemiBold"/>
              <a:buNone/>
            </a:pPr>
            <a:r>
              <a:rPr b="1" i="0" lang="en-US" sz="6400" u="none" cap="none" strike="noStrike">
                <a:solidFill>
                  <a:srgbClr val="0E0E0E"/>
                </a:solidFill>
                <a:latin typeface="Poppins SemiBold"/>
                <a:ea typeface="Poppins SemiBold"/>
                <a:cs typeface="Poppins SemiBold"/>
                <a:sym typeface="Poppins SemiBold"/>
              </a:rPr>
              <a:t>Free Presentation Template</a:t>
            </a:r>
            <a:endParaRPr b="0" i="0" sz="6400" u="none" cap="none" strike="noStrike">
              <a:solidFill>
                <a:schemeClr val="dk1"/>
              </a:solidFill>
              <a:latin typeface="Calibri"/>
              <a:ea typeface="Calibri"/>
              <a:cs typeface="Calibri"/>
              <a:sym typeface="Calibri"/>
            </a:endParaRPr>
          </a:p>
        </p:txBody>
      </p:sp>
      <p:sp>
        <p:nvSpPr>
          <p:cNvPr id="18" name="Google Shape;18;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 name="Google Shape;19;p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0" name="Google Shape;20;p1"/>
          <p:cNvPicPr preferRelativeResize="0"/>
          <p:nvPr/>
        </p:nvPicPr>
        <p:blipFill rotWithShape="1">
          <a:blip r:embed="rId5">
            <a:alphaModFix/>
          </a:blip>
          <a:srcRect b="0" l="0" r="0" t="0"/>
          <a:stretch/>
        </p:blipFill>
        <p:spPr>
          <a:xfrm>
            <a:off x="9526191" y="1117600"/>
            <a:ext cx="7646356" cy="5295900"/>
          </a:xfrm>
          <a:prstGeom prst="rect">
            <a:avLst/>
          </a:prstGeom>
          <a:noFill/>
          <a:ln>
            <a:noFill/>
          </a:ln>
        </p:spPr>
      </p:pic>
      <p:sp>
        <p:nvSpPr>
          <p:cNvPr id="21" name="Google Shape;21;p1"/>
          <p:cNvSpPr/>
          <p:nvPr/>
        </p:nvSpPr>
        <p:spPr>
          <a:xfrm>
            <a:off x="7735267" y="5930900"/>
            <a:ext cx="8929216" cy="558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Poppins ExtraBold"/>
              <a:buNone/>
            </a:pPr>
            <a:r>
              <a:rPr b="0" i="0" lang="en-US" sz="24000" u="none" cap="none" strike="noStrike">
                <a:solidFill>
                  <a:srgbClr val="272727"/>
                </a:solidFill>
                <a:latin typeface="Poppins ExtraBold"/>
                <a:ea typeface="Poppins ExtraBold"/>
                <a:cs typeface="Poppins ExtraBold"/>
                <a:sym typeface="Poppins ExtraBold"/>
              </a:rPr>
              <a:t>GOLF</a:t>
            </a:r>
            <a:endParaRPr b="0" i="0" sz="240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F2D1"/>
        </a:solidFill>
      </p:bgPr>
    </p:bg>
    <p:spTree>
      <p:nvGrpSpPr>
        <p:cNvPr id="211" name="Shape 211"/>
        <p:cNvGrpSpPr/>
        <p:nvPr/>
      </p:nvGrpSpPr>
      <p:grpSpPr>
        <a:xfrm>
          <a:off x="0" y="0"/>
          <a:ext cx="0" cy="0"/>
          <a:chOff x="0" y="0"/>
          <a:chExt cx="0" cy="0"/>
        </a:xfrm>
      </p:grpSpPr>
      <p:pic>
        <p:nvPicPr>
          <p:cNvPr descr=" " id="212" name="Google Shape;212;p1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13" name="Google Shape;213;p10"/>
          <p:cNvPicPr preferRelativeResize="0"/>
          <p:nvPr/>
        </p:nvPicPr>
        <p:blipFill rotWithShape="1">
          <a:blip r:embed="rId4">
            <a:alphaModFix/>
          </a:blip>
          <a:srcRect b="0" l="0" r="0" t="0"/>
          <a:stretch/>
        </p:blipFill>
        <p:spPr>
          <a:xfrm>
            <a:off x="190524" y="495300"/>
            <a:ext cx="24018702" cy="13220700"/>
          </a:xfrm>
          <a:prstGeom prst="rect">
            <a:avLst/>
          </a:prstGeom>
          <a:noFill/>
          <a:ln>
            <a:noFill/>
          </a:ln>
        </p:spPr>
      </p:pic>
      <p:pic>
        <p:nvPicPr>
          <p:cNvPr descr=" " id="214" name="Google Shape;214;p10"/>
          <p:cNvPicPr preferRelativeResize="0"/>
          <p:nvPr/>
        </p:nvPicPr>
        <p:blipFill rotWithShape="1">
          <a:blip r:embed="rId5">
            <a:alphaModFix/>
          </a:blip>
          <a:srcRect b="0" l="0" r="0" t="0"/>
          <a:stretch/>
        </p:blipFill>
        <p:spPr>
          <a:xfrm>
            <a:off x="0" y="0"/>
            <a:ext cx="24387048" cy="13398500"/>
          </a:xfrm>
          <a:prstGeom prst="rect">
            <a:avLst/>
          </a:prstGeom>
          <a:noFill/>
          <a:ln>
            <a:noFill/>
          </a:ln>
        </p:spPr>
      </p:pic>
      <p:pic>
        <p:nvPicPr>
          <p:cNvPr descr=" " id="215" name="Google Shape;215;p10"/>
          <p:cNvPicPr preferRelativeResize="0"/>
          <p:nvPr/>
        </p:nvPicPr>
        <p:blipFill rotWithShape="1">
          <a:blip r:embed="rId6">
            <a:alphaModFix/>
          </a:blip>
          <a:srcRect b="0" l="0" r="0" t="0"/>
          <a:stretch/>
        </p:blipFill>
        <p:spPr>
          <a:xfrm>
            <a:off x="368346" y="495300"/>
            <a:ext cx="5182598" cy="2185082"/>
          </a:xfrm>
          <a:prstGeom prst="rect">
            <a:avLst/>
          </a:prstGeom>
          <a:noFill/>
          <a:ln>
            <a:noFill/>
          </a:ln>
        </p:spPr>
      </p:pic>
      <p:pic>
        <p:nvPicPr>
          <p:cNvPr descr=" " id="216" name="Google Shape;216;p10"/>
          <p:cNvPicPr preferRelativeResize="0"/>
          <p:nvPr/>
        </p:nvPicPr>
        <p:blipFill rotWithShape="1">
          <a:blip r:embed="rId7">
            <a:alphaModFix/>
          </a:blip>
          <a:srcRect b="0" l="0" r="0" t="0"/>
          <a:stretch/>
        </p:blipFill>
        <p:spPr>
          <a:xfrm>
            <a:off x="21503788" y="495300"/>
            <a:ext cx="2508399" cy="1417476"/>
          </a:xfrm>
          <a:prstGeom prst="rect">
            <a:avLst/>
          </a:prstGeom>
          <a:noFill/>
          <a:ln>
            <a:noFill/>
          </a:ln>
        </p:spPr>
      </p:pic>
      <p:pic>
        <p:nvPicPr>
          <p:cNvPr descr=" " id="217" name="Google Shape;217;p10"/>
          <p:cNvPicPr preferRelativeResize="0"/>
          <p:nvPr/>
        </p:nvPicPr>
        <p:blipFill rotWithShape="1">
          <a:blip r:embed="rId8">
            <a:alphaModFix/>
          </a:blip>
          <a:srcRect b="0" l="0" r="0" t="0"/>
          <a:stretch/>
        </p:blipFill>
        <p:spPr>
          <a:xfrm>
            <a:off x="18607826" y="11963400"/>
            <a:ext cx="5403893" cy="1432359"/>
          </a:xfrm>
          <a:prstGeom prst="rect">
            <a:avLst/>
          </a:prstGeom>
          <a:noFill/>
          <a:ln>
            <a:noFill/>
          </a:ln>
        </p:spPr>
      </p:pic>
      <p:sp>
        <p:nvSpPr>
          <p:cNvPr id="218" name="Google Shape;218;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9" name="Google Shape;219;p10"/>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220" name="Google Shape;220;p10"/>
          <p:cNvSpPr/>
          <p:nvPr/>
        </p:nvSpPr>
        <p:spPr>
          <a:xfrm>
            <a:off x="9107038" y="469900"/>
            <a:ext cx="7489703"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ExtraBold"/>
              <a:buNone/>
            </a:pPr>
            <a:r>
              <a:rPr b="0" i="0" lang="en-US" sz="8000" u="none" cap="none" strike="noStrike">
                <a:solidFill>
                  <a:srgbClr val="272727"/>
                </a:solidFill>
                <a:latin typeface="Poppins ExtraBold"/>
                <a:ea typeface="Poppins ExtraBold"/>
                <a:cs typeface="Poppins ExtraBold"/>
                <a:sym typeface="Poppins ExtraBold"/>
              </a:rPr>
              <a:t>PRICING PLAN</a:t>
            </a:r>
            <a:endParaRPr b="0" i="0" sz="8000" u="none" cap="none" strike="noStrike">
              <a:solidFill>
                <a:schemeClr val="dk1"/>
              </a:solidFill>
              <a:latin typeface="Calibri"/>
              <a:ea typeface="Calibri"/>
              <a:cs typeface="Calibri"/>
              <a:sym typeface="Calibri"/>
            </a:endParaRPr>
          </a:p>
        </p:txBody>
      </p:sp>
      <p:sp>
        <p:nvSpPr>
          <p:cNvPr id="221" name="Google Shape;221;p10"/>
          <p:cNvSpPr/>
          <p:nvPr/>
        </p:nvSpPr>
        <p:spPr>
          <a:xfrm>
            <a:off x="1778222" y="2489200"/>
            <a:ext cx="20843305" cy="1056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0"/>
          <p:cNvSpPr/>
          <p:nvPr/>
        </p:nvSpPr>
        <p:spPr>
          <a:xfrm>
            <a:off x="1778222" y="2489200"/>
            <a:ext cx="6439705" cy="10566400"/>
          </a:xfrm>
          <a:prstGeom prst="roundRect">
            <a:avLst>
              <a:gd fmla="val 3124" name="adj"/>
            </a:avLst>
          </a:prstGeom>
          <a:noFill/>
          <a:ln cap="flat" cmpd="sng" w="12700">
            <a:solidFill>
              <a:srgbClr val="2B54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3" name="Google Shape;223;p10"/>
          <p:cNvPicPr preferRelativeResize="0"/>
          <p:nvPr/>
        </p:nvPicPr>
        <p:blipFill rotWithShape="1">
          <a:blip r:embed="rId10">
            <a:alphaModFix/>
          </a:blip>
          <a:srcRect b="0" l="0" r="0" t="0"/>
          <a:stretch/>
        </p:blipFill>
        <p:spPr>
          <a:xfrm>
            <a:off x="4114080" y="2946400"/>
            <a:ext cx="1767992" cy="1625600"/>
          </a:xfrm>
          <a:prstGeom prst="rect">
            <a:avLst/>
          </a:prstGeom>
          <a:noFill/>
          <a:ln>
            <a:noFill/>
          </a:ln>
        </p:spPr>
      </p:pic>
      <p:sp>
        <p:nvSpPr>
          <p:cNvPr id="224" name="Google Shape;224;p10"/>
          <p:cNvSpPr/>
          <p:nvPr/>
        </p:nvSpPr>
        <p:spPr>
          <a:xfrm>
            <a:off x="4039105" y="4876800"/>
            <a:ext cx="1917940"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B5428"/>
              </a:buClr>
              <a:buSzPts val="4800"/>
              <a:buFont typeface="Poppins"/>
              <a:buNone/>
            </a:pPr>
            <a:r>
              <a:rPr b="1" i="0" lang="en-US" sz="4800" u="none" cap="none" strike="noStrike">
                <a:solidFill>
                  <a:srgbClr val="2B5428"/>
                </a:solidFill>
                <a:latin typeface="Poppins"/>
                <a:ea typeface="Poppins"/>
                <a:cs typeface="Poppins"/>
                <a:sym typeface="Poppins"/>
              </a:rPr>
              <a:t>Basic</a:t>
            </a:r>
            <a:endParaRPr b="0" i="0" sz="4800" u="none" cap="none" strike="noStrike">
              <a:solidFill>
                <a:schemeClr val="dk1"/>
              </a:solidFill>
              <a:latin typeface="Calibri"/>
              <a:ea typeface="Calibri"/>
              <a:cs typeface="Calibri"/>
              <a:sym typeface="Calibri"/>
            </a:endParaRPr>
          </a:p>
        </p:txBody>
      </p:sp>
      <p:sp>
        <p:nvSpPr>
          <p:cNvPr id="225" name="Google Shape;225;p10"/>
          <p:cNvSpPr/>
          <p:nvPr/>
        </p:nvSpPr>
        <p:spPr>
          <a:xfrm>
            <a:off x="2235479" y="60960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26" name="Google Shape;226;p10"/>
          <p:cNvSpPr/>
          <p:nvPr/>
        </p:nvSpPr>
        <p:spPr>
          <a:xfrm>
            <a:off x="3188098" y="11684000"/>
            <a:ext cx="3619952"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$10/month</a:t>
            </a:r>
            <a:endParaRPr b="0" i="0" sz="4800" u="none" cap="none" strike="noStrike">
              <a:solidFill>
                <a:schemeClr val="dk1"/>
              </a:solidFill>
              <a:latin typeface="Calibri"/>
              <a:ea typeface="Calibri"/>
              <a:cs typeface="Calibri"/>
              <a:sym typeface="Calibri"/>
            </a:endParaRPr>
          </a:p>
        </p:txBody>
      </p:sp>
      <p:sp>
        <p:nvSpPr>
          <p:cNvPr id="227" name="Google Shape;227;p10"/>
          <p:cNvSpPr/>
          <p:nvPr/>
        </p:nvSpPr>
        <p:spPr>
          <a:xfrm>
            <a:off x="8980022" y="2489200"/>
            <a:ext cx="6439705" cy="10566400"/>
          </a:xfrm>
          <a:prstGeom prst="roundRect">
            <a:avLst>
              <a:gd fmla="val 3124" name="adj"/>
            </a:avLst>
          </a:prstGeom>
          <a:noFill/>
          <a:ln cap="flat" cmpd="sng" w="12700">
            <a:solidFill>
              <a:srgbClr val="2B54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8" name="Google Shape;228;p10"/>
          <p:cNvPicPr preferRelativeResize="0"/>
          <p:nvPr/>
        </p:nvPicPr>
        <p:blipFill rotWithShape="1">
          <a:blip r:embed="rId11">
            <a:alphaModFix/>
          </a:blip>
          <a:srcRect b="0" l="0" r="0" t="0"/>
          <a:stretch/>
        </p:blipFill>
        <p:spPr>
          <a:xfrm>
            <a:off x="11318445" y="2946400"/>
            <a:ext cx="1762860" cy="1625600"/>
          </a:xfrm>
          <a:prstGeom prst="rect">
            <a:avLst/>
          </a:prstGeom>
          <a:noFill/>
          <a:ln>
            <a:noFill/>
          </a:ln>
        </p:spPr>
      </p:pic>
      <p:sp>
        <p:nvSpPr>
          <p:cNvPr id="229" name="Google Shape;229;p10"/>
          <p:cNvSpPr/>
          <p:nvPr/>
        </p:nvSpPr>
        <p:spPr>
          <a:xfrm>
            <a:off x="11437780" y="4876800"/>
            <a:ext cx="1524191"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B5428"/>
              </a:buClr>
              <a:buSzPts val="4800"/>
              <a:buFont typeface="Poppins"/>
              <a:buNone/>
            </a:pPr>
            <a:r>
              <a:rPr b="1" i="0" lang="en-US" sz="4800" u="none" cap="none" strike="noStrike">
                <a:solidFill>
                  <a:srgbClr val="2B5428"/>
                </a:solidFill>
                <a:latin typeface="Poppins"/>
                <a:ea typeface="Poppins"/>
                <a:cs typeface="Poppins"/>
                <a:sym typeface="Poppins"/>
              </a:rPr>
              <a:t>Elite</a:t>
            </a:r>
            <a:endParaRPr b="0" i="0" sz="4800" u="none" cap="none" strike="noStrike">
              <a:solidFill>
                <a:schemeClr val="dk1"/>
              </a:solidFill>
              <a:latin typeface="Calibri"/>
              <a:ea typeface="Calibri"/>
              <a:cs typeface="Calibri"/>
              <a:sym typeface="Calibri"/>
            </a:endParaRPr>
          </a:p>
        </p:txBody>
      </p:sp>
      <p:sp>
        <p:nvSpPr>
          <p:cNvPr id="230" name="Google Shape;230;p10"/>
          <p:cNvSpPr/>
          <p:nvPr/>
        </p:nvSpPr>
        <p:spPr>
          <a:xfrm>
            <a:off x="9437280" y="60960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31" name="Google Shape;231;p10"/>
          <p:cNvSpPr/>
          <p:nvPr/>
        </p:nvSpPr>
        <p:spPr>
          <a:xfrm>
            <a:off x="10307338" y="11684000"/>
            <a:ext cx="3785073"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$50/month</a:t>
            </a:r>
            <a:endParaRPr b="0" i="0" sz="4800" u="none" cap="none" strike="noStrike">
              <a:solidFill>
                <a:schemeClr val="dk1"/>
              </a:solidFill>
              <a:latin typeface="Calibri"/>
              <a:ea typeface="Calibri"/>
              <a:cs typeface="Calibri"/>
              <a:sym typeface="Calibri"/>
            </a:endParaRPr>
          </a:p>
        </p:txBody>
      </p:sp>
      <p:sp>
        <p:nvSpPr>
          <p:cNvPr id="232" name="Google Shape;232;p10"/>
          <p:cNvSpPr/>
          <p:nvPr/>
        </p:nvSpPr>
        <p:spPr>
          <a:xfrm>
            <a:off x="16181822" y="2489200"/>
            <a:ext cx="6439705" cy="10566400"/>
          </a:xfrm>
          <a:prstGeom prst="roundRect">
            <a:avLst>
              <a:gd fmla="val 3124" name="adj"/>
            </a:avLst>
          </a:prstGeom>
          <a:noFill/>
          <a:ln cap="flat" cmpd="sng" w="12700">
            <a:solidFill>
              <a:srgbClr val="2B54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3" name="Google Shape;233;p10"/>
          <p:cNvPicPr preferRelativeResize="0"/>
          <p:nvPr/>
        </p:nvPicPr>
        <p:blipFill rotWithShape="1">
          <a:blip r:embed="rId12">
            <a:alphaModFix/>
          </a:blip>
          <a:srcRect b="0" l="0" r="0" t="0"/>
          <a:stretch/>
        </p:blipFill>
        <p:spPr>
          <a:xfrm>
            <a:off x="18152758" y="2946400"/>
            <a:ext cx="2497831" cy="1625600"/>
          </a:xfrm>
          <a:prstGeom prst="rect">
            <a:avLst/>
          </a:prstGeom>
          <a:noFill/>
          <a:ln>
            <a:noFill/>
          </a:ln>
        </p:spPr>
      </p:pic>
      <p:sp>
        <p:nvSpPr>
          <p:cNvPr id="234" name="Google Shape;234;p10"/>
          <p:cNvSpPr/>
          <p:nvPr/>
        </p:nvSpPr>
        <p:spPr>
          <a:xfrm>
            <a:off x="17629803" y="4876800"/>
            <a:ext cx="3543743"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B5428"/>
              </a:buClr>
              <a:buSzPts val="4800"/>
              <a:buFont typeface="Poppins"/>
              <a:buNone/>
            </a:pPr>
            <a:r>
              <a:rPr b="1" i="0" lang="en-US" sz="4800" u="none" cap="none" strike="noStrike">
                <a:solidFill>
                  <a:srgbClr val="2B5428"/>
                </a:solidFill>
                <a:latin typeface="Poppins"/>
                <a:ea typeface="Poppins"/>
                <a:cs typeface="Poppins"/>
                <a:sym typeface="Poppins"/>
              </a:rPr>
              <a:t>Legendary</a:t>
            </a:r>
            <a:endParaRPr b="0" i="0" sz="4800" u="none" cap="none" strike="noStrike">
              <a:solidFill>
                <a:schemeClr val="dk1"/>
              </a:solidFill>
              <a:latin typeface="Calibri"/>
              <a:ea typeface="Calibri"/>
              <a:cs typeface="Calibri"/>
              <a:sym typeface="Calibri"/>
            </a:endParaRPr>
          </a:p>
        </p:txBody>
      </p:sp>
      <p:sp>
        <p:nvSpPr>
          <p:cNvPr id="235" name="Google Shape;235;p10"/>
          <p:cNvSpPr/>
          <p:nvPr/>
        </p:nvSpPr>
        <p:spPr>
          <a:xfrm>
            <a:off x="16639080" y="6096000"/>
            <a:ext cx="5660674" cy="54186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36" name="Google Shape;236;p10"/>
          <p:cNvSpPr/>
          <p:nvPr/>
        </p:nvSpPr>
        <p:spPr>
          <a:xfrm>
            <a:off x="17394824" y="11684000"/>
            <a:ext cx="4013702"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F2D1"/>
        </a:solidFill>
      </p:bgPr>
    </p:bg>
    <p:spTree>
      <p:nvGrpSpPr>
        <p:cNvPr id="241" name="Shape 241"/>
        <p:cNvGrpSpPr/>
        <p:nvPr/>
      </p:nvGrpSpPr>
      <p:grpSpPr>
        <a:xfrm>
          <a:off x="0" y="0"/>
          <a:ext cx="0" cy="0"/>
          <a:chOff x="0" y="0"/>
          <a:chExt cx="0" cy="0"/>
        </a:xfrm>
      </p:grpSpPr>
      <p:pic>
        <p:nvPicPr>
          <p:cNvPr descr=" " id="242" name="Google Shape;242;p11"/>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243" name="Google Shape;243;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4" name="Google Shape;244;p1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45" name="Google Shape;245;p11"/>
          <p:cNvPicPr preferRelativeResize="0"/>
          <p:nvPr/>
        </p:nvPicPr>
        <p:blipFill rotWithShape="1">
          <a:blip r:embed="rId5">
            <a:alphaModFix/>
          </a:blip>
          <a:srcRect b="0" l="0" r="0" t="0"/>
          <a:stretch/>
        </p:blipFill>
        <p:spPr>
          <a:xfrm>
            <a:off x="3327816" y="1079500"/>
            <a:ext cx="17718715" cy="11569700"/>
          </a:xfrm>
          <a:prstGeom prst="rect">
            <a:avLst/>
          </a:prstGeom>
          <a:noFill/>
          <a:ln>
            <a:noFill/>
          </a:ln>
        </p:spPr>
      </p:pic>
      <p:pic>
        <p:nvPicPr>
          <p:cNvPr descr=" " id="246" name="Google Shape;246;p11"/>
          <p:cNvPicPr preferRelativeResize="0"/>
          <p:nvPr/>
        </p:nvPicPr>
        <p:blipFill rotWithShape="1">
          <a:blip r:embed="rId6">
            <a:alphaModFix/>
          </a:blip>
          <a:srcRect b="0" l="0" r="0" t="0"/>
          <a:stretch/>
        </p:blipFill>
        <p:spPr>
          <a:xfrm>
            <a:off x="12041105" y="1612888"/>
            <a:ext cx="5220352" cy="5232412"/>
          </a:xfrm>
          <a:prstGeom prst="rect">
            <a:avLst/>
          </a:prstGeom>
          <a:noFill/>
          <a:ln>
            <a:noFill/>
          </a:ln>
        </p:spPr>
      </p:pic>
      <p:pic>
        <p:nvPicPr>
          <p:cNvPr descr=" " id="247" name="Google Shape;247;p11"/>
          <p:cNvPicPr preferRelativeResize="0"/>
          <p:nvPr/>
        </p:nvPicPr>
        <p:blipFill rotWithShape="1">
          <a:blip r:embed="rId7">
            <a:alphaModFix/>
          </a:blip>
          <a:srcRect b="0" l="0" r="0" t="0"/>
          <a:stretch/>
        </p:blipFill>
        <p:spPr>
          <a:xfrm>
            <a:off x="6808051" y="1612888"/>
            <a:ext cx="5220352" cy="5232412"/>
          </a:xfrm>
          <a:prstGeom prst="rect">
            <a:avLst/>
          </a:prstGeom>
          <a:noFill/>
          <a:ln>
            <a:noFill/>
          </a:ln>
        </p:spPr>
      </p:pic>
      <p:pic>
        <p:nvPicPr>
          <p:cNvPr descr=" " id="248" name="Google Shape;248;p11"/>
          <p:cNvPicPr preferRelativeResize="0"/>
          <p:nvPr/>
        </p:nvPicPr>
        <p:blipFill rotWithShape="1">
          <a:blip r:embed="rId8">
            <a:alphaModFix/>
          </a:blip>
          <a:srcRect b="0" l="0" r="0" t="0"/>
          <a:stretch/>
        </p:blipFill>
        <p:spPr>
          <a:xfrm>
            <a:off x="6808051" y="6858000"/>
            <a:ext cx="5220352" cy="5232412"/>
          </a:xfrm>
          <a:prstGeom prst="rect">
            <a:avLst/>
          </a:prstGeom>
          <a:noFill/>
          <a:ln>
            <a:noFill/>
          </a:ln>
        </p:spPr>
      </p:pic>
      <p:pic>
        <p:nvPicPr>
          <p:cNvPr descr=" " id="249" name="Google Shape;249;p11"/>
          <p:cNvPicPr preferRelativeResize="0"/>
          <p:nvPr/>
        </p:nvPicPr>
        <p:blipFill rotWithShape="1">
          <a:blip r:embed="rId9">
            <a:alphaModFix/>
          </a:blip>
          <a:srcRect b="0" l="0" r="0" t="0"/>
          <a:stretch/>
        </p:blipFill>
        <p:spPr>
          <a:xfrm>
            <a:off x="12041105" y="6858000"/>
            <a:ext cx="5220352" cy="5232412"/>
          </a:xfrm>
          <a:prstGeom prst="rect">
            <a:avLst/>
          </a:prstGeom>
          <a:noFill/>
          <a:ln>
            <a:noFill/>
          </a:ln>
        </p:spPr>
      </p:pic>
      <p:pic>
        <p:nvPicPr>
          <p:cNvPr descr=" " id="250" name="Google Shape;250;p11"/>
          <p:cNvPicPr preferRelativeResize="0"/>
          <p:nvPr/>
        </p:nvPicPr>
        <p:blipFill rotWithShape="1">
          <a:blip r:embed="rId10">
            <a:alphaModFix/>
          </a:blip>
          <a:srcRect b="0" l="0" r="0" t="0"/>
          <a:stretch/>
        </p:blipFill>
        <p:spPr>
          <a:xfrm>
            <a:off x="12676184" y="4597400"/>
            <a:ext cx="1702013" cy="1447800"/>
          </a:xfrm>
          <a:prstGeom prst="rect">
            <a:avLst/>
          </a:prstGeom>
          <a:noFill/>
          <a:ln>
            <a:noFill/>
          </a:ln>
        </p:spPr>
      </p:pic>
      <p:pic>
        <p:nvPicPr>
          <p:cNvPr descr=" " id="251" name="Google Shape;251;p11"/>
          <p:cNvPicPr preferRelativeResize="0"/>
          <p:nvPr/>
        </p:nvPicPr>
        <p:blipFill rotWithShape="1">
          <a:blip r:embed="rId10">
            <a:alphaModFix/>
          </a:blip>
          <a:srcRect b="0" l="0" r="0" t="0"/>
          <a:stretch/>
        </p:blipFill>
        <p:spPr>
          <a:xfrm>
            <a:off x="12676184" y="7810500"/>
            <a:ext cx="1702013" cy="1435100"/>
          </a:xfrm>
          <a:prstGeom prst="rect">
            <a:avLst/>
          </a:prstGeom>
          <a:noFill/>
          <a:ln>
            <a:noFill/>
          </a:ln>
        </p:spPr>
      </p:pic>
      <p:pic>
        <p:nvPicPr>
          <p:cNvPr descr=" " id="252" name="Google Shape;252;p11"/>
          <p:cNvPicPr preferRelativeResize="0"/>
          <p:nvPr/>
        </p:nvPicPr>
        <p:blipFill rotWithShape="1">
          <a:blip r:embed="rId11">
            <a:alphaModFix/>
          </a:blip>
          <a:srcRect b="0" l="0" r="0" t="0"/>
          <a:stretch/>
        </p:blipFill>
        <p:spPr>
          <a:xfrm>
            <a:off x="12028403" y="1079500"/>
            <a:ext cx="12702" cy="11569700"/>
          </a:xfrm>
          <a:prstGeom prst="rect">
            <a:avLst/>
          </a:prstGeom>
          <a:noFill/>
          <a:ln>
            <a:noFill/>
          </a:ln>
        </p:spPr>
      </p:pic>
      <p:pic>
        <p:nvPicPr>
          <p:cNvPr descr=" " id="253" name="Google Shape;253;p11"/>
          <p:cNvPicPr preferRelativeResize="0"/>
          <p:nvPr/>
        </p:nvPicPr>
        <p:blipFill rotWithShape="1">
          <a:blip r:embed="rId12">
            <a:alphaModFix/>
          </a:blip>
          <a:srcRect b="0" l="0" r="0" t="0"/>
          <a:stretch/>
        </p:blipFill>
        <p:spPr>
          <a:xfrm>
            <a:off x="3327816" y="6845300"/>
            <a:ext cx="17401175" cy="12700"/>
          </a:xfrm>
          <a:prstGeom prst="rect">
            <a:avLst/>
          </a:prstGeom>
          <a:noFill/>
          <a:ln>
            <a:noFill/>
          </a:ln>
        </p:spPr>
      </p:pic>
      <p:sp>
        <p:nvSpPr>
          <p:cNvPr id="254" name="Google Shape;254;p11"/>
          <p:cNvSpPr/>
          <p:nvPr/>
        </p:nvSpPr>
        <p:spPr>
          <a:xfrm>
            <a:off x="9996149" y="4102100"/>
            <a:ext cx="1558061"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Poppins ExtraBold"/>
              <a:buNone/>
            </a:pPr>
            <a:r>
              <a:rPr b="0" i="0" lang="en-US" sz="12800" u="none" cap="none" strike="noStrike">
                <a:solidFill>
                  <a:srgbClr val="0E0E0E"/>
                </a:solidFill>
                <a:latin typeface="Poppins ExtraBold"/>
                <a:ea typeface="Poppins ExtraBold"/>
                <a:cs typeface="Poppins ExtraBold"/>
                <a:sym typeface="Poppins ExtraBold"/>
              </a:rPr>
              <a:t>S</a:t>
            </a:r>
            <a:endParaRPr b="0" i="0" sz="12800" u="none" cap="none" strike="noStrike">
              <a:solidFill>
                <a:schemeClr val="dk1"/>
              </a:solidFill>
              <a:latin typeface="Calibri"/>
              <a:ea typeface="Calibri"/>
              <a:cs typeface="Calibri"/>
              <a:sym typeface="Calibri"/>
            </a:endParaRPr>
          </a:p>
        </p:txBody>
      </p:sp>
      <p:sp>
        <p:nvSpPr>
          <p:cNvPr id="255" name="Google Shape;255;p11"/>
          <p:cNvSpPr/>
          <p:nvPr/>
        </p:nvSpPr>
        <p:spPr>
          <a:xfrm>
            <a:off x="12663483" y="4102100"/>
            <a:ext cx="2294753"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Poppins ExtraBold"/>
              <a:buNone/>
            </a:pPr>
            <a:r>
              <a:rPr b="0" i="0" lang="en-US" sz="12800" u="none" cap="none" strike="noStrike">
                <a:solidFill>
                  <a:srgbClr val="FFFFFF"/>
                </a:solidFill>
                <a:latin typeface="Poppins ExtraBold"/>
                <a:ea typeface="Poppins ExtraBold"/>
                <a:cs typeface="Poppins ExtraBold"/>
                <a:sym typeface="Poppins ExtraBold"/>
              </a:rPr>
              <a:t>W</a:t>
            </a:r>
            <a:endParaRPr b="0" i="0" sz="12800" u="none" cap="none" strike="noStrike">
              <a:solidFill>
                <a:schemeClr val="dk1"/>
              </a:solidFill>
              <a:latin typeface="Calibri"/>
              <a:ea typeface="Calibri"/>
              <a:cs typeface="Calibri"/>
              <a:sym typeface="Calibri"/>
            </a:endParaRPr>
          </a:p>
        </p:txBody>
      </p:sp>
      <p:sp>
        <p:nvSpPr>
          <p:cNvPr id="256" name="Google Shape;256;p11"/>
          <p:cNvSpPr/>
          <p:nvPr/>
        </p:nvSpPr>
        <p:spPr>
          <a:xfrm>
            <a:off x="9856432" y="7518400"/>
            <a:ext cx="1824795"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Poppins ExtraBold"/>
              <a:buNone/>
            </a:pPr>
            <a:r>
              <a:rPr b="0" i="0" lang="en-US" sz="12800" u="none" cap="none" strike="noStrike">
                <a:solidFill>
                  <a:srgbClr val="FFFFFF"/>
                </a:solidFill>
                <a:latin typeface="Poppins ExtraBold"/>
                <a:ea typeface="Poppins ExtraBold"/>
                <a:cs typeface="Poppins ExtraBold"/>
                <a:sym typeface="Poppins ExtraBold"/>
              </a:rPr>
              <a:t>O</a:t>
            </a:r>
            <a:endParaRPr b="0" i="0" sz="12800" u="none" cap="none" strike="noStrike">
              <a:solidFill>
                <a:schemeClr val="dk1"/>
              </a:solidFill>
              <a:latin typeface="Calibri"/>
              <a:ea typeface="Calibri"/>
              <a:cs typeface="Calibri"/>
              <a:sym typeface="Calibri"/>
            </a:endParaRPr>
          </a:p>
        </p:txBody>
      </p:sp>
      <p:sp>
        <p:nvSpPr>
          <p:cNvPr id="257" name="Google Shape;257;p11"/>
          <p:cNvSpPr/>
          <p:nvPr/>
        </p:nvSpPr>
        <p:spPr>
          <a:xfrm>
            <a:off x="12917514" y="7518400"/>
            <a:ext cx="1532658"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Poppins ExtraBold"/>
              <a:buNone/>
            </a:pPr>
            <a:r>
              <a:rPr b="0" i="0" lang="en-US" sz="12800" u="none" cap="none" strike="noStrike">
                <a:solidFill>
                  <a:srgbClr val="0E0E0E"/>
                </a:solidFill>
                <a:latin typeface="Poppins ExtraBold"/>
                <a:ea typeface="Poppins ExtraBold"/>
                <a:cs typeface="Poppins ExtraBold"/>
                <a:sym typeface="Poppins ExtraBold"/>
              </a:rPr>
              <a:t>T</a:t>
            </a:r>
            <a:endParaRPr b="0" i="0" sz="12800" u="none" cap="none" strike="noStrike">
              <a:solidFill>
                <a:schemeClr val="dk1"/>
              </a:solidFill>
              <a:latin typeface="Calibri"/>
              <a:ea typeface="Calibri"/>
              <a:cs typeface="Calibri"/>
              <a:sym typeface="Calibri"/>
            </a:endParaRPr>
          </a:p>
        </p:txBody>
      </p:sp>
      <p:pic>
        <p:nvPicPr>
          <p:cNvPr descr=" " id="258" name="Google Shape;258;p11"/>
          <p:cNvPicPr preferRelativeResize="0"/>
          <p:nvPr/>
        </p:nvPicPr>
        <p:blipFill rotWithShape="1">
          <a:blip r:embed="rId13">
            <a:alphaModFix/>
          </a:blip>
          <a:srcRect b="0" l="0" r="0" t="0"/>
          <a:stretch/>
        </p:blipFill>
        <p:spPr>
          <a:xfrm>
            <a:off x="3327816" y="1079500"/>
            <a:ext cx="1625803" cy="1625600"/>
          </a:xfrm>
          <a:prstGeom prst="rect">
            <a:avLst/>
          </a:prstGeom>
          <a:noFill/>
          <a:ln>
            <a:noFill/>
          </a:ln>
        </p:spPr>
      </p:pic>
      <p:pic>
        <p:nvPicPr>
          <p:cNvPr descr=" " id="259" name="Google Shape;259;p11"/>
          <p:cNvPicPr preferRelativeResize="0"/>
          <p:nvPr/>
        </p:nvPicPr>
        <p:blipFill rotWithShape="1">
          <a:blip r:embed="rId14">
            <a:alphaModFix/>
          </a:blip>
          <a:srcRect b="0" l="0" r="0" t="0"/>
          <a:stretch/>
        </p:blipFill>
        <p:spPr>
          <a:xfrm>
            <a:off x="3412504" y="1164183"/>
            <a:ext cx="1456422" cy="1456246"/>
          </a:xfrm>
          <a:prstGeom prst="rect">
            <a:avLst/>
          </a:prstGeom>
          <a:noFill/>
          <a:ln>
            <a:noFill/>
          </a:ln>
        </p:spPr>
      </p:pic>
      <p:pic>
        <p:nvPicPr>
          <p:cNvPr descr=" " id="260" name="Google Shape;260;p11"/>
          <p:cNvPicPr preferRelativeResize="0"/>
          <p:nvPr/>
        </p:nvPicPr>
        <p:blipFill rotWithShape="1">
          <a:blip r:embed="rId13">
            <a:alphaModFix/>
          </a:blip>
          <a:srcRect b="0" l="0" r="0" t="0"/>
          <a:stretch/>
        </p:blipFill>
        <p:spPr>
          <a:xfrm>
            <a:off x="3327816" y="8128000"/>
            <a:ext cx="1625803" cy="1625600"/>
          </a:xfrm>
          <a:prstGeom prst="rect">
            <a:avLst/>
          </a:prstGeom>
          <a:noFill/>
          <a:ln>
            <a:noFill/>
          </a:ln>
        </p:spPr>
      </p:pic>
      <p:pic>
        <p:nvPicPr>
          <p:cNvPr descr=" " id="261" name="Google Shape;261;p11"/>
          <p:cNvPicPr preferRelativeResize="0"/>
          <p:nvPr/>
        </p:nvPicPr>
        <p:blipFill rotWithShape="1">
          <a:blip r:embed="rId15">
            <a:alphaModFix/>
          </a:blip>
          <a:srcRect b="0" l="0" r="0" t="0"/>
          <a:stretch/>
        </p:blipFill>
        <p:spPr>
          <a:xfrm>
            <a:off x="3429404" y="8132763"/>
            <a:ext cx="1519452" cy="1519262"/>
          </a:xfrm>
          <a:prstGeom prst="rect">
            <a:avLst/>
          </a:prstGeom>
          <a:noFill/>
          <a:ln>
            <a:noFill/>
          </a:ln>
        </p:spPr>
      </p:pic>
      <p:pic>
        <p:nvPicPr>
          <p:cNvPr descr=" " id="262" name="Google Shape;262;p11"/>
          <p:cNvPicPr preferRelativeResize="0"/>
          <p:nvPr/>
        </p:nvPicPr>
        <p:blipFill rotWithShape="1">
          <a:blip r:embed="rId13">
            <a:alphaModFix/>
          </a:blip>
          <a:srcRect b="0" l="0" r="0" t="0"/>
          <a:stretch/>
        </p:blipFill>
        <p:spPr>
          <a:xfrm>
            <a:off x="16473959" y="1079500"/>
            <a:ext cx="1625803" cy="1625600"/>
          </a:xfrm>
          <a:prstGeom prst="rect">
            <a:avLst/>
          </a:prstGeom>
          <a:noFill/>
          <a:ln>
            <a:noFill/>
          </a:ln>
        </p:spPr>
      </p:pic>
      <p:pic>
        <p:nvPicPr>
          <p:cNvPr descr=" " id="263" name="Google Shape;263;p11"/>
          <p:cNvPicPr preferRelativeResize="0"/>
          <p:nvPr/>
        </p:nvPicPr>
        <p:blipFill rotWithShape="1">
          <a:blip r:embed="rId16">
            <a:alphaModFix/>
          </a:blip>
          <a:srcRect b="0" l="0" r="0" t="0"/>
          <a:stretch/>
        </p:blipFill>
        <p:spPr>
          <a:xfrm>
            <a:off x="16677184" y="1282700"/>
            <a:ext cx="1192256" cy="1190414"/>
          </a:xfrm>
          <a:prstGeom prst="rect">
            <a:avLst/>
          </a:prstGeom>
          <a:noFill/>
          <a:ln>
            <a:noFill/>
          </a:ln>
        </p:spPr>
      </p:pic>
      <p:pic>
        <p:nvPicPr>
          <p:cNvPr descr=" " id="264" name="Google Shape;264;p11"/>
          <p:cNvPicPr preferRelativeResize="0"/>
          <p:nvPr/>
        </p:nvPicPr>
        <p:blipFill rotWithShape="1">
          <a:blip r:embed="rId13">
            <a:alphaModFix/>
          </a:blip>
          <a:srcRect b="0" l="0" r="0" t="0"/>
          <a:stretch/>
        </p:blipFill>
        <p:spPr>
          <a:xfrm>
            <a:off x="16473959" y="8128000"/>
            <a:ext cx="1625803" cy="1625600"/>
          </a:xfrm>
          <a:prstGeom prst="rect">
            <a:avLst/>
          </a:prstGeom>
          <a:noFill/>
          <a:ln>
            <a:noFill/>
          </a:ln>
        </p:spPr>
      </p:pic>
      <p:pic>
        <p:nvPicPr>
          <p:cNvPr descr=" " id="265" name="Google Shape;265;p11"/>
          <p:cNvPicPr preferRelativeResize="0"/>
          <p:nvPr/>
        </p:nvPicPr>
        <p:blipFill rotWithShape="1">
          <a:blip r:embed="rId17">
            <a:alphaModFix/>
          </a:blip>
          <a:srcRect b="0" l="0" r="0" t="0"/>
          <a:stretch/>
        </p:blipFill>
        <p:spPr>
          <a:xfrm>
            <a:off x="16541703" y="8128000"/>
            <a:ext cx="1490319" cy="1625600"/>
          </a:xfrm>
          <a:prstGeom prst="rect">
            <a:avLst/>
          </a:prstGeom>
          <a:noFill/>
          <a:ln>
            <a:noFill/>
          </a:ln>
        </p:spPr>
      </p:pic>
      <p:sp>
        <p:nvSpPr>
          <p:cNvPr id="266" name="Google Shape;266;p11"/>
          <p:cNvSpPr/>
          <p:nvPr/>
        </p:nvSpPr>
        <p:spPr>
          <a:xfrm>
            <a:off x="3327816" y="34798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1"/>
          <p:cNvSpPr/>
          <p:nvPr/>
        </p:nvSpPr>
        <p:spPr>
          <a:xfrm>
            <a:off x="3327816" y="34798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1"/>
          <p:cNvSpPr/>
          <p:nvPr/>
        </p:nvSpPr>
        <p:spPr>
          <a:xfrm>
            <a:off x="3327816" y="34798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1"/>
          <p:cNvSpPr/>
          <p:nvPr/>
        </p:nvSpPr>
        <p:spPr>
          <a:xfrm>
            <a:off x="3327816" y="3479800"/>
            <a:ext cx="472499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Strengths</a:t>
            </a:r>
            <a:endParaRPr b="0" i="0" sz="3600" u="none" cap="none" strike="noStrike">
              <a:solidFill>
                <a:schemeClr val="dk1"/>
              </a:solidFill>
              <a:latin typeface="Calibri"/>
              <a:ea typeface="Calibri"/>
              <a:cs typeface="Calibri"/>
              <a:sym typeface="Calibri"/>
            </a:endParaRPr>
          </a:p>
        </p:txBody>
      </p:sp>
      <p:sp>
        <p:nvSpPr>
          <p:cNvPr id="270" name="Google Shape;270;p11"/>
          <p:cNvSpPr/>
          <p:nvPr/>
        </p:nvSpPr>
        <p:spPr>
          <a:xfrm>
            <a:off x="3327816" y="43688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71" name="Google Shape;271;p11"/>
          <p:cNvSpPr/>
          <p:nvPr/>
        </p:nvSpPr>
        <p:spPr>
          <a:xfrm>
            <a:off x="3327816" y="105283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1"/>
          <p:cNvSpPr/>
          <p:nvPr/>
        </p:nvSpPr>
        <p:spPr>
          <a:xfrm>
            <a:off x="3327816" y="105283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1"/>
          <p:cNvSpPr/>
          <p:nvPr/>
        </p:nvSpPr>
        <p:spPr>
          <a:xfrm>
            <a:off x="3327816" y="105283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1"/>
          <p:cNvSpPr/>
          <p:nvPr/>
        </p:nvSpPr>
        <p:spPr>
          <a:xfrm>
            <a:off x="3327816" y="10528300"/>
            <a:ext cx="472499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Opportunities</a:t>
            </a:r>
            <a:endParaRPr b="0" i="0" sz="3600" u="none" cap="none" strike="noStrike">
              <a:solidFill>
                <a:schemeClr val="dk1"/>
              </a:solidFill>
              <a:latin typeface="Calibri"/>
              <a:ea typeface="Calibri"/>
              <a:cs typeface="Calibri"/>
              <a:sym typeface="Calibri"/>
            </a:endParaRPr>
          </a:p>
        </p:txBody>
      </p:sp>
      <p:sp>
        <p:nvSpPr>
          <p:cNvPr id="275" name="Google Shape;275;p11"/>
          <p:cNvSpPr/>
          <p:nvPr/>
        </p:nvSpPr>
        <p:spPr>
          <a:xfrm>
            <a:off x="3327816" y="114173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76" name="Google Shape;276;p11"/>
          <p:cNvSpPr/>
          <p:nvPr/>
        </p:nvSpPr>
        <p:spPr>
          <a:xfrm>
            <a:off x="16473959" y="34798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1"/>
          <p:cNvSpPr/>
          <p:nvPr/>
        </p:nvSpPr>
        <p:spPr>
          <a:xfrm>
            <a:off x="16473959" y="34798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1"/>
          <p:cNvSpPr/>
          <p:nvPr/>
        </p:nvSpPr>
        <p:spPr>
          <a:xfrm>
            <a:off x="16473959" y="34798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1"/>
          <p:cNvSpPr/>
          <p:nvPr/>
        </p:nvSpPr>
        <p:spPr>
          <a:xfrm>
            <a:off x="16473959" y="3479800"/>
            <a:ext cx="472499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Weaknesses</a:t>
            </a:r>
            <a:endParaRPr b="0" i="0" sz="3600" u="none" cap="none" strike="noStrike">
              <a:solidFill>
                <a:schemeClr val="dk1"/>
              </a:solidFill>
              <a:latin typeface="Calibri"/>
              <a:ea typeface="Calibri"/>
              <a:cs typeface="Calibri"/>
              <a:sym typeface="Calibri"/>
            </a:endParaRPr>
          </a:p>
        </p:txBody>
      </p:sp>
      <p:sp>
        <p:nvSpPr>
          <p:cNvPr id="280" name="Google Shape;280;p11"/>
          <p:cNvSpPr/>
          <p:nvPr/>
        </p:nvSpPr>
        <p:spPr>
          <a:xfrm>
            <a:off x="16473959" y="43688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81" name="Google Shape;281;p11"/>
          <p:cNvSpPr/>
          <p:nvPr/>
        </p:nvSpPr>
        <p:spPr>
          <a:xfrm>
            <a:off x="16473959" y="105283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1"/>
          <p:cNvSpPr/>
          <p:nvPr/>
        </p:nvSpPr>
        <p:spPr>
          <a:xfrm>
            <a:off x="16473959" y="105283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1"/>
          <p:cNvSpPr/>
          <p:nvPr/>
        </p:nvSpPr>
        <p:spPr>
          <a:xfrm>
            <a:off x="16473959" y="10528300"/>
            <a:ext cx="4572572" cy="2108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1"/>
          <p:cNvSpPr/>
          <p:nvPr/>
        </p:nvSpPr>
        <p:spPr>
          <a:xfrm>
            <a:off x="16473959" y="10528300"/>
            <a:ext cx="472499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Threats</a:t>
            </a:r>
            <a:endParaRPr b="0" i="0" sz="3600" u="none" cap="none" strike="noStrike">
              <a:solidFill>
                <a:schemeClr val="dk1"/>
              </a:solidFill>
              <a:latin typeface="Calibri"/>
              <a:ea typeface="Calibri"/>
              <a:cs typeface="Calibri"/>
              <a:sym typeface="Calibri"/>
            </a:endParaRPr>
          </a:p>
        </p:txBody>
      </p:sp>
      <p:sp>
        <p:nvSpPr>
          <p:cNvPr id="285" name="Google Shape;285;p11"/>
          <p:cNvSpPr/>
          <p:nvPr/>
        </p:nvSpPr>
        <p:spPr>
          <a:xfrm>
            <a:off x="16473959" y="11417300"/>
            <a:ext cx="470805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F2D1"/>
        </a:solidFill>
      </p:bgPr>
    </p:bg>
    <p:spTree>
      <p:nvGrpSpPr>
        <p:cNvPr id="290" name="Shape 290"/>
        <p:cNvGrpSpPr/>
        <p:nvPr/>
      </p:nvGrpSpPr>
      <p:grpSpPr>
        <a:xfrm>
          <a:off x="0" y="0"/>
          <a:ext cx="0" cy="0"/>
          <a:chOff x="0" y="0"/>
          <a:chExt cx="0" cy="0"/>
        </a:xfrm>
      </p:grpSpPr>
      <p:pic>
        <p:nvPicPr>
          <p:cNvPr descr=" " id="291" name="Google Shape;291;p12"/>
          <p:cNvPicPr preferRelativeResize="0"/>
          <p:nvPr/>
        </p:nvPicPr>
        <p:blipFill rotWithShape="1">
          <a:blip r:embed="rId3">
            <a:alphaModFix/>
          </a:blip>
          <a:srcRect b="0" l="0" r="0" t="0"/>
          <a:stretch/>
        </p:blipFill>
        <p:spPr>
          <a:xfrm>
            <a:off x="76210" y="0"/>
            <a:ext cx="24310838" cy="13716000"/>
          </a:xfrm>
          <a:prstGeom prst="rect">
            <a:avLst/>
          </a:prstGeom>
          <a:noFill/>
          <a:ln>
            <a:noFill/>
          </a:ln>
        </p:spPr>
      </p:pic>
      <p:sp>
        <p:nvSpPr>
          <p:cNvPr id="292" name="Google Shape;292;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3" name="Google Shape;293;p1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294" name="Google Shape;294;p12"/>
          <p:cNvPicPr preferRelativeResize="0"/>
          <p:nvPr/>
        </p:nvPicPr>
        <p:blipFill rotWithShape="1">
          <a:blip r:embed="rId5">
            <a:alphaModFix/>
          </a:blip>
          <a:srcRect b="0" l="0" r="0" t="0"/>
          <a:stretch/>
        </p:blipFill>
        <p:spPr>
          <a:xfrm>
            <a:off x="16905813" y="0"/>
            <a:ext cx="6084060" cy="12268200"/>
          </a:xfrm>
          <a:prstGeom prst="rect">
            <a:avLst/>
          </a:prstGeom>
          <a:noFill/>
          <a:ln>
            <a:noFill/>
          </a:ln>
        </p:spPr>
      </p:pic>
      <p:pic>
        <p:nvPicPr>
          <p:cNvPr descr=" " id="295" name="Google Shape;295;p12"/>
          <p:cNvPicPr preferRelativeResize="0"/>
          <p:nvPr/>
        </p:nvPicPr>
        <p:blipFill rotWithShape="1">
          <a:blip r:embed="rId6">
            <a:alphaModFix/>
          </a:blip>
          <a:srcRect b="0" l="0" r="0" t="0"/>
          <a:stretch/>
        </p:blipFill>
        <p:spPr>
          <a:xfrm>
            <a:off x="10491511" y="1346200"/>
            <a:ext cx="6084060" cy="12369800"/>
          </a:xfrm>
          <a:prstGeom prst="rect">
            <a:avLst/>
          </a:prstGeom>
          <a:noFill/>
          <a:ln>
            <a:noFill/>
          </a:ln>
        </p:spPr>
      </p:pic>
      <p:sp>
        <p:nvSpPr>
          <p:cNvPr id="296" name="Google Shape;296;p12"/>
          <p:cNvSpPr/>
          <p:nvPr/>
        </p:nvSpPr>
        <p:spPr>
          <a:xfrm>
            <a:off x="1397175" y="1143000"/>
            <a:ext cx="10690503"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Poppins ExtraBold"/>
              <a:buNone/>
            </a:pPr>
            <a:r>
              <a:rPr b="0" i="0" lang="en-US" sz="8000" u="none" cap="none" strike="noStrike">
                <a:solidFill>
                  <a:srgbClr val="0E0E0E"/>
                </a:solidFill>
                <a:latin typeface="Poppins ExtraBold"/>
                <a:ea typeface="Poppins ExtraBold"/>
                <a:cs typeface="Poppins ExtraBold"/>
                <a:sym typeface="Poppins ExtraBold"/>
              </a:rPr>
              <a:t>SOME DATA</a:t>
            </a:r>
            <a:endParaRPr b="0" i="0" sz="8000" u="none" cap="none" strike="noStrike">
              <a:solidFill>
                <a:schemeClr val="dk1"/>
              </a:solidFill>
              <a:latin typeface="Calibri"/>
              <a:ea typeface="Calibri"/>
              <a:cs typeface="Calibri"/>
              <a:sym typeface="Calibri"/>
            </a:endParaRPr>
          </a:p>
        </p:txBody>
      </p:sp>
      <p:sp>
        <p:nvSpPr>
          <p:cNvPr id="297" name="Google Shape;297;p12"/>
          <p:cNvSpPr/>
          <p:nvPr/>
        </p:nvSpPr>
        <p:spPr>
          <a:xfrm>
            <a:off x="1244756" y="5029200"/>
            <a:ext cx="8573572" cy="731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2"/>
          <p:cNvSpPr/>
          <p:nvPr/>
        </p:nvSpPr>
        <p:spPr>
          <a:xfrm>
            <a:off x="1244756" y="5029200"/>
            <a:ext cx="8573572"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2"/>
          <p:cNvSpPr/>
          <p:nvPr/>
        </p:nvSpPr>
        <p:spPr>
          <a:xfrm>
            <a:off x="1244756" y="5270500"/>
            <a:ext cx="2121165"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2"/>
          <p:cNvSpPr/>
          <p:nvPr/>
        </p:nvSpPr>
        <p:spPr>
          <a:xfrm>
            <a:off x="1244756" y="5270500"/>
            <a:ext cx="2459874"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ExtraBold"/>
              <a:buNone/>
            </a:pPr>
            <a:r>
              <a:rPr b="0" i="0" lang="en-US" sz="8000" u="none" cap="none" strike="noStrike">
                <a:solidFill>
                  <a:srgbClr val="272727"/>
                </a:solidFill>
                <a:latin typeface="Poppins ExtraBold"/>
                <a:ea typeface="Poppins ExtraBold"/>
                <a:cs typeface="Poppins ExtraBold"/>
                <a:sym typeface="Poppins ExtraBold"/>
              </a:rPr>
              <a:t>75%</a:t>
            </a:r>
            <a:endParaRPr b="0" i="0" sz="8000" u="none" cap="none" strike="noStrike">
              <a:solidFill>
                <a:schemeClr val="dk1"/>
              </a:solidFill>
              <a:latin typeface="Calibri"/>
              <a:ea typeface="Calibri"/>
              <a:cs typeface="Calibri"/>
              <a:sym typeface="Calibri"/>
            </a:endParaRPr>
          </a:p>
        </p:txBody>
      </p:sp>
      <p:sp>
        <p:nvSpPr>
          <p:cNvPr id="301" name="Google Shape;301;p12"/>
          <p:cNvSpPr/>
          <p:nvPr/>
        </p:nvSpPr>
        <p:spPr>
          <a:xfrm>
            <a:off x="3569146" y="5029200"/>
            <a:ext cx="6249181"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2"/>
          <p:cNvSpPr/>
          <p:nvPr/>
        </p:nvSpPr>
        <p:spPr>
          <a:xfrm>
            <a:off x="3569146" y="5029200"/>
            <a:ext cx="64016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Enchanted Creatures</a:t>
            </a:r>
            <a:endParaRPr b="0" i="0" sz="3600" u="none" cap="none" strike="noStrike">
              <a:solidFill>
                <a:schemeClr val="dk1"/>
              </a:solidFill>
              <a:latin typeface="Calibri"/>
              <a:ea typeface="Calibri"/>
              <a:cs typeface="Calibri"/>
              <a:sym typeface="Calibri"/>
            </a:endParaRPr>
          </a:p>
        </p:txBody>
      </p:sp>
      <p:sp>
        <p:nvSpPr>
          <p:cNvPr id="303" name="Google Shape;303;p12"/>
          <p:cNvSpPr/>
          <p:nvPr/>
        </p:nvSpPr>
        <p:spPr>
          <a:xfrm>
            <a:off x="3569146" y="5816600"/>
            <a:ext cx="6384665"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304" name="Google Shape;304;p12"/>
          <p:cNvSpPr/>
          <p:nvPr/>
        </p:nvSpPr>
        <p:spPr>
          <a:xfrm>
            <a:off x="1244756" y="7645400"/>
            <a:ext cx="8573572"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2"/>
          <p:cNvSpPr/>
          <p:nvPr/>
        </p:nvSpPr>
        <p:spPr>
          <a:xfrm>
            <a:off x="1244756" y="7924800"/>
            <a:ext cx="2235479"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2"/>
          <p:cNvSpPr/>
          <p:nvPr/>
        </p:nvSpPr>
        <p:spPr>
          <a:xfrm>
            <a:off x="1244756" y="7924800"/>
            <a:ext cx="2574188"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ExtraBold"/>
              <a:buNone/>
            </a:pPr>
            <a:r>
              <a:rPr b="0" i="0" lang="en-US" sz="8000" u="none" cap="none" strike="noStrike">
                <a:solidFill>
                  <a:srgbClr val="272727"/>
                </a:solidFill>
                <a:latin typeface="Poppins ExtraBold"/>
                <a:ea typeface="Poppins ExtraBold"/>
                <a:cs typeface="Poppins ExtraBold"/>
                <a:sym typeface="Poppins ExtraBold"/>
              </a:rPr>
              <a:t>60%</a:t>
            </a:r>
            <a:endParaRPr b="0" i="0" sz="8000" u="none" cap="none" strike="noStrike">
              <a:solidFill>
                <a:schemeClr val="dk1"/>
              </a:solidFill>
              <a:latin typeface="Calibri"/>
              <a:ea typeface="Calibri"/>
              <a:cs typeface="Calibri"/>
              <a:sym typeface="Calibri"/>
            </a:endParaRPr>
          </a:p>
        </p:txBody>
      </p:sp>
      <p:sp>
        <p:nvSpPr>
          <p:cNvPr id="307" name="Google Shape;307;p12"/>
          <p:cNvSpPr/>
          <p:nvPr/>
        </p:nvSpPr>
        <p:spPr>
          <a:xfrm>
            <a:off x="3683460" y="7645400"/>
            <a:ext cx="6134867" cy="20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2"/>
          <p:cNvSpPr/>
          <p:nvPr/>
        </p:nvSpPr>
        <p:spPr>
          <a:xfrm>
            <a:off x="3683460" y="7645400"/>
            <a:ext cx="6287286" cy="152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Magic-Wielding Individuals</a:t>
            </a:r>
            <a:endParaRPr b="0" i="0" sz="3600" u="none" cap="none" strike="noStrike">
              <a:solidFill>
                <a:schemeClr val="dk1"/>
              </a:solidFill>
              <a:latin typeface="Calibri"/>
              <a:ea typeface="Calibri"/>
              <a:cs typeface="Calibri"/>
              <a:sym typeface="Calibri"/>
            </a:endParaRPr>
          </a:p>
        </p:txBody>
      </p:sp>
      <p:sp>
        <p:nvSpPr>
          <p:cNvPr id="309" name="Google Shape;309;p12"/>
          <p:cNvSpPr/>
          <p:nvPr/>
        </p:nvSpPr>
        <p:spPr>
          <a:xfrm>
            <a:off x="3683460" y="9118600"/>
            <a:ext cx="6270350"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10" name="Google Shape;310;p12"/>
          <p:cNvSpPr/>
          <p:nvPr/>
        </p:nvSpPr>
        <p:spPr>
          <a:xfrm>
            <a:off x="1244756" y="10337800"/>
            <a:ext cx="8573572"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2"/>
          <p:cNvSpPr/>
          <p:nvPr/>
        </p:nvSpPr>
        <p:spPr>
          <a:xfrm>
            <a:off x="1244756" y="10579100"/>
            <a:ext cx="2210076"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2"/>
          <p:cNvSpPr/>
          <p:nvPr/>
        </p:nvSpPr>
        <p:spPr>
          <a:xfrm>
            <a:off x="1244756" y="10579100"/>
            <a:ext cx="2548785"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ExtraBold"/>
              <a:buNone/>
            </a:pPr>
            <a:r>
              <a:rPr b="0" i="0" lang="en-US" sz="8000" u="none" cap="none" strike="noStrike">
                <a:solidFill>
                  <a:srgbClr val="272727"/>
                </a:solidFill>
                <a:latin typeface="Poppins ExtraBold"/>
                <a:ea typeface="Poppins ExtraBold"/>
                <a:cs typeface="Poppins ExtraBold"/>
                <a:sym typeface="Poppins ExtraBold"/>
              </a:rPr>
              <a:t>90%</a:t>
            </a:r>
            <a:endParaRPr b="0" i="0" sz="8000" u="none" cap="none" strike="noStrike">
              <a:solidFill>
                <a:schemeClr val="dk1"/>
              </a:solidFill>
              <a:latin typeface="Calibri"/>
              <a:ea typeface="Calibri"/>
              <a:cs typeface="Calibri"/>
              <a:sym typeface="Calibri"/>
            </a:endParaRPr>
          </a:p>
        </p:txBody>
      </p:sp>
      <p:sp>
        <p:nvSpPr>
          <p:cNvPr id="313" name="Google Shape;313;p12"/>
          <p:cNvSpPr/>
          <p:nvPr/>
        </p:nvSpPr>
        <p:spPr>
          <a:xfrm>
            <a:off x="3658057" y="10337800"/>
            <a:ext cx="6160270"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2"/>
          <p:cNvSpPr/>
          <p:nvPr/>
        </p:nvSpPr>
        <p:spPr>
          <a:xfrm>
            <a:off x="3658057" y="10337800"/>
            <a:ext cx="6312689"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Spells Cast</a:t>
            </a:r>
            <a:endParaRPr b="0" i="0" sz="3600" u="none" cap="none" strike="noStrike">
              <a:solidFill>
                <a:schemeClr val="dk1"/>
              </a:solidFill>
              <a:latin typeface="Calibri"/>
              <a:ea typeface="Calibri"/>
              <a:cs typeface="Calibri"/>
              <a:sym typeface="Calibri"/>
            </a:endParaRPr>
          </a:p>
        </p:txBody>
      </p:sp>
      <p:sp>
        <p:nvSpPr>
          <p:cNvPr id="315" name="Google Shape;315;p12"/>
          <p:cNvSpPr/>
          <p:nvPr/>
        </p:nvSpPr>
        <p:spPr>
          <a:xfrm>
            <a:off x="3658057" y="11125200"/>
            <a:ext cx="6295754"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F2D1"/>
        </a:solidFill>
      </p:bgPr>
    </p:bg>
    <p:spTree>
      <p:nvGrpSpPr>
        <p:cNvPr id="320" name="Shape 320"/>
        <p:cNvGrpSpPr/>
        <p:nvPr/>
      </p:nvGrpSpPr>
      <p:grpSpPr>
        <a:xfrm>
          <a:off x="0" y="0"/>
          <a:ext cx="0" cy="0"/>
          <a:chOff x="0" y="0"/>
          <a:chExt cx="0" cy="0"/>
        </a:xfrm>
      </p:grpSpPr>
      <p:pic>
        <p:nvPicPr>
          <p:cNvPr descr=" " id="321" name="Google Shape;321;p1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22" name="Google Shape;322;p13"/>
          <p:cNvPicPr preferRelativeResize="0"/>
          <p:nvPr/>
        </p:nvPicPr>
        <p:blipFill rotWithShape="1">
          <a:blip r:embed="rId4">
            <a:alphaModFix/>
          </a:blip>
          <a:srcRect b="0" l="0" r="0" t="0"/>
          <a:stretch/>
        </p:blipFill>
        <p:spPr>
          <a:xfrm>
            <a:off x="177822" y="241300"/>
            <a:ext cx="24018702" cy="13220700"/>
          </a:xfrm>
          <a:prstGeom prst="rect">
            <a:avLst/>
          </a:prstGeom>
          <a:noFill/>
          <a:ln>
            <a:noFill/>
          </a:ln>
        </p:spPr>
      </p:pic>
      <p:pic>
        <p:nvPicPr>
          <p:cNvPr descr=" " id="323" name="Google Shape;323;p13"/>
          <p:cNvPicPr preferRelativeResize="0"/>
          <p:nvPr/>
        </p:nvPicPr>
        <p:blipFill rotWithShape="1">
          <a:blip r:embed="rId5">
            <a:alphaModFix/>
          </a:blip>
          <a:srcRect b="0" l="0" r="0" t="0"/>
          <a:stretch/>
        </p:blipFill>
        <p:spPr>
          <a:xfrm>
            <a:off x="2413302" y="787400"/>
            <a:ext cx="19547743" cy="12141200"/>
          </a:xfrm>
          <a:prstGeom prst="rect">
            <a:avLst/>
          </a:prstGeom>
          <a:noFill/>
          <a:ln>
            <a:noFill/>
          </a:ln>
        </p:spPr>
      </p:pic>
      <p:pic>
        <p:nvPicPr>
          <p:cNvPr descr=" " id="324" name="Google Shape;324;p13"/>
          <p:cNvPicPr preferRelativeResize="0"/>
          <p:nvPr/>
        </p:nvPicPr>
        <p:blipFill rotWithShape="1">
          <a:blip r:embed="rId6">
            <a:alphaModFix/>
          </a:blip>
          <a:srcRect b="0" l="0" r="0" t="0"/>
          <a:stretch/>
        </p:blipFill>
        <p:spPr>
          <a:xfrm>
            <a:off x="2413302" y="12700000"/>
            <a:ext cx="19547743" cy="228600"/>
          </a:xfrm>
          <a:prstGeom prst="rect">
            <a:avLst/>
          </a:prstGeom>
          <a:noFill/>
          <a:ln>
            <a:noFill/>
          </a:ln>
        </p:spPr>
      </p:pic>
      <p:pic>
        <p:nvPicPr>
          <p:cNvPr descr=" " id="325" name="Google Shape;325;p13"/>
          <p:cNvPicPr preferRelativeResize="0"/>
          <p:nvPr/>
        </p:nvPicPr>
        <p:blipFill rotWithShape="1">
          <a:blip r:embed="rId7">
            <a:alphaModFix/>
          </a:blip>
          <a:srcRect b="0" l="0" r="0" t="0"/>
          <a:stretch/>
        </p:blipFill>
        <p:spPr>
          <a:xfrm>
            <a:off x="2413302" y="787400"/>
            <a:ext cx="19547743" cy="114300"/>
          </a:xfrm>
          <a:prstGeom prst="rect">
            <a:avLst/>
          </a:prstGeom>
          <a:noFill/>
          <a:ln>
            <a:noFill/>
          </a:ln>
        </p:spPr>
      </p:pic>
      <p:pic>
        <p:nvPicPr>
          <p:cNvPr descr=" " id="326" name="Google Shape;326;p13"/>
          <p:cNvPicPr preferRelativeResize="0"/>
          <p:nvPr/>
        </p:nvPicPr>
        <p:blipFill rotWithShape="1">
          <a:blip r:embed="rId8">
            <a:alphaModFix/>
          </a:blip>
          <a:srcRect b="0" l="0" r="0" t="0"/>
          <a:stretch/>
        </p:blipFill>
        <p:spPr>
          <a:xfrm>
            <a:off x="2413302" y="12001500"/>
            <a:ext cx="9272159" cy="927100"/>
          </a:xfrm>
          <a:prstGeom prst="rect">
            <a:avLst/>
          </a:prstGeom>
          <a:noFill/>
          <a:ln>
            <a:noFill/>
          </a:ln>
        </p:spPr>
      </p:pic>
      <p:pic>
        <p:nvPicPr>
          <p:cNvPr descr=" " id="327" name="Google Shape;327;p13"/>
          <p:cNvPicPr preferRelativeResize="0"/>
          <p:nvPr/>
        </p:nvPicPr>
        <p:blipFill rotWithShape="1">
          <a:blip r:embed="rId9">
            <a:alphaModFix/>
          </a:blip>
          <a:srcRect b="0" l="0" r="0" t="0"/>
          <a:stretch/>
        </p:blipFill>
        <p:spPr>
          <a:xfrm>
            <a:off x="19852581" y="1917700"/>
            <a:ext cx="1231418" cy="513308"/>
          </a:xfrm>
          <a:prstGeom prst="rect">
            <a:avLst/>
          </a:prstGeom>
          <a:noFill/>
          <a:ln>
            <a:noFill/>
          </a:ln>
        </p:spPr>
      </p:pic>
      <p:sp>
        <p:nvSpPr>
          <p:cNvPr id="328" name="Google Shape;328;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9" name="Google Shape;329;p13"/>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330" name="Google Shape;330;p13"/>
          <p:cNvSpPr/>
          <p:nvPr/>
        </p:nvSpPr>
        <p:spPr>
          <a:xfrm>
            <a:off x="4305838" y="3403600"/>
            <a:ext cx="1576267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3"/>
          <p:cNvSpPr/>
          <p:nvPr/>
        </p:nvSpPr>
        <p:spPr>
          <a:xfrm>
            <a:off x="4305838" y="3403600"/>
            <a:ext cx="15762670" cy="599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3"/>
          <p:cNvSpPr/>
          <p:nvPr/>
        </p:nvSpPr>
        <p:spPr>
          <a:xfrm>
            <a:off x="5582348" y="3403600"/>
            <a:ext cx="13209651" cy="558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Poppins ExtraBold"/>
              <a:buNone/>
            </a:pPr>
            <a:r>
              <a:rPr b="0" i="0" lang="en-US" sz="24000" u="none" cap="none" strike="noStrike">
                <a:solidFill>
                  <a:srgbClr val="272727"/>
                </a:solidFill>
                <a:latin typeface="Poppins ExtraBold"/>
                <a:ea typeface="Poppins ExtraBold"/>
                <a:cs typeface="Poppins ExtraBold"/>
                <a:sym typeface="Poppins ExtraBold"/>
              </a:rPr>
              <a:t>234,567</a:t>
            </a:r>
            <a:endParaRPr b="0" i="0" sz="24000" u="none" cap="none" strike="noStrike">
              <a:solidFill>
                <a:schemeClr val="dk1"/>
              </a:solidFill>
              <a:latin typeface="Calibri"/>
              <a:ea typeface="Calibri"/>
              <a:cs typeface="Calibri"/>
              <a:sym typeface="Calibri"/>
            </a:endParaRPr>
          </a:p>
        </p:txBody>
      </p:sp>
      <p:sp>
        <p:nvSpPr>
          <p:cNvPr id="333" name="Google Shape;333;p13"/>
          <p:cNvSpPr/>
          <p:nvPr/>
        </p:nvSpPr>
        <p:spPr>
          <a:xfrm>
            <a:off x="4170355" y="8178800"/>
            <a:ext cx="16033637" cy="14901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1"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34" name="Google Shape;334;p13"/>
          <p:cNvSpPr/>
          <p:nvPr/>
        </p:nvSpPr>
        <p:spPr>
          <a:xfrm>
            <a:off x="7483352" y="9804400"/>
            <a:ext cx="9407642"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F2D1"/>
        </a:solidFill>
      </p:bgPr>
    </p:bg>
    <p:spTree>
      <p:nvGrpSpPr>
        <p:cNvPr id="339" name="Shape 339"/>
        <p:cNvGrpSpPr/>
        <p:nvPr/>
      </p:nvGrpSpPr>
      <p:grpSpPr>
        <a:xfrm>
          <a:off x="0" y="0"/>
          <a:ext cx="0" cy="0"/>
          <a:chOff x="0" y="0"/>
          <a:chExt cx="0" cy="0"/>
        </a:xfrm>
      </p:grpSpPr>
      <p:pic>
        <p:nvPicPr>
          <p:cNvPr descr=" " id="340" name="Google Shape;340;p1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41" name="Google Shape;341;p14"/>
          <p:cNvPicPr preferRelativeResize="0"/>
          <p:nvPr/>
        </p:nvPicPr>
        <p:blipFill rotWithShape="1">
          <a:blip r:embed="rId4">
            <a:alphaModFix/>
          </a:blip>
          <a:srcRect b="0" l="0" r="0" t="0"/>
          <a:stretch/>
        </p:blipFill>
        <p:spPr>
          <a:xfrm>
            <a:off x="190524" y="495300"/>
            <a:ext cx="24018702" cy="13220700"/>
          </a:xfrm>
          <a:prstGeom prst="rect">
            <a:avLst/>
          </a:prstGeom>
          <a:noFill/>
          <a:ln>
            <a:noFill/>
          </a:ln>
        </p:spPr>
      </p:pic>
      <p:pic>
        <p:nvPicPr>
          <p:cNvPr descr=" " id="342" name="Google Shape;342;p14"/>
          <p:cNvPicPr preferRelativeResize="0"/>
          <p:nvPr/>
        </p:nvPicPr>
        <p:blipFill rotWithShape="1">
          <a:blip r:embed="rId5">
            <a:alphaModFix/>
          </a:blip>
          <a:srcRect b="0" l="0" r="0" t="0"/>
          <a:stretch/>
        </p:blipFill>
        <p:spPr>
          <a:xfrm>
            <a:off x="0" y="0"/>
            <a:ext cx="24387048" cy="13398500"/>
          </a:xfrm>
          <a:prstGeom prst="rect">
            <a:avLst/>
          </a:prstGeom>
          <a:noFill/>
          <a:ln>
            <a:noFill/>
          </a:ln>
        </p:spPr>
      </p:pic>
      <p:pic>
        <p:nvPicPr>
          <p:cNvPr descr=" " id="343" name="Google Shape;343;p14"/>
          <p:cNvPicPr preferRelativeResize="0"/>
          <p:nvPr/>
        </p:nvPicPr>
        <p:blipFill rotWithShape="1">
          <a:blip r:embed="rId6">
            <a:alphaModFix/>
          </a:blip>
          <a:srcRect b="0" l="0" r="0" t="0"/>
          <a:stretch/>
        </p:blipFill>
        <p:spPr>
          <a:xfrm>
            <a:off x="368346" y="495300"/>
            <a:ext cx="5182598" cy="2185095"/>
          </a:xfrm>
          <a:prstGeom prst="rect">
            <a:avLst/>
          </a:prstGeom>
          <a:noFill/>
          <a:ln>
            <a:noFill/>
          </a:ln>
        </p:spPr>
      </p:pic>
      <p:pic>
        <p:nvPicPr>
          <p:cNvPr descr=" " id="344" name="Google Shape;344;p14"/>
          <p:cNvPicPr preferRelativeResize="0"/>
          <p:nvPr/>
        </p:nvPicPr>
        <p:blipFill rotWithShape="1">
          <a:blip r:embed="rId7">
            <a:alphaModFix/>
          </a:blip>
          <a:srcRect b="0" l="0" r="0" t="0"/>
          <a:stretch/>
        </p:blipFill>
        <p:spPr>
          <a:xfrm>
            <a:off x="21503788" y="495300"/>
            <a:ext cx="2508399" cy="1417489"/>
          </a:xfrm>
          <a:prstGeom prst="rect">
            <a:avLst/>
          </a:prstGeom>
          <a:noFill/>
          <a:ln>
            <a:noFill/>
          </a:ln>
        </p:spPr>
      </p:pic>
      <p:pic>
        <p:nvPicPr>
          <p:cNvPr descr=" " id="345" name="Google Shape;345;p14"/>
          <p:cNvPicPr preferRelativeResize="0"/>
          <p:nvPr/>
        </p:nvPicPr>
        <p:blipFill rotWithShape="1">
          <a:blip r:embed="rId8">
            <a:alphaModFix/>
          </a:blip>
          <a:srcRect b="0" l="0" r="0" t="0"/>
          <a:stretch/>
        </p:blipFill>
        <p:spPr>
          <a:xfrm>
            <a:off x="18607826" y="11963400"/>
            <a:ext cx="5403893" cy="1432347"/>
          </a:xfrm>
          <a:prstGeom prst="rect">
            <a:avLst/>
          </a:prstGeom>
          <a:noFill/>
          <a:ln>
            <a:noFill/>
          </a:ln>
        </p:spPr>
      </p:pic>
      <p:sp>
        <p:nvSpPr>
          <p:cNvPr id="346" name="Google Shape;346;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7" name="Google Shape;347;p14"/>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348" name="Google Shape;348;p14"/>
          <p:cNvSpPr/>
          <p:nvPr/>
        </p:nvSpPr>
        <p:spPr>
          <a:xfrm>
            <a:off x="3391324" y="3263900"/>
            <a:ext cx="7874984"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4"/>
          <p:cNvSpPr/>
          <p:nvPr/>
        </p:nvSpPr>
        <p:spPr>
          <a:xfrm>
            <a:off x="3086486" y="3263900"/>
            <a:ext cx="848466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4"/>
          <p:cNvSpPr/>
          <p:nvPr/>
        </p:nvSpPr>
        <p:spPr>
          <a:xfrm>
            <a:off x="3086486" y="3263900"/>
            <a:ext cx="9026595"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ExtraBold"/>
              <a:buNone/>
            </a:pPr>
            <a:r>
              <a:rPr b="0" i="0" lang="en-US" sz="12800" u="none" cap="none" strike="noStrike">
                <a:solidFill>
                  <a:srgbClr val="272727"/>
                </a:solidFill>
                <a:latin typeface="Poppins ExtraBold"/>
                <a:ea typeface="Poppins ExtraBold"/>
                <a:cs typeface="Poppins ExtraBold"/>
                <a:sym typeface="Poppins ExtraBold"/>
              </a:rPr>
              <a:t>233 COINS</a:t>
            </a:r>
            <a:endParaRPr b="0" i="0" sz="12800" u="none" cap="none" strike="noStrike">
              <a:solidFill>
                <a:schemeClr val="dk1"/>
              </a:solidFill>
              <a:latin typeface="Calibri"/>
              <a:ea typeface="Calibri"/>
              <a:cs typeface="Calibri"/>
              <a:sym typeface="Calibri"/>
            </a:endParaRPr>
          </a:p>
        </p:txBody>
      </p:sp>
      <p:sp>
        <p:nvSpPr>
          <p:cNvPr id="351" name="Google Shape;351;p14"/>
          <p:cNvSpPr/>
          <p:nvPr/>
        </p:nvSpPr>
        <p:spPr>
          <a:xfrm>
            <a:off x="3391324" y="57023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4"/>
          <p:cNvSpPr/>
          <p:nvPr/>
        </p:nvSpPr>
        <p:spPr>
          <a:xfrm>
            <a:off x="3323582" y="57023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53" name="Google Shape;353;p14"/>
          <p:cNvSpPr/>
          <p:nvPr/>
        </p:nvSpPr>
        <p:spPr>
          <a:xfrm>
            <a:off x="3391324" y="6985000"/>
            <a:ext cx="7874984"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4"/>
          <p:cNvSpPr/>
          <p:nvPr/>
        </p:nvSpPr>
        <p:spPr>
          <a:xfrm>
            <a:off x="2692737" y="6985000"/>
            <a:ext cx="9272159"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4"/>
          <p:cNvSpPr/>
          <p:nvPr/>
        </p:nvSpPr>
        <p:spPr>
          <a:xfrm>
            <a:off x="2692737" y="6985000"/>
            <a:ext cx="9814093"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ExtraBold"/>
              <a:buNone/>
            </a:pPr>
            <a:r>
              <a:rPr b="0" i="0" lang="en-US" sz="12800" u="none" cap="none" strike="noStrike">
                <a:solidFill>
                  <a:srgbClr val="272727"/>
                </a:solidFill>
                <a:latin typeface="Poppins ExtraBold"/>
                <a:ea typeface="Poppins ExtraBold"/>
                <a:cs typeface="Poppins ExtraBold"/>
                <a:sym typeface="Poppins ExtraBold"/>
              </a:rPr>
              <a:t>456 HOURS</a:t>
            </a:r>
            <a:endParaRPr b="0" i="0" sz="12800" u="none" cap="none" strike="noStrike">
              <a:solidFill>
                <a:schemeClr val="dk1"/>
              </a:solidFill>
              <a:latin typeface="Calibri"/>
              <a:ea typeface="Calibri"/>
              <a:cs typeface="Calibri"/>
              <a:sym typeface="Calibri"/>
            </a:endParaRPr>
          </a:p>
        </p:txBody>
      </p:sp>
      <p:sp>
        <p:nvSpPr>
          <p:cNvPr id="356" name="Google Shape;356;p14"/>
          <p:cNvSpPr/>
          <p:nvPr/>
        </p:nvSpPr>
        <p:spPr>
          <a:xfrm>
            <a:off x="3391324" y="94234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4"/>
          <p:cNvSpPr/>
          <p:nvPr/>
        </p:nvSpPr>
        <p:spPr>
          <a:xfrm>
            <a:off x="3323582" y="94234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58" name="Google Shape;358;p14"/>
          <p:cNvSpPr/>
          <p:nvPr/>
        </p:nvSpPr>
        <p:spPr>
          <a:xfrm>
            <a:off x="13552594" y="3263900"/>
            <a:ext cx="7874984"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4"/>
          <p:cNvSpPr/>
          <p:nvPr/>
        </p:nvSpPr>
        <p:spPr>
          <a:xfrm>
            <a:off x="15686461" y="3263900"/>
            <a:ext cx="3607251"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4"/>
          <p:cNvSpPr/>
          <p:nvPr/>
        </p:nvSpPr>
        <p:spPr>
          <a:xfrm>
            <a:off x="15686461" y="3263900"/>
            <a:ext cx="4149185"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ExtraBold"/>
              <a:buNone/>
            </a:pPr>
            <a:r>
              <a:rPr b="0" i="0" lang="en-US" sz="12800" u="none" cap="none" strike="noStrike">
                <a:solidFill>
                  <a:srgbClr val="272727"/>
                </a:solidFill>
                <a:latin typeface="Poppins ExtraBold"/>
                <a:ea typeface="Poppins ExtraBold"/>
                <a:cs typeface="Poppins ExtraBold"/>
                <a:sym typeface="Poppins ExtraBold"/>
              </a:rPr>
              <a:t>85%</a:t>
            </a:r>
            <a:endParaRPr b="0" i="0" sz="12800" u="none" cap="none" strike="noStrike">
              <a:solidFill>
                <a:schemeClr val="dk1"/>
              </a:solidFill>
              <a:latin typeface="Calibri"/>
              <a:ea typeface="Calibri"/>
              <a:cs typeface="Calibri"/>
              <a:sym typeface="Calibri"/>
            </a:endParaRPr>
          </a:p>
        </p:txBody>
      </p:sp>
      <p:sp>
        <p:nvSpPr>
          <p:cNvPr id="361" name="Google Shape;361;p14"/>
          <p:cNvSpPr/>
          <p:nvPr/>
        </p:nvSpPr>
        <p:spPr>
          <a:xfrm>
            <a:off x="13552594" y="57023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4"/>
          <p:cNvSpPr/>
          <p:nvPr/>
        </p:nvSpPr>
        <p:spPr>
          <a:xfrm>
            <a:off x="13484852" y="57023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63" name="Google Shape;363;p14"/>
          <p:cNvSpPr/>
          <p:nvPr/>
        </p:nvSpPr>
        <p:spPr>
          <a:xfrm>
            <a:off x="13552594" y="6985000"/>
            <a:ext cx="7874984"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4"/>
          <p:cNvSpPr/>
          <p:nvPr/>
        </p:nvSpPr>
        <p:spPr>
          <a:xfrm>
            <a:off x="14422653" y="6985000"/>
            <a:ext cx="6134867"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4"/>
          <p:cNvSpPr/>
          <p:nvPr/>
        </p:nvSpPr>
        <p:spPr>
          <a:xfrm>
            <a:off x="14422653" y="6985000"/>
            <a:ext cx="6676801"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ExtraBold"/>
              <a:buNone/>
            </a:pPr>
            <a:r>
              <a:rPr b="0" i="0" lang="en-US" sz="12800" u="none" cap="none" strike="noStrike">
                <a:solidFill>
                  <a:srgbClr val="272727"/>
                </a:solidFill>
                <a:latin typeface="Poppins ExtraBold"/>
                <a:ea typeface="Poppins ExtraBold"/>
                <a:cs typeface="Poppins ExtraBold"/>
                <a:sym typeface="Poppins ExtraBold"/>
              </a:rPr>
              <a:t>535 KM</a:t>
            </a:r>
            <a:endParaRPr b="0" i="0" sz="12800" u="none" cap="none" strike="noStrike">
              <a:solidFill>
                <a:schemeClr val="dk1"/>
              </a:solidFill>
              <a:latin typeface="Calibri"/>
              <a:ea typeface="Calibri"/>
              <a:cs typeface="Calibri"/>
              <a:sym typeface="Calibri"/>
            </a:endParaRPr>
          </a:p>
        </p:txBody>
      </p:sp>
      <p:sp>
        <p:nvSpPr>
          <p:cNvPr id="366" name="Google Shape;366;p14"/>
          <p:cNvSpPr/>
          <p:nvPr/>
        </p:nvSpPr>
        <p:spPr>
          <a:xfrm>
            <a:off x="13552594" y="9423400"/>
            <a:ext cx="7874984"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4"/>
          <p:cNvSpPr/>
          <p:nvPr/>
        </p:nvSpPr>
        <p:spPr>
          <a:xfrm>
            <a:off x="13484852" y="9423400"/>
            <a:ext cx="8010468"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F2D1"/>
        </a:solidFill>
      </p:bgPr>
    </p:bg>
    <p:spTree>
      <p:nvGrpSpPr>
        <p:cNvPr id="372" name="Shape 372"/>
        <p:cNvGrpSpPr/>
        <p:nvPr/>
      </p:nvGrpSpPr>
      <p:grpSpPr>
        <a:xfrm>
          <a:off x="0" y="0"/>
          <a:ext cx="0" cy="0"/>
          <a:chOff x="0" y="0"/>
          <a:chExt cx="0" cy="0"/>
        </a:xfrm>
      </p:grpSpPr>
      <p:pic>
        <p:nvPicPr>
          <p:cNvPr descr=" " id="373" name="Google Shape;373;p15"/>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374" name="Google Shape;374;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5" name="Google Shape;375;p1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76" name="Google Shape;376;p15"/>
          <p:cNvSpPr/>
          <p:nvPr/>
        </p:nvSpPr>
        <p:spPr>
          <a:xfrm>
            <a:off x="6841922" y="1143000"/>
            <a:ext cx="10690503" cy="1862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ExtraBold"/>
              <a:buNone/>
            </a:pPr>
            <a:r>
              <a:rPr b="0" i="0" lang="en-US" sz="8000" u="none" cap="none" strike="noStrike">
                <a:solidFill>
                  <a:srgbClr val="272727"/>
                </a:solidFill>
                <a:latin typeface="Poppins ExtraBold"/>
                <a:ea typeface="Poppins ExtraBold"/>
                <a:cs typeface="Poppins ExtraBold"/>
                <a:sym typeface="Poppins ExtraBold"/>
              </a:rPr>
              <a:t>SOME GRAPH</a:t>
            </a:r>
            <a:endParaRPr b="0" i="0" sz="8000" u="none" cap="none" strike="noStrike">
              <a:solidFill>
                <a:schemeClr val="dk1"/>
              </a:solidFill>
              <a:latin typeface="Calibri"/>
              <a:ea typeface="Calibri"/>
              <a:cs typeface="Calibri"/>
              <a:sym typeface="Calibri"/>
            </a:endParaRPr>
          </a:p>
        </p:txBody>
      </p:sp>
      <p:sp>
        <p:nvSpPr>
          <p:cNvPr id="377" name="Google Shape;377;p15"/>
          <p:cNvSpPr/>
          <p:nvPr/>
        </p:nvSpPr>
        <p:spPr>
          <a:xfrm>
            <a:off x="2718140" y="3771900"/>
            <a:ext cx="8941918" cy="618090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5"/>
          <p:cNvSpPr/>
          <p:nvPr/>
        </p:nvSpPr>
        <p:spPr>
          <a:xfrm>
            <a:off x="2986455" y="8999513"/>
            <a:ext cx="216821"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B5428"/>
              </a:buClr>
              <a:buSzPts val="1820"/>
              <a:buFont typeface="Lato"/>
              <a:buNone/>
            </a:pPr>
            <a:r>
              <a:rPr b="0" i="0" lang="en-US" sz="1820" u="none" cap="none" strike="noStrike">
                <a:solidFill>
                  <a:srgbClr val="2B5428"/>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79" name="Google Shape;379;p15"/>
          <p:cNvSpPr/>
          <p:nvPr/>
        </p:nvSpPr>
        <p:spPr>
          <a:xfrm>
            <a:off x="333165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B5428"/>
              </a:buClr>
              <a:buSzPts val="2185"/>
              <a:buFont typeface="Lato"/>
              <a:buNone/>
            </a:pPr>
            <a:r>
              <a:rPr b="0" i="0" lang="en-US" sz="2185" u="none" cap="none" strike="noStrike">
                <a:solidFill>
                  <a:srgbClr val="2B5428"/>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80" name="Google Shape;380;p15"/>
          <p:cNvSpPr/>
          <p:nvPr/>
        </p:nvSpPr>
        <p:spPr>
          <a:xfrm>
            <a:off x="4470732"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B5428"/>
              </a:buClr>
              <a:buSzPts val="2185"/>
              <a:buFont typeface="Lato"/>
              <a:buNone/>
            </a:pPr>
            <a:r>
              <a:rPr b="0" i="0" lang="en-US" sz="2185" u="none" cap="none" strike="noStrike">
                <a:solidFill>
                  <a:srgbClr val="2B5428"/>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81" name="Google Shape;381;p15"/>
          <p:cNvSpPr/>
          <p:nvPr/>
        </p:nvSpPr>
        <p:spPr>
          <a:xfrm>
            <a:off x="5609804"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B5428"/>
              </a:buClr>
              <a:buSzPts val="2185"/>
              <a:buFont typeface="Lato"/>
              <a:buNone/>
            </a:pPr>
            <a:r>
              <a:rPr b="0" i="0" lang="en-US" sz="2185" u="none" cap="none" strike="noStrike">
                <a:solidFill>
                  <a:srgbClr val="2B5428"/>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82" name="Google Shape;382;p15"/>
          <p:cNvSpPr/>
          <p:nvPr/>
        </p:nvSpPr>
        <p:spPr>
          <a:xfrm>
            <a:off x="674887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B5428"/>
              </a:buClr>
              <a:buSzPts val="2185"/>
              <a:buFont typeface="Lato"/>
              <a:buNone/>
            </a:pPr>
            <a:r>
              <a:rPr b="0" i="0" lang="en-US" sz="2185" u="none" cap="none" strike="noStrike">
                <a:solidFill>
                  <a:srgbClr val="2B5428"/>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83" name="Google Shape;383;p15"/>
          <p:cNvSpPr/>
          <p:nvPr/>
        </p:nvSpPr>
        <p:spPr>
          <a:xfrm>
            <a:off x="788799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B5428"/>
              </a:buClr>
              <a:buSzPts val="2185"/>
              <a:buFont typeface="Lato"/>
              <a:buNone/>
            </a:pPr>
            <a:r>
              <a:rPr b="0" i="0" lang="en-US" sz="2185" u="none" cap="none" strike="noStrike">
                <a:solidFill>
                  <a:srgbClr val="2B5428"/>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84" name="Google Shape;384;p15"/>
          <p:cNvSpPr/>
          <p:nvPr/>
        </p:nvSpPr>
        <p:spPr>
          <a:xfrm>
            <a:off x="9027070"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B5428"/>
              </a:buClr>
              <a:buSzPts val="2185"/>
              <a:buFont typeface="Lato"/>
              <a:buNone/>
            </a:pPr>
            <a:r>
              <a:rPr b="0" i="0" lang="en-US" sz="2185" u="none" cap="none" strike="noStrike">
                <a:solidFill>
                  <a:srgbClr val="2B5428"/>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85" name="Google Shape;385;p15"/>
          <p:cNvSpPr/>
          <p:nvPr/>
        </p:nvSpPr>
        <p:spPr>
          <a:xfrm>
            <a:off x="10166145"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B5428"/>
              </a:buClr>
              <a:buSzPts val="2185"/>
              <a:buFont typeface="Lato"/>
              <a:buNone/>
            </a:pPr>
            <a:r>
              <a:rPr b="0" i="0" lang="en-US" sz="2185" u="none" cap="none" strike="noStrike">
                <a:solidFill>
                  <a:srgbClr val="2B5428"/>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86" name="Google Shape;386;p15"/>
          <p:cNvSpPr/>
          <p:nvPr/>
        </p:nvSpPr>
        <p:spPr>
          <a:xfrm>
            <a:off x="1128163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B5428"/>
              </a:buClr>
              <a:buSzPts val="2185"/>
              <a:buFont typeface="Lato"/>
              <a:buNone/>
            </a:pPr>
            <a:r>
              <a:rPr b="0" i="0" lang="en-US" sz="2185" u="none" cap="none" strike="noStrike">
                <a:solidFill>
                  <a:srgbClr val="2B5428"/>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87" name="Google Shape;387;p15"/>
          <p:cNvSpPr/>
          <p:nvPr/>
        </p:nvSpPr>
        <p:spPr>
          <a:xfrm>
            <a:off x="2852319" y="848208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B5428"/>
              </a:buClr>
              <a:buSzPts val="1820"/>
              <a:buFont typeface="Lato"/>
              <a:buNone/>
            </a:pPr>
            <a:r>
              <a:rPr b="0" i="0" lang="en-US" sz="1820" u="none" cap="none" strike="noStrike">
                <a:solidFill>
                  <a:srgbClr val="2B5428"/>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88" name="Google Shape;388;p15"/>
          <p:cNvSpPr/>
          <p:nvPr/>
        </p:nvSpPr>
        <p:spPr>
          <a:xfrm>
            <a:off x="2852319" y="7964612"/>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B5428"/>
              </a:buClr>
              <a:buSzPts val="1820"/>
              <a:buFont typeface="Lato"/>
              <a:buNone/>
            </a:pPr>
            <a:r>
              <a:rPr b="0" i="0" lang="en-US" sz="1820" u="none" cap="none" strike="noStrike">
                <a:solidFill>
                  <a:srgbClr val="2B5428"/>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89" name="Google Shape;389;p15"/>
          <p:cNvSpPr/>
          <p:nvPr/>
        </p:nvSpPr>
        <p:spPr>
          <a:xfrm>
            <a:off x="2852319" y="744716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B5428"/>
              </a:buClr>
              <a:buSzPts val="1820"/>
              <a:buFont typeface="Lato"/>
              <a:buNone/>
            </a:pPr>
            <a:r>
              <a:rPr b="0" i="0" lang="en-US" sz="1820" u="none" cap="none" strike="noStrike">
                <a:solidFill>
                  <a:srgbClr val="2B5428"/>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90" name="Google Shape;390;p15"/>
          <p:cNvSpPr/>
          <p:nvPr/>
        </p:nvSpPr>
        <p:spPr>
          <a:xfrm>
            <a:off x="2852319" y="692961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B5428"/>
              </a:buClr>
              <a:buSzPts val="1820"/>
              <a:buFont typeface="Lato"/>
              <a:buNone/>
            </a:pPr>
            <a:r>
              <a:rPr b="0" i="0" lang="en-US" sz="1820" u="none" cap="none" strike="noStrike">
                <a:solidFill>
                  <a:srgbClr val="2B5428"/>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91" name="Google Shape;391;p15"/>
          <p:cNvSpPr/>
          <p:nvPr/>
        </p:nvSpPr>
        <p:spPr>
          <a:xfrm>
            <a:off x="2852319" y="64123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B5428"/>
              </a:buClr>
              <a:buSzPts val="1820"/>
              <a:buFont typeface="Lato"/>
              <a:buNone/>
            </a:pPr>
            <a:r>
              <a:rPr b="0" i="0" lang="en-US" sz="1820" u="none" cap="none" strike="noStrike">
                <a:solidFill>
                  <a:srgbClr val="2B5428"/>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92" name="Google Shape;392;p15"/>
          <p:cNvSpPr/>
          <p:nvPr/>
        </p:nvSpPr>
        <p:spPr>
          <a:xfrm>
            <a:off x="2852319" y="58948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B5428"/>
              </a:buClr>
              <a:buSzPts val="1820"/>
              <a:buFont typeface="Lato"/>
              <a:buNone/>
            </a:pPr>
            <a:r>
              <a:rPr b="0" i="0" lang="en-US" sz="1820" u="none" cap="none" strike="noStrike">
                <a:solidFill>
                  <a:srgbClr val="2B5428"/>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93" name="Google Shape;393;p15"/>
          <p:cNvSpPr/>
          <p:nvPr/>
        </p:nvSpPr>
        <p:spPr>
          <a:xfrm>
            <a:off x="2852319" y="5377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B5428"/>
              </a:buClr>
              <a:buSzPts val="1820"/>
              <a:buFont typeface="Lato"/>
              <a:buNone/>
            </a:pPr>
            <a:r>
              <a:rPr b="0" i="0" lang="en-US" sz="1820" u="none" cap="none" strike="noStrike">
                <a:solidFill>
                  <a:srgbClr val="2B5428"/>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94" name="Google Shape;394;p15"/>
          <p:cNvSpPr/>
          <p:nvPr/>
        </p:nvSpPr>
        <p:spPr>
          <a:xfrm>
            <a:off x="2852319" y="486005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B5428"/>
              </a:buClr>
              <a:buSzPts val="1820"/>
              <a:buFont typeface="Lato"/>
              <a:buNone/>
            </a:pPr>
            <a:r>
              <a:rPr b="0" i="0" lang="en-US" sz="1820" u="none" cap="none" strike="noStrike">
                <a:solidFill>
                  <a:srgbClr val="2B5428"/>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95" name="Google Shape;395;p15"/>
          <p:cNvSpPr/>
          <p:nvPr/>
        </p:nvSpPr>
        <p:spPr>
          <a:xfrm>
            <a:off x="2852319" y="4342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B5428"/>
              </a:buClr>
              <a:buSzPts val="1820"/>
              <a:buFont typeface="Lato"/>
              <a:buNone/>
            </a:pPr>
            <a:r>
              <a:rPr b="0" i="0" lang="en-US" sz="1820" u="none" cap="none" strike="noStrike">
                <a:solidFill>
                  <a:srgbClr val="2B5428"/>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96" name="Google Shape;396;p15"/>
          <p:cNvSpPr/>
          <p:nvPr/>
        </p:nvSpPr>
        <p:spPr>
          <a:xfrm>
            <a:off x="2718140" y="3825032"/>
            <a:ext cx="483555"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B5428"/>
              </a:buClr>
              <a:buSzPts val="1820"/>
              <a:buFont typeface="Lato"/>
              <a:buNone/>
            </a:pPr>
            <a:r>
              <a:rPr b="0" i="0" lang="en-US" sz="1820" u="none" cap="none" strike="noStrike">
                <a:solidFill>
                  <a:srgbClr val="2B5428"/>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97" name="Google Shape;397;p15"/>
          <p:cNvPicPr preferRelativeResize="0"/>
          <p:nvPr/>
        </p:nvPicPr>
        <p:blipFill rotWithShape="1">
          <a:blip r:embed="rId5">
            <a:alphaModFix/>
          </a:blip>
          <a:srcRect b="0" l="0" r="0" t="0"/>
          <a:stretch/>
        </p:blipFill>
        <p:spPr>
          <a:xfrm>
            <a:off x="3368467" y="3771900"/>
            <a:ext cx="8291591" cy="5511006"/>
          </a:xfrm>
          <a:prstGeom prst="rect">
            <a:avLst/>
          </a:prstGeom>
          <a:noFill/>
          <a:ln>
            <a:noFill/>
          </a:ln>
        </p:spPr>
      </p:pic>
      <p:pic>
        <p:nvPicPr>
          <p:cNvPr descr=" " id="398" name="Google Shape;398;p15"/>
          <p:cNvPicPr preferRelativeResize="0"/>
          <p:nvPr/>
        </p:nvPicPr>
        <p:blipFill rotWithShape="1">
          <a:blip r:embed="rId6">
            <a:alphaModFix/>
          </a:blip>
          <a:srcRect b="0" l="0" r="0" t="0"/>
          <a:stretch/>
        </p:blipFill>
        <p:spPr>
          <a:xfrm>
            <a:off x="4512766" y="4185444"/>
            <a:ext cx="11567" cy="5258445"/>
          </a:xfrm>
          <a:prstGeom prst="rect">
            <a:avLst/>
          </a:prstGeom>
          <a:noFill/>
          <a:ln>
            <a:noFill/>
          </a:ln>
        </p:spPr>
      </p:pic>
      <p:pic>
        <p:nvPicPr>
          <p:cNvPr descr=" " id="399" name="Google Shape;399;p15"/>
          <p:cNvPicPr preferRelativeResize="0"/>
          <p:nvPr/>
        </p:nvPicPr>
        <p:blipFill rotWithShape="1">
          <a:blip r:embed="rId7">
            <a:alphaModFix/>
          </a:blip>
          <a:srcRect b="0" l="0" r="0" t="0"/>
          <a:stretch/>
        </p:blipFill>
        <p:spPr>
          <a:xfrm>
            <a:off x="5651279" y="4185444"/>
            <a:ext cx="11567" cy="5258445"/>
          </a:xfrm>
          <a:prstGeom prst="rect">
            <a:avLst/>
          </a:prstGeom>
          <a:noFill/>
          <a:ln>
            <a:noFill/>
          </a:ln>
        </p:spPr>
      </p:pic>
      <p:pic>
        <p:nvPicPr>
          <p:cNvPr descr=" " id="400" name="Google Shape;400;p15"/>
          <p:cNvPicPr preferRelativeResize="0"/>
          <p:nvPr/>
        </p:nvPicPr>
        <p:blipFill rotWithShape="1">
          <a:blip r:embed="rId8">
            <a:alphaModFix/>
          </a:blip>
          <a:srcRect b="0" l="0" r="0" t="0"/>
          <a:stretch/>
        </p:blipFill>
        <p:spPr>
          <a:xfrm>
            <a:off x="6789795" y="4185444"/>
            <a:ext cx="11567" cy="5258445"/>
          </a:xfrm>
          <a:prstGeom prst="rect">
            <a:avLst/>
          </a:prstGeom>
          <a:noFill/>
          <a:ln>
            <a:noFill/>
          </a:ln>
        </p:spPr>
      </p:pic>
      <p:pic>
        <p:nvPicPr>
          <p:cNvPr descr=" " id="401" name="Google Shape;401;p15"/>
          <p:cNvPicPr preferRelativeResize="0"/>
          <p:nvPr/>
        </p:nvPicPr>
        <p:blipFill rotWithShape="1">
          <a:blip r:embed="rId9">
            <a:alphaModFix/>
          </a:blip>
          <a:srcRect b="0" l="0" r="0" t="0"/>
          <a:stretch/>
        </p:blipFill>
        <p:spPr>
          <a:xfrm>
            <a:off x="7928309" y="4185444"/>
            <a:ext cx="11567" cy="5258445"/>
          </a:xfrm>
          <a:prstGeom prst="rect">
            <a:avLst/>
          </a:prstGeom>
          <a:noFill/>
          <a:ln>
            <a:noFill/>
          </a:ln>
        </p:spPr>
      </p:pic>
      <p:pic>
        <p:nvPicPr>
          <p:cNvPr descr=" " id="402" name="Google Shape;402;p15"/>
          <p:cNvPicPr preferRelativeResize="0"/>
          <p:nvPr/>
        </p:nvPicPr>
        <p:blipFill rotWithShape="1">
          <a:blip r:embed="rId10">
            <a:alphaModFix/>
          </a:blip>
          <a:srcRect b="0" l="0" r="0" t="0"/>
          <a:stretch/>
        </p:blipFill>
        <p:spPr>
          <a:xfrm>
            <a:off x="9066828" y="4185444"/>
            <a:ext cx="11567" cy="5258445"/>
          </a:xfrm>
          <a:prstGeom prst="rect">
            <a:avLst/>
          </a:prstGeom>
          <a:noFill/>
          <a:ln>
            <a:noFill/>
          </a:ln>
        </p:spPr>
      </p:pic>
      <p:pic>
        <p:nvPicPr>
          <p:cNvPr descr=" " id="403" name="Google Shape;403;p15"/>
          <p:cNvPicPr preferRelativeResize="0"/>
          <p:nvPr/>
        </p:nvPicPr>
        <p:blipFill rotWithShape="1">
          <a:blip r:embed="rId11">
            <a:alphaModFix/>
          </a:blip>
          <a:srcRect b="0" l="0" r="0" t="0"/>
          <a:stretch/>
        </p:blipFill>
        <p:spPr>
          <a:xfrm>
            <a:off x="10205341" y="4185444"/>
            <a:ext cx="11567" cy="5258445"/>
          </a:xfrm>
          <a:prstGeom prst="rect">
            <a:avLst/>
          </a:prstGeom>
          <a:noFill/>
          <a:ln>
            <a:noFill/>
          </a:ln>
        </p:spPr>
      </p:pic>
      <p:pic>
        <p:nvPicPr>
          <p:cNvPr descr=" " id="404" name="Google Shape;404;p15"/>
          <p:cNvPicPr preferRelativeResize="0"/>
          <p:nvPr/>
        </p:nvPicPr>
        <p:blipFill rotWithShape="1">
          <a:blip r:embed="rId12">
            <a:alphaModFix/>
          </a:blip>
          <a:srcRect b="0" l="0" r="0" t="0"/>
          <a:stretch/>
        </p:blipFill>
        <p:spPr>
          <a:xfrm>
            <a:off x="11343854" y="4185444"/>
            <a:ext cx="11567" cy="5258445"/>
          </a:xfrm>
          <a:prstGeom prst="rect">
            <a:avLst/>
          </a:prstGeom>
          <a:noFill/>
          <a:ln>
            <a:noFill/>
          </a:ln>
        </p:spPr>
      </p:pic>
      <p:pic>
        <p:nvPicPr>
          <p:cNvPr descr=" " id="405" name="Google Shape;405;p15"/>
          <p:cNvPicPr preferRelativeResize="0"/>
          <p:nvPr/>
        </p:nvPicPr>
        <p:blipFill rotWithShape="1">
          <a:blip r:embed="rId13">
            <a:alphaModFix/>
          </a:blip>
          <a:srcRect b="0" l="0" r="0" t="0"/>
          <a:stretch/>
        </p:blipFill>
        <p:spPr>
          <a:xfrm>
            <a:off x="3355539" y="5483845"/>
            <a:ext cx="8050168" cy="2373585"/>
          </a:xfrm>
          <a:prstGeom prst="rect">
            <a:avLst/>
          </a:prstGeom>
          <a:noFill/>
          <a:ln>
            <a:noFill/>
          </a:ln>
        </p:spPr>
      </p:pic>
      <p:pic>
        <p:nvPicPr>
          <p:cNvPr descr=" " id="406" name="Google Shape;406;p15"/>
          <p:cNvPicPr preferRelativeResize="0"/>
          <p:nvPr/>
        </p:nvPicPr>
        <p:blipFill rotWithShape="1">
          <a:blip r:embed="rId14">
            <a:alphaModFix/>
          </a:blip>
          <a:srcRect b="0" l="0" r="0" t="0"/>
          <a:stretch/>
        </p:blipFill>
        <p:spPr>
          <a:xfrm>
            <a:off x="3369143" y="6359525"/>
            <a:ext cx="8044031" cy="2268538"/>
          </a:xfrm>
          <a:prstGeom prst="rect">
            <a:avLst/>
          </a:prstGeom>
          <a:noFill/>
          <a:ln>
            <a:noFill/>
          </a:ln>
        </p:spPr>
      </p:pic>
      <p:pic>
        <p:nvPicPr>
          <p:cNvPr descr=" " id="407" name="Google Shape;407;p15"/>
          <p:cNvPicPr preferRelativeResize="0"/>
          <p:nvPr/>
        </p:nvPicPr>
        <p:blipFill rotWithShape="1">
          <a:blip r:embed="rId15">
            <a:alphaModFix/>
          </a:blip>
          <a:srcRect b="0" l="0" r="0" t="0"/>
          <a:stretch/>
        </p:blipFill>
        <p:spPr>
          <a:xfrm>
            <a:off x="4441751" y="6055643"/>
            <a:ext cx="153591" cy="153566"/>
          </a:xfrm>
          <a:prstGeom prst="rect">
            <a:avLst/>
          </a:prstGeom>
          <a:noFill/>
          <a:ln>
            <a:noFill/>
          </a:ln>
        </p:spPr>
      </p:pic>
      <p:pic>
        <p:nvPicPr>
          <p:cNvPr descr=" " id="408" name="Google Shape;408;p15"/>
          <p:cNvPicPr preferRelativeResize="0"/>
          <p:nvPr/>
        </p:nvPicPr>
        <p:blipFill rotWithShape="1">
          <a:blip r:embed="rId16">
            <a:alphaModFix/>
          </a:blip>
          <a:srcRect b="0" l="0" r="0" t="0"/>
          <a:stretch/>
        </p:blipFill>
        <p:spPr>
          <a:xfrm>
            <a:off x="4441751" y="6981130"/>
            <a:ext cx="153591" cy="153566"/>
          </a:xfrm>
          <a:prstGeom prst="rect">
            <a:avLst/>
          </a:prstGeom>
          <a:noFill/>
          <a:ln>
            <a:noFill/>
          </a:ln>
        </p:spPr>
      </p:pic>
      <p:pic>
        <p:nvPicPr>
          <p:cNvPr descr=" " id="409" name="Google Shape;409;p15"/>
          <p:cNvPicPr preferRelativeResize="0"/>
          <p:nvPr/>
        </p:nvPicPr>
        <p:blipFill rotWithShape="1">
          <a:blip r:embed="rId17">
            <a:alphaModFix/>
          </a:blip>
          <a:srcRect b="0" l="0" r="0" t="0"/>
          <a:stretch/>
        </p:blipFill>
        <p:spPr>
          <a:xfrm>
            <a:off x="5580267" y="5651277"/>
            <a:ext cx="153591" cy="153566"/>
          </a:xfrm>
          <a:prstGeom prst="rect">
            <a:avLst/>
          </a:prstGeom>
          <a:noFill/>
          <a:ln>
            <a:noFill/>
          </a:ln>
        </p:spPr>
      </p:pic>
      <p:pic>
        <p:nvPicPr>
          <p:cNvPr descr=" " id="410" name="Google Shape;410;p15"/>
          <p:cNvPicPr preferRelativeResize="0"/>
          <p:nvPr/>
        </p:nvPicPr>
        <p:blipFill rotWithShape="1">
          <a:blip r:embed="rId18">
            <a:alphaModFix/>
          </a:blip>
          <a:srcRect b="0" l="0" r="0" t="0"/>
          <a:stretch/>
        </p:blipFill>
        <p:spPr>
          <a:xfrm>
            <a:off x="5580267" y="7415510"/>
            <a:ext cx="153591" cy="153566"/>
          </a:xfrm>
          <a:prstGeom prst="rect">
            <a:avLst/>
          </a:prstGeom>
          <a:noFill/>
          <a:ln>
            <a:noFill/>
          </a:ln>
        </p:spPr>
      </p:pic>
      <p:pic>
        <p:nvPicPr>
          <p:cNvPr descr=" " id="411" name="Google Shape;411;p15"/>
          <p:cNvPicPr preferRelativeResize="0"/>
          <p:nvPr/>
        </p:nvPicPr>
        <p:blipFill rotWithShape="1">
          <a:blip r:embed="rId19">
            <a:alphaModFix/>
          </a:blip>
          <a:srcRect b="0" l="0" r="0" t="0"/>
          <a:stretch/>
        </p:blipFill>
        <p:spPr>
          <a:xfrm>
            <a:off x="6718783" y="7732812"/>
            <a:ext cx="153591" cy="153566"/>
          </a:xfrm>
          <a:prstGeom prst="rect">
            <a:avLst/>
          </a:prstGeom>
          <a:noFill/>
          <a:ln>
            <a:noFill/>
          </a:ln>
        </p:spPr>
      </p:pic>
      <p:pic>
        <p:nvPicPr>
          <p:cNvPr descr=" " id="412" name="Google Shape;412;p15"/>
          <p:cNvPicPr preferRelativeResize="0"/>
          <p:nvPr/>
        </p:nvPicPr>
        <p:blipFill rotWithShape="1">
          <a:blip r:embed="rId20">
            <a:alphaModFix/>
          </a:blip>
          <a:srcRect b="0" l="0" r="0" t="0"/>
          <a:stretch/>
        </p:blipFill>
        <p:spPr>
          <a:xfrm>
            <a:off x="6718783" y="6311826"/>
            <a:ext cx="153591" cy="153566"/>
          </a:xfrm>
          <a:prstGeom prst="rect">
            <a:avLst/>
          </a:prstGeom>
          <a:noFill/>
          <a:ln>
            <a:noFill/>
          </a:ln>
        </p:spPr>
      </p:pic>
      <p:pic>
        <p:nvPicPr>
          <p:cNvPr descr=" " id="413" name="Google Shape;413;p15"/>
          <p:cNvPicPr preferRelativeResize="0"/>
          <p:nvPr/>
        </p:nvPicPr>
        <p:blipFill rotWithShape="1">
          <a:blip r:embed="rId21">
            <a:alphaModFix/>
          </a:blip>
          <a:srcRect b="0" l="0" r="0" t="0"/>
          <a:stretch/>
        </p:blipFill>
        <p:spPr>
          <a:xfrm>
            <a:off x="7861923" y="6733232"/>
            <a:ext cx="153591" cy="153566"/>
          </a:xfrm>
          <a:prstGeom prst="rect">
            <a:avLst/>
          </a:prstGeom>
          <a:noFill/>
          <a:ln>
            <a:noFill/>
          </a:ln>
        </p:spPr>
      </p:pic>
      <p:pic>
        <p:nvPicPr>
          <p:cNvPr descr=" " id="414" name="Google Shape;414;p15"/>
          <p:cNvPicPr preferRelativeResize="0"/>
          <p:nvPr/>
        </p:nvPicPr>
        <p:blipFill rotWithShape="1">
          <a:blip r:embed="rId22">
            <a:alphaModFix/>
          </a:blip>
          <a:srcRect b="0" l="0" r="0" t="0"/>
          <a:stretch/>
        </p:blipFill>
        <p:spPr>
          <a:xfrm>
            <a:off x="7861923" y="6420644"/>
            <a:ext cx="153591" cy="153566"/>
          </a:xfrm>
          <a:prstGeom prst="rect">
            <a:avLst/>
          </a:prstGeom>
          <a:noFill/>
          <a:ln>
            <a:noFill/>
          </a:ln>
        </p:spPr>
      </p:pic>
      <p:pic>
        <p:nvPicPr>
          <p:cNvPr descr=" " id="415" name="Google Shape;415;p15"/>
          <p:cNvPicPr preferRelativeResize="0"/>
          <p:nvPr/>
        </p:nvPicPr>
        <p:blipFill rotWithShape="1">
          <a:blip r:embed="rId23">
            <a:alphaModFix/>
          </a:blip>
          <a:srcRect b="0" l="0" r="0" t="0"/>
          <a:stretch/>
        </p:blipFill>
        <p:spPr>
          <a:xfrm>
            <a:off x="8995813" y="7667575"/>
            <a:ext cx="153591" cy="153566"/>
          </a:xfrm>
          <a:prstGeom prst="rect">
            <a:avLst/>
          </a:prstGeom>
          <a:noFill/>
          <a:ln>
            <a:noFill/>
          </a:ln>
        </p:spPr>
      </p:pic>
      <p:pic>
        <p:nvPicPr>
          <p:cNvPr descr=" " id="416" name="Google Shape;416;p15"/>
          <p:cNvPicPr preferRelativeResize="0"/>
          <p:nvPr/>
        </p:nvPicPr>
        <p:blipFill rotWithShape="1">
          <a:blip r:embed="rId24">
            <a:alphaModFix/>
          </a:blip>
          <a:srcRect b="0" l="0" r="0" t="0"/>
          <a:stretch/>
        </p:blipFill>
        <p:spPr>
          <a:xfrm>
            <a:off x="8995813" y="7076877"/>
            <a:ext cx="153591" cy="153566"/>
          </a:xfrm>
          <a:prstGeom prst="rect">
            <a:avLst/>
          </a:prstGeom>
          <a:noFill/>
          <a:ln>
            <a:noFill/>
          </a:ln>
        </p:spPr>
      </p:pic>
      <p:pic>
        <p:nvPicPr>
          <p:cNvPr descr=" " id="417" name="Google Shape;417;p15"/>
          <p:cNvPicPr preferRelativeResize="0"/>
          <p:nvPr/>
        </p:nvPicPr>
        <p:blipFill rotWithShape="1">
          <a:blip r:embed="rId25">
            <a:alphaModFix/>
          </a:blip>
          <a:srcRect b="0" l="0" r="0" t="0"/>
          <a:stretch/>
        </p:blipFill>
        <p:spPr>
          <a:xfrm>
            <a:off x="10138955" y="6972449"/>
            <a:ext cx="153591" cy="153566"/>
          </a:xfrm>
          <a:prstGeom prst="rect">
            <a:avLst/>
          </a:prstGeom>
          <a:noFill/>
          <a:ln>
            <a:noFill/>
          </a:ln>
        </p:spPr>
      </p:pic>
      <p:pic>
        <p:nvPicPr>
          <p:cNvPr descr=" " id="418" name="Google Shape;418;p15"/>
          <p:cNvPicPr preferRelativeResize="0"/>
          <p:nvPr/>
        </p:nvPicPr>
        <p:blipFill rotWithShape="1">
          <a:blip r:embed="rId26">
            <a:alphaModFix/>
          </a:blip>
          <a:srcRect b="0" l="0" r="0" t="0"/>
          <a:stretch/>
        </p:blipFill>
        <p:spPr>
          <a:xfrm>
            <a:off x="10138955" y="6572771"/>
            <a:ext cx="153591" cy="153566"/>
          </a:xfrm>
          <a:prstGeom prst="rect">
            <a:avLst/>
          </a:prstGeom>
          <a:noFill/>
          <a:ln>
            <a:noFill/>
          </a:ln>
        </p:spPr>
      </p:pic>
      <p:sp>
        <p:nvSpPr>
          <p:cNvPr id="419" name="Google Shape;419;p15"/>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5"/>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1" name="Google Shape;421;p15"/>
          <p:cNvPicPr preferRelativeResize="0"/>
          <p:nvPr/>
        </p:nvPicPr>
        <p:blipFill rotWithShape="1">
          <a:blip r:embed="rId27">
            <a:alphaModFix/>
          </a:blip>
          <a:srcRect b="0" l="0" r="0" t="0"/>
          <a:stretch/>
        </p:blipFill>
        <p:spPr>
          <a:xfrm>
            <a:off x="14403600" y="4191000"/>
            <a:ext cx="5575997" cy="5575300"/>
          </a:xfrm>
          <a:prstGeom prst="rect">
            <a:avLst/>
          </a:prstGeom>
          <a:noFill/>
          <a:ln>
            <a:noFill/>
          </a:ln>
        </p:spPr>
      </p:pic>
      <p:pic>
        <p:nvPicPr>
          <p:cNvPr descr=" " id="422" name="Google Shape;422;p15"/>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sp>
        <p:nvSpPr>
          <p:cNvPr id="423" name="Google Shape;423;p15"/>
          <p:cNvSpPr/>
          <p:nvPr/>
        </p:nvSpPr>
        <p:spPr>
          <a:xfrm>
            <a:off x="16150069" y="6365379"/>
            <a:ext cx="2095762" cy="12265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5"/>
          <p:cNvSpPr/>
          <p:nvPr/>
        </p:nvSpPr>
        <p:spPr>
          <a:xfrm>
            <a:off x="16150069" y="6216650"/>
            <a:ext cx="2298987"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34.574</a:t>
            </a:r>
            <a:endParaRPr b="0" i="0" sz="4800" u="none" cap="none" strike="noStrike">
              <a:solidFill>
                <a:schemeClr val="dk1"/>
              </a:solidFill>
              <a:latin typeface="Calibri"/>
              <a:ea typeface="Calibri"/>
              <a:cs typeface="Calibri"/>
              <a:sym typeface="Calibri"/>
            </a:endParaRPr>
          </a:p>
        </p:txBody>
      </p:sp>
      <p:sp>
        <p:nvSpPr>
          <p:cNvPr id="425" name="Google Shape;425;p15"/>
          <p:cNvSpPr/>
          <p:nvPr/>
        </p:nvSpPr>
        <p:spPr>
          <a:xfrm>
            <a:off x="16696237" y="7131050"/>
            <a:ext cx="113890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26" name="Google Shape;426;p15"/>
          <p:cNvSpPr/>
          <p:nvPr/>
        </p:nvSpPr>
        <p:spPr>
          <a:xfrm>
            <a:off x="13260457" y="10515600"/>
            <a:ext cx="7874984"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5"/>
          <p:cNvSpPr/>
          <p:nvPr/>
        </p:nvSpPr>
        <p:spPr>
          <a:xfrm>
            <a:off x="13260457" y="10515600"/>
            <a:ext cx="7874984"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15"/>
          <p:cNvSpPr/>
          <p:nvPr/>
        </p:nvSpPr>
        <p:spPr>
          <a:xfrm>
            <a:off x="13158845" y="10515600"/>
            <a:ext cx="8078210"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Treasure Found</a:t>
            </a:r>
            <a:endParaRPr b="0" i="0" sz="4800" u="none" cap="none" strike="noStrike">
              <a:solidFill>
                <a:schemeClr val="dk1"/>
              </a:solidFill>
              <a:latin typeface="Calibri"/>
              <a:ea typeface="Calibri"/>
              <a:cs typeface="Calibri"/>
              <a:sym typeface="Calibri"/>
            </a:endParaRPr>
          </a:p>
        </p:txBody>
      </p:sp>
      <p:sp>
        <p:nvSpPr>
          <p:cNvPr id="429" name="Google Shape;429;p15"/>
          <p:cNvSpPr/>
          <p:nvPr/>
        </p:nvSpPr>
        <p:spPr>
          <a:xfrm>
            <a:off x="13192716" y="11531600"/>
            <a:ext cx="8010468"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30" name="Google Shape;430;p15"/>
          <p:cNvSpPr/>
          <p:nvPr/>
        </p:nvSpPr>
        <p:spPr>
          <a:xfrm>
            <a:off x="3251606" y="10515600"/>
            <a:ext cx="7874984"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15"/>
          <p:cNvSpPr/>
          <p:nvPr/>
        </p:nvSpPr>
        <p:spPr>
          <a:xfrm>
            <a:off x="3251606" y="10515600"/>
            <a:ext cx="7874984"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15"/>
          <p:cNvSpPr/>
          <p:nvPr/>
        </p:nvSpPr>
        <p:spPr>
          <a:xfrm>
            <a:off x="3149994" y="10515600"/>
            <a:ext cx="8078210"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Spellcasting Progress</a:t>
            </a:r>
            <a:endParaRPr b="0" i="0" sz="4800" u="none" cap="none" strike="noStrike">
              <a:solidFill>
                <a:schemeClr val="dk1"/>
              </a:solidFill>
              <a:latin typeface="Calibri"/>
              <a:ea typeface="Calibri"/>
              <a:cs typeface="Calibri"/>
              <a:sym typeface="Calibri"/>
            </a:endParaRPr>
          </a:p>
        </p:txBody>
      </p:sp>
      <p:sp>
        <p:nvSpPr>
          <p:cNvPr id="433" name="Google Shape;433;p15"/>
          <p:cNvSpPr/>
          <p:nvPr/>
        </p:nvSpPr>
        <p:spPr>
          <a:xfrm>
            <a:off x="3183865" y="11531600"/>
            <a:ext cx="8010468"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F2D1"/>
        </a:solidFill>
      </p:bgPr>
    </p:bg>
    <p:spTree>
      <p:nvGrpSpPr>
        <p:cNvPr id="438" name="Shape 438"/>
        <p:cNvGrpSpPr/>
        <p:nvPr/>
      </p:nvGrpSpPr>
      <p:grpSpPr>
        <a:xfrm>
          <a:off x="0" y="0"/>
          <a:ext cx="0" cy="0"/>
          <a:chOff x="0" y="0"/>
          <a:chExt cx="0" cy="0"/>
        </a:xfrm>
      </p:grpSpPr>
      <p:pic>
        <p:nvPicPr>
          <p:cNvPr descr=" " id="439" name="Google Shape;439;p16"/>
          <p:cNvPicPr preferRelativeResize="0"/>
          <p:nvPr/>
        </p:nvPicPr>
        <p:blipFill rotWithShape="1">
          <a:blip r:embed="rId3">
            <a:alphaModFix/>
          </a:blip>
          <a:srcRect b="0" l="0" r="0" t="0"/>
          <a:stretch/>
        </p:blipFill>
        <p:spPr>
          <a:xfrm>
            <a:off x="76210" y="0"/>
            <a:ext cx="24310838" cy="13716000"/>
          </a:xfrm>
          <a:prstGeom prst="rect">
            <a:avLst/>
          </a:prstGeom>
          <a:noFill/>
          <a:ln>
            <a:noFill/>
          </a:ln>
        </p:spPr>
      </p:pic>
      <p:sp>
        <p:nvSpPr>
          <p:cNvPr id="440" name="Google Shape;440;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1" name="Google Shape;441;p16"/>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42" name="Google Shape;442;p16"/>
          <p:cNvSpPr/>
          <p:nvPr/>
        </p:nvSpPr>
        <p:spPr>
          <a:xfrm>
            <a:off x="13450981" y="7454900"/>
            <a:ext cx="8738692" cy="233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16"/>
          <p:cNvSpPr/>
          <p:nvPr/>
        </p:nvSpPr>
        <p:spPr>
          <a:xfrm>
            <a:off x="13450981" y="7454900"/>
            <a:ext cx="8738692" cy="233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16"/>
          <p:cNvSpPr/>
          <p:nvPr/>
        </p:nvSpPr>
        <p:spPr>
          <a:xfrm>
            <a:off x="13450981" y="7454900"/>
            <a:ext cx="8941918"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A web application</a:t>
            </a:r>
            <a:endParaRPr b="0" i="0" sz="4800" u="none" cap="none" strike="noStrike">
              <a:solidFill>
                <a:schemeClr val="dk1"/>
              </a:solidFill>
              <a:latin typeface="Calibri"/>
              <a:ea typeface="Calibri"/>
              <a:cs typeface="Calibri"/>
              <a:sym typeface="Calibri"/>
            </a:endParaRPr>
          </a:p>
        </p:txBody>
      </p:sp>
      <p:sp>
        <p:nvSpPr>
          <p:cNvPr id="445" name="Google Shape;445;p16"/>
          <p:cNvSpPr/>
          <p:nvPr/>
        </p:nvSpPr>
        <p:spPr>
          <a:xfrm>
            <a:off x="13450981" y="8572500"/>
            <a:ext cx="8874176"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46" name="Google Shape;446;p16"/>
          <p:cNvPicPr preferRelativeResize="0"/>
          <p:nvPr/>
        </p:nvPicPr>
        <p:blipFill rotWithShape="1">
          <a:blip r:embed="rId5">
            <a:alphaModFix/>
          </a:blip>
          <a:srcRect b="0" l="0" r="0" t="0"/>
          <a:stretch/>
        </p:blipFill>
        <p:spPr>
          <a:xfrm>
            <a:off x="254032" y="3251200"/>
            <a:ext cx="13768521" cy="8166100"/>
          </a:xfrm>
          <a:prstGeom prst="rect">
            <a:avLst/>
          </a:prstGeom>
          <a:noFill/>
          <a:ln>
            <a:noFill/>
          </a:ln>
        </p:spPr>
      </p:pic>
      <p:pic>
        <p:nvPicPr>
          <p:cNvPr descr=" " id="447" name="Google Shape;447;p16"/>
          <p:cNvPicPr preferRelativeResize="0"/>
          <p:nvPr/>
        </p:nvPicPr>
        <p:blipFill rotWithShape="1">
          <a:blip r:embed="rId6">
            <a:alphaModFix/>
          </a:blip>
          <a:srcRect b="0" l="0" r="0" t="0"/>
          <a:stretch/>
        </p:blipFill>
        <p:spPr>
          <a:xfrm>
            <a:off x="2184673" y="3594100"/>
            <a:ext cx="9894537" cy="6489700"/>
          </a:xfrm>
          <a:prstGeom prst="rect">
            <a:avLst/>
          </a:prstGeom>
          <a:noFill/>
          <a:ln>
            <a:noFill/>
          </a:ln>
        </p:spPr>
      </p:pic>
      <p:sp>
        <p:nvSpPr>
          <p:cNvPr id="448" name="Google Shape;448;p16"/>
          <p:cNvSpPr/>
          <p:nvPr/>
        </p:nvSpPr>
        <p:spPr>
          <a:xfrm>
            <a:off x="13450981" y="3429000"/>
            <a:ext cx="10690503" cy="3386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ExtraBold"/>
              <a:buNone/>
            </a:pPr>
            <a:r>
              <a:rPr b="0" i="0" lang="en-US" sz="8000" u="none" cap="none" strike="noStrike">
                <a:solidFill>
                  <a:srgbClr val="272727"/>
                </a:solidFill>
                <a:latin typeface="Poppins ExtraBold"/>
                <a:ea typeface="Poppins ExtraBold"/>
                <a:cs typeface="Poppins ExtraBold"/>
                <a:sym typeface="Poppins ExtraBold"/>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F2D1"/>
        </a:solidFill>
      </p:bgPr>
    </p:bg>
    <p:spTree>
      <p:nvGrpSpPr>
        <p:cNvPr id="453" name="Shape 453"/>
        <p:cNvGrpSpPr/>
        <p:nvPr/>
      </p:nvGrpSpPr>
      <p:grpSpPr>
        <a:xfrm>
          <a:off x="0" y="0"/>
          <a:ext cx="0" cy="0"/>
          <a:chOff x="0" y="0"/>
          <a:chExt cx="0" cy="0"/>
        </a:xfrm>
      </p:grpSpPr>
      <p:pic>
        <p:nvPicPr>
          <p:cNvPr descr=" " id="454" name="Google Shape;454;p17"/>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55" name="Google Shape;455;p17"/>
          <p:cNvPicPr preferRelativeResize="0"/>
          <p:nvPr/>
        </p:nvPicPr>
        <p:blipFill rotWithShape="1">
          <a:blip r:embed="rId4">
            <a:alphaModFix/>
          </a:blip>
          <a:srcRect b="0" l="0" r="0" t="0"/>
          <a:stretch/>
        </p:blipFill>
        <p:spPr>
          <a:xfrm>
            <a:off x="190524" y="495300"/>
            <a:ext cx="24018702" cy="13220700"/>
          </a:xfrm>
          <a:prstGeom prst="rect">
            <a:avLst/>
          </a:prstGeom>
          <a:noFill/>
          <a:ln>
            <a:noFill/>
          </a:ln>
        </p:spPr>
      </p:pic>
      <p:pic>
        <p:nvPicPr>
          <p:cNvPr descr=" " id="456" name="Google Shape;456;p17"/>
          <p:cNvPicPr preferRelativeResize="0"/>
          <p:nvPr/>
        </p:nvPicPr>
        <p:blipFill rotWithShape="1">
          <a:blip r:embed="rId5">
            <a:alphaModFix/>
          </a:blip>
          <a:srcRect b="0" l="0" r="0" t="0"/>
          <a:stretch/>
        </p:blipFill>
        <p:spPr>
          <a:xfrm>
            <a:off x="0" y="0"/>
            <a:ext cx="24387048" cy="13398500"/>
          </a:xfrm>
          <a:prstGeom prst="rect">
            <a:avLst/>
          </a:prstGeom>
          <a:noFill/>
          <a:ln>
            <a:noFill/>
          </a:ln>
        </p:spPr>
      </p:pic>
      <p:pic>
        <p:nvPicPr>
          <p:cNvPr descr=" " id="457" name="Google Shape;457;p17"/>
          <p:cNvPicPr preferRelativeResize="0"/>
          <p:nvPr/>
        </p:nvPicPr>
        <p:blipFill rotWithShape="1">
          <a:blip r:embed="rId6">
            <a:alphaModFix/>
          </a:blip>
          <a:srcRect b="0" l="0" r="0" t="0"/>
          <a:stretch/>
        </p:blipFill>
        <p:spPr>
          <a:xfrm>
            <a:off x="368346" y="495300"/>
            <a:ext cx="5182598" cy="2185095"/>
          </a:xfrm>
          <a:prstGeom prst="rect">
            <a:avLst/>
          </a:prstGeom>
          <a:noFill/>
          <a:ln>
            <a:noFill/>
          </a:ln>
        </p:spPr>
      </p:pic>
      <p:pic>
        <p:nvPicPr>
          <p:cNvPr descr=" " id="458" name="Google Shape;458;p17"/>
          <p:cNvPicPr preferRelativeResize="0"/>
          <p:nvPr/>
        </p:nvPicPr>
        <p:blipFill rotWithShape="1">
          <a:blip r:embed="rId7">
            <a:alphaModFix/>
          </a:blip>
          <a:srcRect b="0" l="0" r="0" t="0"/>
          <a:stretch/>
        </p:blipFill>
        <p:spPr>
          <a:xfrm>
            <a:off x="21503788" y="495300"/>
            <a:ext cx="2508399" cy="1417489"/>
          </a:xfrm>
          <a:prstGeom prst="rect">
            <a:avLst/>
          </a:prstGeom>
          <a:noFill/>
          <a:ln>
            <a:noFill/>
          </a:ln>
        </p:spPr>
      </p:pic>
      <p:pic>
        <p:nvPicPr>
          <p:cNvPr descr=" " id="459" name="Google Shape;459;p17"/>
          <p:cNvPicPr preferRelativeResize="0"/>
          <p:nvPr/>
        </p:nvPicPr>
        <p:blipFill rotWithShape="1">
          <a:blip r:embed="rId8">
            <a:alphaModFix/>
          </a:blip>
          <a:srcRect b="0" l="0" r="0" t="0"/>
          <a:stretch/>
        </p:blipFill>
        <p:spPr>
          <a:xfrm>
            <a:off x="18607826" y="11963400"/>
            <a:ext cx="5403893" cy="1432347"/>
          </a:xfrm>
          <a:prstGeom prst="rect">
            <a:avLst/>
          </a:prstGeom>
          <a:noFill/>
          <a:ln>
            <a:noFill/>
          </a:ln>
        </p:spPr>
      </p:pic>
      <p:sp>
        <p:nvSpPr>
          <p:cNvPr id="460" name="Google Shape;460;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1" name="Google Shape;461;p17"/>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462" name="Google Shape;462;p17"/>
          <p:cNvSpPr/>
          <p:nvPr/>
        </p:nvSpPr>
        <p:spPr>
          <a:xfrm>
            <a:off x="2946768" y="5194300"/>
            <a:ext cx="8738692" cy="29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17"/>
          <p:cNvSpPr/>
          <p:nvPr/>
        </p:nvSpPr>
        <p:spPr>
          <a:xfrm>
            <a:off x="2946768" y="5194300"/>
            <a:ext cx="8738692" cy="29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17"/>
          <p:cNvSpPr/>
          <p:nvPr/>
        </p:nvSpPr>
        <p:spPr>
          <a:xfrm>
            <a:off x="2946768" y="5194300"/>
            <a:ext cx="8941918"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An mobile app</a:t>
            </a:r>
            <a:endParaRPr b="0" i="0" sz="4800" u="none" cap="none" strike="noStrike">
              <a:solidFill>
                <a:schemeClr val="dk1"/>
              </a:solidFill>
              <a:latin typeface="Calibri"/>
              <a:ea typeface="Calibri"/>
              <a:cs typeface="Calibri"/>
              <a:sym typeface="Calibri"/>
            </a:endParaRPr>
          </a:p>
        </p:txBody>
      </p:sp>
      <p:sp>
        <p:nvSpPr>
          <p:cNvPr id="465" name="Google Shape;465;p17"/>
          <p:cNvSpPr/>
          <p:nvPr/>
        </p:nvSpPr>
        <p:spPr>
          <a:xfrm>
            <a:off x="2946768" y="6311900"/>
            <a:ext cx="8874176"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66" name="Google Shape;466;p17"/>
          <p:cNvSpPr/>
          <p:nvPr/>
        </p:nvSpPr>
        <p:spPr>
          <a:xfrm>
            <a:off x="2946768" y="8699500"/>
            <a:ext cx="9090103" cy="39962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67" name="Google Shape;467;p17"/>
          <p:cNvSpPr/>
          <p:nvPr/>
        </p:nvSpPr>
        <p:spPr>
          <a:xfrm>
            <a:off x="2895962" y="1854200"/>
            <a:ext cx="12900579" cy="3386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ExtraBold"/>
              <a:buNone/>
            </a:pPr>
            <a:r>
              <a:rPr b="0" i="0" lang="en-US" sz="8000" u="none" cap="none" strike="noStrike">
                <a:solidFill>
                  <a:srgbClr val="272727"/>
                </a:solidFill>
                <a:latin typeface="Poppins ExtraBold"/>
                <a:ea typeface="Poppins ExtraBold"/>
                <a:cs typeface="Poppins ExtraBold"/>
                <a:sym typeface="Poppins ExtraBold"/>
              </a:rPr>
              <a:t>THE FUTURE OF FANTASY</a:t>
            </a:r>
            <a:endParaRPr b="0" i="0" sz="8000" u="none" cap="none" strike="noStrike">
              <a:solidFill>
                <a:schemeClr val="dk1"/>
              </a:solidFill>
              <a:latin typeface="Calibri"/>
              <a:ea typeface="Calibri"/>
              <a:cs typeface="Calibri"/>
              <a:sym typeface="Calibri"/>
            </a:endParaRPr>
          </a:p>
        </p:txBody>
      </p:sp>
      <p:pic>
        <p:nvPicPr>
          <p:cNvPr descr=" " id="468" name="Google Shape;468;p17"/>
          <p:cNvPicPr preferRelativeResize="0"/>
          <p:nvPr/>
        </p:nvPicPr>
        <p:blipFill rotWithShape="1">
          <a:blip r:embed="rId10">
            <a:alphaModFix/>
          </a:blip>
          <a:srcRect b="0" l="0" r="0" t="0"/>
          <a:stretch/>
        </p:blipFill>
        <p:spPr>
          <a:xfrm>
            <a:off x="15457832" y="1028700"/>
            <a:ext cx="5474384" cy="11849100"/>
          </a:xfrm>
          <a:prstGeom prst="rect">
            <a:avLst/>
          </a:prstGeom>
          <a:noFill/>
          <a:ln>
            <a:noFill/>
          </a:ln>
        </p:spPr>
      </p:pic>
      <p:pic>
        <p:nvPicPr>
          <p:cNvPr descr=" " id="469" name="Google Shape;469;p17"/>
          <p:cNvPicPr preferRelativeResize="0"/>
          <p:nvPr/>
        </p:nvPicPr>
        <p:blipFill rotWithShape="1">
          <a:blip r:embed="rId11">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F2D1"/>
        </a:solidFill>
      </p:bgPr>
    </p:bg>
    <p:spTree>
      <p:nvGrpSpPr>
        <p:cNvPr id="474" name="Shape 474"/>
        <p:cNvGrpSpPr/>
        <p:nvPr/>
      </p:nvGrpSpPr>
      <p:grpSpPr>
        <a:xfrm>
          <a:off x="0" y="0"/>
          <a:ext cx="0" cy="0"/>
          <a:chOff x="0" y="0"/>
          <a:chExt cx="0" cy="0"/>
        </a:xfrm>
      </p:grpSpPr>
      <p:pic>
        <p:nvPicPr>
          <p:cNvPr descr=" " id="475" name="Google Shape;475;p1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76" name="Google Shape;476;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7" name="Google Shape;477;p1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78" name="Google Shape;478;p18"/>
          <p:cNvSpPr/>
          <p:nvPr/>
        </p:nvSpPr>
        <p:spPr>
          <a:xfrm>
            <a:off x="876410" y="9042400"/>
            <a:ext cx="5715714" cy="29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18"/>
          <p:cNvSpPr/>
          <p:nvPr/>
        </p:nvSpPr>
        <p:spPr>
          <a:xfrm>
            <a:off x="876410" y="9042400"/>
            <a:ext cx="5715714" cy="29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18"/>
          <p:cNvSpPr/>
          <p:nvPr/>
        </p:nvSpPr>
        <p:spPr>
          <a:xfrm>
            <a:off x="876410" y="9042400"/>
            <a:ext cx="5918940"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A web application</a:t>
            </a:r>
            <a:endParaRPr b="0" i="0" sz="4800" u="none" cap="none" strike="noStrike">
              <a:solidFill>
                <a:schemeClr val="dk1"/>
              </a:solidFill>
              <a:latin typeface="Calibri"/>
              <a:ea typeface="Calibri"/>
              <a:cs typeface="Calibri"/>
              <a:sym typeface="Calibri"/>
            </a:endParaRPr>
          </a:p>
        </p:txBody>
      </p:sp>
      <p:sp>
        <p:nvSpPr>
          <p:cNvPr id="481" name="Google Shape;481;p18"/>
          <p:cNvSpPr/>
          <p:nvPr/>
        </p:nvSpPr>
        <p:spPr>
          <a:xfrm>
            <a:off x="876410" y="10160000"/>
            <a:ext cx="5851198"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82" name="Google Shape;482;p18"/>
          <p:cNvSpPr/>
          <p:nvPr/>
        </p:nvSpPr>
        <p:spPr>
          <a:xfrm>
            <a:off x="825603" y="1231900"/>
            <a:ext cx="7007042" cy="795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ExtraBold"/>
              <a:buNone/>
            </a:pPr>
            <a:r>
              <a:rPr b="0" i="0" lang="en-US" sz="8000" u="none" cap="none" strike="noStrike">
                <a:solidFill>
                  <a:srgbClr val="272727"/>
                </a:solidFill>
                <a:latin typeface="Poppins ExtraBold"/>
                <a:ea typeface="Poppins ExtraBold"/>
                <a:cs typeface="Poppins ExtraBold"/>
                <a:sym typeface="Poppins ExtraBold"/>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83" name="Google Shape;483;p18"/>
          <p:cNvSpPr/>
          <p:nvPr/>
        </p:nvSpPr>
        <p:spPr>
          <a:xfrm>
            <a:off x="16766096" y="4419600"/>
            <a:ext cx="6994341" cy="56218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84" name="Google Shape;484;p18"/>
          <p:cNvPicPr preferRelativeResize="0"/>
          <p:nvPr/>
        </p:nvPicPr>
        <p:blipFill rotWithShape="1">
          <a:blip r:embed="rId5">
            <a:alphaModFix/>
          </a:blip>
          <a:srcRect b="0" l="0" r="0" t="0"/>
          <a:stretch/>
        </p:blipFill>
        <p:spPr>
          <a:xfrm>
            <a:off x="7900387" y="749300"/>
            <a:ext cx="8573572" cy="12331700"/>
          </a:xfrm>
          <a:prstGeom prst="rect">
            <a:avLst/>
          </a:prstGeom>
          <a:noFill/>
          <a:ln>
            <a:noFill/>
          </a:ln>
        </p:spPr>
      </p:pic>
      <p:pic>
        <p:nvPicPr>
          <p:cNvPr descr=" " id="485" name="Google Shape;485;p18"/>
          <p:cNvPicPr preferRelativeResize="0"/>
          <p:nvPr/>
        </p:nvPicPr>
        <p:blipFill rotWithShape="1">
          <a:blip r:embed="rId6">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F2D1"/>
        </a:solidFill>
      </p:bgPr>
    </p:bg>
    <p:spTree>
      <p:nvGrpSpPr>
        <p:cNvPr id="490" name="Shape 490"/>
        <p:cNvGrpSpPr/>
        <p:nvPr/>
      </p:nvGrpSpPr>
      <p:grpSpPr>
        <a:xfrm>
          <a:off x="0" y="0"/>
          <a:ext cx="0" cy="0"/>
          <a:chOff x="0" y="0"/>
          <a:chExt cx="0" cy="0"/>
        </a:xfrm>
      </p:grpSpPr>
      <p:pic>
        <p:nvPicPr>
          <p:cNvPr descr=" " id="491" name="Google Shape;491;p1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92" name="Google Shape;492;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3" name="Google Shape;493;p1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94" name="Google Shape;494;p19"/>
          <p:cNvSpPr/>
          <p:nvPr/>
        </p:nvSpPr>
        <p:spPr>
          <a:xfrm>
            <a:off x="15690694" y="698500"/>
            <a:ext cx="7464300" cy="33866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8000"/>
              <a:buFont typeface="Poppins ExtraBold"/>
              <a:buNone/>
            </a:pPr>
            <a:r>
              <a:rPr b="0" i="0" lang="en-US" sz="8000" u="none" cap="none" strike="noStrike">
                <a:solidFill>
                  <a:srgbClr val="FFFFFF"/>
                </a:solidFill>
                <a:latin typeface="Poppins ExtraBold"/>
                <a:ea typeface="Poppins ExtraBold"/>
                <a:cs typeface="Poppins ExtraBold"/>
                <a:sym typeface="Poppins ExtraBold"/>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F2D1"/>
        </a:solidFill>
      </p:bgPr>
    </p:bg>
    <p:spTree>
      <p:nvGrpSpPr>
        <p:cNvPr id="26" name="Shape 26"/>
        <p:cNvGrpSpPr/>
        <p:nvPr/>
      </p:nvGrpSpPr>
      <p:grpSpPr>
        <a:xfrm>
          <a:off x="0" y="0"/>
          <a:ext cx="0" cy="0"/>
          <a:chOff x="0" y="0"/>
          <a:chExt cx="0" cy="0"/>
        </a:xfrm>
      </p:grpSpPr>
      <p:pic>
        <p:nvPicPr>
          <p:cNvPr descr=" " id="27" name="Google Shape;27;p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8" name="Google Shape;28;p2"/>
          <p:cNvPicPr preferRelativeResize="0"/>
          <p:nvPr/>
        </p:nvPicPr>
        <p:blipFill rotWithShape="1">
          <a:blip r:embed="rId4">
            <a:alphaModFix/>
          </a:blip>
          <a:srcRect b="0" l="0" r="0" t="0"/>
          <a:stretch/>
        </p:blipFill>
        <p:spPr>
          <a:xfrm>
            <a:off x="177822" y="241300"/>
            <a:ext cx="24018702" cy="13220700"/>
          </a:xfrm>
          <a:prstGeom prst="rect">
            <a:avLst/>
          </a:prstGeom>
          <a:noFill/>
          <a:ln>
            <a:noFill/>
          </a:ln>
        </p:spPr>
      </p:pic>
      <p:pic>
        <p:nvPicPr>
          <p:cNvPr descr=" " id="29" name="Google Shape;29;p2"/>
          <p:cNvPicPr preferRelativeResize="0"/>
          <p:nvPr/>
        </p:nvPicPr>
        <p:blipFill rotWithShape="1">
          <a:blip r:embed="rId5">
            <a:alphaModFix/>
          </a:blip>
          <a:srcRect b="0" l="0" r="0" t="0"/>
          <a:stretch/>
        </p:blipFill>
        <p:spPr>
          <a:xfrm>
            <a:off x="2413302" y="787400"/>
            <a:ext cx="19547743" cy="12141200"/>
          </a:xfrm>
          <a:prstGeom prst="rect">
            <a:avLst/>
          </a:prstGeom>
          <a:noFill/>
          <a:ln>
            <a:noFill/>
          </a:ln>
        </p:spPr>
      </p:pic>
      <p:pic>
        <p:nvPicPr>
          <p:cNvPr descr=" " id="30" name="Google Shape;30;p2"/>
          <p:cNvPicPr preferRelativeResize="0"/>
          <p:nvPr/>
        </p:nvPicPr>
        <p:blipFill rotWithShape="1">
          <a:blip r:embed="rId6">
            <a:alphaModFix/>
          </a:blip>
          <a:srcRect b="0" l="0" r="0" t="0"/>
          <a:stretch/>
        </p:blipFill>
        <p:spPr>
          <a:xfrm>
            <a:off x="2413302" y="12700000"/>
            <a:ext cx="19547743" cy="228600"/>
          </a:xfrm>
          <a:prstGeom prst="rect">
            <a:avLst/>
          </a:prstGeom>
          <a:noFill/>
          <a:ln>
            <a:noFill/>
          </a:ln>
        </p:spPr>
      </p:pic>
      <p:pic>
        <p:nvPicPr>
          <p:cNvPr descr=" " id="31" name="Google Shape;31;p2"/>
          <p:cNvPicPr preferRelativeResize="0"/>
          <p:nvPr/>
        </p:nvPicPr>
        <p:blipFill rotWithShape="1">
          <a:blip r:embed="rId7">
            <a:alphaModFix/>
          </a:blip>
          <a:srcRect b="0" l="0" r="0" t="0"/>
          <a:stretch/>
        </p:blipFill>
        <p:spPr>
          <a:xfrm>
            <a:off x="2413302" y="787400"/>
            <a:ext cx="19547743" cy="114300"/>
          </a:xfrm>
          <a:prstGeom prst="rect">
            <a:avLst/>
          </a:prstGeom>
          <a:noFill/>
          <a:ln>
            <a:noFill/>
          </a:ln>
        </p:spPr>
      </p:pic>
      <p:pic>
        <p:nvPicPr>
          <p:cNvPr descr=" " id="32" name="Google Shape;32;p2"/>
          <p:cNvPicPr preferRelativeResize="0"/>
          <p:nvPr/>
        </p:nvPicPr>
        <p:blipFill rotWithShape="1">
          <a:blip r:embed="rId8">
            <a:alphaModFix/>
          </a:blip>
          <a:srcRect b="0" l="0" r="0" t="0"/>
          <a:stretch/>
        </p:blipFill>
        <p:spPr>
          <a:xfrm>
            <a:off x="2413302" y="12001500"/>
            <a:ext cx="9272159" cy="927100"/>
          </a:xfrm>
          <a:prstGeom prst="rect">
            <a:avLst/>
          </a:prstGeom>
          <a:noFill/>
          <a:ln>
            <a:noFill/>
          </a:ln>
        </p:spPr>
      </p:pic>
      <p:pic>
        <p:nvPicPr>
          <p:cNvPr descr=" " id="33" name="Google Shape;33;p2"/>
          <p:cNvPicPr preferRelativeResize="0"/>
          <p:nvPr/>
        </p:nvPicPr>
        <p:blipFill rotWithShape="1">
          <a:blip r:embed="rId9">
            <a:alphaModFix/>
          </a:blip>
          <a:srcRect b="0" l="0" r="0" t="0"/>
          <a:stretch/>
        </p:blipFill>
        <p:spPr>
          <a:xfrm>
            <a:off x="19852581" y="1917700"/>
            <a:ext cx="1231418" cy="513303"/>
          </a:xfrm>
          <a:prstGeom prst="rect">
            <a:avLst/>
          </a:prstGeom>
          <a:noFill/>
          <a:ln>
            <a:noFill/>
          </a:ln>
        </p:spPr>
      </p:pic>
      <p:sp>
        <p:nvSpPr>
          <p:cNvPr id="34" name="Google Shape;34;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 name="Google Shape;35;p2"/>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36" name="Google Shape;36;p2"/>
          <p:cNvSpPr/>
          <p:nvPr/>
        </p:nvSpPr>
        <p:spPr>
          <a:xfrm>
            <a:off x="7743735" y="3835400"/>
            <a:ext cx="8912281" cy="2980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Poppins ExtraBold"/>
              <a:buNone/>
            </a:pPr>
            <a:r>
              <a:rPr b="0" i="0" lang="en-US" sz="12800" u="none" cap="none" strike="noStrike">
                <a:solidFill>
                  <a:srgbClr val="272727"/>
                </a:solidFill>
                <a:latin typeface="Poppins ExtraBold"/>
                <a:ea typeface="Poppins ExtraBold"/>
                <a:cs typeface="Poppins ExtraBold"/>
                <a:sym typeface="Poppins ExtraBold"/>
              </a:rPr>
              <a:t>WELCOME</a:t>
            </a:r>
            <a:endParaRPr b="0" i="0" sz="12800" u="none" cap="none" strike="noStrike">
              <a:solidFill>
                <a:schemeClr val="dk1"/>
              </a:solidFill>
              <a:latin typeface="Calibri"/>
              <a:ea typeface="Calibri"/>
              <a:cs typeface="Calibri"/>
              <a:sym typeface="Calibri"/>
            </a:endParaRPr>
          </a:p>
        </p:txBody>
      </p:sp>
      <p:sp>
        <p:nvSpPr>
          <p:cNvPr id="37" name="Google Shape;37;p2"/>
          <p:cNvSpPr/>
          <p:nvPr/>
        </p:nvSpPr>
        <p:spPr>
          <a:xfrm>
            <a:off x="5000192" y="6921500"/>
            <a:ext cx="14399366" cy="2573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F2D1"/>
        </a:solidFill>
      </p:bgPr>
    </p:bg>
    <p:spTree>
      <p:nvGrpSpPr>
        <p:cNvPr id="499" name="Shape 499"/>
        <p:cNvGrpSpPr/>
        <p:nvPr/>
      </p:nvGrpSpPr>
      <p:grpSpPr>
        <a:xfrm>
          <a:off x="0" y="0"/>
          <a:ext cx="0" cy="0"/>
          <a:chOff x="0" y="0"/>
          <a:chExt cx="0" cy="0"/>
        </a:xfrm>
      </p:grpSpPr>
      <p:pic>
        <p:nvPicPr>
          <p:cNvPr descr=" " id="500" name="Google Shape;500;p20"/>
          <p:cNvPicPr preferRelativeResize="0"/>
          <p:nvPr/>
        </p:nvPicPr>
        <p:blipFill rotWithShape="1">
          <a:blip r:embed="rId3">
            <a:alphaModFix/>
          </a:blip>
          <a:srcRect b="0" l="0" r="0" t="0"/>
          <a:stretch/>
        </p:blipFill>
        <p:spPr>
          <a:xfrm>
            <a:off x="76210" y="0"/>
            <a:ext cx="24310838" cy="13716000"/>
          </a:xfrm>
          <a:prstGeom prst="rect">
            <a:avLst/>
          </a:prstGeom>
          <a:noFill/>
          <a:ln>
            <a:noFill/>
          </a:ln>
        </p:spPr>
      </p:pic>
      <p:sp>
        <p:nvSpPr>
          <p:cNvPr id="501" name="Google Shape;501;p2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2" name="Google Shape;502;p2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503" name="Google Shape;503;p20"/>
          <p:cNvPicPr preferRelativeResize="0"/>
          <p:nvPr/>
        </p:nvPicPr>
        <p:blipFill rotWithShape="1">
          <a:blip r:embed="rId5">
            <a:alphaModFix/>
          </a:blip>
          <a:srcRect b="0" l="0" r="0" t="0"/>
          <a:stretch/>
        </p:blipFill>
        <p:spPr>
          <a:xfrm>
            <a:off x="406451" y="2413000"/>
            <a:ext cx="8901273" cy="10192445"/>
          </a:xfrm>
          <a:prstGeom prst="rect">
            <a:avLst/>
          </a:prstGeom>
          <a:noFill/>
          <a:ln>
            <a:noFill/>
          </a:ln>
        </p:spPr>
      </p:pic>
      <p:sp>
        <p:nvSpPr>
          <p:cNvPr id="504" name="Google Shape;504;p20"/>
          <p:cNvSpPr/>
          <p:nvPr/>
        </p:nvSpPr>
        <p:spPr>
          <a:xfrm>
            <a:off x="9576997" y="2578100"/>
            <a:ext cx="6604826" cy="375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20"/>
          <p:cNvSpPr/>
          <p:nvPr/>
        </p:nvSpPr>
        <p:spPr>
          <a:xfrm>
            <a:off x="9576997" y="3238500"/>
            <a:ext cx="635079"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20"/>
          <p:cNvSpPr/>
          <p:nvPr/>
        </p:nvSpPr>
        <p:spPr>
          <a:xfrm>
            <a:off x="9576997" y="3238500"/>
            <a:ext cx="1177014"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ExtraBold"/>
              <a:buNone/>
            </a:pPr>
            <a:r>
              <a:rPr b="0" i="0" lang="en-US" sz="12800" u="none" cap="none" strike="noStrike">
                <a:solidFill>
                  <a:srgbClr val="272727"/>
                </a:solidFill>
                <a:latin typeface="Poppins ExtraBold"/>
                <a:ea typeface="Poppins ExtraBold"/>
                <a:cs typeface="Poppins ExtraBold"/>
                <a:sym typeface="Poppins ExtraBold"/>
              </a:rPr>
              <a:t>1</a:t>
            </a:r>
            <a:endParaRPr b="0" i="0" sz="12800" u="none" cap="none" strike="noStrike">
              <a:solidFill>
                <a:schemeClr val="dk1"/>
              </a:solidFill>
              <a:latin typeface="Calibri"/>
              <a:ea typeface="Calibri"/>
              <a:cs typeface="Calibri"/>
              <a:sym typeface="Calibri"/>
            </a:endParaRPr>
          </a:p>
        </p:txBody>
      </p:sp>
      <p:sp>
        <p:nvSpPr>
          <p:cNvPr id="507" name="Google Shape;507;p20"/>
          <p:cNvSpPr/>
          <p:nvPr/>
        </p:nvSpPr>
        <p:spPr>
          <a:xfrm>
            <a:off x="10415302" y="2578100"/>
            <a:ext cx="5766521" cy="375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20"/>
          <p:cNvSpPr/>
          <p:nvPr/>
        </p:nvSpPr>
        <p:spPr>
          <a:xfrm>
            <a:off x="10415302" y="2578100"/>
            <a:ext cx="5969746" cy="203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Discover the secrets</a:t>
            </a:r>
            <a:endParaRPr b="0" i="0" sz="4800" u="none" cap="none" strike="noStrike">
              <a:solidFill>
                <a:schemeClr val="dk1"/>
              </a:solidFill>
              <a:latin typeface="Calibri"/>
              <a:ea typeface="Calibri"/>
              <a:cs typeface="Calibri"/>
              <a:sym typeface="Calibri"/>
            </a:endParaRPr>
          </a:p>
        </p:txBody>
      </p:sp>
      <p:sp>
        <p:nvSpPr>
          <p:cNvPr id="509" name="Google Shape;509;p20"/>
          <p:cNvSpPr/>
          <p:nvPr/>
        </p:nvSpPr>
        <p:spPr>
          <a:xfrm>
            <a:off x="10415302" y="4508500"/>
            <a:ext cx="5902004"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10" name="Google Shape;510;p20"/>
          <p:cNvSpPr/>
          <p:nvPr/>
        </p:nvSpPr>
        <p:spPr>
          <a:xfrm>
            <a:off x="9310264" y="6997700"/>
            <a:ext cx="6604826" cy="436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20"/>
          <p:cNvSpPr/>
          <p:nvPr/>
        </p:nvSpPr>
        <p:spPr>
          <a:xfrm>
            <a:off x="9310264" y="7962900"/>
            <a:ext cx="1003425"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20"/>
          <p:cNvSpPr/>
          <p:nvPr/>
        </p:nvSpPr>
        <p:spPr>
          <a:xfrm>
            <a:off x="9310264" y="7962900"/>
            <a:ext cx="1545360"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ExtraBold"/>
              <a:buNone/>
            </a:pPr>
            <a:r>
              <a:rPr b="0" i="0" lang="en-US" sz="12800" u="none" cap="none" strike="noStrike">
                <a:solidFill>
                  <a:srgbClr val="272727"/>
                </a:solidFill>
                <a:latin typeface="Poppins ExtraBold"/>
                <a:ea typeface="Poppins ExtraBold"/>
                <a:cs typeface="Poppins ExtraBold"/>
                <a:sym typeface="Poppins ExtraBold"/>
              </a:rPr>
              <a:t>3</a:t>
            </a:r>
            <a:endParaRPr b="0" i="0" sz="12800" u="none" cap="none" strike="noStrike">
              <a:solidFill>
                <a:schemeClr val="dk1"/>
              </a:solidFill>
              <a:latin typeface="Calibri"/>
              <a:ea typeface="Calibri"/>
              <a:cs typeface="Calibri"/>
              <a:sym typeface="Calibri"/>
            </a:endParaRPr>
          </a:p>
        </p:txBody>
      </p:sp>
      <p:sp>
        <p:nvSpPr>
          <p:cNvPr id="513" name="Google Shape;513;p20"/>
          <p:cNvSpPr/>
          <p:nvPr/>
        </p:nvSpPr>
        <p:spPr>
          <a:xfrm>
            <a:off x="10516914" y="6997700"/>
            <a:ext cx="5398175" cy="436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20"/>
          <p:cNvSpPr/>
          <p:nvPr/>
        </p:nvSpPr>
        <p:spPr>
          <a:xfrm>
            <a:off x="10516914" y="6997700"/>
            <a:ext cx="5601400" cy="203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Meet the creatures</a:t>
            </a:r>
            <a:endParaRPr b="0" i="0" sz="4800" u="none" cap="none" strike="noStrike">
              <a:solidFill>
                <a:schemeClr val="dk1"/>
              </a:solidFill>
              <a:latin typeface="Calibri"/>
              <a:ea typeface="Calibri"/>
              <a:cs typeface="Calibri"/>
              <a:sym typeface="Calibri"/>
            </a:endParaRPr>
          </a:p>
        </p:txBody>
      </p:sp>
      <p:sp>
        <p:nvSpPr>
          <p:cNvPr id="515" name="Google Shape;515;p20"/>
          <p:cNvSpPr/>
          <p:nvPr/>
        </p:nvSpPr>
        <p:spPr>
          <a:xfrm>
            <a:off x="10516914" y="8928100"/>
            <a:ext cx="5533658"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16" name="Google Shape;516;p20"/>
          <p:cNvSpPr/>
          <p:nvPr/>
        </p:nvSpPr>
        <p:spPr>
          <a:xfrm>
            <a:off x="16181822" y="6997700"/>
            <a:ext cx="6604826" cy="436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20"/>
          <p:cNvSpPr/>
          <p:nvPr/>
        </p:nvSpPr>
        <p:spPr>
          <a:xfrm>
            <a:off x="16181822" y="7962900"/>
            <a:ext cx="1130441"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20"/>
          <p:cNvSpPr/>
          <p:nvPr/>
        </p:nvSpPr>
        <p:spPr>
          <a:xfrm>
            <a:off x="16181822" y="7962900"/>
            <a:ext cx="1672376"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ExtraBold"/>
              <a:buNone/>
            </a:pPr>
            <a:r>
              <a:rPr b="0" i="0" lang="en-US" sz="12800" u="none" cap="none" strike="noStrike">
                <a:solidFill>
                  <a:srgbClr val="272727"/>
                </a:solidFill>
                <a:latin typeface="Poppins ExtraBold"/>
                <a:ea typeface="Poppins ExtraBold"/>
                <a:cs typeface="Poppins ExtraBold"/>
                <a:sym typeface="Poppins ExtraBold"/>
              </a:rPr>
              <a:t>4</a:t>
            </a:r>
            <a:endParaRPr b="0" i="0" sz="12800" u="none" cap="none" strike="noStrike">
              <a:solidFill>
                <a:schemeClr val="dk1"/>
              </a:solidFill>
              <a:latin typeface="Calibri"/>
              <a:ea typeface="Calibri"/>
              <a:cs typeface="Calibri"/>
              <a:sym typeface="Calibri"/>
            </a:endParaRPr>
          </a:p>
        </p:txBody>
      </p:sp>
      <p:sp>
        <p:nvSpPr>
          <p:cNvPr id="519" name="Google Shape;519;p20"/>
          <p:cNvSpPr/>
          <p:nvPr/>
        </p:nvSpPr>
        <p:spPr>
          <a:xfrm>
            <a:off x="17515489" y="6997700"/>
            <a:ext cx="5271159" cy="436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20"/>
          <p:cNvSpPr/>
          <p:nvPr/>
        </p:nvSpPr>
        <p:spPr>
          <a:xfrm>
            <a:off x="17515489" y="6997700"/>
            <a:ext cx="5474384" cy="203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Uncover the magic</a:t>
            </a:r>
            <a:endParaRPr b="0" i="0" sz="4800" u="none" cap="none" strike="noStrike">
              <a:solidFill>
                <a:schemeClr val="dk1"/>
              </a:solidFill>
              <a:latin typeface="Calibri"/>
              <a:ea typeface="Calibri"/>
              <a:cs typeface="Calibri"/>
              <a:sym typeface="Calibri"/>
            </a:endParaRPr>
          </a:p>
        </p:txBody>
      </p:sp>
      <p:sp>
        <p:nvSpPr>
          <p:cNvPr id="521" name="Google Shape;521;p20"/>
          <p:cNvSpPr/>
          <p:nvPr/>
        </p:nvSpPr>
        <p:spPr>
          <a:xfrm>
            <a:off x="17515489" y="8928100"/>
            <a:ext cx="5406642"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22" name="Google Shape;522;p20"/>
          <p:cNvSpPr/>
          <p:nvPr/>
        </p:nvSpPr>
        <p:spPr>
          <a:xfrm>
            <a:off x="16181822" y="2578100"/>
            <a:ext cx="6604826" cy="375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20"/>
          <p:cNvSpPr/>
          <p:nvPr/>
        </p:nvSpPr>
        <p:spPr>
          <a:xfrm>
            <a:off x="16181822" y="3238500"/>
            <a:ext cx="927216"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20"/>
          <p:cNvSpPr/>
          <p:nvPr/>
        </p:nvSpPr>
        <p:spPr>
          <a:xfrm>
            <a:off x="16181822" y="3238500"/>
            <a:ext cx="1469150"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ExtraBold"/>
              <a:buNone/>
            </a:pPr>
            <a:r>
              <a:rPr b="0" i="0" lang="en-US" sz="12800" u="none" cap="none" strike="noStrike">
                <a:solidFill>
                  <a:srgbClr val="272727"/>
                </a:solidFill>
                <a:latin typeface="Poppins ExtraBold"/>
                <a:ea typeface="Poppins ExtraBold"/>
                <a:cs typeface="Poppins ExtraBold"/>
                <a:sym typeface="Poppins ExtraBold"/>
              </a:rPr>
              <a:t>2</a:t>
            </a:r>
            <a:endParaRPr b="0" i="0" sz="12800" u="none" cap="none" strike="noStrike">
              <a:solidFill>
                <a:schemeClr val="dk1"/>
              </a:solidFill>
              <a:latin typeface="Calibri"/>
              <a:ea typeface="Calibri"/>
              <a:cs typeface="Calibri"/>
              <a:sym typeface="Calibri"/>
            </a:endParaRPr>
          </a:p>
        </p:txBody>
      </p:sp>
      <p:sp>
        <p:nvSpPr>
          <p:cNvPr id="525" name="Google Shape;525;p20"/>
          <p:cNvSpPr/>
          <p:nvPr/>
        </p:nvSpPr>
        <p:spPr>
          <a:xfrm>
            <a:off x="17312264" y="2578100"/>
            <a:ext cx="5474384" cy="375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20"/>
          <p:cNvSpPr/>
          <p:nvPr/>
        </p:nvSpPr>
        <p:spPr>
          <a:xfrm>
            <a:off x="17312264" y="2578100"/>
            <a:ext cx="5677610" cy="203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Find your own path</a:t>
            </a:r>
            <a:endParaRPr b="0" i="0" sz="4800" u="none" cap="none" strike="noStrike">
              <a:solidFill>
                <a:schemeClr val="dk1"/>
              </a:solidFill>
              <a:latin typeface="Calibri"/>
              <a:ea typeface="Calibri"/>
              <a:cs typeface="Calibri"/>
              <a:sym typeface="Calibri"/>
            </a:endParaRPr>
          </a:p>
        </p:txBody>
      </p:sp>
      <p:sp>
        <p:nvSpPr>
          <p:cNvPr id="527" name="Google Shape;527;p20"/>
          <p:cNvSpPr/>
          <p:nvPr/>
        </p:nvSpPr>
        <p:spPr>
          <a:xfrm>
            <a:off x="17312264" y="4508500"/>
            <a:ext cx="5609868"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F2D1"/>
        </a:solidFill>
      </p:bgPr>
    </p:bg>
    <p:spTree>
      <p:nvGrpSpPr>
        <p:cNvPr id="532" name="Shape 532"/>
        <p:cNvGrpSpPr/>
        <p:nvPr/>
      </p:nvGrpSpPr>
      <p:grpSpPr>
        <a:xfrm>
          <a:off x="0" y="0"/>
          <a:ext cx="0" cy="0"/>
          <a:chOff x="0" y="0"/>
          <a:chExt cx="0" cy="0"/>
        </a:xfrm>
      </p:grpSpPr>
      <p:pic>
        <p:nvPicPr>
          <p:cNvPr descr=" " id="533" name="Google Shape;533;p2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34" name="Google Shape;534;p21"/>
          <p:cNvPicPr preferRelativeResize="0"/>
          <p:nvPr/>
        </p:nvPicPr>
        <p:blipFill rotWithShape="1">
          <a:blip r:embed="rId4">
            <a:alphaModFix/>
          </a:blip>
          <a:srcRect b="0" l="0" r="0" t="0"/>
          <a:stretch/>
        </p:blipFill>
        <p:spPr>
          <a:xfrm>
            <a:off x="190524" y="495300"/>
            <a:ext cx="24018702" cy="13220700"/>
          </a:xfrm>
          <a:prstGeom prst="rect">
            <a:avLst/>
          </a:prstGeom>
          <a:noFill/>
          <a:ln>
            <a:noFill/>
          </a:ln>
        </p:spPr>
      </p:pic>
      <p:pic>
        <p:nvPicPr>
          <p:cNvPr descr=" " id="535" name="Google Shape;535;p21"/>
          <p:cNvPicPr preferRelativeResize="0"/>
          <p:nvPr/>
        </p:nvPicPr>
        <p:blipFill rotWithShape="1">
          <a:blip r:embed="rId5">
            <a:alphaModFix/>
          </a:blip>
          <a:srcRect b="0" l="0" r="0" t="0"/>
          <a:stretch/>
        </p:blipFill>
        <p:spPr>
          <a:xfrm>
            <a:off x="0" y="0"/>
            <a:ext cx="24387048" cy="13398500"/>
          </a:xfrm>
          <a:prstGeom prst="rect">
            <a:avLst/>
          </a:prstGeom>
          <a:noFill/>
          <a:ln>
            <a:noFill/>
          </a:ln>
        </p:spPr>
      </p:pic>
      <p:pic>
        <p:nvPicPr>
          <p:cNvPr descr=" " id="536" name="Google Shape;536;p21"/>
          <p:cNvPicPr preferRelativeResize="0"/>
          <p:nvPr/>
        </p:nvPicPr>
        <p:blipFill rotWithShape="1">
          <a:blip r:embed="rId6">
            <a:alphaModFix/>
          </a:blip>
          <a:srcRect b="0" l="0" r="0" t="0"/>
          <a:stretch/>
        </p:blipFill>
        <p:spPr>
          <a:xfrm>
            <a:off x="368346" y="495300"/>
            <a:ext cx="5182598" cy="2185095"/>
          </a:xfrm>
          <a:prstGeom prst="rect">
            <a:avLst/>
          </a:prstGeom>
          <a:noFill/>
          <a:ln>
            <a:noFill/>
          </a:ln>
        </p:spPr>
      </p:pic>
      <p:pic>
        <p:nvPicPr>
          <p:cNvPr descr=" " id="537" name="Google Shape;537;p21"/>
          <p:cNvPicPr preferRelativeResize="0"/>
          <p:nvPr/>
        </p:nvPicPr>
        <p:blipFill rotWithShape="1">
          <a:blip r:embed="rId7">
            <a:alphaModFix/>
          </a:blip>
          <a:srcRect b="0" l="0" r="0" t="0"/>
          <a:stretch/>
        </p:blipFill>
        <p:spPr>
          <a:xfrm>
            <a:off x="21503788" y="495300"/>
            <a:ext cx="2508399" cy="1417489"/>
          </a:xfrm>
          <a:prstGeom prst="rect">
            <a:avLst/>
          </a:prstGeom>
          <a:noFill/>
          <a:ln>
            <a:noFill/>
          </a:ln>
        </p:spPr>
      </p:pic>
      <p:pic>
        <p:nvPicPr>
          <p:cNvPr descr=" " id="538" name="Google Shape;538;p21"/>
          <p:cNvPicPr preferRelativeResize="0"/>
          <p:nvPr/>
        </p:nvPicPr>
        <p:blipFill rotWithShape="1">
          <a:blip r:embed="rId8">
            <a:alphaModFix/>
          </a:blip>
          <a:srcRect b="0" l="0" r="0" t="0"/>
          <a:stretch/>
        </p:blipFill>
        <p:spPr>
          <a:xfrm>
            <a:off x="18607826" y="11963400"/>
            <a:ext cx="5403893" cy="1432347"/>
          </a:xfrm>
          <a:prstGeom prst="rect">
            <a:avLst/>
          </a:prstGeom>
          <a:noFill/>
          <a:ln>
            <a:noFill/>
          </a:ln>
        </p:spPr>
      </p:pic>
      <p:sp>
        <p:nvSpPr>
          <p:cNvPr id="539" name="Google Shape;539;p2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0" name="Google Shape;540;p21"/>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pic>
        <p:nvPicPr>
          <p:cNvPr descr=" " id="541" name="Google Shape;541;p21"/>
          <p:cNvPicPr preferRelativeResize="0"/>
          <p:nvPr/>
        </p:nvPicPr>
        <p:blipFill rotWithShape="1">
          <a:blip r:embed="rId10">
            <a:alphaModFix/>
          </a:blip>
          <a:srcRect b="0" l="0" r="0" t="0"/>
          <a:stretch/>
        </p:blipFill>
        <p:spPr>
          <a:xfrm>
            <a:off x="508063" y="3619500"/>
            <a:ext cx="14479810" cy="7861300"/>
          </a:xfrm>
          <a:prstGeom prst="rect">
            <a:avLst/>
          </a:prstGeom>
          <a:noFill/>
          <a:ln>
            <a:noFill/>
          </a:ln>
        </p:spPr>
      </p:pic>
      <p:sp>
        <p:nvSpPr>
          <p:cNvPr id="542" name="Google Shape;542;p21"/>
          <p:cNvSpPr/>
          <p:nvPr/>
        </p:nvSpPr>
        <p:spPr>
          <a:xfrm>
            <a:off x="4212693" y="825500"/>
            <a:ext cx="15961662" cy="1862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ExtraBold"/>
              <a:buNone/>
            </a:pPr>
            <a:r>
              <a:rPr b="0" i="0" lang="en-US" sz="8000" u="none" cap="none" strike="noStrike">
                <a:solidFill>
                  <a:srgbClr val="272727"/>
                </a:solidFill>
                <a:latin typeface="Poppins ExtraBold"/>
                <a:ea typeface="Poppins ExtraBold"/>
                <a:cs typeface="Poppins ExtraBold"/>
                <a:sym typeface="Poppins ExtraBold"/>
              </a:rPr>
              <a:t>FANTASY REALM AT A GLANCE</a:t>
            </a:r>
            <a:endParaRPr b="0" i="0" sz="8000" u="none" cap="none" strike="noStrike">
              <a:solidFill>
                <a:schemeClr val="dk1"/>
              </a:solidFill>
              <a:latin typeface="Calibri"/>
              <a:ea typeface="Calibri"/>
              <a:cs typeface="Calibri"/>
              <a:sym typeface="Calibri"/>
            </a:endParaRPr>
          </a:p>
        </p:txBody>
      </p:sp>
      <p:sp>
        <p:nvSpPr>
          <p:cNvPr id="543" name="Google Shape;543;p21"/>
          <p:cNvSpPr/>
          <p:nvPr/>
        </p:nvSpPr>
        <p:spPr>
          <a:xfrm>
            <a:off x="15711864" y="2933700"/>
            <a:ext cx="6935067"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21"/>
          <p:cNvSpPr/>
          <p:nvPr/>
        </p:nvSpPr>
        <p:spPr>
          <a:xfrm>
            <a:off x="15711864" y="2933700"/>
            <a:ext cx="6935067"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21"/>
          <p:cNvSpPr/>
          <p:nvPr/>
        </p:nvSpPr>
        <p:spPr>
          <a:xfrm>
            <a:off x="15711864" y="2933700"/>
            <a:ext cx="7138292"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The Enchanted Forest</a:t>
            </a:r>
            <a:endParaRPr b="0" i="0" sz="4800" u="none" cap="none" strike="noStrike">
              <a:solidFill>
                <a:schemeClr val="dk1"/>
              </a:solidFill>
              <a:latin typeface="Calibri"/>
              <a:ea typeface="Calibri"/>
              <a:cs typeface="Calibri"/>
              <a:sym typeface="Calibri"/>
            </a:endParaRPr>
          </a:p>
        </p:txBody>
      </p:sp>
      <p:sp>
        <p:nvSpPr>
          <p:cNvPr id="546" name="Google Shape;546;p21"/>
          <p:cNvSpPr/>
          <p:nvPr/>
        </p:nvSpPr>
        <p:spPr>
          <a:xfrm>
            <a:off x="15711864" y="3949700"/>
            <a:ext cx="7070550"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animals and creatures.</a:t>
            </a:r>
            <a:endParaRPr b="0" i="0" sz="3200" u="none" cap="none" strike="noStrike">
              <a:solidFill>
                <a:schemeClr val="dk1"/>
              </a:solidFill>
              <a:latin typeface="Calibri"/>
              <a:ea typeface="Calibri"/>
              <a:cs typeface="Calibri"/>
              <a:sym typeface="Calibri"/>
            </a:endParaRPr>
          </a:p>
        </p:txBody>
      </p:sp>
      <p:sp>
        <p:nvSpPr>
          <p:cNvPr id="547" name="Google Shape;547;p21"/>
          <p:cNvSpPr/>
          <p:nvPr/>
        </p:nvSpPr>
        <p:spPr>
          <a:xfrm>
            <a:off x="15711864" y="6096000"/>
            <a:ext cx="6935067"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21"/>
          <p:cNvSpPr/>
          <p:nvPr/>
        </p:nvSpPr>
        <p:spPr>
          <a:xfrm>
            <a:off x="15711864" y="6096000"/>
            <a:ext cx="6935067"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21"/>
          <p:cNvSpPr/>
          <p:nvPr/>
        </p:nvSpPr>
        <p:spPr>
          <a:xfrm>
            <a:off x="15711864" y="6096000"/>
            <a:ext cx="7138292"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The Crystal Caves</a:t>
            </a:r>
            <a:endParaRPr b="0" i="0" sz="4800" u="none" cap="none" strike="noStrike">
              <a:solidFill>
                <a:schemeClr val="dk1"/>
              </a:solidFill>
              <a:latin typeface="Calibri"/>
              <a:ea typeface="Calibri"/>
              <a:cs typeface="Calibri"/>
              <a:sym typeface="Calibri"/>
            </a:endParaRPr>
          </a:p>
        </p:txBody>
      </p:sp>
      <p:sp>
        <p:nvSpPr>
          <p:cNvPr id="550" name="Google Shape;550;p21"/>
          <p:cNvSpPr/>
          <p:nvPr/>
        </p:nvSpPr>
        <p:spPr>
          <a:xfrm>
            <a:off x="15711864" y="7112000"/>
            <a:ext cx="7070550"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gems and crystals.</a:t>
            </a:r>
            <a:endParaRPr b="0" i="0" sz="3200" u="none" cap="none" strike="noStrike">
              <a:solidFill>
                <a:schemeClr val="dk1"/>
              </a:solidFill>
              <a:latin typeface="Calibri"/>
              <a:ea typeface="Calibri"/>
              <a:cs typeface="Calibri"/>
              <a:sym typeface="Calibri"/>
            </a:endParaRPr>
          </a:p>
        </p:txBody>
      </p:sp>
      <p:sp>
        <p:nvSpPr>
          <p:cNvPr id="551" name="Google Shape;551;p21"/>
          <p:cNvSpPr/>
          <p:nvPr/>
        </p:nvSpPr>
        <p:spPr>
          <a:xfrm>
            <a:off x="15711864" y="9258300"/>
            <a:ext cx="6935067"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21"/>
          <p:cNvSpPr/>
          <p:nvPr/>
        </p:nvSpPr>
        <p:spPr>
          <a:xfrm>
            <a:off x="15711864" y="9258300"/>
            <a:ext cx="6935067"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21"/>
          <p:cNvSpPr/>
          <p:nvPr/>
        </p:nvSpPr>
        <p:spPr>
          <a:xfrm>
            <a:off x="15711864" y="9258300"/>
            <a:ext cx="7138292"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The Dragon's Lair</a:t>
            </a:r>
            <a:endParaRPr b="0" i="0" sz="4800" u="none" cap="none" strike="noStrike">
              <a:solidFill>
                <a:schemeClr val="dk1"/>
              </a:solidFill>
              <a:latin typeface="Calibri"/>
              <a:ea typeface="Calibri"/>
              <a:cs typeface="Calibri"/>
              <a:sym typeface="Calibri"/>
            </a:endParaRPr>
          </a:p>
        </p:txBody>
      </p:sp>
      <p:sp>
        <p:nvSpPr>
          <p:cNvPr id="554" name="Google Shape;554;p21"/>
          <p:cNvSpPr/>
          <p:nvPr/>
        </p:nvSpPr>
        <p:spPr>
          <a:xfrm>
            <a:off x="15711864" y="10274300"/>
            <a:ext cx="7070550"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F2D1"/>
        </a:solidFill>
      </p:bgPr>
    </p:bg>
    <p:spTree>
      <p:nvGrpSpPr>
        <p:cNvPr id="559" name="Shape 559"/>
        <p:cNvGrpSpPr/>
        <p:nvPr/>
      </p:nvGrpSpPr>
      <p:grpSpPr>
        <a:xfrm>
          <a:off x="0" y="0"/>
          <a:ext cx="0" cy="0"/>
          <a:chOff x="0" y="0"/>
          <a:chExt cx="0" cy="0"/>
        </a:xfrm>
      </p:grpSpPr>
      <p:pic>
        <p:nvPicPr>
          <p:cNvPr descr=" " id="560" name="Google Shape;560;p2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61" name="Google Shape;561;p2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2" name="Google Shape;562;p2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63" name="Google Shape;563;p22"/>
          <p:cNvSpPr/>
          <p:nvPr/>
        </p:nvSpPr>
        <p:spPr>
          <a:xfrm>
            <a:off x="6054423" y="965200"/>
            <a:ext cx="12278201" cy="1862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ExtraBold"/>
              <a:buNone/>
            </a:pPr>
            <a:r>
              <a:rPr b="0" i="0" lang="en-US" sz="8000" u="none" cap="none" strike="noStrike">
                <a:solidFill>
                  <a:srgbClr val="272727"/>
                </a:solidFill>
                <a:latin typeface="Poppins ExtraBold"/>
                <a:ea typeface="Poppins ExtraBold"/>
                <a:cs typeface="Poppins ExtraBold"/>
                <a:sym typeface="Poppins ExtraBold"/>
              </a:rPr>
              <a:t>THE TIMELINE</a:t>
            </a:r>
            <a:endParaRPr b="0" i="0" sz="8000" u="none" cap="none" strike="noStrike">
              <a:solidFill>
                <a:schemeClr val="dk1"/>
              </a:solidFill>
              <a:latin typeface="Calibri"/>
              <a:ea typeface="Calibri"/>
              <a:cs typeface="Calibri"/>
              <a:sym typeface="Calibri"/>
            </a:endParaRPr>
          </a:p>
        </p:txBody>
      </p:sp>
      <p:pic>
        <p:nvPicPr>
          <p:cNvPr descr=" " id="564" name="Google Shape;564;p22"/>
          <p:cNvPicPr preferRelativeResize="0"/>
          <p:nvPr/>
        </p:nvPicPr>
        <p:blipFill rotWithShape="1">
          <a:blip r:embed="rId5">
            <a:alphaModFix/>
          </a:blip>
          <a:srcRect b="0" l="0" r="0" t="0"/>
          <a:stretch/>
        </p:blipFill>
        <p:spPr>
          <a:xfrm>
            <a:off x="927216" y="4470400"/>
            <a:ext cx="22532616" cy="7251700"/>
          </a:xfrm>
          <a:prstGeom prst="rect">
            <a:avLst/>
          </a:prstGeom>
          <a:noFill/>
          <a:ln>
            <a:noFill/>
          </a:ln>
        </p:spPr>
      </p:pic>
      <p:sp>
        <p:nvSpPr>
          <p:cNvPr id="565" name="Google Shape;565;p22"/>
          <p:cNvSpPr/>
          <p:nvPr/>
        </p:nvSpPr>
        <p:spPr>
          <a:xfrm>
            <a:off x="3035679" y="7200900"/>
            <a:ext cx="18087061"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6" name="Google Shape;566;p22"/>
          <p:cNvPicPr preferRelativeResize="0"/>
          <p:nvPr/>
        </p:nvPicPr>
        <p:blipFill rotWithShape="1">
          <a:blip r:embed="rId6">
            <a:alphaModFix/>
          </a:blip>
          <a:srcRect b="0" l="0" r="0" t="0"/>
          <a:stretch/>
        </p:blipFill>
        <p:spPr>
          <a:xfrm>
            <a:off x="3035679" y="7200900"/>
            <a:ext cx="1625803" cy="1625600"/>
          </a:xfrm>
          <a:prstGeom prst="rect">
            <a:avLst/>
          </a:prstGeom>
          <a:noFill/>
          <a:ln>
            <a:noFill/>
          </a:ln>
        </p:spPr>
      </p:pic>
      <p:sp>
        <p:nvSpPr>
          <p:cNvPr id="567" name="Google Shape;567;p22"/>
          <p:cNvSpPr/>
          <p:nvPr/>
        </p:nvSpPr>
        <p:spPr>
          <a:xfrm>
            <a:off x="3035679" y="7200900"/>
            <a:ext cx="1625803" cy="1625600"/>
          </a:xfrm>
          <a:prstGeom prst="roundRect">
            <a:avLst>
              <a:gd fmla="val 781313" name="adj"/>
            </a:avLst>
          </a:prstGeom>
          <a:noFill/>
          <a:ln cap="flat" cmpd="sng" w="12700">
            <a:solidFill>
              <a:srgbClr val="2B54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22"/>
          <p:cNvSpPr/>
          <p:nvPr/>
        </p:nvSpPr>
        <p:spPr>
          <a:xfrm>
            <a:off x="3022978" y="7454900"/>
            <a:ext cx="1651206"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B5428"/>
              </a:buClr>
              <a:buSzPts val="4800"/>
              <a:buFont typeface="Poppins"/>
              <a:buNone/>
            </a:pPr>
            <a:r>
              <a:rPr b="1" i="0" lang="en-US" sz="4800" u="none" cap="none" strike="noStrike">
                <a:solidFill>
                  <a:srgbClr val="2B5428"/>
                </a:solidFill>
                <a:latin typeface="Poppins"/>
                <a:ea typeface="Poppins"/>
                <a:cs typeface="Poppins"/>
                <a:sym typeface="Poppins"/>
              </a:rPr>
              <a:t>2022</a:t>
            </a:r>
            <a:endParaRPr b="0" i="0" sz="4800" u="none" cap="none" strike="noStrike">
              <a:solidFill>
                <a:schemeClr val="dk1"/>
              </a:solidFill>
              <a:latin typeface="Calibri"/>
              <a:ea typeface="Calibri"/>
              <a:cs typeface="Calibri"/>
              <a:sym typeface="Calibri"/>
            </a:endParaRPr>
          </a:p>
        </p:txBody>
      </p:sp>
      <p:sp>
        <p:nvSpPr>
          <p:cNvPr id="569" name="Google Shape;569;p22"/>
          <p:cNvSpPr/>
          <p:nvPr/>
        </p:nvSpPr>
        <p:spPr>
          <a:xfrm>
            <a:off x="4661483" y="8013700"/>
            <a:ext cx="3861283"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0" name="Google Shape;570;p22"/>
          <p:cNvPicPr preferRelativeResize="0"/>
          <p:nvPr/>
        </p:nvPicPr>
        <p:blipFill rotWithShape="1">
          <a:blip r:embed="rId7">
            <a:alphaModFix/>
          </a:blip>
          <a:srcRect b="0" l="0" r="0" t="0"/>
          <a:stretch/>
        </p:blipFill>
        <p:spPr>
          <a:xfrm>
            <a:off x="4661483" y="7975600"/>
            <a:ext cx="3861283" cy="38100"/>
          </a:xfrm>
          <a:prstGeom prst="rect">
            <a:avLst/>
          </a:prstGeom>
          <a:noFill/>
          <a:ln>
            <a:noFill/>
          </a:ln>
        </p:spPr>
      </p:pic>
      <p:pic>
        <p:nvPicPr>
          <p:cNvPr descr=" " id="571" name="Google Shape;571;p22"/>
          <p:cNvPicPr preferRelativeResize="0"/>
          <p:nvPr/>
        </p:nvPicPr>
        <p:blipFill rotWithShape="1">
          <a:blip r:embed="rId6">
            <a:alphaModFix/>
          </a:blip>
          <a:srcRect b="0" l="0" r="0" t="0"/>
          <a:stretch/>
        </p:blipFill>
        <p:spPr>
          <a:xfrm>
            <a:off x="8522765" y="7200900"/>
            <a:ext cx="1625803" cy="1625600"/>
          </a:xfrm>
          <a:prstGeom prst="rect">
            <a:avLst/>
          </a:prstGeom>
          <a:noFill/>
          <a:ln>
            <a:noFill/>
          </a:ln>
        </p:spPr>
      </p:pic>
      <p:sp>
        <p:nvSpPr>
          <p:cNvPr id="572" name="Google Shape;572;p22"/>
          <p:cNvSpPr/>
          <p:nvPr/>
        </p:nvSpPr>
        <p:spPr>
          <a:xfrm>
            <a:off x="8522765" y="7200900"/>
            <a:ext cx="1625803" cy="1625600"/>
          </a:xfrm>
          <a:prstGeom prst="roundRect">
            <a:avLst>
              <a:gd fmla="val 781313" name="adj"/>
            </a:avLst>
          </a:prstGeom>
          <a:noFill/>
          <a:ln cap="flat" cmpd="sng" w="12700">
            <a:solidFill>
              <a:srgbClr val="2B54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22"/>
          <p:cNvSpPr/>
          <p:nvPr/>
        </p:nvSpPr>
        <p:spPr>
          <a:xfrm>
            <a:off x="8497362" y="7454900"/>
            <a:ext cx="1676610"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B5428"/>
              </a:buClr>
              <a:buSzPts val="4800"/>
              <a:buFont typeface="Poppins"/>
              <a:buNone/>
            </a:pPr>
            <a:r>
              <a:rPr b="1" i="0" lang="en-US" sz="4800" u="none" cap="none" strike="noStrike">
                <a:solidFill>
                  <a:srgbClr val="2B5428"/>
                </a:solidFill>
                <a:latin typeface="Poppins"/>
                <a:ea typeface="Poppins"/>
                <a:cs typeface="Poppins"/>
                <a:sym typeface="Poppins"/>
              </a:rPr>
              <a:t>2023</a:t>
            </a:r>
            <a:endParaRPr b="0" i="0" sz="4800" u="none" cap="none" strike="noStrike">
              <a:solidFill>
                <a:schemeClr val="dk1"/>
              </a:solidFill>
              <a:latin typeface="Calibri"/>
              <a:ea typeface="Calibri"/>
              <a:cs typeface="Calibri"/>
              <a:sym typeface="Calibri"/>
            </a:endParaRPr>
          </a:p>
        </p:txBody>
      </p:sp>
      <p:sp>
        <p:nvSpPr>
          <p:cNvPr id="574" name="Google Shape;574;p22"/>
          <p:cNvSpPr/>
          <p:nvPr/>
        </p:nvSpPr>
        <p:spPr>
          <a:xfrm>
            <a:off x="10148568" y="8013700"/>
            <a:ext cx="3861283"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5" name="Google Shape;575;p22"/>
          <p:cNvPicPr preferRelativeResize="0"/>
          <p:nvPr/>
        </p:nvPicPr>
        <p:blipFill rotWithShape="1">
          <a:blip r:embed="rId7">
            <a:alphaModFix/>
          </a:blip>
          <a:srcRect b="0" l="0" r="0" t="0"/>
          <a:stretch/>
        </p:blipFill>
        <p:spPr>
          <a:xfrm>
            <a:off x="10148568" y="7975600"/>
            <a:ext cx="3861283" cy="38100"/>
          </a:xfrm>
          <a:prstGeom prst="rect">
            <a:avLst/>
          </a:prstGeom>
          <a:noFill/>
          <a:ln>
            <a:noFill/>
          </a:ln>
        </p:spPr>
      </p:pic>
      <p:pic>
        <p:nvPicPr>
          <p:cNvPr descr=" " id="576" name="Google Shape;576;p22"/>
          <p:cNvPicPr preferRelativeResize="0"/>
          <p:nvPr/>
        </p:nvPicPr>
        <p:blipFill rotWithShape="1">
          <a:blip r:embed="rId6">
            <a:alphaModFix/>
          </a:blip>
          <a:srcRect b="0" l="0" r="0" t="0"/>
          <a:stretch/>
        </p:blipFill>
        <p:spPr>
          <a:xfrm>
            <a:off x="14009851" y="7200900"/>
            <a:ext cx="1625803" cy="1625600"/>
          </a:xfrm>
          <a:prstGeom prst="rect">
            <a:avLst/>
          </a:prstGeom>
          <a:noFill/>
          <a:ln>
            <a:noFill/>
          </a:ln>
        </p:spPr>
      </p:pic>
      <p:sp>
        <p:nvSpPr>
          <p:cNvPr id="577" name="Google Shape;577;p22"/>
          <p:cNvSpPr/>
          <p:nvPr/>
        </p:nvSpPr>
        <p:spPr>
          <a:xfrm>
            <a:off x="14009851" y="7200900"/>
            <a:ext cx="1625803" cy="1625600"/>
          </a:xfrm>
          <a:prstGeom prst="roundRect">
            <a:avLst>
              <a:gd fmla="val 781313" name="adj"/>
            </a:avLst>
          </a:prstGeom>
          <a:noFill/>
          <a:ln cap="flat" cmpd="sng" w="12700">
            <a:solidFill>
              <a:srgbClr val="2B54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22"/>
          <p:cNvSpPr/>
          <p:nvPr/>
        </p:nvSpPr>
        <p:spPr>
          <a:xfrm>
            <a:off x="13965395" y="7454900"/>
            <a:ext cx="1714714"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B5428"/>
              </a:buClr>
              <a:buSzPts val="4800"/>
              <a:buFont typeface="Poppins"/>
              <a:buNone/>
            </a:pPr>
            <a:r>
              <a:rPr b="1" i="0" lang="en-US" sz="4800" u="none" cap="none" strike="noStrike">
                <a:solidFill>
                  <a:srgbClr val="2B5428"/>
                </a:solidFill>
                <a:latin typeface="Poppins"/>
                <a:ea typeface="Poppins"/>
                <a:cs typeface="Poppins"/>
                <a:sym typeface="Poppins"/>
              </a:rPr>
              <a:t>2024</a:t>
            </a:r>
            <a:endParaRPr b="0" i="0" sz="4800" u="none" cap="none" strike="noStrike">
              <a:solidFill>
                <a:schemeClr val="dk1"/>
              </a:solidFill>
              <a:latin typeface="Calibri"/>
              <a:ea typeface="Calibri"/>
              <a:cs typeface="Calibri"/>
              <a:sym typeface="Calibri"/>
            </a:endParaRPr>
          </a:p>
        </p:txBody>
      </p:sp>
      <p:sp>
        <p:nvSpPr>
          <p:cNvPr id="579" name="Google Shape;579;p22"/>
          <p:cNvSpPr/>
          <p:nvPr/>
        </p:nvSpPr>
        <p:spPr>
          <a:xfrm>
            <a:off x="15635654" y="8013700"/>
            <a:ext cx="3861283"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0" name="Google Shape;580;p22"/>
          <p:cNvPicPr preferRelativeResize="0"/>
          <p:nvPr/>
        </p:nvPicPr>
        <p:blipFill rotWithShape="1">
          <a:blip r:embed="rId7">
            <a:alphaModFix/>
          </a:blip>
          <a:srcRect b="0" l="0" r="0" t="0"/>
          <a:stretch/>
        </p:blipFill>
        <p:spPr>
          <a:xfrm>
            <a:off x="15635654" y="7975600"/>
            <a:ext cx="3861283" cy="38100"/>
          </a:xfrm>
          <a:prstGeom prst="rect">
            <a:avLst/>
          </a:prstGeom>
          <a:noFill/>
          <a:ln>
            <a:noFill/>
          </a:ln>
        </p:spPr>
      </p:pic>
      <p:pic>
        <p:nvPicPr>
          <p:cNvPr descr=" " id="581" name="Google Shape;581;p22"/>
          <p:cNvPicPr preferRelativeResize="0"/>
          <p:nvPr/>
        </p:nvPicPr>
        <p:blipFill rotWithShape="1">
          <a:blip r:embed="rId6">
            <a:alphaModFix/>
          </a:blip>
          <a:srcRect b="0" l="0" r="0" t="0"/>
          <a:stretch/>
        </p:blipFill>
        <p:spPr>
          <a:xfrm>
            <a:off x="19496937" y="7200900"/>
            <a:ext cx="1625803" cy="1625600"/>
          </a:xfrm>
          <a:prstGeom prst="rect">
            <a:avLst/>
          </a:prstGeom>
          <a:noFill/>
          <a:ln>
            <a:noFill/>
          </a:ln>
        </p:spPr>
      </p:pic>
      <p:sp>
        <p:nvSpPr>
          <p:cNvPr id="582" name="Google Shape;582;p22"/>
          <p:cNvSpPr/>
          <p:nvPr/>
        </p:nvSpPr>
        <p:spPr>
          <a:xfrm>
            <a:off x="19496937" y="7200900"/>
            <a:ext cx="1625803" cy="1625600"/>
          </a:xfrm>
          <a:prstGeom prst="roundRect">
            <a:avLst>
              <a:gd fmla="val 781313" name="adj"/>
            </a:avLst>
          </a:prstGeom>
          <a:noFill/>
          <a:ln cap="flat" cmpd="sng" w="12700">
            <a:solidFill>
              <a:srgbClr val="2B542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22"/>
          <p:cNvSpPr/>
          <p:nvPr/>
        </p:nvSpPr>
        <p:spPr>
          <a:xfrm>
            <a:off x="19458832" y="7454900"/>
            <a:ext cx="1702013"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B5428"/>
              </a:buClr>
              <a:buSzPts val="4800"/>
              <a:buFont typeface="Poppins"/>
              <a:buNone/>
            </a:pPr>
            <a:r>
              <a:rPr b="1" i="0" lang="en-US" sz="4800" u="none" cap="none" strike="noStrike">
                <a:solidFill>
                  <a:srgbClr val="2B5428"/>
                </a:solidFill>
                <a:latin typeface="Poppins"/>
                <a:ea typeface="Poppins"/>
                <a:cs typeface="Poppins"/>
                <a:sym typeface="Poppins"/>
              </a:rPr>
              <a:t>2025</a:t>
            </a:r>
            <a:endParaRPr b="0" i="0" sz="4800" u="none" cap="none" strike="noStrike">
              <a:solidFill>
                <a:schemeClr val="dk1"/>
              </a:solidFill>
              <a:latin typeface="Calibri"/>
              <a:ea typeface="Calibri"/>
              <a:cs typeface="Calibri"/>
              <a:sym typeface="Calibri"/>
            </a:endParaRPr>
          </a:p>
        </p:txBody>
      </p:sp>
      <p:sp>
        <p:nvSpPr>
          <p:cNvPr id="584" name="Google Shape;584;p22"/>
          <p:cNvSpPr/>
          <p:nvPr/>
        </p:nvSpPr>
        <p:spPr>
          <a:xfrm>
            <a:off x="927216" y="44704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22"/>
          <p:cNvSpPr/>
          <p:nvPr/>
        </p:nvSpPr>
        <p:spPr>
          <a:xfrm>
            <a:off x="927216" y="44704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22"/>
          <p:cNvSpPr/>
          <p:nvPr/>
        </p:nvSpPr>
        <p:spPr>
          <a:xfrm>
            <a:off x="825603" y="4470400"/>
            <a:ext cx="6299987"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Dragon Taming</a:t>
            </a:r>
            <a:endParaRPr b="0" i="0" sz="4800" u="none" cap="none" strike="noStrike">
              <a:solidFill>
                <a:schemeClr val="dk1"/>
              </a:solidFill>
              <a:latin typeface="Calibri"/>
              <a:ea typeface="Calibri"/>
              <a:cs typeface="Calibri"/>
              <a:sym typeface="Calibri"/>
            </a:endParaRPr>
          </a:p>
        </p:txBody>
      </p:sp>
      <p:sp>
        <p:nvSpPr>
          <p:cNvPr id="587" name="Google Shape;587;p22"/>
          <p:cNvSpPr/>
          <p:nvPr/>
        </p:nvSpPr>
        <p:spPr>
          <a:xfrm>
            <a:off x="859474" y="54864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First dragon was successfully tamed</a:t>
            </a:r>
            <a:endParaRPr b="0" i="0" sz="3200" u="none" cap="none" strike="noStrike">
              <a:solidFill>
                <a:schemeClr val="dk1"/>
              </a:solidFill>
              <a:latin typeface="Calibri"/>
              <a:ea typeface="Calibri"/>
              <a:cs typeface="Calibri"/>
              <a:sym typeface="Calibri"/>
            </a:endParaRPr>
          </a:p>
        </p:txBody>
      </p:sp>
      <p:sp>
        <p:nvSpPr>
          <p:cNvPr id="588" name="Google Shape;588;p22"/>
          <p:cNvSpPr/>
          <p:nvPr/>
        </p:nvSpPr>
        <p:spPr>
          <a:xfrm>
            <a:off x="11926791" y="44704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22"/>
          <p:cNvSpPr/>
          <p:nvPr/>
        </p:nvSpPr>
        <p:spPr>
          <a:xfrm>
            <a:off x="11926791" y="44704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22"/>
          <p:cNvSpPr/>
          <p:nvPr/>
        </p:nvSpPr>
        <p:spPr>
          <a:xfrm>
            <a:off x="11825178" y="4470400"/>
            <a:ext cx="6299987"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Unicorn Migration</a:t>
            </a:r>
            <a:endParaRPr b="0" i="0" sz="4800" u="none" cap="none" strike="noStrike">
              <a:solidFill>
                <a:schemeClr val="dk1"/>
              </a:solidFill>
              <a:latin typeface="Calibri"/>
              <a:ea typeface="Calibri"/>
              <a:cs typeface="Calibri"/>
              <a:sym typeface="Calibri"/>
            </a:endParaRPr>
          </a:p>
        </p:txBody>
      </p:sp>
      <p:sp>
        <p:nvSpPr>
          <p:cNvPr id="591" name="Google Shape;591;p22"/>
          <p:cNvSpPr/>
          <p:nvPr/>
        </p:nvSpPr>
        <p:spPr>
          <a:xfrm>
            <a:off x="11859049" y="54864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592" name="Google Shape;592;p22"/>
          <p:cNvSpPr/>
          <p:nvPr/>
        </p:nvSpPr>
        <p:spPr>
          <a:xfrm>
            <a:off x="17363070" y="94869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22"/>
          <p:cNvSpPr/>
          <p:nvPr/>
        </p:nvSpPr>
        <p:spPr>
          <a:xfrm>
            <a:off x="17363070" y="94869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22"/>
          <p:cNvSpPr/>
          <p:nvPr/>
        </p:nvSpPr>
        <p:spPr>
          <a:xfrm>
            <a:off x="17261457" y="9486900"/>
            <a:ext cx="6299987"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Rainbow Sightings</a:t>
            </a:r>
            <a:endParaRPr b="0" i="0" sz="4800" u="none" cap="none" strike="noStrike">
              <a:solidFill>
                <a:schemeClr val="dk1"/>
              </a:solidFill>
              <a:latin typeface="Calibri"/>
              <a:ea typeface="Calibri"/>
              <a:cs typeface="Calibri"/>
              <a:sym typeface="Calibri"/>
            </a:endParaRPr>
          </a:p>
        </p:txBody>
      </p:sp>
      <p:sp>
        <p:nvSpPr>
          <p:cNvPr id="595" name="Google Shape;595;p22"/>
          <p:cNvSpPr/>
          <p:nvPr/>
        </p:nvSpPr>
        <p:spPr>
          <a:xfrm>
            <a:off x="17295328" y="105029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596" name="Google Shape;596;p22"/>
          <p:cNvSpPr/>
          <p:nvPr/>
        </p:nvSpPr>
        <p:spPr>
          <a:xfrm>
            <a:off x="6490511" y="94869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22"/>
          <p:cNvSpPr/>
          <p:nvPr/>
        </p:nvSpPr>
        <p:spPr>
          <a:xfrm>
            <a:off x="6490511" y="9486900"/>
            <a:ext cx="6096762" cy="22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22"/>
          <p:cNvSpPr/>
          <p:nvPr/>
        </p:nvSpPr>
        <p:spPr>
          <a:xfrm>
            <a:off x="6388899" y="9486900"/>
            <a:ext cx="6299987"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Enchanted Pool</a:t>
            </a:r>
            <a:endParaRPr b="0" i="0" sz="4800" u="none" cap="none" strike="noStrike">
              <a:solidFill>
                <a:schemeClr val="dk1"/>
              </a:solidFill>
              <a:latin typeface="Calibri"/>
              <a:ea typeface="Calibri"/>
              <a:cs typeface="Calibri"/>
              <a:sym typeface="Calibri"/>
            </a:endParaRPr>
          </a:p>
        </p:txBody>
      </p:sp>
      <p:sp>
        <p:nvSpPr>
          <p:cNvPr id="599" name="Google Shape;599;p22"/>
          <p:cNvSpPr/>
          <p:nvPr/>
        </p:nvSpPr>
        <p:spPr>
          <a:xfrm>
            <a:off x="6422769" y="10502900"/>
            <a:ext cx="6232246" cy="1354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pool with power to grant wishes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F2D1"/>
        </a:solidFill>
      </p:bgPr>
    </p:bg>
    <p:spTree>
      <p:nvGrpSpPr>
        <p:cNvPr id="604" name="Shape 604"/>
        <p:cNvGrpSpPr/>
        <p:nvPr/>
      </p:nvGrpSpPr>
      <p:grpSpPr>
        <a:xfrm>
          <a:off x="0" y="0"/>
          <a:ext cx="0" cy="0"/>
          <a:chOff x="0" y="0"/>
          <a:chExt cx="0" cy="0"/>
        </a:xfrm>
      </p:grpSpPr>
      <p:pic>
        <p:nvPicPr>
          <p:cNvPr descr=" " id="605" name="Google Shape;605;p23"/>
          <p:cNvPicPr preferRelativeResize="0"/>
          <p:nvPr/>
        </p:nvPicPr>
        <p:blipFill rotWithShape="1">
          <a:blip r:embed="rId3">
            <a:alphaModFix/>
          </a:blip>
          <a:srcRect b="0" l="0" r="0" t="0"/>
          <a:stretch/>
        </p:blipFill>
        <p:spPr>
          <a:xfrm>
            <a:off x="76210" y="0"/>
            <a:ext cx="24310838" cy="13716000"/>
          </a:xfrm>
          <a:prstGeom prst="rect">
            <a:avLst/>
          </a:prstGeom>
          <a:noFill/>
          <a:ln>
            <a:noFill/>
          </a:ln>
        </p:spPr>
      </p:pic>
      <p:sp>
        <p:nvSpPr>
          <p:cNvPr id="606" name="Google Shape;606;p2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7" name="Google Shape;607;p23"/>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608" name="Google Shape;608;p23"/>
          <p:cNvSpPr/>
          <p:nvPr/>
        </p:nvSpPr>
        <p:spPr>
          <a:xfrm>
            <a:off x="3581848" y="711200"/>
            <a:ext cx="5851198"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ExtraBold"/>
              <a:buNone/>
            </a:pPr>
            <a:r>
              <a:rPr b="0" i="0" lang="en-US" sz="8000" u="none" cap="none" strike="noStrike">
                <a:solidFill>
                  <a:srgbClr val="272727"/>
                </a:solidFill>
                <a:latin typeface="Poppins ExtraBold"/>
                <a:ea typeface="Poppins ExtraBold"/>
                <a:cs typeface="Poppins ExtraBold"/>
                <a:sym typeface="Poppins ExtraBold"/>
              </a:rPr>
              <a:t>OUR TEAM</a:t>
            </a:r>
            <a:endParaRPr b="0" i="0" sz="8000" u="none" cap="none" strike="noStrike">
              <a:solidFill>
                <a:schemeClr val="dk1"/>
              </a:solidFill>
              <a:latin typeface="Calibri"/>
              <a:ea typeface="Calibri"/>
              <a:cs typeface="Calibri"/>
              <a:sym typeface="Calibri"/>
            </a:endParaRPr>
          </a:p>
        </p:txBody>
      </p:sp>
      <p:sp>
        <p:nvSpPr>
          <p:cNvPr id="609" name="Google Shape;609;p23"/>
          <p:cNvSpPr/>
          <p:nvPr/>
        </p:nvSpPr>
        <p:spPr>
          <a:xfrm>
            <a:off x="3556445" y="2755900"/>
            <a:ext cx="4788498" cy="1010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0" name="Google Shape;610;p23"/>
          <p:cNvPicPr preferRelativeResize="0"/>
          <p:nvPr/>
        </p:nvPicPr>
        <p:blipFill rotWithShape="1">
          <a:blip r:embed="rId5">
            <a:alphaModFix/>
          </a:blip>
          <a:srcRect b="0" l="0" r="0" t="0"/>
          <a:stretch/>
        </p:blipFill>
        <p:spPr>
          <a:xfrm>
            <a:off x="3556445" y="2755900"/>
            <a:ext cx="4788498" cy="8229600"/>
          </a:xfrm>
          <a:prstGeom prst="rect">
            <a:avLst/>
          </a:prstGeom>
          <a:noFill/>
          <a:ln>
            <a:noFill/>
          </a:ln>
        </p:spPr>
      </p:pic>
      <p:sp>
        <p:nvSpPr>
          <p:cNvPr id="611" name="Google Shape;611;p23"/>
          <p:cNvSpPr/>
          <p:nvPr/>
        </p:nvSpPr>
        <p:spPr>
          <a:xfrm>
            <a:off x="3556445" y="11188700"/>
            <a:ext cx="4788498"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23"/>
          <p:cNvSpPr/>
          <p:nvPr/>
        </p:nvSpPr>
        <p:spPr>
          <a:xfrm>
            <a:off x="3556445" y="11188700"/>
            <a:ext cx="4788498"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23"/>
          <p:cNvSpPr/>
          <p:nvPr/>
        </p:nvSpPr>
        <p:spPr>
          <a:xfrm>
            <a:off x="3454832" y="11188700"/>
            <a:ext cx="4991724"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Eldruin</a:t>
            </a:r>
            <a:endParaRPr b="0" i="0" sz="4800" u="none" cap="none" strike="noStrike">
              <a:solidFill>
                <a:schemeClr val="dk1"/>
              </a:solidFill>
              <a:latin typeface="Calibri"/>
              <a:ea typeface="Calibri"/>
              <a:cs typeface="Calibri"/>
              <a:sym typeface="Calibri"/>
            </a:endParaRPr>
          </a:p>
        </p:txBody>
      </p:sp>
      <p:sp>
        <p:nvSpPr>
          <p:cNvPr id="614" name="Google Shape;614;p23"/>
          <p:cNvSpPr/>
          <p:nvPr/>
        </p:nvSpPr>
        <p:spPr>
          <a:xfrm>
            <a:off x="3488703" y="12255500"/>
            <a:ext cx="4923982"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615" name="Google Shape;615;p23"/>
          <p:cNvSpPr/>
          <p:nvPr/>
        </p:nvSpPr>
        <p:spPr>
          <a:xfrm>
            <a:off x="9157845" y="2755900"/>
            <a:ext cx="4788498" cy="1010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6" name="Google Shape;616;p23"/>
          <p:cNvPicPr preferRelativeResize="0"/>
          <p:nvPr/>
        </p:nvPicPr>
        <p:blipFill rotWithShape="1">
          <a:blip r:embed="rId6">
            <a:alphaModFix/>
          </a:blip>
          <a:srcRect b="0" l="0" r="0" t="0"/>
          <a:stretch/>
        </p:blipFill>
        <p:spPr>
          <a:xfrm>
            <a:off x="9157845" y="2755900"/>
            <a:ext cx="4788498" cy="8229600"/>
          </a:xfrm>
          <a:prstGeom prst="rect">
            <a:avLst/>
          </a:prstGeom>
          <a:noFill/>
          <a:ln>
            <a:noFill/>
          </a:ln>
        </p:spPr>
      </p:pic>
      <p:sp>
        <p:nvSpPr>
          <p:cNvPr id="617" name="Google Shape;617;p23"/>
          <p:cNvSpPr/>
          <p:nvPr/>
        </p:nvSpPr>
        <p:spPr>
          <a:xfrm>
            <a:off x="9157845" y="11188700"/>
            <a:ext cx="4788498"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23"/>
          <p:cNvSpPr/>
          <p:nvPr/>
        </p:nvSpPr>
        <p:spPr>
          <a:xfrm>
            <a:off x="9157845" y="11188700"/>
            <a:ext cx="4788498"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23"/>
          <p:cNvSpPr/>
          <p:nvPr/>
        </p:nvSpPr>
        <p:spPr>
          <a:xfrm>
            <a:off x="9056232" y="11188700"/>
            <a:ext cx="4991724"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Elementalen</a:t>
            </a:r>
            <a:endParaRPr b="0" i="0" sz="4800" u="none" cap="none" strike="noStrike">
              <a:solidFill>
                <a:schemeClr val="dk1"/>
              </a:solidFill>
              <a:latin typeface="Calibri"/>
              <a:ea typeface="Calibri"/>
              <a:cs typeface="Calibri"/>
              <a:sym typeface="Calibri"/>
            </a:endParaRPr>
          </a:p>
        </p:txBody>
      </p:sp>
      <p:sp>
        <p:nvSpPr>
          <p:cNvPr id="620" name="Google Shape;620;p23"/>
          <p:cNvSpPr/>
          <p:nvPr/>
        </p:nvSpPr>
        <p:spPr>
          <a:xfrm>
            <a:off x="9090103" y="12255500"/>
            <a:ext cx="4923982"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621" name="Google Shape;621;p23"/>
          <p:cNvSpPr/>
          <p:nvPr/>
        </p:nvSpPr>
        <p:spPr>
          <a:xfrm>
            <a:off x="14759245" y="2755900"/>
            <a:ext cx="4788498" cy="1010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23"/>
          <p:cNvSpPr/>
          <p:nvPr/>
        </p:nvSpPr>
        <p:spPr>
          <a:xfrm>
            <a:off x="14759245" y="11188700"/>
            <a:ext cx="4788498"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23"/>
          <p:cNvSpPr/>
          <p:nvPr/>
        </p:nvSpPr>
        <p:spPr>
          <a:xfrm>
            <a:off x="14759245" y="11188700"/>
            <a:ext cx="4788498"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23"/>
          <p:cNvSpPr/>
          <p:nvPr/>
        </p:nvSpPr>
        <p:spPr>
          <a:xfrm>
            <a:off x="14657632" y="11188700"/>
            <a:ext cx="4991724" cy="1117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Lunaria</a:t>
            </a:r>
            <a:endParaRPr b="0" i="0" sz="4800" u="none" cap="none" strike="noStrike">
              <a:solidFill>
                <a:schemeClr val="dk1"/>
              </a:solidFill>
              <a:latin typeface="Calibri"/>
              <a:ea typeface="Calibri"/>
              <a:cs typeface="Calibri"/>
              <a:sym typeface="Calibri"/>
            </a:endParaRPr>
          </a:p>
        </p:txBody>
      </p:sp>
      <p:sp>
        <p:nvSpPr>
          <p:cNvPr id="625" name="Google Shape;625;p23"/>
          <p:cNvSpPr/>
          <p:nvPr/>
        </p:nvSpPr>
        <p:spPr>
          <a:xfrm>
            <a:off x="14691503" y="12255500"/>
            <a:ext cx="4923982" cy="7450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pic>
        <p:nvPicPr>
          <p:cNvPr descr=" " id="626" name="Google Shape;626;p23"/>
          <p:cNvPicPr preferRelativeResize="0"/>
          <p:nvPr/>
        </p:nvPicPr>
        <p:blipFill rotWithShape="1">
          <a:blip r:embed="rId7">
            <a:alphaModFix/>
          </a:blip>
          <a:srcRect b="0" l="0" r="0" t="0"/>
          <a:stretch/>
        </p:blipFill>
        <p:spPr>
          <a:xfrm>
            <a:off x="14759245" y="2755900"/>
            <a:ext cx="4788498" cy="82296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F2D1"/>
        </a:solidFill>
      </p:bgPr>
    </p:bg>
    <p:spTree>
      <p:nvGrpSpPr>
        <p:cNvPr id="631" name="Shape 631"/>
        <p:cNvGrpSpPr/>
        <p:nvPr/>
      </p:nvGrpSpPr>
      <p:grpSpPr>
        <a:xfrm>
          <a:off x="0" y="0"/>
          <a:ext cx="0" cy="0"/>
          <a:chOff x="0" y="0"/>
          <a:chExt cx="0" cy="0"/>
        </a:xfrm>
      </p:grpSpPr>
      <p:pic>
        <p:nvPicPr>
          <p:cNvPr descr=" " id="632" name="Google Shape;632;p24"/>
          <p:cNvPicPr preferRelativeResize="0"/>
          <p:nvPr/>
        </p:nvPicPr>
        <p:blipFill rotWithShape="1">
          <a:blip r:embed="rId3">
            <a:alphaModFix/>
          </a:blip>
          <a:srcRect b="0" l="0" r="0" t="0"/>
          <a:stretch/>
        </p:blipFill>
        <p:spPr>
          <a:xfrm>
            <a:off x="76210" y="0"/>
            <a:ext cx="24310838" cy="13716000"/>
          </a:xfrm>
          <a:prstGeom prst="rect">
            <a:avLst/>
          </a:prstGeom>
          <a:noFill/>
          <a:ln>
            <a:noFill/>
          </a:ln>
        </p:spPr>
      </p:pic>
      <p:sp>
        <p:nvSpPr>
          <p:cNvPr id="633" name="Google Shape;633;p2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4" name="Google Shape;634;p2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635" name="Google Shape;635;p24"/>
          <p:cNvSpPr/>
          <p:nvPr/>
        </p:nvSpPr>
        <p:spPr>
          <a:xfrm>
            <a:off x="787498" y="3124200"/>
            <a:ext cx="23167696" cy="889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24"/>
          <p:cNvSpPr/>
          <p:nvPr/>
        </p:nvSpPr>
        <p:spPr>
          <a:xfrm>
            <a:off x="10173972" y="3124200"/>
            <a:ext cx="5487086" cy="1803400"/>
          </a:xfrm>
          <a:prstGeom prst="roundRect">
            <a:avLst>
              <a:gd fmla="val 70479"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7" name="Google Shape;637;p24"/>
          <p:cNvPicPr preferRelativeResize="0"/>
          <p:nvPr/>
        </p:nvPicPr>
        <p:blipFill rotWithShape="1">
          <a:blip r:embed="rId5">
            <a:alphaModFix/>
          </a:blip>
          <a:srcRect b="0" l="0" r="0" t="0"/>
          <a:stretch/>
        </p:blipFill>
        <p:spPr>
          <a:xfrm>
            <a:off x="10478810" y="3467100"/>
            <a:ext cx="1117740" cy="1117600"/>
          </a:xfrm>
          <a:prstGeom prst="rect">
            <a:avLst/>
          </a:prstGeom>
          <a:noFill/>
          <a:ln>
            <a:noFill/>
          </a:ln>
        </p:spPr>
      </p:pic>
      <p:sp>
        <p:nvSpPr>
          <p:cNvPr id="638" name="Google Shape;638;p24"/>
          <p:cNvSpPr/>
          <p:nvPr/>
        </p:nvSpPr>
        <p:spPr>
          <a:xfrm>
            <a:off x="11799775" y="33274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24"/>
          <p:cNvSpPr/>
          <p:nvPr/>
        </p:nvSpPr>
        <p:spPr>
          <a:xfrm>
            <a:off x="11799775" y="33274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Chloe Ng</a:t>
            </a:r>
            <a:endParaRPr b="0" i="0" sz="3600" u="none" cap="none" strike="noStrike">
              <a:solidFill>
                <a:schemeClr val="dk1"/>
              </a:solidFill>
              <a:latin typeface="Calibri"/>
              <a:ea typeface="Calibri"/>
              <a:cs typeface="Calibri"/>
              <a:sym typeface="Calibri"/>
            </a:endParaRPr>
          </a:p>
        </p:txBody>
      </p:sp>
      <p:sp>
        <p:nvSpPr>
          <p:cNvPr id="640" name="Google Shape;640;p24"/>
          <p:cNvSpPr/>
          <p:nvPr/>
        </p:nvSpPr>
        <p:spPr>
          <a:xfrm>
            <a:off x="11799775" y="41148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sp>
        <p:nvSpPr>
          <p:cNvPr id="641" name="Google Shape;641;p24"/>
          <p:cNvSpPr/>
          <p:nvPr/>
        </p:nvSpPr>
        <p:spPr>
          <a:xfrm>
            <a:off x="787498" y="5486400"/>
            <a:ext cx="5487086" cy="1803400"/>
          </a:xfrm>
          <a:prstGeom prst="roundRect">
            <a:avLst>
              <a:gd fmla="val 70479"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2" name="Google Shape;642;p24"/>
          <p:cNvPicPr preferRelativeResize="0"/>
          <p:nvPr/>
        </p:nvPicPr>
        <p:blipFill rotWithShape="1">
          <a:blip r:embed="rId6">
            <a:alphaModFix/>
          </a:blip>
          <a:srcRect b="0" l="0" r="0" t="0"/>
          <a:stretch/>
        </p:blipFill>
        <p:spPr>
          <a:xfrm>
            <a:off x="1092337" y="5829300"/>
            <a:ext cx="1117740" cy="1117600"/>
          </a:xfrm>
          <a:prstGeom prst="rect">
            <a:avLst/>
          </a:prstGeom>
          <a:noFill/>
          <a:ln>
            <a:noFill/>
          </a:ln>
        </p:spPr>
      </p:pic>
      <p:sp>
        <p:nvSpPr>
          <p:cNvPr id="643" name="Google Shape;643;p24"/>
          <p:cNvSpPr/>
          <p:nvPr/>
        </p:nvSpPr>
        <p:spPr>
          <a:xfrm>
            <a:off x="2413302" y="56896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24"/>
          <p:cNvSpPr/>
          <p:nvPr/>
        </p:nvSpPr>
        <p:spPr>
          <a:xfrm>
            <a:off x="2413302" y="56896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Valtorin</a:t>
            </a:r>
            <a:endParaRPr b="0" i="0" sz="3600" u="none" cap="none" strike="noStrike">
              <a:solidFill>
                <a:schemeClr val="dk1"/>
              </a:solidFill>
              <a:latin typeface="Calibri"/>
              <a:ea typeface="Calibri"/>
              <a:cs typeface="Calibri"/>
              <a:sym typeface="Calibri"/>
            </a:endParaRPr>
          </a:p>
        </p:txBody>
      </p:sp>
      <p:sp>
        <p:nvSpPr>
          <p:cNvPr id="645" name="Google Shape;645;p24"/>
          <p:cNvSpPr/>
          <p:nvPr/>
        </p:nvSpPr>
        <p:spPr>
          <a:xfrm>
            <a:off x="2413302" y="64770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sp>
        <p:nvSpPr>
          <p:cNvPr id="646" name="Google Shape;646;p24"/>
          <p:cNvSpPr/>
          <p:nvPr/>
        </p:nvSpPr>
        <p:spPr>
          <a:xfrm>
            <a:off x="3835879" y="7823200"/>
            <a:ext cx="5487086" cy="1803400"/>
          </a:xfrm>
          <a:prstGeom prst="roundRect">
            <a:avLst>
              <a:gd fmla="val 70479"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7" name="Google Shape;647;p24"/>
          <p:cNvPicPr preferRelativeResize="0"/>
          <p:nvPr/>
        </p:nvPicPr>
        <p:blipFill rotWithShape="1">
          <a:blip r:embed="rId7">
            <a:alphaModFix/>
          </a:blip>
          <a:srcRect b="0" l="0" r="0" t="0"/>
          <a:stretch/>
        </p:blipFill>
        <p:spPr>
          <a:xfrm>
            <a:off x="4140718" y="8166100"/>
            <a:ext cx="1117740" cy="1117600"/>
          </a:xfrm>
          <a:prstGeom prst="rect">
            <a:avLst/>
          </a:prstGeom>
          <a:noFill/>
          <a:ln>
            <a:noFill/>
          </a:ln>
        </p:spPr>
      </p:pic>
      <p:sp>
        <p:nvSpPr>
          <p:cNvPr id="648" name="Google Shape;648;p24"/>
          <p:cNvSpPr/>
          <p:nvPr/>
        </p:nvSpPr>
        <p:spPr>
          <a:xfrm>
            <a:off x="5461683" y="80264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24"/>
          <p:cNvSpPr/>
          <p:nvPr/>
        </p:nvSpPr>
        <p:spPr>
          <a:xfrm>
            <a:off x="5461683" y="80264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Lucian</a:t>
            </a:r>
            <a:endParaRPr b="0" i="0" sz="3600" u="none" cap="none" strike="noStrike">
              <a:solidFill>
                <a:schemeClr val="dk1"/>
              </a:solidFill>
              <a:latin typeface="Calibri"/>
              <a:ea typeface="Calibri"/>
              <a:cs typeface="Calibri"/>
              <a:sym typeface="Calibri"/>
            </a:endParaRPr>
          </a:p>
        </p:txBody>
      </p:sp>
      <p:sp>
        <p:nvSpPr>
          <p:cNvPr id="650" name="Google Shape;650;p24"/>
          <p:cNvSpPr/>
          <p:nvPr/>
        </p:nvSpPr>
        <p:spPr>
          <a:xfrm>
            <a:off x="5461683" y="88138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sp>
        <p:nvSpPr>
          <p:cNvPr id="651" name="Google Shape;651;p24"/>
          <p:cNvSpPr/>
          <p:nvPr/>
        </p:nvSpPr>
        <p:spPr>
          <a:xfrm>
            <a:off x="3835879" y="10210800"/>
            <a:ext cx="5487086" cy="1803400"/>
          </a:xfrm>
          <a:prstGeom prst="roundRect">
            <a:avLst>
              <a:gd fmla="val 70479"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2" name="Google Shape;652;p24"/>
          <p:cNvPicPr preferRelativeResize="0"/>
          <p:nvPr/>
        </p:nvPicPr>
        <p:blipFill rotWithShape="1">
          <a:blip r:embed="rId8">
            <a:alphaModFix/>
          </a:blip>
          <a:srcRect b="0" l="0" r="0" t="0"/>
          <a:stretch/>
        </p:blipFill>
        <p:spPr>
          <a:xfrm>
            <a:off x="4140718" y="10553700"/>
            <a:ext cx="1117740" cy="1117600"/>
          </a:xfrm>
          <a:prstGeom prst="rect">
            <a:avLst/>
          </a:prstGeom>
          <a:noFill/>
          <a:ln>
            <a:noFill/>
          </a:ln>
        </p:spPr>
      </p:pic>
      <p:sp>
        <p:nvSpPr>
          <p:cNvPr id="653" name="Google Shape;653;p24"/>
          <p:cNvSpPr/>
          <p:nvPr/>
        </p:nvSpPr>
        <p:spPr>
          <a:xfrm>
            <a:off x="5461683" y="104140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24"/>
          <p:cNvSpPr/>
          <p:nvPr/>
        </p:nvSpPr>
        <p:spPr>
          <a:xfrm>
            <a:off x="5461683" y="104140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Cedric</a:t>
            </a:r>
            <a:endParaRPr b="0" i="0" sz="3600" u="none" cap="none" strike="noStrike">
              <a:solidFill>
                <a:schemeClr val="dk1"/>
              </a:solidFill>
              <a:latin typeface="Calibri"/>
              <a:ea typeface="Calibri"/>
              <a:cs typeface="Calibri"/>
              <a:sym typeface="Calibri"/>
            </a:endParaRPr>
          </a:p>
        </p:txBody>
      </p:sp>
      <p:sp>
        <p:nvSpPr>
          <p:cNvPr id="655" name="Google Shape;655;p24"/>
          <p:cNvSpPr/>
          <p:nvPr/>
        </p:nvSpPr>
        <p:spPr>
          <a:xfrm>
            <a:off x="5461683" y="112014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sp>
        <p:nvSpPr>
          <p:cNvPr id="656" name="Google Shape;656;p24"/>
          <p:cNvSpPr/>
          <p:nvPr/>
        </p:nvSpPr>
        <p:spPr>
          <a:xfrm>
            <a:off x="15343518" y="7848600"/>
            <a:ext cx="5487086" cy="1803400"/>
          </a:xfrm>
          <a:prstGeom prst="roundRect">
            <a:avLst>
              <a:gd fmla="val 70479"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7" name="Google Shape;657;p24"/>
          <p:cNvPicPr preferRelativeResize="0"/>
          <p:nvPr/>
        </p:nvPicPr>
        <p:blipFill rotWithShape="1">
          <a:blip r:embed="rId9">
            <a:alphaModFix/>
          </a:blip>
          <a:srcRect b="0" l="0" r="0" t="0"/>
          <a:stretch/>
        </p:blipFill>
        <p:spPr>
          <a:xfrm>
            <a:off x="15648356" y="8191500"/>
            <a:ext cx="1117740" cy="1117600"/>
          </a:xfrm>
          <a:prstGeom prst="rect">
            <a:avLst/>
          </a:prstGeom>
          <a:noFill/>
          <a:ln>
            <a:noFill/>
          </a:ln>
        </p:spPr>
      </p:pic>
      <p:sp>
        <p:nvSpPr>
          <p:cNvPr id="658" name="Google Shape;658;p24"/>
          <p:cNvSpPr/>
          <p:nvPr/>
        </p:nvSpPr>
        <p:spPr>
          <a:xfrm>
            <a:off x="16969321" y="80518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24"/>
          <p:cNvSpPr/>
          <p:nvPr/>
        </p:nvSpPr>
        <p:spPr>
          <a:xfrm>
            <a:off x="16969321" y="80518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Elvina</a:t>
            </a:r>
            <a:endParaRPr b="0" i="0" sz="3600" u="none" cap="none" strike="noStrike">
              <a:solidFill>
                <a:schemeClr val="dk1"/>
              </a:solidFill>
              <a:latin typeface="Calibri"/>
              <a:ea typeface="Calibri"/>
              <a:cs typeface="Calibri"/>
              <a:sym typeface="Calibri"/>
            </a:endParaRPr>
          </a:p>
        </p:txBody>
      </p:sp>
      <p:sp>
        <p:nvSpPr>
          <p:cNvPr id="660" name="Google Shape;660;p24"/>
          <p:cNvSpPr/>
          <p:nvPr/>
        </p:nvSpPr>
        <p:spPr>
          <a:xfrm>
            <a:off x="16969321" y="88392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sp>
        <p:nvSpPr>
          <p:cNvPr id="661" name="Google Shape;661;p24"/>
          <p:cNvSpPr/>
          <p:nvPr/>
        </p:nvSpPr>
        <p:spPr>
          <a:xfrm>
            <a:off x="15343518" y="10210800"/>
            <a:ext cx="5487086" cy="1803400"/>
          </a:xfrm>
          <a:prstGeom prst="roundRect">
            <a:avLst>
              <a:gd fmla="val 70479"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2" name="Google Shape;662;p24"/>
          <p:cNvPicPr preferRelativeResize="0"/>
          <p:nvPr/>
        </p:nvPicPr>
        <p:blipFill rotWithShape="1">
          <a:blip r:embed="rId10">
            <a:alphaModFix/>
          </a:blip>
          <a:srcRect b="0" l="0" r="0" t="0"/>
          <a:stretch/>
        </p:blipFill>
        <p:spPr>
          <a:xfrm>
            <a:off x="15648356" y="10553700"/>
            <a:ext cx="1117740" cy="1117600"/>
          </a:xfrm>
          <a:prstGeom prst="rect">
            <a:avLst/>
          </a:prstGeom>
          <a:noFill/>
          <a:ln>
            <a:noFill/>
          </a:ln>
        </p:spPr>
      </p:pic>
      <p:sp>
        <p:nvSpPr>
          <p:cNvPr id="663" name="Google Shape;663;p24"/>
          <p:cNvSpPr/>
          <p:nvPr/>
        </p:nvSpPr>
        <p:spPr>
          <a:xfrm>
            <a:off x="16969321" y="104140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24"/>
          <p:cNvSpPr/>
          <p:nvPr/>
        </p:nvSpPr>
        <p:spPr>
          <a:xfrm>
            <a:off x="16969321" y="104140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Seraphina</a:t>
            </a:r>
            <a:endParaRPr b="0" i="0" sz="3600" u="none" cap="none" strike="noStrike">
              <a:solidFill>
                <a:schemeClr val="dk1"/>
              </a:solidFill>
              <a:latin typeface="Calibri"/>
              <a:ea typeface="Calibri"/>
              <a:cs typeface="Calibri"/>
              <a:sym typeface="Calibri"/>
            </a:endParaRPr>
          </a:p>
        </p:txBody>
      </p:sp>
      <p:sp>
        <p:nvSpPr>
          <p:cNvPr id="665" name="Google Shape;665;p24"/>
          <p:cNvSpPr/>
          <p:nvPr/>
        </p:nvSpPr>
        <p:spPr>
          <a:xfrm>
            <a:off x="16969321" y="112014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sp>
        <p:nvSpPr>
          <p:cNvPr id="666" name="Google Shape;666;p24"/>
          <p:cNvSpPr/>
          <p:nvPr/>
        </p:nvSpPr>
        <p:spPr>
          <a:xfrm>
            <a:off x="6681035" y="5486400"/>
            <a:ext cx="5487086" cy="1803400"/>
          </a:xfrm>
          <a:prstGeom prst="roundRect">
            <a:avLst>
              <a:gd fmla="val 70479"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7" name="Google Shape;667;p24"/>
          <p:cNvPicPr preferRelativeResize="0"/>
          <p:nvPr/>
        </p:nvPicPr>
        <p:blipFill rotWithShape="1">
          <a:blip r:embed="rId11">
            <a:alphaModFix/>
          </a:blip>
          <a:srcRect b="0" l="0" r="0" t="0"/>
          <a:stretch/>
        </p:blipFill>
        <p:spPr>
          <a:xfrm>
            <a:off x="6985873" y="5829300"/>
            <a:ext cx="1117740" cy="1117600"/>
          </a:xfrm>
          <a:prstGeom prst="rect">
            <a:avLst/>
          </a:prstGeom>
          <a:noFill/>
          <a:ln>
            <a:noFill/>
          </a:ln>
        </p:spPr>
      </p:pic>
      <p:sp>
        <p:nvSpPr>
          <p:cNvPr id="668" name="Google Shape;668;p24"/>
          <p:cNvSpPr/>
          <p:nvPr/>
        </p:nvSpPr>
        <p:spPr>
          <a:xfrm>
            <a:off x="8306838" y="56896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24"/>
          <p:cNvSpPr/>
          <p:nvPr/>
        </p:nvSpPr>
        <p:spPr>
          <a:xfrm>
            <a:off x="8306838" y="56896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Aurielle</a:t>
            </a:r>
            <a:endParaRPr b="0" i="0" sz="3600" u="none" cap="none" strike="noStrike">
              <a:solidFill>
                <a:schemeClr val="dk1"/>
              </a:solidFill>
              <a:latin typeface="Calibri"/>
              <a:ea typeface="Calibri"/>
              <a:cs typeface="Calibri"/>
              <a:sym typeface="Calibri"/>
            </a:endParaRPr>
          </a:p>
        </p:txBody>
      </p:sp>
      <p:sp>
        <p:nvSpPr>
          <p:cNvPr id="670" name="Google Shape;670;p24"/>
          <p:cNvSpPr/>
          <p:nvPr/>
        </p:nvSpPr>
        <p:spPr>
          <a:xfrm>
            <a:off x="8306838" y="64770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sp>
        <p:nvSpPr>
          <p:cNvPr id="671" name="Google Shape;671;p24"/>
          <p:cNvSpPr/>
          <p:nvPr/>
        </p:nvSpPr>
        <p:spPr>
          <a:xfrm>
            <a:off x="18468108" y="5486400"/>
            <a:ext cx="5487086" cy="1803400"/>
          </a:xfrm>
          <a:prstGeom prst="roundRect">
            <a:avLst>
              <a:gd fmla="val 70479"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2" name="Google Shape;672;p24"/>
          <p:cNvPicPr preferRelativeResize="0"/>
          <p:nvPr/>
        </p:nvPicPr>
        <p:blipFill rotWithShape="1">
          <a:blip r:embed="rId12">
            <a:alphaModFix/>
          </a:blip>
          <a:srcRect b="0" l="0" r="0" t="0"/>
          <a:stretch/>
        </p:blipFill>
        <p:spPr>
          <a:xfrm>
            <a:off x="18772946" y="5829300"/>
            <a:ext cx="1117740" cy="1117600"/>
          </a:xfrm>
          <a:prstGeom prst="rect">
            <a:avLst/>
          </a:prstGeom>
          <a:noFill/>
          <a:ln>
            <a:noFill/>
          </a:ln>
        </p:spPr>
      </p:pic>
      <p:sp>
        <p:nvSpPr>
          <p:cNvPr id="673" name="Google Shape;673;p24"/>
          <p:cNvSpPr/>
          <p:nvPr/>
        </p:nvSpPr>
        <p:spPr>
          <a:xfrm>
            <a:off x="20093911" y="56896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24"/>
          <p:cNvSpPr/>
          <p:nvPr/>
        </p:nvSpPr>
        <p:spPr>
          <a:xfrm>
            <a:off x="20093911" y="56896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Dariana</a:t>
            </a:r>
            <a:endParaRPr b="0" i="0" sz="3600" u="none" cap="none" strike="noStrike">
              <a:solidFill>
                <a:schemeClr val="dk1"/>
              </a:solidFill>
              <a:latin typeface="Calibri"/>
              <a:ea typeface="Calibri"/>
              <a:cs typeface="Calibri"/>
              <a:sym typeface="Calibri"/>
            </a:endParaRPr>
          </a:p>
        </p:txBody>
      </p:sp>
      <p:sp>
        <p:nvSpPr>
          <p:cNvPr id="675" name="Google Shape;675;p24"/>
          <p:cNvSpPr/>
          <p:nvPr/>
        </p:nvSpPr>
        <p:spPr>
          <a:xfrm>
            <a:off x="20093911" y="64770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sp>
        <p:nvSpPr>
          <p:cNvPr id="676" name="Google Shape;676;p24"/>
          <p:cNvSpPr/>
          <p:nvPr/>
        </p:nvSpPr>
        <p:spPr>
          <a:xfrm>
            <a:off x="12574572" y="5486400"/>
            <a:ext cx="5487086" cy="1803400"/>
          </a:xfrm>
          <a:prstGeom prst="roundRect">
            <a:avLst>
              <a:gd fmla="val 70479"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7" name="Google Shape;677;p24"/>
          <p:cNvPicPr preferRelativeResize="0"/>
          <p:nvPr/>
        </p:nvPicPr>
        <p:blipFill rotWithShape="1">
          <a:blip r:embed="rId13">
            <a:alphaModFix/>
          </a:blip>
          <a:srcRect b="0" l="0" r="0" t="0"/>
          <a:stretch/>
        </p:blipFill>
        <p:spPr>
          <a:xfrm>
            <a:off x="12879410" y="5829300"/>
            <a:ext cx="1117740" cy="1117600"/>
          </a:xfrm>
          <a:prstGeom prst="rect">
            <a:avLst/>
          </a:prstGeom>
          <a:noFill/>
          <a:ln>
            <a:noFill/>
          </a:ln>
        </p:spPr>
      </p:pic>
      <p:sp>
        <p:nvSpPr>
          <p:cNvPr id="678" name="Google Shape;678;p24"/>
          <p:cNvSpPr/>
          <p:nvPr/>
        </p:nvSpPr>
        <p:spPr>
          <a:xfrm>
            <a:off x="14200375" y="5689600"/>
            <a:ext cx="3556445" cy="13970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24"/>
          <p:cNvSpPr/>
          <p:nvPr/>
        </p:nvSpPr>
        <p:spPr>
          <a:xfrm>
            <a:off x="14200375" y="5689600"/>
            <a:ext cx="3708864"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Theronis</a:t>
            </a:r>
            <a:endParaRPr b="0" i="0" sz="3600" u="none" cap="none" strike="noStrike">
              <a:solidFill>
                <a:schemeClr val="dk1"/>
              </a:solidFill>
              <a:latin typeface="Calibri"/>
              <a:ea typeface="Calibri"/>
              <a:cs typeface="Calibri"/>
              <a:sym typeface="Calibri"/>
            </a:endParaRPr>
          </a:p>
        </p:txBody>
      </p:sp>
      <p:sp>
        <p:nvSpPr>
          <p:cNvPr id="680" name="Google Shape;680;p24"/>
          <p:cNvSpPr/>
          <p:nvPr/>
        </p:nvSpPr>
        <p:spPr>
          <a:xfrm>
            <a:off x="14200375" y="6477000"/>
            <a:ext cx="3691928"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681" name="Google Shape;681;p24"/>
          <p:cNvPicPr preferRelativeResize="0"/>
          <p:nvPr/>
        </p:nvPicPr>
        <p:blipFill rotWithShape="1">
          <a:blip r:embed="rId14">
            <a:alphaModFix/>
          </a:blip>
          <a:srcRect b="0" l="0" r="0" t="0"/>
          <a:stretch/>
        </p:blipFill>
        <p:spPr>
          <a:xfrm>
            <a:off x="3353219" y="5067300"/>
            <a:ext cx="17680610" cy="12700"/>
          </a:xfrm>
          <a:prstGeom prst="rect">
            <a:avLst/>
          </a:prstGeom>
          <a:noFill/>
          <a:ln>
            <a:noFill/>
          </a:ln>
        </p:spPr>
      </p:pic>
      <p:pic>
        <p:nvPicPr>
          <p:cNvPr descr=" " id="682" name="Google Shape;682;p24"/>
          <p:cNvPicPr preferRelativeResize="0"/>
          <p:nvPr/>
        </p:nvPicPr>
        <p:blipFill rotWithShape="1">
          <a:blip r:embed="rId15">
            <a:alphaModFix/>
          </a:blip>
          <a:srcRect b="0" l="0" r="0" t="0"/>
          <a:stretch/>
        </p:blipFill>
        <p:spPr>
          <a:xfrm>
            <a:off x="13006426" y="4673600"/>
            <a:ext cx="12702" cy="406400"/>
          </a:xfrm>
          <a:prstGeom prst="rect">
            <a:avLst/>
          </a:prstGeom>
          <a:noFill/>
          <a:ln>
            <a:noFill/>
          </a:ln>
        </p:spPr>
      </p:pic>
      <p:pic>
        <p:nvPicPr>
          <p:cNvPr descr=" " id="683" name="Google Shape;683;p24"/>
          <p:cNvPicPr preferRelativeResize="0"/>
          <p:nvPr/>
        </p:nvPicPr>
        <p:blipFill rotWithShape="1">
          <a:blip r:embed="rId16">
            <a:alphaModFix/>
          </a:blip>
          <a:srcRect b="0" l="0" r="0" t="0"/>
          <a:stretch/>
        </p:blipFill>
        <p:spPr>
          <a:xfrm>
            <a:off x="3353219" y="5080000"/>
            <a:ext cx="12702" cy="419100"/>
          </a:xfrm>
          <a:prstGeom prst="rect">
            <a:avLst/>
          </a:prstGeom>
          <a:noFill/>
          <a:ln>
            <a:noFill/>
          </a:ln>
        </p:spPr>
      </p:pic>
      <p:pic>
        <p:nvPicPr>
          <p:cNvPr descr=" " id="684" name="Google Shape;684;p24"/>
          <p:cNvPicPr preferRelativeResize="0"/>
          <p:nvPr/>
        </p:nvPicPr>
        <p:blipFill rotWithShape="1">
          <a:blip r:embed="rId16">
            <a:alphaModFix/>
          </a:blip>
          <a:srcRect b="0" l="0" r="0" t="0"/>
          <a:stretch/>
        </p:blipFill>
        <p:spPr>
          <a:xfrm>
            <a:off x="9513489" y="5080000"/>
            <a:ext cx="12702" cy="419100"/>
          </a:xfrm>
          <a:prstGeom prst="rect">
            <a:avLst/>
          </a:prstGeom>
          <a:noFill/>
          <a:ln>
            <a:noFill/>
          </a:ln>
        </p:spPr>
      </p:pic>
      <p:pic>
        <p:nvPicPr>
          <p:cNvPr descr=" " id="685" name="Google Shape;685;p24"/>
          <p:cNvPicPr preferRelativeResize="0"/>
          <p:nvPr/>
        </p:nvPicPr>
        <p:blipFill rotWithShape="1">
          <a:blip r:embed="rId16">
            <a:alphaModFix/>
          </a:blip>
          <a:srcRect b="0" l="0" r="0" t="0"/>
          <a:stretch/>
        </p:blipFill>
        <p:spPr>
          <a:xfrm>
            <a:off x="15407026" y="5080000"/>
            <a:ext cx="12702" cy="419100"/>
          </a:xfrm>
          <a:prstGeom prst="rect">
            <a:avLst/>
          </a:prstGeom>
          <a:noFill/>
          <a:ln>
            <a:noFill/>
          </a:ln>
        </p:spPr>
      </p:pic>
      <p:pic>
        <p:nvPicPr>
          <p:cNvPr descr=" " id="686" name="Google Shape;686;p24"/>
          <p:cNvPicPr preferRelativeResize="0"/>
          <p:nvPr/>
        </p:nvPicPr>
        <p:blipFill rotWithShape="1">
          <a:blip r:embed="rId16">
            <a:alphaModFix/>
          </a:blip>
          <a:srcRect b="0" l="0" r="0" t="0"/>
          <a:stretch/>
        </p:blipFill>
        <p:spPr>
          <a:xfrm>
            <a:off x="21021127" y="5080000"/>
            <a:ext cx="12702" cy="419100"/>
          </a:xfrm>
          <a:prstGeom prst="rect">
            <a:avLst/>
          </a:prstGeom>
          <a:noFill/>
          <a:ln>
            <a:noFill/>
          </a:ln>
        </p:spPr>
      </p:pic>
      <p:pic>
        <p:nvPicPr>
          <p:cNvPr descr=" " id="687" name="Google Shape;687;p24"/>
          <p:cNvPicPr preferRelativeResize="0"/>
          <p:nvPr/>
        </p:nvPicPr>
        <p:blipFill rotWithShape="1">
          <a:blip r:embed="rId17">
            <a:alphaModFix/>
          </a:blip>
          <a:srcRect b="0" l="0" r="0" t="0"/>
          <a:stretch/>
        </p:blipFill>
        <p:spPr>
          <a:xfrm>
            <a:off x="9513489" y="6896100"/>
            <a:ext cx="12702" cy="4165600"/>
          </a:xfrm>
          <a:prstGeom prst="rect">
            <a:avLst/>
          </a:prstGeom>
          <a:noFill/>
          <a:ln>
            <a:noFill/>
          </a:ln>
        </p:spPr>
      </p:pic>
      <p:pic>
        <p:nvPicPr>
          <p:cNvPr descr=" " id="688" name="Google Shape;688;p24"/>
          <p:cNvPicPr preferRelativeResize="0"/>
          <p:nvPr/>
        </p:nvPicPr>
        <p:blipFill rotWithShape="1">
          <a:blip r:embed="rId18">
            <a:alphaModFix/>
          </a:blip>
          <a:srcRect b="0" l="0" r="0" t="0"/>
          <a:stretch/>
        </p:blipFill>
        <p:spPr>
          <a:xfrm>
            <a:off x="9322965" y="8585200"/>
            <a:ext cx="203225" cy="12700"/>
          </a:xfrm>
          <a:prstGeom prst="rect">
            <a:avLst/>
          </a:prstGeom>
          <a:noFill/>
          <a:ln>
            <a:noFill/>
          </a:ln>
        </p:spPr>
      </p:pic>
      <p:pic>
        <p:nvPicPr>
          <p:cNvPr descr=" " id="689" name="Google Shape;689;p24"/>
          <p:cNvPicPr preferRelativeResize="0"/>
          <p:nvPr/>
        </p:nvPicPr>
        <p:blipFill rotWithShape="1">
          <a:blip r:embed="rId18">
            <a:alphaModFix/>
          </a:blip>
          <a:srcRect b="0" l="0" r="0" t="0"/>
          <a:stretch/>
        </p:blipFill>
        <p:spPr>
          <a:xfrm>
            <a:off x="20830603" y="8585200"/>
            <a:ext cx="203225" cy="12700"/>
          </a:xfrm>
          <a:prstGeom prst="rect">
            <a:avLst/>
          </a:prstGeom>
          <a:noFill/>
          <a:ln>
            <a:noFill/>
          </a:ln>
        </p:spPr>
      </p:pic>
      <p:pic>
        <p:nvPicPr>
          <p:cNvPr descr=" " id="690" name="Google Shape;690;p24"/>
          <p:cNvPicPr preferRelativeResize="0"/>
          <p:nvPr/>
        </p:nvPicPr>
        <p:blipFill rotWithShape="1">
          <a:blip r:embed="rId18">
            <a:alphaModFix/>
          </a:blip>
          <a:srcRect b="0" l="0" r="0" t="0"/>
          <a:stretch/>
        </p:blipFill>
        <p:spPr>
          <a:xfrm>
            <a:off x="9322965" y="11049000"/>
            <a:ext cx="203225" cy="12700"/>
          </a:xfrm>
          <a:prstGeom prst="rect">
            <a:avLst/>
          </a:prstGeom>
          <a:noFill/>
          <a:ln>
            <a:noFill/>
          </a:ln>
        </p:spPr>
      </p:pic>
      <p:pic>
        <p:nvPicPr>
          <p:cNvPr descr=" " id="691" name="Google Shape;691;p24"/>
          <p:cNvPicPr preferRelativeResize="0"/>
          <p:nvPr/>
        </p:nvPicPr>
        <p:blipFill rotWithShape="1">
          <a:blip r:embed="rId18">
            <a:alphaModFix/>
          </a:blip>
          <a:srcRect b="0" l="0" r="0" t="0"/>
          <a:stretch/>
        </p:blipFill>
        <p:spPr>
          <a:xfrm>
            <a:off x="20830603" y="11049000"/>
            <a:ext cx="203225" cy="12700"/>
          </a:xfrm>
          <a:prstGeom prst="rect">
            <a:avLst/>
          </a:prstGeom>
          <a:noFill/>
          <a:ln>
            <a:noFill/>
          </a:ln>
        </p:spPr>
      </p:pic>
      <p:pic>
        <p:nvPicPr>
          <p:cNvPr descr=" " id="692" name="Google Shape;692;p24"/>
          <p:cNvPicPr preferRelativeResize="0"/>
          <p:nvPr/>
        </p:nvPicPr>
        <p:blipFill rotWithShape="1">
          <a:blip r:embed="rId19">
            <a:alphaModFix/>
          </a:blip>
          <a:srcRect b="0" l="0" r="0" t="0"/>
          <a:stretch/>
        </p:blipFill>
        <p:spPr>
          <a:xfrm>
            <a:off x="21021127" y="7035800"/>
            <a:ext cx="12702" cy="4025900"/>
          </a:xfrm>
          <a:prstGeom prst="rect">
            <a:avLst/>
          </a:prstGeom>
          <a:noFill/>
          <a:ln>
            <a:noFill/>
          </a:ln>
        </p:spPr>
      </p:pic>
      <p:sp>
        <p:nvSpPr>
          <p:cNvPr id="693" name="Google Shape;693;p24"/>
          <p:cNvSpPr/>
          <p:nvPr/>
        </p:nvSpPr>
        <p:spPr>
          <a:xfrm>
            <a:off x="7747968" y="12801600"/>
            <a:ext cx="9064700"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0">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94" name="Google Shape;694;p24"/>
          <p:cNvSpPr/>
          <p:nvPr/>
        </p:nvSpPr>
        <p:spPr>
          <a:xfrm>
            <a:off x="6985873" y="571500"/>
            <a:ext cx="10754011"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ExtraBold"/>
              <a:buNone/>
            </a:pPr>
            <a:r>
              <a:rPr b="0" i="0" lang="en-US" sz="8000" u="none" cap="none" strike="noStrike">
                <a:solidFill>
                  <a:srgbClr val="272727"/>
                </a:solidFill>
                <a:latin typeface="Poppins ExtraBold"/>
                <a:ea typeface="Poppins ExtraBold"/>
                <a:cs typeface="Poppins ExtraBold"/>
                <a:sym typeface="Poppins ExtraBold"/>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F2D1"/>
        </a:solidFill>
      </p:bgPr>
    </p:bg>
    <p:spTree>
      <p:nvGrpSpPr>
        <p:cNvPr id="699" name="Shape 699"/>
        <p:cNvGrpSpPr/>
        <p:nvPr/>
      </p:nvGrpSpPr>
      <p:grpSpPr>
        <a:xfrm>
          <a:off x="0" y="0"/>
          <a:ext cx="0" cy="0"/>
          <a:chOff x="0" y="0"/>
          <a:chExt cx="0" cy="0"/>
        </a:xfrm>
      </p:grpSpPr>
      <p:pic>
        <p:nvPicPr>
          <p:cNvPr descr=" " id="700" name="Google Shape;700;p25"/>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701" name="Google Shape;701;p25"/>
          <p:cNvPicPr preferRelativeResize="0"/>
          <p:nvPr/>
        </p:nvPicPr>
        <p:blipFill rotWithShape="1">
          <a:blip r:embed="rId4">
            <a:alphaModFix/>
          </a:blip>
          <a:srcRect b="0" l="0" r="0" t="0"/>
          <a:stretch/>
        </p:blipFill>
        <p:spPr>
          <a:xfrm>
            <a:off x="177822" y="241300"/>
            <a:ext cx="24018702" cy="13220700"/>
          </a:xfrm>
          <a:prstGeom prst="rect">
            <a:avLst/>
          </a:prstGeom>
          <a:noFill/>
          <a:ln>
            <a:noFill/>
          </a:ln>
        </p:spPr>
      </p:pic>
      <p:pic>
        <p:nvPicPr>
          <p:cNvPr descr=" " id="702" name="Google Shape;702;p25"/>
          <p:cNvPicPr preferRelativeResize="0"/>
          <p:nvPr/>
        </p:nvPicPr>
        <p:blipFill rotWithShape="1">
          <a:blip r:embed="rId5">
            <a:alphaModFix/>
          </a:blip>
          <a:srcRect b="0" l="0" r="0" t="0"/>
          <a:stretch/>
        </p:blipFill>
        <p:spPr>
          <a:xfrm>
            <a:off x="2413302" y="787400"/>
            <a:ext cx="19547743" cy="12141200"/>
          </a:xfrm>
          <a:prstGeom prst="rect">
            <a:avLst/>
          </a:prstGeom>
          <a:noFill/>
          <a:ln>
            <a:noFill/>
          </a:ln>
        </p:spPr>
      </p:pic>
      <p:pic>
        <p:nvPicPr>
          <p:cNvPr descr=" " id="703" name="Google Shape;703;p25"/>
          <p:cNvPicPr preferRelativeResize="0"/>
          <p:nvPr/>
        </p:nvPicPr>
        <p:blipFill rotWithShape="1">
          <a:blip r:embed="rId6">
            <a:alphaModFix/>
          </a:blip>
          <a:srcRect b="0" l="0" r="0" t="0"/>
          <a:stretch/>
        </p:blipFill>
        <p:spPr>
          <a:xfrm>
            <a:off x="2413302" y="12700000"/>
            <a:ext cx="19547743" cy="228600"/>
          </a:xfrm>
          <a:prstGeom prst="rect">
            <a:avLst/>
          </a:prstGeom>
          <a:noFill/>
          <a:ln>
            <a:noFill/>
          </a:ln>
        </p:spPr>
      </p:pic>
      <p:pic>
        <p:nvPicPr>
          <p:cNvPr descr=" " id="704" name="Google Shape;704;p25"/>
          <p:cNvPicPr preferRelativeResize="0"/>
          <p:nvPr/>
        </p:nvPicPr>
        <p:blipFill rotWithShape="1">
          <a:blip r:embed="rId7">
            <a:alphaModFix/>
          </a:blip>
          <a:srcRect b="0" l="0" r="0" t="0"/>
          <a:stretch/>
        </p:blipFill>
        <p:spPr>
          <a:xfrm>
            <a:off x="2413302" y="787400"/>
            <a:ext cx="19547743" cy="114300"/>
          </a:xfrm>
          <a:prstGeom prst="rect">
            <a:avLst/>
          </a:prstGeom>
          <a:noFill/>
          <a:ln>
            <a:noFill/>
          </a:ln>
        </p:spPr>
      </p:pic>
      <p:pic>
        <p:nvPicPr>
          <p:cNvPr descr=" " id="705" name="Google Shape;705;p25"/>
          <p:cNvPicPr preferRelativeResize="0"/>
          <p:nvPr/>
        </p:nvPicPr>
        <p:blipFill rotWithShape="1">
          <a:blip r:embed="rId8">
            <a:alphaModFix/>
          </a:blip>
          <a:srcRect b="0" l="0" r="0" t="0"/>
          <a:stretch/>
        </p:blipFill>
        <p:spPr>
          <a:xfrm>
            <a:off x="2413302" y="12001500"/>
            <a:ext cx="9272159" cy="927100"/>
          </a:xfrm>
          <a:prstGeom prst="rect">
            <a:avLst/>
          </a:prstGeom>
          <a:noFill/>
          <a:ln>
            <a:noFill/>
          </a:ln>
        </p:spPr>
      </p:pic>
      <p:pic>
        <p:nvPicPr>
          <p:cNvPr descr=" " id="706" name="Google Shape;706;p25"/>
          <p:cNvPicPr preferRelativeResize="0"/>
          <p:nvPr/>
        </p:nvPicPr>
        <p:blipFill rotWithShape="1">
          <a:blip r:embed="rId9">
            <a:alphaModFix/>
          </a:blip>
          <a:srcRect b="0" l="0" r="0" t="0"/>
          <a:stretch/>
        </p:blipFill>
        <p:spPr>
          <a:xfrm>
            <a:off x="19852581" y="1917700"/>
            <a:ext cx="1231418" cy="513308"/>
          </a:xfrm>
          <a:prstGeom prst="rect">
            <a:avLst/>
          </a:prstGeom>
          <a:noFill/>
          <a:ln>
            <a:noFill/>
          </a:ln>
        </p:spPr>
      </p:pic>
      <p:sp>
        <p:nvSpPr>
          <p:cNvPr id="707" name="Google Shape;707;p2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8" name="Google Shape;708;p25"/>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sp>
        <p:nvSpPr>
          <p:cNvPr id="709" name="Google Shape;709;p25"/>
          <p:cNvSpPr/>
          <p:nvPr/>
        </p:nvSpPr>
        <p:spPr>
          <a:xfrm>
            <a:off x="10631229" y="2425700"/>
            <a:ext cx="10792116" cy="3386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ExtraBold"/>
              <a:buNone/>
            </a:pPr>
            <a:r>
              <a:rPr b="0" i="0" lang="en-US" sz="8000" u="none" cap="none" strike="noStrike">
                <a:solidFill>
                  <a:srgbClr val="272727"/>
                </a:solidFill>
                <a:latin typeface="Poppins ExtraBold"/>
                <a:ea typeface="Poppins ExtraBold"/>
                <a:cs typeface="Poppins ExtraBold"/>
                <a:sym typeface="Poppins ExtraBold"/>
              </a:rPr>
              <a:t>THANK YOU FOR CHOOSING EATEMP</a:t>
            </a:r>
            <a:endParaRPr b="0" i="0" sz="8000" u="none" cap="none" strike="noStrike">
              <a:solidFill>
                <a:schemeClr val="dk1"/>
              </a:solidFill>
              <a:latin typeface="Calibri"/>
              <a:ea typeface="Calibri"/>
              <a:cs typeface="Calibri"/>
              <a:sym typeface="Calibri"/>
            </a:endParaRPr>
          </a:p>
        </p:txBody>
      </p:sp>
      <p:sp>
        <p:nvSpPr>
          <p:cNvPr id="710" name="Google Shape;710;p25"/>
          <p:cNvSpPr/>
          <p:nvPr/>
        </p:nvSpPr>
        <p:spPr>
          <a:xfrm>
            <a:off x="10631229" y="6451600"/>
            <a:ext cx="9890303" cy="4910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711" name="Google Shape;711;p25"/>
          <p:cNvSpPr/>
          <p:nvPr/>
        </p:nvSpPr>
        <p:spPr>
          <a:xfrm rot="-5400000">
            <a:off x="22204468" y="8326859"/>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11">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712" name="Google Shape;712;p25"/>
          <p:cNvPicPr preferRelativeResize="0"/>
          <p:nvPr/>
        </p:nvPicPr>
        <p:blipFill rotWithShape="1">
          <a:blip r:embed="rId12">
            <a:alphaModFix/>
          </a:blip>
          <a:srcRect b="0" l="0" r="0" t="0"/>
          <a:stretch/>
        </p:blipFill>
        <p:spPr>
          <a:xfrm>
            <a:off x="355644" y="10414000"/>
            <a:ext cx="10275584" cy="1930400"/>
          </a:xfrm>
          <a:prstGeom prst="rect">
            <a:avLst/>
          </a:prstGeom>
          <a:noFill/>
          <a:ln>
            <a:noFill/>
          </a:ln>
        </p:spPr>
      </p:pic>
      <p:pic>
        <p:nvPicPr>
          <p:cNvPr descr=" " id="713" name="Google Shape;713;p25"/>
          <p:cNvPicPr preferRelativeResize="0"/>
          <p:nvPr/>
        </p:nvPicPr>
        <p:blipFill rotWithShape="1">
          <a:blip r:embed="rId13">
            <a:alphaModFix/>
          </a:blip>
          <a:srcRect b="0" l="0" r="0" t="0"/>
          <a:stretch/>
        </p:blipFill>
        <p:spPr>
          <a:xfrm>
            <a:off x="1536892" y="3924300"/>
            <a:ext cx="3746968" cy="5016500"/>
          </a:xfrm>
          <a:prstGeom prst="rect">
            <a:avLst/>
          </a:prstGeom>
          <a:noFill/>
          <a:ln>
            <a:noFill/>
          </a:ln>
        </p:spPr>
      </p:pic>
      <p:pic>
        <p:nvPicPr>
          <p:cNvPr descr=" " id="714" name="Google Shape;714;p25"/>
          <p:cNvPicPr preferRelativeResize="0"/>
          <p:nvPr/>
        </p:nvPicPr>
        <p:blipFill rotWithShape="1">
          <a:blip r:embed="rId14">
            <a:alphaModFix/>
          </a:blip>
          <a:srcRect b="0" l="0" r="0" t="0"/>
          <a:stretch/>
        </p:blipFill>
        <p:spPr>
          <a:xfrm>
            <a:off x="5525191" y="4038600"/>
            <a:ext cx="3734267" cy="3759200"/>
          </a:xfrm>
          <a:prstGeom prst="rect">
            <a:avLst/>
          </a:prstGeom>
          <a:noFill/>
          <a:ln>
            <a:noFill/>
          </a:ln>
        </p:spPr>
      </p:pic>
      <p:pic>
        <p:nvPicPr>
          <p:cNvPr descr=" " id="715" name="Google Shape;715;p25"/>
          <p:cNvPicPr preferRelativeResize="0"/>
          <p:nvPr/>
        </p:nvPicPr>
        <p:blipFill rotWithShape="1">
          <a:blip r:embed="rId15">
            <a:alphaModFix/>
          </a:blip>
          <a:srcRect b="0" l="0" r="0" t="0"/>
          <a:stretch/>
        </p:blipFill>
        <p:spPr>
          <a:xfrm>
            <a:off x="5004425" y="7086600"/>
            <a:ext cx="1333667" cy="2387600"/>
          </a:xfrm>
          <a:prstGeom prst="rect">
            <a:avLst/>
          </a:prstGeom>
          <a:noFill/>
          <a:ln>
            <a:noFill/>
          </a:ln>
        </p:spPr>
      </p:pic>
      <p:pic>
        <p:nvPicPr>
          <p:cNvPr descr=" " id="716" name="Google Shape;716;p25"/>
          <p:cNvPicPr preferRelativeResize="0"/>
          <p:nvPr/>
        </p:nvPicPr>
        <p:blipFill rotWithShape="1">
          <a:blip r:embed="rId16">
            <a:alphaModFix/>
          </a:blip>
          <a:srcRect b="0" l="0" r="0" t="0"/>
          <a:stretch/>
        </p:blipFill>
        <p:spPr>
          <a:xfrm>
            <a:off x="5321965" y="7086600"/>
            <a:ext cx="2794349" cy="1993900"/>
          </a:xfrm>
          <a:prstGeom prst="rect">
            <a:avLst/>
          </a:prstGeom>
          <a:noFill/>
          <a:ln>
            <a:noFill/>
          </a:ln>
        </p:spPr>
      </p:pic>
      <p:pic>
        <p:nvPicPr>
          <p:cNvPr descr=" " id="717" name="Google Shape;717;p25"/>
          <p:cNvPicPr preferRelativeResize="0"/>
          <p:nvPr/>
        </p:nvPicPr>
        <p:blipFill rotWithShape="1">
          <a:blip r:embed="rId17">
            <a:alphaModFix/>
          </a:blip>
          <a:srcRect b="0" l="0" r="0" t="0"/>
          <a:stretch/>
        </p:blipFill>
        <p:spPr>
          <a:xfrm>
            <a:off x="2248181" y="7086600"/>
            <a:ext cx="1320965" cy="2387600"/>
          </a:xfrm>
          <a:prstGeom prst="rect">
            <a:avLst/>
          </a:prstGeom>
          <a:noFill/>
          <a:ln>
            <a:noFill/>
          </a:ln>
        </p:spPr>
      </p:pic>
      <p:pic>
        <p:nvPicPr>
          <p:cNvPr descr=" " id="718" name="Google Shape;718;p25"/>
          <p:cNvPicPr preferRelativeResize="0"/>
          <p:nvPr/>
        </p:nvPicPr>
        <p:blipFill rotWithShape="1">
          <a:blip r:embed="rId16">
            <a:alphaModFix/>
          </a:blip>
          <a:srcRect b="0" l="0" r="0" t="0"/>
          <a:stretch/>
        </p:blipFill>
        <p:spPr>
          <a:xfrm>
            <a:off x="2553019" y="7086600"/>
            <a:ext cx="2794349" cy="1993900"/>
          </a:xfrm>
          <a:prstGeom prst="rect">
            <a:avLst/>
          </a:prstGeom>
          <a:noFill/>
          <a:ln>
            <a:noFill/>
          </a:ln>
        </p:spPr>
      </p:pic>
      <p:pic>
        <p:nvPicPr>
          <p:cNvPr descr=" " id="719" name="Google Shape;719;p25"/>
          <p:cNvPicPr preferRelativeResize="0"/>
          <p:nvPr/>
        </p:nvPicPr>
        <p:blipFill rotWithShape="1">
          <a:blip r:embed="rId18">
            <a:alphaModFix/>
          </a:blip>
          <a:srcRect b="0" l="0" r="0" t="0"/>
          <a:stretch/>
        </p:blipFill>
        <p:spPr>
          <a:xfrm>
            <a:off x="4572572" y="9270975"/>
            <a:ext cx="2121165" cy="1676400"/>
          </a:xfrm>
          <a:prstGeom prst="rect">
            <a:avLst/>
          </a:prstGeom>
          <a:noFill/>
          <a:ln>
            <a:noFill/>
          </a:ln>
        </p:spPr>
      </p:pic>
      <p:pic>
        <p:nvPicPr>
          <p:cNvPr descr=" " id="720" name="Google Shape;720;p25"/>
          <p:cNvPicPr preferRelativeResize="0"/>
          <p:nvPr/>
        </p:nvPicPr>
        <p:blipFill rotWithShape="1">
          <a:blip r:embed="rId19">
            <a:alphaModFix/>
          </a:blip>
          <a:srcRect b="0" l="0" r="0" t="0"/>
          <a:stretch/>
        </p:blipFill>
        <p:spPr>
          <a:xfrm>
            <a:off x="4572572" y="9270975"/>
            <a:ext cx="1536892" cy="1549400"/>
          </a:xfrm>
          <a:prstGeom prst="rect">
            <a:avLst/>
          </a:prstGeom>
          <a:noFill/>
          <a:ln>
            <a:noFill/>
          </a:ln>
        </p:spPr>
      </p:pic>
      <p:pic>
        <p:nvPicPr>
          <p:cNvPr descr=" " id="721" name="Google Shape;721;p25"/>
          <p:cNvPicPr preferRelativeResize="0"/>
          <p:nvPr/>
        </p:nvPicPr>
        <p:blipFill rotWithShape="1">
          <a:blip r:embed="rId20">
            <a:alphaModFix/>
          </a:blip>
          <a:srcRect b="0" l="0" r="0" t="0"/>
          <a:stretch/>
        </p:blipFill>
        <p:spPr>
          <a:xfrm>
            <a:off x="4572572" y="9270975"/>
            <a:ext cx="1117740" cy="1676400"/>
          </a:xfrm>
          <a:prstGeom prst="rect">
            <a:avLst/>
          </a:prstGeom>
          <a:noFill/>
          <a:ln>
            <a:noFill/>
          </a:ln>
        </p:spPr>
      </p:pic>
      <p:pic>
        <p:nvPicPr>
          <p:cNvPr descr=" " id="722" name="Google Shape;722;p25"/>
          <p:cNvPicPr preferRelativeResize="0"/>
          <p:nvPr/>
        </p:nvPicPr>
        <p:blipFill rotWithShape="1">
          <a:blip r:embed="rId21">
            <a:alphaModFix/>
          </a:blip>
          <a:srcRect b="0" l="0" r="0" t="0"/>
          <a:stretch/>
        </p:blipFill>
        <p:spPr>
          <a:xfrm>
            <a:off x="5626803" y="10198075"/>
            <a:ext cx="901813" cy="660400"/>
          </a:xfrm>
          <a:prstGeom prst="rect">
            <a:avLst/>
          </a:prstGeom>
          <a:noFill/>
          <a:ln>
            <a:noFill/>
          </a:ln>
        </p:spPr>
      </p:pic>
      <p:pic>
        <p:nvPicPr>
          <p:cNvPr descr=" " id="723" name="Google Shape;723;p25"/>
          <p:cNvPicPr preferRelativeResize="0"/>
          <p:nvPr/>
        </p:nvPicPr>
        <p:blipFill rotWithShape="1">
          <a:blip r:embed="rId22">
            <a:alphaModFix/>
          </a:blip>
          <a:srcRect b="0" l="0" r="0" t="0"/>
          <a:stretch/>
        </p:blipFill>
        <p:spPr>
          <a:xfrm>
            <a:off x="4724991" y="9270975"/>
            <a:ext cx="1320965" cy="1397000"/>
          </a:xfrm>
          <a:prstGeom prst="rect">
            <a:avLst/>
          </a:prstGeom>
          <a:noFill/>
          <a:ln>
            <a:noFill/>
          </a:ln>
        </p:spPr>
      </p:pic>
      <p:pic>
        <p:nvPicPr>
          <p:cNvPr descr=" " id="724" name="Google Shape;724;p25"/>
          <p:cNvPicPr preferRelativeResize="0"/>
          <p:nvPr/>
        </p:nvPicPr>
        <p:blipFill rotWithShape="1">
          <a:blip r:embed="rId23">
            <a:alphaModFix/>
          </a:blip>
          <a:srcRect b="0" l="0" r="0" t="0"/>
          <a:stretch/>
        </p:blipFill>
        <p:spPr>
          <a:xfrm>
            <a:off x="4737692" y="9270975"/>
            <a:ext cx="1193949" cy="1181100"/>
          </a:xfrm>
          <a:prstGeom prst="rect">
            <a:avLst/>
          </a:prstGeom>
          <a:noFill/>
          <a:ln>
            <a:noFill/>
          </a:ln>
        </p:spPr>
      </p:pic>
      <p:pic>
        <p:nvPicPr>
          <p:cNvPr descr=" " id="725" name="Google Shape;725;p25"/>
          <p:cNvPicPr preferRelativeResize="0"/>
          <p:nvPr/>
        </p:nvPicPr>
        <p:blipFill rotWithShape="1">
          <a:blip r:embed="rId24">
            <a:alphaModFix/>
          </a:blip>
          <a:srcRect b="0" l="0" r="0" t="0"/>
          <a:stretch/>
        </p:blipFill>
        <p:spPr>
          <a:xfrm>
            <a:off x="5360070" y="9372575"/>
            <a:ext cx="292137" cy="304800"/>
          </a:xfrm>
          <a:prstGeom prst="rect">
            <a:avLst/>
          </a:prstGeom>
          <a:noFill/>
          <a:ln>
            <a:noFill/>
          </a:ln>
        </p:spPr>
      </p:pic>
      <p:pic>
        <p:nvPicPr>
          <p:cNvPr descr=" " id="726" name="Google Shape;726;p25"/>
          <p:cNvPicPr preferRelativeResize="0"/>
          <p:nvPr/>
        </p:nvPicPr>
        <p:blipFill rotWithShape="1">
          <a:blip r:embed="rId25">
            <a:alphaModFix/>
          </a:blip>
          <a:srcRect b="0" l="0" r="0" t="0"/>
          <a:stretch/>
        </p:blipFill>
        <p:spPr>
          <a:xfrm>
            <a:off x="5436279" y="9791675"/>
            <a:ext cx="317540" cy="215900"/>
          </a:xfrm>
          <a:prstGeom prst="rect">
            <a:avLst/>
          </a:prstGeom>
          <a:noFill/>
          <a:ln>
            <a:noFill/>
          </a:ln>
        </p:spPr>
      </p:pic>
      <p:pic>
        <p:nvPicPr>
          <p:cNvPr descr=" " id="727" name="Google Shape;727;p25"/>
          <p:cNvPicPr preferRelativeResize="0"/>
          <p:nvPr/>
        </p:nvPicPr>
        <p:blipFill rotWithShape="1">
          <a:blip r:embed="rId26">
            <a:alphaModFix/>
          </a:blip>
          <a:srcRect b="0" l="0" r="0" t="0"/>
          <a:stretch/>
        </p:blipFill>
        <p:spPr>
          <a:xfrm>
            <a:off x="4940918" y="10121875"/>
            <a:ext cx="304838" cy="215900"/>
          </a:xfrm>
          <a:prstGeom prst="rect">
            <a:avLst/>
          </a:prstGeom>
          <a:noFill/>
          <a:ln>
            <a:noFill/>
          </a:ln>
        </p:spPr>
      </p:pic>
      <p:pic>
        <p:nvPicPr>
          <p:cNvPr descr=" " id="728" name="Google Shape;728;p25"/>
          <p:cNvPicPr preferRelativeResize="0"/>
          <p:nvPr/>
        </p:nvPicPr>
        <p:blipFill rotWithShape="1">
          <a:blip r:embed="rId27">
            <a:alphaModFix/>
          </a:blip>
          <a:srcRect b="0" l="0" r="0" t="0"/>
          <a:stretch/>
        </p:blipFill>
        <p:spPr>
          <a:xfrm>
            <a:off x="5360070" y="9982175"/>
            <a:ext cx="317540" cy="355600"/>
          </a:xfrm>
          <a:prstGeom prst="rect">
            <a:avLst/>
          </a:prstGeom>
          <a:noFill/>
          <a:ln>
            <a:noFill/>
          </a:ln>
        </p:spPr>
      </p:pic>
      <p:pic>
        <p:nvPicPr>
          <p:cNvPr descr=" " id="729" name="Google Shape;729;p25"/>
          <p:cNvPicPr preferRelativeResize="0"/>
          <p:nvPr/>
        </p:nvPicPr>
        <p:blipFill rotWithShape="1">
          <a:blip r:embed="rId28">
            <a:alphaModFix/>
          </a:blip>
          <a:srcRect b="0" l="0" r="0" t="0"/>
          <a:stretch/>
        </p:blipFill>
        <p:spPr>
          <a:xfrm>
            <a:off x="5537892" y="9270975"/>
            <a:ext cx="393749" cy="952500"/>
          </a:xfrm>
          <a:prstGeom prst="rect">
            <a:avLst/>
          </a:prstGeom>
          <a:noFill/>
          <a:ln>
            <a:noFill/>
          </a:ln>
        </p:spPr>
      </p:pic>
      <p:pic>
        <p:nvPicPr>
          <p:cNvPr descr=" " id="730" name="Google Shape;730;p25"/>
          <p:cNvPicPr preferRelativeResize="0"/>
          <p:nvPr/>
        </p:nvPicPr>
        <p:blipFill rotWithShape="1">
          <a:blip r:embed="rId29">
            <a:alphaModFix/>
          </a:blip>
          <a:srcRect b="0" l="0" r="0" t="0"/>
          <a:stretch/>
        </p:blipFill>
        <p:spPr>
          <a:xfrm>
            <a:off x="4852006" y="9270975"/>
            <a:ext cx="228629" cy="190500"/>
          </a:xfrm>
          <a:prstGeom prst="rect">
            <a:avLst/>
          </a:prstGeom>
          <a:noFill/>
          <a:ln>
            <a:noFill/>
          </a:ln>
        </p:spPr>
      </p:pic>
      <p:pic>
        <p:nvPicPr>
          <p:cNvPr descr=" " id="731" name="Google Shape;731;p25"/>
          <p:cNvPicPr preferRelativeResize="0"/>
          <p:nvPr/>
        </p:nvPicPr>
        <p:blipFill rotWithShape="1">
          <a:blip r:embed="rId30">
            <a:alphaModFix/>
          </a:blip>
          <a:srcRect b="0" l="0" r="0" t="0"/>
          <a:stretch/>
        </p:blipFill>
        <p:spPr>
          <a:xfrm>
            <a:off x="4966321" y="9486875"/>
            <a:ext cx="266733" cy="190500"/>
          </a:xfrm>
          <a:prstGeom prst="rect">
            <a:avLst/>
          </a:prstGeom>
          <a:noFill/>
          <a:ln>
            <a:noFill/>
          </a:ln>
        </p:spPr>
      </p:pic>
      <p:pic>
        <p:nvPicPr>
          <p:cNvPr descr=" " id="732" name="Google Shape;732;p25"/>
          <p:cNvPicPr preferRelativeResize="0"/>
          <p:nvPr/>
        </p:nvPicPr>
        <p:blipFill rotWithShape="1">
          <a:blip r:embed="rId31">
            <a:alphaModFix/>
          </a:blip>
          <a:srcRect b="0" l="0" r="0" t="0"/>
          <a:stretch/>
        </p:blipFill>
        <p:spPr>
          <a:xfrm>
            <a:off x="4852006" y="9651975"/>
            <a:ext cx="330241" cy="368300"/>
          </a:xfrm>
          <a:prstGeom prst="rect">
            <a:avLst/>
          </a:prstGeom>
          <a:noFill/>
          <a:ln>
            <a:noFill/>
          </a:ln>
        </p:spPr>
      </p:pic>
      <p:pic>
        <p:nvPicPr>
          <p:cNvPr descr=" " id="733" name="Google Shape;733;p25"/>
          <p:cNvPicPr preferRelativeResize="0"/>
          <p:nvPr/>
        </p:nvPicPr>
        <p:blipFill rotWithShape="1">
          <a:blip r:embed="rId32">
            <a:alphaModFix/>
          </a:blip>
          <a:srcRect b="0" l="0" r="0" t="0"/>
          <a:stretch/>
        </p:blipFill>
        <p:spPr>
          <a:xfrm>
            <a:off x="3238905" y="8851900"/>
            <a:ext cx="4788498" cy="850900"/>
          </a:xfrm>
          <a:prstGeom prst="rect">
            <a:avLst/>
          </a:prstGeom>
          <a:noFill/>
          <a:ln>
            <a:noFill/>
          </a:ln>
        </p:spPr>
      </p:pic>
      <p:pic>
        <p:nvPicPr>
          <p:cNvPr descr=" " id="734" name="Google Shape;734;p25"/>
          <p:cNvPicPr preferRelativeResize="0"/>
          <p:nvPr/>
        </p:nvPicPr>
        <p:blipFill rotWithShape="1">
          <a:blip r:embed="rId33">
            <a:alphaModFix/>
          </a:blip>
          <a:srcRect b="0" l="0" r="0" t="0"/>
          <a:stretch/>
        </p:blipFill>
        <p:spPr>
          <a:xfrm>
            <a:off x="3238905" y="9283700"/>
            <a:ext cx="4788498" cy="76200"/>
          </a:xfrm>
          <a:prstGeom prst="rect">
            <a:avLst/>
          </a:prstGeom>
          <a:noFill/>
          <a:ln>
            <a:noFill/>
          </a:ln>
        </p:spPr>
      </p:pic>
      <p:pic>
        <p:nvPicPr>
          <p:cNvPr descr=" " id="735" name="Google Shape;735;p25"/>
          <p:cNvPicPr preferRelativeResize="0"/>
          <p:nvPr/>
        </p:nvPicPr>
        <p:blipFill rotWithShape="1">
          <a:blip r:embed="rId34">
            <a:alphaModFix/>
          </a:blip>
          <a:srcRect b="0" l="0" r="0" t="0"/>
          <a:stretch/>
        </p:blipFill>
        <p:spPr>
          <a:xfrm>
            <a:off x="2553019" y="8686800"/>
            <a:ext cx="5906238" cy="558800"/>
          </a:xfrm>
          <a:prstGeom prst="rect">
            <a:avLst/>
          </a:prstGeom>
          <a:noFill/>
          <a:ln>
            <a:noFill/>
          </a:ln>
        </p:spPr>
      </p:pic>
      <p:pic>
        <p:nvPicPr>
          <p:cNvPr descr=" " id="736" name="Google Shape;736;p25"/>
          <p:cNvPicPr preferRelativeResize="0"/>
          <p:nvPr/>
        </p:nvPicPr>
        <p:blipFill rotWithShape="1">
          <a:blip r:embed="rId35">
            <a:alphaModFix/>
          </a:blip>
          <a:srcRect b="0" l="0" r="0" t="0"/>
          <a:stretch/>
        </p:blipFill>
        <p:spPr>
          <a:xfrm>
            <a:off x="2692737" y="9207500"/>
            <a:ext cx="4470959" cy="38100"/>
          </a:xfrm>
          <a:prstGeom prst="rect">
            <a:avLst/>
          </a:prstGeom>
          <a:noFill/>
          <a:ln>
            <a:noFill/>
          </a:ln>
        </p:spPr>
      </p:pic>
      <p:pic>
        <p:nvPicPr>
          <p:cNvPr descr=" " id="737" name="Google Shape;737;p25"/>
          <p:cNvPicPr preferRelativeResize="0"/>
          <p:nvPr/>
        </p:nvPicPr>
        <p:blipFill rotWithShape="1">
          <a:blip r:embed="rId36">
            <a:alphaModFix/>
          </a:blip>
          <a:srcRect b="0" l="0" r="0" t="0"/>
          <a:stretch/>
        </p:blipFill>
        <p:spPr>
          <a:xfrm>
            <a:off x="3035679" y="8737600"/>
            <a:ext cx="4991724" cy="457200"/>
          </a:xfrm>
          <a:prstGeom prst="rect">
            <a:avLst/>
          </a:prstGeom>
          <a:noFill/>
          <a:ln>
            <a:noFill/>
          </a:ln>
        </p:spPr>
      </p:pic>
      <p:pic>
        <p:nvPicPr>
          <p:cNvPr descr=" " id="738" name="Google Shape;738;p25"/>
          <p:cNvPicPr preferRelativeResize="0"/>
          <p:nvPr/>
        </p:nvPicPr>
        <p:blipFill rotWithShape="1">
          <a:blip r:embed="rId37">
            <a:alphaModFix/>
          </a:blip>
          <a:srcRect b="0" l="0" r="0" t="0"/>
          <a:stretch/>
        </p:blipFill>
        <p:spPr>
          <a:xfrm>
            <a:off x="3543743" y="9588500"/>
            <a:ext cx="3835879" cy="215900"/>
          </a:xfrm>
          <a:prstGeom prst="rect">
            <a:avLst/>
          </a:prstGeom>
          <a:noFill/>
          <a:ln>
            <a:noFill/>
          </a:ln>
        </p:spPr>
      </p:pic>
      <p:pic>
        <p:nvPicPr>
          <p:cNvPr descr=" " id="739" name="Google Shape;739;p25"/>
          <p:cNvPicPr preferRelativeResize="0"/>
          <p:nvPr/>
        </p:nvPicPr>
        <p:blipFill rotWithShape="1">
          <a:blip r:embed="rId38">
            <a:alphaModFix/>
          </a:blip>
          <a:srcRect b="0" l="0" r="0" t="0"/>
          <a:stretch/>
        </p:blipFill>
        <p:spPr>
          <a:xfrm>
            <a:off x="1524191" y="8674075"/>
            <a:ext cx="2121165" cy="2273300"/>
          </a:xfrm>
          <a:prstGeom prst="rect">
            <a:avLst/>
          </a:prstGeom>
          <a:noFill/>
          <a:ln>
            <a:noFill/>
          </a:ln>
        </p:spPr>
      </p:pic>
      <p:pic>
        <p:nvPicPr>
          <p:cNvPr descr=" " id="740" name="Google Shape;740;p25"/>
          <p:cNvPicPr preferRelativeResize="0"/>
          <p:nvPr/>
        </p:nvPicPr>
        <p:blipFill rotWithShape="1">
          <a:blip r:embed="rId39">
            <a:alphaModFix/>
          </a:blip>
          <a:srcRect b="0" l="0" r="0" t="0"/>
          <a:stretch/>
        </p:blipFill>
        <p:spPr>
          <a:xfrm>
            <a:off x="1524191" y="8813775"/>
            <a:ext cx="1536892" cy="2006600"/>
          </a:xfrm>
          <a:prstGeom prst="rect">
            <a:avLst/>
          </a:prstGeom>
          <a:noFill/>
          <a:ln>
            <a:noFill/>
          </a:ln>
        </p:spPr>
      </p:pic>
      <p:pic>
        <p:nvPicPr>
          <p:cNvPr descr=" " id="741" name="Google Shape;741;p25"/>
          <p:cNvPicPr preferRelativeResize="0"/>
          <p:nvPr/>
        </p:nvPicPr>
        <p:blipFill rotWithShape="1">
          <a:blip r:embed="rId40">
            <a:alphaModFix/>
          </a:blip>
          <a:srcRect b="0" l="0" r="0" t="0"/>
          <a:stretch/>
        </p:blipFill>
        <p:spPr>
          <a:xfrm>
            <a:off x="1524191" y="8674075"/>
            <a:ext cx="1117740" cy="2273300"/>
          </a:xfrm>
          <a:prstGeom prst="rect">
            <a:avLst/>
          </a:prstGeom>
          <a:noFill/>
          <a:ln>
            <a:noFill/>
          </a:ln>
        </p:spPr>
      </p:pic>
      <p:pic>
        <p:nvPicPr>
          <p:cNvPr descr=" " id="742" name="Google Shape;742;p25"/>
          <p:cNvPicPr preferRelativeResize="0"/>
          <p:nvPr/>
        </p:nvPicPr>
        <p:blipFill rotWithShape="1">
          <a:blip r:embed="rId41">
            <a:alphaModFix/>
          </a:blip>
          <a:srcRect b="0" l="0" r="0" t="0"/>
          <a:stretch/>
        </p:blipFill>
        <p:spPr>
          <a:xfrm>
            <a:off x="2578422" y="8775650"/>
            <a:ext cx="1003425" cy="2082800"/>
          </a:xfrm>
          <a:prstGeom prst="rect">
            <a:avLst/>
          </a:prstGeom>
          <a:noFill/>
          <a:ln>
            <a:noFill/>
          </a:ln>
        </p:spPr>
      </p:pic>
      <p:pic>
        <p:nvPicPr>
          <p:cNvPr descr=" " id="743" name="Google Shape;743;p25"/>
          <p:cNvPicPr preferRelativeResize="0"/>
          <p:nvPr/>
        </p:nvPicPr>
        <p:blipFill rotWithShape="1">
          <a:blip r:embed="rId42">
            <a:alphaModFix/>
          </a:blip>
          <a:srcRect b="0" l="0" r="0" t="0"/>
          <a:stretch/>
        </p:blipFill>
        <p:spPr>
          <a:xfrm>
            <a:off x="1676610" y="8966175"/>
            <a:ext cx="1320965" cy="1701800"/>
          </a:xfrm>
          <a:prstGeom prst="rect">
            <a:avLst/>
          </a:prstGeom>
          <a:noFill/>
          <a:ln>
            <a:noFill/>
          </a:ln>
        </p:spPr>
      </p:pic>
      <p:pic>
        <p:nvPicPr>
          <p:cNvPr descr=" " id="744" name="Google Shape;744;p25"/>
          <p:cNvPicPr preferRelativeResize="0"/>
          <p:nvPr/>
        </p:nvPicPr>
        <p:blipFill rotWithShape="1">
          <a:blip r:embed="rId43">
            <a:alphaModFix/>
          </a:blip>
          <a:srcRect b="0" l="0" r="0" t="0"/>
          <a:stretch/>
        </p:blipFill>
        <p:spPr>
          <a:xfrm>
            <a:off x="1689311" y="9182075"/>
            <a:ext cx="1193949" cy="1270000"/>
          </a:xfrm>
          <a:prstGeom prst="rect">
            <a:avLst/>
          </a:prstGeom>
          <a:noFill/>
          <a:ln>
            <a:noFill/>
          </a:ln>
        </p:spPr>
      </p:pic>
      <p:pic>
        <p:nvPicPr>
          <p:cNvPr descr=" " id="745" name="Google Shape;745;p25"/>
          <p:cNvPicPr preferRelativeResize="0"/>
          <p:nvPr/>
        </p:nvPicPr>
        <p:blipFill rotWithShape="1">
          <a:blip r:embed="rId44">
            <a:alphaModFix/>
          </a:blip>
          <a:srcRect b="0" l="0" r="0" t="0"/>
          <a:stretch/>
        </p:blipFill>
        <p:spPr>
          <a:xfrm>
            <a:off x="2311689" y="9372575"/>
            <a:ext cx="292137" cy="304800"/>
          </a:xfrm>
          <a:prstGeom prst="rect">
            <a:avLst/>
          </a:prstGeom>
          <a:noFill/>
          <a:ln>
            <a:noFill/>
          </a:ln>
        </p:spPr>
      </p:pic>
      <p:pic>
        <p:nvPicPr>
          <p:cNvPr descr=" " id="746" name="Google Shape;746;p25"/>
          <p:cNvPicPr preferRelativeResize="0"/>
          <p:nvPr/>
        </p:nvPicPr>
        <p:blipFill rotWithShape="1">
          <a:blip r:embed="rId45">
            <a:alphaModFix/>
          </a:blip>
          <a:srcRect b="0" l="0" r="0" t="0"/>
          <a:stretch/>
        </p:blipFill>
        <p:spPr>
          <a:xfrm>
            <a:off x="2400600" y="9791675"/>
            <a:ext cx="304838" cy="215900"/>
          </a:xfrm>
          <a:prstGeom prst="rect">
            <a:avLst/>
          </a:prstGeom>
          <a:noFill/>
          <a:ln>
            <a:noFill/>
          </a:ln>
        </p:spPr>
      </p:pic>
      <p:pic>
        <p:nvPicPr>
          <p:cNvPr descr=" " id="747" name="Google Shape;747;p25"/>
          <p:cNvPicPr preferRelativeResize="0"/>
          <p:nvPr/>
        </p:nvPicPr>
        <p:blipFill rotWithShape="1">
          <a:blip r:embed="rId46">
            <a:alphaModFix/>
          </a:blip>
          <a:srcRect b="0" l="0" r="0" t="0"/>
          <a:stretch/>
        </p:blipFill>
        <p:spPr>
          <a:xfrm>
            <a:off x="1892537" y="10121875"/>
            <a:ext cx="304838" cy="215900"/>
          </a:xfrm>
          <a:prstGeom prst="rect">
            <a:avLst/>
          </a:prstGeom>
          <a:noFill/>
          <a:ln>
            <a:noFill/>
          </a:ln>
        </p:spPr>
      </p:pic>
      <p:pic>
        <p:nvPicPr>
          <p:cNvPr descr=" " id="748" name="Google Shape;748;p25"/>
          <p:cNvPicPr preferRelativeResize="0"/>
          <p:nvPr/>
        </p:nvPicPr>
        <p:blipFill rotWithShape="1">
          <a:blip r:embed="rId47">
            <a:alphaModFix/>
          </a:blip>
          <a:srcRect b="0" l="0" r="0" t="0"/>
          <a:stretch/>
        </p:blipFill>
        <p:spPr>
          <a:xfrm>
            <a:off x="2311689" y="9982175"/>
            <a:ext cx="317540" cy="355600"/>
          </a:xfrm>
          <a:prstGeom prst="rect">
            <a:avLst/>
          </a:prstGeom>
          <a:noFill/>
          <a:ln>
            <a:noFill/>
          </a:ln>
        </p:spPr>
      </p:pic>
      <p:pic>
        <p:nvPicPr>
          <p:cNvPr descr=" " id="749" name="Google Shape;749;p25"/>
          <p:cNvPicPr preferRelativeResize="0"/>
          <p:nvPr/>
        </p:nvPicPr>
        <p:blipFill rotWithShape="1">
          <a:blip r:embed="rId48">
            <a:alphaModFix/>
          </a:blip>
          <a:srcRect b="0" l="0" r="0" t="0"/>
          <a:stretch/>
        </p:blipFill>
        <p:spPr>
          <a:xfrm>
            <a:off x="1803625" y="9182075"/>
            <a:ext cx="1079635" cy="1041400"/>
          </a:xfrm>
          <a:prstGeom prst="rect">
            <a:avLst/>
          </a:prstGeom>
          <a:noFill/>
          <a:ln>
            <a:noFill/>
          </a:ln>
        </p:spPr>
      </p:pic>
      <p:pic>
        <p:nvPicPr>
          <p:cNvPr descr=" " id="750" name="Google Shape;750;p25"/>
          <p:cNvPicPr preferRelativeResize="0"/>
          <p:nvPr/>
        </p:nvPicPr>
        <p:blipFill rotWithShape="1">
          <a:blip r:embed="rId49">
            <a:alphaModFix/>
          </a:blip>
          <a:srcRect b="0" l="0" r="0" t="0"/>
          <a:stretch/>
        </p:blipFill>
        <p:spPr>
          <a:xfrm>
            <a:off x="1917940" y="9486875"/>
            <a:ext cx="279435" cy="190500"/>
          </a:xfrm>
          <a:prstGeom prst="rect">
            <a:avLst/>
          </a:prstGeom>
          <a:noFill/>
          <a:ln>
            <a:noFill/>
          </a:ln>
        </p:spPr>
      </p:pic>
      <p:pic>
        <p:nvPicPr>
          <p:cNvPr descr=" " id="751" name="Google Shape;751;p25"/>
          <p:cNvPicPr preferRelativeResize="0"/>
          <p:nvPr/>
        </p:nvPicPr>
        <p:blipFill rotWithShape="1">
          <a:blip r:embed="rId50">
            <a:alphaModFix/>
          </a:blip>
          <a:srcRect b="0" l="0" r="0" t="0"/>
          <a:stretch/>
        </p:blipFill>
        <p:spPr>
          <a:xfrm>
            <a:off x="1803625" y="9651975"/>
            <a:ext cx="330241" cy="368300"/>
          </a:xfrm>
          <a:prstGeom prst="rect">
            <a:avLst/>
          </a:prstGeom>
          <a:noFill/>
          <a:ln>
            <a:noFill/>
          </a:ln>
        </p:spPr>
      </p:pic>
      <p:pic>
        <p:nvPicPr>
          <p:cNvPr descr=" " id="752" name="Google Shape;752;p25"/>
          <p:cNvPicPr preferRelativeResize="0"/>
          <p:nvPr/>
        </p:nvPicPr>
        <p:blipFill rotWithShape="1">
          <a:blip r:embed="rId51">
            <a:alphaModFix/>
          </a:blip>
          <a:srcRect b="0" l="0" r="0" t="0"/>
          <a:stretch/>
        </p:blipFill>
        <p:spPr>
          <a:xfrm>
            <a:off x="1778222" y="8661400"/>
            <a:ext cx="1892537" cy="1257300"/>
          </a:xfrm>
          <a:prstGeom prst="rect">
            <a:avLst/>
          </a:prstGeom>
          <a:noFill/>
          <a:ln>
            <a:noFill/>
          </a:ln>
        </p:spPr>
      </p:pic>
      <p:pic>
        <p:nvPicPr>
          <p:cNvPr descr=" " id="753" name="Google Shape;753;p25"/>
          <p:cNvPicPr preferRelativeResize="0"/>
          <p:nvPr/>
        </p:nvPicPr>
        <p:blipFill rotWithShape="1">
          <a:blip r:embed="rId52">
            <a:alphaModFix/>
          </a:blip>
          <a:srcRect b="0" l="0" r="0" t="0"/>
          <a:stretch/>
        </p:blipFill>
        <p:spPr>
          <a:xfrm>
            <a:off x="1676610" y="8597900"/>
            <a:ext cx="2108464" cy="1244600"/>
          </a:xfrm>
          <a:prstGeom prst="rect">
            <a:avLst/>
          </a:prstGeom>
          <a:noFill/>
          <a:ln>
            <a:noFill/>
          </a:ln>
        </p:spPr>
      </p:pic>
      <p:pic>
        <p:nvPicPr>
          <p:cNvPr descr=" " id="754" name="Google Shape;754;p25"/>
          <p:cNvPicPr preferRelativeResize="0"/>
          <p:nvPr/>
        </p:nvPicPr>
        <p:blipFill rotWithShape="1">
          <a:blip r:embed="rId53">
            <a:alphaModFix/>
          </a:blip>
          <a:srcRect b="0" l="0" r="0" t="0"/>
          <a:stretch/>
        </p:blipFill>
        <p:spPr>
          <a:xfrm>
            <a:off x="2083060" y="8636025"/>
            <a:ext cx="1651206" cy="1168400"/>
          </a:xfrm>
          <a:prstGeom prst="rect">
            <a:avLst/>
          </a:prstGeom>
          <a:noFill/>
          <a:ln>
            <a:noFill/>
          </a:ln>
        </p:spPr>
      </p:pic>
      <p:pic>
        <p:nvPicPr>
          <p:cNvPr descr=" " id="755" name="Google Shape;755;p25"/>
          <p:cNvPicPr preferRelativeResize="0"/>
          <p:nvPr/>
        </p:nvPicPr>
        <p:blipFill rotWithShape="1">
          <a:blip r:embed="rId54">
            <a:alphaModFix/>
          </a:blip>
          <a:srcRect b="0" l="0" r="0" t="0"/>
          <a:stretch/>
        </p:blipFill>
        <p:spPr>
          <a:xfrm>
            <a:off x="4521765" y="7467600"/>
            <a:ext cx="1143143" cy="723900"/>
          </a:xfrm>
          <a:prstGeom prst="rect">
            <a:avLst/>
          </a:prstGeom>
          <a:noFill/>
          <a:ln>
            <a:noFill/>
          </a:ln>
        </p:spPr>
      </p:pic>
      <p:pic>
        <p:nvPicPr>
          <p:cNvPr descr=" " id="756" name="Google Shape;756;p25"/>
          <p:cNvPicPr preferRelativeResize="0"/>
          <p:nvPr/>
        </p:nvPicPr>
        <p:blipFill rotWithShape="1">
          <a:blip r:embed="rId55">
            <a:alphaModFix/>
          </a:blip>
          <a:srcRect b="0" l="0" r="0" t="0"/>
          <a:stretch/>
        </p:blipFill>
        <p:spPr>
          <a:xfrm>
            <a:off x="5194949" y="7683475"/>
            <a:ext cx="393749" cy="266700"/>
          </a:xfrm>
          <a:prstGeom prst="rect">
            <a:avLst/>
          </a:prstGeom>
          <a:noFill/>
          <a:ln>
            <a:noFill/>
          </a:ln>
        </p:spPr>
      </p:pic>
      <p:pic>
        <p:nvPicPr>
          <p:cNvPr descr=" " id="757" name="Google Shape;757;p25"/>
          <p:cNvPicPr preferRelativeResize="0"/>
          <p:nvPr/>
        </p:nvPicPr>
        <p:blipFill rotWithShape="1">
          <a:blip r:embed="rId56">
            <a:alphaModFix/>
          </a:blip>
          <a:srcRect b="0" l="0" r="0" t="0"/>
          <a:stretch/>
        </p:blipFill>
        <p:spPr>
          <a:xfrm>
            <a:off x="4521765" y="7683475"/>
            <a:ext cx="660483" cy="508000"/>
          </a:xfrm>
          <a:prstGeom prst="rect">
            <a:avLst/>
          </a:prstGeom>
          <a:noFill/>
          <a:ln>
            <a:noFill/>
          </a:ln>
        </p:spPr>
      </p:pic>
      <p:pic>
        <p:nvPicPr>
          <p:cNvPr descr=" " id="758" name="Google Shape;758;p25"/>
          <p:cNvPicPr preferRelativeResize="0"/>
          <p:nvPr/>
        </p:nvPicPr>
        <p:blipFill rotWithShape="1">
          <a:blip r:embed="rId57">
            <a:alphaModFix/>
          </a:blip>
          <a:srcRect b="0" l="0" r="0" t="0"/>
          <a:stretch/>
        </p:blipFill>
        <p:spPr>
          <a:xfrm>
            <a:off x="4407451" y="6985000"/>
            <a:ext cx="1359070" cy="1358900"/>
          </a:xfrm>
          <a:prstGeom prst="rect">
            <a:avLst/>
          </a:prstGeom>
          <a:noFill/>
          <a:ln>
            <a:noFill/>
          </a:ln>
        </p:spPr>
      </p:pic>
      <p:pic>
        <p:nvPicPr>
          <p:cNvPr descr=" " id="759" name="Google Shape;759;p25"/>
          <p:cNvPicPr preferRelativeResize="0"/>
          <p:nvPr/>
        </p:nvPicPr>
        <p:blipFill rotWithShape="1">
          <a:blip r:embed="rId58">
            <a:alphaModFix/>
          </a:blip>
          <a:srcRect b="0" l="0" r="0" t="0"/>
          <a:stretch/>
        </p:blipFill>
        <p:spPr>
          <a:xfrm>
            <a:off x="5106038" y="7124700"/>
            <a:ext cx="571571" cy="1079500"/>
          </a:xfrm>
          <a:prstGeom prst="rect">
            <a:avLst/>
          </a:prstGeom>
          <a:noFill/>
          <a:ln>
            <a:noFill/>
          </a:ln>
        </p:spPr>
      </p:pic>
      <p:pic>
        <p:nvPicPr>
          <p:cNvPr descr=" " id="760" name="Google Shape;760;p25"/>
          <p:cNvPicPr preferRelativeResize="0"/>
          <p:nvPr/>
        </p:nvPicPr>
        <p:blipFill rotWithShape="1">
          <a:blip r:embed="rId59">
            <a:alphaModFix/>
          </a:blip>
          <a:srcRect b="0" l="0" r="0" t="0"/>
          <a:stretch/>
        </p:blipFill>
        <p:spPr>
          <a:xfrm>
            <a:off x="4407451" y="6985000"/>
            <a:ext cx="698587" cy="1358900"/>
          </a:xfrm>
          <a:prstGeom prst="rect">
            <a:avLst/>
          </a:prstGeom>
          <a:noFill/>
          <a:ln>
            <a:noFill/>
          </a:ln>
        </p:spPr>
      </p:pic>
      <p:pic>
        <p:nvPicPr>
          <p:cNvPr descr=" " id="761" name="Google Shape;761;p25"/>
          <p:cNvPicPr preferRelativeResize="0"/>
          <p:nvPr/>
        </p:nvPicPr>
        <p:blipFill rotWithShape="1">
          <a:blip r:embed="rId60">
            <a:alphaModFix/>
          </a:blip>
          <a:srcRect b="0" l="0" r="0" t="0"/>
          <a:stretch/>
        </p:blipFill>
        <p:spPr>
          <a:xfrm>
            <a:off x="5080635" y="7035800"/>
            <a:ext cx="635079" cy="635000"/>
          </a:xfrm>
          <a:prstGeom prst="rect">
            <a:avLst/>
          </a:prstGeom>
          <a:noFill/>
          <a:ln>
            <a:noFill/>
          </a:ln>
        </p:spPr>
      </p:pic>
      <p:pic>
        <p:nvPicPr>
          <p:cNvPr descr=" " id="762" name="Google Shape;762;p25"/>
          <p:cNvPicPr preferRelativeResize="0"/>
          <p:nvPr/>
        </p:nvPicPr>
        <p:blipFill rotWithShape="1">
          <a:blip r:embed="rId61">
            <a:alphaModFix/>
          </a:blip>
          <a:srcRect b="0" l="0" r="0" t="0"/>
          <a:stretch/>
        </p:blipFill>
        <p:spPr>
          <a:xfrm>
            <a:off x="4890111" y="7454900"/>
            <a:ext cx="393749" cy="406400"/>
          </a:xfrm>
          <a:prstGeom prst="rect">
            <a:avLst/>
          </a:prstGeom>
          <a:noFill/>
          <a:ln>
            <a:noFill/>
          </a:ln>
        </p:spPr>
      </p:pic>
      <p:pic>
        <p:nvPicPr>
          <p:cNvPr descr=" " id="763" name="Google Shape;763;p25"/>
          <p:cNvPicPr preferRelativeResize="0"/>
          <p:nvPr/>
        </p:nvPicPr>
        <p:blipFill rotWithShape="1">
          <a:blip r:embed="rId62">
            <a:alphaModFix/>
          </a:blip>
          <a:srcRect b="0" l="0" r="0" t="0"/>
          <a:stretch/>
        </p:blipFill>
        <p:spPr>
          <a:xfrm>
            <a:off x="5080635" y="7467600"/>
            <a:ext cx="203225" cy="190500"/>
          </a:xfrm>
          <a:prstGeom prst="rect">
            <a:avLst/>
          </a:prstGeom>
          <a:noFill/>
          <a:ln>
            <a:noFill/>
          </a:ln>
        </p:spPr>
      </p:pic>
      <p:pic>
        <p:nvPicPr>
          <p:cNvPr descr=" " id="764" name="Google Shape;764;p25"/>
          <p:cNvPicPr preferRelativeResize="0"/>
          <p:nvPr/>
        </p:nvPicPr>
        <p:blipFill rotWithShape="1">
          <a:blip r:embed="rId63">
            <a:alphaModFix/>
          </a:blip>
          <a:srcRect b="0" l="0" r="0" t="0"/>
          <a:stretch/>
        </p:blipFill>
        <p:spPr>
          <a:xfrm>
            <a:off x="4928216" y="7493000"/>
            <a:ext cx="317540" cy="330200"/>
          </a:xfrm>
          <a:prstGeom prst="rect">
            <a:avLst/>
          </a:prstGeom>
          <a:noFill/>
          <a:ln>
            <a:noFill/>
          </a:ln>
        </p:spPr>
      </p:pic>
      <p:pic>
        <p:nvPicPr>
          <p:cNvPr descr=" " id="765" name="Google Shape;765;p25"/>
          <p:cNvPicPr preferRelativeResize="0"/>
          <p:nvPr/>
        </p:nvPicPr>
        <p:blipFill rotWithShape="1">
          <a:blip r:embed="rId64">
            <a:alphaModFix/>
          </a:blip>
          <a:srcRect b="0" l="0" r="0" t="0"/>
          <a:stretch/>
        </p:blipFill>
        <p:spPr>
          <a:xfrm>
            <a:off x="4928216" y="7505700"/>
            <a:ext cx="304838" cy="304800"/>
          </a:xfrm>
          <a:prstGeom prst="rect">
            <a:avLst/>
          </a:prstGeom>
          <a:noFill/>
          <a:ln>
            <a:noFill/>
          </a:ln>
        </p:spPr>
      </p:pic>
      <p:pic>
        <p:nvPicPr>
          <p:cNvPr descr=" " id="766" name="Google Shape;766;p25"/>
          <p:cNvPicPr preferRelativeResize="0"/>
          <p:nvPr/>
        </p:nvPicPr>
        <p:blipFill rotWithShape="1">
          <a:blip r:embed="rId65">
            <a:alphaModFix/>
          </a:blip>
          <a:srcRect b="0" l="0" r="0" t="0"/>
          <a:stretch/>
        </p:blipFill>
        <p:spPr>
          <a:xfrm>
            <a:off x="5017127" y="7581900"/>
            <a:ext cx="139717" cy="139700"/>
          </a:xfrm>
          <a:prstGeom prst="rect">
            <a:avLst/>
          </a:prstGeom>
          <a:noFill/>
          <a:ln>
            <a:noFill/>
          </a:ln>
        </p:spPr>
      </p:pic>
      <p:pic>
        <p:nvPicPr>
          <p:cNvPr descr=" " id="767" name="Google Shape;767;p25"/>
          <p:cNvPicPr preferRelativeResize="0"/>
          <p:nvPr/>
        </p:nvPicPr>
        <p:blipFill rotWithShape="1">
          <a:blip r:embed="rId66">
            <a:alphaModFix/>
          </a:blip>
          <a:srcRect b="0" l="0" r="0" t="0"/>
          <a:stretch/>
        </p:blipFill>
        <p:spPr>
          <a:xfrm>
            <a:off x="5042530" y="7607300"/>
            <a:ext cx="88911" cy="88900"/>
          </a:xfrm>
          <a:prstGeom prst="rect">
            <a:avLst/>
          </a:prstGeom>
          <a:noFill/>
          <a:ln>
            <a:noFill/>
          </a:ln>
        </p:spPr>
      </p:pic>
      <p:pic>
        <p:nvPicPr>
          <p:cNvPr descr=" " id="768" name="Google Shape;768;p25"/>
          <p:cNvPicPr preferRelativeResize="0"/>
          <p:nvPr/>
        </p:nvPicPr>
        <p:blipFill rotWithShape="1">
          <a:blip r:embed="rId67">
            <a:alphaModFix/>
          </a:blip>
          <a:srcRect b="0" l="0" r="0" t="0"/>
          <a:stretch/>
        </p:blipFill>
        <p:spPr>
          <a:xfrm>
            <a:off x="4928216" y="7505700"/>
            <a:ext cx="914514" cy="2070100"/>
          </a:xfrm>
          <a:prstGeom prst="rect">
            <a:avLst/>
          </a:prstGeom>
          <a:noFill/>
          <a:ln>
            <a:noFill/>
          </a:ln>
        </p:spPr>
      </p:pic>
      <p:pic>
        <p:nvPicPr>
          <p:cNvPr descr=" " id="769" name="Google Shape;769;p25"/>
          <p:cNvPicPr preferRelativeResize="0"/>
          <p:nvPr/>
        </p:nvPicPr>
        <p:blipFill rotWithShape="1">
          <a:blip r:embed="rId68">
            <a:alphaModFix/>
          </a:blip>
          <a:srcRect b="0" l="0" r="0" t="0"/>
          <a:stretch/>
        </p:blipFill>
        <p:spPr>
          <a:xfrm>
            <a:off x="5156845" y="7785075"/>
            <a:ext cx="622378" cy="1714500"/>
          </a:xfrm>
          <a:prstGeom prst="rect">
            <a:avLst/>
          </a:prstGeom>
          <a:noFill/>
          <a:ln>
            <a:noFill/>
          </a:ln>
        </p:spPr>
      </p:pic>
      <p:pic>
        <p:nvPicPr>
          <p:cNvPr descr=" " id="770" name="Google Shape;770;p25"/>
          <p:cNvPicPr preferRelativeResize="0"/>
          <p:nvPr/>
        </p:nvPicPr>
        <p:blipFill rotWithShape="1">
          <a:blip r:embed="rId69">
            <a:alphaModFix/>
          </a:blip>
          <a:srcRect b="0" l="0" r="0" t="0"/>
          <a:stretch/>
        </p:blipFill>
        <p:spPr>
          <a:xfrm>
            <a:off x="5182248" y="6883400"/>
            <a:ext cx="4509064" cy="2933700"/>
          </a:xfrm>
          <a:prstGeom prst="rect">
            <a:avLst/>
          </a:prstGeom>
          <a:noFill/>
          <a:ln>
            <a:noFill/>
          </a:ln>
        </p:spPr>
      </p:pic>
      <p:pic>
        <p:nvPicPr>
          <p:cNvPr descr=" " id="771" name="Google Shape;771;p25"/>
          <p:cNvPicPr preferRelativeResize="0"/>
          <p:nvPr/>
        </p:nvPicPr>
        <p:blipFill rotWithShape="1">
          <a:blip r:embed="rId70">
            <a:alphaModFix/>
          </a:blip>
          <a:srcRect b="0" l="0" r="0" t="0"/>
          <a:stretch/>
        </p:blipFill>
        <p:spPr>
          <a:xfrm>
            <a:off x="5436279" y="8077200"/>
            <a:ext cx="4509064" cy="1739900"/>
          </a:xfrm>
          <a:prstGeom prst="rect">
            <a:avLst/>
          </a:prstGeom>
          <a:noFill/>
          <a:ln>
            <a:noFill/>
          </a:ln>
        </p:spPr>
      </p:pic>
      <p:pic>
        <p:nvPicPr>
          <p:cNvPr descr=" " id="772" name="Google Shape;772;p25"/>
          <p:cNvPicPr preferRelativeResize="0"/>
          <p:nvPr/>
        </p:nvPicPr>
        <p:blipFill rotWithShape="1">
          <a:blip r:embed="rId71">
            <a:alphaModFix/>
          </a:blip>
          <a:srcRect b="0" l="0" r="0" t="0"/>
          <a:stretch/>
        </p:blipFill>
        <p:spPr>
          <a:xfrm>
            <a:off x="5436279" y="8051800"/>
            <a:ext cx="4445556" cy="1765300"/>
          </a:xfrm>
          <a:prstGeom prst="rect">
            <a:avLst/>
          </a:prstGeom>
          <a:noFill/>
          <a:ln>
            <a:noFill/>
          </a:ln>
        </p:spPr>
      </p:pic>
      <p:pic>
        <p:nvPicPr>
          <p:cNvPr descr=" " id="773" name="Google Shape;773;p25"/>
          <p:cNvPicPr preferRelativeResize="0"/>
          <p:nvPr/>
        </p:nvPicPr>
        <p:blipFill rotWithShape="1">
          <a:blip r:embed="rId72">
            <a:alphaModFix/>
          </a:blip>
          <a:srcRect b="0" l="0" r="0" t="0"/>
          <a:stretch/>
        </p:blipFill>
        <p:spPr>
          <a:xfrm>
            <a:off x="5728416" y="6883400"/>
            <a:ext cx="4216927" cy="1193800"/>
          </a:xfrm>
          <a:prstGeom prst="rect">
            <a:avLst/>
          </a:prstGeom>
          <a:noFill/>
          <a:ln>
            <a:noFill/>
          </a:ln>
        </p:spPr>
      </p:pic>
      <p:pic>
        <p:nvPicPr>
          <p:cNvPr descr=" " id="774" name="Google Shape;774;p25"/>
          <p:cNvPicPr preferRelativeResize="0"/>
          <p:nvPr/>
        </p:nvPicPr>
        <p:blipFill rotWithShape="1">
          <a:blip r:embed="rId73">
            <a:alphaModFix/>
          </a:blip>
          <a:srcRect b="0" l="0" r="0" t="0"/>
          <a:stretch/>
        </p:blipFill>
        <p:spPr>
          <a:xfrm>
            <a:off x="6058657" y="6946900"/>
            <a:ext cx="3823178" cy="1079500"/>
          </a:xfrm>
          <a:prstGeom prst="rect">
            <a:avLst/>
          </a:prstGeom>
          <a:noFill/>
          <a:ln>
            <a:noFill/>
          </a:ln>
        </p:spPr>
      </p:pic>
      <p:pic>
        <p:nvPicPr>
          <p:cNvPr descr=" " id="775" name="Google Shape;775;p25"/>
          <p:cNvPicPr preferRelativeResize="0"/>
          <p:nvPr/>
        </p:nvPicPr>
        <p:blipFill rotWithShape="1">
          <a:blip r:embed="rId74">
            <a:alphaModFix/>
          </a:blip>
          <a:srcRect b="0" l="0" r="0" t="0"/>
          <a:stretch/>
        </p:blipFill>
        <p:spPr>
          <a:xfrm>
            <a:off x="8078210" y="8534400"/>
            <a:ext cx="889111" cy="1701800"/>
          </a:xfrm>
          <a:prstGeom prst="rect">
            <a:avLst/>
          </a:prstGeom>
          <a:noFill/>
          <a:ln>
            <a:noFill/>
          </a:ln>
        </p:spPr>
      </p:pic>
      <p:pic>
        <p:nvPicPr>
          <p:cNvPr descr=" " id="776" name="Google Shape;776;p25"/>
          <p:cNvPicPr preferRelativeResize="0"/>
          <p:nvPr/>
        </p:nvPicPr>
        <p:blipFill rotWithShape="1">
          <a:blip r:embed="rId75">
            <a:alphaModFix/>
          </a:blip>
          <a:srcRect b="0" l="0" r="0" t="0"/>
          <a:stretch/>
        </p:blipFill>
        <p:spPr>
          <a:xfrm>
            <a:off x="8789499" y="8534400"/>
            <a:ext cx="165121" cy="1422400"/>
          </a:xfrm>
          <a:prstGeom prst="rect">
            <a:avLst/>
          </a:prstGeom>
          <a:noFill/>
          <a:ln>
            <a:noFill/>
          </a:ln>
        </p:spPr>
      </p:pic>
      <p:pic>
        <p:nvPicPr>
          <p:cNvPr descr=" " id="777" name="Google Shape;777;p25"/>
          <p:cNvPicPr preferRelativeResize="0"/>
          <p:nvPr/>
        </p:nvPicPr>
        <p:blipFill rotWithShape="1">
          <a:blip r:embed="rId76">
            <a:alphaModFix/>
          </a:blip>
          <a:srcRect b="0" l="0" r="0" t="0"/>
          <a:stretch/>
        </p:blipFill>
        <p:spPr>
          <a:xfrm>
            <a:off x="8090911" y="8750300"/>
            <a:ext cx="863708" cy="1460500"/>
          </a:xfrm>
          <a:prstGeom prst="rect">
            <a:avLst/>
          </a:prstGeom>
          <a:noFill/>
          <a:ln>
            <a:noFill/>
          </a:ln>
        </p:spPr>
      </p:pic>
      <p:pic>
        <p:nvPicPr>
          <p:cNvPr descr=" " id="778" name="Google Shape;778;p25"/>
          <p:cNvPicPr preferRelativeResize="0"/>
          <p:nvPr/>
        </p:nvPicPr>
        <p:blipFill rotWithShape="1">
          <a:blip r:embed="rId77">
            <a:alphaModFix/>
          </a:blip>
          <a:srcRect b="0" l="0" r="0" t="0"/>
          <a:stretch/>
        </p:blipFill>
        <p:spPr>
          <a:xfrm>
            <a:off x="8370346" y="9702825"/>
            <a:ext cx="330241" cy="330200"/>
          </a:xfrm>
          <a:prstGeom prst="rect">
            <a:avLst/>
          </a:prstGeom>
          <a:noFill/>
          <a:ln>
            <a:noFill/>
          </a:ln>
        </p:spPr>
      </p:pic>
      <p:pic>
        <p:nvPicPr>
          <p:cNvPr descr=" " id="779" name="Google Shape;779;p25"/>
          <p:cNvPicPr preferRelativeResize="0"/>
          <p:nvPr/>
        </p:nvPicPr>
        <p:blipFill rotWithShape="1">
          <a:blip r:embed="rId78">
            <a:alphaModFix/>
          </a:blip>
          <a:srcRect b="0" l="0" r="0" t="0"/>
          <a:stretch/>
        </p:blipFill>
        <p:spPr>
          <a:xfrm>
            <a:off x="8433854" y="9728225"/>
            <a:ext cx="241330" cy="254000"/>
          </a:xfrm>
          <a:prstGeom prst="rect">
            <a:avLst/>
          </a:prstGeom>
          <a:noFill/>
          <a:ln>
            <a:noFill/>
          </a:ln>
        </p:spPr>
      </p:pic>
      <p:pic>
        <p:nvPicPr>
          <p:cNvPr descr=" " id="780" name="Google Shape;780;p25"/>
          <p:cNvPicPr preferRelativeResize="0"/>
          <p:nvPr/>
        </p:nvPicPr>
        <p:blipFill rotWithShape="1">
          <a:blip r:embed="rId79">
            <a:alphaModFix/>
          </a:blip>
          <a:srcRect b="0" l="0" r="0" t="0"/>
          <a:stretch/>
        </p:blipFill>
        <p:spPr>
          <a:xfrm>
            <a:off x="7150994" y="8674075"/>
            <a:ext cx="2273584" cy="2273300"/>
          </a:xfrm>
          <a:prstGeom prst="rect">
            <a:avLst/>
          </a:prstGeom>
          <a:noFill/>
          <a:ln>
            <a:noFill/>
          </a:ln>
        </p:spPr>
      </p:pic>
      <p:pic>
        <p:nvPicPr>
          <p:cNvPr descr=" " id="781" name="Google Shape;781;p25"/>
          <p:cNvPicPr preferRelativeResize="0"/>
          <p:nvPr/>
        </p:nvPicPr>
        <p:blipFill rotWithShape="1">
          <a:blip r:embed="rId80">
            <a:alphaModFix/>
          </a:blip>
          <a:srcRect b="0" l="0" r="0" t="0"/>
          <a:stretch/>
        </p:blipFill>
        <p:spPr>
          <a:xfrm>
            <a:off x="7150994" y="8813775"/>
            <a:ext cx="2019552" cy="2006600"/>
          </a:xfrm>
          <a:prstGeom prst="rect">
            <a:avLst/>
          </a:prstGeom>
          <a:noFill/>
          <a:ln>
            <a:noFill/>
          </a:ln>
        </p:spPr>
      </p:pic>
      <p:pic>
        <p:nvPicPr>
          <p:cNvPr descr=" " id="782" name="Google Shape;782;p25"/>
          <p:cNvPicPr preferRelativeResize="0"/>
          <p:nvPr/>
        </p:nvPicPr>
        <p:blipFill rotWithShape="1">
          <a:blip r:embed="rId81">
            <a:alphaModFix/>
          </a:blip>
          <a:srcRect b="0" l="0" r="0" t="0"/>
          <a:stretch/>
        </p:blipFill>
        <p:spPr>
          <a:xfrm>
            <a:off x="7150994" y="8674075"/>
            <a:ext cx="1206651" cy="2273300"/>
          </a:xfrm>
          <a:prstGeom prst="rect">
            <a:avLst/>
          </a:prstGeom>
          <a:noFill/>
          <a:ln>
            <a:noFill/>
          </a:ln>
        </p:spPr>
      </p:pic>
      <p:pic>
        <p:nvPicPr>
          <p:cNvPr descr=" " id="783" name="Google Shape;783;p25"/>
          <p:cNvPicPr preferRelativeResize="0"/>
          <p:nvPr/>
        </p:nvPicPr>
        <p:blipFill rotWithShape="1">
          <a:blip r:embed="rId82">
            <a:alphaModFix/>
          </a:blip>
          <a:srcRect b="0" l="0" r="0" t="0"/>
          <a:stretch/>
        </p:blipFill>
        <p:spPr>
          <a:xfrm>
            <a:off x="8294137" y="9448750"/>
            <a:ext cx="1054232" cy="1409700"/>
          </a:xfrm>
          <a:prstGeom prst="rect">
            <a:avLst/>
          </a:prstGeom>
          <a:noFill/>
          <a:ln>
            <a:noFill/>
          </a:ln>
        </p:spPr>
      </p:pic>
      <p:pic>
        <p:nvPicPr>
          <p:cNvPr descr=" " id="784" name="Google Shape;784;p25"/>
          <p:cNvPicPr preferRelativeResize="0"/>
          <p:nvPr/>
        </p:nvPicPr>
        <p:blipFill rotWithShape="1">
          <a:blip r:embed="rId83">
            <a:alphaModFix/>
          </a:blip>
          <a:srcRect b="0" l="0" r="0" t="0"/>
          <a:stretch/>
        </p:blipFill>
        <p:spPr>
          <a:xfrm>
            <a:off x="7316114" y="8966175"/>
            <a:ext cx="1689311" cy="1701800"/>
          </a:xfrm>
          <a:prstGeom prst="rect">
            <a:avLst/>
          </a:prstGeom>
          <a:noFill/>
          <a:ln>
            <a:noFill/>
          </a:ln>
        </p:spPr>
      </p:pic>
      <p:pic>
        <p:nvPicPr>
          <p:cNvPr descr=" " id="785" name="Google Shape;785;p25"/>
          <p:cNvPicPr preferRelativeResize="0"/>
          <p:nvPr/>
        </p:nvPicPr>
        <p:blipFill rotWithShape="1">
          <a:blip r:embed="rId84">
            <a:alphaModFix/>
          </a:blip>
          <a:srcRect b="0" l="0" r="0" t="0"/>
          <a:stretch/>
        </p:blipFill>
        <p:spPr>
          <a:xfrm>
            <a:off x="7532041" y="9182075"/>
            <a:ext cx="1270159" cy="1270000"/>
          </a:xfrm>
          <a:prstGeom prst="rect">
            <a:avLst/>
          </a:prstGeom>
          <a:noFill/>
          <a:ln>
            <a:noFill/>
          </a:ln>
        </p:spPr>
      </p:pic>
      <p:pic>
        <p:nvPicPr>
          <p:cNvPr descr=" " id="786" name="Google Shape;786;p25"/>
          <p:cNvPicPr preferRelativeResize="0"/>
          <p:nvPr/>
        </p:nvPicPr>
        <p:blipFill rotWithShape="1">
          <a:blip r:embed="rId85">
            <a:alphaModFix/>
          </a:blip>
          <a:srcRect b="0" l="0" r="0" t="0"/>
          <a:stretch/>
        </p:blipFill>
        <p:spPr>
          <a:xfrm>
            <a:off x="8192524" y="9372575"/>
            <a:ext cx="304838" cy="304800"/>
          </a:xfrm>
          <a:prstGeom prst="rect">
            <a:avLst/>
          </a:prstGeom>
          <a:noFill/>
          <a:ln>
            <a:noFill/>
          </a:ln>
        </p:spPr>
      </p:pic>
      <p:pic>
        <p:nvPicPr>
          <p:cNvPr descr=" " id="787" name="Google Shape;787;p25"/>
          <p:cNvPicPr preferRelativeResize="0"/>
          <p:nvPr/>
        </p:nvPicPr>
        <p:blipFill rotWithShape="1">
          <a:blip r:embed="rId86">
            <a:alphaModFix/>
          </a:blip>
          <a:srcRect b="0" l="0" r="0" t="0"/>
          <a:stretch/>
        </p:blipFill>
        <p:spPr>
          <a:xfrm>
            <a:off x="8281435" y="9791675"/>
            <a:ext cx="330241" cy="215900"/>
          </a:xfrm>
          <a:prstGeom prst="rect">
            <a:avLst/>
          </a:prstGeom>
          <a:noFill/>
          <a:ln>
            <a:noFill/>
          </a:ln>
        </p:spPr>
      </p:pic>
      <p:pic>
        <p:nvPicPr>
          <p:cNvPr descr=" " id="788" name="Google Shape;788;p25"/>
          <p:cNvPicPr preferRelativeResize="0"/>
          <p:nvPr/>
        </p:nvPicPr>
        <p:blipFill rotWithShape="1">
          <a:blip r:embed="rId87">
            <a:alphaModFix/>
          </a:blip>
          <a:srcRect b="0" l="0" r="0" t="0"/>
          <a:stretch/>
        </p:blipFill>
        <p:spPr>
          <a:xfrm>
            <a:off x="7735267" y="10121875"/>
            <a:ext cx="330241" cy="215900"/>
          </a:xfrm>
          <a:prstGeom prst="rect">
            <a:avLst/>
          </a:prstGeom>
          <a:noFill/>
          <a:ln>
            <a:noFill/>
          </a:ln>
        </p:spPr>
      </p:pic>
      <p:pic>
        <p:nvPicPr>
          <p:cNvPr descr=" " id="789" name="Google Shape;789;p25"/>
          <p:cNvPicPr preferRelativeResize="0"/>
          <p:nvPr/>
        </p:nvPicPr>
        <p:blipFill rotWithShape="1">
          <a:blip r:embed="rId88">
            <a:alphaModFix/>
          </a:blip>
          <a:srcRect b="0" l="0" r="0" t="0"/>
          <a:stretch/>
        </p:blipFill>
        <p:spPr>
          <a:xfrm>
            <a:off x="8192524" y="9982175"/>
            <a:ext cx="330241" cy="355600"/>
          </a:xfrm>
          <a:prstGeom prst="rect">
            <a:avLst/>
          </a:prstGeom>
          <a:noFill/>
          <a:ln>
            <a:noFill/>
          </a:ln>
        </p:spPr>
      </p:pic>
      <p:pic>
        <p:nvPicPr>
          <p:cNvPr descr=" " id="790" name="Google Shape;790;p25"/>
          <p:cNvPicPr preferRelativeResize="0"/>
          <p:nvPr/>
        </p:nvPicPr>
        <p:blipFill rotWithShape="1">
          <a:blip r:embed="rId89">
            <a:alphaModFix/>
          </a:blip>
          <a:srcRect b="0" l="0" r="0" t="0"/>
          <a:stretch/>
        </p:blipFill>
        <p:spPr>
          <a:xfrm>
            <a:off x="7633654" y="9182075"/>
            <a:ext cx="1168546" cy="1041400"/>
          </a:xfrm>
          <a:prstGeom prst="rect">
            <a:avLst/>
          </a:prstGeom>
          <a:noFill/>
          <a:ln>
            <a:noFill/>
          </a:ln>
        </p:spPr>
      </p:pic>
      <p:pic>
        <p:nvPicPr>
          <p:cNvPr descr=" " id="791" name="Google Shape;791;p25"/>
          <p:cNvPicPr preferRelativeResize="0"/>
          <p:nvPr/>
        </p:nvPicPr>
        <p:blipFill rotWithShape="1">
          <a:blip r:embed="rId90">
            <a:alphaModFix/>
          </a:blip>
          <a:srcRect b="0" l="0" r="0" t="0"/>
          <a:stretch/>
        </p:blipFill>
        <p:spPr>
          <a:xfrm>
            <a:off x="7773372" y="9486875"/>
            <a:ext cx="292137" cy="190500"/>
          </a:xfrm>
          <a:prstGeom prst="rect">
            <a:avLst/>
          </a:prstGeom>
          <a:noFill/>
          <a:ln>
            <a:noFill/>
          </a:ln>
        </p:spPr>
      </p:pic>
      <p:pic>
        <p:nvPicPr>
          <p:cNvPr descr=" " id="792" name="Google Shape;792;p25"/>
          <p:cNvPicPr preferRelativeResize="0"/>
          <p:nvPr/>
        </p:nvPicPr>
        <p:blipFill rotWithShape="1">
          <a:blip r:embed="rId91">
            <a:alphaModFix/>
          </a:blip>
          <a:srcRect b="0" l="0" r="0" t="0"/>
          <a:stretch/>
        </p:blipFill>
        <p:spPr>
          <a:xfrm>
            <a:off x="7646356" y="9651975"/>
            <a:ext cx="342943" cy="368300"/>
          </a:xfrm>
          <a:prstGeom prst="rect">
            <a:avLst/>
          </a:prstGeom>
          <a:noFill/>
          <a:ln>
            <a:noFill/>
          </a:ln>
        </p:spPr>
      </p:pic>
      <p:pic>
        <p:nvPicPr>
          <p:cNvPr descr=" " id="793" name="Google Shape;793;p25"/>
          <p:cNvPicPr preferRelativeResize="0"/>
          <p:nvPr/>
        </p:nvPicPr>
        <p:blipFill rotWithShape="1">
          <a:blip r:embed="rId92">
            <a:alphaModFix/>
          </a:blip>
          <a:srcRect b="0" l="0" r="0" t="0"/>
          <a:stretch/>
        </p:blipFill>
        <p:spPr>
          <a:xfrm>
            <a:off x="7684460" y="8534400"/>
            <a:ext cx="889111" cy="1701800"/>
          </a:xfrm>
          <a:prstGeom prst="rect">
            <a:avLst/>
          </a:prstGeom>
          <a:noFill/>
          <a:ln>
            <a:noFill/>
          </a:ln>
        </p:spPr>
      </p:pic>
      <p:pic>
        <p:nvPicPr>
          <p:cNvPr descr=" " id="794" name="Google Shape;794;p25"/>
          <p:cNvPicPr preferRelativeResize="0"/>
          <p:nvPr/>
        </p:nvPicPr>
        <p:blipFill rotWithShape="1">
          <a:blip r:embed="rId93">
            <a:alphaModFix/>
          </a:blip>
          <a:srcRect b="0" l="0" r="0" t="0"/>
          <a:stretch/>
        </p:blipFill>
        <p:spPr>
          <a:xfrm>
            <a:off x="8383048" y="8534400"/>
            <a:ext cx="177822" cy="1422400"/>
          </a:xfrm>
          <a:prstGeom prst="rect">
            <a:avLst/>
          </a:prstGeom>
          <a:noFill/>
          <a:ln>
            <a:noFill/>
          </a:ln>
        </p:spPr>
      </p:pic>
      <p:pic>
        <p:nvPicPr>
          <p:cNvPr descr=" " id="795" name="Google Shape;795;p25"/>
          <p:cNvPicPr preferRelativeResize="0"/>
          <p:nvPr/>
        </p:nvPicPr>
        <p:blipFill rotWithShape="1">
          <a:blip r:embed="rId94">
            <a:alphaModFix/>
          </a:blip>
          <a:srcRect b="0" l="0" r="0" t="0"/>
          <a:stretch/>
        </p:blipFill>
        <p:spPr>
          <a:xfrm>
            <a:off x="7697162" y="8750300"/>
            <a:ext cx="863708" cy="1460500"/>
          </a:xfrm>
          <a:prstGeom prst="rect">
            <a:avLst/>
          </a:prstGeom>
          <a:noFill/>
          <a:ln>
            <a:noFill/>
          </a:ln>
        </p:spPr>
      </p:pic>
      <p:pic>
        <p:nvPicPr>
          <p:cNvPr descr=" " id="796" name="Google Shape;796;p25"/>
          <p:cNvPicPr preferRelativeResize="0"/>
          <p:nvPr/>
        </p:nvPicPr>
        <p:blipFill rotWithShape="1">
          <a:blip r:embed="rId95">
            <a:alphaModFix/>
          </a:blip>
          <a:srcRect b="0" l="0" r="0" t="0"/>
          <a:stretch/>
        </p:blipFill>
        <p:spPr>
          <a:xfrm>
            <a:off x="7976597" y="9702825"/>
            <a:ext cx="330241" cy="330200"/>
          </a:xfrm>
          <a:prstGeom prst="rect">
            <a:avLst/>
          </a:prstGeom>
          <a:noFill/>
          <a:ln>
            <a:noFill/>
          </a:ln>
        </p:spPr>
      </p:pic>
      <p:pic>
        <p:nvPicPr>
          <p:cNvPr descr=" " id="797" name="Google Shape;797;p25"/>
          <p:cNvPicPr preferRelativeResize="0"/>
          <p:nvPr/>
        </p:nvPicPr>
        <p:blipFill rotWithShape="1">
          <a:blip r:embed="rId96">
            <a:alphaModFix/>
          </a:blip>
          <a:srcRect b="0" l="0" r="0" t="0"/>
          <a:stretch/>
        </p:blipFill>
        <p:spPr>
          <a:xfrm>
            <a:off x="8040105" y="9728225"/>
            <a:ext cx="241330" cy="254000"/>
          </a:xfrm>
          <a:prstGeom prst="rect">
            <a:avLst/>
          </a:prstGeom>
          <a:noFill/>
          <a:ln>
            <a:noFill/>
          </a:ln>
        </p:spPr>
      </p:pic>
      <p:pic>
        <p:nvPicPr>
          <p:cNvPr descr=" " id="798" name="Google Shape;798;p25"/>
          <p:cNvPicPr preferRelativeResize="0"/>
          <p:nvPr/>
        </p:nvPicPr>
        <p:blipFill rotWithShape="1">
          <a:blip r:embed="rId97">
            <a:alphaModFix/>
          </a:blip>
          <a:srcRect b="0" l="0" r="0" t="0"/>
          <a:stretch/>
        </p:blipFill>
        <p:spPr>
          <a:xfrm>
            <a:off x="1054232" y="3898900"/>
            <a:ext cx="7989299" cy="215900"/>
          </a:xfrm>
          <a:prstGeom prst="rect">
            <a:avLst/>
          </a:prstGeom>
          <a:noFill/>
          <a:ln>
            <a:noFill/>
          </a:ln>
        </p:spPr>
      </p:pic>
      <p:pic>
        <p:nvPicPr>
          <p:cNvPr descr=" " id="799" name="Google Shape;799;p25"/>
          <p:cNvPicPr preferRelativeResize="0"/>
          <p:nvPr/>
        </p:nvPicPr>
        <p:blipFill rotWithShape="1">
          <a:blip r:embed="rId98">
            <a:alphaModFix/>
          </a:blip>
          <a:srcRect b="0" l="0" r="0" t="0"/>
          <a:stretch/>
        </p:blipFill>
        <p:spPr>
          <a:xfrm>
            <a:off x="1054232" y="2768600"/>
            <a:ext cx="7989299" cy="1130300"/>
          </a:xfrm>
          <a:prstGeom prst="rect">
            <a:avLst/>
          </a:prstGeom>
          <a:noFill/>
          <a:ln>
            <a:noFill/>
          </a:ln>
        </p:spPr>
      </p:pic>
      <p:pic>
        <p:nvPicPr>
          <p:cNvPr descr=" " id="800" name="Google Shape;800;p25"/>
          <p:cNvPicPr preferRelativeResize="0"/>
          <p:nvPr/>
        </p:nvPicPr>
        <p:blipFill rotWithShape="1">
          <a:blip r:embed="rId99">
            <a:alphaModFix/>
          </a:blip>
          <a:srcRect b="0" l="0" r="0" t="0"/>
          <a:stretch/>
        </p:blipFill>
        <p:spPr>
          <a:xfrm>
            <a:off x="1054232" y="2768600"/>
            <a:ext cx="5080635" cy="11303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F2D1"/>
        </a:solidFill>
      </p:bgPr>
    </p:bg>
    <p:spTree>
      <p:nvGrpSpPr>
        <p:cNvPr id="42" name="Shape 42"/>
        <p:cNvGrpSpPr/>
        <p:nvPr/>
      </p:nvGrpSpPr>
      <p:grpSpPr>
        <a:xfrm>
          <a:off x="0" y="0"/>
          <a:ext cx="0" cy="0"/>
          <a:chOff x="0" y="0"/>
          <a:chExt cx="0" cy="0"/>
        </a:xfrm>
      </p:grpSpPr>
      <p:pic>
        <p:nvPicPr>
          <p:cNvPr descr=" " id="43" name="Google Shape;43;p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4" name="Google Shape;44;p3"/>
          <p:cNvPicPr preferRelativeResize="0"/>
          <p:nvPr/>
        </p:nvPicPr>
        <p:blipFill rotWithShape="1">
          <a:blip r:embed="rId4">
            <a:alphaModFix/>
          </a:blip>
          <a:srcRect b="0" l="0" r="0" t="0"/>
          <a:stretch/>
        </p:blipFill>
        <p:spPr>
          <a:xfrm>
            <a:off x="190524" y="495300"/>
            <a:ext cx="24018702" cy="13220700"/>
          </a:xfrm>
          <a:prstGeom prst="rect">
            <a:avLst/>
          </a:prstGeom>
          <a:noFill/>
          <a:ln>
            <a:noFill/>
          </a:ln>
        </p:spPr>
      </p:pic>
      <p:pic>
        <p:nvPicPr>
          <p:cNvPr descr=" " id="45" name="Google Shape;45;p3"/>
          <p:cNvPicPr preferRelativeResize="0"/>
          <p:nvPr/>
        </p:nvPicPr>
        <p:blipFill rotWithShape="1">
          <a:blip r:embed="rId5">
            <a:alphaModFix/>
          </a:blip>
          <a:srcRect b="0" l="0" r="0" t="0"/>
          <a:stretch/>
        </p:blipFill>
        <p:spPr>
          <a:xfrm>
            <a:off x="0" y="0"/>
            <a:ext cx="24387048" cy="13398500"/>
          </a:xfrm>
          <a:prstGeom prst="rect">
            <a:avLst/>
          </a:prstGeom>
          <a:noFill/>
          <a:ln>
            <a:noFill/>
          </a:ln>
        </p:spPr>
      </p:pic>
      <p:pic>
        <p:nvPicPr>
          <p:cNvPr descr=" " id="46" name="Google Shape;46;p3"/>
          <p:cNvPicPr preferRelativeResize="0"/>
          <p:nvPr/>
        </p:nvPicPr>
        <p:blipFill rotWithShape="1">
          <a:blip r:embed="rId6">
            <a:alphaModFix/>
          </a:blip>
          <a:srcRect b="0" l="0" r="0" t="0"/>
          <a:stretch/>
        </p:blipFill>
        <p:spPr>
          <a:xfrm>
            <a:off x="368346" y="495300"/>
            <a:ext cx="5182598" cy="2185082"/>
          </a:xfrm>
          <a:prstGeom prst="rect">
            <a:avLst/>
          </a:prstGeom>
          <a:noFill/>
          <a:ln>
            <a:noFill/>
          </a:ln>
        </p:spPr>
      </p:pic>
      <p:pic>
        <p:nvPicPr>
          <p:cNvPr descr=" " id="47" name="Google Shape;47;p3"/>
          <p:cNvPicPr preferRelativeResize="0"/>
          <p:nvPr/>
        </p:nvPicPr>
        <p:blipFill rotWithShape="1">
          <a:blip r:embed="rId7">
            <a:alphaModFix/>
          </a:blip>
          <a:srcRect b="0" l="0" r="0" t="0"/>
          <a:stretch/>
        </p:blipFill>
        <p:spPr>
          <a:xfrm>
            <a:off x="21503788" y="495300"/>
            <a:ext cx="2508399" cy="1417479"/>
          </a:xfrm>
          <a:prstGeom prst="rect">
            <a:avLst/>
          </a:prstGeom>
          <a:noFill/>
          <a:ln>
            <a:noFill/>
          </a:ln>
        </p:spPr>
      </p:pic>
      <p:pic>
        <p:nvPicPr>
          <p:cNvPr descr=" " id="48" name="Google Shape;48;p3"/>
          <p:cNvPicPr preferRelativeResize="0"/>
          <p:nvPr/>
        </p:nvPicPr>
        <p:blipFill rotWithShape="1">
          <a:blip r:embed="rId8">
            <a:alphaModFix/>
          </a:blip>
          <a:srcRect b="0" l="0" r="0" t="0"/>
          <a:stretch/>
        </p:blipFill>
        <p:spPr>
          <a:xfrm>
            <a:off x="18607826" y="11963400"/>
            <a:ext cx="5403893" cy="1432356"/>
          </a:xfrm>
          <a:prstGeom prst="rect">
            <a:avLst/>
          </a:prstGeom>
          <a:noFill/>
          <a:ln>
            <a:noFill/>
          </a:ln>
        </p:spPr>
      </p:pic>
      <p:sp>
        <p:nvSpPr>
          <p:cNvPr id="49" name="Google Shape;49;p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 name="Google Shape;50;p3"/>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51" name="Google Shape;51;p3"/>
          <p:cNvSpPr/>
          <p:nvPr/>
        </p:nvSpPr>
        <p:spPr>
          <a:xfrm>
            <a:off x="1562295" y="889000"/>
            <a:ext cx="17206417" cy="2980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ExtraBold"/>
              <a:buNone/>
            </a:pPr>
            <a:r>
              <a:rPr b="0" i="0" lang="en-US" sz="12800" u="none" cap="none" strike="noStrike">
                <a:solidFill>
                  <a:srgbClr val="272727"/>
                </a:solidFill>
                <a:latin typeface="Poppins ExtraBold"/>
                <a:ea typeface="Poppins ExtraBold"/>
                <a:cs typeface="Poppins ExtraBold"/>
                <a:sym typeface="Poppins ExtraBold"/>
              </a:rPr>
              <a:t>TABLE OF CONTENTS</a:t>
            </a:r>
            <a:endParaRPr b="0" i="0" sz="12800" u="none" cap="none" strike="noStrike">
              <a:solidFill>
                <a:schemeClr val="dk1"/>
              </a:solidFill>
              <a:latin typeface="Calibri"/>
              <a:ea typeface="Calibri"/>
              <a:cs typeface="Calibri"/>
              <a:sym typeface="Calibri"/>
            </a:endParaRPr>
          </a:p>
        </p:txBody>
      </p:sp>
      <p:sp>
        <p:nvSpPr>
          <p:cNvPr id="52" name="Google Shape;52;p3"/>
          <p:cNvSpPr/>
          <p:nvPr/>
        </p:nvSpPr>
        <p:spPr>
          <a:xfrm>
            <a:off x="1498787" y="4051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3"/>
          <p:cNvSpPr/>
          <p:nvPr/>
        </p:nvSpPr>
        <p:spPr>
          <a:xfrm>
            <a:off x="1498787" y="4051300"/>
            <a:ext cx="1625803" cy="1625600"/>
          </a:xfrm>
          <a:prstGeom prst="roundRect">
            <a:avLst>
              <a:gd fmla="val 781313" name="adj"/>
            </a:avLst>
          </a:prstGeom>
          <a:solidFill>
            <a:srgbClr val="2B54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3"/>
          <p:cNvSpPr/>
          <p:nvPr/>
        </p:nvSpPr>
        <p:spPr>
          <a:xfrm>
            <a:off x="1892537" y="4305300"/>
            <a:ext cx="838305"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01</a:t>
            </a:r>
            <a:endParaRPr b="0" i="0" sz="4800" u="none" cap="none" strike="noStrike">
              <a:solidFill>
                <a:schemeClr val="dk1"/>
              </a:solidFill>
              <a:latin typeface="Calibri"/>
              <a:ea typeface="Calibri"/>
              <a:cs typeface="Calibri"/>
              <a:sym typeface="Calibri"/>
            </a:endParaRPr>
          </a:p>
        </p:txBody>
      </p:sp>
      <p:sp>
        <p:nvSpPr>
          <p:cNvPr id="55" name="Google Shape;55;p3"/>
          <p:cNvSpPr/>
          <p:nvPr/>
        </p:nvSpPr>
        <p:spPr>
          <a:xfrm>
            <a:off x="3327816" y="40513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3"/>
          <p:cNvSpPr/>
          <p:nvPr/>
        </p:nvSpPr>
        <p:spPr>
          <a:xfrm>
            <a:off x="3327816" y="40513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Introduction</a:t>
            </a:r>
            <a:endParaRPr b="0" i="0" sz="4800" u="none" cap="none" strike="noStrike">
              <a:solidFill>
                <a:schemeClr val="dk1"/>
              </a:solidFill>
              <a:latin typeface="Calibri"/>
              <a:ea typeface="Calibri"/>
              <a:cs typeface="Calibri"/>
              <a:sym typeface="Calibri"/>
            </a:endParaRPr>
          </a:p>
        </p:txBody>
      </p:sp>
      <p:sp>
        <p:nvSpPr>
          <p:cNvPr id="57" name="Google Shape;57;p3"/>
          <p:cNvSpPr/>
          <p:nvPr/>
        </p:nvSpPr>
        <p:spPr>
          <a:xfrm>
            <a:off x="3327816" y="50673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58" name="Google Shape;58;p3"/>
          <p:cNvSpPr/>
          <p:nvPr/>
        </p:nvSpPr>
        <p:spPr>
          <a:xfrm>
            <a:off x="8967321" y="4051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3"/>
          <p:cNvSpPr/>
          <p:nvPr/>
        </p:nvSpPr>
        <p:spPr>
          <a:xfrm>
            <a:off x="8967321" y="4051300"/>
            <a:ext cx="1625803" cy="1625600"/>
          </a:xfrm>
          <a:prstGeom prst="roundRect">
            <a:avLst>
              <a:gd fmla="val 781313" name="adj"/>
            </a:avLst>
          </a:prstGeom>
          <a:solidFill>
            <a:srgbClr val="2B54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3"/>
          <p:cNvSpPr/>
          <p:nvPr/>
        </p:nvSpPr>
        <p:spPr>
          <a:xfrm>
            <a:off x="9303913" y="4305300"/>
            <a:ext cx="952619"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02</a:t>
            </a:r>
            <a:endParaRPr b="0" i="0" sz="4800" u="none" cap="none" strike="noStrike">
              <a:solidFill>
                <a:schemeClr val="dk1"/>
              </a:solidFill>
              <a:latin typeface="Calibri"/>
              <a:ea typeface="Calibri"/>
              <a:cs typeface="Calibri"/>
              <a:sym typeface="Calibri"/>
            </a:endParaRPr>
          </a:p>
        </p:txBody>
      </p:sp>
      <p:sp>
        <p:nvSpPr>
          <p:cNvPr id="61" name="Google Shape;61;p3"/>
          <p:cNvSpPr/>
          <p:nvPr/>
        </p:nvSpPr>
        <p:spPr>
          <a:xfrm>
            <a:off x="10796349" y="40513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3"/>
          <p:cNvSpPr/>
          <p:nvPr/>
        </p:nvSpPr>
        <p:spPr>
          <a:xfrm>
            <a:off x="10796349" y="40513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Encounters</a:t>
            </a:r>
            <a:endParaRPr b="0" i="0" sz="4800" u="none" cap="none" strike="noStrike">
              <a:solidFill>
                <a:schemeClr val="dk1"/>
              </a:solidFill>
              <a:latin typeface="Calibri"/>
              <a:ea typeface="Calibri"/>
              <a:cs typeface="Calibri"/>
              <a:sym typeface="Calibri"/>
            </a:endParaRPr>
          </a:p>
        </p:txBody>
      </p:sp>
      <p:sp>
        <p:nvSpPr>
          <p:cNvPr id="63" name="Google Shape;63;p3"/>
          <p:cNvSpPr/>
          <p:nvPr/>
        </p:nvSpPr>
        <p:spPr>
          <a:xfrm>
            <a:off x="10796349" y="50673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64" name="Google Shape;64;p3"/>
          <p:cNvSpPr/>
          <p:nvPr/>
        </p:nvSpPr>
        <p:spPr>
          <a:xfrm>
            <a:off x="1498787" y="70358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3"/>
          <p:cNvSpPr/>
          <p:nvPr/>
        </p:nvSpPr>
        <p:spPr>
          <a:xfrm>
            <a:off x="1498787" y="7035800"/>
            <a:ext cx="1625803" cy="1625600"/>
          </a:xfrm>
          <a:prstGeom prst="roundRect">
            <a:avLst>
              <a:gd fmla="val 781313" name="adj"/>
            </a:avLst>
          </a:prstGeom>
          <a:solidFill>
            <a:srgbClr val="2B54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3"/>
          <p:cNvSpPr/>
          <p:nvPr/>
        </p:nvSpPr>
        <p:spPr>
          <a:xfrm>
            <a:off x="1822678" y="7289800"/>
            <a:ext cx="978022"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03</a:t>
            </a:r>
            <a:endParaRPr b="0" i="0" sz="4800" u="none" cap="none" strike="noStrike">
              <a:solidFill>
                <a:schemeClr val="dk1"/>
              </a:solidFill>
              <a:latin typeface="Calibri"/>
              <a:ea typeface="Calibri"/>
              <a:cs typeface="Calibri"/>
              <a:sym typeface="Calibri"/>
            </a:endParaRPr>
          </a:p>
        </p:txBody>
      </p:sp>
      <p:sp>
        <p:nvSpPr>
          <p:cNvPr id="67" name="Google Shape;67;p3"/>
          <p:cNvSpPr/>
          <p:nvPr/>
        </p:nvSpPr>
        <p:spPr>
          <a:xfrm>
            <a:off x="3327816" y="70358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3"/>
          <p:cNvSpPr/>
          <p:nvPr/>
        </p:nvSpPr>
        <p:spPr>
          <a:xfrm>
            <a:off x="3327816" y="70358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Wonders</a:t>
            </a:r>
            <a:endParaRPr b="0" i="0" sz="4800" u="none" cap="none" strike="noStrike">
              <a:solidFill>
                <a:schemeClr val="dk1"/>
              </a:solidFill>
              <a:latin typeface="Calibri"/>
              <a:ea typeface="Calibri"/>
              <a:cs typeface="Calibri"/>
              <a:sym typeface="Calibri"/>
            </a:endParaRPr>
          </a:p>
        </p:txBody>
      </p:sp>
      <p:sp>
        <p:nvSpPr>
          <p:cNvPr id="69" name="Google Shape;69;p3"/>
          <p:cNvSpPr/>
          <p:nvPr/>
        </p:nvSpPr>
        <p:spPr>
          <a:xfrm>
            <a:off x="3327816" y="80518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70" name="Google Shape;70;p3"/>
          <p:cNvSpPr/>
          <p:nvPr/>
        </p:nvSpPr>
        <p:spPr>
          <a:xfrm>
            <a:off x="8967321" y="70358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3"/>
          <p:cNvSpPr/>
          <p:nvPr/>
        </p:nvSpPr>
        <p:spPr>
          <a:xfrm>
            <a:off x="8967321" y="7035800"/>
            <a:ext cx="1625803" cy="1625600"/>
          </a:xfrm>
          <a:prstGeom prst="roundRect">
            <a:avLst>
              <a:gd fmla="val 781313" name="adj"/>
            </a:avLst>
          </a:prstGeom>
          <a:solidFill>
            <a:srgbClr val="2B54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3"/>
          <p:cNvSpPr/>
          <p:nvPr/>
        </p:nvSpPr>
        <p:spPr>
          <a:xfrm>
            <a:off x="9272159" y="7289800"/>
            <a:ext cx="1016127"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04</a:t>
            </a:r>
            <a:endParaRPr b="0" i="0" sz="4800" u="none" cap="none" strike="noStrike">
              <a:solidFill>
                <a:schemeClr val="dk1"/>
              </a:solidFill>
              <a:latin typeface="Calibri"/>
              <a:ea typeface="Calibri"/>
              <a:cs typeface="Calibri"/>
              <a:sym typeface="Calibri"/>
            </a:endParaRPr>
          </a:p>
        </p:txBody>
      </p:sp>
      <p:sp>
        <p:nvSpPr>
          <p:cNvPr id="73" name="Google Shape;73;p3"/>
          <p:cNvSpPr/>
          <p:nvPr/>
        </p:nvSpPr>
        <p:spPr>
          <a:xfrm>
            <a:off x="10796349" y="70358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3"/>
          <p:cNvSpPr/>
          <p:nvPr/>
        </p:nvSpPr>
        <p:spPr>
          <a:xfrm>
            <a:off x="10796349" y="70358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Magic</a:t>
            </a:r>
            <a:endParaRPr b="0" i="0" sz="4800" u="none" cap="none" strike="noStrike">
              <a:solidFill>
                <a:schemeClr val="dk1"/>
              </a:solidFill>
              <a:latin typeface="Calibri"/>
              <a:ea typeface="Calibri"/>
              <a:cs typeface="Calibri"/>
              <a:sym typeface="Calibri"/>
            </a:endParaRPr>
          </a:p>
        </p:txBody>
      </p:sp>
      <p:sp>
        <p:nvSpPr>
          <p:cNvPr id="75" name="Google Shape;75;p3"/>
          <p:cNvSpPr/>
          <p:nvPr/>
        </p:nvSpPr>
        <p:spPr>
          <a:xfrm>
            <a:off x="10796349" y="80518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76" name="Google Shape;76;p3"/>
          <p:cNvSpPr/>
          <p:nvPr/>
        </p:nvSpPr>
        <p:spPr>
          <a:xfrm>
            <a:off x="1498787" y="10020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3"/>
          <p:cNvSpPr/>
          <p:nvPr/>
        </p:nvSpPr>
        <p:spPr>
          <a:xfrm>
            <a:off x="1498787" y="10020300"/>
            <a:ext cx="1625803" cy="1625600"/>
          </a:xfrm>
          <a:prstGeom prst="roundRect">
            <a:avLst>
              <a:gd fmla="val 781313" name="adj"/>
            </a:avLst>
          </a:prstGeom>
          <a:solidFill>
            <a:srgbClr val="2B54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3"/>
          <p:cNvSpPr/>
          <p:nvPr/>
        </p:nvSpPr>
        <p:spPr>
          <a:xfrm>
            <a:off x="1809976" y="10274300"/>
            <a:ext cx="1003425"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05</a:t>
            </a:r>
            <a:endParaRPr b="0" i="0" sz="4800" u="none" cap="none" strike="noStrike">
              <a:solidFill>
                <a:schemeClr val="dk1"/>
              </a:solidFill>
              <a:latin typeface="Calibri"/>
              <a:ea typeface="Calibri"/>
              <a:cs typeface="Calibri"/>
              <a:sym typeface="Calibri"/>
            </a:endParaRPr>
          </a:p>
        </p:txBody>
      </p:sp>
      <p:sp>
        <p:nvSpPr>
          <p:cNvPr id="79" name="Google Shape;79;p3"/>
          <p:cNvSpPr/>
          <p:nvPr/>
        </p:nvSpPr>
        <p:spPr>
          <a:xfrm>
            <a:off x="3327816" y="100203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3"/>
          <p:cNvSpPr/>
          <p:nvPr/>
        </p:nvSpPr>
        <p:spPr>
          <a:xfrm>
            <a:off x="3327816" y="100203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Adventure</a:t>
            </a:r>
            <a:endParaRPr b="0" i="0" sz="4800" u="none" cap="none" strike="noStrike">
              <a:solidFill>
                <a:schemeClr val="dk1"/>
              </a:solidFill>
              <a:latin typeface="Calibri"/>
              <a:ea typeface="Calibri"/>
              <a:cs typeface="Calibri"/>
              <a:sym typeface="Calibri"/>
            </a:endParaRPr>
          </a:p>
        </p:txBody>
      </p:sp>
      <p:sp>
        <p:nvSpPr>
          <p:cNvPr id="81" name="Google Shape;81;p3"/>
          <p:cNvSpPr/>
          <p:nvPr/>
        </p:nvSpPr>
        <p:spPr>
          <a:xfrm>
            <a:off x="3327816" y="110363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82" name="Google Shape;82;p3"/>
          <p:cNvSpPr/>
          <p:nvPr/>
        </p:nvSpPr>
        <p:spPr>
          <a:xfrm>
            <a:off x="8967321" y="100203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3"/>
          <p:cNvSpPr/>
          <p:nvPr/>
        </p:nvSpPr>
        <p:spPr>
          <a:xfrm>
            <a:off x="8967321" y="10020300"/>
            <a:ext cx="1625803" cy="1625600"/>
          </a:xfrm>
          <a:prstGeom prst="roundRect">
            <a:avLst>
              <a:gd fmla="val 781313" name="adj"/>
            </a:avLst>
          </a:prstGeom>
          <a:solidFill>
            <a:srgbClr val="2B54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3"/>
          <p:cNvSpPr/>
          <p:nvPr/>
        </p:nvSpPr>
        <p:spPr>
          <a:xfrm>
            <a:off x="9284860" y="10274300"/>
            <a:ext cx="990724"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06</a:t>
            </a:r>
            <a:endParaRPr b="0" i="0" sz="4800" u="none" cap="none" strike="noStrike">
              <a:solidFill>
                <a:schemeClr val="dk1"/>
              </a:solidFill>
              <a:latin typeface="Calibri"/>
              <a:ea typeface="Calibri"/>
              <a:cs typeface="Calibri"/>
              <a:sym typeface="Calibri"/>
            </a:endParaRPr>
          </a:p>
        </p:txBody>
      </p:sp>
      <p:sp>
        <p:nvSpPr>
          <p:cNvPr id="85" name="Google Shape;85;p3"/>
          <p:cNvSpPr/>
          <p:nvPr/>
        </p:nvSpPr>
        <p:spPr>
          <a:xfrm>
            <a:off x="10796349" y="10020300"/>
            <a:ext cx="5487086"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3"/>
          <p:cNvSpPr/>
          <p:nvPr/>
        </p:nvSpPr>
        <p:spPr>
          <a:xfrm>
            <a:off x="10796349" y="10020300"/>
            <a:ext cx="56903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Conclusion</a:t>
            </a:r>
            <a:endParaRPr b="0" i="0" sz="4800" u="none" cap="none" strike="noStrike">
              <a:solidFill>
                <a:schemeClr val="dk1"/>
              </a:solidFill>
              <a:latin typeface="Calibri"/>
              <a:ea typeface="Calibri"/>
              <a:cs typeface="Calibri"/>
              <a:sym typeface="Calibri"/>
            </a:endParaRPr>
          </a:p>
        </p:txBody>
      </p:sp>
      <p:sp>
        <p:nvSpPr>
          <p:cNvPr id="87" name="Google Shape;87;p3"/>
          <p:cNvSpPr/>
          <p:nvPr/>
        </p:nvSpPr>
        <p:spPr>
          <a:xfrm>
            <a:off x="10796349" y="11036300"/>
            <a:ext cx="5622569" cy="745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pic>
        <p:nvPicPr>
          <p:cNvPr descr=" " id="88" name="Google Shape;88;p3"/>
          <p:cNvPicPr preferRelativeResize="0"/>
          <p:nvPr/>
        </p:nvPicPr>
        <p:blipFill rotWithShape="1">
          <a:blip r:embed="rId10">
            <a:alphaModFix/>
          </a:blip>
          <a:srcRect b="0" l="0" r="0" t="0"/>
          <a:stretch/>
        </p:blipFill>
        <p:spPr>
          <a:xfrm>
            <a:off x="17845730" y="1346200"/>
            <a:ext cx="6541318" cy="11531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F2D1"/>
        </a:solidFill>
      </p:bgPr>
    </p:bg>
    <p:spTree>
      <p:nvGrpSpPr>
        <p:cNvPr id="93" name="Shape 93"/>
        <p:cNvGrpSpPr/>
        <p:nvPr/>
      </p:nvGrpSpPr>
      <p:grpSpPr>
        <a:xfrm>
          <a:off x="0" y="0"/>
          <a:ext cx="0" cy="0"/>
          <a:chOff x="0" y="0"/>
          <a:chExt cx="0" cy="0"/>
        </a:xfrm>
      </p:grpSpPr>
      <p:pic>
        <p:nvPicPr>
          <p:cNvPr descr=" " id="94" name="Google Shape;94;p4"/>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95" name="Google Shape;95;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6" name="Google Shape;96;p4"/>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97" name="Google Shape;97;p4"/>
          <p:cNvSpPr/>
          <p:nvPr/>
        </p:nvSpPr>
        <p:spPr>
          <a:xfrm>
            <a:off x="2959470" y="2743200"/>
            <a:ext cx="18603592" cy="1862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ExtraBold"/>
              <a:buNone/>
            </a:pPr>
            <a:r>
              <a:rPr b="0" i="0" lang="en-US" sz="8000" u="none" cap="none" strike="noStrike">
                <a:solidFill>
                  <a:srgbClr val="272727"/>
                </a:solidFill>
                <a:latin typeface="Poppins ExtraBold"/>
                <a:ea typeface="Poppins ExtraBold"/>
                <a:cs typeface="Poppins ExtraBold"/>
                <a:sym typeface="Poppins ExtraBold"/>
              </a:rPr>
              <a:t>THE REALM OF THE EXTRAORDINARY</a:t>
            </a:r>
            <a:endParaRPr b="0" i="0" sz="8000" u="none" cap="none" strike="noStrike">
              <a:solidFill>
                <a:schemeClr val="dk1"/>
              </a:solidFill>
              <a:latin typeface="Calibri"/>
              <a:ea typeface="Calibri"/>
              <a:cs typeface="Calibri"/>
              <a:sym typeface="Calibri"/>
            </a:endParaRPr>
          </a:p>
        </p:txBody>
      </p:sp>
      <p:sp>
        <p:nvSpPr>
          <p:cNvPr id="98" name="Google Shape;98;p4"/>
          <p:cNvSpPr/>
          <p:nvPr/>
        </p:nvSpPr>
        <p:spPr>
          <a:xfrm>
            <a:off x="2959470" y="4737100"/>
            <a:ext cx="8861474" cy="684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9" name="Google Shape;99;p4"/>
          <p:cNvSpPr/>
          <p:nvPr/>
        </p:nvSpPr>
        <p:spPr>
          <a:xfrm>
            <a:off x="12701588" y="4737100"/>
            <a:ext cx="8861474" cy="68410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F2D1"/>
        </a:solidFill>
      </p:bgPr>
    </p:bg>
    <p:spTree>
      <p:nvGrpSpPr>
        <p:cNvPr id="104" name="Shape 104"/>
        <p:cNvGrpSpPr/>
        <p:nvPr/>
      </p:nvGrpSpPr>
      <p:grpSpPr>
        <a:xfrm>
          <a:off x="0" y="0"/>
          <a:ext cx="0" cy="0"/>
          <a:chOff x="0" y="0"/>
          <a:chExt cx="0" cy="0"/>
        </a:xfrm>
      </p:grpSpPr>
      <p:pic>
        <p:nvPicPr>
          <p:cNvPr descr=" " id="105" name="Google Shape;105;p5"/>
          <p:cNvPicPr preferRelativeResize="0"/>
          <p:nvPr/>
        </p:nvPicPr>
        <p:blipFill rotWithShape="1">
          <a:blip r:embed="rId3">
            <a:alphaModFix/>
          </a:blip>
          <a:srcRect b="0" l="0" r="0" t="0"/>
          <a:stretch/>
        </p:blipFill>
        <p:spPr>
          <a:xfrm>
            <a:off x="76210" y="0"/>
            <a:ext cx="24310838" cy="13716000"/>
          </a:xfrm>
          <a:prstGeom prst="rect">
            <a:avLst/>
          </a:prstGeom>
          <a:noFill/>
          <a:ln>
            <a:noFill/>
          </a:ln>
        </p:spPr>
      </p:pic>
      <p:sp>
        <p:nvSpPr>
          <p:cNvPr id="106" name="Google Shape;106;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7" name="Google Shape;107;p5"/>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08" name="Google Shape;108;p5"/>
          <p:cNvPicPr preferRelativeResize="0"/>
          <p:nvPr/>
        </p:nvPicPr>
        <p:blipFill rotWithShape="1">
          <a:blip r:embed="rId5">
            <a:alphaModFix/>
          </a:blip>
          <a:srcRect b="0" l="0" r="0" t="0"/>
          <a:stretch/>
        </p:blipFill>
        <p:spPr>
          <a:xfrm>
            <a:off x="0" y="0"/>
            <a:ext cx="11685461" cy="13716000"/>
          </a:xfrm>
          <a:prstGeom prst="rect">
            <a:avLst/>
          </a:prstGeom>
          <a:noFill/>
          <a:ln>
            <a:noFill/>
          </a:ln>
        </p:spPr>
      </p:pic>
      <p:sp>
        <p:nvSpPr>
          <p:cNvPr id="109" name="Google Shape;109;p5"/>
          <p:cNvSpPr/>
          <p:nvPr/>
        </p:nvSpPr>
        <p:spPr>
          <a:xfrm>
            <a:off x="13057232" y="2705100"/>
            <a:ext cx="9907238" cy="35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0" name="Google Shape;110;p5"/>
          <p:cNvPicPr preferRelativeResize="0"/>
          <p:nvPr/>
        </p:nvPicPr>
        <p:blipFill rotWithShape="1">
          <a:blip r:embed="rId6">
            <a:alphaModFix/>
          </a:blip>
          <a:srcRect b="0" l="0" r="0" t="0"/>
          <a:stretch/>
        </p:blipFill>
        <p:spPr>
          <a:xfrm>
            <a:off x="13057232" y="3670300"/>
            <a:ext cx="1185031" cy="1625600"/>
          </a:xfrm>
          <a:prstGeom prst="rect">
            <a:avLst/>
          </a:prstGeom>
          <a:noFill/>
          <a:ln>
            <a:noFill/>
          </a:ln>
        </p:spPr>
      </p:pic>
      <p:sp>
        <p:nvSpPr>
          <p:cNvPr id="111" name="Google Shape;111;p5"/>
          <p:cNvSpPr/>
          <p:nvPr/>
        </p:nvSpPr>
        <p:spPr>
          <a:xfrm>
            <a:off x="14648714" y="2705100"/>
            <a:ext cx="8315757" cy="355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5"/>
          <p:cNvSpPr/>
          <p:nvPr/>
        </p:nvSpPr>
        <p:spPr>
          <a:xfrm>
            <a:off x="14648714" y="2705100"/>
            <a:ext cx="8518982"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Unicorn Sightings</a:t>
            </a:r>
            <a:endParaRPr b="0" i="0" sz="4800" u="none" cap="none" strike="noStrike">
              <a:solidFill>
                <a:schemeClr val="dk1"/>
              </a:solidFill>
              <a:latin typeface="Calibri"/>
              <a:ea typeface="Calibri"/>
              <a:cs typeface="Calibri"/>
              <a:sym typeface="Calibri"/>
            </a:endParaRPr>
          </a:p>
        </p:txBody>
      </p:sp>
      <p:sp>
        <p:nvSpPr>
          <p:cNvPr id="113" name="Google Shape;113;p5"/>
          <p:cNvSpPr/>
          <p:nvPr/>
        </p:nvSpPr>
        <p:spPr>
          <a:xfrm>
            <a:off x="14648714" y="3822700"/>
            <a:ext cx="8451240"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14" name="Google Shape;114;p5"/>
          <p:cNvSpPr/>
          <p:nvPr/>
        </p:nvSpPr>
        <p:spPr>
          <a:xfrm>
            <a:off x="13057232" y="6858000"/>
            <a:ext cx="9907238" cy="29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5" name="Google Shape;115;p5"/>
          <p:cNvPicPr preferRelativeResize="0"/>
          <p:nvPr/>
        </p:nvPicPr>
        <p:blipFill rotWithShape="1">
          <a:blip r:embed="rId7">
            <a:alphaModFix/>
          </a:blip>
          <a:srcRect b="0" l="0" r="0" t="0"/>
          <a:stretch/>
        </p:blipFill>
        <p:spPr>
          <a:xfrm>
            <a:off x="13057232" y="7518400"/>
            <a:ext cx="893403" cy="1625600"/>
          </a:xfrm>
          <a:prstGeom prst="rect">
            <a:avLst/>
          </a:prstGeom>
          <a:noFill/>
          <a:ln>
            <a:noFill/>
          </a:ln>
        </p:spPr>
      </p:pic>
      <p:sp>
        <p:nvSpPr>
          <p:cNvPr id="116" name="Google Shape;116;p5"/>
          <p:cNvSpPr/>
          <p:nvPr/>
        </p:nvSpPr>
        <p:spPr>
          <a:xfrm>
            <a:off x="14357086" y="6858000"/>
            <a:ext cx="8607385" cy="294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5"/>
          <p:cNvSpPr/>
          <p:nvPr/>
        </p:nvSpPr>
        <p:spPr>
          <a:xfrm>
            <a:off x="14357086" y="6858000"/>
            <a:ext cx="8810611"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Dragon Taming</a:t>
            </a:r>
            <a:endParaRPr b="0" i="0" sz="4800" u="none" cap="none" strike="noStrike">
              <a:solidFill>
                <a:schemeClr val="dk1"/>
              </a:solidFill>
              <a:latin typeface="Calibri"/>
              <a:ea typeface="Calibri"/>
              <a:cs typeface="Calibri"/>
              <a:sym typeface="Calibri"/>
            </a:endParaRPr>
          </a:p>
        </p:txBody>
      </p:sp>
      <p:sp>
        <p:nvSpPr>
          <p:cNvPr id="118" name="Google Shape;118;p5"/>
          <p:cNvSpPr/>
          <p:nvPr/>
        </p:nvSpPr>
        <p:spPr>
          <a:xfrm>
            <a:off x="14357086" y="7975600"/>
            <a:ext cx="8742869" cy="19642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F2D1"/>
        </a:solidFill>
      </p:bgPr>
    </p:bg>
    <p:spTree>
      <p:nvGrpSpPr>
        <p:cNvPr id="123" name="Shape 123"/>
        <p:cNvGrpSpPr/>
        <p:nvPr/>
      </p:nvGrpSpPr>
      <p:grpSpPr>
        <a:xfrm>
          <a:off x="0" y="0"/>
          <a:ext cx="0" cy="0"/>
          <a:chOff x="0" y="0"/>
          <a:chExt cx="0" cy="0"/>
        </a:xfrm>
      </p:grpSpPr>
      <p:pic>
        <p:nvPicPr>
          <p:cNvPr descr=" " id="124" name="Google Shape;124;p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25" name="Google Shape;125;p6"/>
          <p:cNvPicPr preferRelativeResize="0"/>
          <p:nvPr/>
        </p:nvPicPr>
        <p:blipFill rotWithShape="1">
          <a:blip r:embed="rId4">
            <a:alphaModFix/>
          </a:blip>
          <a:srcRect b="0" l="0" r="0" t="0"/>
          <a:stretch/>
        </p:blipFill>
        <p:spPr>
          <a:xfrm>
            <a:off x="190524" y="495300"/>
            <a:ext cx="24018702" cy="13220700"/>
          </a:xfrm>
          <a:prstGeom prst="rect">
            <a:avLst/>
          </a:prstGeom>
          <a:noFill/>
          <a:ln>
            <a:noFill/>
          </a:ln>
        </p:spPr>
      </p:pic>
      <p:pic>
        <p:nvPicPr>
          <p:cNvPr descr=" " id="126" name="Google Shape;126;p6"/>
          <p:cNvPicPr preferRelativeResize="0"/>
          <p:nvPr/>
        </p:nvPicPr>
        <p:blipFill rotWithShape="1">
          <a:blip r:embed="rId5">
            <a:alphaModFix/>
          </a:blip>
          <a:srcRect b="0" l="0" r="0" t="0"/>
          <a:stretch/>
        </p:blipFill>
        <p:spPr>
          <a:xfrm>
            <a:off x="0" y="0"/>
            <a:ext cx="24387048" cy="13398500"/>
          </a:xfrm>
          <a:prstGeom prst="rect">
            <a:avLst/>
          </a:prstGeom>
          <a:noFill/>
          <a:ln>
            <a:noFill/>
          </a:ln>
        </p:spPr>
      </p:pic>
      <p:pic>
        <p:nvPicPr>
          <p:cNvPr descr=" " id="127" name="Google Shape;127;p6"/>
          <p:cNvPicPr preferRelativeResize="0"/>
          <p:nvPr/>
        </p:nvPicPr>
        <p:blipFill rotWithShape="1">
          <a:blip r:embed="rId6">
            <a:alphaModFix/>
          </a:blip>
          <a:srcRect b="0" l="0" r="0" t="0"/>
          <a:stretch/>
        </p:blipFill>
        <p:spPr>
          <a:xfrm>
            <a:off x="368346" y="495300"/>
            <a:ext cx="5182598" cy="2185082"/>
          </a:xfrm>
          <a:prstGeom prst="rect">
            <a:avLst/>
          </a:prstGeom>
          <a:noFill/>
          <a:ln>
            <a:noFill/>
          </a:ln>
        </p:spPr>
      </p:pic>
      <p:pic>
        <p:nvPicPr>
          <p:cNvPr descr=" " id="128" name="Google Shape;128;p6"/>
          <p:cNvPicPr preferRelativeResize="0"/>
          <p:nvPr/>
        </p:nvPicPr>
        <p:blipFill rotWithShape="1">
          <a:blip r:embed="rId7">
            <a:alphaModFix/>
          </a:blip>
          <a:srcRect b="0" l="0" r="0" t="0"/>
          <a:stretch/>
        </p:blipFill>
        <p:spPr>
          <a:xfrm>
            <a:off x="21503788" y="495300"/>
            <a:ext cx="2508399" cy="1417476"/>
          </a:xfrm>
          <a:prstGeom prst="rect">
            <a:avLst/>
          </a:prstGeom>
          <a:noFill/>
          <a:ln>
            <a:noFill/>
          </a:ln>
        </p:spPr>
      </p:pic>
      <p:pic>
        <p:nvPicPr>
          <p:cNvPr descr=" " id="129" name="Google Shape;129;p6"/>
          <p:cNvPicPr preferRelativeResize="0"/>
          <p:nvPr/>
        </p:nvPicPr>
        <p:blipFill rotWithShape="1">
          <a:blip r:embed="rId8">
            <a:alphaModFix/>
          </a:blip>
          <a:srcRect b="0" l="0" r="0" t="0"/>
          <a:stretch/>
        </p:blipFill>
        <p:spPr>
          <a:xfrm>
            <a:off x="18607826" y="11963400"/>
            <a:ext cx="5403893" cy="1432359"/>
          </a:xfrm>
          <a:prstGeom prst="rect">
            <a:avLst/>
          </a:prstGeom>
          <a:noFill/>
          <a:ln>
            <a:noFill/>
          </a:ln>
        </p:spPr>
      </p:pic>
      <p:sp>
        <p:nvSpPr>
          <p:cNvPr id="130" name="Google Shape;130;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1" name="Google Shape;131;p6"/>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132" name="Google Shape;132;p6"/>
          <p:cNvSpPr/>
          <p:nvPr/>
        </p:nvSpPr>
        <p:spPr>
          <a:xfrm>
            <a:off x="3543743"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3" name="Google Shape;133;p6"/>
          <p:cNvPicPr preferRelativeResize="0"/>
          <p:nvPr/>
        </p:nvPicPr>
        <p:blipFill rotWithShape="1">
          <a:blip r:embed="rId10">
            <a:alphaModFix/>
          </a:blip>
          <a:srcRect b="0" l="0" r="0" t="0"/>
          <a:stretch/>
        </p:blipFill>
        <p:spPr>
          <a:xfrm>
            <a:off x="6553830" y="1384300"/>
            <a:ext cx="2108845" cy="1625600"/>
          </a:xfrm>
          <a:prstGeom prst="rect">
            <a:avLst/>
          </a:prstGeom>
          <a:noFill/>
          <a:ln>
            <a:noFill/>
          </a:ln>
        </p:spPr>
      </p:pic>
      <p:sp>
        <p:nvSpPr>
          <p:cNvPr id="134" name="Google Shape;134;p6"/>
          <p:cNvSpPr/>
          <p:nvPr/>
        </p:nvSpPr>
        <p:spPr>
          <a:xfrm>
            <a:off x="4832954" y="3619500"/>
            <a:ext cx="5550594" cy="91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6"/>
          <p:cNvSpPr/>
          <p:nvPr/>
        </p:nvSpPr>
        <p:spPr>
          <a:xfrm>
            <a:off x="4832954" y="3619500"/>
            <a:ext cx="5753819"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Unicorn Sightings</a:t>
            </a:r>
            <a:endParaRPr b="0" i="0" sz="4800" u="none" cap="none" strike="noStrike">
              <a:solidFill>
                <a:schemeClr val="dk1"/>
              </a:solidFill>
              <a:latin typeface="Calibri"/>
              <a:ea typeface="Calibri"/>
              <a:cs typeface="Calibri"/>
              <a:sym typeface="Calibri"/>
            </a:endParaRPr>
          </a:p>
        </p:txBody>
      </p:sp>
      <p:sp>
        <p:nvSpPr>
          <p:cNvPr id="136" name="Google Shape;136;p6"/>
          <p:cNvSpPr/>
          <p:nvPr/>
        </p:nvSpPr>
        <p:spPr>
          <a:xfrm>
            <a:off x="3543743" y="5143500"/>
            <a:ext cx="8129016"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6"/>
          <p:cNvSpPr/>
          <p:nvPr/>
        </p:nvSpPr>
        <p:spPr>
          <a:xfrm>
            <a:off x="3476001" y="5143500"/>
            <a:ext cx="8264500" cy="1964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38" name="Google Shape;138;p6"/>
          <p:cNvPicPr preferRelativeResize="0"/>
          <p:nvPr/>
        </p:nvPicPr>
        <p:blipFill rotWithShape="1">
          <a:blip r:embed="rId11">
            <a:alphaModFix/>
          </a:blip>
          <a:srcRect b="0" l="0" r="0" t="0"/>
          <a:stretch/>
        </p:blipFill>
        <p:spPr>
          <a:xfrm>
            <a:off x="3543743" y="7581900"/>
            <a:ext cx="8129016" cy="5016500"/>
          </a:xfrm>
          <a:prstGeom prst="rect">
            <a:avLst/>
          </a:prstGeom>
          <a:noFill/>
          <a:ln>
            <a:noFill/>
          </a:ln>
        </p:spPr>
      </p:pic>
      <p:sp>
        <p:nvSpPr>
          <p:cNvPr id="139" name="Google Shape;139;p6"/>
          <p:cNvSpPr/>
          <p:nvPr/>
        </p:nvSpPr>
        <p:spPr>
          <a:xfrm>
            <a:off x="12663483"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0" name="Google Shape;140;p6"/>
          <p:cNvPicPr preferRelativeResize="0"/>
          <p:nvPr/>
        </p:nvPicPr>
        <p:blipFill rotWithShape="1">
          <a:blip r:embed="rId12">
            <a:alphaModFix/>
          </a:blip>
          <a:srcRect b="0" l="0" r="0" t="0"/>
          <a:stretch/>
        </p:blipFill>
        <p:spPr>
          <a:xfrm>
            <a:off x="15906400" y="1384300"/>
            <a:ext cx="1643181" cy="1625600"/>
          </a:xfrm>
          <a:prstGeom prst="rect">
            <a:avLst/>
          </a:prstGeom>
          <a:noFill/>
          <a:ln>
            <a:noFill/>
          </a:ln>
        </p:spPr>
      </p:pic>
      <p:sp>
        <p:nvSpPr>
          <p:cNvPr id="141" name="Google Shape;141;p6"/>
          <p:cNvSpPr/>
          <p:nvPr/>
        </p:nvSpPr>
        <p:spPr>
          <a:xfrm>
            <a:off x="14282935" y="3619500"/>
            <a:ext cx="4890111" cy="91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6"/>
          <p:cNvSpPr/>
          <p:nvPr/>
        </p:nvSpPr>
        <p:spPr>
          <a:xfrm>
            <a:off x="14282935" y="3619500"/>
            <a:ext cx="5093337" cy="111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Dragon Taming</a:t>
            </a:r>
            <a:endParaRPr b="0" i="0" sz="4800" u="none" cap="none" strike="noStrike">
              <a:solidFill>
                <a:schemeClr val="dk1"/>
              </a:solidFill>
              <a:latin typeface="Calibri"/>
              <a:ea typeface="Calibri"/>
              <a:cs typeface="Calibri"/>
              <a:sym typeface="Calibri"/>
            </a:endParaRPr>
          </a:p>
        </p:txBody>
      </p:sp>
      <p:sp>
        <p:nvSpPr>
          <p:cNvPr id="143" name="Google Shape;143;p6"/>
          <p:cNvSpPr/>
          <p:nvPr/>
        </p:nvSpPr>
        <p:spPr>
          <a:xfrm>
            <a:off x="12663483" y="5143500"/>
            <a:ext cx="8129016"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6"/>
          <p:cNvSpPr/>
          <p:nvPr/>
        </p:nvSpPr>
        <p:spPr>
          <a:xfrm>
            <a:off x="12595741" y="5143500"/>
            <a:ext cx="8264500" cy="19642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45" name="Google Shape;145;p6"/>
          <p:cNvPicPr preferRelativeResize="0"/>
          <p:nvPr/>
        </p:nvPicPr>
        <p:blipFill rotWithShape="1">
          <a:blip r:embed="rId13">
            <a:alphaModFix/>
          </a:blip>
          <a:srcRect b="0" l="0" r="0" t="0"/>
          <a:stretch/>
        </p:blipFill>
        <p:spPr>
          <a:xfrm>
            <a:off x="12663483" y="7581900"/>
            <a:ext cx="8129016" cy="5016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F2D1"/>
        </a:solidFill>
      </p:bgPr>
    </p:bg>
    <p:spTree>
      <p:nvGrpSpPr>
        <p:cNvPr id="150" name="Shape 150"/>
        <p:cNvGrpSpPr/>
        <p:nvPr/>
      </p:nvGrpSpPr>
      <p:grpSpPr>
        <a:xfrm>
          <a:off x="0" y="0"/>
          <a:ext cx="0" cy="0"/>
          <a:chOff x="0" y="0"/>
          <a:chExt cx="0" cy="0"/>
        </a:xfrm>
      </p:grpSpPr>
      <p:pic>
        <p:nvPicPr>
          <p:cNvPr descr=" " id="151" name="Google Shape;151;p7"/>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52" name="Google Shape;152;p7"/>
          <p:cNvPicPr preferRelativeResize="0"/>
          <p:nvPr/>
        </p:nvPicPr>
        <p:blipFill rotWithShape="1">
          <a:blip r:embed="rId4">
            <a:alphaModFix/>
          </a:blip>
          <a:srcRect b="0" l="0" r="0" t="0"/>
          <a:stretch/>
        </p:blipFill>
        <p:spPr>
          <a:xfrm>
            <a:off x="177822" y="241300"/>
            <a:ext cx="24018702" cy="13220700"/>
          </a:xfrm>
          <a:prstGeom prst="rect">
            <a:avLst/>
          </a:prstGeom>
          <a:noFill/>
          <a:ln>
            <a:noFill/>
          </a:ln>
        </p:spPr>
      </p:pic>
      <p:pic>
        <p:nvPicPr>
          <p:cNvPr descr=" " id="153" name="Google Shape;153;p7"/>
          <p:cNvPicPr preferRelativeResize="0"/>
          <p:nvPr/>
        </p:nvPicPr>
        <p:blipFill rotWithShape="1">
          <a:blip r:embed="rId5">
            <a:alphaModFix/>
          </a:blip>
          <a:srcRect b="0" l="0" r="0" t="0"/>
          <a:stretch/>
        </p:blipFill>
        <p:spPr>
          <a:xfrm>
            <a:off x="2413302" y="787400"/>
            <a:ext cx="19547743" cy="12141200"/>
          </a:xfrm>
          <a:prstGeom prst="rect">
            <a:avLst/>
          </a:prstGeom>
          <a:noFill/>
          <a:ln>
            <a:noFill/>
          </a:ln>
        </p:spPr>
      </p:pic>
      <p:pic>
        <p:nvPicPr>
          <p:cNvPr descr=" " id="154" name="Google Shape;154;p7"/>
          <p:cNvPicPr preferRelativeResize="0"/>
          <p:nvPr/>
        </p:nvPicPr>
        <p:blipFill rotWithShape="1">
          <a:blip r:embed="rId6">
            <a:alphaModFix/>
          </a:blip>
          <a:srcRect b="0" l="0" r="0" t="0"/>
          <a:stretch/>
        </p:blipFill>
        <p:spPr>
          <a:xfrm>
            <a:off x="2413302" y="12700000"/>
            <a:ext cx="19547743" cy="228600"/>
          </a:xfrm>
          <a:prstGeom prst="rect">
            <a:avLst/>
          </a:prstGeom>
          <a:noFill/>
          <a:ln>
            <a:noFill/>
          </a:ln>
        </p:spPr>
      </p:pic>
      <p:pic>
        <p:nvPicPr>
          <p:cNvPr descr=" " id="155" name="Google Shape;155;p7"/>
          <p:cNvPicPr preferRelativeResize="0"/>
          <p:nvPr/>
        </p:nvPicPr>
        <p:blipFill rotWithShape="1">
          <a:blip r:embed="rId7">
            <a:alphaModFix/>
          </a:blip>
          <a:srcRect b="0" l="0" r="0" t="0"/>
          <a:stretch/>
        </p:blipFill>
        <p:spPr>
          <a:xfrm>
            <a:off x="2413302" y="787400"/>
            <a:ext cx="19547743" cy="114300"/>
          </a:xfrm>
          <a:prstGeom prst="rect">
            <a:avLst/>
          </a:prstGeom>
          <a:noFill/>
          <a:ln>
            <a:noFill/>
          </a:ln>
        </p:spPr>
      </p:pic>
      <p:pic>
        <p:nvPicPr>
          <p:cNvPr descr=" " id="156" name="Google Shape;156;p7"/>
          <p:cNvPicPr preferRelativeResize="0"/>
          <p:nvPr/>
        </p:nvPicPr>
        <p:blipFill rotWithShape="1">
          <a:blip r:embed="rId8">
            <a:alphaModFix/>
          </a:blip>
          <a:srcRect b="0" l="0" r="0" t="0"/>
          <a:stretch/>
        </p:blipFill>
        <p:spPr>
          <a:xfrm>
            <a:off x="2413302" y="12001500"/>
            <a:ext cx="9272159" cy="927100"/>
          </a:xfrm>
          <a:prstGeom prst="rect">
            <a:avLst/>
          </a:prstGeom>
          <a:noFill/>
          <a:ln>
            <a:noFill/>
          </a:ln>
        </p:spPr>
      </p:pic>
      <p:pic>
        <p:nvPicPr>
          <p:cNvPr descr=" " id="157" name="Google Shape;157;p7"/>
          <p:cNvPicPr preferRelativeResize="0"/>
          <p:nvPr/>
        </p:nvPicPr>
        <p:blipFill rotWithShape="1">
          <a:blip r:embed="rId9">
            <a:alphaModFix/>
          </a:blip>
          <a:srcRect b="0" l="0" r="0" t="0"/>
          <a:stretch/>
        </p:blipFill>
        <p:spPr>
          <a:xfrm>
            <a:off x="19852581" y="1917700"/>
            <a:ext cx="1231418" cy="513302"/>
          </a:xfrm>
          <a:prstGeom prst="rect">
            <a:avLst/>
          </a:prstGeom>
          <a:noFill/>
          <a:ln>
            <a:noFill/>
          </a:ln>
        </p:spPr>
      </p:pic>
      <p:sp>
        <p:nvSpPr>
          <p:cNvPr id="158" name="Google Shape;158;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9" name="Google Shape;159;p7"/>
          <p:cNvPicPr preferRelativeResize="0"/>
          <p:nvPr/>
        </p:nvPicPr>
        <p:blipFill rotWithShape="1">
          <a:blip r:embed="rId10">
            <a:alphaModFix/>
          </a:blip>
          <a:srcRect b="0" l="0" r="0" t="0"/>
          <a:stretch/>
        </p:blipFill>
        <p:spPr>
          <a:xfrm>
            <a:off x="23523340" y="10820400"/>
            <a:ext cx="711289" cy="2590800"/>
          </a:xfrm>
          <a:prstGeom prst="rect">
            <a:avLst/>
          </a:prstGeom>
          <a:noFill/>
          <a:ln>
            <a:noFill/>
          </a:ln>
        </p:spPr>
      </p:pic>
      <p:pic>
        <p:nvPicPr>
          <p:cNvPr descr=" " id="160" name="Google Shape;160;p7"/>
          <p:cNvPicPr preferRelativeResize="0"/>
          <p:nvPr/>
        </p:nvPicPr>
        <p:blipFill rotWithShape="1">
          <a:blip r:embed="rId11">
            <a:alphaModFix/>
          </a:blip>
          <a:srcRect b="0" l="0" r="0" t="0"/>
          <a:stretch/>
        </p:blipFill>
        <p:spPr>
          <a:xfrm>
            <a:off x="0" y="1384300"/>
            <a:ext cx="5458634" cy="4437887"/>
          </a:xfrm>
          <a:prstGeom prst="rect">
            <a:avLst/>
          </a:prstGeom>
          <a:noFill/>
          <a:ln>
            <a:noFill/>
          </a:ln>
        </p:spPr>
      </p:pic>
      <p:sp>
        <p:nvSpPr>
          <p:cNvPr id="161" name="Google Shape;161;p7"/>
          <p:cNvSpPr/>
          <p:nvPr/>
        </p:nvSpPr>
        <p:spPr>
          <a:xfrm>
            <a:off x="5842730" y="4229100"/>
            <a:ext cx="13603400" cy="6477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7"/>
          <p:cNvSpPr/>
          <p:nvPr/>
        </p:nvSpPr>
        <p:spPr>
          <a:xfrm>
            <a:off x="5842730" y="4229100"/>
            <a:ext cx="13806626" cy="568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63" name="Google Shape;163;p7"/>
          <p:cNvSpPr/>
          <p:nvPr/>
        </p:nvSpPr>
        <p:spPr>
          <a:xfrm>
            <a:off x="14949768" y="10020300"/>
            <a:ext cx="4648781"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F2D1"/>
        </a:solidFill>
      </p:bgPr>
    </p:bg>
    <p:spTree>
      <p:nvGrpSpPr>
        <p:cNvPr id="168" name="Shape 168"/>
        <p:cNvGrpSpPr/>
        <p:nvPr/>
      </p:nvGrpSpPr>
      <p:grpSpPr>
        <a:xfrm>
          <a:off x="0" y="0"/>
          <a:ext cx="0" cy="0"/>
          <a:chOff x="0" y="0"/>
          <a:chExt cx="0" cy="0"/>
        </a:xfrm>
      </p:grpSpPr>
      <p:pic>
        <p:nvPicPr>
          <p:cNvPr descr=" " id="169" name="Google Shape;169;p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170" name="Google Shape;170;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1" name="Google Shape;171;p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172" name="Google Shape;172;p8"/>
          <p:cNvPicPr preferRelativeResize="0"/>
          <p:nvPr/>
        </p:nvPicPr>
        <p:blipFill rotWithShape="1">
          <a:blip r:embed="rId5">
            <a:alphaModFix/>
          </a:blip>
          <a:srcRect b="0" l="0" r="0" t="0"/>
          <a:stretch/>
        </p:blipFill>
        <p:spPr>
          <a:xfrm>
            <a:off x="5271159" y="1003300"/>
            <a:ext cx="13241213" cy="12375679"/>
          </a:xfrm>
          <a:prstGeom prst="rect">
            <a:avLst/>
          </a:prstGeom>
          <a:noFill/>
          <a:ln>
            <a:noFill/>
          </a:ln>
        </p:spPr>
      </p:pic>
      <p:sp>
        <p:nvSpPr>
          <p:cNvPr id="173" name="Google Shape;173;p8"/>
          <p:cNvSpPr/>
          <p:nvPr/>
        </p:nvSpPr>
        <p:spPr>
          <a:xfrm>
            <a:off x="2298987" y="1790700"/>
            <a:ext cx="4369346" cy="548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8"/>
          <p:cNvSpPr/>
          <p:nvPr/>
        </p:nvSpPr>
        <p:spPr>
          <a:xfrm>
            <a:off x="2298987" y="1790700"/>
            <a:ext cx="4572572" cy="294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Dragon Taming Technique</a:t>
            </a:r>
            <a:endParaRPr b="0" i="0" sz="4800" u="none" cap="none" strike="noStrike">
              <a:solidFill>
                <a:schemeClr val="dk1"/>
              </a:solidFill>
              <a:latin typeface="Calibri"/>
              <a:ea typeface="Calibri"/>
              <a:cs typeface="Calibri"/>
              <a:sym typeface="Calibri"/>
            </a:endParaRPr>
          </a:p>
        </p:txBody>
      </p:sp>
      <p:sp>
        <p:nvSpPr>
          <p:cNvPr id="175" name="Google Shape;175;p8"/>
          <p:cNvSpPr/>
          <p:nvPr/>
        </p:nvSpPr>
        <p:spPr>
          <a:xfrm>
            <a:off x="2298987" y="4838700"/>
            <a:ext cx="4504830"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76" name="Google Shape;176;p8"/>
          <p:cNvSpPr/>
          <p:nvPr/>
        </p:nvSpPr>
        <p:spPr>
          <a:xfrm>
            <a:off x="17718715" y="1790700"/>
            <a:ext cx="4369346" cy="548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8"/>
          <p:cNvSpPr/>
          <p:nvPr/>
        </p:nvSpPr>
        <p:spPr>
          <a:xfrm>
            <a:off x="17718715" y="1790700"/>
            <a:ext cx="4572572" cy="294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The Art of Unicorn Sighting</a:t>
            </a:r>
            <a:endParaRPr b="0" i="0" sz="4800" u="none" cap="none" strike="noStrike">
              <a:solidFill>
                <a:schemeClr val="dk1"/>
              </a:solidFill>
              <a:latin typeface="Calibri"/>
              <a:ea typeface="Calibri"/>
              <a:cs typeface="Calibri"/>
              <a:sym typeface="Calibri"/>
            </a:endParaRPr>
          </a:p>
        </p:txBody>
      </p:sp>
      <p:sp>
        <p:nvSpPr>
          <p:cNvPr id="178" name="Google Shape;178;p8"/>
          <p:cNvSpPr/>
          <p:nvPr/>
        </p:nvSpPr>
        <p:spPr>
          <a:xfrm>
            <a:off x="17718715" y="4838700"/>
            <a:ext cx="4504830" cy="2573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9F2D1"/>
        </a:solidFill>
      </p:bgPr>
    </p:bg>
    <p:spTree>
      <p:nvGrpSpPr>
        <p:cNvPr id="183" name="Shape 183"/>
        <p:cNvGrpSpPr/>
        <p:nvPr/>
      </p:nvGrpSpPr>
      <p:grpSpPr>
        <a:xfrm>
          <a:off x="0" y="0"/>
          <a:ext cx="0" cy="0"/>
          <a:chOff x="0" y="0"/>
          <a:chExt cx="0" cy="0"/>
        </a:xfrm>
      </p:grpSpPr>
      <p:pic>
        <p:nvPicPr>
          <p:cNvPr descr=" " id="184" name="Google Shape;184;p9"/>
          <p:cNvPicPr preferRelativeResize="0"/>
          <p:nvPr/>
        </p:nvPicPr>
        <p:blipFill rotWithShape="1">
          <a:blip r:embed="rId3">
            <a:alphaModFix/>
          </a:blip>
          <a:srcRect b="0" l="0" r="0" t="0"/>
          <a:stretch/>
        </p:blipFill>
        <p:spPr>
          <a:xfrm>
            <a:off x="76210" y="0"/>
            <a:ext cx="24310838" cy="13716000"/>
          </a:xfrm>
          <a:prstGeom prst="rect">
            <a:avLst/>
          </a:prstGeom>
          <a:noFill/>
          <a:ln>
            <a:noFill/>
          </a:ln>
        </p:spPr>
      </p:pic>
      <p:sp>
        <p:nvSpPr>
          <p:cNvPr id="185" name="Google Shape;185;p9"/>
          <p:cNvSpPr/>
          <p:nvPr/>
        </p:nvSpPr>
        <p:spPr>
          <a:xfrm>
            <a:off x="2091528" y="749300"/>
            <a:ext cx="20216693" cy="18626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ExtraBold"/>
              <a:buNone/>
            </a:pPr>
            <a:r>
              <a:rPr b="0" i="0" lang="en-US" sz="8000" u="none" cap="none" strike="noStrike">
                <a:solidFill>
                  <a:srgbClr val="272727"/>
                </a:solidFill>
                <a:latin typeface="Poppins ExtraBold"/>
                <a:ea typeface="Poppins ExtraBold"/>
                <a:cs typeface="Poppins ExtraBold"/>
                <a:sym typeface="Poppins ExtraBold"/>
              </a:rPr>
              <a:t>THE MAGIC OF DRAGONS: A RESEARCH</a:t>
            </a:r>
            <a:endParaRPr b="0" i="0" sz="8000" u="none" cap="none" strike="noStrike">
              <a:solidFill>
                <a:schemeClr val="dk1"/>
              </a:solidFill>
              <a:latin typeface="Calibri"/>
              <a:ea typeface="Calibri"/>
              <a:cs typeface="Calibri"/>
              <a:sym typeface="Calibri"/>
            </a:endParaRPr>
          </a:p>
        </p:txBody>
      </p:sp>
      <p:sp>
        <p:nvSpPr>
          <p:cNvPr id="186" name="Google Shape;186;p9"/>
          <p:cNvSpPr/>
          <p:nvPr/>
        </p:nvSpPr>
        <p:spPr>
          <a:xfrm>
            <a:off x="2146568" y="4025900"/>
            <a:ext cx="8205226" cy="820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9"/>
          <p:cNvSpPr/>
          <p:nvPr/>
        </p:nvSpPr>
        <p:spPr>
          <a:xfrm>
            <a:off x="2146568" y="4025900"/>
            <a:ext cx="8205226" cy="8204200"/>
          </a:xfrm>
          <a:prstGeom prst="ellipse">
            <a:avLst/>
          </a:prstGeom>
          <a:solidFill>
            <a:srgbClr val="2B542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9"/>
          <p:cNvSpPr/>
          <p:nvPr/>
        </p:nvSpPr>
        <p:spPr>
          <a:xfrm>
            <a:off x="3175397" y="5918200"/>
            <a:ext cx="6160270" cy="6159500"/>
          </a:xfrm>
          <a:prstGeom prst="ellipse">
            <a:avLst/>
          </a:prstGeom>
          <a:solidFill>
            <a:srgbClr val="B6D8A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9"/>
          <p:cNvSpPr/>
          <p:nvPr/>
        </p:nvSpPr>
        <p:spPr>
          <a:xfrm>
            <a:off x="4204225" y="7797800"/>
            <a:ext cx="4089911" cy="4089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9"/>
          <p:cNvSpPr/>
          <p:nvPr/>
        </p:nvSpPr>
        <p:spPr>
          <a:xfrm>
            <a:off x="5410876" y="4470400"/>
            <a:ext cx="1651206"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6.7M</a:t>
            </a:r>
            <a:endParaRPr b="0" i="0" sz="4800" u="none" cap="none" strike="noStrike">
              <a:solidFill>
                <a:schemeClr val="dk1"/>
              </a:solidFill>
              <a:latin typeface="Calibri"/>
              <a:ea typeface="Calibri"/>
              <a:cs typeface="Calibri"/>
              <a:sym typeface="Calibri"/>
            </a:endParaRPr>
          </a:p>
        </p:txBody>
      </p:sp>
      <p:sp>
        <p:nvSpPr>
          <p:cNvPr id="191" name="Google Shape;191;p9"/>
          <p:cNvSpPr/>
          <p:nvPr/>
        </p:nvSpPr>
        <p:spPr>
          <a:xfrm>
            <a:off x="5423578" y="9283700"/>
            <a:ext cx="1663908"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B5428"/>
              </a:buClr>
              <a:buSzPts val="4800"/>
              <a:buFont typeface="Poppins"/>
              <a:buNone/>
            </a:pPr>
            <a:r>
              <a:rPr b="1" i="0" lang="en-US" sz="4800" u="none" cap="none" strike="noStrike">
                <a:solidFill>
                  <a:srgbClr val="2B5428"/>
                </a:solidFill>
                <a:latin typeface="Poppins"/>
                <a:ea typeface="Poppins"/>
                <a:cs typeface="Poppins"/>
                <a:sym typeface="Poppins"/>
              </a:rPr>
              <a:t>2.3M</a:t>
            </a:r>
            <a:endParaRPr b="0" i="0" sz="4800" u="none" cap="none" strike="noStrike">
              <a:solidFill>
                <a:schemeClr val="dk1"/>
              </a:solidFill>
              <a:latin typeface="Calibri"/>
              <a:ea typeface="Calibri"/>
              <a:cs typeface="Calibri"/>
              <a:sym typeface="Calibri"/>
            </a:endParaRPr>
          </a:p>
        </p:txBody>
      </p:sp>
      <p:sp>
        <p:nvSpPr>
          <p:cNvPr id="192" name="Google Shape;192;p9"/>
          <p:cNvSpPr/>
          <p:nvPr/>
        </p:nvSpPr>
        <p:spPr>
          <a:xfrm>
            <a:off x="5372772" y="6350000"/>
            <a:ext cx="1765521" cy="1117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4.4M</a:t>
            </a:r>
            <a:endParaRPr b="0" i="0" sz="4800" u="none" cap="none" strike="noStrike">
              <a:solidFill>
                <a:schemeClr val="dk1"/>
              </a:solidFill>
              <a:latin typeface="Calibri"/>
              <a:ea typeface="Calibri"/>
              <a:cs typeface="Calibri"/>
              <a:sym typeface="Calibri"/>
            </a:endParaRPr>
          </a:p>
        </p:txBody>
      </p:sp>
      <p:sp>
        <p:nvSpPr>
          <p:cNvPr id="193" name="Google Shape;193;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4" name="Google Shape;194;p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95" name="Google Shape;195;p9"/>
          <p:cNvSpPr/>
          <p:nvPr/>
        </p:nvSpPr>
        <p:spPr>
          <a:xfrm>
            <a:off x="12638080" y="3594100"/>
            <a:ext cx="8459257"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6" name="Google Shape;196;p9"/>
          <p:cNvPicPr preferRelativeResize="0"/>
          <p:nvPr/>
        </p:nvPicPr>
        <p:blipFill rotWithShape="1">
          <a:blip r:embed="rId5">
            <a:alphaModFix/>
          </a:blip>
          <a:srcRect b="0" l="0" r="0" t="0"/>
          <a:stretch/>
        </p:blipFill>
        <p:spPr>
          <a:xfrm>
            <a:off x="12638080" y="3594100"/>
            <a:ext cx="1015203" cy="1016000"/>
          </a:xfrm>
          <a:prstGeom prst="rect">
            <a:avLst/>
          </a:prstGeom>
          <a:noFill/>
          <a:ln>
            <a:noFill/>
          </a:ln>
        </p:spPr>
      </p:pic>
      <p:sp>
        <p:nvSpPr>
          <p:cNvPr id="197" name="Google Shape;197;p9"/>
          <p:cNvSpPr/>
          <p:nvPr/>
        </p:nvSpPr>
        <p:spPr>
          <a:xfrm>
            <a:off x="12638080" y="4914900"/>
            <a:ext cx="8459257"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9"/>
          <p:cNvSpPr/>
          <p:nvPr/>
        </p:nvSpPr>
        <p:spPr>
          <a:xfrm>
            <a:off x="12638080" y="4914900"/>
            <a:ext cx="8594741"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99" name="Google Shape;199;p9"/>
          <p:cNvSpPr/>
          <p:nvPr/>
        </p:nvSpPr>
        <p:spPr>
          <a:xfrm>
            <a:off x="12638080" y="6946900"/>
            <a:ext cx="8459257"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0" name="Google Shape;200;p9"/>
          <p:cNvPicPr preferRelativeResize="0"/>
          <p:nvPr/>
        </p:nvPicPr>
        <p:blipFill rotWithShape="1">
          <a:blip r:embed="rId6">
            <a:alphaModFix/>
          </a:blip>
          <a:srcRect b="0" l="0" r="0" t="0"/>
          <a:stretch/>
        </p:blipFill>
        <p:spPr>
          <a:xfrm>
            <a:off x="12638080" y="6946900"/>
            <a:ext cx="765540" cy="1016000"/>
          </a:xfrm>
          <a:prstGeom prst="rect">
            <a:avLst/>
          </a:prstGeom>
          <a:noFill/>
          <a:ln>
            <a:noFill/>
          </a:ln>
        </p:spPr>
      </p:pic>
      <p:sp>
        <p:nvSpPr>
          <p:cNvPr id="201" name="Google Shape;201;p9"/>
          <p:cNvSpPr/>
          <p:nvPr/>
        </p:nvSpPr>
        <p:spPr>
          <a:xfrm>
            <a:off x="12638080" y="8267700"/>
            <a:ext cx="8459257"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9"/>
          <p:cNvSpPr/>
          <p:nvPr/>
        </p:nvSpPr>
        <p:spPr>
          <a:xfrm>
            <a:off x="12638080" y="8267700"/>
            <a:ext cx="8594741"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203" name="Google Shape;203;p9"/>
          <p:cNvSpPr/>
          <p:nvPr/>
        </p:nvSpPr>
        <p:spPr>
          <a:xfrm>
            <a:off x="12638080" y="10299700"/>
            <a:ext cx="8459257" cy="25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4" name="Google Shape;204;p9"/>
          <p:cNvPicPr preferRelativeResize="0"/>
          <p:nvPr/>
        </p:nvPicPr>
        <p:blipFill rotWithShape="1">
          <a:blip r:embed="rId7">
            <a:alphaModFix/>
          </a:blip>
          <a:srcRect b="0" l="0" r="0" t="0"/>
          <a:stretch/>
        </p:blipFill>
        <p:spPr>
          <a:xfrm>
            <a:off x="12638080" y="10299700"/>
            <a:ext cx="1133043" cy="1016000"/>
          </a:xfrm>
          <a:prstGeom prst="rect">
            <a:avLst/>
          </a:prstGeom>
          <a:noFill/>
          <a:ln>
            <a:noFill/>
          </a:ln>
        </p:spPr>
      </p:pic>
      <p:sp>
        <p:nvSpPr>
          <p:cNvPr id="205" name="Google Shape;205;p9"/>
          <p:cNvSpPr/>
          <p:nvPr/>
        </p:nvSpPr>
        <p:spPr>
          <a:xfrm>
            <a:off x="12638080" y="11620500"/>
            <a:ext cx="8459257"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9"/>
          <p:cNvSpPr/>
          <p:nvPr/>
        </p:nvSpPr>
        <p:spPr>
          <a:xfrm>
            <a:off x="12638080" y="11620500"/>
            <a:ext cx="8594741" cy="1354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2023-09-27T08:43:12Z</dcterms:created>
  <dc:creator>PptxGenJS</dc:creator>
</cp:coreProperties>
</file>